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4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theme/theme7.xml" ContentType="application/vnd.openxmlformats-officedocument.theme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8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theme/theme9.xml" ContentType="application/vnd.openxmlformats-officedocument.theme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theme/theme10.xml" ContentType="application/vnd.openxmlformats-officedocument.theme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2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3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6" r:id="rId4"/>
    <p:sldMasterId id="2147483678" r:id="rId5"/>
    <p:sldMasterId id="2147483695" r:id="rId6"/>
    <p:sldMasterId id="2147483710" r:id="rId7"/>
    <p:sldMasterId id="2147483777" r:id="rId8"/>
    <p:sldMasterId id="2147483834" r:id="rId9"/>
    <p:sldMasterId id="2147483854" r:id="rId10"/>
    <p:sldMasterId id="2147483911" r:id="rId11"/>
    <p:sldMasterId id="2147483969" r:id="rId12"/>
    <p:sldMasterId id="2147483655" r:id="rId13"/>
    <p:sldMasterId id="2147484047" r:id="rId14"/>
  </p:sldMasterIdLst>
  <p:notesMasterIdLst>
    <p:notesMasterId r:id="rId22"/>
  </p:notesMasterIdLst>
  <p:sldIdLst>
    <p:sldId id="2147477628" r:id="rId15"/>
    <p:sldId id="2147472575" r:id="rId16"/>
    <p:sldId id="2147375774" r:id="rId17"/>
    <p:sldId id="2147477632" r:id="rId18"/>
    <p:sldId id="2147477629" r:id="rId19"/>
    <p:sldId id="2147477621" r:id="rId20"/>
    <p:sldId id="2147477611" r:id="rId21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5DC88A-F4F1-83A8-AAC8-9E711694AAD7}" name="David Beale" initials="DB" userId="S::david.beale@essencemediacom.com::c94275c9-8e1c-4b9f-badb-02844e3182b1" providerId="AD"/>
  <p188:author id="{60B746AC-F4F6-A0A8-B6A3-6EABD4A72205}" name="Issaree Veerakanit" initials="IV" userId="S::issaree.veerakanit1@essencemediacom.com::882c589f-0b79-4b77-b121-23040f57b8c0" providerId="AD"/>
  <p188:author id="{2051EAD5-68F8-F7DB-DB7F-B973296B82BB}" name="Thomas Katryniak" initials="" userId="S::thomas.katryniak@essencemediacom.com::78a08f01-4d7d-40e6-9c7c-04f7a586f94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9E1E"/>
    <a:srgbClr val="FFC000"/>
    <a:srgbClr val="009569"/>
    <a:srgbClr val="404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9"/>
  </p:normalViewPr>
  <p:slideViewPr>
    <p:cSldViewPr snapToGrid="0">
      <p:cViewPr varScale="1">
        <p:scale>
          <a:sx n="108" d="100"/>
          <a:sy n="108" d="100"/>
        </p:scale>
        <p:origin x="7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Hoja_de_c_lculo_de_Microsoft_Excel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Hoja_de_c_lculo_de_Microsoft_Excel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Hoja_de_c_lculo_de_Microsoft_Excel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Hoja1!$A$2:$A$11</c:f>
              <c:strCache>
                <c:ptCount val="10"/>
                <c:pt idx="0">
                  <c:v>Aliviol</c:v>
                </c:pt>
                <c:pt idx="1">
                  <c:v>Vitaflenaco</c:v>
                </c:pt>
                <c:pt idx="2">
                  <c:v>Acetam Bayer</c:v>
                </c:pt>
                <c:pt idx="3">
                  <c:v>Iboprodol</c:v>
                </c:pt>
                <c:pt idx="4">
                  <c:v>Panadol</c:v>
                </c:pt>
                <c:pt idx="5">
                  <c:v>Doloneurobión</c:v>
                </c:pt>
                <c:pt idx="6">
                  <c:v>Aleve</c:v>
                </c:pt>
                <c:pt idx="7">
                  <c:v>Delor Extraf</c:v>
                </c:pt>
                <c:pt idx="8">
                  <c:v>Delor Flex</c:v>
                </c:pt>
                <c:pt idx="9">
                  <c:v>Dorival</c:v>
                </c:pt>
              </c:strCache>
            </c:strRef>
          </c:cat>
          <c:val>
            <c:numRef>
              <c:f>Hoja1!$B$2:$B$11</c:f>
              <c:numCache>
                <c:formatCode>0%</c:formatCode>
                <c:ptCount val="10"/>
                <c:pt idx="0">
                  <c:v>0.21</c:v>
                </c:pt>
                <c:pt idx="1">
                  <c:v>0.18</c:v>
                </c:pt>
                <c:pt idx="2">
                  <c:v>0.13</c:v>
                </c:pt>
                <c:pt idx="3">
                  <c:v>0.09</c:v>
                </c:pt>
                <c:pt idx="4">
                  <c:v>0.08</c:v>
                </c:pt>
                <c:pt idx="5">
                  <c:v>7.0000000000000007E-2</c:v>
                </c:pt>
                <c:pt idx="6">
                  <c:v>0.05</c:v>
                </c:pt>
                <c:pt idx="7">
                  <c:v>0.03</c:v>
                </c:pt>
                <c:pt idx="8">
                  <c:v>0.03</c:v>
                </c:pt>
                <c:pt idx="9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3F-1649-9079-D2BECBFC0AAD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2024 YTD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Hoja1!$A$2:$A$11</c:f>
              <c:strCache>
                <c:ptCount val="10"/>
                <c:pt idx="0">
                  <c:v>Aliviol</c:v>
                </c:pt>
                <c:pt idx="1">
                  <c:v>Vitaflenaco</c:v>
                </c:pt>
                <c:pt idx="2">
                  <c:v>Acetam Bayer</c:v>
                </c:pt>
                <c:pt idx="3">
                  <c:v>Iboprodol</c:v>
                </c:pt>
                <c:pt idx="4">
                  <c:v>Panadol</c:v>
                </c:pt>
                <c:pt idx="5">
                  <c:v>Doloneurobión</c:v>
                </c:pt>
                <c:pt idx="6">
                  <c:v>Aleve</c:v>
                </c:pt>
                <c:pt idx="7">
                  <c:v>Delor Extraf</c:v>
                </c:pt>
                <c:pt idx="8">
                  <c:v>Delor Flex</c:v>
                </c:pt>
                <c:pt idx="9">
                  <c:v>Dorival</c:v>
                </c:pt>
              </c:strCache>
            </c:strRef>
          </c:cat>
          <c:val>
            <c:numRef>
              <c:f>Hoja1!$C$2:$C$11</c:f>
              <c:numCache>
                <c:formatCode>0%</c:formatCode>
                <c:ptCount val="10"/>
                <c:pt idx="0">
                  <c:v>0.04</c:v>
                </c:pt>
                <c:pt idx="1">
                  <c:v>0.26</c:v>
                </c:pt>
                <c:pt idx="2">
                  <c:v>7.0000000000000007E-2</c:v>
                </c:pt>
                <c:pt idx="3">
                  <c:v>0.03</c:v>
                </c:pt>
                <c:pt idx="4">
                  <c:v>7.0000000000000007E-2</c:v>
                </c:pt>
                <c:pt idx="5">
                  <c:v>0.11</c:v>
                </c:pt>
                <c:pt idx="6">
                  <c:v>0.03</c:v>
                </c:pt>
                <c:pt idx="7">
                  <c:v>0.03</c:v>
                </c:pt>
                <c:pt idx="8">
                  <c:v>7.0000000000000007E-2</c:v>
                </c:pt>
                <c:pt idx="9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3F-1649-9079-D2BECBFC0A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10"/>
        <c:axId val="506507232"/>
        <c:axId val="506515136"/>
      </c:barChart>
      <c:catAx>
        <c:axId val="50650723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DF-0F4B-9B27-2DBD1D8F88CE}"/>
              </c:ext>
            </c:extLst>
          </c:dPt>
          <c:dPt>
            <c:idx val="1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DF-0F4B-9B27-2DBD1D8F88CE}"/>
              </c:ext>
            </c:extLst>
          </c:dPt>
          <c:dPt>
            <c:idx val="2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8DF-0F4B-9B27-2DBD1D8F88CE}"/>
              </c:ext>
            </c:extLst>
          </c:dPt>
          <c:dPt>
            <c:idx val="3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8DF-0F4B-9B27-2DBD1D8F88CE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8DF-0F4B-9B27-2DBD1D8F88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OLV</c:v>
                </c:pt>
                <c:pt idx="1">
                  <c:v>Radio</c:v>
                </c:pt>
                <c:pt idx="2">
                  <c:v>SM</c:v>
                </c:pt>
                <c:pt idx="3">
                  <c:v>TV</c:v>
                </c:pt>
                <c:pt idx="4">
                  <c:v>OOH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130</c:v>
                </c:pt>
                <c:pt idx="1">
                  <c:v>87</c:v>
                </c:pt>
                <c:pt idx="2">
                  <c:v>110</c:v>
                </c:pt>
                <c:pt idx="3">
                  <c:v>102</c:v>
                </c:pt>
                <c:pt idx="4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8DF-0F4B-9B27-2DBD1D8F88C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Netflix</c:v>
                </c:pt>
                <c:pt idx="1">
                  <c:v>YouTube</c:v>
                </c:pt>
                <c:pt idx="2">
                  <c:v>Amazon Prime</c:v>
                </c:pt>
                <c:pt idx="3">
                  <c:v>Disney+</c:v>
                </c:pt>
                <c:pt idx="4">
                  <c:v>Hulu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86</c:v>
                </c:pt>
                <c:pt idx="1">
                  <c:v>76</c:v>
                </c:pt>
                <c:pt idx="2">
                  <c:v>69</c:v>
                </c:pt>
                <c:pt idx="3">
                  <c:v>68</c:v>
                </c:pt>
                <c:pt idx="4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6A-8C41-A48A-85430A6BD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6"/>
        <c:overlap val="-27"/>
        <c:axId val="567768592"/>
        <c:axId val="567913968"/>
      </c:barChart>
      <c:catAx>
        <c:axId val="567768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67913968"/>
        <c:crosses val="autoZero"/>
        <c:auto val="1"/>
        <c:lblAlgn val="ctr"/>
        <c:lblOffset val="100"/>
        <c:noMultiLvlLbl val="0"/>
      </c:catAx>
      <c:valAx>
        <c:axId val="5679139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67768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23-46C8-8671-B8FD9A58631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423-46C8-8671-B8FD9A586316}"/>
              </c:ext>
            </c:extLst>
          </c:dPt>
          <c:cat>
            <c:strRef>
              <c:f>Sheet1!$A$2:$A$3</c:f>
              <c:strCache>
                <c:ptCount val="2"/>
                <c:pt idx="0">
                  <c:v>Live</c:v>
                </c:pt>
                <c:pt idx="1">
                  <c:v>OnDemand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49</c:v>
                </c:pt>
                <c:pt idx="1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3F-A34F-A372-A93A286D88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Touchpoints noticed</c:v>
                </c:pt>
              </c:strCache>
            </c:strRef>
          </c:tx>
          <c:spPr>
            <a:ln w="158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50800">
                <a:solidFill>
                  <a:schemeClr val="tx2">
                    <a:alpha val="98000"/>
                  </a:schemeClr>
                </a:solidFill>
              </a:ln>
              <a:effectLst/>
            </c:spPr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0-1B5F-8949-926D-318AF68CA0AF}"/>
              </c:ext>
            </c:extLst>
          </c:dPt>
          <c:dPt>
            <c:idx val="10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1B5F-8949-926D-318AF68CA0AF}"/>
              </c:ext>
            </c:extLst>
          </c:dPt>
          <c:dPt>
            <c:idx val="12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1B5F-8949-926D-318AF68CA0AF}"/>
              </c:ext>
            </c:extLst>
          </c:dPt>
          <c:dPt>
            <c:idx val="13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1B5F-8949-926D-318AF68CA0AF}"/>
              </c:ext>
            </c:extLst>
          </c:dPt>
          <c:dPt>
            <c:idx val="14"/>
            <c:marker>
              <c:symbol val="none"/>
            </c:marker>
            <c:bubble3D val="0"/>
            <c:spPr>
              <a:ln w="15875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8-1B5F-8949-926D-318AF68CA0AF}"/>
              </c:ext>
            </c:extLst>
          </c:dPt>
          <c:cat>
            <c:strRef>
              <c:f>Sheet1!$A$2:$A$6</c:f>
              <c:strCache>
                <c:ptCount val="5"/>
                <c:pt idx="0">
                  <c:v>Social Media</c:v>
                </c:pt>
                <c:pt idx="1">
                  <c:v>TV</c:v>
                </c:pt>
                <c:pt idx="2">
                  <c:v>Online reviews</c:v>
                </c:pt>
                <c:pt idx="3">
                  <c:v>OLV</c:v>
                </c:pt>
                <c:pt idx="4">
                  <c:v>inStore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32</c:v>
                </c:pt>
                <c:pt idx="1">
                  <c:v>29</c:v>
                </c:pt>
                <c:pt idx="2">
                  <c:v>25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1B5F-8949-926D-318AF68CA0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39769744"/>
        <c:axId val="1334702384"/>
      </c:lineChart>
      <c:catAx>
        <c:axId val="1339769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34702384"/>
        <c:crosses val="autoZero"/>
        <c:auto val="1"/>
        <c:lblAlgn val="ctr"/>
        <c:lblOffset val="100"/>
        <c:noMultiLvlLbl val="0"/>
      </c:catAx>
      <c:valAx>
        <c:axId val="1334702384"/>
        <c:scaling>
          <c:orientation val="minMax"/>
          <c:max val="4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39769744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824226071612338E-2"/>
          <c:y val="0.16385747411808013"/>
          <c:w val="0.92035154785677531"/>
          <c:h val="0.521638862627279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OTV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Hoja1!$B$2:$L$2</c:f>
              <c:numCache>
                <c:formatCode>0%</c:formatCode>
                <c:ptCount val="11"/>
                <c:pt idx="0">
                  <c:v>0.75</c:v>
                </c:pt>
                <c:pt idx="1">
                  <c:v>0.98</c:v>
                </c:pt>
                <c:pt idx="2">
                  <c:v>1</c:v>
                </c:pt>
                <c:pt idx="3">
                  <c:v>0.13</c:v>
                </c:pt>
                <c:pt idx="4">
                  <c:v>0.92</c:v>
                </c:pt>
                <c:pt idx="5">
                  <c:v>0.71</c:v>
                </c:pt>
                <c:pt idx="6">
                  <c:v>0.84</c:v>
                </c:pt>
                <c:pt idx="7">
                  <c:v>1</c:v>
                </c:pt>
                <c:pt idx="8">
                  <c:v>0.98</c:v>
                </c:pt>
                <c:pt idx="9">
                  <c:v>0.49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0D-0543-A249-51053FCB8997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PTV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Hoja1!$B$3:$L$3</c:f>
              <c:numCache>
                <c:formatCode>0%</c:formatCode>
                <c:ptCount val="11"/>
                <c:pt idx="0">
                  <c:v>0.01</c:v>
                </c:pt>
                <c:pt idx="1">
                  <c:v>0.01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0D-0543-A249-51053FCB8997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Radio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Hoja1!$B$4:$L$4</c:f>
              <c:numCache>
                <c:formatCode>0%</c:formatCode>
                <c:ptCount val="11"/>
                <c:pt idx="0">
                  <c:v>0.23</c:v>
                </c:pt>
                <c:pt idx="1">
                  <c:v>0.01</c:v>
                </c:pt>
                <c:pt idx="3">
                  <c:v>0.84</c:v>
                </c:pt>
                <c:pt idx="4">
                  <c:v>7.0000000000000007E-2</c:v>
                </c:pt>
                <c:pt idx="5">
                  <c:v>0.24</c:v>
                </c:pt>
                <c:pt idx="6">
                  <c:v>7.0000000000000007E-2</c:v>
                </c:pt>
                <c:pt idx="8">
                  <c:v>0.02</c:v>
                </c:pt>
                <c:pt idx="9">
                  <c:v>0.51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10D-0543-A249-51053FCB8997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OOH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Hoja1!$B$1:$L$1</c:f>
              <c:strCache>
                <c:ptCount val="11"/>
                <c:pt idx="0">
                  <c:v>Category</c:v>
                </c:pt>
                <c:pt idx="1">
                  <c:v>Vitaflenaco</c:v>
                </c:pt>
                <c:pt idx="2">
                  <c:v>X Ray Dol</c:v>
                </c:pt>
                <c:pt idx="3">
                  <c:v>Aliviol</c:v>
                </c:pt>
                <c:pt idx="4">
                  <c:v>DoloNeurobion</c:v>
                </c:pt>
                <c:pt idx="5">
                  <c:v>Iboprodol</c:v>
                </c:pt>
                <c:pt idx="6">
                  <c:v>Panadol U</c:v>
                </c:pt>
                <c:pt idx="7">
                  <c:v>Delof Flex</c:v>
                </c:pt>
                <c:pt idx="8">
                  <c:v>Acet. Bayer</c:v>
                </c:pt>
                <c:pt idx="9">
                  <c:v>Aleve</c:v>
                </c:pt>
                <c:pt idx="10">
                  <c:v>Dorival</c:v>
                </c:pt>
              </c:strCache>
            </c:strRef>
          </c:cat>
          <c:val>
            <c:numRef>
              <c:f>Hoja1!$B$5:$L$5</c:f>
              <c:numCache>
                <c:formatCode>General</c:formatCode>
                <c:ptCount val="11"/>
                <c:pt idx="0" formatCode="0%">
                  <c:v>0.01</c:v>
                </c:pt>
                <c:pt idx="3" formatCode="0%">
                  <c:v>0.02</c:v>
                </c:pt>
                <c:pt idx="5" formatCode="0%">
                  <c:v>0.05</c:v>
                </c:pt>
                <c:pt idx="6" formatCode="0%">
                  <c:v>0.09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10D-0543-A249-51053FCB89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Vitaflenaco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Hoja1!$B$2:$E$2</c:f>
              <c:numCache>
                <c:formatCode>0%</c:formatCode>
                <c:ptCount val="4"/>
                <c:pt idx="0">
                  <c:v>0.22918065643689017</c:v>
                </c:pt>
                <c:pt idx="1">
                  <c:v>0.17927470801073536</c:v>
                </c:pt>
                <c:pt idx="2">
                  <c:v>0.28999999999999998</c:v>
                </c:pt>
                <c:pt idx="3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19-C14B-A067-8C884037A5DB}"/>
            </c:ext>
          </c:extLst>
        </c:ser>
        <c:ser>
          <c:idx val="1"/>
          <c:order val="1"/>
          <c:tx>
            <c:strRef>
              <c:f>Hoja1!$A$3</c:f>
              <c:strCache>
                <c:ptCount val="1"/>
                <c:pt idx="0">
                  <c:v>Acet Bayer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Hoja1!$B$3:$E$3</c:f>
              <c:numCache>
                <c:formatCode>0%</c:formatCode>
                <c:ptCount val="4"/>
                <c:pt idx="0">
                  <c:v>0.13520819510257803</c:v>
                </c:pt>
                <c:pt idx="1">
                  <c:v>0.13382467683916568</c:v>
                </c:pt>
                <c:pt idx="2">
                  <c:v>0.04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19-C14B-A067-8C884037A5DB}"/>
            </c:ext>
          </c:extLst>
        </c:ser>
        <c:ser>
          <c:idx val="2"/>
          <c:order val="2"/>
          <c:tx>
            <c:strRef>
              <c:f>Hoja1!$A$4</c:f>
              <c:strCache>
                <c:ptCount val="1"/>
                <c:pt idx="0">
                  <c:v>Iboprodol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Hoja1!$B$4:$E$4</c:f>
              <c:numCache>
                <c:formatCode>0%</c:formatCode>
                <c:ptCount val="4"/>
                <c:pt idx="0">
                  <c:v>0.10838770523077425</c:v>
                </c:pt>
                <c:pt idx="1">
                  <c:v>8.7233896102570291E-2</c:v>
                </c:pt>
                <c:pt idx="2">
                  <c:v>0.06</c:v>
                </c:pt>
                <c:pt idx="3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19-C14B-A067-8C884037A5DB}"/>
            </c:ext>
          </c:extLst>
        </c:ser>
        <c:ser>
          <c:idx val="3"/>
          <c:order val="3"/>
          <c:tx>
            <c:strRef>
              <c:f>Hoja1!$A$5</c:f>
              <c:strCache>
                <c:ptCount val="1"/>
                <c:pt idx="0">
                  <c:v>Aliviol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Hoja1!$B$5:$E$5</c:f>
              <c:numCache>
                <c:formatCode>0%</c:formatCode>
                <c:ptCount val="4"/>
                <c:pt idx="0">
                  <c:v>7.4781854141492063E-2</c:v>
                </c:pt>
                <c:pt idx="1">
                  <c:v>0.20642036255572935</c:v>
                </c:pt>
                <c:pt idx="2">
                  <c:v>0.02</c:v>
                </c:pt>
                <c:pt idx="3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19-C14B-A067-8C884037A5DB}"/>
            </c:ext>
          </c:extLst>
        </c:ser>
        <c:ser>
          <c:idx val="4"/>
          <c:order val="4"/>
          <c:tx>
            <c:strRef>
              <c:f>Hoja1!$A$6</c:f>
              <c:strCache>
                <c:ptCount val="1"/>
                <c:pt idx="0">
                  <c:v>Dolomil Fem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Hoja1!$B$6:$E$6</c:f>
              <c:numCache>
                <c:formatCode>0%</c:formatCode>
                <c:ptCount val="4"/>
                <c:pt idx="0">
                  <c:v>7.0206630003927628E-2</c:v>
                </c:pt>
                <c:pt idx="1">
                  <c:v>2.7077201897031097E-2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E19-C14B-A067-8C884037A5DB}"/>
            </c:ext>
          </c:extLst>
        </c:ser>
        <c:ser>
          <c:idx val="5"/>
          <c:order val="5"/>
          <c:tx>
            <c:strRef>
              <c:f>Hoja1!$A$7</c:f>
              <c:strCache>
                <c:ptCount val="1"/>
                <c:pt idx="0">
                  <c:v>Delor Extra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Hoja1!$B$7:$E$7</c:f>
              <c:numCache>
                <c:formatCode>0%</c:formatCode>
                <c:ptCount val="4"/>
                <c:pt idx="0">
                  <c:v>5.9509765733664802E-2</c:v>
                </c:pt>
                <c:pt idx="1">
                  <c:v>3.2293071945253791E-2</c:v>
                </c:pt>
                <c:pt idx="2">
                  <c:v>7.0000000000000007E-2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E19-C14B-A067-8C884037A5DB}"/>
            </c:ext>
          </c:extLst>
        </c:ser>
        <c:ser>
          <c:idx val="6"/>
          <c:order val="6"/>
          <c:tx>
            <c:strRef>
              <c:f>Hoja1!$A$8</c:f>
              <c:strCache>
                <c:ptCount val="1"/>
                <c:pt idx="0">
                  <c:v>X Ray Dol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Hoja1!$B$8:$E$8</c:f>
              <c:numCache>
                <c:formatCode>0%</c:formatCode>
                <c:ptCount val="4"/>
                <c:pt idx="0">
                  <c:v>0.06</c:v>
                </c:pt>
                <c:pt idx="1">
                  <c:v>0.02</c:v>
                </c:pt>
                <c:pt idx="2">
                  <c:v>0.17</c:v>
                </c:pt>
                <c:pt idx="3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E19-C14B-A067-8C884037A5DB}"/>
            </c:ext>
          </c:extLst>
        </c:ser>
        <c:ser>
          <c:idx val="7"/>
          <c:order val="7"/>
          <c:tx>
            <c:strRef>
              <c:f>Hoja1!$A$9</c:f>
              <c:strCache>
                <c:ptCount val="1"/>
                <c:pt idx="0">
                  <c:v>DoloNeurobión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Hoja1!$B$9:$E$9</c:f>
              <c:numCache>
                <c:formatCode>0%</c:formatCode>
                <c:ptCount val="4"/>
                <c:pt idx="0">
                  <c:v>0.06</c:v>
                </c:pt>
                <c:pt idx="1">
                  <c:v>7.0000000000000007E-2</c:v>
                </c:pt>
                <c:pt idx="2">
                  <c:v>0.11</c:v>
                </c:pt>
                <c:pt idx="3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E19-C14B-A067-8C884037A5DB}"/>
            </c:ext>
          </c:extLst>
        </c:ser>
        <c:ser>
          <c:idx val="8"/>
          <c:order val="8"/>
          <c:tx>
            <c:strRef>
              <c:f>Hoja1!$A$10</c:f>
              <c:strCache>
                <c:ptCount val="1"/>
                <c:pt idx="0">
                  <c:v>Aleve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Hoja1!$B$10:$E$10</c:f>
              <c:numCache>
                <c:formatCode>0%</c:formatCode>
                <c:ptCount val="4"/>
                <c:pt idx="0">
                  <c:v>0.04</c:v>
                </c:pt>
                <c:pt idx="1">
                  <c:v>0.05</c:v>
                </c:pt>
                <c:pt idx="2">
                  <c:v>0.02</c:v>
                </c:pt>
                <c:pt idx="3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E19-C14B-A067-8C884037A5DB}"/>
            </c:ext>
          </c:extLst>
        </c:ser>
        <c:ser>
          <c:idx val="9"/>
          <c:order val="9"/>
          <c:tx>
            <c:strRef>
              <c:f>Hoja1!$A$11</c:f>
              <c:strCache>
                <c:ptCount val="1"/>
                <c:pt idx="0">
                  <c:v>Dorival</c:v>
                </c:pt>
              </c:strCache>
            </c:strRef>
          </c:tx>
          <c:spPr>
            <a:solidFill>
              <a:srgbClr val="FD4D8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Hoja1!$B$1:$E$1</c:f>
              <c:strCache>
                <c:ptCount val="4"/>
                <c:pt idx="0">
                  <c:v>SOI</c:v>
                </c:pt>
                <c:pt idx="1">
                  <c:v>SOV</c:v>
                </c:pt>
                <c:pt idx="2">
                  <c:v>SOI </c:v>
                </c:pt>
                <c:pt idx="3">
                  <c:v>SOV </c:v>
                </c:pt>
              </c:strCache>
            </c:strRef>
          </c:cat>
          <c:val>
            <c:numRef>
              <c:f>Hoja1!$B$11:$E$11</c:f>
              <c:numCache>
                <c:formatCode>0%</c:formatCode>
                <c:ptCount val="4"/>
                <c:pt idx="0">
                  <c:v>0.01</c:v>
                </c:pt>
                <c:pt idx="1">
                  <c:v>0.02</c:v>
                </c:pt>
                <c:pt idx="2">
                  <c:v>0.03</c:v>
                </c:pt>
                <c:pt idx="3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E19-C14B-A067-8C884037A5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506507232"/>
        <c:axId val="506515136"/>
      </c:barChart>
      <c:catAx>
        <c:axId val="50650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506515136"/>
        <c:crosses val="autoZero"/>
        <c:auto val="1"/>
        <c:lblAlgn val="ctr"/>
        <c:lblOffset val="100"/>
        <c:noMultiLvlLbl val="0"/>
      </c:catAx>
      <c:valAx>
        <c:axId val="50651513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06507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2.1722305129970369E-2"/>
          <c:y val="0.14043626308455776"/>
          <c:w val="0.26578209563230581"/>
          <c:h val="0.706464271744205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s-H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L/M Cities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82-0549-942A-1A65C5AD3956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</c:f>
              <c:strCache>
                <c:ptCount val="1"/>
                <c:pt idx="0">
                  <c:v>Location</c:v>
                </c:pt>
              </c:strCache>
            </c:strRef>
          </c:cat>
          <c:val>
            <c:numRef>
              <c:f>Hoja1!$B$2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82-0549-942A-1A65C5AD3956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S Cities &amp; Towns</c:v>
                </c:pt>
              </c:strCache>
            </c:strRef>
          </c:tx>
          <c:spPr>
            <a:solidFill>
              <a:schemeClr val="accent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A82-0549-942A-1A65C5AD3956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es-H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</c:f>
              <c:strCache>
                <c:ptCount val="1"/>
                <c:pt idx="0">
                  <c:v>Location</c:v>
                </c:pt>
              </c:strCache>
            </c:strRef>
          </c:cat>
          <c:val>
            <c:numRef>
              <c:f>Hoja1!$C$2</c:f>
              <c:numCache>
                <c:formatCode>0%</c:formatCode>
                <c:ptCount val="1"/>
                <c:pt idx="0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A82-0549-942A-1A65C5AD3956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"/>
        <c:overlap val="100"/>
        <c:axId val="884494128"/>
        <c:axId val="884504112"/>
      </c:barChart>
      <c:valAx>
        <c:axId val="884504112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84494128"/>
        <c:crosses val="autoZero"/>
        <c:crossBetween val="between"/>
      </c:valAx>
      <c:catAx>
        <c:axId val="884494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8450411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9999874952794683E-2"/>
          <c:y val="0.23456623903485069"/>
          <c:w val="0.89999983006967987"/>
          <c:h val="0.154029121254744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H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/>
          </a:solidFill>
          <a:latin typeface="+mn-lt"/>
        </a:defRPr>
      </a:pPr>
      <a:endParaRPr lang="es-H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Snapchat</c:v>
                </c:pt>
                <c:pt idx="1">
                  <c:v>TikTok</c:v>
                </c:pt>
                <c:pt idx="2">
                  <c:v>Twitter</c:v>
                </c:pt>
                <c:pt idx="3">
                  <c:v>Instagram</c:v>
                </c:pt>
                <c:pt idx="4">
                  <c:v>Facebook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0.53</c:v>
                </c:pt>
                <c:pt idx="2">
                  <c:v>0.56000000000000005</c:v>
                </c:pt>
                <c:pt idx="3">
                  <c:v>0.76</c:v>
                </c:pt>
                <c:pt idx="4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67-174B-90EB-8CCE48A49F1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89D32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D0-9245-B4BD-CFC32C983BF5}"/>
              </c:ext>
            </c:extLst>
          </c:dPt>
          <c:dPt>
            <c:idx val="1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D0-9245-B4BD-CFC32C983BF5}"/>
              </c:ext>
            </c:extLst>
          </c:dPt>
          <c:dPt>
            <c:idx val="2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3D0-9245-B4BD-CFC32C983BF5}"/>
              </c:ext>
            </c:extLst>
          </c:dPt>
          <c:dPt>
            <c:idx val="3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3D0-9245-B4BD-CFC32C983BF5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F3D0-9245-B4BD-CFC32C983B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Pinterest</c:v>
                </c:pt>
                <c:pt idx="1">
                  <c:v>Ywitter</c:v>
                </c:pt>
                <c:pt idx="2">
                  <c:v>TikTok</c:v>
                </c:pt>
                <c:pt idx="3">
                  <c:v>Instagram</c:v>
                </c:pt>
                <c:pt idx="4">
                  <c:v>Facebook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136</c:v>
                </c:pt>
                <c:pt idx="1">
                  <c:v>133</c:v>
                </c:pt>
                <c:pt idx="2">
                  <c:v>147</c:v>
                </c:pt>
                <c:pt idx="3">
                  <c:v>129</c:v>
                </c:pt>
                <c:pt idx="4">
                  <c:v>106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3D0-9245-B4BD-CFC32C983BF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OLV</c:v>
                </c:pt>
                <c:pt idx="1">
                  <c:v>Search</c:v>
                </c:pt>
                <c:pt idx="2">
                  <c:v>TV (BC and ST)</c:v>
                </c:pt>
                <c:pt idx="3">
                  <c:v>Social Media</c:v>
                </c:pt>
                <c:pt idx="4">
                  <c:v>Internet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0.67</c:v>
                </c:pt>
                <c:pt idx="1">
                  <c:v>0.71</c:v>
                </c:pt>
                <c:pt idx="2">
                  <c:v>0.76</c:v>
                </c:pt>
                <c:pt idx="3">
                  <c:v>0.8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BA-2E4B-9132-056E9B65DB18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20878519020909"/>
          <c:y val="3.953880265071303E-2"/>
          <c:w val="0.466238843585558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Index </c:v>
                </c:pt>
              </c:strCache>
            </c:strRef>
          </c:tx>
          <c:spPr>
            <a:solidFill>
              <a:srgbClr val="00BC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9D3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4DA-EE4D-90EF-CA1ADF2675E2}"/>
              </c:ext>
            </c:extLst>
          </c:dPt>
          <c:dPt>
            <c:idx val="1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4DA-EE4D-90EF-CA1ADF2675E2}"/>
              </c:ext>
            </c:extLst>
          </c:dPt>
          <c:dPt>
            <c:idx val="2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4DA-EE4D-90EF-CA1ADF2675E2}"/>
              </c:ext>
            </c:extLst>
          </c:dPt>
          <c:dPt>
            <c:idx val="3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4DA-EE4D-90EF-CA1ADF2675E2}"/>
              </c:ext>
            </c:extLst>
          </c:dPt>
          <c:dPt>
            <c:idx val="4"/>
            <c:invertIfNegative val="0"/>
            <c:bubble3D val="0"/>
            <c:spPr>
              <a:solidFill>
                <a:srgbClr val="00BC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4DA-EE4D-90EF-CA1ADF2675E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Search</c:v>
                </c:pt>
                <c:pt idx="1">
                  <c:v>OLV</c:v>
                </c:pt>
                <c:pt idx="2">
                  <c:v>TV (BC and ST)</c:v>
                </c:pt>
                <c:pt idx="3">
                  <c:v>Internet</c:v>
                </c:pt>
                <c:pt idx="4">
                  <c:v>Social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129</c:v>
                </c:pt>
                <c:pt idx="1">
                  <c:v>92</c:v>
                </c:pt>
                <c:pt idx="2">
                  <c:v>96</c:v>
                </c:pt>
                <c:pt idx="3">
                  <c:v>108</c:v>
                </c:pt>
                <c:pt idx="4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4DA-EE4D-90EF-CA1ADF2675E2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5247696"/>
        <c:crossesAt val="100"/>
        <c:auto val="1"/>
        <c:lblAlgn val="ctr"/>
        <c:lblOffset val="100"/>
        <c:noMultiLvlLbl val="0"/>
      </c:catAx>
      <c:valAx>
        <c:axId val="1305247696"/>
        <c:scaling>
          <c:orientation val="minMax"/>
          <c:min val="40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671107301671158"/>
          <c:y val="3.953880265071303E-2"/>
          <c:w val="0.22784976194942883"/>
          <c:h val="0.920922394698573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Columna1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baseline="0">
                    <a:solidFill>
                      <a:schemeClr val="tx1"/>
                    </a:solidFill>
                    <a:latin typeface="Poppins" pitchFamily="2" charset="77"/>
                    <a:ea typeface="+mn-ea"/>
                    <a:cs typeface="Poppins" pitchFamily="2" charset="77"/>
                  </a:defRPr>
                </a:pPr>
                <a:endParaRPr lang="es-H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OOH</c:v>
                </c:pt>
                <c:pt idx="1">
                  <c:v>Gaming</c:v>
                </c:pt>
                <c:pt idx="2">
                  <c:v>OLV</c:v>
                </c:pt>
                <c:pt idx="3">
                  <c:v>Social Media</c:v>
                </c:pt>
                <c:pt idx="4">
                  <c:v>TV (BC and ST)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85</c:v>
                </c:pt>
                <c:pt idx="1">
                  <c:v>96</c:v>
                </c:pt>
                <c:pt idx="2">
                  <c:v>105</c:v>
                </c:pt>
                <c:pt idx="3">
                  <c:v>129</c:v>
                </c:pt>
                <c:pt idx="4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F-4146-B231-E6A53AEFE1A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</c:dLbls>
        <c:gapWidth val="30"/>
        <c:overlap val="100"/>
        <c:axId val="1305246048"/>
        <c:axId val="1305247696"/>
      </c:barChart>
      <c:catAx>
        <c:axId val="130524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HN"/>
          </a:p>
        </c:txPr>
        <c:crossAx val="1305247696"/>
        <c:crossesAt val="0"/>
        <c:auto val="1"/>
        <c:lblAlgn val="ctr"/>
        <c:lblOffset val="100"/>
        <c:noMultiLvlLbl val="0"/>
      </c:catAx>
      <c:valAx>
        <c:axId val="130524769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30524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H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416">
  <cs:axisTitle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>
          <a:lumMod val="65000"/>
        </a:schemeClr>
      </a:solidFill>
      <a:ln>
        <a:solidFill>
          <a:schemeClr val="bg1"/>
        </a:solidFill>
      </a:ln>
    </cs:spPr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330" b="1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cap="all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88F19-BFE6-452C-BDE8-0D5A6B82B694}" type="datetimeFigureOut">
              <a:rPr lang="es-MX" smtClean="0"/>
              <a:t>23/09/24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D9D3E-ECF5-42A1-827D-6C9E5FE9A80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251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HN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7D9D3E-ECF5-42A1-827D-6C9E5FE9A802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18536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165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BO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9D3E-ECF5-42A1-827D-6C9E5FE9A802}" type="slidenum">
              <a:rPr kumimoji="0" lang="es-MX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160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FDFED3-7A2F-43FB-B0C1-69678CAAE2A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813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7B635CC-E9AB-F241-BD47-49145ED01C7A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691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6.png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7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9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1.xml"/></Relationships>
</file>

<file path=ppt/slideLayouts/_rels/slideLayout3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1.xml"/></Relationships>
</file>

<file path=ppt/slideLayouts/_rels/slideLayout3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Layouts/_rels/slideLayout3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3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1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1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306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60837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3173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5643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2603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7559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86144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350525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0140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43340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37797657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96E04-E761-4BEC-99D6-FF7ECA2C3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49F09-C5E5-490B-96FF-8E3878212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BB07C-3A5C-46A1-BA53-2D984A2E3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1DFD-28B2-4303-A169-E9A39FEFA12D}" type="datetimeFigureOut">
              <a:rPr lang="en-US" smtClean="0"/>
              <a:t>9/23/24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B7450F-6145-45D9-8630-1B5D50028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3065F-4C06-4675-A53A-7E71A0A7C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FF519-6DC3-4D64-BBF3-89B9D779931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38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934231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60177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08397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250755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443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0178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31802159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66185641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78519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779863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346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940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994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2393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120837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20191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74989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04927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4685964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2102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0607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535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27538114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0961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21055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2270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9364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22995188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48376527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78311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4513935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042231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7937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203194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61808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2075591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0299435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8220689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17839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8564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59415540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22252284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9853317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077828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2E6161-A266-4B9E-451D-71EEEBD7CB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99C679-5DEB-ADA4-077F-39D366ED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04E8D6E-CB67-C464-1E34-611E2977D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B4A84D-0B8D-1279-2005-624EBDA0F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14D15B-F079-69FF-50D6-8A2710A75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52927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2692995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17166844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7784506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923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26394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6121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35389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7931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74118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13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546065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393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43633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1086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4307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7104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2527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/>
        </p:nvSpPr>
        <p:spPr>
          <a:xfrm>
            <a:off x="3980269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/>
        </p:nvSpPr>
        <p:spPr>
          <a:xfrm>
            <a:off x="2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1" y="804865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F9B129-CF47-4A4C-8EAF-ED47CAE38682}"/>
              </a:ext>
            </a:extLst>
          </p:cNvPr>
          <p:cNvGrpSpPr/>
          <p:nvPr/>
        </p:nvGrpSpPr>
        <p:grpSpPr>
          <a:xfrm>
            <a:off x="609600" y="2240287"/>
            <a:ext cx="4213253" cy="307777"/>
            <a:chOff x="609600" y="2167932"/>
            <a:chExt cx="4213253" cy="307778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8882C5F-5C5A-5A45-BD08-6A4630295363}"/>
                </a:ext>
              </a:extLst>
            </p:cNvPr>
            <p:cNvSpPr txBox="1"/>
            <p:nvPr/>
          </p:nvSpPr>
          <p:spPr>
            <a:xfrm>
              <a:off x="609600" y="2167932"/>
              <a:ext cx="4213253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/>
                <a:t>Powered by </a:t>
              </a:r>
            </a:p>
          </p:txBody>
        </p:sp>
        <p:pic>
          <p:nvPicPr>
            <p:cNvPr id="16" name="Picture 15" descr="Logo&#10;&#10;Description automatically generated with low confidence">
              <a:extLst>
                <a:ext uri="{FF2B5EF4-FFF2-40B4-BE49-F238E27FC236}">
                  <a16:creationId xmlns:a16="http://schemas.microsoft.com/office/drawing/2014/main" id="{29FB1B43-32AB-6241-B807-C6F09E4572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00801" y="2238352"/>
              <a:ext cx="1168672" cy="207632"/>
            </a:xfrm>
            <a:prstGeom prst="rect">
              <a:avLst/>
            </a:prstGeom>
          </p:spPr>
        </p:pic>
        <p:pic>
          <p:nvPicPr>
            <p:cNvPr id="17" name="Picture 16" descr="A picture containing kitchenware, necktie, grater, accordion&#10;&#10;Description automatically generated">
              <a:extLst>
                <a:ext uri="{FF2B5EF4-FFF2-40B4-BE49-F238E27FC236}">
                  <a16:creationId xmlns:a16="http://schemas.microsoft.com/office/drawing/2014/main" id="{1AD16CA8-F373-D945-93F4-8B18C14A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3198" y="2296003"/>
              <a:ext cx="481962" cy="144589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E8232E2-45FA-5745-B39D-DB9B186BFCC1}"/>
                </a:ext>
              </a:extLst>
            </p:cNvPr>
            <p:cNvGrpSpPr/>
            <p:nvPr/>
          </p:nvGrpSpPr>
          <p:grpSpPr>
            <a:xfrm>
              <a:off x="3336721" y="2309024"/>
              <a:ext cx="122249" cy="122249"/>
              <a:chOff x="3632751" y="2253656"/>
              <a:chExt cx="144725" cy="144725"/>
            </a:xfrm>
          </p:grpSpPr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AB7AC20B-D916-8D4B-917C-72D0E21C1A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964EE3A-3B66-5C4F-A30E-00F13BA834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32751" y="2253656"/>
                <a:ext cx="144725" cy="14472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96AC07-F03A-9E4F-BF8C-11FDA9D15DF0}"/>
              </a:ext>
            </a:extLst>
          </p:cNvPr>
          <p:cNvCxnSpPr>
            <a:cxnSpLocks/>
          </p:cNvCxnSpPr>
          <p:nvPr/>
        </p:nvCxnSpPr>
        <p:spPr>
          <a:xfrm>
            <a:off x="644685" y="2157720"/>
            <a:ext cx="403767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100000">
                  <a:schemeClr val="accent6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5F6A68-6BCD-C84B-B3D3-2FAFBA0FFB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29" y="5633687"/>
            <a:ext cx="2888995" cy="66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1847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8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2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8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0"/>
            <a:ext cx="3120815" cy="6502400"/>
          </a:xfrm>
        </p:spPr>
        <p:txBody>
          <a:bodyPr anchor="ctr">
            <a:normAutofit/>
          </a:bodyPr>
          <a:lstStyle>
            <a:lvl1pPr>
              <a:defRPr sz="4500"/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5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69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3" cy="1758059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7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969135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8" y="606553"/>
            <a:ext cx="5740063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/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1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2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2" y="-3701052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7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7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1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1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15762517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9" y="609601"/>
            <a:ext cx="6245995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400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5" y="4261865"/>
            <a:ext cx="4023169" cy="1379539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/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29999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69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55481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5004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70477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5" y="2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7" y="609601"/>
            <a:ext cx="518764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9"/>
            <a:ext cx="6536431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181471974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1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20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1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48631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1" y="2941639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2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2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1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33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2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2540162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51593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6" y="5119052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6" y="1662668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33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1" y="2866233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233851904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6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6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5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41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41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3" y="2136141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33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8" y="2435403"/>
            <a:ext cx="2717801" cy="547688"/>
          </a:xfrm>
        </p:spPr>
        <p:txBody>
          <a:bodyPr anchor="ctr"/>
          <a:lstStyle>
            <a:lvl4pPr algn="ctr">
              <a:defRPr/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8" y="3140968"/>
            <a:ext cx="2717801" cy="547688"/>
          </a:xfrm>
        </p:spPr>
        <p:txBody>
          <a:bodyPr anchor="t">
            <a:normAutofit/>
          </a:bodyPr>
          <a:lstStyle>
            <a:lvl4pPr algn="ctr">
              <a:defRPr sz="1200" b="0"/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5610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9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5" y="179851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1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6" y="-1414464"/>
            <a:ext cx="2782519" cy="6022347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1" cy="6496051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9" y="162517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7" y="321297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09" y="361444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3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7" y="4780493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8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6" y="609601"/>
            <a:ext cx="3626481" cy="1192743"/>
          </a:xfrm>
        </p:spPr>
        <p:txBody>
          <a:bodyPr>
            <a:normAutofit/>
          </a:bodyPr>
          <a:lstStyle>
            <a:lvl1pPr>
              <a:defRPr sz="4500"/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7" y="21071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5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7" y="2199982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5" y="336603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9" y="-140854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5" y="568694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8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7" y="6088414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33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5" y="725446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7"/>
            <a:ext cx="5708651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52828529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/>
        </p:nvGrpSpPr>
        <p:grpSpPr>
          <a:xfrm>
            <a:off x="2865017" y="2510225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6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/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2084386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765752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id="{79A65935-73AF-4DA8-A919-06AF2809A1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596"/>
          <a:stretch/>
        </p:blipFill>
        <p:spPr>
          <a:xfrm>
            <a:off x="9207115" y="2"/>
            <a:ext cx="2984887" cy="5182049"/>
          </a:xfrm>
          <a:prstGeom prst="rect">
            <a:avLst/>
          </a:prstGeom>
        </p:spPr>
      </p:pic>
      <p:sp>
        <p:nvSpPr>
          <p:cNvPr id="24" name="Título 1">
            <a:extLst>
              <a:ext uri="{FF2B5EF4-FFF2-40B4-BE49-F238E27FC236}">
                <a16:creationId xmlns:a16="http://schemas.microsoft.com/office/drawing/2014/main" id="{536460E4-CDFF-47EB-8B21-4830F17064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1" y="708027"/>
            <a:ext cx="1144342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25" name="Marcador de Posição do Texto 15">
            <a:extLst>
              <a:ext uri="{FF2B5EF4-FFF2-40B4-BE49-F238E27FC236}">
                <a16:creationId xmlns:a16="http://schemas.microsoft.com/office/drawing/2014/main" id="{BC6E7B4E-69C0-4C3C-8697-9DDA76B9009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1" y="1201713"/>
            <a:ext cx="11443428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7" name="Marcador de Posição do Texto 6">
            <a:extLst>
              <a:ext uri="{FF2B5EF4-FFF2-40B4-BE49-F238E27FC236}">
                <a16:creationId xmlns:a16="http://schemas.microsoft.com/office/drawing/2014/main" id="{993EB591-9A0E-46AA-9045-EB3008B3E0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388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  <p:sp>
        <p:nvSpPr>
          <p:cNvPr id="8" name="Marcador de Posição do Texto 6">
            <a:extLst>
              <a:ext uri="{FF2B5EF4-FFF2-40B4-BE49-F238E27FC236}">
                <a16:creationId xmlns:a16="http://schemas.microsoft.com/office/drawing/2014/main" id="{2BDE4001-201A-47E3-8090-A0810CB9D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75452" y="3165423"/>
            <a:ext cx="3569013" cy="229099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text</a:t>
            </a:r>
            <a:endParaRPr lang="pt-PT"/>
          </a:p>
          <a:p>
            <a:pPr lvl="4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8273901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_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ção do SmartArt 7">
            <a:extLst>
              <a:ext uri="{FF2B5EF4-FFF2-40B4-BE49-F238E27FC236}">
                <a16:creationId xmlns:a16="http://schemas.microsoft.com/office/drawing/2014/main" id="{47434D48-6DBF-4A18-AFC2-0416287AC32E}"/>
              </a:ext>
            </a:extLst>
          </p:cNvPr>
          <p:cNvSpPr>
            <a:spLocks noGrp="1"/>
          </p:cNvSpPr>
          <p:nvPr>
            <p:ph type="dgm" sz="quarter" idx="11"/>
          </p:nvPr>
        </p:nvSpPr>
        <p:spPr>
          <a:xfrm>
            <a:off x="692259" y="1693836"/>
            <a:ext cx="10807484" cy="3715072"/>
          </a:xfrm>
        </p:spPr>
        <p:txBody>
          <a:bodyPr anchor="ctr">
            <a:normAutofit/>
          </a:bodyPr>
          <a:lstStyle>
            <a:lvl1pPr algn="ctr">
              <a:defRPr sz="2400" b="1"/>
            </a:lvl1pPr>
          </a:lstStyle>
          <a:p>
            <a:r>
              <a:rPr lang="es-ES"/>
              <a:t>Haga clic en el icono para agregar un elemento gráfico SmartArt</a:t>
            </a:r>
            <a:endParaRPr lang="pt-PT"/>
          </a:p>
        </p:txBody>
      </p:sp>
      <p:sp>
        <p:nvSpPr>
          <p:cNvPr id="16" name="Título 1">
            <a:extLst>
              <a:ext uri="{FF2B5EF4-FFF2-40B4-BE49-F238E27FC236}">
                <a16:creationId xmlns:a16="http://schemas.microsoft.com/office/drawing/2014/main" id="{685866D5-220C-4EFD-8466-BB12CD6648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49" y="408223"/>
            <a:ext cx="11338499" cy="473076"/>
          </a:xfrm>
        </p:spPr>
        <p:txBody>
          <a:bodyPr/>
          <a:lstStyle>
            <a:lvl1pPr>
              <a:defRPr/>
            </a:lvl1pPr>
          </a:lstStyle>
          <a:p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  <p:sp>
        <p:nvSpPr>
          <p:cNvPr id="17" name="Marcador de Posição do Texto 15">
            <a:extLst>
              <a:ext uri="{FF2B5EF4-FFF2-40B4-BE49-F238E27FC236}">
                <a16:creationId xmlns:a16="http://schemas.microsoft.com/office/drawing/2014/main" id="{7020BC6D-C4C7-47DB-AAE9-331951ECE4E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850" y="901909"/>
            <a:ext cx="11338497" cy="282315"/>
          </a:xfrm>
        </p:spPr>
        <p:txBody>
          <a:bodyPr>
            <a:noAutofit/>
          </a:bodyPr>
          <a:lstStyle>
            <a:lvl1pPr>
              <a:defRPr sz="1600" b="1">
                <a:solidFill>
                  <a:srgbClr val="1B3548"/>
                </a:solidFill>
              </a:defRPr>
            </a:lvl1pPr>
            <a:lvl2pPr>
              <a:defRPr sz="4000" b="1">
                <a:solidFill>
                  <a:schemeClr val="bg1"/>
                </a:solidFill>
              </a:defRPr>
            </a:lvl2pPr>
            <a:lvl3pPr>
              <a:defRPr sz="4000" b="1">
                <a:solidFill>
                  <a:schemeClr val="bg1"/>
                </a:solidFill>
              </a:defRPr>
            </a:lvl3pPr>
            <a:lvl4pPr>
              <a:defRPr sz="4000" b="1">
                <a:solidFill>
                  <a:schemeClr val="bg1"/>
                </a:solidFill>
              </a:defRPr>
            </a:lvl4pPr>
            <a:lvl5pPr>
              <a:defRPr sz="40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pt-PT" err="1"/>
              <a:t>Click</a:t>
            </a:r>
            <a:r>
              <a:rPr lang="pt-PT"/>
              <a:t> to </a:t>
            </a:r>
            <a:r>
              <a:rPr lang="pt-PT" err="1"/>
              <a:t>edit</a:t>
            </a:r>
            <a:r>
              <a:rPr lang="pt-PT"/>
              <a:t> </a:t>
            </a:r>
            <a:r>
              <a:rPr lang="pt-PT" err="1"/>
              <a:t>title</a:t>
            </a: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7664253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82607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3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88256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3"/>
          </p:nvPr>
        </p:nvSpPr>
        <p:spPr bwMode="gray">
          <a:xfrm>
            <a:off x="981949" y="1138299"/>
            <a:ext cx="10799867" cy="252000"/>
          </a:xfrm>
        </p:spPr>
        <p:txBody>
          <a:bodyPr anchor="t"/>
          <a:lstStyle>
            <a:lvl1pPr marL="0" indent="0" algn="l">
              <a:buNone/>
              <a:defRPr sz="1800">
                <a:solidFill>
                  <a:schemeClr val="accent1"/>
                </a:solidFill>
              </a:defRPr>
            </a:lvl1pPr>
            <a:lvl2pPr marL="0" indent="0" algn="l">
              <a:buNone/>
              <a:defRPr sz="1800">
                <a:solidFill>
                  <a:schemeClr val="accent1"/>
                </a:solidFill>
              </a:defRPr>
            </a:lvl2pPr>
            <a:lvl3pPr marL="0" indent="0" algn="l">
              <a:buNone/>
              <a:defRPr sz="1800">
                <a:solidFill>
                  <a:schemeClr val="accent1"/>
                </a:solidFill>
              </a:defRPr>
            </a:lvl3pPr>
            <a:lvl4pPr marL="0" indent="0" algn="l">
              <a:buNone/>
              <a:defRPr sz="1800">
                <a:solidFill>
                  <a:schemeClr val="accent1"/>
                </a:solidFill>
              </a:defRPr>
            </a:lvl4pPr>
            <a:lvl5pPr marL="0" indent="0" algn="l">
              <a:buNone/>
              <a:defRPr sz="1800">
                <a:solidFill>
                  <a:schemeClr val="accent1"/>
                </a:solidFill>
              </a:defRPr>
            </a:lvl5pPr>
            <a:lvl6pPr marL="0" indent="0" algn="l">
              <a:buNone/>
              <a:defRPr sz="1800">
                <a:solidFill>
                  <a:schemeClr val="accent1"/>
                </a:solidFill>
              </a:defRPr>
            </a:lvl6pPr>
            <a:lvl7pPr marL="0" indent="0" algn="l">
              <a:buNone/>
              <a:defRPr sz="1800">
                <a:solidFill>
                  <a:schemeClr val="accent1"/>
                </a:solidFill>
              </a:defRPr>
            </a:lvl7pPr>
            <a:lvl8pPr marL="0" indent="0" algn="l">
              <a:buNone/>
              <a:defRPr sz="1800">
                <a:solidFill>
                  <a:schemeClr val="accent1"/>
                </a:solidFill>
              </a:defRPr>
            </a:lvl8pPr>
            <a:lvl9pPr marL="0" indent="0" algn="l">
              <a:buNone/>
              <a:defRPr sz="1800">
                <a:solidFill>
                  <a:schemeClr val="accent1"/>
                </a:solidFill>
              </a:defRPr>
            </a:lvl9pPr>
          </a:lstStyle>
          <a:p>
            <a:pPr lvl="0"/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en-US"/>
              <a:t>Source: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EEAD9179-7A6B-4268-BEB2-F3B8EB06115B}" type="slidenum">
              <a:rPr lang="en-US" smtClean="0"/>
              <a:t>‹Nº›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96131" y="617155"/>
            <a:ext cx="399652" cy="39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nhaltsplatzhalter 6"/>
          <p:cNvSpPr>
            <a:spLocks noGrp="1"/>
          </p:cNvSpPr>
          <p:nvPr>
            <p:ph sz="quarter" idx="14"/>
          </p:nvPr>
        </p:nvSpPr>
        <p:spPr>
          <a:xfrm>
            <a:off x="981949" y="1732753"/>
            <a:ext cx="10799867" cy="475199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de-DE"/>
          </a:p>
        </p:txBody>
      </p:sp>
      <p:sp>
        <p:nvSpPr>
          <p:cNvPr id="10" name="Logoschutz" hidden="1"/>
          <p:cNvSpPr/>
          <p:nvPr>
            <p:custDataLst>
              <p:tags r:id="rId1"/>
            </p:custDataLst>
          </p:nvPr>
        </p:nvSpPr>
        <p:spPr bwMode="gray">
          <a:xfrm>
            <a:off x="86017" y="509323"/>
            <a:ext cx="612080" cy="612000"/>
          </a:xfrm>
          <a:prstGeom prst="rect">
            <a:avLst/>
          </a:prstGeom>
          <a:solidFill>
            <a:srgbClr val="00BCFF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>
                <a:solidFill>
                  <a:schemeClr val="tx1"/>
                </a:solidFill>
              </a:rPr>
              <a:t>Logo</a:t>
            </a:r>
          </a:p>
          <a:p>
            <a:pPr algn="ctr"/>
            <a:r>
              <a:rPr lang="de-DE" sz="900">
                <a:solidFill>
                  <a:schemeClr val="tx1"/>
                </a:solidFill>
              </a:rPr>
              <a:t>Schutz</a:t>
            </a:r>
          </a:p>
        </p:txBody>
      </p:sp>
    </p:spTree>
    <p:extLst>
      <p:ext uri="{BB962C8B-B14F-4D97-AF65-F5344CB8AC3E}">
        <p14:creationId xmlns:p14="http://schemas.microsoft.com/office/powerpoint/2010/main" val="59438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619">
          <p15:clr>
            <a:srgbClr val="FBAE40"/>
          </p15:clr>
        </p15:guide>
        <p15:guide id="2" pos="7423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4085">
          <p15:clr>
            <a:srgbClr val="FBAE40"/>
          </p15:clr>
        </p15:guide>
      </p15:sldGuideLst>
    </p:ext>
  </p:extLs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91221238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97730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3522537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830AFF-C79F-8066-8CFD-9D1BBE86F85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2693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5E32D8-CFDD-F631-47A3-76187F7EDA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25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791632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92283777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0596964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329449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185934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D668BFB-7AE6-2B2A-0F1B-47040C06B9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3369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AEF0978F-90E4-D76B-961C-72805ADE8C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4113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63B53E-5502-7482-F8B9-A7C4C1E2D8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40929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33871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41272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37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9867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76079622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14420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00120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8684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2101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94749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47C7E3-6F65-C6E0-1009-5B494C2964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0448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46AFC3-49DA-CB60-1E4D-C6242C7D9C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8005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89095F-CBA9-0776-ED0A-FAB03D7351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5529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5B50F6-35F7-718C-1F0C-C5B564CDF9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1712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80253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4640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35951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EF41C1-FAFA-0CC5-16FE-9D109EF989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2682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70972419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102627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53689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011144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2326397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4958703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46518402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9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4954473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E04968-7379-7B69-6FE0-4E0FCE3370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30328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6657535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316893570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468448687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1932624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8588406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50387988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0075884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530B91A-AC76-0D0B-3122-59AC3FE7DF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7395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80901-742F-9F90-E2BD-3071E5352F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16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17548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35C606-E1D6-1462-9E0B-EF1BA51DB0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6625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344701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32683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12919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FF024E-B5F9-77F7-53E6-08A4BE4FFD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26244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ABA5A0-51B8-4818-9374-54259B4E473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7535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9C0D61-332A-349D-DFB5-C11361A208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683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5D1678-4E58-3A7B-1F8A-65B93C05F7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5318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5B96F7-4A7C-DFEC-C1D3-76CA93197CF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12818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E651DD-8F8C-C327-83EE-5DF5D228E2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026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5829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33DFD3D-D3FB-B36C-9D33-9A5E2CABEA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9234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74861798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4260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0935434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4840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5973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65867245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7224580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9145186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7106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144574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0835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65960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04163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57258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7372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555794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800144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30797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697900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822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452224754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53638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1700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292828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3604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23305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01785884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15239303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0" y="6354"/>
            <a:ext cx="12191999" cy="6845294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901212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496203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521915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309546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189782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71237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469923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21168598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309482011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875307613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5331059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40755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01781879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1860789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15069139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8863079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31631197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842726282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227618001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102829358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9130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0062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41202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402939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897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22199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449814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8541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3713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941028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4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587" y="682625"/>
            <a:ext cx="10918826" cy="5492750"/>
          </a:xfrm>
          <a:solidFill>
            <a:srgbClr val="EDE9E9"/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8D4FE3-B74A-D3D0-1D15-8FD72009CE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5157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5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94CDDFE-B808-A462-BF7C-15A9ACEEE89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095400" y="0"/>
            <a:ext cx="6096600" cy="6858000"/>
          </a:xfrm>
          <a:solidFill>
            <a:schemeClr val="bg1">
              <a:lumMod val="65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60966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-60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8E8762-DAC0-DE78-47F7-E3762658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7313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6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D03372D-29D0-283E-9B2D-20EC828BD07A}"/>
              </a:ext>
            </a:extLst>
          </p:cNvPr>
          <p:cNvSpPr/>
          <p:nvPr/>
        </p:nvSpPr>
        <p:spPr>
          <a:xfrm rot="5400000">
            <a:off x="6337009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6192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06750" y="682625"/>
            <a:ext cx="8985250" cy="5492752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8100" y="682625"/>
            <a:ext cx="7706828" cy="5492750"/>
          </a:xfrm>
        </p:spPr>
        <p:txBody>
          <a:bodyPr numCol="1" spcCol="360000" anchor="ctr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78752AD-89EB-4103-B2A4-8FFD72F2DDB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B111F8-BFAA-CC24-A3B3-B801C3F8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6584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7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3A5AB9B-F36D-C97A-851D-0C3C055F8AB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-600" y="4572001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5A686A2-DB4A-4300-3D5B-A3EBF888B49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23450" y="4572001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9F4806A-5A04-4F83-1383-BACACC67A7C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600" y="2286001"/>
            <a:ext cx="12193200" cy="2286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2286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3450" y="0"/>
            <a:ext cx="10268550" cy="2286000"/>
          </a:xfr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70000"/>
                </a:schemeClr>
              </a:gs>
            </a:gsLst>
            <a:lin ang="0" scaled="1"/>
            <a:tileRect/>
          </a:gradFill>
        </p:spPr>
        <p:txBody>
          <a:bodyPr lIns="360000" tIns="0" rIns="1260000" bIns="0" numCol="1" spcCol="360000" anchor="ctr"/>
          <a:lstStyle>
            <a:lvl1pPr algn="r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57C6F1D-0082-D95A-B441-BCB17D2383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0" y="2286001"/>
            <a:ext cx="10268550" cy="2286000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lIns="1260000" tIns="0" rIns="360000" bIns="0" numCol="1" spcCol="360000" anchor="ctr"/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48634E-B406-F838-2603-49E7B4EEC9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40563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81575"/>
            <a:ext cx="4720182" cy="764359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</p:spTree>
    <p:extLst>
      <p:ext uri="{BB962C8B-B14F-4D97-AF65-F5344CB8AC3E}">
        <p14:creationId xmlns:p14="http://schemas.microsoft.com/office/powerpoint/2010/main" val="3340078801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ient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00F3E78-2B98-7C49-B46E-A733CA3043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8A646979-CD1E-1D4C-85F5-624B90BE03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09600" y="2615139"/>
            <a:ext cx="3322320" cy="537997"/>
          </a:xfrm>
          <a:custGeom>
            <a:avLst/>
            <a:gdLst>
              <a:gd name="connsiteX0" fmla="*/ 1895453 w 5168519"/>
              <a:gd name="connsiteY0" fmla="*/ 363844 h 836961"/>
              <a:gd name="connsiteX1" fmla="*/ 1733628 w 5168519"/>
              <a:gd name="connsiteY1" fmla="*/ 531675 h 836961"/>
              <a:gd name="connsiteX2" fmla="*/ 1895453 w 5168519"/>
              <a:gd name="connsiteY2" fmla="*/ 700648 h 836961"/>
              <a:gd name="connsiteX3" fmla="*/ 2060515 w 5168519"/>
              <a:gd name="connsiteY3" fmla="*/ 531675 h 836961"/>
              <a:gd name="connsiteX4" fmla="*/ 2060568 w 5168519"/>
              <a:gd name="connsiteY4" fmla="*/ 525121 h 836961"/>
              <a:gd name="connsiteX5" fmla="*/ 1895453 w 5168519"/>
              <a:gd name="connsiteY5" fmla="*/ 363844 h 836961"/>
              <a:gd name="connsiteX6" fmla="*/ 3942071 w 5168519"/>
              <a:gd name="connsiteY6" fmla="*/ 362702 h 836961"/>
              <a:gd name="connsiteX7" fmla="*/ 3787480 w 5168519"/>
              <a:gd name="connsiteY7" fmla="*/ 532818 h 836961"/>
              <a:gd name="connsiteX8" fmla="*/ 3905939 w 5168519"/>
              <a:gd name="connsiteY8" fmla="*/ 698118 h 836961"/>
              <a:gd name="connsiteX9" fmla="*/ 3941976 w 5168519"/>
              <a:gd name="connsiteY9" fmla="*/ 701782 h 836961"/>
              <a:gd name="connsiteX10" fmla="*/ 3941881 w 5168519"/>
              <a:gd name="connsiteY10" fmla="*/ 701792 h 836961"/>
              <a:gd name="connsiteX11" fmla="*/ 3942071 w 5168519"/>
              <a:gd name="connsiteY11" fmla="*/ 701792 h 836961"/>
              <a:gd name="connsiteX12" fmla="*/ 3941976 w 5168519"/>
              <a:gd name="connsiteY12" fmla="*/ 701782 h 836961"/>
              <a:gd name="connsiteX13" fmla="*/ 3978022 w 5168519"/>
              <a:gd name="connsiteY13" fmla="*/ 698067 h 836961"/>
              <a:gd name="connsiteX14" fmla="*/ 4096662 w 5168519"/>
              <a:gd name="connsiteY14" fmla="*/ 532818 h 836961"/>
              <a:gd name="connsiteX15" fmla="*/ 3942071 w 5168519"/>
              <a:gd name="connsiteY15" fmla="*/ 362702 h 836961"/>
              <a:gd name="connsiteX16" fmla="*/ 2787112 w 5168519"/>
              <a:gd name="connsiteY16" fmla="*/ 357654 h 836961"/>
              <a:gd name="connsiteX17" fmla="*/ 2618623 w 5168519"/>
              <a:gd name="connsiteY17" fmla="*/ 531294 h 836961"/>
              <a:gd name="connsiteX18" fmla="*/ 2787112 w 5168519"/>
              <a:gd name="connsiteY18" fmla="*/ 706078 h 836961"/>
              <a:gd name="connsiteX19" fmla="*/ 2787112 w 5168519"/>
              <a:gd name="connsiteY19" fmla="*/ 706459 h 836961"/>
              <a:gd name="connsiteX20" fmla="*/ 2787112 w 5168519"/>
              <a:gd name="connsiteY20" fmla="*/ 357654 h 836961"/>
              <a:gd name="connsiteX21" fmla="*/ 1257575 w 5168519"/>
              <a:gd name="connsiteY21" fmla="*/ 353748 h 836961"/>
              <a:gd name="connsiteX22" fmla="*/ 1098319 w 5168519"/>
              <a:gd name="connsiteY22" fmla="*/ 465667 h 836961"/>
              <a:gd name="connsiteX23" fmla="*/ 1405217 w 5168519"/>
              <a:gd name="connsiteY23" fmla="*/ 465667 h 836961"/>
              <a:gd name="connsiteX24" fmla="*/ 1257575 w 5168519"/>
              <a:gd name="connsiteY24" fmla="*/ 353748 h 836961"/>
              <a:gd name="connsiteX25" fmla="*/ 2275077 w 5168519"/>
              <a:gd name="connsiteY25" fmla="*/ 242687 h 836961"/>
              <a:gd name="connsiteX26" fmla="*/ 2415770 w 5168519"/>
              <a:gd name="connsiteY26" fmla="*/ 242687 h 836961"/>
              <a:gd name="connsiteX27" fmla="*/ 2415770 w 5168519"/>
              <a:gd name="connsiteY27" fmla="*/ 819521 h 836961"/>
              <a:gd name="connsiteX28" fmla="*/ 2275077 w 5168519"/>
              <a:gd name="connsiteY28" fmla="*/ 819521 h 836961"/>
              <a:gd name="connsiteX29" fmla="*/ 4568241 w 5168519"/>
              <a:gd name="connsiteY29" fmla="*/ 234400 h 836961"/>
              <a:gd name="connsiteX30" fmla="*/ 4736730 w 5168519"/>
              <a:gd name="connsiteY30" fmla="*/ 341651 h 836961"/>
              <a:gd name="connsiteX31" fmla="*/ 4927113 w 5168519"/>
              <a:gd name="connsiteY31" fmla="*/ 236877 h 836961"/>
              <a:gd name="connsiteX32" fmla="*/ 5168519 w 5168519"/>
              <a:gd name="connsiteY32" fmla="*/ 509482 h 836961"/>
              <a:gd name="connsiteX33" fmla="*/ 5168519 w 5168519"/>
              <a:gd name="connsiteY33" fmla="*/ 819140 h 836961"/>
              <a:gd name="connsiteX34" fmla="*/ 5027826 w 5168519"/>
              <a:gd name="connsiteY34" fmla="*/ 819140 h 836961"/>
              <a:gd name="connsiteX35" fmla="*/ 5027826 w 5168519"/>
              <a:gd name="connsiteY35" fmla="*/ 509482 h 836961"/>
              <a:gd name="connsiteX36" fmla="*/ 4920450 w 5168519"/>
              <a:gd name="connsiteY36" fmla="*/ 369655 h 836961"/>
              <a:gd name="connsiteX37" fmla="*/ 4796701 w 5168519"/>
              <a:gd name="connsiteY37" fmla="*/ 511863 h 836961"/>
              <a:gd name="connsiteX38" fmla="*/ 4796701 w 5168519"/>
              <a:gd name="connsiteY38" fmla="*/ 819140 h 836961"/>
              <a:gd name="connsiteX39" fmla="*/ 4656008 w 5168519"/>
              <a:gd name="connsiteY39" fmla="*/ 819140 h 836961"/>
              <a:gd name="connsiteX40" fmla="*/ 4656008 w 5168519"/>
              <a:gd name="connsiteY40" fmla="*/ 511863 h 836961"/>
              <a:gd name="connsiteX41" fmla="*/ 4539493 w 5168519"/>
              <a:gd name="connsiteY41" fmla="*/ 367369 h 836961"/>
              <a:gd name="connsiteX42" fmla="*/ 4418314 w 5168519"/>
              <a:gd name="connsiteY42" fmla="*/ 511863 h 836961"/>
              <a:gd name="connsiteX43" fmla="*/ 4418314 w 5168519"/>
              <a:gd name="connsiteY43" fmla="*/ 819140 h 836961"/>
              <a:gd name="connsiteX44" fmla="*/ 4277526 w 5168519"/>
              <a:gd name="connsiteY44" fmla="*/ 819140 h 836961"/>
              <a:gd name="connsiteX45" fmla="*/ 4277526 w 5168519"/>
              <a:gd name="connsiteY45" fmla="*/ 243734 h 836961"/>
              <a:gd name="connsiteX46" fmla="*/ 4407939 w 5168519"/>
              <a:gd name="connsiteY46" fmla="*/ 243734 h 836961"/>
              <a:gd name="connsiteX47" fmla="*/ 4418314 w 5168519"/>
              <a:gd name="connsiteY47" fmla="*/ 313648 h 836961"/>
              <a:gd name="connsiteX48" fmla="*/ 4568241 w 5168519"/>
              <a:gd name="connsiteY48" fmla="*/ 234400 h 836961"/>
              <a:gd name="connsiteX49" fmla="*/ 290715 w 5168519"/>
              <a:gd name="connsiteY49" fmla="*/ 234400 h 836961"/>
              <a:gd name="connsiteX50" fmla="*/ 459204 w 5168519"/>
              <a:gd name="connsiteY50" fmla="*/ 341651 h 836961"/>
              <a:gd name="connsiteX51" fmla="*/ 649587 w 5168519"/>
              <a:gd name="connsiteY51" fmla="*/ 236877 h 836961"/>
              <a:gd name="connsiteX52" fmla="*/ 890707 w 5168519"/>
              <a:gd name="connsiteY52" fmla="*/ 509482 h 836961"/>
              <a:gd name="connsiteX53" fmla="*/ 890707 w 5168519"/>
              <a:gd name="connsiteY53" fmla="*/ 819140 h 836961"/>
              <a:gd name="connsiteX54" fmla="*/ 750300 w 5168519"/>
              <a:gd name="connsiteY54" fmla="*/ 819140 h 836961"/>
              <a:gd name="connsiteX55" fmla="*/ 750300 w 5168519"/>
              <a:gd name="connsiteY55" fmla="*/ 509482 h 836961"/>
              <a:gd name="connsiteX56" fmla="*/ 642924 w 5168519"/>
              <a:gd name="connsiteY56" fmla="*/ 369655 h 836961"/>
              <a:gd name="connsiteX57" fmla="*/ 519175 w 5168519"/>
              <a:gd name="connsiteY57" fmla="*/ 511863 h 836961"/>
              <a:gd name="connsiteX58" fmla="*/ 519175 w 5168519"/>
              <a:gd name="connsiteY58" fmla="*/ 819140 h 836961"/>
              <a:gd name="connsiteX59" fmla="*/ 378482 w 5168519"/>
              <a:gd name="connsiteY59" fmla="*/ 819140 h 836961"/>
              <a:gd name="connsiteX60" fmla="*/ 378482 w 5168519"/>
              <a:gd name="connsiteY60" fmla="*/ 511863 h 836961"/>
              <a:gd name="connsiteX61" fmla="*/ 261967 w 5168519"/>
              <a:gd name="connsiteY61" fmla="*/ 367369 h 836961"/>
              <a:gd name="connsiteX62" fmla="*/ 140788 w 5168519"/>
              <a:gd name="connsiteY62" fmla="*/ 511863 h 836961"/>
              <a:gd name="connsiteX63" fmla="*/ 140788 w 5168519"/>
              <a:gd name="connsiteY63" fmla="*/ 819140 h 836961"/>
              <a:gd name="connsiteX64" fmla="*/ 0 w 5168519"/>
              <a:gd name="connsiteY64" fmla="*/ 819140 h 836961"/>
              <a:gd name="connsiteX65" fmla="*/ 0 w 5168519"/>
              <a:gd name="connsiteY65" fmla="*/ 243830 h 836961"/>
              <a:gd name="connsiteX66" fmla="*/ 130412 w 5168519"/>
              <a:gd name="connsiteY66" fmla="*/ 243830 h 836961"/>
              <a:gd name="connsiteX67" fmla="*/ 140788 w 5168519"/>
              <a:gd name="connsiteY67" fmla="*/ 313648 h 836961"/>
              <a:gd name="connsiteX68" fmla="*/ 290715 w 5168519"/>
              <a:gd name="connsiteY68" fmla="*/ 234400 h 836961"/>
              <a:gd name="connsiteX69" fmla="*/ 3940929 w 5168519"/>
              <a:gd name="connsiteY69" fmla="*/ 233352 h 836961"/>
              <a:gd name="connsiteX70" fmla="*/ 4238307 w 5168519"/>
              <a:gd name="connsiteY70" fmla="*/ 532818 h 836961"/>
              <a:gd name="connsiteX71" fmla="*/ 3941786 w 5168519"/>
              <a:gd name="connsiteY71" fmla="*/ 832284 h 836961"/>
              <a:gd name="connsiteX72" fmla="*/ 3646692 w 5168519"/>
              <a:gd name="connsiteY72" fmla="*/ 532818 h 836961"/>
              <a:gd name="connsiteX73" fmla="*/ 3940929 w 5168519"/>
              <a:gd name="connsiteY73" fmla="*/ 233352 h 836961"/>
              <a:gd name="connsiteX74" fmla="*/ 2774737 w 5168519"/>
              <a:gd name="connsiteY74" fmla="*/ 230590 h 836961"/>
              <a:gd name="connsiteX75" fmla="*/ 2955601 w 5168519"/>
              <a:gd name="connsiteY75" fmla="*/ 323840 h 836961"/>
              <a:gd name="connsiteX76" fmla="*/ 2960456 w 5168519"/>
              <a:gd name="connsiteY76" fmla="*/ 244973 h 836961"/>
              <a:gd name="connsiteX77" fmla="*/ 3095152 w 5168519"/>
              <a:gd name="connsiteY77" fmla="*/ 244973 h 836961"/>
              <a:gd name="connsiteX78" fmla="*/ 3095152 w 5168519"/>
              <a:gd name="connsiteY78" fmla="*/ 819521 h 836961"/>
              <a:gd name="connsiteX79" fmla="*/ 2962455 w 5168519"/>
              <a:gd name="connsiteY79" fmla="*/ 819521 h 836961"/>
              <a:gd name="connsiteX80" fmla="*/ 2955601 w 5168519"/>
              <a:gd name="connsiteY80" fmla="*/ 735606 h 836961"/>
              <a:gd name="connsiteX81" fmla="*/ 2770930 w 5168519"/>
              <a:gd name="connsiteY81" fmla="*/ 836952 h 836961"/>
              <a:gd name="connsiteX82" fmla="*/ 2477930 w 5168519"/>
              <a:gd name="connsiteY82" fmla="*/ 531675 h 836961"/>
              <a:gd name="connsiteX83" fmla="*/ 2774737 w 5168519"/>
              <a:gd name="connsiteY83" fmla="*/ 230590 h 836961"/>
              <a:gd name="connsiteX84" fmla="*/ 3437461 w 5168519"/>
              <a:gd name="connsiteY84" fmla="*/ 228685 h 836961"/>
              <a:gd name="connsiteX85" fmla="*/ 3642885 w 5168519"/>
              <a:gd name="connsiteY85" fmla="*/ 313743 h 836961"/>
              <a:gd name="connsiteX86" fmla="*/ 3553976 w 5168519"/>
              <a:gd name="connsiteY86" fmla="*/ 408136 h 836961"/>
              <a:gd name="connsiteX87" fmla="*/ 3439746 w 5168519"/>
              <a:gd name="connsiteY87" fmla="*/ 362702 h 836961"/>
              <a:gd name="connsiteX88" fmla="*/ 3275921 w 5168519"/>
              <a:gd name="connsiteY88" fmla="*/ 532818 h 836961"/>
              <a:gd name="connsiteX89" fmla="*/ 3437747 w 5168519"/>
              <a:gd name="connsiteY89" fmla="*/ 700649 h 836961"/>
              <a:gd name="connsiteX90" fmla="*/ 3561782 w 5168519"/>
              <a:gd name="connsiteY90" fmla="*/ 652833 h 836961"/>
              <a:gd name="connsiteX91" fmla="*/ 3656402 w 5168519"/>
              <a:gd name="connsiteY91" fmla="*/ 746083 h 836961"/>
              <a:gd name="connsiteX92" fmla="*/ 3437461 w 5168519"/>
              <a:gd name="connsiteY92" fmla="*/ 836952 h 836961"/>
              <a:gd name="connsiteX93" fmla="*/ 3135228 w 5168519"/>
              <a:gd name="connsiteY93" fmla="*/ 532818 h 836961"/>
              <a:gd name="connsiteX94" fmla="*/ 3437461 w 5168519"/>
              <a:gd name="connsiteY94" fmla="*/ 228685 h 836961"/>
              <a:gd name="connsiteX95" fmla="*/ 1252910 w 5168519"/>
              <a:gd name="connsiteY95" fmla="*/ 227542 h 836961"/>
              <a:gd name="connsiteX96" fmla="*/ 1540198 w 5168519"/>
              <a:gd name="connsiteY96" fmla="*/ 582920 h 836961"/>
              <a:gd name="connsiteX97" fmla="*/ 1096415 w 5168519"/>
              <a:gd name="connsiteY97" fmla="*/ 582920 h 836961"/>
              <a:gd name="connsiteX98" fmla="*/ 1266047 w 5168519"/>
              <a:gd name="connsiteY98" fmla="*/ 705316 h 836961"/>
              <a:gd name="connsiteX99" fmla="*/ 1418353 w 5168519"/>
              <a:gd name="connsiteY99" fmla="*/ 651690 h 836961"/>
              <a:gd name="connsiteX100" fmla="*/ 1507928 w 5168519"/>
              <a:gd name="connsiteY100" fmla="*/ 741416 h 836961"/>
              <a:gd name="connsiteX101" fmla="*/ 1263286 w 5168519"/>
              <a:gd name="connsiteY101" fmla="*/ 834666 h 836961"/>
              <a:gd name="connsiteX102" fmla="*/ 950582 w 5168519"/>
              <a:gd name="connsiteY102" fmla="*/ 528151 h 836961"/>
              <a:gd name="connsiteX103" fmla="*/ 1252910 w 5168519"/>
              <a:gd name="connsiteY103" fmla="*/ 227542 h 836961"/>
              <a:gd name="connsiteX104" fmla="*/ 2069749 w 5168519"/>
              <a:gd name="connsiteY104" fmla="*/ 4942 h 836961"/>
              <a:gd name="connsiteX105" fmla="*/ 2210728 w 5168519"/>
              <a:gd name="connsiteY105" fmla="*/ 4942 h 836961"/>
              <a:gd name="connsiteX106" fmla="*/ 2210728 w 5168519"/>
              <a:gd name="connsiteY106" fmla="*/ 819520 h 836961"/>
              <a:gd name="connsiteX107" fmla="*/ 2079268 w 5168519"/>
              <a:gd name="connsiteY107" fmla="*/ 819520 h 836961"/>
              <a:gd name="connsiteX108" fmla="*/ 2069749 w 5168519"/>
              <a:gd name="connsiteY108" fmla="*/ 740272 h 836961"/>
              <a:gd name="connsiteX109" fmla="*/ 1886315 w 5168519"/>
              <a:gd name="connsiteY109" fmla="*/ 832284 h 836961"/>
              <a:gd name="connsiteX110" fmla="*/ 1593220 w 5168519"/>
              <a:gd name="connsiteY110" fmla="*/ 531675 h 836961"/>
              <a:gd name="connsiteX111" fmla="*/ 1882793 w 5168519"/>
              <a:gd name="connsiteY111" fmla="*/ 230970 h 836961"/>
              <a:gd name="connsiteX112" fmla="*/ 2069749 w 5168519"/>
              <a:gd name="connsiteY112" fmla="*/ 323077 h 836961"/>
              <a:gd name="connsiteX113" fmla="*/ 2345423 w 5168519"/>
              <a:gd name="connsiteY113" fmla="*/ 1 h 836961"/>
              <a:gd name="connsiteX114" fmla="*/ 2428525 w 5168519"/>
              <a:gd name="connsiteY114" fmla="*/ 83047 h 836961"/>
              <a:gd name="connsiteX115" fmla="*/ 2262321 w 5168519"/>
              <a:gd name="connsiteY115" fmla="*/ 83047 h 836961"/>
              <a:gd name="connsiteX116" fmla="*/ 2345423 w 5168519"/>
              <a:gd name="connsiteY116" fmla="*/ 1 h 836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5168519" h="836961">
                <a:moveTo>
                  <a:pt x="1895453" y="363844"/>
                </a:moveTo>
                <a:cubicBezTo>
                  <a:pt x="1805116" y="363844"/>
                  <a:pt x="1733628" y="427947"/>
                  <a:pt x="1733628" y="531675"/>
                </a:cubicBezTo>
                <a:cubicBezTo>
                  <a:pt x="1733628" y="631877"/>
                  <a:pt x="1805497" y="700648"/>
                  <a:pt x="1895453" y="700648"/>
                </a:cubicBezTo>
                <a:cubicBezTo>
                  <a:pt x="1984362" y="700648"/>
                  <a:pt x="2060515" y="635402"/>
                  <a:pt x="2060515" y="531675"/>
                </a:cubicBezTo>
                <a:cubicBezTo>
                  <a:pt x="2060576" y="529491"/>
                  <a:pt x="2060594" y="527306"/>
                  <a:pt x="2060568" y="525121"/>
                </a:cubicBezTo>
                <a:cubicBezTo>
                  <a:pt x="2059481" y="434963"/>
                  <a:pt x="1985556" y="362756"/>
                  <a:pt x="1895453" y="363844"/>
                </a:cubicBezTo>
                <a:close/>
                <a:moveTo>
                  <a:pt x="3942071" y="362702"/>
                </a:moveTo>
                <a:cubicBezTo>
                  <a:pt x="3840502" y="362702"/>
                  <a:pt x="3787480" y="445378"/>
                  <a:pt x="3787480" y="532818"/>
                </a:cubicBezTo>
                <a:cubicBezTo>
                  <a:pt x="3787480" y="609328"/>
                  <a:pt x="3827201" y="681316"/>
                  <a:pt x="3905939" y="698118"/>
                </a:cubicBezTo>
                <a:lnTo>
                  <a:pt x="3941976" y="701782"/>
                </a:lnTo>
                <a:lnTo>
                  <a:pt x="3941881" y="701792"/>
                </a:lnTo>
                <a:lnTo>
                  <a:pt x="3942071" y="701792"/>
                </a:lnTo>
                <a:lnTo>
                  <a:pt x="3941976" y="701782"/>
                </a:lnTo>
                <a:lnTo>
                  <a:pt x="3978022" y="698067"/>
                </a:lnTo>
                <a:cubicBezTo>
                  <a:pt x="4056797" y="681045"/>
                  <a:pt x="4096662" y="608244"/>
                  <a:pt x="4096662" y="532818"/>
                </a:cubicBezTo>
                <a:cubicBezTo>
                  <a:pt x="4096662" y="446617"/>
                  <a:pt x="4036692" y="362702"/>
                  <a:pt x="3942071" y="362702"/>
                </a:cubicBezTo>
                <a:close/>
                <a:moveTo>
                  <a:pt x="2787112" y="357654"/>
                </a:moveTo>
                <a:cubicBezTo>
                  <a:pt x="2693634" y="357654"/>
                  <a:pt x="2618623" y="421757"/>
                  <a:pt x="2618623" y="531294"/>
                </a:cubicBezTo>
                <a:cubicBezTo>
                  <a:pt x="2618623" y="640832"/>
                  <a:pt x="2693634" y="706078"/>
                  <a:pt x="2787112" y="706078"/>
                </a:cubicBezTo>
                <a:lnTo>
                  <a:pt x="2787112" y="706459"/>
                </a:lnTo>
                <a:cubicBezTo>
                  <a:pt x="3008623" y="706459"/>
                  <a:pt x="3008623" y="358035"/>
                  <a:pt x="2787112" y="357654"/>
                </a:cubicBezTo>
                <a:close/>
                <a:moveTo>
                  <a:pt x="1257575" y="353748"/>
                </a:moveTo>
                <a:cubicBezTo>
                  <a:pt x="1181421" y="353748"/>
                  <a:pt x="1119071" y="391086"/>
                  <a:pt x="1098319" y="465667"/>
                </a:cubicBezTo>
                <a:lnTo>
                  <a:pt x="1405217" y="465667"/>
                </a:lnTo>
                <a:cubicBezTo>
                  <a:pt x="1395983" y="391086"/>
                  <a:pt x="1338297" y="353748"/>
                  <a:pt x="1257575" y="353748"/>
                </a:cubicBezTo>
                <a:close/>
                <a:moveTo>
                  <a:pt x="2275077" y="242687"/>
                </a:moveTo>
                <a:lnTo>
                  <a:pt x="2415770" y="242687"/>
                </a:lnTo>
                <a:lnTo>
                  <a:pt x="2415770" y="819521"/>
                </a:lnTo>
                <a:lnTo>
                  <a:pt x="2275077" y="819521"/>
                </a:lnTo>
                <a:close/>
                <a:moveTo>
                  <a:pt x="4568241" y="234400"/>
                </a:moveTo>
                <a:cubicBezTo>
                  <a:pt x="4636398" y="234400"/>
                  <a:pt x="4704460" y="262403"/>
                  <a:pt x="4736730" y="341651"/>
                </a:cubicBezTo>
                <a:cubicBezTo>
                  <a:pt x="4787562" y="260117"/>
                  <a:pt x="4853340" y="236877"/>
                  <a:pt x="4927113" y="236877"/>
                </a:cubicBezTo>
                <a:cubicBezTo>
                  <a:pt x="5088653" y="236877"/>
                  <a:pt x="5168233" y="337079"/>
                  <a:pt x="5168519" y="509482"/>
                </a:cubicBezTo>
                <a:lnTo>
                  <a:pt x="5168519" y="819140"/>
                </a:lnTo>
                <a:lnTo>
                  <a:pt x="5027826" y="819140"/>
                </a:lnTo>
                <a:lnTo>
                  <a:pt x="5027826" y="509482"/>
                </a:lnTo>
                <a:cubicBezTo>
                  <a:pt x="5027826" y="433758"/>
                  <a:pt x="4996603" y="369655"/>
                  <a:pt x="4920450" y="369655"/>
                </a:cubicBezTo>
                <a:cubicBezTo>
                  <a:pt x="4844296" y="369655"/>
                  <a:pt x="4796701" y="435663"/>
                  <a:pt x="4796701" y="511863"/>
                </a:cubicBezTo>
                <a:lnTo>
                  <a:pt x="4796701" y="819140"/>
                </a:lnTo>
                <a:lnTo>
                  <a:pt x="4656008" y="819140"/>
                </a:lnTo>
                <a:lnTo>
                  <a:pt x="4656008" y="511863"/>
                </a:lnTo>
                <a:cubicBezTo>
                  <a:pt x="4656008" y="436140"/>
                  <a:pt x="4615647" y="367369"/>
                  <a:pt x="4539493" y="367369"/>
                </a:cubicBezTo>
                <a:cubicBezTo>
                  <a:pt x="4463340" y="367369"/>
                  <a:pt x="4418314" y="435663"/>
                  <a:pt x="4418314" y="511863"/>
                </a:cubicBezTo>
                <a:lnTo>
                  <a:pt x="4418314" y="819140"/>
                </a:lnTo>
                <a:lnTo>
                  <a:pt x="4277526" y="819140"/>
                </a:lnTo>
                <a:lnTo>
                  <a:pt x="4277526" y="243734"/>
                </a:lnTo>
                <a:lnTo>
                  <a:pt x="4407939" y="243734"/>
                </a:lnTo>
                <a:lnTo>
                  <a:pt x="4418314" y="313648"/>
                </a:lnTo>
                <a:cubicBezTo>
                  <a:pt x="4448300" y="255355"/>
                  <a:pt x="4514077" y="234400"/>
                  <a:pt x="4568241" y="234400"/>
                </a:cubicBezTo>
                <a:close/>
                <a:moveTo>
                  <a:pt x="290715" y="234400"/>
                </a:moveTo>
                <a:cubicBezTo>
                  <a:pt x="358872" y="234400"/>
                  <a:pt x="426934" y="262403"/>
                  <a:pt x="459204" y="341651"/>
                </a:cubicBezTo>
                <a:cubicBezTo>
                  <a:pt x="510036" y="260117"/>
                  <a:pt x="575718" y="236877"/>
                  <a:pt x="649587" y="236877"/>
                </a:cubicBezTo>
                <a:cubicBezTo>
                  <a:pt x="811127" y="236877"/>
                  <a:pt x="890707" y="337079"/>
                  <a:pt x="890707" y="509482"/>
                </a:cubicBezTo>
                <a:lnTo>
                  <a:pt x="890707" y="819140"/>
                </a:lnTo>
                <a:lnTo>
                  <a:pt x="750300" y="819140"/>
                </a:lnTo>
                <a:lnTo>
                  <a:pt x="750300" y="509482"/>
                </a:lnTo>
                <a:cubicBezTo>
                  <a:pt x="750300" y="433758"/>
                  <a:pt x="719077" y="369655"/>
                  <a:pt x="642924" y="369655"/>
                </a:cubicBezTo>
                <a:cubicBezTo>
                  <a:pt x="566770" y="369655"/>
                  <a:pt x="519175" y="435663"/>
                  <a:pt x="519175" y="511863"/>
                </a:cubicBezTo>
                <a:lnTo>
                  <a:pt x="519175" y="819140"/>
                </a:lnTo>
                <a:lnTo>
                  <a:pt x="378482" y="819140"/>
                </a:lnTo>
                <a:lnTo>
                  <a:pt x="378482" y="511863"/>
                </a:lnTo>
                <a:cubicBezTo>
                  <a:pt x="378482" y="436140"/>
                  <a:pt x="338120" y="367369"/>
                  <a:pt x="261967" y="367369"/>
                </a:cubicBezTo>
                <a:cubicBezTo>
                  <a:pt x="185814" y="367369"/>
                  <a:pt x="140788" y="435663"/>
                  <a:pt x="140788" y="511863"/>
                </a:cubicBezTo>
                <a:lnTo>
                  <a:pt x="140788" y="819140"/>
                </a:lnTo>
                <a:lnTo>
                  <a:pt x="0" y="819140"/>
                </a:lnTo>
                <a:lnTo>
                  <a:pt x="0" y="243830"/>
                </a:lnTo>
                <a:lnTo>
                  <a:pt x="130412" y="243830"/>
                </a:lnTo>
                <a:lnTo>
                  <a:pt x="140788" y="313648"/>
                </a:lnTo>
                <a:cubicBezTo>
                  <a:pt x="170774" y="255355"/>
                  <a:pt x="236551" y="234400"/>
                  <a:pt x="290715" y="234400"/>
                </a:cubicBezTo>
                <a:close/>
                <a:moveTo>
                  <a:pt x="3940929" y="233352"/>
                </a:moveTo>
                <a:cubicBezTo>
                  <a:pt x="4121793" y="233352"/>
                  <a:pt x="4238307" y="367369"/>
                  <a:pt x="4238307" y="532818"/>
                </a:cubicBezTo>
                <a:cubicBezTo>
                  <a:pt x="4238307" y="698267"/>
                  <a:pt x="4126077" y="832284"/>
                  <a:pt x="3941786" y="832284"/>
                </a:cubicBezTo>
                <a:cubicBezTo>
                  <a:pt x="3757495" y="832284"/>
                  <a:pt x="3646692" y="697124"/>
                  <a:pt x="3646692" y="532818"/>
                </a:cubicBezTo>
                <a:cubicBezTo>
                  <a:pt x="3646692" y="368512"/>
                  <a:pt x="3760065" y="233352"/>
                  <a:pt x="3940929" y="233352"/>
                </a:cubicBezTo>
                <a:close/>
                <a:moveTo>
                  <a:pt x="2774737" y="230590"/>
                </a:moveTo>
                <a:cubicBezTo>
                  <a:pt x="2850890" y="230590"/>
                  <a:pt x="2923236" y="266690"/>
                  <a:pt x="2955601" y="323840"/>
                </a:cubicBezTo>
                <a:lnTo>
                  <a:pt x="2960456" y="244973"/>
                </a:lnTo>
                <a:lnTo>
                  <a:pt x="3095152" y="244973"/>
                </a:lnTo>
                <a:lnTo>
                  <a:pt x="3095152" y="819521"/>
                </a:lnTo>
                <a:lnTo>
                  <a:pt x="2962455" y="819521"/>
                </a:lnTo>
                <a:lnTo>
                  <a:pt x="2955601" y="735606"/>
                </a:lnTo>
                <a:cubicBezTo>
                  <a:pt x="2923236" y="803233"/>
                  <a:pt x="2834422" y="835809"/>
                  <a:pt x="2770930" y="836952"/>
                </a:cubicBezTo>
                <a:cubicBezTo>
                  <a:pt x="2602441" y="838095"/>
                  <a:pt x="2477930" y="733224"/>
                  <a:pt x="2477930" y="531675"/>
                </a:cubicBezTo>
                <a:cubicBezTo>
                  <a:pt x="2477930" y="333365"/>
                  <a:pt x="2608247" y="229828"/>
                  <a:pt x="2774737" y="230590"/>
                </a:cubicBezTo>
                <a:close/>
                <a:moveTo>
                  <a:pt x="3437461" y="228685"/>
                </a:moveTo>
                <a:cubicBezTo>
                  <a:pt x="3518184" y="228685"/>
                  <a:pt x="3580534" y="252021"/>
                  <a:pt x="3642885" y="313743"/>
                </a:cubicBezTo>
                <a:lnTo>
                  <a:pt x="3553976" y="408136"/>
                </a:lnTo>
                <a:cubicBezTo>
                  <a:pt x="3522801" y="379414"/>
                  <a:pt x="3482119" y="363233"/>
                  <a:pt x="3439746" y="362702"/>
                </a:cubicBezTo>
                <a:cubicBezTo>
                  <a:pt x="3345126" y="362702"/>
                  <a:pt x="3275921" y="432615"/>
                  <a:pt x="3275921" y="532818"/>
                </a:cubicBezTo>
                <a:cubicBezTo>
                  <a:pt x="3275921" y="642356"/>
                  <a:pt x="3350075" y="700649"/>
                  <a:pt x="3437747" y="700649"/>
                </a:cubicBezTo>
                <a:cubicBezTo>
                  <a:pt x="3483860" y="702191"/>
                  <a:pt x="3528623" y="684935"/>
                  <a:pt x="3561782" y="652833"/>
                </a:cubicBezTo>
                <a:lnTo>
                  <a:pt x="3656402" y="746083"/>
                </a:lnTo>
                <a:cubicBezTo>
                  <a:pt x="3590910" y="811329"/>
                  <a:pt x="3521706" y="836952"/>
                  <a:pt x="3437461" y="836952"/>
                </a:cubicBezTo>
                <a:cubicBezTo>
                  <a:pt x="3272494" y="836952"/>
                  <a:pt x="3135228" y="736748"/>
                  <a:pt x="3135228" y="532818"/>
                </a:cubicBezTo>
                <a:cubicBezTo>
                  <a:pt x="3135228" y="328888"/>
                  <a:pt x="3272494" y="228685"/>
                  <a:pt x="3437461" y="228685"/>
                </a:cubicBezTo>
                <a:close/>
                <a:moveTo>
                  <a:pt x="1252910" y="227542"/>
                </a:moveTo>
                <a:cubicBezTo>
                  <a:pt x="1443293" y="227542"/>
                  <a:pt x="1562188" y="346414"/>
                  <a:pt x="1540198" y="582920"/>
                </a:cubicBezTo>
                <a:lnTo>
                  <a:pt x="1096415" y="582920"/>
                </a:lnTo>
                <a:cubicBezTo>
                  <a:pt x="1105649" y="653976"/>
                  <a:pt x="1166762" y="705316"/>
                  <a:pt x="1266047" y="705316"/>
                </a:cubicBezTo>
                <a:cubicBezTo>
                  <a:pt x="1318021" y="705316"/>
                  <a:pt x="1386083" y="685504"/>
                  <a:pt x="1418353" y="651690"/>
                </a:cubicBezTo>
                <a:lnTo>
                  <a:pt x="1507928" y="741416"/>
                </a:lnTo>
                <a:cubicBezTo>
                  <a:pt x="1447958" y="804376"/>
                  <a:pt x="1349815" y="834666"/>
                  <a:pt x="1263286" y="834666"/>
                </a:cubicBezTo>
                <a:cubicBezTo>
                  <a:pt x="1067192" y="834666"/>
                  <a:pt x="950582" y="712269"/>
                  <a:pt x="950582" y="528151"/>
                </a:cubicBezTo>
                <a:cubicBezTo>
                  <a:pt x="950582" y="353367"/>
                  <a:pt x="1068334" y="227542"/>
                  <a:pt x="1252910" y="227542"/>
                </a:cubicBezTo>
                <a:close/>
                <a:moveTo>
                  <a:pt x="2069749" y="4942"/>
                </a:moveTo>
                <a:lnTo>
                  <a:pt x="2210728" y="4942"/>
                </a:lnTo>
                <a:lnTo>
                  <a:pt x="2210728" y="819520"/>
                </a:lnTo>
                <a:lnTo>
                  <a:pt x="2079268" y="819520"/>
                </a:lnTo>
                <a:lnTo>
                  <a:pt x="2069749" y="740272"/>
                </a:lnTo>
                <a:cubicBezTo>
                  <a:pt x="2025866" y="809043"/>
                  <a:pt x="1955519" y="832284"/>
                  <a:pt x="1886315" y="832284"/>
                </a:cubicBezTo>
                <a:cubicBezTo>
                  <a:pt x="1718968" y="832284"/>
                  <a:pt x="1593220" y="720460"/>
                  <a:pt x="1593220" y="531675"/>
                </a:cubicBezTo>
                <a:cubicBezTo>
                  <a:pt x="1593220" y="333555"/>
                  <a:pt x="1716683" y="230970"/>
                  <a:pt x="1882793" y="230970"/>
                </a:cubicBezTo>
                <a:cubicBezTo>
                  <a:pt x="1942763" y="230970"/>
                  <a:pt x="2036241" y="263641"/>
                  <a:pt x="2069749" y="323077"/>
                </a:cubicBezTo>
                <a:close/>
                <a:moveTo>
                  <a:pt x="2345423" y="1"/>
                </a:moveTo>
                <a:cubicBezTo>
                  <a:pt x="2386974" y="13"/>
                  <a:pt x="2428525" y="27707"/>
                  <a:pt x="2428525" y="83047"/>
                </a:cubicBezTo>
                <a:cubicBezTo>
                  <a:pt x="2428525" y="193728"/>
                  <a:pt x="2262321" y="193728"/>
                  <a:pt x="2262321" y="83047"/>
                </a:cubicBezTo>
                <a:cubicBezTo>
                  <a:pt x="2262321" y="27659"/>
                  <a:pt x="2303872" y="-11"/>
                  <a:pt x="2345423" y="1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09600" y="3548063"/>
            <a:ext cx="5486400" cy="981075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24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title goes here</a:t>
            </a:r>
          </a:p>
          <a:p>
            <a:pPr lvl="1"/>
            <a:r>
              <a:rPr lang="en-GB"/>
              <a:t>Subtitle // Date here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D2C025E0-A506-1143-A09B-93B6849AD5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9600" y="1895206"/>
            <a:ext cx="5486400" cy="780893"/>
          </a:xfrm>
        </p:spPr>
        <p:txBody>
          <a:bodyPr lIns="0" rIns="0"/>
          <a:lstStyle>
            <a:lvl1pPr>
              <a:lnSpc>
                <a:spcPct val="90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Client Name x</a:t>
            </a:r>
          </a:p>
        </p:txBody>
      </p:sp>
    </p:spTree>
    <p:extLst>
      <p:ext uri="{BB962C8B-B14F-4D97-AF65-F5344CB8AC3E}">
        <p14:creationId xmlns:p14="http://schemas.microsoft.com/office/powerpoint/2010/main" val="1418754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5470535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03609937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8909153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95211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whit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7A120D8-5636-9A4F-8906-32FAC15D5D2A}"/>
              </a:ext>
            </a:extLst>
          </p:cNvPr>
          <p:cNvSpPr/>
          <p:nvPr/>
        </p:nvSpPr>
        <p:spPr>
          <a:xfrm>
            <a:off x="0" y="0"/>
            <a:ext cx="12192000" cy="192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737705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63FF5F25-B55D-EF45-8D4F-5FA1FB0ABF04}"/>
              </a:ext>
            </a:extLst>
          </p:cNvPr>
          <p:cNvSpPr/>
          <p:nvPr/>
        </p:nvSpPr>
        <p:spPr>
          <a:xfrm>
            <a:off x="4029890" y="1920240"/>
            <a:ext cx="8162110" cy="4575810"/>
          </a:xfrm>
          <a:custGeom>
            <a:avLst/>
            <a:gdLst>
              <a:gd name="connsiteX0" fmla="*/ 1143953 w 8162110"/>
              <a:gd name="connsiteY0" fmla="*/ 0 h 4575810"/>
              <a:gd name="connsiteX1" fmla="*/ 8162110 w 8162110"/>
              <a:gd name="connsiteY1" fmla="*/ 0 h 4575810"/>
              <a:gd name="connsiteX2" fmla="*/ 8162110 w 8162110"/>
              <a:gd name="connsiteY2" fmla="*/ 4575810 h 4575810"/>
              <a:gd name="connsiteX3" fmla="*/ 2318110 w 8162110"/>
              <a:gd name="connsiteY3" fmla="*/ 4575810 h 4575810"/>
              <a:gd name="connsiteX4" fmla="*/ 2066110 w 8162110"/>
              <a:gd name="connsiteY4" fmla="*/ 4323810 h 4575810"/>
              <a:gd name="connsiteX5" fmla="*/ 1814110 w 8162110"/>
              <a:gd name="connsiteY5" fmla="*/ 4575810 h 4575810"/>
              <a:gd name="connsiteX6" fmla="*/ 0 w 8162110"/>
              <a:gd name="connsiteY6" fmla="*/ 4575810 h 457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62110" h="4575810">
                <a:moveTo>
                  <a:pt x="1143953" y="0"/>
                </a:moveTo>
                <a:lnTo>
                  <a:pt x="8162110" y="0"/>
                </a:lnTo>
                <a:lnTo>
                  <a:pt x="8162110" y="4575810"/>
                </a:lnTo>
                <a:lnTo>
                  <a:pt x="2318110" y="4575810"/>
                </a:lnTo>
                <a:cubicBezTo>
                  <a:pt x="2318110" y="4436634"/>
                  <a:pt x="2205286" y="4323810"/>
                  <a:pt x="2066110" y="4323810"/>
                </a:cubicBezTo>
                <a:cubicBezTo>
                  <a:pt x="1926934" y="4323810"/>
                  <a:pt x="1814110" y="4436634"/>
                  <a:pt x="1814110" y="4575810"/>
                </a:cubicBezTo>
                <a:lnTo>
                  <a:pt x="0" y="4575810"/>
                </a:lnTo>
                <a:close/>
              </a:path>
            </a:pathLst>
          </a:cu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7FEBA9-C2CA-8346-AF90-6D5EF450509E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124037299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AD76E50-EFA7-1C46-804E-CB0D4D316B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05737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E98D378-AB82-9D45-BF79-EC8EF8269A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0"/>
            <a:ext cx="3965834" cy="6497638"/>
          </a:xfrm>
          <a:custGeom>
            <a:avLst/>
            <a:gdLst>
              <a:gd name="connsiteX0" fmla="*/ 0 w 3965834"/>
              <a:gd name="connsiteY0" fmla="*/ 0 h 6497638"/>
              <a:gd name="connsiteX1" fmla="*/ 3965834 w 3965834"/>
              <a:gd name="connsiteY1" fmla="*/ 0 h 6497638"/>
              <a:gd name="connsiteX2" fmla="*/ 2341425 w 3965834"/>
              <a:gd name="connsiteY2" fmla="*/ 6497638 h 6497638"/>
              <a:gd name="connsiteX3" fmla="*/ 0 w 396583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5834" h="6497638">
                <a:moveTo>
                  <a:pt x="0" y="0"/>
                </a:moveTo>
                <a:lnTo>
                  <a:pt x="3965834" y="0"/>
                </a:lnTo>
                <a:lnTo>
                  <a:pt x="234142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3018270" cy="24419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2270" y="609600"/>
            <a:ext cx="7511396" cy="563874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6C455E-8F77-4547-BEB5-D5A8EEA43578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901365584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3629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362725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9CDF396-1F79-0A43-A175-442AB7F6FB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61840" y="362"/>
            <a:ext cx="6583680" cy="6497638"/>
          </a:xfrm>
          <a:custGeom>
            <a:avLst/>
            <a:gdLst>
              <a:gd name="connsiteX0" fmla="*/ 1624410 w 6583680"/>
              <a:gd name="connsiteY0" fmla="*/ 0 h 6497638"/>
              <a:gd name="connsiteX1" fmla="*/ 6583680 w 6583680"/>
              <a:gd name="connsiteY1" fmla="*/ 0 h 6497638"/>
              <a:gd name="connsiteX2" fmla="*/ 4959271 w 6583680"/>
              <a:gd name="connsiteY2" fmla="*/ 6497638 h 6497638"/>
              <a:gd name="connsiteX3" fmla="*/ 1785964 w 6583680"/>
              <a:gd name="connsiteY3" fmla="*/ 6497638 h 6497638"/>
              <a:gd name="connsiteX4" fmla="*/ 1786160 w 6583680"/>
              <a:gd name="connsiteY4" fmla="*/ 6495688 h 6497638"/>
              <a:gd name="connsiteX5" fmla="*/ 1534160 w 6583680"/>
              <a:gd name="connsiteY5" fmla="*/ 6243688 h 6497638"/>
              <a:gd name="connsiteX6" fmla="*/ 1282160 w 6583680"/>
              <a:gd name="connsiteY6" fmla="*/ 6495688 h 6497638"/>
              <a:gd name="connsiteX7" fmla="*/ 1282357 w 6583680"/>
              <a:gd name="connsiteY7" fmla="*/ 6497638 h 6497638"/>
              <a:gd name="connsiteX8" fmla="*/ 0 w 658368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83680" h="6497638">
                <a:moveTo>
                  <a:pt x="1624410" y="0"/>
                </a:moveTo>
                <a:lnTo>
                  <a:pt x="6583680" y="0"/>
                </a:lnTo>
                <a:lnTo>
                  <a:pt x="4959271" y="6497638"/>
                </a:lnTo>
                <a:lnTo>
                  <a:pt x="1785964" y="6497638"/>
                </a:lnTo>
                <a:lnTo>
                  <a:pt x="1786160" y="6495688"/>
                </a:lnTo>
                <a:cubicBezTo>
                  <a:pt x="1786160" y="6356512"/>
                  <a:pt x="1673336" y="6243688"/>
                  <a:pt x="1534160" y="6243688"/>
                </a:cubicBezTo>
                <a:cubicBezTo>
                  <a:pt x="1394984" y="6243688"/>
                  <a:pt x="1282160" y="6356512"/>
                  <a:pt x="1282160" y="6495688"/>
                </a:cubicBezTo>
                <a:lnTo>
                  <a:pt x="128235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1605003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Basic - gre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392949-F42B-1349-B6ED-F209823B19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1365923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741514 w 12192000"/>
              <a:gd name="connsiteY3" fmla="*/ 6497638 h 6497638"/>
              <a:gd name="connsiteX4" fmla="*/ 0 w 12192000"/>
              <a:gd name="connsiteY4" fmla="*/ 0 h 6497638"/>
              <a:gd name="connsiteX5" fmla="*/ 5866986 w 12192000"/>
              <a:gd name="connsiteY5" fmla="*/ 0 h 6497638"/>
              <a:gd name="connsiteX6" fmla="*/ 4242577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1365923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741514" y="6497638"/>
                </a:lnTo>
                <a:close/>
                <a:moveTo>
                  <a:pt x="0" y="0"/>
                </a:moveTo>
                <a:lnTo>
                  <a:pt x="5866986" y="0"/>
                </a:lnTo>
                <a:lnTo>
                  <a:pt x="4242577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01200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24744CA-31FB-8D46-BA94-61401A91EF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4948039" cy="6497638"/>
          </a:xfrm>
          <a:custGeom>
            <a:avLst/>
            <a:gdLst>
              <a:gd name="connsiteX0" fmla="*/ 0 w 4948039"/>
              <a:gd name="connsiteY0" fmla="*/ 0 h 6497638"/>
              <a:gd name="connsiteX1" fmla="*/ 1045171 w 4948039"/>
              <a:gd name="connsiteY1" fmla="*/ 0 h 6497638"/>
              <a:gd name="connsiteX2" fmla="*/ 2641600 w 4948039"/>
              <a:gd name="connsiteY2" fmla="*/ 0 h 6497638"/>
              <a:gd name="connsiteX3" fmla="*/ 4948039 w 4948039"/>
              <a:gd name="connsiteY3" fmla="*/ 0 h 6497638"/>
              <a:gd name="connsiteX4" fmla="*/ 3323630 w 4948039"/>
              <a:gd name="connsiteY4" fmla="*/ 6497638 h 6497638"/>
              <a:gd name="connsiteX5" fmla="*/ 0 w 4948039"/>
              <a:gd name="connsiteY5" fmla="*/ 6497638 h 6497638"/>
              <a:gd name="connsiteX6" fmla="*/ 0 w 4948039"/>
              <a:gd name="connsiteY6" fmla="*/ 4180683 h 6497638"/>
              <a:gd name="connsiteX7" fmla="*/ 0 w 4948039"/>
              <a:gd name="connsiteY7" fmla="*/ 1391920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0" y="0"/>
                </a:moveTo>
                <a:lnTo>
                  <a:pt x="1045171" y="0"/>
                </a:lnTo>
                <a:lnTo>
                  <a:pt x="2641600" y="0"/>
                </a:lnTo>
                <a:lnTo>
                  <a:pt x="4948039" y="0"/>
                </a:lnTo>
                <a:lnTo>
                  <a:pt x="3323630" y="6497638"/>
                </a:lnTo>
                <a:lnTo>
                  <a:pt x="0" y="6497638"/>
                </a:lnTo>
                <a:lnTo>
                  <a:pt x="0" y="4180683"/>
                </a:lnTo>
                <a:lnTo>
                  <a:pt x="0" y="139192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756ECA7-E48C-0348-9B3B-5EB99CC875D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43962" y="0"/>
            <a:ext cx="4948039" cy="6497638"/>
          </a:xfrm>
          <a:custGeom>
            <a:avLst/>
            <a:gdLst>
              <a:gd name="connsiteX0" fmla="*/ 1624410 w 4948039"/>
              <a:gd name="connsiteY0" fmla="*/ 0 h 6497638"/>
              <a:gd name="connsiteX1" fmla="*/ 4948039 w 4948039"/>
              <a:gd name="connsiteY1" fmla="*/ 0 h 6497638"/>
              <a:gd name="connsiteX2" fmla="*/ 4948039 w 4948039"/>
              <a:gd name="connsiteY2" fmla="*/ 2316957 h 6497638"/>
              <a:gd name="connsiteX3" fmla="*/ 4948039 w 4948039"/>
              <a:gd name="connsiteY3" fmla="*/ 5598160 h 6497638"/>
              <a:gd name="connsiteX4" fmla="*/ 4948039 w 4948039"/>
              <a:gd name="connsiteY4" fmla="*/ 6497638 h 6497638"/>
              <a:gd name="connsiteX5" fmla="*/ 3902869 w 4948039"/>
              <a:gd name="connsiteY5" fmla="*/ 6497638 h 6497638"/>
              <a:gd name="connsiteX6" fmla="*/ 2306439 w 4948039"/>
              <a:gd name="connsiteY6" fmla="*/ 6497638 h 6497638"/>
              <a:gd name="connsiteX7" fmla="*/ 0 w 4948039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8039" h="6497638">
                <a:moveTo>
                  <a:pt x="1624410" y="0"/>
                </a:moveTo>
                <a:lnTo>
                  <a:pt x="4948039" y="0"/>
                </a:lnTo>
                <a:lnTo>
                  <a:pt x="4948039" y="2316957"/>
                </a:lnTo>
                <a:lnTo>
                  <a:pt x="4948039" y="5598160"/>
                </a:lnTo>
                <a:lnTo>
                  <a:pt x="4948039" y="6497638"/>
                </a:lnTo>
                <a:lnTo>
                  <a:pt x="3902869" y="6497638"/>
                </a:lnTo>
                <a:lnTo>
                  <a:pt x="230643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C3FACA75-D11C-A445-BACF-8256874A59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38639" y="0"/>
            <a:ext cx="6114723" cy="6497638"/>
          </a:xfrm>
          <a:custGeom>
            <a:avLst/>
            <a:gdLst>
              <a:gd name="connsiteX0" fmla="*/ 1624409 w 6114723"/>
              <a:gd name="connsiteY0" fmla="*/ 0 h 6497638"/>
              <a:gd name="connsiteX1" fmla="*/ 6114723 w 6114723"/>
              <a:gd name="connsiteY1" fmla="*/ 0 h 6497638"/>
              <a:gd name="connsiteX2" fmla="*/ 4490314 w 6114723"/>
              <a:gd name="connsiteY2" fmla="*/ 6497638 h 6497638"/>
              <a:gd name="connsiteX3" fmla="*/ 3309201 w 6114723"/>
              <a:gd name="connsiteY3" fmla="*/ 6497638 h 6497638"/>
              <a:gd name="connsiteX4" fmla="*/ 3309361 w 6114723"/>
              <a:gd name="connsiteY4" fmla="*/ 6496050 h 6497638"/>
              <a:gd name="connsiteX5" fmla="*/ 3057361 w 6114723"/>
              <a:gd name="connsiteY5" fmla="*/ 6244050 h 6497638"/>
              <a:gd name="connsiteX6" fmla="*/ 2805361 w 6114723"/>
              <a:gd name="connsiteY6" fmla="*/ 6496050 h 6497638"/>
              <a:gd name="connsiteX7" fmla="*/ 2805521 w 6114723"/>
              <a:gd name="connsiteY7" fmla="*/ 6497638 h 6497638"/>
              <a:gd name="connsiteX8" fmla="*/ 0 w 6114723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4723" h="6497638">
                <a:moveTo>
                  <a:pt x="1624409" y="0"/>
                </a:moveTo>
                <a:lnTo>
                  <a:pt x="6114723" y="0"/>
                </a:lnTo>
                <a:lnTo>
                  <a:pt x="4490314" y="6497638"/>
                </a:lnTo>
                <a:lnTo>
                  <a:pt x="3309201" y="6497638"/>
                </a:lnTo>
                <a:lnTo>
                  <a:pt x="3309361" y="6496050"/>
                </a:lnTo>
                <a:cubicBezTo>
                  <a:pt x="3309361" y="6356874"/>
                  <a:pt x="3196537" y="6244050"/>
                  <a:pt x="3057361" y="6244050"/>
                </a:cubicBezTo>
                <a:cubicBezTo>
                  <a:pt x="2918185" y="6244050"/>
                  <a:pt x="2805361" y="6356874"/>
                  <a:pt x="2805361" y="6496050"/>
                </a:cubicBezTo>
                <a:lnTo>
                  <a:pt x="2805521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itle 26">
            <a:extLst>
              <a:ext uri="{FF2B5EF4-FFF2-40B4-BE49-F238E27FC236}">
                <a16:creationId xmlns:a16="http://schemas.microsoft.com/office/drawing/2014/main" id="{850E4CA7-3414-3447-AE99-8AC0E9CEB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487177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0E8297A-1925-3442-B39E-AF6799BA71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13861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4889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4AEB6E9-5A32-C542-B22F-8A95F294D15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00660" y="0"/>
            <a:ext cx="8091340" cy="6497638"/>
          </a:xfrm>
          <a:custGeom>
            <a:avLst/>
            <a:gdLst>
              <a:gd name="connsiteX0" fmla="*/ 0 w 8091340"/>
              <a:gd name="connsiteY0" fmla="*/ 0 h 6497638"/>
              <a:gd name="connsiteX1" fmla="*/ 8091340 w 8091340"/>
              <a:gd name="connsiteY1" fmla="*/ 0 h 6497638"/>
              <a:gd name="connsiteX2" fmla="*/ 8091340 w 8091340"/>
              <a:gd name="connsiteY2" fmla="*/ 6497638 h 6497638"/>
              <a:gd name="connsiteX3" fmla="*/ 2247180 w 8091340"/>
              <a:gd name="connsiteY3" fmla="*/ 6497638 h 6497638"/>
              <a:gd name="connsiteX4" fmla="*/ 2247340 w 8091340"/>
              <a:gd name="connsiteY4" fmla="*/ 6496050 h 6497638"/>
              <a:gd name="connsiteX5" fmla="*/ 1995340 w 8091340"/>
              <a:gd name="connsiteY5" fmla="*/ 6244050 h 6497638"/>
              <a:gd name="connsiteX6" fmla="*/ 1743340 w 8091340"/>
              <a:gd name="connsiteY6" fmla="*/ 6496050 h 6497638"/>
              <a:gd name="connsiteX7" fmla="*/ 1743500 w 8091340"/>
              <a:gd name="connsiteY7" fmla="*/ 6497638 h 6497638"/>
              <a:gd name="connsiteX8" fmla="*/ 0 w 809134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91340" h="6497638">
                <a:moveTo>
                  <a:pt x="0" y="0"/>
                </a:moveTo>
                <a:lnTo>
                  <a:pt x="8091340" y="0"/>
                </a:lnTo>
                <a:lnTo>
                  <a:pt x="8091340" y="6497638"/>
                </a:lnTo>
                <a:lnTo>
                  <a:pt x="2247180" y="6497638"/>
                </a:lnTo>
                <a:lnTo>
                  <a:pt x="2247340" y="6496050"/>
                </a:lnTo>
                <a:cubicBezTo>
                  <a:pt x="2247340" y="6356874"/>
                  <a:pt x="2134516" y="6244050"/>
                  <a:pt x="1995340" y="6244050"/>
                </a:cubicBezTo>
                <a:cubicBezTo>
                  <a:pt x="1856164" y="6244050"/>
                  <a:pt x="1743340" y="6356874"/>
                  <a:pt x="1743340" y="6496050"/>
                </a:cubicBezTo>
                <a:lnTo>
                  <a:pt x="17435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>
            <a:lvl1pPr>
              <a:defRPr sz="2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2436813"/>
            <a:ext cx="2514241" cy="311443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2214" y="609600"/>
            <a:ext cx="5831452" cy="56387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1E4E05-C83C-1C4F-A555-318083D89D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207830" y="0"/>
            <a:ext cx="3622914" cy="6497638"/>
          </a:xfrm>
          <a:custGeom>
            <a:avLst/>
            <a:gdLst>
              <a:gd name="connsiteX0" fmla="*/ 0 w 3622914"/>
              <a:gd name="connsiteY0" fmla="*/ 0 h 6497638"/>
              <a:gd name="connsiteX1" fmla="*/ 1998505 w 3622914"/>
              <a:gd name="connsiteY1" fmla="*/ 0 h 6497638"/>
              <a:gd name="connsiteX2" fmla="*/ 3622914 w 3622914"/>
              <a:gd name="connsiteY2" fmla="*/ 6497638 h 6497638"/>
              <a:gd name="connsiteX3" fmla="*/ 1624409 w 3622914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2914" h="6497638">
                <a:moveTo>
                  <a:pt x="0" y="0"/>
                </a:moveTo>
                <a:lnTo>
                  <a:pt x="1998505" y="0"/>
                </a:lnTo>
                <a:lnTo>
                  <a:pt x="3622914" y="6497638"/>
                </a:lnTo>
                <a:lnTo>
                  <a:pt x="1624409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B06D63-175D-524A-8C0D-287C5255EA82}"/>
              </a:ext>
            </a:extLst>
          </p:cNvPr>
          <p:cNvSpPr txBox="1"/>
          <p:nvPr/>
        </p:nvSpPr>
        <p:spPr>
          <a:xfrm>
            <a:off x="0" y="-427599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i="1">
                <a:solidFill>
                  <a:schemeClr val="bg1"/>
                </a:solidFill>
              </a:rPr>
              <a:t>Change colour to match section</a:t>
            </a:r>
          </a:p>
        </p:txBody>
      </p:sp>
    </p:spTree>
    <p:extLst>
      <p:ext uri="{BB962C8B-B14F-4D97-AF65-F5344CB8AC3E}">
        <p14:creationId xmlns:p14="http://schemas.microsoft.com/office/powerpoint/2010/main" val="1897702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2744605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058B1E-06B9-194A-BDEE-F49C12F6683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21868" y="1063625"/>
            <a:ext cx="6570133" cy="4767263"/>
          </a:xfrm>
          <a:custGeom>
            <a:avLst/>
            <a:gdLst>
              <a:gd name="connsiteX0" fmla="*/ 1191816 w 6570133"/>
              <a:gd name="connsiteY0" fmla="*/ 0 h 4767263"/>
              <a:gd name="connsiteX1" fmla="*/ 6570133 w 6570133"/>
              <a:gd name="connsiteY1" fmla="*/ 0 h 4767263"/>
              <a:gd name="connsiteX2" fmla="*/ 6570133 w 6570133"/>
              <a:gd name="connsiteY2" fmla="*/ 4767263 h 4767263"/>
              <a:gd name="connsiteX3" fmla="*/ 0 w 6570133"/>
              <a:gd name="connsiteY3" fmla="*/ 4767263 h 4767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0133" h="4767263">
                <a:moveTo>
                  <a:pt x="1191816" y="0"/>
                </a:moveTo>
                <a:lnTo>
                  <a:pt x="6570133" y="0"/>
                </a:lnTo>
                <a:lnTo>
                  <a:pt x="6570133" y="4767263"/>
                </a:lnTo>
                <a:lnTo>
                  <a:pt x="0" y="4767263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356893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241678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345453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7513084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9E272C5-D13A-D942-B952-1D833D58E8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31150" y="0"/>
            <a:ext cx="4060849" cy="6498000"/>
          </a:xfrm>
          <a:custGeom>
            <a:avLst/>
            <a:gdLst>
              <a:gd name="connsiteX0" fmla="*/ 1624500 w 4060848"/>
              <a:gd name="connsiteY0" fmla="*/ 0 h 6497999"/>
              <a:gd name="connsiteX1" fmla="*/ 4060848 w 4060848"/>
              <a:gd name="connsiteY1" fmla="*/ 0 h 6497999"/>
              <a:gd name="connsiteX2" fmla="*/ 4060848 w 4060848"/>
              <a:gd name="connsiteY2" fmla="*/ 6497999 h 6497999"/>
              <a:gd name="connsiteX3" fmla="*/ 0 w 4060848"/>
              <a:gd name="connsiteY3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0848" h="6497999">
                <a:moveTo>
                  <a:pt x="1624500" y="0"/>
                </a:moveTo>
                <a:lnTo>
                  <a:pt x="4060848" y="0"/>
                </a:lnTo>
                <a:lnTo>
                  <a:pt x="4060848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8869646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049165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1D84973-19DB-3C48-A938-6E1DACD5C2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33084" y="0"/>
            <a:ext cx="9758915" cy="6501600"/>
          </a:xfrm>
          <a:custGeom>
            <a:avLst/>
            <a:gdLst>
              <a:gd name="connsiteX0" fmla="*/ 1624501 w 9758915"/>
              <a:gd name="connsiteY0" fmla="*/ 0 h 6501600"/>
              <a:gd name="connsiteX1" fmla="*/ 2400172 w 9758915"/>
              <a:gd name="connsiteY1" fmla="*/ 0 h 6501600"/>
              <a:gd name="connsiteX2" fmla="*/ 4060849 w 9758915"/>
              <a:gd name="connsiteY2" fmla="*/ 0 h 6501600"/>
              <a:gd name="connsiteX3" fmla="*/ 9758915 w 9758915"/>
              <a:gd name="connsiteY3" fmla="*/ 0 h 6501600"/>
              <a:gd name="connsiteX4" fmla="*/ 9758915 w 9758915"/>
              <a:gd name="connsiteY4" fmla="*/ 6501600 h 6501600"/>
              <a:gd name="connsiteX5" fmla="*/ 4060849 w 9758915"/>
              <a:gd name="connsiteY5" fmla="*/ 6501600 h 6501600"/>
              <a:gd name="connsiteX6" fmla="*/ 3913796 w 9758915"/>
              <a:gd name="connsiteY6" fmla="*/ 6501600 h 6501600"/>
              <a:gd name="connsiteX7" fmla="*/ 3914916 w 9758915"/>
              <a:gd name="connsiteY7" fmla="*/ 6496050 h 6501600"/>
              <a:gd name="connsiteX8" fmla="*/ 3662916 w 9758915"/>
              <a:gd name="connsiteY8" fmla="*/ 6244050 h 6501600"/>
              <a:gd name="connsiteX9" fmla="*/ 3410916 w 9758915"/>
              <a:gd name="connsiteY9" fmla="*/ 6496050 h 6501600"/>
              <a:gd name="connsiteX10" fmla="*/ 3412037 w 9758915"/>
              <a:gd name="connsiteY10" fmla="*/ 6501600 h 6501600"/>
              <a:gd name="connsiteX11" fmla="*/ 2400172 w 9758915"/>
              <a:gd name="connsiteY11" fmla="*/ 6501600 h 6501600"/>
              <a:gd name="connsiteX12" fmla="*/ 0 w 9758915"/>
              <a:gd name="connsiteY12" fmla="*/ 6501600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58915" h="6501600">
                <a:moveTo>
                  <a:pt x="1624501" y="0"/>
                </a:moveTo>
                <a:lnTo>
                  <a:pt x="2400172" y="0"/>
                </a:lnTo>
                <a:lnTo>
                  <a:pt x="4060849" y="0"/>
                </a:lnTo>
                <a:lnTo>
                  <a:pt x="9758915" y="0"/>
                </a:lnTo>
                <a:lnTo>
                  <a:pt x="9758915" y="6501600"/>
                </a:lnTo>
                <a:lnTo>
                  <a:pt x="4060849" y="6501600"/>
                </a:lnTo>
                <a:lnTo>
                  <a:pt x="3913796" y="6501600"/>
                </a:lnTo>
                <a:lnTo>
                  <a:pt x="3914916" y="6496050"/>
                </a:lnTo>
                <a:cubicBezTo>
                  <a:pt x="3914916" y="6356874"/>
                  <a:pt x="3802092" y="6244050"/>
                  <a:pt x="3662916" y="6244050"/>
                </a:cubicBezTo>
                <a:cubicBezTo>
                  <a:pt x="3523740" y="6244050"/>
                  <a:pt x="3410916" y="6356874"/>
                  <a:pt x="3410916" y="6496050"/>
                </a:cubicBezTo>
                <a:lnTo>
                  <a:pt x="3412037" y="6501600"/>
                </a:lnTo>
                <a:lnTo>
                  <a:pt x="2400172" y="6501600"/>
                </a:lnTo>
                <a:lnTo>
                  <a:pt x="0" y="650160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115162" cy="341238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961683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78172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CB573B-2568-6246-9F01-9C335F79621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231118" cy="6497638"/>
          </a:xfrm>
          <a:custGeom>
            <a:avLst/>
            <a:gdLst>
              <a:gd name="connsiteX0" fmla="*/ 0 w 6231118"/>
              <a:gd name="connsiteY0" fmla="*/ 0 h 6497638"/>
              <a:gd name="connsiteX1" fmla="*/ 6231118 w 6231118"/>
              <a:gd name="connsiteY1" fmla="*/ 0 h 6497638"/>
              <a:gd name="connsiteX2" fmla="*/ 4606709 w 6231118"/>
              <a:gd name="connsiteY2" fmla="*/ 6497638 h 6497638"/>
              <a:gd name="connsiteX3" fmla="*/ 0 w 6231118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31118" h="6497638">
                <a:moveTo>
                  <a:pt x="0" y="0"/>
                </a:moveTo>
                <a:lnTo>
                  <a:pt x="6231118" y="0"/>
                </a:lnTo>
                <a:lnTo>
                  <a:pt x="4606709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9F9F02D-42E6-8E46-8C4B-F728CEA443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48113" y="609600"/>
            <a:ext cx="7635875" cy="5376421"/>
          </a:xfrm>
          <a:solidFill>
            <a:schemeClr val="accent5"/>
          </a:solidFill>
        </p:spPr>
        <p:txBody>
          <a:bodyPr>
            <a:norm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330048" cy="254838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208" y="871920"/>
            <a:ext cx="7360458" cy="51141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01967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- 50/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476D85D8-44D1-3346-A88C-E1C4318EBD4E}"/>
              </a:ext>
            </a:extLst>
          </p:cNvPr>
          <p:cNvSpPr/>
          <p:nvPr/>
        </p:nvSpPr>
        <p:spPr>
          <a:xfrm>
            <a:off x="0" y="0"/>
            <a:ext cx="6096000" cy="64980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197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4" y="6244050"/>
                  <a:pt x="5844000" y="6356874"/>
                  <a:pt x="5844000" y="6496050"/>
                </a:cubicBezTo>
                <a:lnTo>
                  <a:pt x="5844197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304753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5304753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741548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482841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image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52569D9-CE1C-EC4F-B932-F0ADE6E84B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5999" y="1802342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BC6EDB3-DD20-244A-A980-6A1FD175B5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5999" y="2466686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2F01659-8CFF-1A43-B4AE-8DD102C457B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5999" y="3131030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7543A65C-73BE-6543-8FD4-911F06EFCC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9" y="3795374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16C2078-9A7F-AA44-B351-57E689A3C22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5999" y="4459718"/>
            <a:ext cx="792480" cy="528398"/>
          </a:xfrm>
        </p:spPr>
        <p:txBody>
          <a:bodyPr tIns="0" bIns="0" anchor="ctr">
            <a:noAutofit/>
          </a:bodyPr>
          <a:lstStyle>
            <a:lvl1pPr algn="r"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05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C7FCC43-6167-0241-8E00-E6CDF85B9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9354" y="1802342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DFF8DF8-0C9B-8B46-B0B4-2371F11D3103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6969354" y="2466686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4A9762A-B8E1-2D48-820F-6869A93BB63F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969353" y="3153100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D1594578-C69C-4343-8929-33038993FB8E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6969353" y="3806964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E5B61243-FB61-9E4D-A5DF-2275F80DD1E7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6969353" y="4457103"/>
            <a:ext cx="4860696" cy="528398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23028456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-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E3FC6C-2F1E-FE41-BDBC-E6D440A602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45000" y="1704600"/>
            <a:ext cx="7902000" cy="3448800"/>
          </a:xfrm>
          <a:solidFill>
            <a:schemeClr val="bg1"/>
          </a:solidFill>
        </p:spPr>
        <p:txBody>
          <a:bodyPr lIns="360000" rIns="5184000" anchor="ctr">
            <a:norm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3200" b="1"/>
            </a:lvl1pPr>
          </a:lstStyle>
          <a:p>
            <a:pPr lvl="0"/>
            <a:r>
              <a:rPr lang="en-GB"/>
              <a:t>Agenda slide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96E59D0-2D90-6947-A2A4-A20F81D620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94599" y="1704600"/>
            <a:ext cx="4752402" cy="3448800"/>
          </a:xfrm>
          <a:noFill/>
        </p:spPr>
        <p:txBody>
          <a:bodyPr lIns="90000" rIns="90000" anchor="ctr"/>
          <a:lstStyle>
            <a:lvl1pPr marL="622300" indent="-622300">
              <a:lnSpc>
                <a:spcPct val="80000"/>
              </a:lnSpc>
              <a:spcAft>
                <a:spcPts val="1800"/>
              </a:spcAft>
              <a:buClr>
                <a:schemeClr val="accent4"/>
              </a:buClr>
              <a:buFont typeface="+mj-lt"/>
              <a:buAutoNum type="arabicPeriod"/>
              <a:tabLst/>
              <a:defRPr sz="2400" b="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8247849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339603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4616495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 /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5C9D7FD-4372-984B-82EC-1682388A058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86575" y="0"/>
            <a:ext cx="6905425" cy="6496050"/>
          </a:xfrm>
          <a:custGeom>
            <a:avLst/>
            <a:gdLst>
              <a:gd name="connsiteX0" fmla="*/ 1674037 w 6905425"/>
              <a:gd name="connsiteY0" fmla="*/ 0 h 6496050"/>
              <a:gd name="connsiteX1" fmla="*/ 6905425 w 6905425"/>
              <a:gd name="connsiteY1" fmla="*/ 0 h 6496050"/>
              <a:gd name="connsiteX2" fmla="*/ 6905425 w 6905425"/>
              <a:gd name="connsiteY2" fmla="*/ 6496050 h 6496050"/>
              <a:gd name="connsiteX3" fmla="*/ 1061425 w 6905425"/>
              <a:gd name="connsiteY3" fmla="*/ 6496050 h 6496050"/>
              <a:gd name="connsiteX4" fmla="*/ 809425 w 6905425"/>
              <a:gd name="connsiteY4" fmla="*/ 6244050 h 6496050"/>
              <a:gd name="connsiteX5" fmla="*/ 557425 w 6905425"/>
              <a:gd name="connsiteY5" fmla="*/ 6496050 h 6496050"/>
              <a:gd name="connsiteX6" fmla="*/ 0 w 6905425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05425" h="6496050">
                <a:moveTo>
                  <a:pt x="1674037" y="0"/>
                </a:moveTo>
                <a:lnTo>
                  <a:pt x="6905425" y="0"/>
                </a:lnTo>
                <a:lnTo>
                  <a:pt x="6905425" y="6496050"/>
                </a:lnTo>
                <a:lnTo>
                  <a:pt x="1061425" y="6496050"/>
                </a:lnTo>
                <a:cubicBezTo>
                  <a:pt x="1061425" y="6356874"/>
                  <a:pt x="948601" y="6244050"/>
                  <a:pt x="809425" y="6244050"/>
                </a:cubicBezTo>
                <a:cubicBezTo>
                  <a:pt x="670249" y="6244050"/>
                  <a:pt x="557425" y="6356874"/>
                  <a:pt x="557425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206A2BC-C7D2-1F4A-8EFA-C1457E5BF1A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960612" cy="6497638"/>
          </a:xfrm>
          <a:custGeom>
            <a:avLst/>
            <a:gdLst>
              <a:gd name="connsiteX0" fmla="*/ 0 w 6960612"/>
              <a:gd name="connsiteY0" fmla="*/ 0 h 6497638"/>
              <a:gd name="connsiteX1" fmla="*/ 6960612 w 6960612"/>
              <a:gd name="connsiteY1" fmla="*/ 0 h 6497638"/>
              <a:gd name="connsiteX2" fmla="*/ 5286165 w 6960612"/>
              <a:gd name="connsiteY2" fmla="*/ 6497638 h 6497638"/>
              <a:gd name="connsiteX3" fmla="*/ 0 w 6960612"/>
              <a:gd name="connsiteY3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0612" h="6497638"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8697FE-A3E1-4148-AE49-9A90AB99A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9858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/ statement - image w/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5585" y="1704806"/>
            <a:ext cx="7900830" cy="3448388"/>
          </a:xfrm>
          <a:solidFill>
            <a:schemeClr val="bg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973380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quo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200" y="1620078"/>
            <a:ext cx="10965600" cy="3617843"/>
          </a:xfrm>
        </p:spPr>
        <p:txBody>
          <a:bodyPr anchor="ctr"/>
          <a:lstStyle>
            <a:lvl1pPr algn="ctr">
              <a:defRPr b="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Graphic 6">
            <a:extLst>
              <a:ext uri="{FF2B5EF4-FFF2-40B4-BE49-F238E27FC236}">
                <a16:creationId xmlns:a16="http://schemas.microsoft.com/office/drawing/2014/main" id="{6AFF0189-2B17-044A-95A5-0CE65C3B7CF9}"/>
              </a:ext>
            </a:extLst>
          </p:cNvPr>
          <p:cNvSpPr/>
          <p:nvPr/>
        </p:nvSpPr>
        <p:spPr>
          <a:xfrm>
            <a:off x="5877609" y="1210876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4" name="Graphic 9">
            <a:extLst>
              <a:ext uri="{FF2B5EF4-FFF2-40B4-BE49-F238E27FC236}">
                <a16:creationId xmlns:a16="http://schemas.microsoft.com/office/drawing/2014/main" id="{8FDACD0F-927F-324F-81B7-9EB5A9A2FA9B}"/>
              </a:ext>
            </a:extLst>
          </p:cNvPr>
          <p:cNvSpPr/>
          <p:nvPr/>
        </p:nvSpPr>
        <p:spPr>
          <a:xfrm>
            <a:off x="5877608" y="5348453"/>
            <a:ext cx="441598" cy="301070"/>
          </a:xfrm>
          <a:custGeom>
            <a:avLst/>
            <a:gdLst>
              <a:gd name="connsiteX0" fmla="*/ 0 w 441598"/>
              <a:gd name="connsiteY0" fmla="*/ 200707 h 301070"/>
              <a:gd name="connsiteX1" fmla="*/ 100363 w 441598"/>
              <a:gd name="connsiteY1" fmla="*/ 301070 h 301070"/>
              <a:gd name="connsiteX2" fmla="*/ 200726 w 441598"/>
              <a:gd name="connsiteY2" fmla="*/ 200707 h 301070"/>
              <a:gd name="connsiteX3" fmla="*/ 102389 w 441598"/>
              <a:gd name="connsiteY3" fmla="*/ 100402 h 301070"/>
              <a:gd name="connsiteX4" fmla="*/ 200726 w 441598"/>
              <a:gd name="connsiteY4" fmla="*/ 60204 h 301070"/>
              <a:gd name="connsiteX5" fmla="*/ 200708 w 441598"/>
              <a:gd name="connsiteY5" fmla="*/ 0 h 301070"/>
              <a:gd name="connsiteX6" fmla="*/ 0 w 441598"/>
              <a:gd name="connsiteY6" fmla="*/ 200707 h 301070"/>
              <a:gd name="connsiteX7" fmla="*/ 441579 w 441598"/>
              <a:gd name="connsiteY7" fmla="*/ 0 h 301070"/>
              <a:gd name="connsiteX8" fmla="*/ 240872 w 441598"/>
              <a:gd name="connsiteY8" fmla="*/ 200707 h 301070"/>
              <a:gd name="connsiteX9" fmla="*/ 341235 w 441598"/>
              <a:gd name="connsiteY9" fmla="*/ 301070 h 301070"/>
              <a:gd name="connsiteX10" fmla="*/ 441598 w 441598"/>
              <a:gd name="connsiteY10" fmla="*/ 200707 h 301070"/>
              <a:gd name="connsiteX11" fmla="*/ 343260 w 441598"/>
              <a:gd name="connsiteY11" fmla="*/ 100402 h 301070"/>
              <a:gd name="connsiteX12" fmla="*/ 441598 w 441598"/>
              <a:gd name="connsiteY12" fmla="*/ 60204 h 30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1598" h="301070">
                <a:moveTo>
                  <a:pt x="0" y="200707"/>
                </a:moveTo>
                <a:cubicBezTo>
                  <a:pt x="0" y="256130"/>
                  <a:pt x="44923" y="301070"/>
                  <a:pt x="100363" y="301070"/>
                </a:cubicBezTo>
                <a:cubicBezTo>
                  <a:pt x="155786" y="301070"/>
                  <a:pt x="200726" y="256147"/>
                  <a:pt x="200726" y="200707"/>
                </a:cubicBezTo>
                <a:cubicBezTo>
                  <a:pt x="200726" y="145961"/>
                  <a:pt x="156872" y="101486"/>
                  <a:pt x="102389" y="100402"/>
                </a:cubicBezTo>
                <a:cubicBezTo>
                  <a:pt x="127719" y="75559"/>
                  <a:pt x="162424" y="60204"/>
                  <a:pt x="200726" y="60204"/>
                </a:cubicBezTo>
                <a:lnTo>
                  <a:pt x="200708" y="0"/>
                </a:lnTo>
                <a:cubicBezTo>
                  <a:pt x="89862" y="0"/>
                  <a:pt x="0" y="89866"/>
                  <a:pt x="0" y="200707"/>
                </a:cubicBezTo>
                <a:close/>
                <a:moveTo>
                  <a:pt x="441579" y="0"/>
                </a:moveTo>
                <a:cubicBezTo>
                  <a:pt x="330733" y="0"/>
                  <a:pt x="240872" y="89866"/>
                  <a:pt x="240872" y="200707"/>
                </a:cubicBezTo>
                <a:cubicBezTo>
                  <a:pt x="240872" y="256130"/>
                  <a:pt x="285813" y="301070"/>
                  <a:pt x="341235" y="301070"/>
                </a:cubicBezTo>
                <a:cubicBezTo>
                  <a:pt x="396656" y="301070"/>
                  <a:pt x="441598" y="256147"/>
                  <a:pt x="441598" y="200707"/>
                </a:cubicBezTo>
                <a:cubicBezTo>
                  <a:pt x="441598" y="145961"/>
                  <a:pt x="397744" y="101486"/>
                  <a:pt x="343260" y="100402"/>
                </a:cubicBezTo>
                <a:cubicBezTo>
                  <a:pt x="368590" y="75559"/>
                  <a:pt x="403315" y="60204"/>
                  <a:pt x="441598" y="60204"/>
                </a:cubicBezTo>
                <a:close/>
              </a:path>
            </a:pathLst>
          </a:custGeom>
          <a:solidFill>
            <a:schemeClr val="accent4"/>
          </a:solidFill>
          <a:ln w="4763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196455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90D2185-5F86-7749-BB4E-183109B402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2192000 w 12192000"/>
              <a:gd name="connsiteY0" fmla="*/ 2425083 h 6497638"/>
              <a:gd name="connsiteX1" fmla="*/ 12192000 w 12192000"/>
              <a:gd name="connsiteY1" fmla="*/ 6496050 h 6497638"/>
              <a:gd name="connsiteX2" fmla="*/ 11143308 w 12192000"/>
              <a:gd name="connsiteY2" fmla="*/ 6496050 h 6497638"/>
              <a:gd name="connsiteX3" fmla="*/ 0 w 12192000"/>
              <a:gd name="connsiteY3" fmla="*/ 0 h 6497638"/>
              <a:gd name="connsiteX4" fmla="*/ 6960612 w 12192000"/>
              <a:gd name="connsiteY4" fmla="*/ 0 h 6497638"/>
              <a:gd name="connsiteX5" fmla="*/ 5286165 w 12192000"/>
              <a:gd name="connsiteY5" fmla="*/ 6497638 h 6497638"/>
              <a:gd name="connsiteX6" fmla="*/ 0 w 12192000"/>
              <a:gd name="connsiteY6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497638">
                <a:moveTo>
                  <a:pt x="12192000" y="2425083"/>
                </a:moveTo>
                <a:lnTo>
                  <a:pt x="12192000" y="6496050"/>
                </a:lnTo>
                <a:lnTo>
                  <a:pt x="11143308" y="6496050"/>
                </a:lnTo>
                <a:close/>
                <a:moveTo>
                  <a:pt x="0" y="0"/>
                </a:moveTo>
                <a:lnTo>
                  <a:pt x="6960612" y="0"/>
                </a:lnTo>
                <a:lnTo>
                  <a:pt x="5286165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anchor="ctr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781921-067E-D84A-964D-D16F6D724D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93766" y="0"/>
            <a:ext cx="6116546" cy="3249000"/>
          </a:xfrm>
        </p:spPr>
        <p:txBody>
          <a:bodyPr tIns="0" bIns="0" anchor="b">
            <a:noAutofit/>
          </a:bodyPr>
          <a:lstStyle>
            <a:lvl1pPr>
              <a:defRPr sz="200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892ADA3-681B-4848-8013-ACCCDEB5DE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57963" y="3081200"/>
            <a:ext cx="4852349" cy="3169219"/>
          </a:xfrm>
        </p:spPr>
        <p:txBody>
          <a:bodyPr>
            <a:noAutofit/>
          </a:bodyPr>
          <a:lstStyle>
            <a:lvl1pPr>
              <a:lnSpc>
                <a:spcPts val="6000"/>
              </a:lnSpc>
              <a:spcAft>
                <a:spcPts val="0"/>
              </a:spcAft>
              <a:defRPr sz="6000" b="1" i="1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3F26965-B205-DB42-AEAF-942D75F53F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69605" y="822037"/>
            <a:ext cx="3524708" cy="1865746"/>
          </a:xfrm>
          <a:custGeom>
            <a:avLst/>
            <a:gdLst>
              <a:gd name="connsiteX0" fmla="*/ 3242518 w 3524708"/>
              <a:gd name="connsiteY0" fmla="*/ 0 h 1865746"/>
              <a:gd name="connsiteX1" fmla="*/ 3524708 w 3524708"/>
              <a:gd name="connsiteY1" fmla="*/ 0 h 1865746"/>
              <a:gd name="connsiteX2" fmla="*/ 3044984 w 3524708"/>
              <a:gd name="connsiteY2" fmla="*/ 1865746 h 1865746"/>
              <a:gd name="connsiteX3" fmla="*/ 2762794 w 3524708"/>
              <a:gd name="connsiteY3" fmla="*/ 1865746 h 1865746"/>
              <a:gd name="connsiteX4" fmla="*/ 2689960 w 3524708"/>
              <a:gd name="connsiteY4" fmla="*/ 0 h 1865746"/>
              <a:gd name="connsiteX5" fmla="*/ 2972150 w 3524708"/>
              <a:gd name="connsiteY5" fmla="*/ 0 h 1865746"/>
              <a:gd name="connsiteX6" fmla="*/ 2492426 w 3524708"/>
              <a:gd name="connsiteY6" fmla="*/ 1865746 h 1865746"/>
              <a:gd name="connsiteX7" fmla="*/ 2210236 w 3524708"/>
              <a:gd name="connsiteY7" fmla="*/ 1865746 h 1865746"/>
              <a:gd name="connsiteX8" fmla="*/ 2137401 w 3524708"/>
              <a:gd name="connsiteY8" fmla="*/ 0 h 1865746"/>
              <a:gd name="connsiteX9" fmla="*/ 2419591 w 3524708"/>
              <a:gd name="connsiteY9" fmla="*/ 0 h 1865746"/>
              <a:gd name="connsiteX10" fmla="*/ 1939867 w 3524708"/>
              <a:gd name="connsiteY10" fmla="*/ 1865746 h 1865746"/>
              <a:gd name="connsiteX11" fmla="*/ 1657677 w 3524708"/>
              <a:gd name="connsiteY11" fmla="*/ 1865746 h 1865746"/>
              <a:gd name="connsiteX12" fmla="*/ 1584842 w 3524708"/>
              <a:gd name="connsiteY12" fmla="*/ 0 h 1865746"/>
              <a:gd name="connsiteX13" fmla="*/ 1867032 w 3524708"/>
              <a:gd name="connsiteY13" fmla="*/ 0 h 1865746"/>
              <a:gd name="connsiteX14" fmla="*/ 1387308 w 3524708"/>
              <a:gd name="connsiteY14" fmla="*/ 1865746 h 1865746"/>
              <a:gd name="connsiteX15" fmla="*/ 1105118 w 3524708"/>
              <a:gd name="connsiteY15" fmla="*/ 1865746 h 1865746"/>
              <a:gd name="connsiteX16" fmla="*/ 1032283 w 3524708"/>
              <a:gd name="connsiteY16" fmla="*/ 0 h 1865746"/>
              <a:gd name="connsiteX17" fmla="*/ 1314473 w 3524708"/>
              <a:gd name="connsiteY17" fmla="*/ 0 h 1865746"/>
              <a:gd name="connsiteX18" fmla="*/ 834749 w 3524708"/>
              <a:gd name="connsiteY18" fmla="*/ 1865746 h 1865746"/>
              <a:gd name="connsiteX19" fmla="*/ 552559 w 3524708"/>
              <a:gd name="connsiteY19" fmla="*/ 1865746 h 1865746"/>
              <a:gd name="connsiteX20" fmla="*/ 479724 w 3524708"/>
              <a:gd name="connsiteY20" fmla="*/ 0 h 1865746"/>
              <a:gd name="connsiteX21" fmla="*/ 761914 w 3524708"/>
              <a:gd name="connsiteY21" fmla="*/ 0 h 1865746"/>
              <a:gd name="connsiteX22" fmla="*/ 282190 w 3524708"/>
              <a:gd name="connsiteY22" fmla="*/ 1865746 h 1865746"/>
              <a:gd name="connsiteX23" fmla="*/ 0 w 3524708"/>
              <a:gd name="connsiteY23" fmla="*/ 1865746 h 18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524708" h="1865746">
                <a:moveTo>
                  <a:pt x="3242518" y="0"/>
                </a:moveTo>
                <a:lnTo>
                  <a:pt x="3524708" y="0"/>
                </a:lnTo>
                <a:lnTo>
                  <a:pt x="3044984" y="1865746"/>
                </a:lnTo>
                <a:lnTo>
                  <a:pt x="2762794" y="1865746"/>
                </a:lnTo>
                <a:close/>
                <a:moveTo>
                  <a:pt x="2689960" y="0"/>
                </a:moveTo>
                <a:lnTo>
                  <a:pt x="2972150" y="0"/>
                </a:lnTo>
                <a:lnTo>
                  <a:pt x="2492426" y="1865746"/>
                </a:lnTo>
                <a:lnTo>
                  <a:pt x="2210236" y="1865746"/>
                </a:lnTo>
                <a:close/>
                <a:moveTo>
                  <a:pt x="2137401" y="0"/>
                </a:moveTo>
                <a:lnTo>
                  <a:pt x="2419591" y="0"/>
                </a:lnTo>
                <a:lnTo>
                  <a:pt x="1939867" y="1865746"/>
                </a:lnTo>
                <a:lnTo>
                  <a:pt x="1657677" y="1865746"/>
                </a:lnTo>
                <a:close/>
                <a:moveTo>
                  <a:pt x="1584842" y="0"/>
                </a:moveTo>
                <a:lnTo>
                  <a:pt x="1867032" y="0"/>
                </a:lnTo>
                <a:lnTo>
                  <a:pt x="1387308" y="1865746"/>
                </a:lnTo>
                <a:lnTo>
                  <a:pt x="1105118" y="1865746"/>
                </a:lnTo>
                <a:close/>
                <a:moveTo>
                  <a:pt x="1032283" y="0"/>
                </a:moveTo>
                <a:lnTo>
                  <a:pt x="1314473" y="0"/>
                </a:lnTo>
                <a:lnTo>
                  <a:pt x="834749" y="1865746"/>
                </a:lnTo>
                <a:lnTo>
                  <a:pt x="552559" y="1865746"/>
                </a:lnTo>
                <a:close/>
                <a:moveTo>
                  <a:pt x="479724" y="0"/>
                </a:moveTo>
                <a:lnTo>
                  <a:pt x="761914" y="0"/>
                </a:lnTo>
                <a:lnTo>
                  <a:pt x="282190" y="1865746"/>
                </a:lnTo>
                <a:lnTo>
                  <a:pt x="0" y="1865746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61302693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divider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A072DD46-3F51-A748-8F94-B6F9001382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-1878904" y="-362"/>
            <a:ext cx="7974904" cy="6497638"/>
          </a:xfrm>
        </p:spPr>
        <p:txBody>
          <a:bodyPr wrap="none" anchor="ctr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50000" b="1" spc="-30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54E8F8-3509-FA4A-84BE-D7B63C4C46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16257" y="609600"/>
            <a:ext cx="6762967" cy="5635625"/>
          </a:xfrm>
        </p:spPr>
        <p:txBody>
          <a:bodyPr anchor="ctr"/>
          <a:lstStyle>
            <a:lvl1pPr>
              <a:lnSpc>
                <a:spcPts val="6000"/>
              </a:lnSpc>
              <a:spcAft>
                <a:spcPts val="0"/>
              </a:spcAft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Slide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19952474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>
            <a:extLst>
              <a:ext uri="{FF2B5EF4-FFF2-40B4-BE49-F238E27FC236}">
                <a16:creationId xmlns:a16="http://schemas.microsoft.com/office/drawing/2014/main" id="{7B3EDD58-5FA3-6140-B17B-40F7C1CD1135}"/>
              </a:ext>
            </a:extLst>
          </p:cNvPr>
          <p:cNvSpPr/>
          <p:nvPr/>
        </p:nvSpPr>
        <p:spPr>
          <a:xfrm>
            <a:off x="609600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235081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AF442D-09D5-E949-9926-48F727EB85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1C0B5-0FE4-AA45-86C1-CD72BD8791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5" name="Picture Placeholder 12">
            <a:extLst>
              <a:ext uri="{FF2B5EF4-FFF2-40B4-BE49-F238E27FC236}">
                <a16:creationId xmlns:a16="http://schemas.microsoft.com/office/drawing/2014/main" id="{EDC06073-822D-C148-9EA1-733BA6032B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32CC8F85-F28A-DB4E-8753-4470623E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Picture Placeholder 10">
            <a:extLst>
              <a:ext uri="{FF2B5EF4-FFF2-40B4-BE49-F238E27FC236}">
                <a16:creationId xmlns:a16="http://schemas.microsoft.com/office/drawing/2014/main" id="{62716F3C-0A12-0A43-AAAF-C19A6B6DA59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306210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3847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D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74D4A870-F17A-F442-8E79-D6593E5CEED2}"/>
              </a:ext>
            </a:extLst>
          </p:cNvPr>
          <p:cNvSpPr/>
          <p:nvPr/>
        </p:nvSpPr>
        <p:spPr>
          <a:xfrm flipH="1">
            <a:off x="0" y="0"/>
            <a:ext cx="6098400" cy="650160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496050 h 6496050"/>
              <a:gd name="connsiteX3" fmla="*/ 252000 w 6096000"/>
              <a:gd name="connsiteY3" fmla="*/ 6496050 h 6496050"/>
              <a:gd name="connsiteX4" fmla="*/ 0 w 6096000"/>
              <a:gd name="connsiteY4" fmla="*/ 6244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496050"/>
                </a:lnTo>
                <a:lnTo>
                  <a:pt x="252000" y="6496050"/>
                </a:lnTo>
                <a:cubicBezTo>
                  <a:pt x="252000" y="6356874"/>
                  <a:pt x="139176" y="6244050"/>
                  <a:pt x="0" y="624405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4806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asic - gre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769873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318214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righ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7532" y="0"/>
            <a:ext cx="4834469" cy="64980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66451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8071852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D3E5BD-E875-EE4C-9CB4-36F3C3D3E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46335" cy="97498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Picture Placeholder 16">
            <a:extLst>
              <a:ext uri="{FF2B5EF4-FFF2-40B4-BE49-F238E27FC236}">
                <a16:creationId xmlns:a16="http://schemas.microsoft.com/office/drawing/2014/main" id="{5ABFEEB8-51F9-0142-A050-4625F632551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898470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F9E2A247-90BA-314A-BDCD-0A4AECB670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22325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A3DB6A0-2E22-9F4E-8C30-ECA98F4FDBD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898470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C9E62EE-D701-B347-BBEF-F2599FBBA8F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22325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945DC05E-C003-B74C-9DD3-11B31C7A2EB4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435679" y="1584585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815B1402-52BD-4944-86EC-993B6CCD1D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09233" y="1969477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38615044-966E-9341-99DF-7BCA47F3C021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435679" y="3877718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1E7B9924-E501-1945-9875-2CFFD003587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309233" y="4262610"/>
            <a:ext cx="2376145" cy="1097070"/>
          </a:xfrm>
        </p:spPr>
        <p:txBody>
          <a:bodyPr lIns="180000" tIns="36000" rIns="180000" bIns="36000" anchor="ctr">
            <a:noAutofit/>
          </a:bodyPr>
          <a:lstStyle>
            <a:lvl1pPr algn="l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044840397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>
            <a:extLst>
              <a:ext uri="{FF2B5EF4-FFF2-40B4-BE49-F238E27FC236}">
                <a16:creationId xmlns:a16="http://schemas.microsoft.com/office/drawing/2014/main" id="{CA9069D4-BBD5-6840-9646-5955E2C1E9C0}"/>
              </a:ext>
            </a:extLst>
          </p:cNvPr>
          <p:cNvSpPr/>
          <p:nvPr/>
        </p:nvSpPr>
        <p:spPr>
          <a:xfrm>
            <a:off x="0" y="3429000"/>
            <a:ext cx="12192000" cy="3069000"/>
          </a:xfrm>
          <a:custGeom>
            <a:avLst/>
            <a:gdLst>
              <a:gd name="connsiteX0" fmla="*/ 0 w 12192000"/>
              <a:gd name="connsiteY0" fmla="*/ 0 h 3069000"/>
              <a:gd name="connsiteX1" fmla="*/ 12192000 w 12192000"/>
              <a:gd name="connsiteY1" fmla="*/ 0 h 3069000"/>
              <a:gd name="connsiteX2" fmla="*/ 12192000 w 12192000"/>
              <a:gd name="connsiteY2" fmla="*/ 3069000 h 3069000"/>
              <a:gd name="connsiteX3" fmla="*/ 6347607 w 12192000"/>
              <a:gd name="connsiteY3" fmla="*/ 3069000 h 3069000"/>
              <a:gd name="connsiteX4" fmla="*/ 6348000 w 12192000"/>
              <a:gd name="connsiteY4" fmla="*/ 3067050 h 3069000"/>
              <a:gd name="connsiteX5" fmla="*/ 6096000 w 12192000"/>
              <a:gd name="connsiteY5" fmla="*/ 2815050 h 3069000"/>
              <a:gd name="connsiteX6" fmla="*/ 5844000 w 12192000"/>
              <a:gd name="connsiteY6" fmla="*/ 3067050 h 3069000"/>
              <a:gd name="connsiteX7" fmla="*/ 5844394 w 12192000"/>
              <a:gd name="connsiteY7" fmla="*/ 3069000 h 3069000"/>
              <a:gd name="connsiteX8" fmla="*/ 0 w 12192000"/>
              <a:gd name="connsiteY8" fmla="*/ 3069000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69000">
                <a:moveTo>
                  <a:pt x="0" y="0"/>
                </a:moveTo>
                <a:lnTo>
                  <a:pt x="12192000" y="0"/>
                </a:lnTo>
                <a:lnTo>
                  <a:pt x="12192000" y="3069000"/>
                </a:lnTo>
                <a:lnTo>
                  <a:pt x="6347607" y="3069000"/>
                </a:lnTo>
                <a:lnTo>
                  <a:pt x="6348000" y="3067050"/>
                </a:lnTo>
                <a:cubicBezTo>
                  <a:pt x="6348000" y="2927874"/>
                  <a:pt x="6235176" y="2815050"/>
                  <a:pt x="6096000" y="2815050"/>
                </a:cubicBezTo>
                <a:cubicBezTo>
                  <a:pt x="5956825" y="2815050"/>
                  <a:pt x="5844000" y="2927874"/>
                  <a:pt x="5844000" y="3067050"/>
                </a:cubicBezTo>
                <a:lnTo>
                  <a:pt x="5844394" y="3069000"/>
                </a:lnTo>
                <a:lnTo>
                  <a:pt x="0" y="3069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8810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6645180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88810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904652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04652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420494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20494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36335" y="2245892"/>
            <a:ext cx="1866855" cy="1866855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6335" y="4119144"/>
            <a:ext cx="1866855" cy="1131120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292387795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>
            <a:extLst>
              <a:ext uri="{FF2B5EF4-FFF2-40B4-BE49-F238E27FC236}">
                <a16:creationId xmlns:a16="http://schemas.microsoft.com/office/drawing/2014/main" id="{B4DB38A8-ED85-1347-B790-9A2BE1DBEF4C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71538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1784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08738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4762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03222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3468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1906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77930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71538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31784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8738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4762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603222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63468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1906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77930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427974970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layout x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>
            <a:extLst>
              <a:ext uri="{FF2B5EF4-FFF2-40B4-BE49-F238E27FC236}">
                <a16:creationId xmlns:a16="http://schemas.microsoft.com/office/drawing/2014/main" id="{197B69D6-70A7-CE4F-9A01-697D3720C72F}"/>
              </a:ext>
            </a:extLst>
          </p:cNvPr>
          <p:cNvSpPr/>
          <p:nvPr/>
        </p:nvSpPr>
        <p:spPr>
          <a:xfrm>
            <a:off x="0" y="4546834"/>
            <a:ext cx="12192000" cy="1951167"/>
          </a:xfrm>
          <a:custGeom>
            <a:avLst/>
            <a:gdLst>
              <a:gd name="connsiteX0" fmla="*/ 0 w 12192000"/>
              <a:gd name="connsiteY0" fmla="*/ 0 h 1951167"/>
              <a:gd name="connsiteX1" fmla="*/ 12192000 w 12192000"/>
              <a:gd name="connsiteY1" fmla="*/ 0 h 1951167"/>
              <a:gd name="connsiteX2" fmla="*/ 12192000 w 12192000"/>
              <a:gd name="connsiteY2" fmla="*/ 1951167 h 1951167"/>
              <a:gd name="connsiteX3" fmla="*/ 6347607 w 12192000"/>
              <a:gd name="connsiteY3" fmla="*/ 1951167 h 1951167"/>
              <a:gd name="connsiteX4" fmla="*/ 6348000 w 12192000"/>
              <a:gd name="connsiteY4" fmla="*/ 1949217 h 1951167"/>
              <a:gd name="connsiteX5" fmla="*/ 6096000 w 12192000"/>
              <a:gd name="connsiteY5" fmla="*/ 1697217 h 1951167"/>
              <a:gd name="connsiteX6" fmla="*/ 5844000 w 12192000"/>
              <a:gd name="connsiteY6" fmla="*/ 1949217 h 1951167"/>
              <a:gd name="connsiteX7" fmla="*/ 5844394 w 12192000"/>
              <a:gd name="connsiteY7" fmla="*/ 1951167 h 1951167"/>
              <a:gd name="connsiteX8" fmla="*/ 0 w 12192000"/>
              <a:gd name="connsiteY8" fmla="*/ 1951167 h 1951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1951167">
                <a:moveTo>
                  <a:pt x="0" y="0"/>
                </a:moveTo>
                <a:lnTo>
                  <a:pt x="12192000" y="0"/>
                </a:lnTo>
                <a:lnTo>
                  <a:pt x="12192000" y="1951167"/>
                </a:lnTo>
                <a:lnTo>
                  <a:pt x="6347607" y="1951167"/>
                </a:lnTo>
                <a:lnTo>
                  <a:pt x="6348000" y="1949217"/>
                </a:lnTo>
                <a:cubicBezTo>
                  <a:pt x="6348000" y="1810041"/>
                  <a:pt x="6235176" y="1697217"/>
                  <a:pt x="6096000" y="1697217"/>
                </a:cubicBezTo>
                <a:cubicBezTo>
                  <a:pt x="5956825" y="1697217"/>
                  <a:pt x="5844000" y="1810041"/>
                  <a:pt x="5844000" y="1949217"/>
                </a:cubicBezTo>
                <a:lnTo>
                  <a:pt x="5844394" y="1951167"/>
                </a:lnTo>
                <a:lnTo>
                  <a:pt x="0" y="195116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C20F34-4FD5-2143-AB4D-393C884A40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7806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1160" cy="85427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9CEDD1-36EF-F74A-8498-C86A35DDEC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8052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6" name="Picture Placeholder 16">
            <a:extLst>
              <a:ext uri="{FF2B5EF4-FFF2-40B4-BE49-F238E27FC236}">
                <a16:creationId xmlns:a16="http://schemas.microsoft.com/office/drawing/2014/main" id="{AFBFBD49-A7E5-1444-9DA5-265ACB7E390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51553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7C6F73E-3CE7-7A49-A51E-6165B69AAC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11799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2" name="Picture Placeholder 16">
            <a:extLst>
              <a:ext uri="{FF2B5EF4-FFF2-40B4-BE49-F238E27FC236}">
                <a16:creationId xmlns:a16="http://schemas.microsoft.com/office/drawing/2014/main" id="{A5015BF3-DD4C-2A4F-BADA-651E110BBD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45300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2939BC0D-5961-E046-A808-6B8AC8099F5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05546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4" name="Picture Placeholder 16">
            <a:extLst>
              <a:ext uri="{FF2B5EF4-FFF2-40B4-BE49-F238E27FC236}">
                <a16:creationId xmlns:a16="http://schemas.microsoft.com/office/drawing/2014/main" id="{A638653C-41FC-DA4F-A786-E9195EF83B3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639047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7">
            <a:extLst>
              <a:ext uri="{FF2B5EF4-FFF2-40B4-BE49-F238E27FC236}">
                <a16:creationId xmlns:a16="http://schemas.microsoft.com/office/drawing/2014/main" id="{E9C40C38-C66F-8C44-963F-5DD7D91C70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299293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16">
            <a:extLst>
              <a:ext uri="{FF2B5EF4-FFF2-40B4-BE49-F238E27FC236}">
                <a16:creationId xmlns:a16="http://schemas.microsoft.com/office/drawing/2014/main" id="{89EE7683-3A0A-0B47-9813-78A5473FCCF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57806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B55A3A9-FB25-AF40-BC32-AC3C3DA4E61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8052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0" name="Picture Placeholder 16">
            <a:extLst>
              <a:ext uri="{FF2B5EF4-FFF2-40B4-BE49-F238E27FC236}">
                <a16:creationId xmlns:a16="http://schemas.microsoft.com/office/drawing/2014/main" id="{EDA73697-3874-C344-AAE5-CE24B2383EF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051553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762B0DD7-8060-A542-B772-E1F818A32D9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711799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6" name="Picture Placeholder 16">
            <a:extLst>
              <a:ext uri="{FF2B5EF4-FFF2-40B4-BE49-F238E27FC236}">
                <a16:creationId xmlns:a16="http://schemas.microsoft.com/office/drawing/2014/main" id="{105967BD-F5FD-9F41-9CC6-8784B49815D8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345300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BDABB33E-69CC-1B46-AC9C-83F4DCC4D17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05546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8" name="Picture Placeholder 16">
            <a:extLst>
              <a:ext uri="{FF2B5EF4-FFF2-40B4-BE49-F238E27FC236}">
                <a16:creationId xmlns:a16="http://schemas.microsoft.com/office/drawing/2014/main" id="{35B3E652-6F5F-B643-9023-FF57D267CDC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639047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C17B9C40-A873-8740-BC3A-4781CC1D4B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99293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Picture Placeholder 16">
            <a:extLst>
              <a:ext uri="{FF2B5EF4-FFF2-40B4-BE49-F238E27FC236}">
                <a16:creationId xmlns:a16="http://schemas.microsoft.com/office/drawing/2014/main" id="{133D25D3-41F4-CF45-B3FB-081FF3E957B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932794" y="14638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702652BE-BCA5-5E41-A735-774F4FD0223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93040" y="29741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Picture Placeholder 16">
            <a:extLst>
              <a:ext uri="{FF2B5EF4-FFF2-40B4-BE49-F238E27FC236}">
                <a16:creationId xmlns:a16="http://schemas.microsoft.com/office/drawing/2014/main" id="{3A70D29D-1742-1E42-A75A-59E3F307005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932794" y="3782179"/>
            <a:ext cx="1501400" cy="1501400"/>
          </a:xfrm>
          <a:custGeom>
            <a:avLst/>
            <a:gdLst>
              <a:gd name="connsiteX0" fmla="*/ 0 w 4063573"/>
              <a:gd name="connsiteY0" fmla="*/ 0 h 6498000"/>
              <a:gd name="connsiteX1" fmla="*/ 4063573 w 4063573"/>
              <a:gd name="connsiteY1" fmla="*/ 0 h 6498000"/>
              <a:gd name="connsiteX2" fmla="*/ 4063573 w 4063573"/>
              <a:gd name="connsiteY2" fmla="*/ 6498000 h 6498000"/>
              <a:gd name="connsiteX3" fmla="*/ 0 w 4063573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3573" h="6498000">
                <a:moveTo>
                  <a:pt x="0" y="0"/>
                </a:moveTo>
                <a:lnTo>
                  <a:pt x="4063573" y="0"/>
                </a:lnTo>
                <a:lnTo>
                  <a:pt x="4063573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3" name="Text Placeholder 7">
            <a:extLst>
              <a:ext uri="{FF2B5EF4-FFF2-40B4-BE49-F238E27FC236}">
                <a16:creationId xmlns:a16="http://schemas.microsoft.com/office/drawing/2014/main" id="{0120ECA6-14E8-FE4E-BFAC-0B4E36A5886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593040" y="5292454"/>
            <a:ext cx="2180908" cy="808025"/>
          </a:xfrm>
        </p:spPr>
        <p:txBody>
          <a:bodyPr tIns="72000">
            <a:noAutofit/>
          </a:bodyPr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accent4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1"/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050"/>
            </a:lvl5pPr>
          </a:lstStyle>
          <a:p>
            <a:pPr lvl="0"/>
            <a:r>
              <a:rPr lang="en-GB"/>
              <a:t>First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3825058871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- left 3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02DB30E-67C0-3445-AA5E-A5CC215D9884}"/>
              </a:ext>
            </a:extLst>
          </p:cNvPr>
          <p:cNvSpPr/>
          <p:nvPr/>
        </p:nvSpPr>
        <p:spPr>
          <a:xfrm>
            <a:off x="0" y="0"/>
            <a:ext cx="6096000" cy="6496050"/>
          </a:xfrm>
          <a:custGeom>
            <a:avLst/>
            <a:gdLst>
              <a:gd name="connsiteX0" fmla="*/ 0 w 6096000"/>
              <a:gd name="connsiteY0" fmla="*/ 0 h 6496050"/>
              <a:gd name="connsiteX1" fmla="*/ 6096000 w 6096000"/>
              <a:gd name="connsiteY1" fmla="*/ 0 h 6496050"/>
              <a:gd name="connsiteX2" fmla="*/ 6096000 w 6096000"/>
              <a:gd name="connsiteY2" fmla="*/ 6244050 h 6496050"/>
              <a:gd name="connsiteX3" fmla="*/ 5844000 w 6096000"/>
              <a:gd name="connsiteY3" fmla="*/ 6496050 h 6496050"/>
              <a:gd name="connsiteX4" fmla="*/ 0 w 6096000"/>
              <a:gd name="connsiteY4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49605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D988FC3-040D-EF47-819D-2C866022ED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5600"/>
            <a:ext cx="3026526" cy="6140450"/>
          </a:xfrm>
          <a:custGeom>
            <a:avLst/>
            <a:gdLst>
              <a:gd name="connsiteX0" fmla="*/ 0 w 3026526"/>
              <a:gd name="connsiteY0" fmla="*/ 0 h 6140450"/>
              <a:gd name="connsiteX1" fmla="*/ 3026526 w 3026526"/>
              <a:gd name="connsiteY1" fmla="*/ 0 h 6140450"/>
              <a:gd name="connsiteX2" fmla="*/ 1491414 w 3026526"/>
              <a:gd name="connsiteY2" fmla="*/ 6140450 h 6140450"/>
              <a:gd name="connsiteX3" fmla="*/ 0 w 3026526"/>
              <a:gd name="connsiteY3" fmla="*/ 6140450 h 614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6526" h="6140450">
                <a:moveTo>
                  <a:pt x="0" y="0"/>
                </a:moveTo>
                <a:lnTo>
                  <a:pt x="3026526" y="0"/>
                </a:lnTo>
                <a:lnTo>
                  <a:pt x="1491414" y="6140450"/>
                </a:lnTo>
                <a:lnTo>
                  <a:pt x="0" y="614045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9149" y="609600"/>
            <a:ext cx="8540076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150" y="2436812"/>
            <a:ext cx="2963332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726608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all ou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83C2CFA2-B26F-9B4B-99FF-BACD59C72A9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1084580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9221390 w 12192000"/>
              <a:gd name="connsiteY3" fmla="*/ 6497638 h 6497638"/>
              <a:gd name="connsiteX4" fmla="*/ 0 w 12192000"/>
              <a:gd name="connsiteY4" fmla="*/ 0 h 6497638"/>
              <a:gd name="connsiteX5" fmla="*/ 4267200 w 12192000"/>
              <a:gd name="connsiteY5" fmla="*/ 0 h 6497638"/>
              <a:gd name="connsiteX6" fmla="*/ 4267200 w 12192000"/>
              <a:gd name="connsiteY6" fmla="*/ 6497638 h 6497638"/>
              <a:gd name="connsiteX7" fmla="*/ 0 w 12192000"/>
              <a:gd name="connsiteY7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497638">
                <a:moveTo>
                  <a:pt x="1084580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9221390" y="6497638"/>
                </a:lnTo>
                <a:close/>
                <a:moveTo>
                  <a:pt x="0" y="0"/>
                </a:moveTo>
                <a:lnTo>
                  <a:pt x="4267200" y="0"/>
                </a:lnTo>
                <a:lnTo>
                  <a:pt x="4267200" y="6497638"/>
                </a:lnTo>
                <a:lnTo>
                  <a:pt x="0" y="6497638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3434105" cy="2819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8704764-5568-8B41-B513-A6931F89260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40239" y="1056612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DEAE2D71-1538-5D46-A3E8-201696276C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9937" y="1056612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3C59DB6-68B7-5C4A-8106-D74E5DF19A4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40239" y="2710048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5D36210B-701B-D042-B701-14479EBE28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9937" y="2710048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FC3F4854-7AB9-D14B-9695-E24C3E2F0F7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40239" y="4363484"/>
            <a:ext cx="1655762" cy="1413266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6000" b="1" i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XX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DB0BC641-2F1D-BB47-ABAC-E5C26E2A8A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99937" y="4363484"/>
            <a:ext cx="2975169" cy="1413266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7183463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t layout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A4938D4-7324-F04A-8293-68CFC05B0FF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lIns="4680000" rIns="4680000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image – then send to back so the gradient overlay is top of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5063118" cy="184636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09600"/>
            <a:ext cx="5487666" cy="5638742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70423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 i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74490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7743081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979" y="3070253"/>
            <a:ext cx="2973600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4341" y="3070253"/>
            <a:ext cx="2973032" cy="2663744"/>
          </a:xfrm>
          <a:solidFill>
            <a:schemeClr val="accent5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EECB1B2-4B29-F74A-823F-6BCFA66286D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37979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59023512-711F-0C4F-A156-FD720C66A3F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609200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0BA21B11-DA81-F149-A2C0-25651AB36E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64057" y="2951452"/>
            <a:ext cx="2973600" cy="118800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32162853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5507098-AC0F-3642-8D84-AA8E6D44B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356264 h 6498000"/>
              <a:gd name="connsiteX18" fmla="*/ 12192000 w 12192000"/>
              <a:gd name="connsiteY18" fmla="*/ 3428999 h 6498000"/>
              <a:gd name="connsiteX19" fmla="*/ 12192000 w 12192000"/>
              <a:gd name="connsiteY19" fmla="*/ 3915787 h 6498000"/>
              <a:gd name="connsiteX20" fmla="*/ 0 w 12192000"/>
              <a:gd name="connsiteY20" fmla="*/ 3915787 h 6498000"/>
              <a:gd name="connsiteX21" fmla="*/ 0 w 12192000"/>
              <a:gd name="connsiteY21" fmla="*/ 3428999 h 6498000"/>
              <a:gd name="connsiteX22" fmla="*/ 0 w 12192000"/>
              <a:gd name="connsiteY22" fmla="*/ 335626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356264"/>
                </a:lnTo>
                <a:lnTo>
                  <a:pt x="12192000" y="3428999"/>
                </a:lnTo>
                <a:lnTo>
                  <a:pt x="12192000" y="3915787"/>
                </a:lnTo>
                <a:lnTo>
                  <a:pt x="0" y="3915787"/>
                </a:lnTo>
                <a:lnTo>
                  <a:pt x="0" y="3428999"/>
                </a:lnTo>
                <a:lnTo>
                  <a:pt x="0" y="335626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244910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-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28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FA9E08D-EBBC-D74C-8F0C-DD8EE542819B}"/>
              </a:ext>
            </a:extLst>
          </p:cNvPr>
          <p:cNvSpPr/>
          <p:nvPr/>
        </p:nvSpPr>
        <p:spPr>
          <a:xfrm>
            <a:off x="4062000" y="3429000"/>
            <a:ext cx="4069800" cy="3069000"/>
          </a:xfrm>
          <a:custGeom>
            <a:avLst/>
            <a:gdLst>
              <a:gd name="connsiteX0" fmla="*/ 0 w 4069800"/>
              <a:gd name="connsiteY0" fmla="*/ 0 h 3069000"/>
              <a:gd name="connsiteX1" fmla="*/ 4068000 w 4069800"/>
              <a:gd name="connsiteY1" fmla="*/ 0 h 3069000"/>
              <a:gd name="connsiteX2" fmla="*/ 4069800 w 4069800"/>
              <a:gd name="connsiteY2" fmla="*/ 0 h 3069000"/>
              <a:gd name="connsiteX3" fmla="*/ 4069800 w 4069800"/>
              <a:gd name="connsiteY3" fmla="*/ 3069000 h 3069000"/>
              <a:gd name="connsiteX4" fmla="*/ 2287827 w 4069800"/>
              <a:gd name="connsiteY4" fmla="*/ 3069000 h 3069000"/>
              <a:gd name="connsiteX5" fmla="*/ 2288023 w 4069800"/>
              <a:gd name="connsiteY5" fmla="*/ 3067050 h 3069000"/>
              <a:gd name="connsiteX6" fmla="*/ 2035800 w 4069800"/>
              <a:gd name="connsiteY6" fmla="*/ 2815050 h 3069000"/>
              <a:gd name="connsiteX7" fmla="*/ 1783577 w 4069800"/>
              <a:gd name="connsiteY7" fmla="*/ 3067050 h 3069000"/>
              <a:gd name="connsiteX8" fmla="*/ 1783774 w 4069800"/>
              <a:gd name="connsiteY8" fmla="*/ 3069000 h 3069000"/>
              <a:gd name="connsiteX9" fmla="*/ 1800 w 4069800"/>
              <a:gd name="connsiteY9" fmla="*/ 3069000 h 3069000"/>
              <a:gd name="connsiteX10" fmla="*/ 1800 w 4069800"/>
              <a:gd name="connsiteY10" fmla="*/ 235974 h 3069000"/>
              <a:gd name="connsiteX11" fmla="*/ 0 w 4069800"/>
              <a:gd name="connsiteY11" fmla="*/ 235974 h 30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9800" h="3069000">
                <a:moveTo>
                  <a:pt x="0" y="0"/>
                </a:moveTo>
                <a:lnTo>
                  <a:pt x="4068000" y="0"/>
                </a:lnTo>
                <a:lnTo>
                  <a:pt x="4069800" y="0"/>
                </a:lnTo>
                <a:lnTo>
                  <a:pt x="4069800" y="3069000"/>
                </a:lnTo>
                <a:lnTo>
                  <a:pt x="2287827" y="3069000"/>
                </a:lnTo>
                <a:lnTo>
                  <a:pt x="2288023" y="3067050"/>
                </a:lnTo>
                <a:cubicBezTo>
                  <a:pt x="2288023" y="2927874"/>
                  <a:pt x="2175099" y="2815050"/>
                  <a:pt x="2035800" y="2815050"/>
                </a:cubicBezTo>
                <a:cubicBezTo>
                  <a:pt x="1896501" y="2815050"/>
                  <a:pt x="1783577" y="2927874"/>
                  <a:pt x="1783577" y="3067050"/>
                </a:cubicBezTo>
                <a:lnTo>
                  <a:pt x="1783774" y="3069000"/>
                </a:lnTo>
                <a:lnTo>
                  <a:pt x="1800" y="3069000"/>
                </a:lnTo>
                <a:lnTo>
                  <a:pt x="1800" y="235974"/>
                </a:lnTo>
                <a:lnTo>
                  <a:pt x="0" y="235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4631013-65DA-1041-8C57-167C9C534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D0E0DA3E-4AF8-B845-A89E-05FD19C066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B26C98B-BE8E-EA41-A524-6B126A418C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F025497E-6F36-0141-BDA5-C0C567EDA4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accent5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0FE8E897-71C0-C94C-839C-F99C35B926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100" b="0">
                <a:noFill/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4BA5F78-CC72-F644-9807-405760E5415F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427550E-A2A3-D34D-A752-8FBB32D00B2C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969327"/>
            <a:ext cx="2973032" cy="2232260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accent6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196512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hart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513BF868-2674-8347-88DF-930682D7414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064000" y="0"/>
            <a:ext cx="8128000" cy="6496050"/>
          </a:xfrm>
          <a:custGeom>
            <a:avLst/>
            <a:gdLst>
              <a:gd name="connsiteX0" fmla="*/ 0 w 8128000"/>
              <a:gd name="connsiteY0" fmla="*/ 0 h 6496050"/>
              <a:gd name="connsiteX1" fmla="*/ 8128000 w 8128000"/>
              <a:gd name="connsiteY1" fmla="*/ 0 h 6496050"/>
              <a:gd name="connsiteX2" fmla="*/ 8128000 w 8128000"/>
              <a:gd name="connsiteY2" fmla="*/ 6496050 h 6496050"/>
              <a:gd name="connsiteX3" fmla="*/ 2284000 w 8128000"/>
              <a:gd name="connsiteY3" fmla="*/ 6496050 h 6496050"/>
              <a:gd name="connsiteX4" fmla="*/ 2032000 w 8128000"/>
              <a:gd name="connsiteY4" fmla="*/ 6244050 h 6496050"/>
              <a:gd name="connsiteX5" fmla="*/ 1780000 w 8128000"/>
              <a:gd name="connsiteY5" fmla="*/ 6496050 h 6496050"/>
              <a:gd name="connsiteX6" fmla="*/ 0 w 8128000"/>
              <a:gd name="connsiteY6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8000" h="6496050">
                <a:moveTo>
                  <a:pt x="0" y="0"/>
                </a:moveTo>
                <a:lnTo>
                  <a:pt x="8128000" y="0"/>
                </a:lnTo>
                <a:lnTo>
                  <a:pt x="8128000" y="6496050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0" y="64960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pPr lvl="0"/>
            <a:r>
              <a:rPr lang="en-GB"/>
              <a:t>Click to add chart or image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3229316" cy="182721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3229316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111126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D7245059-C77A-F54C-A53E-4CBA0C853BFB}"/>
              </a:ext>
            </a:extLst>
          </p:cNvPr>
          <p:cNvSpPr/>
          <p:nvPr/>
        </p:nvSpPr>
        <p:spPr>
          <a:xfrm>
            <a:off x="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48DB6C09-42FA-2A46-BC78-D93D37BEBB29}"/>
              </a:ext>
            </a:extLst>
          </p:cNvPr>
          <p:cNvSpPr/>
          <p:nvPr/>
        </p:nvSpPr>
        <p:spPr>
          <a:xfrm>
            <a:off x="8127600" y="0"/>
            <a:ext cx="4064400" cy="6498000"/>
          </a:xfrm>
          <a:custGeom>
            <a:avLst/>
            <a:gdLst>
              <a:gd name="connsiteX0" fmla="*/ 0 w 4064400"/>
              <a:gd name="connsiteY0" fmla="*/ 0 h 6498000"/>
              <a:gd name="connsiteX1" fmla="*/ 4064400 w 4064400"/>
              <a:gd name="connsiteY1" fmla="*/ 0 h 6498000"/>
              <a:gd name="connsiteX2" fmla="*/ 4064400 w 4064400"/>
              <a:gd name="connsiteY2" fmla="*/ 6498000 h 6498000"/>
              <a:gd name="connsiteX3" fmla="*/ 0 w 4064400"/>
              <a:gd name="connsiteY3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498000">
                <a:moveTo>
                  <a:pt x="0" y="0"/>
                </a:moveTo>
                <a:lnTo>
                  <a:pt x="4064400" y="0"/>
                </a:lnTo>
                <a:lnTo>
                  <a:pt x="4064400" y="6498000"/>
                </a:lnTo>
                <a:lnTo>
                  <a:pt x="0" y="6498000"/>
                </a:lnTo>
                <a:close/>
              </a:path>
            </a:pathLst>
          </a:custGeom>
          <a:solidFill>
            <a:srgbClr val="EDF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8BD2C5B-4AEB-2742-96C2-7BBFA14B3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64400" y="0"/>
            <a:ext cx="4063200" cy="6498000"/>
          </a:xfrm>
          <a:custGeom>
            <a:avLst/>
            <a:gdLst>
              <a:gd name="connsiteX0" fmla="*/ 0 w 4063200"/>
              <a:gd name="connsiteY0" fmla="*/ 0 h 6498000"/>
              <a:gd name="connsiteX1" fmla="*/ 4063200 w 4063200"/>
              <a:gd name="connsiteY1" fmla="*/ 0 h 6498000"/>
              <a:gd name="connsiteX2" fmla="*/ 4063200 w 4063200"/>
              <a:gd name="connsiteY2" fmla="*/ 6498000 h 6498000"/>
              <a:gd name="connsiteX3" fmla="*/ 2283207 w 4063200"/>
              <a:gd name="connsiteY3" fmla="*/ 6498000 h 6498000"/>
              <a:gd name="connsiteX4" fmla="*/ 2283600 w 4063200"/>
              <a:gd name="connsiteY4" fmla="*/ 6496050 h 6498000"/>
              <a:gd name="connsiteX5" fmla="*/ 2031600 w 4063200"/>
              <a:gd name="connsiteY5" fmla="*/ 6244050 h 6498000"/>
              <a:gd name="connsiteX6" fmla="*/ 1779600 w 4063200"/>
              <a:gd name="connsiteY6" fmla="*/ 6496050 h 6498000"/>
              <a:gd name="connsiteX7" fmla="*/ 1779994 w 4063200"/>
              <a:gd name="connsiteY7" fmla="*/ 6498000 h 6498000"/>
              <a:gd name="connsiteX8" fmla="*/ 0 w 40632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3200" h="6498000">
                <a:moveTo>
                  <a:pt x="0" y="0"/>
                </a:moveTo>
                <a:lnTo>
                  <a:pt x="4063200" y="0"/>
                </a:lnTo>
                <a:lnTo>
                  <a:pt x="4063200" y="6498000"/>
                </a:lnTo>
                <a:lnTo>
                  <a:pt x="2283207" y="6498000"/>
                </a:lnTo>
                <a:lnTo>
                  <a:pt x="2283600" y="6496050"/>
                </a:lnTo>
                <a:cubicBezTo>
                  <a:pt x="2283600" y="6356874"/>
                  <a:pt x="2170776" y="6244050"/>
                  <a:pt x="2031600" y="6244050"/>
                </a:cubicBezTo>
                <a:cubicBezTo>
                  <a:pt x="1892425" y="6244050"/>
                  <a:pt x="1779600" y="6356874"/>
                  <a:pt x="1779600" y="6496050"/>
                </a:cubicBezTo>
                <a:lnTo>
                  <a:pt x="17799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1F44BA-467F-BE4D-A5C2-016062F34C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01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62AB0BE-6BC7-8849-AB16-35B14C0D9D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02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7B6257F5-DB36-8642-9B67-DCE0EA0BB9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4959" y="1960070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03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918DF41C-28AB-DF43-913D-52E963D595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04959" y="4290971"/>
            <a:ext cx="3189288" cy="2109210"/>
          </a:xfrm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  <a:lvl2pPr algn="ctr">
              <a:lnSpc>
                <a:spcPct val="120000"/>
              </a:lnSpc>
              <a:defRPr sz="16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GB"/>
              <a:t>04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D083FB-B098-954D-9DC4-850B3E001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7011782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8805700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/ content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9">
            <a:extLst>
              <a:ext uri="{FF2B5EF4-FFF2-40B4-BE49-F238E27FC236}">
                <a16:creationId xmlns:a16="http://schemas.microsoft.com/office/drawing/2014/main" id="{D76F5CAF-A32B-7A49-875F-78FB038A9479}"/>
              </a:ext>
            </a:extLst>
          </p:cNvPr>
          <p:cNvSpPr/>
          <p:nvPr/>
        </p:nvSpPr>
        <p:spPr>
          <a:xfrm>
            <a:off x="4062000" y="0"/>
            <a:ext cx="4069800" cy="6498000"/>
          </a:xfrm>
          <a:custGeom>
            <a:avLst/>
            <a:gdLst>
              <a:gd name="connsiteX0" fmla="*/ 0 w 4069800"/>
              <a:gd name="connsiteY0" fmla="*/ 0 h 6498000"/>
              <a:gd name="connsiteX1" fmla="*/ 4068000 w 4069800"/>
              <a:gd name="connsiteY1" fmla="*/ 0 h 6498000"/>
              <a:gd name="connsiteX2" fmla="*/ 4068000 w 4069800"/>
              <a:gd name="connsiteY2" fmla="*/ 3429000 h 6498000"/>
              <a:gd name="connsiteX3" fmla="*/ 4069800 w 4069800"/>
              <a:gd name="connsiteY3" fmla="*/ 3429000 h 6498000"/>
              <a:gd name="connsiteX4" fmla="*/ 4069800 w 4069800"/>
              <a:gd name="connsiteY4" fmla="*/ 6498000 h 6498000"/>
              <a:gd name="connsiteX5" fmla="*/ 2287827 w 4069800"/>
              <a:gd name="connsiteY5" fmla="*/ 6498000 h 6498000"/>
              <a:gd name="connsiteX6" fmla="*/ 2288023 w 4069800"/>
              <a:gd name="connsiteY6" fmla="*/ 6496050 h 6498000"/>
              <a:gd name="connsiteX7" fmla="*/ 2035800 w 4069800"/>
              <a:gd name="connsiteY7" fmla="*/ 6244050 h 6498000"/>
              <a:gd name="connsiteX8" fmla="*/ 1783577 w 4069800"/>
              <a:gd name="connsiteY8" fmla="*/ 6496050 h 6498000"/>
              <a:gd name="connsiteX9" fmla="*/ 1783774 w 4069800"/>
              <a:gd name="connsiteY9" fmla="*/ 6498000 h 6498000"/>
              <a:gd name="connsiteX10" fmla="*/ 1800 w 4069800"/>
              <a:gd name="connsiteY10" fmla="*/ 6498000 h 6498000"/>
              <a:gd name="connsiteX11" fmla="*/ 1800 w 4069800"/>
              <a:gd name="connsiteY11" fmla="*/ 3664974 h 6498000"/>
              <a:gd name="connsiteX12" fmla="*/ 0 w 4069800"/>
              <a:gd name="connsiteY12" fmla="*/ 366497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9800" h="6498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4069800" y="3429000"/>
                </a:lnTo>
                <a:lnTo>
                  <a:pt x="4069800" y="6498000"/>
                </a:lnTo>
                <a:lnTo>
                  <a:pt x="2287827" y="6498000"/>
                </a:lnTo>
                <a:lnTo>
                  <a:pt x="2288023" y="6496050"/>
                </a:lnTo>
                <a:cubicBezTo>
                  <a:pt x="2288023" y="6356874"/>
                  <a:pt x="2175099" y="6244050"/>
                  <a:pt x="2035800" y="6244050"/>
                </a:cubicBezTo>
                <a:cubicBezTo>
                  <a:pt x="1896501" y="6244050"/>
                  <a:pt x="1783577" y="6356874"/>
                  <a:pt x="1783577" y="6496050"/>
                </a:cubicBezTo>
                <a:lnTo>
                  <a:pt x="1783774" y="6498000"/>
                </a:lnTo>
                <a:lnTo>
                  <a:pt x="1800" y="6498000"/>
                </a:lnTo>
                <a:lnTo>
                  <a:pt x="1800" y="3664974"/>
                </a:lnTo>
                <a:lnTo>
                  <a:pt x="0" y="366497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928844B-AF4D-EB48-8B2E-034A716B9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063800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2928" y="609599"/>
            <a:ext cx="3531201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6F666979-0ECE-B949-BA37-13C1BF624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2928" y="2436814"/>
            <a:ext cx="3531201" cy="381152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802668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ice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2436812"/>
            <a:ext cx="296258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9F6A902-93DF-154B-893D-0DF72E2759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62050" y="1422000"/>
            <a:ext cx="6768000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B4AE55-198A-9245-9842-304475D184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62294" y="1712514"/>
            <a:ext cx="6767512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C95FFF9-8E14-6A49-9689-F0419B544A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62050" y="5400000"/>
            <a:ext cx="6768000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C4594DC-56B1-CF41-9D14-1F429D8D888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28050" y="1541493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4B8FE8A3-A2FB-2B45-BB88-4AB826079E8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62200" y="2150333"/>
            <a:ext cx="1962204" cy="4014000"/>
          </a:xfrm>
          <a:prstGeom prst="round2SameRect">
            <a:avLst>
              <a:gd name="adj1" fmla="val 6156"/>
              <a:gd name="adj2" fmla="val 0"/>
            </a:avLst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Picture Placeholder 10">
            <a:extLst>
              <a:ext uri="{FF2B5EF4-FFF2-40B4-BE49-F238E27FC236}">
                <a16:creationId xmlns:a16="http://schemas.microsoft.com/office/drawing/2014/main" id="{9F22E1CA-D39E-CF4F-8BC3-E45962EB36D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962444" y="2440847"/>
            <a:ext cx="1962063" cy="3723486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515B4EF-4C39-FA47-B386-295D0DE1549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962200" y="6128333"/>
            <a:ext cx="1962204" cy="36000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E428CB56-8DB8-424F-B8A1-7AD238B12D6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07103" y="2271316"/>
            <a:ext cx="36000" cy="360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0EECF6EC-E44D-3B4E-832E-79B18420F61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899178" y="2271316"/>
            <a:ext cx="182876" cy="36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25798678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5920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FB7A9AC-BCBE-074D-9620-C5FAB2B9DA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37109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1CE8E07-4968-2149-AED9-530684741F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15014" y="609601"/>
            <a:ext cx="3517784" cy="5325610"/>
          </a:xfrm>
        </p:spPr>
        <p:txBody>
          <a:bodyPr anchor="ctr"/>
          <a:lstStyle>
            <a:lvl1pPr algn="ctr">
              <a:lnSpc>
                <a:spcPct val="80000"/>
              </a:lnSpc>
              <a:defRPr sz="3600" b="1">
                <a:solidFill>
                  <a:schemeClr val="bg1"/>
                </a:solidFill>
              </a:defRPr>
            </a:lvl1pPr>
            <a:lvl2pPr algn="ctr">
              <a:spcAft>
                <a:spcPts val="12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80000"/>
              </a:lnSpc>
              <a:spcAft>
                <a:spcPts val="0"/>
              </a:spcAft>
              <a:buNone/>
              <a:defRPr sz="13800" b="1">
                <a:solidFill>
                  <a:schemeClr val="accent4"/>
                </a:solidFill>
              </a:defRPr>
            </a:lvl3pPr>
            <a:lvl4pPr algn="ctr">
              <a:lnSpc>
                <a:spcPct val="100000"/>
              </a:lnSpc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Big stat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XX</a:t>
            </a:r>
          </a:p>
          <a:p>
            <a:pPr lvl="3"/>
            <a:r>
              <a:rPr lang="en-GB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6626149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oints with Background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3B46106E-6485-954E-BED7-0B3CFBD38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12192000" cy="6497638"/>
          </a:xfrm>
          <a:custGeom>
            <a:avLst/>
            <a:gdLst>
              <a:gd name="connsiteX0" fmla="*/ 0 w 12192000"/>
              <a:gd name="connsiteY0" fmla="*/ 0 h 6497638"/>
              <a:gd name="connsiteX1" fmla="*/ 12192000 w 12192000"/>
              <a:gd name="connsiteY1" fmla="*/ 0 h 6497638"/>
              <a:gd name="connsiteX2" fmla="*/ 12192000 w 12192000"/>
              <a:gd name="connsiteY2" fmla="*/ 6497638 h 6497638"/>
              <a:gd name="connsiteX3" fmla="*/ 6347680 w 12192000"/>
              <a:gd name="connsiteY3" fmla="*/ 6497638 h 6497638"/>
              <a:gd name="connsiteX4" fmla="*/ 6348000 w 12192000"/>
              <a:gd name="connsiteY4" fmla="*/ 6496050 h 6497638"/>
              <a:gd name="connsiteX5" fmla="*/ 6096000 w 12192000"/>
              <a:gd name="connsiteY5" fmla="*/ 6244050 h 6497638"/>
              <a:gd name="connsiteX6" fmla="*/ 5844000 w 12192000"/>
              <a:gd name="connsiteY6" fmla="*/ 6496050 h 6497638"/>
              <a:gd name="connsiteX7" fmla="*/ 5844321 w 12192000"/>
              <a:gd name="connsiteY7" fmla="*/ 6497638 h 6497638"/>
              <a:gd name="connsiteX8" fmla="*/ 0 w 12192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7638">
                <a:moveTo>
                  <a:pt x="0" y="0"/>
                </a:moveTo>
                <a:lnTo>
                  <a:pt x="12192000" y="0"/>
                </a:lnTo>
                <a:lnTo>
                  <a:pt x="12192000" y="6497638"/>
                </a:lnTo>
                <a:lnTo>
                  <a:pt x="6347680" y="6497638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59DACD9E-3955-7B45-96B2-7D8BE4726AF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750970C-3138-B24B-B5BE-424C94FFCB1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947B9FEA-9C3C-8144-BBAC-02AAECE365E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643645-909A-E64C-AECF-FF8D2549E9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3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905D865-DB29-824B-83F4-98D1B8D13DE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8685FA2-5439-8249-9C6F-580A601085E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45E1A5-F9AA-8E45-87DA-48733FB44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138177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2 callouts with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05D707-B941-E742-B3A1-EC33D25DD37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064000" y="1"/>
            <a:ext cx="4064000" cy="6497999"/>
          </a:xfrm>
          <a:custGeom>
            <a:avLst/>
            <a:gdLst>
              <a:gd name="connsiteX0" fmla="*/ 0 w 4064000"/>
              <a:gd name="connsiteY0" fmla="*/ 0 h 6497999"/>
              <a:gd name="connsiteX1" fmla="*/ 4064000 w 4064000"/>
              <a:gd name="connsiteY1" fmla="*/ 0 h 6497999"/>
              <a:gd name="connsiteX2" fmla="*/ 4064000 w 4064000"/>
              <a:gd name="connsiteY2" fmla="*/ 6497999 h 6497999"/>
              <a:gd name="connsiteX3" fmla="*/ 2283804 w 4064000"/>
              <a:gd name="connsiteY3" fmla="*/ 6497999 h 6497999"/>
              <a:gd name="connsiteX4" fmla="*/ 2284000 w 4064000"/>
              <a:gd name="connsiteY4" fmla="*/ 6496049 h 6497999"/>
              <a:gd name="connsiteX5" fmla="*/ 2032000 w 4064000"/>
              <a:gd name="connsiteY5" fmla="*/ 6244049 h 6497999"/>
              <a:gd name="connsiteX6" fmla="*/ 1780000 w 4064000"/>
              <a:gd name="connsiteY6" fmla="*/ 6496049 h 6497999"/>
              <a:gd name="connsiteX7" fmla="*/ 1780197 w 4064000"/>
              <a:gd name="connsiteY7" fmla="*/ 6497999 h 6497999"/>
              <a:gd name="connsiteX8" fmla="*/ 0 w 4064000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64000" h="6497999">
                <a:moveTo>
                  <a:pt x="0" y="0"/>
                </a:moveTo>
                <a:lnTo>
                  <a:pt x="4064000" y="0"/>
                </a:lnTo>
                <a:lnTo>
                  <a:pt x="4064000" y="6497999"/>
                </a:lnTo>
                <a:lnTo>
                  <a:pt x="2283804" y="6497999"/>
                </a:lnTo>
                <a:lnTo>
                  <a:pt x="2284000" y="6496049"/>
                </a:lnTo>
                <a:cubicBezTo>
                  <a:pt x="2284000" y="6356873"/>
                  <a:pt x="2171176" y="6244049"/>
                  <a:pt x="2032000" y="6244049"/>
                </a:cubicBezTo>
                <a:cubicBezTo>
                  <a:pt x="1892824" y="6244049"/>
                  <a:pt x="1780000" y="6356873"/>
                  <a:pt x="1780000" y="6496049"/>
                </a:cubicBezTo>
                <a:lnTo>
                  <a:pt x="1780197" y="6497999"/>
                </a:lnTo>
                <a:lnTo>
                  <a:pt x="0" y="6497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13">
            <a:extLst>
              <a:ext uri="{FF2B5EF4-FFF2-40B4-BE49-F238E27FC236}">
                <a16:creationId xmlns:a16="http://schemas.microsoft.com/office/drawing/2014/main" id="{F1958CA4-4DE3-104F-87CF-B9883AE1372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17178" y="1"/>
            <a:ext cx="4074822" cy="6497999"/>
          </a:xfrm>
          <a:custGeom>
            <a:avLst/>
            <a:gdLst>
              <a:gd name="connsiteX0" fmla="*/ 0 w 12192000"/>
              <a:gd name="connsiteY0" fmla="*/ 0 h 3428999"/>
              <a:gd name="connsiteX1" fmla="*/ 12192000 w 12192000"/>
              <a:gd name="connsiteY1" fmla="*/ 0 h 3428999"/>
              <a:gd name="connsiteX2" fmla="*/ 12192000 w 12192000"/>
              <a:gd name="connsiteY2" fmla="*/ 3428999 h 3428999"/>
              <a:gd name="connsiteX3" fmla="*/ 0 w 12192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8999"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F8530DE-535A-084C-8B5E-A85ECC159C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064000" y="0"/>
            <a:ext cx="8128000" cy="6497638"/>
          </a:xfrm>
          <a:custGeom>
            <a:avLst/>
            <a:gdLst>
              <a:gd name="connsiteX0" fmla="*/ 0 w 8128000"/>
              <a:gd name="connsiteY0" fmla="*/ 0 h 6497638"/>
              <a:gd name="connsiteX1" fmla="*/ 8128000 w 8128000"/>
              <a:gd name="connsiteY1" fmla="*/ 0 h 6497638"/>
              <a:gd name="connsiteX2" fmla="*/ 8128000 w 8128000"/>
              <a:gd name="connsiteY2" fmla="*/ 6497638 h 6497638"/>
              <a:gd name="connsiteX3" fmla="*/ 2283680 w 8128000"/>
              <a:gd name="connsiteY3" fmla="*/ 6497638 h 6497638"/>
              <a:gd name="connsiteX4" fmla="*/ 2284000 w 8128000"/>
              <a:gd name="connsiteY4" fmla="*/ 6496050 h 6497638"/>
              <a:gd name="connsiteX5" fmla="*/ 2032000 w 8128000"/>
              <a:gd name="connsiteY5" fmla="*/ 6244050 h 6497638"/>
              <a:gd name="connsiteX6" fmla="*/ 1780000 w 8128000"/>
              <a:gd name="connsiteY6" fmla="*/ 6496050 h 6497638"/>
              <a:gd name="connsiteX7" fmla="*/ 1780321 w 8128000"/>
              <a:gd name="connsiteY7" fmla="*/ 6497638 h 6497638"/>
              <a:gd name="connsiteX8" fmla="*/ 0 w 8128000"/>
              <a:gd name="connsiteY8" fmla="*/ 6497638 h 6497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28000" h="6497638">
                <a:moveTo>
                  <a:pt x="0" y="0"/>
                </a:moveTo>
                <a:lnTo>
                  <a:pt x="8128000" y="0"/>
                </a:lnTo>
                <a:lnTo>
                  <a:pt x="8128000" y="6497638"/>
                </a:lnTo>
                <a:lnTo>
                  <a:pt x="2283680" y="6497638"/>
                </a:lnTo>
                <a:lnTo>
                  <a:pt x="2284000" y="6496050"/>
                </a:lnTo>
                <a:cubicBezTo>
                  <a:pt x="2284000" y="6356874"/>
                  <a:pt x="2171176" y="6244050"/>
                  <a:pt x="2032000" y="6244050"/>
                </a:cubicBezTo>
                <a:cubicBezTo>
                  <a:pt x="1892825" y="6244050"/>
                  <a:pt x="1780000" y="6356874"/>
                  <a:pt x="1780000" y="6496050"/>
                </a:cubicBezTo>
                <a:lnTo>
                  <a:pt x="1780321" y="6497638"/>
                </a:lnTo>
                <a:lnTo>
                  <a:pt x="0" y="6497638"/>
                </a:lnTo>
                <a:close/>
              </a:path>
            </a:pathLst>
          </a:custGeom>
          <a:gradFill>
            <a:gsLst>
              <a:gs pos="0">
                <a:srgbClr val="2B2D42">
                  <a:alpha val="19000"/>
                </a:srgbClr>
              </a:gs>
              <a:gs pos="100000">
                <a:srgbClr val="2B2D42"/>
              </a:gs>
            </a:gsLst>
            <a:lin ang="5400000" scaled="1"/>
          </a:gra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2436813"/>
            <a:ext cx="3023302" cy="349839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B439116-0AC7-6E49-9EE3-FFE1BD1C3F0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7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CA3AD4B1-EF8E-F84F-8EB4-0633A7A509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1750" y="2283295"/>
            <a:ext cx="3036500" cy="3651916"/>
          </a:xfrm>
        </p:spPr>
        <p:txBody>
          <a:bodyPr anchor="t"/>
          <a:lstStyle>
            <a:lvl1pPr algn="ctr">
              <a:lnSpc>
                <a:spcPct val="90000"/>
              </a:lnSpc>
              <a:spcAft>
                <a:spcPts val="600"/>
              </a:spcAft>
              <a:defRPr sz="6000" b="1">
                <a:solidFill>
                  <a:schemeClr val="accent4"/>
                </a:solidFill>
              </a:defRPr>
            </a:lvl1pPr>
            <a:lvl2pPr algn="ctr">
              <a:lnSpc>
                <a:spcPct val="90000"/>
              </a:lnSpc>
              <a:spcAft>
                <a:spcPts val="600"/>
              </a:spcAft>
              <a:defRPr sz="1600" b="0">
                <a:solidFill>
                  <a:schemeClr val="bg1"/>
                </a:solidFill>
              </a:defRPr>
            </a:lvl2pPr>
            <a:lvl3pPr marL="0" indent="0" algn="ctr">
              <a:lnSpc>
                <a:spcPct val="90000"/>
              </a:lnSpc>
              <a:spcAft>
                <a:spcPts val="600"/>
              </a:spcAft>
              <a:buNone/>
              <a:defRPr sz="1800" b="1">
                <a:solidFill>
                  <a:schemeClr val="bg2"/>
                </a:solidFill>
              </a:defRPr>
            </a:lvl3pPr>
            <a:lvl4pPr algn="ctr">
              <a:lnSpc>
                <a:spcPct val="90000"/>
              </a:lnSpc>
              <a:spcAft>
                <a:spcPts val="600"/>
              </a:spcAft>
              <a:defRPr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365883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6473027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611550055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ic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>
                <a:solidFill>
                  <a:srgbClr val="404E5C"/>
                </a:solidFill>
              </a:rPr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FFFFFF"/>
                </a:solidFill>
              </a:endParaRPr>
            </a:p>
          </p:txBody>
        </p:sp>
      </p:grp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 txBox="1">
            <a:spLocks/>
          </p:cNvSpPr>
          <p:nvPr/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B1D7550-0EB0-3A43-B3ED-278106F7B6C0}" type="slidenum">
              <a:rPr lang="en-GB" smtClean="0">
                <a:solidFill>
                  <a:srgbClr val="404E5C"/>
                </a:solidFill>
              </a:rPr>
              <a:pPr/>
              <a:t>‹Nº›</a:t>
            </a:fld>
            <a:endParaRPr lang="en-GB">
              <a:solidFill>
                <a:srgbClr val="404E5C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EA482E0-B01C-F146-BA1B-F2A64B1E0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093" y="6335850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98852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9D9B270-FE21-444E-AB80-6A52EC0C50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</p:spTree>
    <p:extLst>
      <p:ext uri="{BB962C8B-B14F-4D97-AF65-F5344CB8AC3E}">
        <p14:creationId xmlns:p14="http://schemas.microsoft.com/office/powerpoint/2010/main" val="506019198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9678254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+ titl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BF43660B-81B2-B143-B11D-85302EECFDBE}"/>
              </a:ext>
            </a:extLst>
          </p:cNvPr>
          <p:cNvSpPr/>
          <p:nvPr/>
        </p:nvSpPr>
        <p:spPr>
          <a:xfrm>
            <a:off x="-1" y="169378"/>
            <a:ext cx="6096001" cy="651399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9EEBBFB-5AFB-E546-B708-FD2A696F2A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067241" y="346075"/>
            <a:ext cx="5124760" cy="61658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 marL="0" indent="0" algn="ctr">
              <a:buNone/>
              <a:defRPr sz="1400" b="0">
                <a:solidFill>
                  <a:schemeClr val="accent3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7" name="Text Placeholder 24">
            <a:extLst>
              <a:ext uri="{FF2B5EF4-FFF2-40B4-BE49-F238E27FC236}">
                <a16:creationId xmlns:a16="http://schemas.microsoft.com/office/drawing/2014/main" id="{4BCEEAE9-2632-734D-A333-1202EB0610B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1" y="346075"/>
            <a:ext cx="7067241" cy="616585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 sz="20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lvl="0"/>
            <a:r>
              <a:rPr lang="en-US"/>
              <a:t>Box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A09681D-22B5-6548-919F-52B5804608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1473" y="572255"/>
            <a:ext cx="328492" cy="50392"/>
          </a:xfrm>
          <a:prstGeom prst="rect">
            <a:avLst/>
          </a:prstGeom>
          <a:solidFill>
            <a:schemeClr val="bg2"/>
          </a:solidFill>
        </p:spPr>
        <p:txBody>
          <a:bodyPr wrap="none" lIns="0" tIns="0" rIns="0" bIns="0" anchor="ctr"/>
          <a:lstStyle>
            <a:lvl1pPr>
              <a:defRPr lang="en-US" sz="200" smtClean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>
              <a:defRPr lang="en-US" sz="800" smtClean="0">
                <a:solidFill>
                  <a:schemeClr val="bg2"/>
                </a:solidFill>
              </a:defRPr>
            </a:lvl2pPr>
            <a:lvl3pPr>
              <a:defRPr lang="en-US" sz="800" smtClean="0">
                <a:solidFill>
                  <a:schemeClr val="bg2"/>
                </a:solidFill>
              </a:defRPr>
            </a:lvl3pPr>
            <a:lvl4pPr>
              <a:defRPr lang="en-US" sz="800" smtClean="0">
                <a:solidFill>
                  <a:schemeClr val="bg2"/>
                </a:solidFill>
              </a:defRPr>
            </a:lvl4pPr>
            <a:lvl5pPr>
              <a:defRPr lang="en-US" sz="800">
                <a:solidFill>
                  <a:schemeClr val="bg2"/>
                </a:solidFill>
              </a:defRPr>
            </a:lvl5pPr>
          </a:lstStyle>
          <a:p>
            <a:pPr marL="0" lvl="0" indent="0" algn="ctr">
              <a:buNone/>
            </a:pPr>
            <a:r>
              <a:rPr lang="en-US"/>
              <a:t>Line</a:t>
            </a:r>
          </a:p>
        </p:txBody>
      </p:sp>
      <p:sp>
        <p:nvSpPr>
          <p:cNvPr id="18" name="Slide Number Placeholder 11">
            <a:extLst>
              <a:ext uri="{FF2B5EF4-FFF2-40B4-BE49-F238E27FC236}">
                <a16:creationId xmlns:a16="http://schemas.microsoft.com/office/drawing/2014/main" id="{BF6D8E5A-A926-EA42-9DD8-56755A428205}"/>
              </a:ext>
            </a:extLst>
          </p:cNvPr>
          <p:cNvSpPr txBox="1">
            <a:spLocks/>
          </p:cNvSpPr>
          <p:nvPr/>
        </p:nvSpPr>
        <p:spPr>
          <a:xfrm>
            <a:off x="337856" y="6515474"/>
            <a:ext cx="612000" cy="172068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1800" kern="120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BC3BBC56-5B77-964C-A5B4-F225189E1B1A}" type="slidenum">
              <a:rPr lang="en-US" sz="800" i="0" smtClean="0"/>
              <a:pPr algn="l"/>
              <a:t>‹Nº›</a:t>
            </a:fld>
            <a:endParaRPr lang="en-US" sz="800" i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F70018-73A1-A742-95B2-3D6B76F2D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728662"/>
            <a:ext cx="6367128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F23E93F2-6A96-924E-ADF9-C3E512F7364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71475" y="2054225"/>
            <a:ext cx="6315075" cy="4117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accent4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FF180C-B320-DC49-8D0B-5BC885F62D2C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Source: </a:t>
            </a:r>
          </a:p>
        </p:txBody>
      </p:sp>
    </p:spTree>
    <p:extLst>
      <p:ext uri="{BB962C8B-B14F-4D97-AF65-F5344CB8AC3E}">
        <p14:creationId xmlns:p14="http://schemas.microsoft.com/office/powerpoint/2010/main" val="1415503342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righ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3EE54FD-7835-9C4B-81DD-D042B6D9FA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501600"/>
          </a:xfrm>
          <a:custGeom>
            <a:avLst/>
            <a:gdLst>
              <a:gd name="connsiteX0" fmla="*/ 0 w 6096000"/>
              <a:gd name="connsiteY0" fmla="*/ 0 h 6501600"/>
              <a:gd name="connsiteX1" fmla="*/ 6096000 w 6096000"/>
              <a:gd name="connsiteY1" fmla="*/ 0 h 6501600"/>
              <a:gd name="connsiteX2" fmla="*/ 6096000 w 6096000"/>
              <a:gd name="connsiteY2" fmla="*/ 6501600 h 6501600"/>
              <a:gd name="connsiteX3" fmla="*/ 252099 w 6096000"/>
              <a:gd name="connsiteY3" fmla="*/ 6501600 h 6501600"/>
              <a:gd name="connsiteX4" fmla="*/ 0 w 6096000"/>
              <a:gd name="connsiteY4" fmla="*/ 6249385 h 65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6501600">
                <a:moveTo>
                  <a:pt x="0" y="0"/>
                </a:moveTo>
                <a:lnTo>
                  <a:pt x="6096000" y="0"/>
                </a:lnTo>
                <a:lnTo>
                  <a:pt x="6096000" y="6501600"/>
                </a:lnTo>
                <a:lnTo>
                  <a:pt x="252099" y="6501600"/>
                </a:lnTo>
                <a:cubicBezTo>
                  <a:pt x="252099" y="6362305"/>
                  <a:pt x="139231" y="6249385"/>
                  <a:pt x="0" y="624938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089731" cy="182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2436812"/>
            <a:ext cx="508973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4A273669-5DE8-2448-A646-28D9A9212653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82034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mage - left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458B8BC-0C6F-BA4E-BBD7-C13C291126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501600"/>
          </a:xfrm>
          <a:custGeom>
            <a:avLst/>
            <a:gdLst>
              <a:gd name="connsiteX0" fmla="*/ 0 w 6096000"/>
              <a:gd name="connsiteY0" fmla="*/ 0 h 6498000"/>
              <a:gd name="connsiteX1" fmla="*/ 6096000 w 6096000"/>
              <a:gd name="connsiteY1" fmla="*/ 0 h 6498000"/>
              <a:gd name="connsiteX2" fmla="*/ 6096000 w 6096000"/>
              <a:gd name="connsiteY2" fmla="*/ 6244050 h 6498000"/>
              <a:gd name="connsiteX3" fmla="*/ 5844000 w 6096000"/>
              <a:gd name="connsiteY3" fmla="*/ 6496050 h 6498000"/>
              <a:gd name="connsiteX4" fmla="*/ 5844394 w 6096000"/>
              <a:gd name="connsiteY4" fmla="*/ 6498000 h 6498000"/>
              <a:gd name="connsiteX5" fmla="*/ 0 w 6096000"/>
              <a:gd name="connsiteY5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498000">
                <a:moveTo>
                  <a:pt x="0" y="0"/>
                </a:moveTo>
                <a:lnTo>
                  <a:pt x="6096000" y="0"/>
                </a:lnTo>
                <a:lnTo>
                  <a:pt x="6096000" y="6244050"/>
                </a:ln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7168" y="609600"/>
            <a:ext cx="5392882" cy="56387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932163BD-71D9-E440-8A6E-95C8EB751FB7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CE9AE3-C6C6-E54C-8688-ACA184A30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 rIns="216000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03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81003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63591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46179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3620333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302921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F0E6ED9-CD03-A24A-A1BD-565AA6C21FF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8985600" y="3826883"/>
            <a:ext cx="2336116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5D686E51-941A-824E-AD7D-9E47C1DA30B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728767" y="2980823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22603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77969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26308"/>
            <a:ext cx="11392930" cy="5690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2"/>
            <a:ext cx="10928171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6030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3015863517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3 points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59B994F-868B-BB40-8716-B060187918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6096000 w 12192000"/>
              <a:gd name="connsiteY0" fmla="*/ 6130924 h 6498000"/>
              <a:gd name="connsiteX1" fmla="*/ 6432432 w 12192000"/>
              <a:gd name="connsiteY1" fmla="*/ 6353926 h 6498000"/>
              <a:gd name="connsiteX2" fmla="*/ 6441895 w 12192000"/>
              <a:gd name="connsiteY2" fmla="*/ 6400799 h 6498000"/>
              <a:gd name="connsiteX3" fmla="*/ 12192000 w 12192000"/>
              <a:gd name="connsiteY3" fmla="*/ 6400799 h 6498000"/>
              <a:gd name="connsiteX4" fmla="*/ 12192000 w 12192000"/>
              <a:gd name="connsiteY4" fmla="*/ 6498000 h 6498000"/>
              <a:gd name="connsiteX5" fmla="*/ 6347607 w 12192000"/>
              <a:gd name="connsiteY5" fmla="*/ 6498000 h 6498000"/>
              <a:gd name="connsiteX6" fmla="*/ 6348000 w 12192000"/>
              <a:gd name="connsiteY6" fmla="*/ 6496050 h 6498000"/>
              <a:gd name="connsiteX7" fmla="*/ 6096000 w 12192000"/>
              <a:gd name="connsiteY7" fmla="*/ 6244050 h 6498000"/>
              <a:gd name="connsiteX8" fmla="*/ 5844000 w 12192000"/>
              <a:gd name="connsiteY8" fmla="*/ 6496050 h 6498000"/>
              <a:gd name="connsiteX9" fmla="*/ 5844394 w 12192000"/>
              <a:gd name="connsiteY9" fmla="*/ 6498000 h 6498000"/>
              <a:gd name="connsiteX10" fmla="*/ 0 w 12192000"/>
              <a:gd name="connsiteY10" fmla="*/ 6498000 h 6498000"/>
              <a:gd name="connsiteX11" fmla="*/ 0 w 12192000"/>
              <a:gd name="connsiteY11" fmla="*/ 6400799 h 6498000"/>
              <a:gd name="connsiteX12" fmla="*/ 5750105 w 12192000"/>
              <a:gd name="connsiteY12" fmla="*/ 6400799 h 6498000"/>
              <a:gd name="connsiteX13" fmla="*/ 5759569 w 12192000"/>
              <a:gd name="connsiteY13" fmla="*/ 6353926 h 6498000"/>
              <a:gd name="connsiteX14" fmla="*/ 6096000 w 12192000"/>
              <a:gd name="connsiteY14" fmla="*/ 6130924 h 6498000"/>
              <a:gd name="connsiteX15" fmla="*/ 0 w 12192000"/>
              <a:gd name="connsiteY15" fmla="*/ 0 h 6498000"/>
              <a:gd name="connsiteX16" fmla="*/ 12192000 w 12192000"/>
              <a:gd name="connsiteY16" fmla="*/ 0 h 6498000"/>
              <a:gd name="connsiteX17" fmla="*/ 12192000 w 12192000"/>
              <a:gd name="connsiteY17" fmla="*/ 3428999 h 6498000"/>
              <a:gd name="connsiteX18" fmla="*/ 0 w 12192000"/>
              <a:gd name="connsiteY18" fmla="*/ 3428999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6498000">
                <a:moveTo>
                  <a:pt x="6096000" y="6130924"/>
                </a:moveTo>
                <a:cubicBezTo>
                  <a:pt x="6247240" y="6130924"/>
                  <a:pt x="6377003" y="6222877"/>
                  <a:pt x="6432432" y="6353926"/>
                </a:cubicBezTo>
                <a:lnTo>
                  <a:pt x="6441895" y="6400799"/>
                </a:lnTo>
                <a:lnTo>
                  <a:pt x="12192000" y="6400799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lnTo>
                  <a:pt x="0" y="6400799"/>
                </a:lnTo>
                <a:lnTo>
                  <a:pt x="5750105" y="6400799"/>
                </a:lnTo>
                <a:lnTo>
                  <a:pt x="5759569" y="6353926"/>
                </a:lnTo>
                <a:cubicBezTo>
                  <a:pt x="5814999" y="6222877"/>
                  <a:pt x="5944761" y="6130924"/>
                  <a:pt x="6096000" y="613092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8999"/>
                </a:lnTo>
                <a:lnTo>
                  <a:pt x="0" y="3428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t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599"/>
            <a:ext cx="5477935" cy="18272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459187-E524-7048-BA1C-D09E27D11A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3312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5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DA47B588-B43F-B04D-962B-785D735F61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71200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02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2154988-CC76-6049-932F-876F07091A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29088" y="2984362"/>
            <a:ext cx="849600" cy="849600"/>
          </a:xfrm>
          <a:prstGeom prst="ellipse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>
            <a:lvl1pPr algn="ctr">
              <a:lnSpc>
                <a:spcPct val="100000"/>
              </a:lnSpc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GB"/>
              <a:t>03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D0183AF5-5DC2-FE41-BFD2-3D5DCEAD6049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AB981F5-0602-CE4F-BC7C-A1EB35500705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4609484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227173F3-8DA6-5945-961F-DE5285530A3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267078" y="3826883"/>
            <a:ext cx="2973032" cy="2374704"/>
          </a:xfrm>
        </p:spPr>
        <p:txBody>
          <a:bodyPr/>
          <a:lstStyle>
            <a:lvl1pPr algn="ctr">
              <a:lnSpc>
                <a:spcPct val="80000"/>
              </a:lnSpc>
              <a:defRPr sz="2000" b="1">
                <a:solidFill>
                  <a:schemeClr val="bg2"/>
                </a:solidFill>
              </a:defRPr>
            </a:lvl1pPr>
            <a:lvl2pPr algn="ctr">
              <a:lnSpc>
                <a:spcPct val="120000"/>
              </a:lnSpc>
              <a:spcAft>
                <a:spcPts val="1200"/>
              </a:spcAft>
              <a:defRPr sz="1600" b="0">
                <a:solidFill>
                  <a:schemeClr val="tx1"/>
                </a:solidFill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/>
            </a:lvl3pPr>
            <a:lvl4pPr algn="ctr">
              <a:lnSpc>
                <a:spcPct val="120000"/>
              </a:lnSpc>
              <a:spcAft>
                <a:spcPts val="1200"/>
              </a:spcAft>
              <a:defRPr/>
            </a:lvl4pPr>
            <a:lvl5pPr algn="ctr">
              <a:lnSpc>
                <a:spcPct val="120000"/>
              </a:lnSpc>
              <a:spcAft>
                <a:spcPts val="1200"/>
              </a:spcAft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97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genda - ima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5477935" cy="119274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02342"/>
            <a:ext cx="5487666" cy="44460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04E660C-1DCC-914B-9017-655D35200AB9}"/>
              </a:ext>
            </a:extLst>
          </p:cNvPr>
          <p:cNvSpPr>
            <a:spLocks noGrp="1" noChangeAspect="1"/>
          </p:cNvSpPr>
          <p:nvPr>
            <p:ph type="body" sz="quarter" idx="13"/>
          </p:nvPr>
        </p:nvSpPr>
        <p:spPr>
          <a:xfrm>
            <a:off x="563497" y="528398"/>
            <a:ext cx="208800" cy="208800"/>
          </a:xfrm>
          <a:custGeom>
            <a:avLst/>
            <a:gdLst>
              <a:gd name="connsiteX0" fmla="*/ 201224 w 1820600"/>
              <a:gd name="connsiteY0" fmla="*/ 0 h 1820600"/>
              <a:gd name="connsiteX1" fmla="*/ 1619376 w 1820600"/>
              <a:gd name="connsiteY1" fmla="*/ 0 h 1820600"/>
              <a:gd name="connsiteX2" fmla="*/ 1820600 w 1820600"/>
              <a:gd name="connsiteY2" fmla="*/ 201224 h 1820600"/>
              <a:gd name="connsiteX3" fmla="*/ 1619376 w 1820600"/>
              <a:gd name="connsiteY3" fmla="*/ 402448 h 1820600"/>
              <a:gd name="connsiteX4" fmla="*/ 402448 w 1820600"/>
              <a:gd name="connsiteY4" fmla="*/ 402448 h 1820600"/>
              <a:gd name="connsiteX5" fmla="*/ 402448 w 1820600"/>
              <a:gd name="connsiteY5" fmla="*/ 1619376 h 1820600"/>
              <a:gd name="connsiteX6" fmla="*/ 201224 w 1820600"/>
              <a:gd name="connsiteY6" fmla="*/ 1820600 h 1820600"/>
              <a:gd name="connsiteX7" fmla="*/ 0 w 1820600"/>
              <a:gd name="connsiteY7" fmla="*/ 1619376 h 1820600"/>
              <a:gd name="connsiteX8" fmla="*/ 0 w 1820600"/>
              <a:gd name="connsiteY8" fmla="*/ 201224 h 1820600"/>
              <a:gd name="connsiteX9" fmla="*/ 201224 w 1820600"/>
              <a:gd name="connsiteY9" fmla="*/ 0 h 182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0600" h="1820600">
                <a:moveTo>
                  <a:pt x="201224" y="0"/>
                </a:moveTo>
                <a:lnTo>
                  <a:pt x="1619376" y="0"/>
                </a:lnTo>
                <a:cubicBezTo>
                  <a:pt x="1730543" y="0"/>
                  <a:pt x="1820600" y="90056"/>
                  <a:pt x="1820600" y="201224"/>
                </a:cubicBezTo>
                <a:cubicBezTo>
                  <a:pt x="1820600" y="312392"/>
                  <a:pt x="1730543" y="402448"/>
                  <a:pt x="1619376" y="402448"/>
                </a:cubicBezTo>
                <a:lnTo>
                  <a:pt x="402448" y="402448"/>
                </a:lnTo>
                <a:lnTo>
                  <a:pt x="402448" y="1619376"/>
                </a:lnTo>
                <a:cubicBezTo>
                  <a:pt x="402448" y="1730543"/>
                  <a:pt x="312392" y="1820600"/>
                  <a:pt x="201224" y="1820600"/>
                </a:cubicBezTo>
                <a:cubicBezTo>
                  <a:pt x="90056" y="1820600"/>
                  <a:pt x="0" y="1730543"/>
                  <a:pt x="0" y="1619376"/>
                </a:cubicBezTo>
                <a:lnTo>
                  <a:pt x="0" y="201224"/>
                </a:lnTo>
                <a:cubicBezTo>
                  <a:pt x="0" y="90056"/>
                  <a:pt x="90056" y="0"/>
                  <a:pt x="201224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58264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9D0571CB-8BC9-D84F-9E30-8938179DFC8A}"/>
              </a:ext>
            </a:extLst>
          </p:cNvPr>
          <p:cNvSpPr/>
          <p:nvPr userDrawn="1"/>
        </p:nvSpPr>
        <p:spPr>
          <a:xfrm>
            <a:off x="3980268" y="0"/>
            <a:ext cx="2591755" cy="6858000"/>
          </a:xfrm>
          <a:custGeom>
            <a:avLst/>
            <a:gdLst>
              <a:gd name="connsiteX0" fmla="*/ 1896356 w 2591755"/>
              <a:gd name="connsiteY0" fmla="*/ 0 h 6858000"/>
              <a:gd name="connsiteX1" fmla="*/ 2591755 w 2591755"/>
              <a:gd name="connsiteY1" fmla="*/ 0 h 6858000"/>
              <a:gd name="connsiteX2" fmla="*/ 695399 w 2591755"/>
              <a:gd name="connsiteY2" fmla="*/ 6858000 h 6858000"/>
              <a:gd name="connsiteX3" fmla="*/ 0 w 25917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1755" h="6858000">
                <a:moveTo>
                  <a:pt x="1896356" y="0"/>
                </a:moveTo>
                <a:lnTo>
                  <a:pt x="2591755" y="0"/>
                </a:lnTo>
                <a:lnTo>
                  <a:pt x="695399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">
                <a:schemeClr val="accent2">
                  <a:alpha val="90000"/>
                </a:schemeClr>
              </a:gs>
              <a:gs pos="95000">
                <a:schemeClr val="accent3">
                  <a:alpha val="9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971CB30-64C4-144F-8D41-BDABE18F05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5668" y="0"/>
            <a:ext cx="7516333" cy="6858000"/>
          </a:xfrm>
          <a:custGeom>
            <a:avLst/>
            <a:gdLst>
              <a:gd name="connsiteX0" fmla="*/ 1896356 w 7516333"/>
              <a:gd name="connsiteY0" fmla="*/ 0 h 6858000"/>
              <a:gd name="connsiteX1" fmla="*/ 7516333 w 7516333"/>
              <a:gd name="connsiteY1" fmla="*/ 0 h 6858000"/>
              <a:gd name="connsiteX2" fmla="*/ 7516333 w 7516333"/>
              <a:gd name="connsiteY2" fmla="*/ 6858000 h 6858000"/>
              <a:gd name="connsiteX3" fmla="*/ 0 w 75163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6333" h="6858000">
                <a:moveTo>
                  <a:pt x="1896356" y="0"/>
                </a:moveTo>
                <a:lnTo>
                  <a:pt x="7516333" y="0"/>
                </a:lnTo>
                <a:lnTo>
                  <a:pt x="75163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84B6E5DE-49BC-3F42-9544-E7E7A6D8ABEF}"/>
              </a:ext>
            </a:extLst>
          </p:cNvPr>
          <p:cNvSpPr/>
          <p:nvPr userDrawn="1"/>
        </p:nvSpPr>
        <p:spPr>
          <a:xfrm>
            <a:off x="0" y="0"/>
            <a:ext cx="6095999" cy="6858000"/>
          </a:xfrm>
          <a:custGeom>
            <a:avLst/>
            <a:gdLst>
              <a:gd name="connsiteX0" fmla="*/ 0 w 5907109"/>
              <a:gd name="connsiteY0" fmla="*/ 0 h 6858000"/>
              <a:gd name="connsiteX1" fmla="*/ 5907109 w 5907109"/>
              <a:gd name="connsiteY1" fmla="*/ 0 h 6858000"/>
              <a:gd name="connsiteX2" fmla="*/ 4069513 w 5907109"/>
              <a:gd name="connsiteY2" fmla="*/ 6858000 h 6858000"/>
              <a:gd name="connsiteX3" fmla="*/ 0 w 590710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109" h="6858000">
                <a:moveTo>
                  <a:pt x="0" y="0"/>
                </a:moveTo>
                <a:lnTo>
                  <a:pt x="5907109" y="0"/>
                </a:lnTo>
                <a:lnTo>
                  <a:pt x="406951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D879A0-3568-0846-86A6-1F737391F5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01040" y="804863"/>
            <a:ext cx="4396740" cy="1355407"/>
          </a:xfrm>
        </p:spPr>
        <p:txBody>
          <a:bodyPr lIns="0" rIns="0">
            <a:noAutofit/>
          </a:bodyPr>
          <a:lstStyle>
            <a:lvl1pPr>
              <a:lnSpc>
                <a:spcPct val="90000"/>
              </a:lnSpc>
              <a:spcAft>
                <a:spcPts val="0"/>
              </a:spcAft>
              <a:defRPr sz="4500" b="1"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bg1"/>
                </a:solidFill>
              </a:defRPr>
            </a:lvl2pPr>
            <a:lvl3pPr marL="7938" indent="0">
              <a:buNone/>
              <a:defRPr/>
            </a:lvl3pPr>
          </a:lstStyle>
          <a:p>
            <a:pPr lvl="0"/>
            <a:r>
              <a:rPr lang="en-GB"/>
              <a:t>Presentation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2669FF-10A9-8441-81B5-A909A02D7E5B}"/>
              </a:ext>
            </a:extLst>
          </p:cNvPr>
          <p:cNvGrpSpPr/>
          <p:nvPr userDrawn="1"/>
        </p:nvGrpSpPr>
        <p:grpSpPr>
          <a:xfrm>
            <a:off x="562233" y="5325750"/>
            <a:ext cx="3107390" cy="1255133"/>
            <a:chOff x="562233" y="5325750"/>
            <a:chExt cx="3107390" cy="1255133"/>
          </a:xfrm>
        </p:grpSpPr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F19E0F1-E94E-0749-A898-486E786596D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76735"/>
            <a:stretch/>
          </p:blipFill>
          <p:spPr>
            <a:xfrm>
              <a:off x="562233" y="5614268"/>
              <a:ext cx="704336" cy="678096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1DCADEB-46C0-334D-B7F1-CBAD26E24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5644" y="5325750"/>
              <a:ext cx="2673979" cy="1255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4346240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D798BC00-B01A-E343-A0B1-922D76DDE8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240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5" name="Picture Placeholder 84">
            <a:extLst>
              <a:ext uri="{FF2B5EF4-FFF2-40B4-BE49-F238E27FC236}">
                <a16:creationId xmlns:a16="http://schemas.microsoft.com/office/drawing/2014/main" id="{0F7F3397-EEED-EA47-A2AD-81D57E9F24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25877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9" name="Text Placeholder 108">
            <a:extLst>
              <a:ext uri="{FF2B5EF4-FFF2-40B4-BE49-F238E27FC236}">
                <a16:creationId xmlns:a16="http://schemas.microsoft.com/office/drawing/2014/main" id="{C166AB35-C896-6742-85BF-C7F48781682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6346" y="2694576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8" name="Text Placeholder 81">
            <a:extLst>
              <a:ext uri="{FF2B5EF4-FFF2-40B4-BE49-F238E27FC236}">
                <a16:creationId xmlns:a16="http://schemas.microsoft.com/office/drawing/2014/main" id="{1CED5A16-B463-314C-B456-97E3336C23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94459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89" name="Picture Placeholder 84">
            <a:extLst>
              <a:ext uri="{FF2B5EF4-FFF2-40B4-BE49-F238E27FC236}">
                <a16:creationId xmlns:a16="http://schemas.microsoft.com/office/drawing/2014/main" id="{D1A6172D-643F-094E-B2AC-827DA7595FE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960096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1" name="Text Placeholder 81">
            <a:extLst>
              <a:ext uri="{FF2B5EF4-FFF2-40B4-BE49-F238E27FC236}">
                <a16:creationId xmlns:a16="http://schemas.microsoft.com/office/drawing/2014/main" id="{FD32CB0F-A61C-DE43-80D0-CC8EB9F2B9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05135" y="2880677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2" name="Picture Placeholder 84">
            <a:extLst>
              <a:ext uri="{FF2B5EF4-FFF2-40B4-BE49-F238E27FC236}">
                <a16:creationId xmlns:a16="http://schemas.microsoft.com/office/drawing/2014/main" id="{C6A2E891-2A97-0549-B77E-A7A24D1452E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70772" y="935943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94" name="Text Placeholder 81">
            <a:extLst>
              <a:ext uri="{FF2B5EF4-FFF2-40B4-BE49-F238E27FC236}">
                <a16:creationId xmlns:a16="http://schemas.microsoft.com/office/drawing/2014/main" id="{6DC82DE1-2EEB-5040-8A65-5E18D5B61A5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840620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5" name="Picture Placeholder 84">
            <a:extLst>
              <a:ext uri="{FF2B5EF4-FFF2-40B4-BE49-F238E27FC236}">
                <a16:creationId xmlns:a16="http://schemas.microsoft.com/office/drawing/2014/main" id="{9864672D-59E2-1E4F-A74F-43D30EE2EFE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906257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0" name="Text Placeholder 109">
            <a:extLst>
              <a:ext uri="{FF2B5EF4-FFF2-40B4-BE49-F238E27FC236}">
                <a16:creationId xmlns:a16="http://schemas.microsoft.com/office/drawing/2014/main" id="{DA3E9A29-365D-264C-AEDD-684F94EFF27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56726" y="5304217"/>
            <a:ext cx="6987385" cy="193040"/>
          </a:xfrm>
          <a:custGeom>
            <a:avLst/>
            <a:gdLst>
              <a:gd name="connsiteX0" fmla="*/ 4893155 w 6987385"/>
              <a:gd name="connsiteY0" fmla="*/ 0 h 193040"/>
              <a:gd name="connsiteX1" fmla="*/ 6987385 w 6987385"/>
              <a:gd name="connsiteY1" fmla="*/ 0 h 193040"/>
              <a:gd name="connsiteX2" fmla="*/ 6939125 w 6987385"/>
              <a:gd name="connsiteY2" fmla="*/ 193040 h 193040"/>
              <a:gd name="connsiteX3" fmla="*/ 4844895 w 6987385"/>
              <a:gd name="connsiteY3" fmla="*/ 193040 h 193040"/>
              <a:gd name="connsiteX4" fmla="*/ 2482479 w 6987385"/>
              <a:gd name="connsiteY4" fmla="*/ 0 h 193040"/>
              <a:gd name="connsiteX5" fmla="*/ 4576709 w 6987385"/>
              <a:gd name="connsiteY5" fmla="*/ 0 h 193040"/>
              <a:gd name="connsiteX6" fmla="*/ 4528449 w 6987385"/>
              <a:gd name="connsiteY6" fmla="*/ 193040 h 193040"/>
              <a:gd name="connsiteX7" fmla="*/ 2434219 w 6987385"/>
              <a:gd name="connsiteY7" fmla="*/ 193040 h 193040"/>
              <a:gd name="connsiteX8" fmla="*/ 48260 w 6987385"/>
              <a:gd name="connsiteY8" fmla="*/ 0 h 193040"/>
              <a:gd name="connsiteX9" fmla="*/ 2142490 w 6987385"/>
              <a:gd name="connsiteY9" fmla="*/ 0 h 193040"/>
              <a:gd name="connsiteX10" fmla="*/ 2094230 w 6987385"/>
              <a:gd name="connsiteY10" fmla="*/ 193040 h 193040"/>
              <a:gd name="connsiteX11" fmla="*/ 0 w 6987385"/>
              <a:gd name="connsiteY11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987385" h="193040">
                <a:moveTo>
                  <a:pt x="4893155" y="0"/>
                </a:moveTo>
                <a:lnTo>
                  <a:pt x="6987385" y="0"/>
                </a:lnTo>
                <a:lnTo>
                  <a:pt x="6939125" y="193040"/>
                </a:lnTo>
                <a:lnTo>
                  <a:pt x="4844895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  <a:tileRect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7" name="Text Placeholder 81">
            <a:extLst>
              <a:ext uri="{FF2B5EF4-FFF2-40B4-BE49-F238E27FC236}">
                <a16:creationId xmlns:a16="http://schemas.microsoft.com/office/drawing/2014/main" id="{2F2F7D6C-5B5A-114D-8F3F-DA9C47FE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74839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98" name="Picture Placeholder 84">
            <a:extLst>
              <a:ext uri="{FF2B5EF4-FFF2-40B4-BE49-F238E27FC236}">
                <a16:creationId xmlns:a16="http://schemas.microsoft.com/office/drawing/2014/main" id="{F41B96F4-97F1-6448-A093-4383407B9629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340476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00" name="Text Placeholder 81">
            <a:extLst>
              <a:ext uri="{FF2B5EF4-FFF2-40B4-BE49-F238E27FC236}">
                <a16:creationId xmlns:a16="http://schemas.microsoft.com/office/drawing/2014/main" id="{8C4E34AE-B57E-B541-8BD7-7CE5CA6D072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5515" y="5490318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1" name="Picture Placeholder 84">
            <a:extLst>
              <a:ext uri="{FF2B5EF4-FFF2-40B4-BE49-F238E27FC236}">
                <a16:creationId xmlns:a16="http://schemas.microsoft.com/office/drawing/2014/main" id="{7178C4D6-340E-FB4C-B20B-E218AAA6C0C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751152" y="354558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0"/>
            <a:ext cx="3120815" cy="6502400"/>
          </a:xfrm>
        </p:spPr>
        <p:txBody>
          <a:bodyPr anchor="ctr"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GB"/>
              <a:t>Who’s in the room?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3" name="Text Placeholder 81">
            <a:extLst>
              <a:ext uri="{FF2B5EF4-FFF2-40B4-BE49-F238E27FC236}">
                <a16:creationId xmlns:a16="http://schemas.microsoft.com/office/drawing/2014/main" id="{7E0D0B2A-74C6-F544-B979-122FB08EAB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-2844492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0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4" name="Picture Placeholder 84">
            <a:extLst>
              <a:ext uri="{FF2B5EF4-FFF2-40B4-BE49-F238E27FC236}">
                <a16:creationId xmlns:a16="http://schemas.microsoft.com/office/drawing/2014/main" id="{D0DB8D45-0BA0-7C45-AF18-2BF1AF60CCD8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-2778855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06" name="Text Placeholder 81">
            <a:extLst>
              <a:ext uri="{FF2B5EF4-FFF2-40B4-BE49-F238E27FC236}">
                <a16:creationId xmlns:a16="http://schemas.microsoft.com/office/drawing/2014/main" id="{F19C58E5-3706-D849-B1FB-D04CCCFC09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-41027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07" name="Picture Placeholder 84">
            <a:extLst>
              <a:ext uri="{FF2B5EF4-FFF2-40B4-BE49-F238E27FC236}">
                <a16:creationId xmlns:a16="http://schemas.microsoft.com/office/drawing/2014/main" id="{DE1FF348-F469-484B-821E-0676CD8FC52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-34463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11" name="Text Placeholder 81">
            <a:extLst>
              <a:ext uri="{FF2B5EF4-FFF2-40B4-BE49-F238E27FC236}">
                <a16:creationId xmlns:a16="http://schemas.microsoft.com/office/drawing/2014/main" id="{76303C0A-F9BB-C94D-8821-CF7DC825DF8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005444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2" name="Picture Placeholder 84">
            <a:extLst>
              <a:ext uri="{FF2B5EF4-FFF2-40B4-BE49-F238E27FC236}">
                <a16:creationId xmlns:a16="http://schemas.microsoft.com/office/drawing/2014/main" id="{6E301ED4-7195-8946-8990-DA94FE5C8898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071081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14" name="Text Placeholder 81">
            <a:extLst>
              <a:ext uri="{FF2B5EF4-FFF2-40B4-BE49-F238E27FC236}">
                <a16:creationId xmlns:a16="http://schemas.microsoft.com/office/drawing/2014/main" id="{F283A561-8613-8D48-8F20-EF710CB0BFD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39663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5" name="Picture Placeholder 84">
            <a:extLst>
              <a:ext uri="{FF2B5EF4-FFF2-40B4-BE49-F238E27FC236}">
                <a16:creationId xmlns:a16="http://schemas.microsoft.com/office/drawing/2014/main" id="{E0462B2D-83BE-2742-B468-05908CC2B4C0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4505300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30" name="Text Placeholder 129">
            <a:extLst>
              <a:ext uri="{FF2B5EF4-FFF2-40B4-BE49-F238E27FC236}">
                <a16:creationId xmlns:a16="http://schemas.microsoft.com/office/drawing/2014/main" id="{50B106BD-3822-2A4D-B695-9372E8B077F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-2828386" y="-1149071"/>
            <a:ext cx="9426645" cy="193040"/>
          </a:xfrm>
          <a:custGeom>
            <a:avLst/>
            <a:gdLst>
              <a:gd name="connsiteX0" fmla="*/ 7332415 w 9426645"/>
              <a:gd name="connsiteY0" fmla="*/ 0 h 193040"/>
              <a:gd name="connsiteX1" fmla="*/ 9426645 w 9426645"/>
              <a:gd name="connsiteY1" fmla="*/ 0 h 193040"/>
              <a:gd name="connsiteX2" fmla="*/ 9378385 w 9426645"/>
              <a:gd name="connsiteY2" fmla="*/ 193040 h 193040"/>
              <a:gd name="connsiteX3" fmla="*/ 7284155 w 9426645"/>
              <a:gd name="connsiteY3" fmla="*/ 193040 h 193040"/>
              <a:gd name="connsiteX4" fmla="*/ 4898196 w 9426645"/>
              <a:gd name="connsiteY4" fmla="*/ 0 h 193040"/>
              <a:gd name="connsiteX5" fmla="*/ 6992426 w 9426645"/>
              <a:gd name="connsiteY5" fmla="*/ 0 h 193040"/>
              <a:gd name="connsiteX6" fmla="*/ 6944166 w 9426645"/>
              <a:gd name="connsiteY6" fmla="*/ 193040 h 193040"/>
              <a:gd name="connsiteX7" fmla="*/ 4849936 w 9426645"/>
              <a:gd name="connsiteY7" fmla="*/ 193040 h 193040"/>
              <a:gd name="connsiteX8" fmla="*/ 2482479 w 9426645"/>
              <a:gd name="connsiteY8" fmla="*/ 0 h 193040"/>
              <a:gd name="connsiteX9" fmla="*/ 4576709 w 9426645"/>
              <a:gd name="connsiteY9" fmla="*/ 0 h 193040"/>
              <a:gd name="connsiteX10" fmla="*/ 4528449 w 9426645"/>
              <a:gd name="connsiteY10" fmla="*/ 193040 h 193040"/>
              <a:gd name="connsiteX11" fmla="*/ 2434219 w 9426645"/>
              <a:gd name="connsiteY11" fmla="*/ 193040 h 193040"/>
              <a:gd name="connsiteX12" fmla="*/ 48260 w 9426645"/>
              <a:gd name="connsiteY12" fmla="*/ 0 h 193040"/>
              <a:gd name="connsiteX13" fmla="*/ 2142490 w 9426645"/>
              <a:gd name="connsiteY13" fmla="*/ 0 h 193040"/>
              <a:gd name="connsiteX14" fmla="*/ 2094230 w 9426645"/>
              <a:gd name="connsiteY14" fmla="*/ 193040 h 193040"/>
              <a:gd name="connsiteX15" fmla="*/ 0 w 9426645"/>
              <a:gd name="connsiteY15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26645" h="193040">
                <a:moveTo>
                  <a:pt x="7332415" y="0"/>
                </a:moveTo>
                <a:lnTo>
                  <a:pt x="9426645" y="0"/>
                </a:lnTo>
                <a:lnTo>
                  <a:pt x="9378385" y="193040"/>
                </a:lnTo>
                <a:lnTo>
                  <a:pt x="7284155" y="193040"/>
                </a:lnTo>
                <a:close/>
                <a:moveTo>
                  <a:pt x="4898196" y="0"/>
                </a:moveTo>
                <a:lnTo>
                  <a:pt x="6992426" y="0"/>
                </a:lnTo>
                <a:lnTo>
                  <a:pt x="6944166" y="193040"/>
                </a:lnTo>
                <a:lnTo>
                  <a:pt x="4849936" y="193040"/>
                </a:lnTo>
                <a:close/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17" name="Text Placeholder 81">
            <a:extLst>
              <a:ext uri="{FF2B5EF4-FFF2-40B4-BE49-F238E27FC236}">
                <a16:creationId xmlns:a16="http://schemas.microsoft.com/office/drawing/2014/main" id="{3449C71E-0385-3546-96E4-0733A896EC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637100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18" name="Picture Placeholder 84">
            <a:extLst>
              <a:ext uri="{FF2B5EF4-FFF2-40B4-BE49-F238E27FC236}">
                <a16:creationId xmlns:a16="http://schemas.microsoft.com/office/drawing/2014/main" id="{028147C7-EA5C-5948-B47C-5BDE1CFD9589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702737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algn="ctr">
              <a:lnSpc>
                <a:spcPct val="100000"/>
              </a:lnSpc>
              <a:defRPr/>
            </a:lvl1pPr>
          </a:lstStyle>
          <a:p>
            <a:endParaRPr lang="en-US"/>
          </a:p>
        </p:txBody>
      </p:sp>
      <p:sp>
        <p:nvSpPr>
          <p:cNvPr id="120" name="Text Placeholder 81">
            <a:extLst>
              <a:ext uri="{FF2B5EF4-FFF2-40B4-BE49-F238E27FC236}">
                <a16:creationId xmlns:a16="http://schemas.microsoft.com/office/drawing/2014/main" id="{F57E074B-A28E-DD4E-B544-FEA023E9249E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10071319" y="-962970"/>
            <a:ext cx="2123440" cy="57848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1400"/>
            </a:lvl1pPr>
          </a:lstStyle>
          <a:p>
            <a:r>
              <a:rPr lang="en-US" sz="1600" b="1"/>
              <a:t>Name</a:t>
            </a:r>
            <a:br>
              <a:rPr lang="en-US" sz="1600" b="1"/>
            </a:br>
            <a:r>
              <a:rPr lang="en-US" sz="1600" b="0"/>
              <a:t>Job Title</a:t>
            </a:r>
            <a:endParaRPr lang="en-US" sz="1600"/>
          </a:p>
        </p:txBody>
      </p:sp>
      <p:sp>
        <p:nvSpPr>
          <p:cNvPr id="121" name="Picture Placeholder 84">
            <a:extLst>
              <a:ext uri="{FF2B5EF4-FFF2-40B4-BE49-F238E27FC236}">
                <a16:creationId xmlns:a16="http://schemas.microsoft.com/office/drawing/2014/main" id="{2BC78A02-BEEC-7A45-905E-15B201C46999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10136956" y="-2907704"/>
            <a:ext cx="2529522" cy="1758058"/>
          </a:xfrm>
          <a:prstGeom prst="parallelogram">
            <a:avLst/>
          </a:prstGeom>
          <a:solidFill>
            <a:schemeClr val="accent5">
              <a:lumMod val="90000"/>
            </a:schemeClr>
          </a:solid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29" name="Text Placeholder 128">
            <a:extLst>
              <a:ext uri="{FF2B5EF4-FFF2-40B4-BE49-F238E27FC236}">
                <a16:creationId xmlns:a16="http://schemas.microsoft.com/office/drawing/2014/main" id="{5AD38A9A-5E25-024C-A999-557AA4DC5988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653206" y="-1149071"/>
            <a:ext cx="4576709" cy="193040"/>
          </a:xfrm>
          <a:custGeom>
            <a:avLst/>
            <a:gdLst>
              <a:gd name="connsiteX0" fmla="*/ 2482479 w 4576709"/>
              <a:gd name="connsiteY0" fmla="*/ 0 h 193040"/>
              <a:gd name="connsiteX1" fmla="*/ 4576709 w 4576709"/>
              <a:gd name="connsiteY1" fmla="*/ 0 h 193040"/>
              <a:gd name="connsiteX2" fmla="*/ 4528449 w 4576709"/>
              <a:gd name="connsiteY2" fmla="*/ 193040 h 193040"/>
              <a:gd name="connsiteX3" fmla="*/ 2434219 w 4576709"/>
              <a:gd name="connsiteY3" fmla="*/ 193040 h 193040"/>
              <a:gd name="connsiteX4" fmla="*/ 48260 w 4576709"/>
              <a:gd name="connsiteY4" fmla="*/ 0 h 193040"/>
              <a:gd name="connsiteX5" fmla="*/ 2142490 w 4576709"/>
              <a:gd name="connsiteY5" fmla="*/ 0 h 193040"/>
              <a:gd name="connsiteX6" fmla="*/ 2094230 w 4576709"/>
              <a:gd name="connsiteY6" fmla="*/ 193040 h 193040"/>
              <a:gd name="connsiteX7" fmla="*/ 0 w 4576709"/>
              <a:gd name="connsiteY7" fmla="*/ 193040 h 19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6709" h="193040">
                <a:moveTo>
                  <a:pt x="2482479" y="0"/>
                </a:moveTo>
                <a:lnTo>
                  <a:pt x="4576709" y="0"/>
                </a:lnTo>
                <a:lnTo>
                  <a:pt x="4528449" y="193040"/>
                </a:lnTo>
                <a:lnTo>
                  <a:pt x="2434219" y="193040"/>
                </a:lnTo>
                <a:close/>
                <a:moveTo>
                  <a:pt x="48260" y="0"/>
                </a:moveTo>
                <a:lnTo>
                  <a:pt x="2142490" y="0"/>
                </a:lnTo>
                <a:lnTo>
                  <a:pt x="2094230" y="193040"/>
                </a:lnTo>
                <a:lnTo>
                  <a:pt x="0" y="19304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>
            <a:noAutofit/>
          </a:bodyPr>
          <a:lstStyle>
            <a:lvl1pPr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2338546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EF1D07A6-4178-244F-A520-0414F302AC0A}"/>
              </a:ext>
            </a:extLst>
          </p:cNvPr>
          <p:cNvSpPr txBox="1">
            <a:spLocks/>
          </p:cNvSpPr>
          <p:nvPr userDrawn="1"/>
        </p:nvSpPr>
        <p:spPr>
          <a:xfrm>
            <a:off x="615017" y="606552"/>
            <a:ext cx="5740063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tabLst>
                <a:tab pos="1778000" algn="l"/>
              </a:tabLs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>
                <a:solidFill>
                  <a:schemeClr val="bg1"/>
                </a:solidFill>
              </a:rPr>
              <a:t>Todays Agenda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4B84F29C-D94D-954F-84AE-B2D3A9F3937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3636" y="1879600"/>
            <a:ext cx="10567928" cy="3085507"/>
          </a:xfrm>
          <a:custGeom>
            <a:avLst/>
            <a:gdLst>
              <a:gd name="connsiteX0" fmla="*/ 7621350 w 10567928"/>
              <a:gd name="connsiteY0" fmla="*/ 0 h 3085507"/>
              <a:gd name="connsiteX1" fmla="*/ 10567928 w 10567928"/>
              <a:gd name="connsiteY1" fmla="*/ 0 h 3085507"/>
              <a:gd name="connsiteX2" fmla="*/ 9796551 w 10567928"/>
              <a:gd name="connsiteY2" fmla="*/ 3085507 h 3085507"/>
              <a:gd name="connsiteX3" fmla="*/ 6849973 w 10567928"/>
              <a:gd name="connsiteY3" fmla="*/ 3085507 h 3085507"/>
              <a:gd name="connsiteX4" fmla="*/ 4185698 w 10567928"/>
              <a:gd name="connsiteY4" fmla="*/ 0 h 3085507"/>
              <a:gd name="connsiteX5" fmla="*/ 7132276 w 10567928"/>
              <a:gd name="connsiteY5" fmla="*/ 0 h 3085507"/>
              <a:gd name="connsiteX6" fmla="*/ 6360899 w 10567928"/>
              <a:gd name="connsiteY6" fmla="*/ 3085507 h 3085507"/>
              <a:gd name="connsiteX7" fmla="*/ 3414321 w 10567928"/>
              <a:gd name="connsiteY7" fmla="*/ 3085507 h 3085507"/>
              <a:gd name="connsiteX8" fmla="*/ 771377 w 10567928"/>
              <a:gd name="connsiteY8" fmla="*/ 0 h 3085507"/>
              <a:gd name="connsiteX9" fmla="*/ 3717955 w 10567928"/>
              <a:gd name="connsiteY9" fmla="*/ 0 h 3085507"/>
              <a:gd name="connsiteX10" fmla="*/ 2946578 w 10567928"/>
              <a:gd name="connsiteY10" fmla="*/ 3085507 h 3085507"/>
              <a:gd name="connsiteX11" fmla="*/ 0 w 10567928"/>
              <a:gd name="connsiteY11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67928" h="3085507">
                <a:moveTo>
                  <a:pt x="7621350" y="0"/>
                </a:moveTo>
                <a:lnTo>
                  <a:pt x="10567928" y="0"/>
                </a:lnTo>
                <a:lnTo>
                  <a:pt x="9796551" y="3085507"/>
                </a:lnTo>
                <a:lnTo>
                  <a:pt x="684997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6CBD5F40-1D90-DD4C-B6B7-B57D94A801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-4780221" y="-3701053"/>
            <a:ext cx="7132276" cy="3085507"/>
          </a:xfrm>
          <a:custGeom>
            <a:avLst/>
            <a:gdLst>
              <a:gd name="connsiteX0" fmla="*/ 4185698 w 7132276"/>
              <a:gd name="connsiteY0" fmla="*/ 0 h 3085507"/>
              <a:gd name="connsiteX1" fmla="*/ 7132276 w 7132276"/>
              <a:gd name="connsiteY1" fmla="*/ 0 h 3085507"/>
              <a:gd name="connsiteX2" fmla="*/ 6360899 w 7132276"/>
              <a:gd name="connsiteY2" fmla="*/ 3085507 h 3085507"/>
              <a:gd name="connsiteX3" fmla="*/ 3414321 w 7132276"/>
              <a:gd name="connsiteY3" fmla="*/ 3085507 h 3085507"/>
              <a:gd name="connsiteX4" fmla="*/ 771377 w 7132276"/>
              <a:gd name="connsiteY4" fmla="*/ 0 h 3085507"/>
              <a:gd name="connsiteX5" fmla="*/ 3717955 w 7132276"/>
              <a:gd name="connsiteY5" fmla="*/ 0 h 3085507"/>
              <a:gd name="connsiteX6" fmla="*/ 2946578 w 7132276"/>
              <a:gd name="connsiteY6" fmla="*/ 3085507 h 3085507"/>
              <a:gd name="connsiteX7" fmla="*/ 0 w 7132276"/>
              <a:gd name="connsiteY7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32276" h="3085507"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4E58788E-AC90-1745-BF47-05A11C6088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0351" y="-3701053"/>
            <a:ext cx="13944009" cy="3085507"/>
          </a:xfrm>
          <a:custGeom>
            <a:avLst/>
            <a:gdLst>
              <a:gd name="connsiteX0" fmla="*/ 10997431 w 13944009"/>
              <a:gd name="connsiteY0" fmla="*/ 0 h 3085507"/>
              <a:gd name="connsiteX1" fmla="*/ 13944009 w 13944009"/>
              <a:gd name="connsiteY1" fmla="*/ 0 h 3085507"/>
              <a:gd name="connsiteX2" fmla="*/ 13172632 w 13944009"/>
              <a:gd name="connsiteY2" fmla="*/ 3085507 h 3085507"/>
              <a:gd name="connsiteX3" fmla="*/ 10226054 w 13944009"/>
              <a:gd name="connsiteY3" fmla="*/ 3085507 h 3085507"/>
              <a:gd name="connsiteX4" fmla="*/ 7583110 w 13944009"/>
              <a:gd name="connsiteY4" fmla="*/ 0 h 3085507"/>
              <a:gd name="connsiteX5" fmla="*/ 10529688 w 13944009"/>
              <a:gd name="connsiteY5" fmla="*/ 0 h 3085507"/>
              <a:gd name="connsiteX6" fmla="*/ 9758311 w 13944009"/>
              <a:gd name="connsiteY6" fmla="*/ 3085507 h 3085507"/>
              <a:gd name="connsiteX7" fmla="*/ 6811733 w 13944009"/>
              <a:gd name="connsiteY7" fmla="*/ 3085507 h 3085507"/>
              <a:gd name="connsiteX8" fmla="*/ 4185698 w 13944009"/>
              <a:gd name="connsiteY8" fmla="*/ 0 h 3085507"/>
              <a:gd name="connsiteX9" fmla="*/ 7132276 w 13944009"/>
              <a:gd name="connsiteY9" fmla="*/ 0 h 3085507"/>
              <a:gd name="connsiteX10" fmla="*/ 6360899 w 13944009"/>
              <a:gd name="connsiteY10" fmla="*/ 3085507 h 3085507"/>
              <a:gd name="connsiteX11" fmla="*/ 3414321 w 13944009"/>
              <a:gd name="connsiteY11" fmla="*/ 3085507 h 3085507"/>
              <a:gd name="connsiteX12" fmla="*/ 771377 w 13944009"/>
              <a:gd name="connsiteY12" fmla="*/ 0 h 3085507"/>
              <a:gd name="connsiteX13" fmla="*/ 3717955 w 13944009"/>
              <a:gd name="connsiteY13" fmla="*/ 0 h 3085507"/>
              <a:gd name="connsiteX14" fmla="*/ 2946578 w 13944009"/>
              <a:gd name="connsiteY14" fmla="*/ 3085507 h 3085507"/>
              <a:gd name="connsiteX15" fmla="*/ 0 w 13944009"/>
              <a:gd name="connsiteY15" fmla="*/ 3085507 h 308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944009" h="3085507">
                <a:moveTo>
                  <a:pt x="10997431" y="0"/>
                </a:moveTo>
                <a:lnTo>
                  <a:pt x="13944009" y="0"/>
                </a:lnTo>
                <a:lnTo>
                  <a:pt x="13172632" y="3085507"/>
                </a:lnTo>
                <a:lnTo>
                  <a:pt x="10226054" y="3085507"/>
                </a:lnTo>
                <a:close/>
                <a:moveTo>
                  <a:pt x="7583110" y="0"/>
                </a:moveTo>
                <a:lnTo>
                  <a:pt x="10529688" y="0"/>
                </a:lnTo>
                <a:lnTo>
                  <a:pt x="9758311" y="3085507"/>
                </a:lnTo>
                <a:lnTo>
                  <a:pt x="6811733" y="3085507"/>
                </a:lnTo>
                <a:close/>
                <a:moveTo>
                  <a:pt x="4185698" y="0"/>
                </a:moveTo>
                <a:lnTo>
                  <a:pt x="7132276" y="0"/>
                </a:lnTo>
                <a:lnTo>
                  <a:pt x="6360899" y="3085507"/>
                </a:lnTo>
                <a:lnTo>
                  <a:pt x="3414321" y="3085507"/>
                </a:lnTo>
                <a:close/>
                <a:moveTo>
                  <a:pt x="771377" y="0"/>
                </a:moveTo>
                <a:lnTo>
                  <a:pt x="3717955" y="0"/>
                </a:lnTo>
                <a:lnTo>
                  <a:pt x="2946578" y="3085507"/>
                </a:lnTo>
                <a:lnTo>
                  <a:pt x="0" y="3085507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>
                <a:noFill/>
              </a:defRPr>
            </a:lvl1pPr>
          </a:lstStyle>
          <a:p>
            <a:pPr lvl="0"/>
            <a:r>
              <a:rPr lang="en-GB"/>
              <a:t>    </a:t>
            </a:r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2E28E51D-7300-EC4D-A09B-64EA6E9FACE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71450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8" name="Text Placeholder 56">
            <a:extLst>
              <a:ext uri="{FF2B5EF4-FFF2-40B4-BE49-F238E27FC236}">
                <a16:creationId xmlns:a16="http://schemas.microsoft.com/office/drawing/2014/main" id="{F66483F3-8055-5347-A6FF-F7895E5E8E8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1450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59" name="Text Placeholder 56">
            <a:extLst>
              <a:ext uri="{FF2B5EF4-FFF2-40B4-BE49-F238E27FC236}">
                <a16:creationId xmlns:a16="http://schemas.microsoft.com/office/drawing/2014/main" id="{02FECF16-70BE-6C4F-BB2A-FD0693BFB3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59896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0" name="Text Placeholder 56">
            <a:extLst>
              <a:ext uri="{FF2B5EF4-FFF2-40B4-BE49-F238E27FC236}">
                <a16:creationId xmlns:a16="http://schemas.microsoft.com/office/drawing/2014/main" id="{289D0B76-0415-2D4E-87A4-9E58C003544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59896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  <p:sp>
        <p:nvSpPr>
          <p:cNvPr id="61" name="Text Placeholder 56">
            <a:extLst>
              <a:ext uri="{FF2B5EF4-FFF2-40B4-BE49-F238E27FC236}">
                <a16:creationId xmlns:a16="http://schemas.microsoft.com/office/drawing/2014/main" id="{6D87313E-EBF1-684A-82D4-D26EE269429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16280" y="2044700"/>
            <a:ext cx="647700" cy="482600"/>
          </a:xfrm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2" name="Text Placeholder 56">
            <a:extLst>
              <a:ext uri="{FF2B5EF4-FFF2-40B4-BE49-F238E27FC236}">
                <a16:creationId xmlns:a16="http://schemas.microsoft.com/office/drawing/2014/main" id="{007DF5D0-3E64-3646-BDF1-66B9275404B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16280" y="3181053"/>
            <a:ext cx="2197100" cy="48260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Agenda point Title</a:t>
            </a:r>
          </a:p>
        </p:txBody>
      </p:sp>
    </p:spTree>
    <p:extLst>
      <p:ext uri="{BB962C8B-B14F-4D97-AF65-F5344CB8AC3E}">
        <p14:creationId xmlns:p14="http://schemas.microsoft.com/office/powerpoint/2010/main" val="236147671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986615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71818468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20173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9653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51033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 userDrawn="1"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8162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2102620449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81681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827455290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52768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318075112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2138003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31BAC0FB-8425-952C-E9FB-4AAB84D08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60007816-5D90-B5EF-608E-A575A9A2E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BF7E493-879D-DF38-3015-2B9322FA6D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245149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85164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BB0C135-AA3A-2B51-3D0A-A562675C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5039121" cy="1088701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E4FAA0A8-6E7A-EA86-CF70-3DDC56A3F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5039121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D52EF92-6D3F-EED1-FB49-C48294396BFC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91145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C124FBD-F2C4-279C-F9B0-5ABF4EE883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0584" y="1852409"/>
            <a:ext cx="523573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" name="Title Placeholder 9">
            <a:extLst>
              <a:ext uri="{FF2B5EF4-FFF2-40B4-BE49-F238E27FC236}">
                <a16:creationId xmlns:a16="http://schemas.microsoft.com/office/drawing/2014/main" id="{88A9F1BF-CE47-6154-1BCB-84E3E2ED9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584" y="630452"/>
            <a:ext cx="523573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0681E20-3F63-A276-39F5-6FCDBA23897B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9B65896-BA90-975B-367C-AE317FB427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64257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1852409"/>
            <a:ext cx="4020056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0673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47720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0"/>
            <a:ext cx="11410790" cy="607679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09" y="1852409"/>
            <a:ext cx="10367067" cy="3841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AB740E27-A29F-492B-08E9-082B59BB43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45316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reative alt lay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80262" y="1836110"/>
            <a:ext cx="10411738" cy="5021889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AD61E84-1484-FF95-5252-3DAED36D3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809" y="2204487"/>
            <a:ext cx="8769567" cy="38206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E1D8233-0493-FA29-763F-F87F5DB8DC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5736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bleed image w/ titl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AA79D279-E01D-2FF8-892E-7E54DC7865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367067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62A9750-74B3-25EE-C73D-F57643CF3F27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FEA4AF-BA26-DF4A-4362-EA586B018DF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90B43A-1F1A-685A-AE3F-DF59CA6B9D60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1D15AFB-5EB5-6859-330E-5D38D23ABE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99179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0BA3780-E198-F9AC-0BB9-F1C2C8156E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4000" y="1546917"/>
            <a:ext cx="4064000" cy="4401332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7EFA4C51-582F-EAB4-E4E1-3A9AFC449FC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28000" y="1546917"/>
            <a:ext cx="4064000" cy="4401332"/>
          </a:xfrm>
          <a:solidFill>
            <a:schemeClr val="bg2">
              <a:lumMod val="7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4" name="Title Placeholder 9">
            <a:extLst>
              <a:ext uri="{FF2B5EF4-FFF2-40B4-BE49-F238E27FC236}">
                <a16:creationId xmlns:a16="http://schemas.microsoft.com/office/drawing/2014/main" id="{6D35B1D0-7F5B-1281-0901-EB0AEACD5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2" cy="916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400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9738E54E-9756-7427-D2F0-6956A56C52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08260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0A1CE42A-F0CC-F889-601A-FF9A290D0E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78371" y="3801979"/>
            <a:ext cx="3575480" cy="2146271"/>
          </a:xfrm>
        </p:spPr>
        <p:txBody>
          <a:bodyPr/>
          <a:lstStyle>
            <a:lvl1pPr>
              <a:lnSpc>
                <a:spcPct val="90000"/>
              </a:lnSpc>
              <a:defRPr sz="2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41011803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g point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7DABD4B-2975-AE38-332F-5FDBF2D954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466563"/>
            <a:ext cx="12192000" cy="4391435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032EEFD7-0652-5AEC-37EE-916DAA8F1A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A65E82F7-58DD-E3AC-1F7F-67B42DF6E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04BD03F-89B5-2E4F-6F4D-D8F1192ECF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3309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04354D-1865-ED5F-009C-780CE8306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7ED6D24-311D-8481-73DE-B5F7E4C684D8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3C89EB02-D30D-DD07-85C6-CD7EF8EF4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000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673BB639-2CF9-9BD7-315B-640082FF33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38691" y="2466563"/>
            <a:ext cx="3240000" cy="3240000"/>
          </a:xfrm>
          <a:solidFill>
            <a:schemeClr val="bg1"/>
          </a:solidFill>
        </p:spPr>
        <p:txBody>
          <a:bodyPr lIns="288000" tIns="432000" rIns="216000"/>
          <a:lstStyle>
            <a:lvl1pPr>
              <a:lnSpc>
                <a:spcPct val="90000"/>
              </a:lnSpc>
              <a:defRPr sz="2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+mn-lt"/>
                <a:cs typeface="Poppins ExtraLight" pitchFamily="2" charset="77"/>
              </a:defRPr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368FC9-3152-64DD-900A-43FF7BFBC8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92613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4572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0681A36-BF63-97EC-72E9-BA871BF39F94}"/>
              </a:ext>
            </a:extLst>
          </p:cNvPr>
          <p:cNvCxnSpPr>
            <a:cxnSpLocks/>
          </p:cNvCxnSpPr>
          <p:nvPr userDrawn="1"/>
        </p:nvCxnSpPr>
        <p:spPr>
          <a:xfrm>
            <a:off x="980707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A907E154-177B-6875-738B-AA48E0B73B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0707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85774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60B0975-048D-10A5-BE97-E820CA57CAE3}"/>
              </a:ext>
            </a:extLst>
          </p:cNvPr>
          <p:cNvSpPr/>
          <p:nvPr userDrawn="1"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5" name="Picture Placeholder 15">
            <a:extLst>
              <a:ext uri="{FF2B5EF4-FFF2-40B4-BE49-F238E27FC236}">
                <a16:creationId xmlns:a16="http://schemas.microsoft.com/office/drawing/2014/main" id="{B55C8373-2FAF-826F-6B5F-588CC4B9B8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646279" cy="68580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444A488-AA2C-F040-A0F8-D64B913E3D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51236" y="2546238"/>
            <a:ext cx="5535806" cy="1428034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 </a:t>
            </a:r>
            <a:br>
              <a:rPr lang="en-GB"/>
            </a:br>
            <a:r>
              <a:rPr lang="en-GB"/>
              <a:t>for listening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C7785F-1C5C-463C-D340-DD1BA7A6320B}"/>
              </a:ext>
            </a:extLst>
          </p:cNvPr>
          <p:cNvCxnSpPr>
            <a:cxnSpLocks/>
          </p:cNvCxnSpPr>
          <p:nvPr userDrawn="1"/>
        </p:nvCxnSpPr>
        <p:spPr>
          <a:xfrm>
            <a:off x="5751074" y="2233475"/>
            <a:ext cx="4751582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phic 1">
            <a:extLst>
              <a:ext uri="{FF2B5EF4-FFF2-40B4-BE49-F238E27FC236}">
                <a16:creationId xmlns:a16="http://schemas.microsoft.com/office/drawing/2014/main" id="{ADD4D185-64C2-2715-B28D-7015374C88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2576" y="1219314"/>
            <a:ext cx="2993493" cy="846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737813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7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854117" y="-1"/>
            <a:ext cx="8331866" cy="1882585"/>
          </a:xfrm>
          <a:solidFill>
            <a:schemeClr val="bg2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26218" y="708004"/>
            <a:ext cx="7965782" cy="1174580"/>
          </a:xfrm>
        </p:spPr>
        <p:txBody>
          <a:bodyPr anchor="t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D18BDCF-2CAA-0109-CDBB-C68EA25B6E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5" y="6362533"/>
            <a:ext cx="1169392" cy="306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F79B367-394D-390C-B619-216A26D7CDD1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68CB876D-855A-C17A-648E-0C55580AA1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60447"/>
          <a:stretch/>
        </p:blipFill>
        <p:spPr>
          <a:xfrm>
            <a:off x="0" y="664160"/>
            <a:ext cx="3470500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86571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3429000"/>
            <a:ext cx="12185983" cy="3429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16200000">
            <a:off x="2048400" y="-2481943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4" name="Footer Placeholder 1">
            <a:extLst>
              <a:ext uri="{FF2B5EF4-FFF2-40B4-BE49-F238E27FC236}">
                <a16:creationId xmlns:a16="http://schemas.microsoft.com/office/drawing/2014/main" id="{E42C7237-D665-9688-DBE0-D27B08E36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886B5C93-B384-FC1D-4932-B7A7BC910E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2DDED54C-4D4D-2B68-0330-6775E74F73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0" y="-1"/>
            <a:ext cx="3430800" cy="3430800"/>
          </a:xfrm>
          <a:solidFill>
            <a:schemeClr val="bg1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980329" y="1"/>
            <a:ext cx="8211671" cy="3428998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tx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Divider or section </a:t>
            </a:r>
            <a:br>
              <a:rPr lang="en-GB"/>
            </a:br>
            <a:r>
              <a:rPr lang="en-GB"/>
              <a:t>title goes here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BEE6174C-8B75-B6C9-0C97-8F6809ED354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" y="0"/>
            <a:ext cx="3430800" cy="3428999"/>
          </a:xfrm>
          <a:noFill/>
        </p:spPr>
        <p:txBody>
          <a:bodyPr tIns="251999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5000" b="0" i="0">
                <a:gradFill>
                  <a:gsLst>
                    <a:gs pos="0">
                      <a:schemeClr val="accent2"/>
                    </a:gs>
                    <a:gs pos="99000">
                      <a:schemeClr val="accent1"/>
                    </a:gs>
                  </a:gsLst>
                  <a:lin ang="0" scaled="1"/>
                </a:gradFill>
                <a:latin typeface="Poppins Thin" pitchFamily="2" charset="77"/>
                <a:cs typeface="Poppins Thin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B09BA30-1DEC-1819-B3B4-4905A37F994A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8EA14BF4-7169-3089-97E5-F93D276913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14801" y="3428998"/>
            <a:ext cx="8774265" cy="101047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9AA912B-3510-54DE-244F-D9BBC5C30F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4292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25637" y="830948"/>
            <a:ext cx="8340725" cy="4572003"/>
          </a:xfrm>
        </p:spPr>
        <p:txBody>
          <a:bodyPr anchor="ctr"/>
          <a:lstStyle>
            <a:lvl1pPr algn="ctr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</a:t>
            </a:r>
            <a:br>
              <a:rPr lang="en-GB"/>
            </a:br>
            <a:r>
              <a:rPr lang="en-GB"/>
              <a:t>goes here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E75ED0BB-E2C9-7C0C-26E2-BC1652112A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82891" y="6296425"/>
            <a:ext cx="4495800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58746FD9-2940-C5E7-3A89-0B78583FF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AFD14E3-0BA7-F7B6-B730-48F6007D9B9E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27258B20-4977-CDCF-4986-9219A221F3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158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580112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16" y="1045036"/>
            <a:ext cx="12185983" cy="4767928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4FB3285A-472B-BA5B-9117-21B1A57801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62741" y="1292535"/>
            <a:ext cx="9859424" cy="4272930"/>
          </a:xfrm>
        </p:spPr>
        <p:txBody>
          <a:bodyPr anchor="ctr"/>
          <a:lstStyle>
            <a:lvl1pPr algn="l">
              <a:lnSpc>
                <a:spcPct val="90000"/>
              </a:lnSpc>
              <a:defRPr sz="6000" b="0" i="0">
                <a:solidFill>
                  <a:schemeClr val="bg1"/>
                </a:solidFill>
                <a:latin typeface="Poppins ExtraLight" pitchFamily="2" charset="77"/>
                <a:cs typeface="Poppins ExtraLight" pitchFamily="2" charset="77"/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Big statement goes here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1C4C770-A668-E884-4124-234CC37016D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4FDA301-1BF5-380B-B3C4-E5F169DE9B7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82F51A6-2172-AC56-BF64-B833C8F9A7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44100"/>
          <a:stretch/>
        </p:blipFill>
        <p:spPr>
          <a:xfrm>
            <a:off x="7281207" y="303838"/>
            <a:ext cx="4904777" cy="101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251197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 userDrawn="1"/>
        </p:nvSpPr>
        <p:spPr>
          <a:xfrm flipH="1">
            <a:off x="5130800" y="0"/>
            <a:ext cx="7061199" cy="6858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41484" y="6304045"/>
            <a:ext cx="4495800" cy="42124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42053" y="6304045"/>
            <a:ext cx="494264" cy="421246"/>
          </a:xfrm>
          <a:prstGeom prst="rect">
            <a:avLst/>
          </a:prstGeom>
        </p:spPr>
        <p:txBody>
          <a:bodyPr/>
          <a:lstStyle/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 userDrawn="1"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2B19E06-A5F5-02B6-EAB1-9993E812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310" y="3033823"/>
            <a:ext cx="2725383" cy="2857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6" name="Title Placeholder 9">
            <a:extLst>
              <a:ext uri="{FF2B5EF4-FFF2-40B4-BE49-F238E27FC236}">
                <a16:creationId xmlns:a16="http://schemas.microsoft.com/office/drawing/2014/main" id="{465B5E1B-0BC4-9169-CF24-41BF34BB0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10" y="630452"/>
            <a:ext cx="2725383" cy="23268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ED96F9-7C1E-2BCC-F09E-85DB2B0AB95D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Browser">
            <a:extLst>
              <a:ext uri="{FF2B5EF4-FFF2-40B4-BE49-F238E27FC236}">
                <a16:creationId xmlns:a16="http://schemas.microsoft.com/office/drawing/2014/main" id="{4CC47954-EA8C-6B3D-7274-E5C0B3CAA158}"/>
              </a:ext>
            </a:extLst>
          </p:cNvPr>
          <p:cNvGrpSpPr/>
          <p:nvPr userDrawn="1"/>
        </p:nvGrpSpPr>
        <p:grpSpPr>
          <a:xfrm>
            <a:off x="3748254" y="904878"/>
            <a:ext cx="8107831" cy="4911542"/>
            <a:chOff x="3690548" y="429354"/>
            <a:chExt cx="7883614" cy="5425662"/>
          </a:xfrm>
        </p:grpSpPr>
        <p:sp>
          <p:nvSpPr>
            <p:cNvPr id="19" name="Wireframe dropshadow">
              <a:extLst>
                <a:ext uri="{FF2B5EF4-FFF2-40B4-BE49-F238E27FC236}">
                  <a16:creationId xmlns:a16="http://schemas.microsoft.com/office/drawing/2014/main" id="{D2354F2C-0E52-DF17-B18B-DB6A228FD3B1}"/>
                </a:ext>
              </a:extLst>
            </p:cNvPr>
            <p:cNvSpPr/>
            <p:nvPr/>
          </p:nvSpPr>
          <p:spPr>
            <a:xfrm>
              <a:off x="3690548" y="429354"/>
              <a:ext cx="7883611" cy="5425662"/>
            </a:xfrm>
            <a:prstGeom prst="roundRect">
              <a:avLst>
                <a:gd name="adj" fmla="val 1875"/>
              </a:avLst>
            </a:prstGeom>
            <a:solidFill>
              <a:srgbClr val="FFFFFF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sp>
          <p:nvSpPr>
            <p:cNvPr id="25" name="Browser menu top">
              <a:extLst>
                <a:ext uri="{FF2B5EF4-FFF2-40B4-BE49-F238E27FC236}">
                  <a16:creationId xmlns:a16="http://schemas.microsoft.com/office/drawing/2014/main" id="{51392A84-07DC-5BF7-D4F9-286803FF7B53}"/>
                </a:ext>
              </a:extLst>
            </p:cNvPr>
            <p:cNvSpPr/>
            <p:nvPr/>
          </p:nvSpPr>
          <p:spPr>
            <a:xfrm>
              <a:off x="3690551" y="429354"/>
              <a:ext cx="7883611" cy="318791"/>
            </a:xfrm>
            <a:prstGeom prst="round2SameRect">
              <a:avLst>
                <a:gd name="adj1" fmla="val 33321"/>
                <a:gd name="adj2" fmla="val 0"/>
              </a:avLst>
            </a:prstGeom>
            <a:gradFill>
              <a:gsLst>
                <a:gs pos="72000">
                  <a:srgbClr val="D8D8D8">
                    <a:lumMod val="85323"/>
                    <a:lumOff val="14677"/>
                  </a:srgbClr>
                </a:gs>
                <a:gs pos="0">
                  <a:srgbClr val="616161">
                    <a:lumMod val="5000"/>
                    <a:lumOff val="95000"/>
                  </a:srgbClr>
                </a:gs>
                <a:gs pos="99000">
                  <a:srgbClr val="616161">
                    <a:lumMod val="30000"/>
                    <a:lumOff val="7000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 Pro Light"/>
                <a:ea typeface="+mn-ea"/>
                <a:cs typeface="+mn-cs"/>
              </a:endParaRPr>
            </a:p>
          </p:txBody>
        </p:sp>
        <p:grpSp>
          <p:nvGrpSpPr>
            <p:cNvPr id="21" name="Browser menu circles">
              <a:extLst>
                <a:ext uri="{FF2B5EF4-FFF2-40B4-BE49-F238E27FC236}">
                  <a16:creationId xmlns:a16="http://schemas.microsoft.com/office/drawing/2014/main" id="{56819352-0518-3256-5831-86AEFC395DB9}"/>
                </a:ext>
              </a:extLst>
            </p:cNvPr>
            <p:cNvGrpSpPr/>
            <p:nvPr/>
          </p:nvGrpSpPr>
          <p:grpSpPr>
            <a:xfrm>
              <a:off x="3832208" y="546802"/>
              <a:ext cx="423588" cy="101090"/>
              <a:chOff x="3832208" y="546802"/>
              <a:chExt cx="423588" cy="101090"/>
            </a:xfrm>
            <a:solidFill>
              <a:srgbClr val="616161">
                <a:lumMod val="60000"/>
                <a:lumOff val="40000"/>
              </a:srgbClr>
            </a:solidFill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C7C791C-90A1-FD07-7ED8-85597FADD868}"/>
                  </a:ext>
                </a:extLst>
              </p:cNvPr>
              <p:cNvSpPr/>
              <p:nvPr/>
            </p:nvSpPr>
            <p:spPr>
              <a:xfrm>
                <a:off x="383220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0B7C597-55B4-7457-91CB-118DB0906453}"/>
                  </a:ext>
                </a:extLst>
              </p:cNvPr>
              <p:cNvSpPr/>
              <p:nvPr/>
            </p:nvSpPr>
            <p:spPr>
              <a:xfrm>
                <a:off x="3997718" y="546802"/>
                <a:ext cx="87182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258CC4DC-5710-D193-135B-EE775BCDC5C6}"/>
                  </a:ext>
                </a:extLst>
              </p:cNvPr>
              <p:cNvSpPr/>
              <p:nvPr/>
            </p:nvSpPr>
            <p:spPr>
              <a:xfrm>
                <a:off x="4168613" y="546802"/>
                <a:ext cx="87183" cy="10109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eorgia Pro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A1D311B7-81CC-1BF0-F5E8-2C26CA54BC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748088" y="1193800"/>
            <a:ext cx="8107362" cy="4622800"/>
          </a:xfrm>
          <a:prstGeom prst="round2SameRect">
            <a:avLst>
              <a:gd name="adj1" fmla="val 0"/>
              <a:gd name="adj2" fmla="val 2012"/>
            </a:avLst>
          </a:prstGeo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6863303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49074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187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8752497-0F11-A148-BE64-4764721D9502}"/>
              </a:ext>
            </a:extLst>
          </p:cNvPr>
          <p:cNvGrpSpPr/>
          <p:nvPr/>
        </p:nvGrpSpPr>
        <p:grpSpPr>
          <a:xfrm>
            <a:off x="-8238" y="609600"/>
            <a:ext cx="6245994" cy="5635625"/>
            <a:chOff x="-8238" y="355600"/>
            <a:chExt cx="6815438" cy="614942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26968DDD-2381-424F-9723-F5F32594F556}"/>
                </a:ext>
              </a:extLst>
            </p:cNvPr>
            <p:cNvSpPr/>
            <p:nvPr/>
          </p:nvSpPr>
          <p:spPr>
            <a:xfrm>
              <a:off x="-8238" y="355600"/>
              <a:ext cx="6815438" cy="6149422"/>
            </a:xfrm>
            <a:custGeom>
              <a:avLst/>
              <a:gdLst>
                <a:gd name="connsiteX0" fmla="*/ 0 w 6815438"/>
                <a:gd name="connsiteY0" fmla="*/ 0 h 6149422"/>
                <a:gd name="connsiteX1" fmla="*/ 6815438 w 6815438"/>
                <a:gd name="connsiteY1" fmla="*/ 0 h 6149422"/>
                <a:gd name="connsiteX2" fmla="*/ 5278083 w 6815438"/>
                <a:gd name="connsiteY2" fmla="*/ 6149422 h 6149422"/>
                <a:gd name="connsiteX3" fmla="*/ 0 w 6815438"/>
                <a:gd name="connsiteY3" fmla="*/ 6149422 h 614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5438" h="6149422">
                  <a:moveTo>
                    <a:pt x="0" y="0"/>
                  </a:moveTo>
                  <a:lnTo>
                    <a:pt x="6815438" y="0"/>
                  </a:lnTo>
                  <a:lnTo>
                    <a:pt x="5278083" y="6149422"/>
                  </a:lnTo>
                  <a:lnTo>
                    <a:pt x="0" y="61494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26C0937F-23EA-194F-8642-BEB28670398B}"/>
                </a:ext>
              </a:extLst>
            </p:cNvPr>
            <p:cNvSpPr/>
            <p:nvPr/>
          </p:nvSpPr>
          <p:spPr>
            <a:xfrm>
              <a:off x="-8238" y="6327405"/>
              <a:ext cx="5326364" cy="177617"/>
            </a:xfrm>
            <a:custGeom>
              <a:avLst/>
              <a:gdLst>
                <a:gd name="connsiteX0" fmla="*/ 0 w 5326364"/>
                <a:gd name="connsiteY0" fmla="*/ 0 h 177617"/>
                <a:gd name="connsiteX1" fmla="*/ 5326364 w 5326364"/>
                <a:gd name="connsiteY1" fmla="*/ 0 h 177617"/>
                <a:gd name="connsiteX2" fmla="*/ 5281960 w 5326364"/>
                <a:gd name="connsiteY2" fmla="*/ 177617 h 177617"/>
                <a:gd name="connsiteX3" fmla="*/ 0 w 5326364"/>
                <a:gd name="connsiteY3" fmla="*/ 177617 h 177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6364" h="177617">
                  <a:moveTo>
                    <a:pt x="0" y="0"/>
                  </a:moveTo>
                  <a:lnTo>
                    <a:pt x="5326364" y="0"/>
                  </a:lnTo>
                  <a:lnTo>
                    <a:pt x="5281960" y="177617"/>
                  </a:lnTo>
                  <a:lnTo>
                    <a:pt x="0" y="17761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18AE9-A1AC-884F-94E4-FD7CF5C589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4863" y="4261866"/>
            <a:ext cx="4023169" cy="137953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4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Section Title </a:t>
            </a:r>
            <a:br>
              <a:rPr lang="en-GB"/>
            </a:br>
            <a:r>
              <a:rPr lang="en-GB"/>
              <a:t>Goes Here</a:t>
            </a:r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1C856C7-5A9E-5B4F-8F15-13A5000A06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6245225 h 6858000"/>
              <a:gd name="connsiteX5" fmla="*/ 4837088 w 12192000"/>
              <a:gd name="connsiteY5" fmla="*/ 6245225 h 6858000"/>
              <a:gd name="connsiteX6" fmla="*/ 6245994 w 12192000"/>
              <a:gd name="connsiteY6" fmla="*/ 609600 h 6858000"/>
              <a:gd name="connsiteX7" fmla="*/ 0 w 12192000"/>
              <a:gd name="connsiteY7" fmla="*/ 609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245225"/>
                </a:lnTo>
                <a:lnTo>
                  <a:pt x="4837088" y="6245225"/>
                </a:lnTo>
                <a:lnTo>
                  <a:pt x="6245994" y="609600"/>
                </a:lnTo>
                <a:lnTo>
                  <a:pt x="0" y="609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F6748681-CB1E-D146-9743-66693C1EA6D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2727" y="887413"/>
            <a:ext cx="4655128" cy="2922587"/>
          </a:xfrm>
        </p:spPr>
        <p:txBody>
          <a:bodyPr anchor="ctr">
            <a:noAutofit/>
          </a:bodyPr>
          <a:lstStyle>
            <a:lvl1pPr>
              <a:defRPr sz="30000" b="1">
                <a:gradFill>
                  <a:gsLst>
                    <a:gs pos="12000">
                      <a:schemeClr val="accent2"/>
                    </a:gs>
                    <a:gs pos="93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GB"/>
              <a:t>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395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 userDrawn="1"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 userDrawn="1"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7160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 userDrawn="1"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807775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1931116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363980"/>
            <a:ext cx="10043159" cy="4130040"/>
          </a:xfrm>
          <a:prstGeom prst="parallelogram">
            <a:avLst/>
          </a:prstGeom>
          <a:solidFill>
            <a:schemeClr val="tx1"/>
          </a:solidFill>
        </p:spPr>
        <p:txBody>
          <a:bodyPr anchor="ctr"/>
          <a:lstStyle>
            <a:lvl1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bg1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bg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bg1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239619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75D72E6-9411-1B4C-81D0-42BD2EE8C2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74875" y="5119050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7DC2C98D-EEE6-244E-B9DD-32C94FB092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74875" y="1662666"/>
            <a:ext cx="7839075" cy="97905"/>
          </a:xfr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anchor="ctr">
            <a:normAutofit/>
          </a:bodyPr>
          <a:lstStyle>
            <a:lvl1pPr algn="ctr">
              <a:defRPr sz="10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lvl="0"/>
            <a:r>
              <a:rPr lang="en-US"/>
              <a:t> 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9E8BC8-E37D-DC43-B023-CA84A9CACB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0550" y="2866232"/>
            <a:ext cx="10761663" cy="1125537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Statement Goes Here</a:t>
            </a:r>
          </a:p>
        </p:txBody>
      </p:sp>
    </p:spTree>
    <p:extLst>
      <p:ext uri="{BB962C8B-B14F-4D97-AF65-F5344CB8AC3E}">
        <p14:creationId xmlns:p14="http://schemas.microsoft.com/office/powerpoint/2010/main" val="30017096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3D909E-AE1D-A047-A25D-B929C7CBC73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498000"/>
          </a:xfrm>
          <a:custGeom>
            <a:avLst/>
            <a:gdLst>
              <a:gd name="connsiteX0" fmla="*/ 0 w 12192000"/>
              <a:gd name="connsiteY0" fmla="*/ 0 h 6498000"/>
              <a:gd name="connsiteX1" fmla="*/ 12192000 w 12192000"/>
              <a:gd name="connsiteY1" fmla="*/ 0 h 6498000"/>
              <a:gd name="connsiteX2" fmla="*/ 12192000 w 12192000"/>
              <a:gd name="connsiteY2" fmla="*/ 6498000 h 6498000"/>
              <a:gd name="connsiteX3" fmla="*/ 6347607 w 12192000"/>
              <a:gd name="connsiteY3" fmla="*/ 6498000 h 6498000"/>
              <a:gd name="connsiteX4" fmla="*/ 6348000 w 12192000"/>
              <a:gd name="connsiteY4" fmla="*/ 6496050 h 6498000"/>
              <a:gd name="connsiteX5" fmla="*/ 6096000 w 12192000"/>
              <a:gd name="connsiteY5" fmla="*/ 6244050 h 6498000"/>
              <a:gd name="connsiteX6" fmla="*/ 5844000 w 12192000"/>
              <a:gd name="connsiteY6" fmla="*/ 6496050 h 6498000"/>
              <a:gd name="connsiteX7" fmla="*/ 5844394 w 12192000"/>
              <a:gd name="connsiteY7" fmla="*/ 6498000 h 6498000"/>
              <a:gd name="connsiteX8" fmla="*/ 0 w 12192000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498000">
                <a:moveTo>
                  <a:pt x="0" y="0"/>
                </a:moveTo>
                <a:lnTo>
                  <a:pt x="12192000" y="0"/>
                </a:lnTo>
                <a:lnTo>
                  <a:pt x="12192000" y="6498000"/>
                </a:lnTo>
                <a:lnTo>
                  <a:pt x="6347607" y="6498000"/>
                </a:lnTo>
                <a:lnTo>
                  <a:pt x="6348000" y="6496050"/>
                </a:lnTo>
                <a:cubicBezTo>
                  <a:pt x="6348000" y="6356874"/>
                  <a:pt x="6235176" y="6244050"/>
                  <a:pt x="6096000" y="6244050"/>
                </a:cubicBezTo>
                <a:cubicBezTo>
                  <a:pt x="5956825" y="6244050"/>
                  <a:pt x="5844000" y="6356874"/>
                  <a:pt x="5844000" y="6496050"/>
                </a:cubicBezTo>
                <a:lnTo>
                  <a:pt x="584439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l">
              <a:defRPr/>
            </a:lvl1pPr>
          </a:lstStyle>
          <a:p>
            <a:endParaRPr lang="en-GB"/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6F586F69-3533-5F4F-85BF-457BB915F9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2329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C27B8D16-878E-594C-BA9E-010EE25E648C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7264" y="5301208"/>
            <a:ext cx="10452445" cy="195352"/>
          </a:xfrm>
          <a:custGeom>
            <a:avLst/>
            <a:gdLst>
              <a:gd name="connsiteX0" fmla="*/ 7110414 w 10452445"/>
              <a:gd name="connsiteY0" fmla="*/ 0 h 195352"/>
              <a:gd name="connsiteX1" fmla="*/ 10452445 w 10452445"/>
              <a:gd name="connsiteY1" fmla="*/ 0 h 195352"/>
              <a:gd name="connsiteX2" fmla="*/ 10421154 w 10452445"/>
              <a:gd name="connsiteY2" fmla="*/ 195352 h 195352"/>
              <a:gd name="connsiteX3" fmla="*/ 7079123 w 10452445"/>
              <a:gd name="connsiteY3" fmla="*/ 195352 h 195352"/>
              <a:gd name="connsiteX4" fmla="*/ 3577116 w 10452445"/>
              <a:gd name="connsiteY4" fmla="*/ 0 h 195352"/>
              <a:gd name="connsiteX5" fmla="*/ 6919147 w 10452445"/>
              <a:gd name="connsiteY5" fmla="*/ 0 h 195352"/>
              <a:gd name="connsiteX6" fmla="*/ 6887856 w 10452445"/>
              <a:gd name="connsiteY6" fmla="*/ 195352 h 195352"/>
              <a:gd name="connsiteX7" fmla="*/ 3545825 w 10452445"/>
              <a:gd name="connsiteY7" fmla="*/ 195352 h 195352"/>
              <a:gd name="connsiteX8" fmla="*/ 31291 w 10452445"/>
              <a:gd name="connsiteY8" fmla="*/ 0 h 195352"/>
              <a:gd name="connsiteX9" fmla="*/ 3373323 w 10452445"/>
              <a:gd name="connsiteY9" fmla="*/ 0 h 195352"/>
              <a:gd name="connsiteX10" fmla="*/ 3342031 w 10452445"/>
              <a:gd name="connsiteY10" fmla="*/ 195352 h 195352"/>
              <a:gd name="connsiteX11" fmla="*/ 0 w 10452445"/>
              <a:gd name="connsiteY11" fmla="*/ 195352 h 195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52445" h="195352">
                <a:moveTo>
                  <a:pt x="7110414" y="0"/>
                </a:moveTo>
                <a:lnTo>
                  <a:pt x="10452445" y="0"/>
                </a:lnTo>
                <a:lnTo>
                  <a:pt x="10421154" y="195352"/>
                </a:lnTo>
                <a:lnTo>
                  <a:pt x="7079123" y="195352"/>
                </a:lnTo>
                <a:close/>
                <a:moveTo>
                  <a:pt x="3577116" y="0"/>
                </a:moveTo>
                <a:lnTo>
                  <a:pt x="6919147" y="0"/>
                </a:lnTo>
                <a:lnTo>
                  <a:pt x="6887856" y="195352"/>
                </a:lnTo>
                <a:lnTo>
                  <a:pt x="3545825" y="195352"/>
                </a:lnTo>
                <a:close/>
                <a:moveTo>
                  <a:pt x="31291" y="0"/>
                </a:moveTo>
                <a:lnTo>
                  <a:pt x="3373323" y="0"/>
                </a:lnTo>
                <a:lnTo>
                  <a:pt x="3342031" y="195352"/>
                </a:lnTo>
                <a:lnTo>
                  <a:pt x="0" y="195352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731E1C47-DD69-A64A-8A3C-17882AE12D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6214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D90EC933-9590-AE4A-B72E-4F29C40DFE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6214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F1E6AA1F-0C53-9E4E-BA5C-8F931F63578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198154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9752D0A0-8F32-4C4D-846A-F569F0F7D5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12039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D8DF6BB9-0AFD-A940-A490-D9F79977369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12039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89046D37-1DEB-0D4E-8765-C5E2335F86F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731452" y="2136140"/>
            <a:ext cx="3843019" cy="3167380"/>
          </a:xfrm>
          <a:prstGeom prst="parallelogram">
            <a:avLst>
              <a:gd name="adj" fmla="val 16018"/>
            </a:avLst>
          </a:prstGeom>
          <a:solidFill>
            <a:schemeClr val="tx1"/>
          </a:solidFill>
        </p:spPr>
        <p:txBody>
          <a:bodyPr anchor="ctr">
            <a:normAutofit/>
          </a:bodyPr>
          <a:lstStyle>
            <a:lvl1pPr algn="ctr">
              <a:lnSpc>
                <a:spcPct val="80000"/>
              </a:lnSpc>
              <a:spcAft>
                <a:spcPts val="600"/>
              </a:spcAft>
              <a:defRPr sz="100" b="1">
                <a:solidFill>
                  <a:schemeClr val="tx1"/>
                </a:solidFill>
              </a:defRPr>
            </a:lvl1pPr>
            <a:lvl2pPr algn="ctr">
              <a:lnSpc>
                <a:spcPct val="80000"/>
              </a:lnSpc>
              <a:spcAft>
                <a:spcPts val="600"/>
              </a:spcAft>
              <a:defRPr sz="6000">
                <a:solidFill>
                  <a:schemeClr val="accent4"/>
                </a:solidFill>
              </a:defRPr>
            </a:lvl2pPr>
            <a:lvl3pPr marL="7938" indent="0" algn="ctr">
              <a:lnSpc>
                <a:spcPct val="80000"/>
              </a:lnSpc>
              <a:spcAft>
                <a:spcPts val="600"/>
              </a:spcAft>
              <a:buNone/>
              <a:defRPr sz="2400" b="1">
                <a:solidFill>
                  <a:schemeClr val="tx1"/>
                </a:solidFill>
              </a:defRPr>
            </a:lvl3pPr>
            <a:lvl4pPr algn="ctr">
              <a:lnSpc>
                <a:spcPct val="80000"/>
              </a:lnSpc>
              <a:spcAft>
                <a:spcPts val="600"/>
              </a:spcAft>
              <a:defRPr sz="4800">
                <a:solidFill>
                  <a:schemeClr val="accent6"/>
                </a:solidFill>
              </a:defRPr>
            </a:lvl4pPr>
            <a:lvl5pPr algn="ctr">
              <a:lnSpc>
                <a:spcPct val="80000"/>
              </a:lnSpc>
              <a:spcAft>
                <a:spcPts val="600"/>
              </a:spcAft>
              <a:defRPr sz="2400" b="1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 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60C5B26C-67C1-4B41-A927-21EF4C98224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345337" y="2435403"/>
            <a:ext cx="2717801" cy="547688"/>
          </a:xfrm>
          <a:noFill/>
        </p:spPr>
        <p:txBody>
          <a:bodyPr anchor="ctr"/>
          <a:lstStyle>
            <a:lvl4pPr algn="ctr">
              <a:defRPr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Point Title Goes Here</a:t>
            </a:r>
            <a:endParaRPr lang="en-US"/>
          </a:p>
        </p:txBody>
      </p:sp>
      <p:sp>
        <p:nvSpPr>
          <p:cNvPr id="52" name="Text Placeholder 42">
            <a:extLst>
              <a:ext uri="{FF2B5EF4-FFF2-40B4-BE49-F238E27FC236}">
                <a16:creationId xmlns:a16="http://schemas.microsoft.com/office/drawing/2014/main" id="{DE5D7B1E-322F-4043-856C-5F50C2ED94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345337" y="3140968"/>
            <a:ext cx="2717801" cy="547688"/>
          </a:xfrm>
          <a:noFill/>
        </p:spPr>
        <p:txBody>
          <a:bodyPr anchor="t">
            <a:normAutofit/>
          </a:bodyPr>
          <a:lstStyle>
            <a:lvl4pPr algn="ctr">
              <a:defRPr sz="1200" b="0">
                <a:solidFill>
                  <a:schemeClr val="bg1"/>
                </a:solidFill>
              </a:defRPr>
            </a:lvl4pPr>
            <a:lvl5pPr algn="ctr">
              <a:defRPr/>
            </a:lvl5pPr>
          </a:lstStyle>
          <a:p>
            <a:pPr lvl="3"/>
            <a:r>
              <a:rPr lang="en-GB"/>
              <a:t>Body Text Goes Here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1ADF616-547B-FE4F-83B6-337F9715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1188720"/>
            <a:ext cx="10965600" cy="93472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76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Takeaway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B3B6E53A-D89B-B940-9D39-415F8E4D305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5141817" y="204788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6" name="Text Placeholder 21">
            <a:extLst>
              <a:ext uri="{FF2B5EF4-FFF2-40B4-BE49-F238E27FC236}">
                <a16:creationId xmlns:a16="http://schemas.microsoft.com/office/drawing/2014/main" id="{A74AF6A7-69A9-7A48-92AE-BC526D3BA4E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771114" y="1798515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0" name="Text Placeholder 21">
            <a:extLst>
              <a:ext uri="{FF2B5EF4-FFF2-40B4-BE49-F238E27FC236}">
                <a16:creationId xmlns:a16="http://schemas.microsoft.com/office/drawing/2014/main" id="{9EE33D39-7F12-864F-8883-F7C67CA8FC7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406065" y="3360109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64" name="Text Placeholder 21">
            <a:extLst>
              <a:ext uri="{FF2B5EF4-FFF2-40B4-BE49-F238E27FC236}">
                <a16:creationId xmlns:a16="http://schemas.microsoft.com/office/drawing/2014/main" id="{773ADB21-32BE-4641-94A5-B04DD7EDFBD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5550189" y="-1414462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27E5DDBD-3796-0C48-8987-7575D29D86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3114784" y="-1414463"/>
            <a:ext cx="2782519" cy="6022346"/>
          </a:xfrm>
          <a:custGeom>
            <a:avLst/>
            <a:gdLst>
              <a:gd name="connsiteX0" fmla="*/ 311944 w 2782519"/>
              <a:gd name="connsiteY0" fmla="*/ 4774571 h 6022346"/>
              <a:gd name="connsiteX1" fmla="*/ 1638395 w 2782519"/>
              <a:gd name="connsiteY1" fmla="*/ 4774571 h 6022346"/>
              <a:gd name="connsiteX2" fmla="*/ 1326451 w 2782519"/>
              <a:gd name="connsiteY2" fmla="*/ 6022346 h 6022346"/>
              <a:gd name="connsiteX3" fmla="*/ 0 w 2782519"/>
              <a:gd name="connsiteY3" fmla="*/ 6022346 h 6022346"/>
              <a:gd name="connsiteX4" fmla="*/ 676993 w 2782519"/>
              <a:gd name="connsiteY4" fmla="*/ 3212977 h 6022346"/>
              <a:gd name="connsiteX5" fmla="*/ 2003444 w 2782519"/>
              <a:gd name="connsiteY5" fmla="*/ 3212977 h 6022346"/>
              <a:gd name="connsiteX6" fmla="*/ 1691500 w 2782519"/>
              <a:gd name="connsiteY6" fmla="*/ 4460752 h 6022346"/>
              <a:gd name="connsiteX7" fmla="*/ 365049 w 2782519"/>
              <a:gd name="connsiteY7" fmla="*/ 4460752 h 6022346"/>
              <a:gd name="connsiteX8" fmla="*/ 1047696 w 2782519"/>
              <a:gd name="connsiteY8" fmla="*/ 1619250 h 6022346"/>
              <a:gd name="connsiteX9" fmla="*/ 2374147 w 2782519"/>
              <a:gd name="connsiteY9" fmla="*/ 1619250 h 6022346"/>
              <a:gd name="connsiteX10" fmla="*/ 2062203 w 2782519"/>
              <a:gd name="connsiteY10" fmla="*/ 2867025 h 6022346"/>
              <a:gd name="connsiteX11" fmla="*/ 735752 w 2782519"/>
              <a:gd name="connsiteY11" fmla="*/ 2867025 h 6022346"/>
              <a:gd name="connsiteX12" fmla="*/ 1456068 w 2782519"/>
              <a:gd name="connsiteY12" fmla="*/ 0 h 6022346"/>
              <a:gd name="connsiteX13" fmla="*/ 2782519 w 2782519"/>
              <a:gd name="connsiteY13" fmla="*/ 0 h 6022346"/>
              <a:gd name="connsiteX14" fmla="*/ 2470575 w 2782519"/>
              <a:gd name="connsiteY14" fmla="*/ 1247775 h 6022346"/>
              <a:gd name="connsiteX15" fmla="*/ 1144124 w 2782519"/>
              <a:gd name="connsiteY15" fmla="*/ 1247775 h 60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82519" h="6022346">
                <a:moveTo>
                  <a:pt x="311944" y="4774571"/>
                </a:moveTo>
                <a:lnTo>
                  <a:pt x="1638395" y="4774571"/>
                </a:lnTo>
                <a:lnTo>
                  <a:pt x="1326451" y="6022346"/>
                </a:lnTo>
                <a:lnTo>
                  <a:pt x="0" y="6022346"/>
                </a:lnTo>
                <a:close/>
                <a:moveTo>
                  <a:pt x="676993" y="3212977"/>
                </a:moveTo>
                <a:lnTo>
                  <a:pt x="2003444" y="3212977"/>
                </a:lnTo>
                <a:lnTo>
                  <a:pt x="1691500" y="4460752"/>
                </a:lnTo>
                <a:lnTo>
                  <a:pt x="365049" y="4460752"/>
                </a:lnTo>
                <a:close/>
                <a:moveTo>
                  <a:pt x="1047696" y="1619250"/>
                </a:moveTo>
                <a:lnTo>
                  <a:pt x="2374147" y="1619250"/>
                </a:lnTo>
                <a:lnTo>
                  <a:pt x="2062203" y="2867025"/>
                </a:lnTo>
                <a:lnTo>
                  <a:pt x="735752" y="2867025"/>
                </a:lnTo>
                <a:close/>
                <a:moveTo>
                  <a:pt x="1456068" y="0"/>
                </a:moveTo>
                <a:lnTo>
                  <a:pt x="2782519" y="0"/>
                </a:lnTo>
                <a:lnTo>
                  <a:pt x="2470575" y="1247775"/>
                </a:lnTo>
                <a:lnTo>
                  <a:pt x="1144124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ED919B1-B49D-B046-8103-DA2A0DB47A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70730" y="0"/>
            <a:ext cx="8421270" cy="6496050"/>
          </a:xfrm>
          <a:custGeom>
            <a:avLst/>
            <a:gdLst>
              <a:gd name="connsiteX0" fmla="*/ 1624014 w 8421270"/>
              <a:gd name="connsiteY0" fmla="*/ 0 h 6496050"/>
              <a:gd name="connsiteX1" fmla="*/ 4590438 w 8421270"/>
              <a:gd name="connsiteY1" fmla="*/ 0 h 6496050"/>
              <a:gd name="connsiteX2" fmla="*/ 6631940 w 8421270"/>
              <a:gd name="connsiteY2" fmla="*/ 0 h 6496050"/>
              <a:gd name="connsiteX3" fmla="*/ 8421270 w 8421270"/>
              <a:gd name="connsiteY3" fmla="*/ 0 h 6496050"/>
              <a:gd name="connsiteX4" fmla="*/ 8421270 w 8421270"/>
              <a:gd name="connsiteY4" fmla="*/ 6496050 h 6496050"/>
              <a:gd name="connsiteX5" fmla="*/ 6631940 w 8421270"/>
              <a:gd name="connsiteY5" fmla="*/ 6496050 h 6496050"/>
              <a:gd name="connsiteX6" fmla="*/ 4590438 w 8421270"/>
              <a:gd name="connsiteY6" fmla="*/ 6496050 h 6496050"/>
              <a:gd name="connsiteX7" fmla="*/ 2577270 w 8421270"/>
              <a:gd name="connsiteY7" fmla="*/ 6496050 h 6496050"/>
              <a:gd name="connsiteX8" fmla="*/ 2325270 w 8421270"/>
              <a:gd name="connsiteY8" fmla="*/ 6244050 h 6496050"/>
              <a:gd name="connsiteX9" fmla="*/ 2073270 w 8421270"/>
              <a:gd name="connsiteY9" fmla="*/ 6496050 h 6496050"/>
              <a:gd name="connsiteX10" fmla="*/ 0 w 8421270"/>
              <a:gd name="connsiteY10" fmla="*/ 6496050 h 649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21270" h="6496050">
                <a:moveTo>
                  <a:pt x="1624014" y="0"/>
                </a:moveTo>
                <a:lnTo>
                  <a:pt x="4590438" y="0"/>
                </a:lnTo>
                <a:lnTo>
                  <a:pt x="6631940" y="0"/>
                </a:lnTo>
                <a:lnTo>
                  <a:pt x="8421270" y="0"/>
                </a:lnTo>
                <a:lnTo>
                  <a:pt x="8421270" y="6496050"/>
                </a:lnTo>
                <a:lnTo>
                  <a:pt x="6631940" y="6496050"/>
                </a:lnTo>
                <a:lnTo>
                  <a:pt x="4590438" y="6496050"/>
                </a:lnTo>
                <a:lnTo>
                  <a:pt x="2577270" y="6496050"/>
                </a:lnTo>
                <a:cubicBezTo>
                  <a:pt x="2577270" y="6356874"/>
                  <a:pt x="2464446" y="6244050"/>
                  <a:pt x="2325270" y="6244050"/>
                </a:cubicBezTo>
                <a:cubicBezTo>
                  <a:pt x="2186095" y="6244050"/>
                  <a:pt x="2073270" y="6356874"/>
                  <a:pt x="2073270" y="6496050"/>
                </a:cubicBezTo>
                <a:lnTo>
                  <a:pt x="0" y="6496050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A98A6F2-B4B8-C74A-99F0-AA1661E352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01049" y="161925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B331CDFB-751B-2345-AB1A-DD43D88938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74016" y="1619249"/>
            <a:ext cx="2374147" cy="4403096"/>
          </a:xfrm>
          <a:custGeom>
            <a:avLst/>
            <a:gdLst>
              <a:gd name="connsiteX0" fmla="*/ 311944 w 2374147"/>
              <a:gd name="connsiteY0" fmla="*/ 3155321 h 4403096"/>
              <a:gd name="connsiteX1" fmla="*/ 1638395 w 2374147"/>
              <a:gd name="connsiteY1" fmla="*/ 3155321 h 4403096"/>
              <a:gd name="connsiteX2" fmla="*/ 1326451 w 2374147"/>
              <a:gd name="connsiteY2" fmla="*/ 4403096 h 4403096"/>
              <a:gd name="connsiteX3" fmla="*/ 0 w 2374147"/>
              <a:gd name="connsiteY3" fmla="*/ 4403096 h 4403096"/>
              <a:gd name="connsiteX4" fmla="*/ 676993 w 2374147"/>
              <a:gd name="connsiteY4" fmla="*/ 1593727 h 4403096"/>
              <a:gd name="connsiteX5" fmla="*/ 2003444 w 2374147"/>
              <a:gd name="connsiteY5" fmla="*/ 1593727 h 4403096"/>
              <a:gd name="connsiteX6" fmla="*/ 1691500 w 2374147"/>
              <a:gd name="connsiteY6" fmla="*/ 2841502 h 4403096"/>
              <a:gd name="connsiteX7" fmla="*/ 365049 w 2374147"/>
              <a:gd name="connsiteY7" fmla="*/ 2841502 h 4403096"/>
              <a:gd name="connsiteX8" fmla="*/ 1047696 w 2374147"/>
              <a:gd name="connsiteY8" fmla="*/ 0 h 4403096"/>
              <a:gd name="connsiteX9" fmla="*/ 2374147 w 2374147"/>
              <a:gd name="connsiteY9" fmla="*/ 0 h 4403096"/>
              <a:gd name="connsiteX10" fmla="*/ 2062203 w 2374147"/>
              <a:gd name="connsiteY10" fmla="*/ 1247775 h 4403096"/>
              <a:gd name="connsiteX11" fmla="*/ 735752 w 2374147"/>
              <a:gd name="connsiteY11" fmla="*/ 1247775 h 440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74147" h="4403096">
                <a:moveTo>
                  <a:pt x="311944" y="3155321"/>
                </a:moveTo>
                <a:lnTo>
                  <a:pt x="1638395" y="3155321"/>
                </a:lnTo>
                <a:lnTo>
                  <a:pt x="1326451" y="4403096"/>
                </a:lnTo>
                <a:lnTo>
                  <a:pt x="0" y="4403096"/>
                </a:lnTo>
                <a:close/>
                <a:moveTo>
                  <a:pt x="676993" y="1593727"/>
                </a:moveTo>
                <a:lnTo>
                  <a:pt x="2003444" y="1593727"/>
                </a:lnTo>
                <a:lnTo>
                  <a:pt x="1691500" y="2841502"/>
                </a:lnTo>
                <a:lnTo>
                  <a:pt x="365049" y="2841502"/>
                </a:lnTo>
                <a:close/>
                <a:moveTo>
                  <a:pt x="1047696" y="0"/>
                </a:moveTo>
                <a:lnTo>
                  <a:pt x="2374147" y="0"/>
                </a:lnTo>
                <a:lnTo>
                  <a:pt x="2062203" y="1247775"/>
                </a:lnTo>
                <a:lnTo>
                  <a:pt x="735752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54384E-3F45-EA4B-8380-05D251B524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9768" y="162517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392CF1C-A80E-104A-B004-413C94DF3F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51513" y="2020716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59862CC0-B0EC-DA4D-B9C5-C6A53CB07A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0346" y="3212977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2935751-D551-A243-AED5-D8E04A6AA0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065" y="3218897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691A082F-A2D0-A54B-9825-8103536A1B9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80810" y="3614443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1ECFBFE3-FED5-3B43-84ED-F08DDCB49C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65297" y="4774571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id="{9FB9A107-DC88-8E4D-A90A-2022B5FDC2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74016" y="4780491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37" name="Text Placeholder 28">
            <a:extLst>
              <a:ext uri="{FF2B5EF4-FFF2-40B4-BE49-F238E27FC236}">
                <a16:creationId xmlns:a16="http://schemas.microsoft.com/office/drawing/2014/main" id="{C1185E65-D6E4-A845-B54C-632E626577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15761" y="5176037"/>
            <a:ext cx="5708650" cy="395287"/>
          </a:xfrm>
        </p:spPr>
        <p:txBody>
          <a:bodyPr anchor="ctr"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3626481" cy="1192742"/>
          </a:xfrm>
        </p:spPr>
        <p:txBody>
          <a:bodyPr>
            <a:normAutofit/>
          </a:bodyPr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en-US" sz="2400"/>
              <a:t>Today’s Key Takeaways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7550-0EB0-3A43-B3ED-278106F7B6C0}" type="slidenum">
              <a:rPr lang="en-GB" smtClean="0"/>
              <a:t>‹Nº›</a:t>
            </a:fld>
            <a:endParaRPr lang="en-GB"/>
          </a:p>
        </p:txBody>
      </p:sp>
      <p:sp>
        <p:nvSpPr>
          <p:cNvPr id="54" name="Text Placeholder 26">
            <a:extLst>
              <a:ext uri="{FF2B5EF4-FFF2-40B4-BE49-F238E27FC236}">
                <a16:creationId xmlns:a16="http://schemas.microsoft.com/office/drawing/2014/main" id="{00BF4B5B-54B8-E946-BCDA-B01C5AF5F40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3850536" y="210708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5" name="Text Placeholder 28">
            <a:extLst>
              <a:ext uri="{FF2B5EF4-FFF2-40B4-BE49-F238E27FC236}">
                <a16:creationId xmlns:a16="http://schemas.microsoft.com/office/drawing/2014/main" id="{71E97782-D57D-C647-A722-F4D9A259DF44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92281" y="606254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58" name="Text Placeholder 26">
            <a:extLst>
              <a:ext uri="{FF2B5EF4-FFF2-40B4-BE49-F238E27FC236}">
                <a16:creationId xmlns:a16="http://schemas.microsoft.com/office/drawing/2014/main" id="{C3D0C3C1-7499-9546-83E4-20DD1038386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3479833" y="1804435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59" name="Text Placeholder 28">
            <a:extLst>
              <a:ext uri="{FF2B5EF4-FFF2-40B4-BE49-F238E27FC236}">
                <a16:creationId xmlns:a16="http://schemas.microsoft.com/office/drawing/2014/main" id="{1A8A61C4-396F-A848-A9A9-154C0A3EE1D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5221578" y="2199981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2" name="Text Placeholder 26">
            <a:extLst>
              <a:ext uri="{FF2B5EF4-FFF2-40B4-BE49-F238E27FC236}">
                <a16:creationId xmlns:a16="http://schemas.microsoft.com/office/drawing/2014/main" id="{68C810CE-1C82-8F44-B154-6AFDE31F67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114784" y="3366029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3" name="Text Placeholder 28">
            <a:extLst>
              <a:ext uri="{FF2B5EF4-FFF2-40B4-BE49-F238E27FC236}">
                <a16:creationId xmlns:a16="http://schemas.microsoft.com/office/drawing/2014/main" id="{F124AA7A-6862-1D4B-887C-D09958C2155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856529" y="3761575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6" name="Text Placeholder 26">
            <a:extLst>
              <a:ext uri="{FF2B5EF4-FFF2-40B4-BE49-F238E27FC236}">
                <a16:creationId xmlns:a16="http://schemas.microsoft.com/office/drawing/2014/main" id="{9FEE6D7A-9E97-2A4D-97EE-02CC7D66754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4258908" y="-1408542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67" name="Text Placeholder 28">
            <a:extLst>
              <a:ext uri="{FF2B5EF4-FFF2-40B4-BE49-F238E27FC236}">
                <a16:creationId xmlns:a16="http://schemas.microsoft.com/office/drawing/2014/main" id="{0D18B90B-706E-5349-A9D1-4007A913FD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6000653" y="-101299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68" name="Text Placeholder 21">
            <a:extLst>
              <a:ext uri="{FF2B5EF4-FFF2-40B4-BE49-F238E27FC236}">
                <a16:creationId xmlns:a16="http://schemas.microsoft.com/office/drawing/2014/main" id="{F9C6C43C-F98A-4140-A9BB-F84E8B12C6E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14771114" y="5686946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B5160FD0-2A06-E049-BBB4-41183FDBCB3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3114783" y="5686946"/>
            <a:ext cx="2003444" cy="2809369"/>
          </a:xfrm>
          <a:custGeom>
            <a:avLst/>
            <a:gdLst>
              <a:gd name="connsiteX0" fmla="*/ 311944 w 2003444"/>
              <a:gd name="connsiteY0" fmla="*/ 1561594 h 2809369"/>
              <a:gd name="connsiteX1" fmla="*/ 1638395 w 2003444"/>
              <a:gd name="connsiteY1" fmla="*/ 1561594 h 2809369"/>
              <a:gd name="connsiteX2" fmla="*/ 1326451 w 2003444"/>
              <a:gd name="connsiteY2" fmla="*/ 2809369 h 2809369"/>
              <a:gd name="connsiteX3" fmla="*/ 0 w 2003444"/>
              <a:gd name="connsiteY3" fmla="*/ 2809369 h 2809369"/>
              <a:gd name="connsiteX4" fmla="*/ 676993 w 2003444"/>
              <a:gd name="connsiteY4" fmla="*/ 0 h 2809369"/>
              <a:gd name="connsiteX5" fmla="*/ 2003444 w 2003444"/>
              <a:gd name="connsiteY5" fmla="*/ 0 h 2809369"/>
              <a:gd name="connsiteX6" fmla="*/ 1691500 w 2003444"/>
              <a:gd name="connsiteY6" fmla="*/ 1247775 h 2809369"/>
              <a:gd name="connsiteX7" fmla="*/ 365049 w 2003444"/>
              <a:gd name="connsiteY7" fmla="*/ 1247775 h 280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3444" h="2809369">
                <a:moveTo>
                  <a:pt x="311944" y="1561594"/>
                </a:moveTo>
                <a:lnTo>
                  <a:pt x="1638395" y="1561594"/>
                </a:lnTo>
                <a:lnTo>
                  <a:pt x="1326451" y="2809369"/>
                </a:lnTo>
                <a:lnTo>
                  <a:pt x="0" y="2809369"/>
                </a:lnTo>
                <a:close/>
                <a:moveTo>
                  <a:pt x="676993" y="0"/>
                </a:moveTo>
                <a:lnTo>
                  <a:pt x="2003444" y="0"/>
                </a:lnTo>
                <a:lnTo>
                  <a:pt x="1691500" y="1247775"/>
                </a:lnTo>
                <a:lnTo>
                  <a:pt x="365049" y="124777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</p:spPr>
        <p:txBody>
          <a:bodyPr wrap="square" anchor="ctr">
            <a:no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0" name="Text Placeholder 26">
            <a:extLst>
              <a:ext uri="{FF2B5EF4-FFF2-40B4-BE49-F238E27FC236}">
                <a16:creationId xmlns:a16="http://schemas.microsoft.com/office/drawing/2014/main" id="{2E411098-B0BF-544D-ADB8-27FC136F998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3479833" y="5692866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1" name="Text Placeholder 28">
            <a:extLst>
              <a:ext uri="{FF2B5EF4-FFF2-40B4-BE49-F238E27FC236}">
                <a16:creationId xmlns:a16="http://schemas.microsoft.com/office/drawing/2014/main" id="{06C42E5B-D16F-6744-B9B1-E9EDF3D5A0A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5221578" y="6088412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D8F58CC3-921A-8F4C-8559-EE641013D9C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4406065" y="7248540"/>
            <a:ext cx="6536939" cy="1247775"/>
          </a:xfrm>
          <a:prstGeom prst="parallelogram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 b="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74" name="Text Placeholder 26">
            <a:extLst>
              <a:ext uri="{FF2B5EF4-FFF2-40B4-BE49-F238E27FC236}">
                <a16:creationId xmlns:a16="http://schemas.microsoft.com/office/drawing/2014/main" id="{A9D171AF-F465-6149-A94E-DDD198BECD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3114784" y="7254460"/>
            <a:ext cx="1649627" cy="1161279"/>
          </a:xfrm>
        </p:spPr>
        <p:txBody>
          <a:bodyPr anchor="ctr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00</a:t>
            </a:r>
          </a:p>
        </p:txBody>
      </p:sp>
      <p:sp>
        <p:nvSpPr>
          <p:cNvPr id="75" name="Text Placeholder 28">
            <a:extLst>
              <a:ext uri="{FF2B5EF4-FFF2-40B4-BE49-F238E27FC236}">
                <a16:creationId xmlns:a16="http://schemas.microsoft.com/office/drawing/2014/main" id="{7ABFD1F8-B3B1-6C40-BD1C-16ACE88BD7A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4856529" y="7650006"/>
            <a:ext cx="5708650" cy="395287"/>
          </a:xfrm>
        </p:spPr>
        <p:txBody>
          <a:bodyPr anchor="ctr"/>
          <a:lstStyle>
            <a:lvl1pPr>
              <a:defRPr b="1"/>
            </a:lvl1pPr>
          </a:lstStyle>
          <a:p>
            <a:pPr lvl="0"/>
            <a:r>
              <a:rPr lang="en-US"/>
              <a:t>Key Point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3070103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C51B204-ADCB-484A-86CC-BB3F4643F3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3326766 w 12192000"/>
              <a:gd name="connsiteY0" fmla="*/ 2510223 h 6858000"/>
              <a:gd name="connsiteX1" fmla="*/ 2867377 w 12192000"/>
              <a:gd name="connsiteY1" fmla="*/ 4347777 h 6858000"/>
              <a:gd name="connsiteX2" fmla="*/ 8865236 w 12192000"/>
              <a:gd name="connsiteY2" fmla="*/ 4347777 h 6858000"/>
              <a:gd name="connsiteX3" fmla="*/ 9324624 w 12192000"/>
              <a:gd name="connsiteY3" fmla="*/ 251022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3326766" y="2510223"/>
                </a:moveTo>
                <a:lnTo>
                  <a:pt x="2867377" y="4347777"/>
                </a:lnTo>
                <a:lnTo>
                  <a:pt x="8865236" y="4347777"/>
                </a:lnTo>
                <a:lnTo>
                  <a:pt x="9324624" y="251022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217F3B-4E19-DA40-9870-894D7AFF9A5D}"/>
              </a:ext>
            </a:extLst>
          </p:cNvPr>
          <p:cNvGrpSpPr/>
          <p:nvPr userDrawn="1"/>
        </p:nvGrpSpPr>
        <p:grpSpPr>
          <a:xfrm>
            <a:off x="2865016" y="2510223"/>
            <a:ext cx="6459609" cy="1838779"/>
            <a:chOff x="3177862" y="1726988"/>
            <a:chExt cx="5741356" cy="1634323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6CAEE805-63ED-6B48-8B2A-2FB30518AADD}"/>
                </a:ext>
              </a:extLst>
            </p:cNvPr>
            <p:cNvSpPr/>
            <p:nvPr/>
          </p:nvSpPr>
          <p:spPr>
            <a:xfrm>
              <a:off x="3179961" y="1726988"/>
              <a:ext cx="5739257" cy="1633234"/>
            </a:xfrm>
            <a:prstGeom prst="parallelogram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9D09AFE-B5F4-C349-A449-33260D054FFF}"/>
                </a:ext>
              </a:extLst>
            </p:cNvPr>
            <p:cNvSpPr txBox="1"/>
            <p:nvPr/>
          </p:nvSpPr>
          <p:spPr>
            <a:xfrm>
              <a:off x="3570048" y="1910307"/>
              <a:ext cx="4959081" cy="11078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7500" b="1">
                  <a:solidFill>
                    <a:schemeClr val="bg1"/>
                  </a:solidFill>
                </a:rPr>
                <a:t>Thank You</a:t>
              </a: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9F96486-E28B-8947-9DFE-D1163019525C}"/>
                </a:ext>
              </a:extLst>
            </p:cNvPr>
            <p:cNvSpPr/>
            <p:nvPr/>
          </p:nvSpPr>
          <p:spPr>
            <a:xfrm>
              <a:off x="3177862" y="3203443"/>
              <a:ext cx="5374812" cy="157868"/>
            </a:xfrm>
            <a:prstGeom prst="parallelogram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5518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9255351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-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98C29CC-6571-16C4-0A5E-9E0F6D8748F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A9841F99-C985-AB78-6849-672E7971F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4106"/>
            <a:ext cx="12192000" cy="6151390"/>
          </a:xfrm>
          <a:blipFill>
            <a:blip r:embed="rId2">
              <a:alphaModFix amt="50000"/>
            </a:blip>
            <a:stretch>
              <a:fillRect t="-1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10769600" cy="403914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28614B1-F0A0-489A-3AAD-33E68C54668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C81CFAAB-8D25-A525-5A66-7CC1F8C51AE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81BC34C1-86ED-B6CD-4FA1-BFE76FBC98BF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46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43B3FD2-9197-C746-B738-2BFD17383C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3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875868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59844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6354"/>
            <a:ext cx="60960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2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CD65030-0296-E4D2-FE4E-25C29457A8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5448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113440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B551D-5B5A-829C-5115-39B1928DFEB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16185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4799" y="279724"/>
            <a:ext cx="4990063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5350" y="2060575"/>
            <a:ext cx="4990063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0763B5E-38DF-023F-E8B2-FB8239862B5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B7409F4-0564-A47F-1F56-9D4E290E7D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-551" y="4106"/>
            <a:ext cx="6096551" cy="6151390"/>
          </a:xfrm>
          <a:blipFill>
            <a:blip r:embed="rId2">
              <a:alphaModFix amt="50000"/>
            </a:blip>
            <a:stretch>
              <a:fillRect l="-74102" t="-1" r="-25880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9F85BC-4DBE-B406-B57B-AF66F410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269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 w/ black box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3ED1FE6-CCD1-0F61-EEE3-77211EA183CB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8196262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8196262" cy="4108450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66FB04FF-5BAC-2BD5-FC22-039F925B7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0"/>
            <a:ext cx="2568575" cy="6169025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0FD9022-2914-7F52-5A0E-72641AC75369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68483-4313-0757-44B1-0DAF434D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4566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colour + adjustable RH box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4" y="-1"/>
            <a:ext cx="2568575" cy="6169028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520AFED-62E3-D680-8583-5024D77E7F21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F6F261-3084-02CA-45B7-471636DD7D0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237278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E512F60-D130-DB98-71CB-5C4FFFC9D2B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3A3E4B8-D659-5EC6-927A-2121CE38D98B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4B72F44-5AB1-E902-7CC4-B41BD904D93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9623423" y="0"/>
            <a:ext cx="2568577" cy="6169024"/>
          </a:xfrm>
          <a:blipFill>
            <a:blip r:embed="rId2">
              <a:alphaModFix amt="50000"/>
            </a:blip>
            <a:stretch>
              <a:fillRect l="-175840" r="-198820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6892211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 w/ image + black bo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6354"/>
            <a:ext cx="4495800" cy="615549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BB7B82BD-D7C9-EA27-38C8-696390309C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23425" y="0"/>
            <a:ext cx="2568575" cy="6155496"/>
          </a:xfr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</a:gradFill>
        </p:spPr>
        <p:txBody>
          <a:bodyPr numCol="1" spcCol="360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8000">
                <a:solidFill>
                  <a:schemeClr val="bg1"/>
                </a:solidFill>
              </a:defRPr>
            </a:lvl1pPr>
            <a:lvl2pPr algn="ctr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None/>
              <a:defRPr sz="1600">
                <a:solidFill>
                  <a:schemeClr val="bg1"/>
                </a:solidFill>
              </a:defRPr>
            </a:lvl3pPr>
            <a:lvl4pPr marL="0" indent="0" algn="ctr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bg1"/>
                </a:solidFill>
              </a:defRPr>
            </a:lvl4pPr>
            <a:lvl5pPr algn="ctr"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XX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AE0620-5A7D-A48E-B01F-3591700519A5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082DFB5-476D-FDB4-BD41-94507041659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5D5E23AB-5A3D-9739-B299-6AB5D2B5E24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92341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180F0D3-D3D2-FCBE-7CC6-8A24306B133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3573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/3 block colour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5C62386-C2D0-5EC4-1719-ABF5CBCA155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0BA5EC-C268-31D2-8958-3C1653EDD95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E04E838-2183-E3BB-3141-D1926AC0B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660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959E86-D769-AF18-FB19-1E9646A2CA2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24050" y="1901825"/>
            <a:ext cx="10267950" cy="4956175"/>
          </a:xfrm>
          <a:solidFill>
            <a:srgbClr val="EDE9E9"/>
          </a:solidFill>
        </p:spPr>
        <p:txBody>
          <a:bodyPr lIns="648000" tIns="503999" rIns="720000" bIns="36000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089134-C6DB-9A9F-4DA0-0BCDAC24012B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4B2EC7E2-CD96-FF88-9EF9-74E3EA4B22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269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ative layout w/ imag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87A65D-6D84-C023-E177-352907DB2C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726" y="2409290"/>
            <a:ext cx="9138202" cy="3759735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0BA130C7-4808-D37A-BE2C-C22372221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7555463" cy="16158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6133B677-29A5-A0EC-E6BD-A37065FD7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266" y="0"/>
            <a:ext cx="18000" cy="687600"/>
          </a:xfrm>
          <a:solidFill>
            <a:schemeClr val="bg1"/>
          </a:soli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574CA71-4FEB-E6F8-25A7-3AC9F40B9080}"/>
              </a:ext>
            </a:extLst>
          </p:cNvPr>
          <p:cNvSpPr/>
          <p:nvPr/>
        </p:nvSpPr>
        <p:spPr>
          <a:xfrm>
            <a:off x="0" y="-490506"/>
            <a:ext cx="2731089" cy="369442"/>
          </a:xfrm>
          <a:prstGeom prst="roundRect">
            <a:avLst>
              <a:gd name="adj" fmla="val 23242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NB: </a:t>
            </a:r>
            <a:r>
              <a:rPr lang="en-GB" sz="900">
                <a:solidFill>
                  <a:schemeClr val="tx1"/>
                </a:solidFill>
              </a:rPr>
              <a:t>Headline line to be used over imagery on this slide. Not to be used on statement text</a:t>
            </a:r>
            <a:endParaRPr lang="en-GB" sz="900" b="0">
              <a:solidFill>
                <a:schemeClr val="tx1"/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02F52FF-72A7-3296-FB5A-B30071B936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1901825 h 6858000"/>
              <a:gd name="connsiteX3" fmla="*/ 10267950 w 12192000"/>
              <a:gd name="connsiteY3" fmla="*/ 1901825 h 6858000"/>
              <a:gd name="connsiteX4" fmla="*/ 10267950 w 12192000"/>
              <a:gd name="connsiteY4" fmla="*/ 6858000 h 6858000"/>
              <a:gd name="connsiteX5" fmla="*/ 1219200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1901825"/>
                </a:lnTo>
                <a:lnTo>
                  <a:pt x="10267950" y="1901825"/>
                </a:lnTo>
                <a:lnTo>
                  <a:pt x="10267950" y="6858000"/>
                </a:lnTo>
                <a:lnTo>
                  <a:pt x="12192000" y="685800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16936" r="-16936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0A644E-33FA-503E-CB70-FE394514D0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857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10965600" cy="381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696910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/3 block colour R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169CB28-1D52-DC01-A716-31468E22FE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31789" y="0"/>
            <a:ext cx="4495800" cy="6174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B8A1BC5B-0CBD-4BA7-96DF-4842AE3F77A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623425" y="0"/>
            <a:ext cx="2568575" cy="6169025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85813" y="2060575"/>
            <a:ext cx="4345538" cy="4108450"/>
          </a:xfrm>
        </p:spPr>
        <p:txBody>
          <a:bodyPr numCol="1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06D0988-1731-EBBF-16FB-1BEAD56FBF6F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FD5D9B-38B1-026F-FD40-7983242F61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130800" y="4106"/>
            <a:ext cx="4491635" cy="6151390"/>
          </a:xfrm>
          <a:blipFill>
            <a:blip r:embed="rId2">
              <a:alphaModFix amt="50000"/>
            </a:blip>
            <a:stretch>
              <a:fillRect l="-114230" t="-1" r="-57208" b="-1148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EC772E9-69F2-44C7-EA22-CD86A71996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99375" y="1368425"/>
            <a:ext cx="4492625" cy="34290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432000" tIns="360000" rIns="432000" b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5266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70E4B20-641F-3298-D4EA-BE9FF202FA64}"/>
              </a:ext>
            </a:extLst>
          </p:cNvPr>
          <p:cNvSpPr/>
          <p:nvPr/>
        </p:nvSpPr>
        <p:spPr>
          <a:xfrm>
            <a:off x="5129603" y="3428999"/>
            <a:ext cx="4496997" cy="274002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0"/>
            <a:ext cx="51308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2060576"/>
            <a:ext cx="4192601" cy="410845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30801" y="1"/>
            <a:ext cx="4492622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E2F26926-A7AB-71E8-9853-4F38F51C87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679547" y="3429000"/>
            <a:ext cx="3419298" cy="2740025"/>
          </a:xfrm>
        </p:spPr>
        <p:txBody>
          <a:bodyPr tIns="180000" bIns="180000" anchor="ctr"/>
          <a:lstStyle>
            <a:lvl1pPr>
              <a:spcAft>
                <a:spcPts val="0"/>
              </a:spcAft>
              <a:buClr>
                <a:schemeClr val="bg1"/>
              </a:buClr>
              <a:defRPr sz="1400" b="1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71BA91-8C48-CB81-ED47-208A0F06840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1CFDAA-393B-7D7A-F874-E9148C1E9D0C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6486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out us alternativ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DD64C1-1627-ABB6-D3CF-00E6689F64B5}"/>
              </a:ext>
            </a:extLst>
          </p:cNvPr>
          <p:cNvSpPr/>
          <p:nvPr/>
        </p:nvSpPr>
        <p:spPr>
          <a:xfrm>
            <a:off x="1" y="1"/>
            <a:ext cx="5130800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46069711-D5BC-074A-575D-A5C8ADAA51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23423" y="1"/>
            <a:ext cx="2569775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5"/>
            <a:ext cx="4193133" cy="612098"/>
          </a:xfrm>
        </p:spPr>
        <p:txBody>
          <a:bodyPr/>
          <a:lstStyle/>
          <a:p>
            <a:r>
              <a:rPr lang="en-GB"/>
              <a:t>About us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5813" y="722138"/>
            <a:ext cx="4193133" cy="1236133"/>
          </a:xfrm>
        </p:spPr>
        <p:txBody>
          <a:bodyPr numCol="1" spcCol="360000"/>
          <a:lstStyle>
            <a:lvl1pPr>
              <a:lnSpc>
                <a:spcPct val="120000"/>
              </a:lnSpc>
              <a:spcAft>
                <a:spcPts val="0"/>
              </a:spcAft>
              <a:defRPr sz="2000" b="1"/>
            </a:lvl1pPr>
            <a:lvl2pPr>
              <a:lnSpc>
                <a:spcPct val="120000"/>
              </a:lnSpc>
              <a:spcAft>
                <a:spcPts val="0"/>
              </a:spcAft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120000"/>
              </a:lnSpc>
              <a:spcAft>
                <a:spcPts val="0"/>
              </a:spcAft>
              <a:buNone/>
              <a:defRPr sz="1400" b="1">
                <a:solidFill>
                  <a:schemeClr val="tx2"/>
                </a:solidFill>
              </a:defRPr>
            </a:lvl3pPr>
          </a:lstStyle>
          <a:p>
            <a:pPr lvl="0"/>
            <a:r>
              <a:rPr lang="en-GB"/>
              <a:t>Name Surname</a:t>
            </a:r>
          </a:p>
          <a:p>
            <a:pPr marL="0" marR="0" lvl="1" indent="0" algn="l" defTabSz="3637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/>
              <a:t>Personal Gender Pronouns</a:t>
            </a:r>
          </a:p>
          <a:p>
            <a:pPr lvl="2"/>
            <a:r>
              <a:rPr lang="en-GB"/>
              <a:t>Job 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F1546-854E-5AEA-B461-BEBE0FF239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5813" y="3871414"/>
            <a:ext cx="8196262" cy="2297612"/>
          </a:xfrm>
        </p:spPr>
        <p:txBody>
          <a:bodyPr numCol="2" spcCol="36000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B4A39F78-EBBB-48C6-FED1-4F6DF296DE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22306" y="1"/>
            <a:ext cx="4501117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E295680-BBDD-4439-F9C1-7D05EDD1242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5813" y="2066362"/>
            <a:ext cx="4192582" cy="1368990"/>
          </a:xfrm>
        </p:spPr>
        <p:txBody>
          <a:bodyPr numCol="1" spcCol="360000"/>
          <a:lstStyle>
            <a:lvl1pPr>
              <a:spcAft>
                <a:spcPts val="600"/>
              </a:spcAft>
              <a:defRPr sz="20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ECFDEA-E3D1-5065-AAFE-4D2554A70741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C995EDD-691D-B5E3-2A28-A2393A22F194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853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D33C581-B6B9-DC60-BD58-9247567D9C8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CD565C36-C22C-DCBB-DA43-FE673C201C6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solidFill>
            <a:srgbClr val="EDE9E9"/>
          </a:soli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defRPr sz="2000" b="1">
                <a:solidFill>
                  <a:schemeClr val="tx2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5340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g points 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38E8F08-EAE3-3623-1104-E02DF47541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9000"/>
            <a:ext cx="12193200" cy="2740026"/>
          </a:xfrm>
          <a:solidFill>
            <a:schemeClr val="bg1">
              <a:lumMod val="50000"/>
            </a:schemeClr>
          </a:solidFill>
        </p:spPr>
        <p:txBody>
          <a:bodyPr anchor="b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6A93EE1-5BB6-EE64-34F8-ED2A42E3D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0D79DC-8324-FFD4-B65A-57CD21DF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8DEB7F9-27FF-E5EF-B365-24F2EE393EF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9E7D8793-B38F-20CB-7EE2-69DA969D183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3428996"/>
            <a:ext cx="12192000" cy="2740027"/>
          </a:xfrm>
          <a:blipFill>
            <a:blip r:embed="rId2">
              <a:alphaModFix/>
            </a:blip>
            <a:stretch>
              <a:fillRect t="-50534" b="-99755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79525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3334E3-4F05-ECF6-2E02-F55F1E7274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11713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43A0CCB-11D5-E8CA-53B5-294042D27A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50780" y="2060576"/>
            <a:ext cx="2568575" cy="2740026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  <a:tileRect/>
          </a:gradFill>
        </p:spPr>
        <p:txBody>
          <a:bodyPr lIns="180000" tIns="72000" rIns="180000" bIns="72000" anchor="ctr"/>
          <a:lstStyle>
            <a:lvl1pPr algn="ctr">
              <a:lnSpc>
                <a:spcPct val="100000"/>
              </a:lnSpc>
              <a:spcAft>
                <a:spcPts val="0"/>
              </a:spcAft>
              <a:buClr>
                <a:schemeClr val="bg1"/>
              </a:buClr>
              <a:defRPr sz="2000" b="1">
                <a:solidFill>
                  <a:schemeClr val="bg1"/>
                </a:solidFill>
              </a:defRPr>
            </a:lvl1pPr>
            <a:lvl2pPr algn="ctr">
              <a:lnSpc>
                <a:spcPct val="110000"/>
              </a:lnSpc>
              <a:spcAft>
                <a:spcPts val="600"/>
              </a:spcAft>
              <a:buClr>
                <a:schemeClr val="bg1"/>
              </a:buClr>
              <a:defRPr sz="1600">
                <a:solidFill>
                  <a:schemeClr val="bg1"/>
                </a:solidFill>
              </a:defRPr>
            </a:lvl2pPr>
            <a:lvl3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algn="ctr"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50437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DA44B275-69D4-B04B-1870-AF3F8C3B4212}"/>
              </a:ext>
            </a:extLst>
          </p:cNvPr>
          <p:cNvSpPr/>
          <p:nvPr/>
        </p:nvSpPr>
        <p:spPr>
          <a:xfrm>
            <a:off x="0" y="0"/>
            <a:ext cx="12192000" cy="6868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EEAFF0-3BA8-91BA-47CC-5622E7098B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 flipH="1">
            <a:off x="4552950" y="0"/>
            <a:ext cx="7345434" cy="6858000"/>
          </a:xfrm>
          <a:custGeom>
            <a:avLst/>
            <a:gdLst>
              <a:gd name="connsiteX0" fmla="*/ 6139838 w 7345434"/>
              <a:gd name="connsiteY0" fmla="*/ 0 h 6858000"/>
              <a:gd name="connsiteX1" fmla="*/ 0 w 7345434"/>
              <a:gd name="connsiteY1" fmla="*/ 0 h 6858000"/>
              <a:gd name="connsiteX2" fmla="*/ 0 w 7345434"/>
              <a:gd name="connsiteY2" fmla="*/ 6858000 h 6858000"/>
              <a:gd name="connsiteX3" fmla="*/ 6139838 w 7345434"/>
              <a:gd name="connsiteY3" fmla="*/ 6858000 h 6858000"/>
              <a:gd name="connsiteX4" fmla="*/ 2710838 w 7345434"/>
              <a:gd name="connsiteY4" fmla="*/ 3429000 h 6858000"/>
              <a:gd name="connsiteX5" fmla="*/ 7345434 w 7345434"/>
              <a:gd name="connsiteY5" fmla="*/ 0 h 6858000"/>
              <a:gd name="connsiteX6" fmla="*/ 6911252 w 7345434"/>
              <a:gd name="connsiteY6" fmla="*/ 0 h 6858000"/>
              <a:gd name="connsiteX7" fmla="*/ 3483292 w 7345434"/>
              <a:gd name="connsiteY7" fmla="*/ 3429000 h 6858000"/>
              <a:gd name="connsiteX8" fmla="*/ 6911252 w 7345434"/>
              <a:gd name="connsiteY8" fmla="*/ 6858000 h 6858000"/>
              <a:gd name="connsiteX9" fmla="*/ 7345434 w 7345434"/>
              <a:gd name="connsiteY9" fmla="*/ 6858000 h 6858000"/>
              <a:gd name="connsiteX10" fmla="*/ 3917474 w 7345434"/>
              <a:gd name="connsiteY10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45434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  <a:moveTo>
                  <a:pt x="7345434" y="0"/>
                </a:moveTo>
                <a:lnTo>
                  <a:pt x="6911252" y="0"/>
                </a:lnTo>
                <a:lnTo>
                  <a:pt x="3483292" y="3429000"/>
                </a:lnTo>
                <a:lnTo>
                  <a:pt x="6911252" y="6858000"/>
                </a:lnTo>
                <a:lnTo>
                  <a:pt x="7345434" y="6858000"/>
                </a:lnTo>
                <a:lnTo>
                  <a:pt x="3917474" y="3429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43214" y="2819935"/>
            <a:ext cx="5482521" cy="2021006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C209F012-97B9-34AE-5B30-9A5B209B7B0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59913" y="2872189"/>
            <a:ext cx="19800" cy="3996000"/>
          </a:xfrm>
          <a:gradFill>
            <a:gsLst>
              <a:gs pos="100000">
                <a:schemeClr val="tx2"/>
              </a:gs>
              <a:gs pos="0">
                <a:schemeClr val="accent1"/>
              </a:gs>
            </a:gsLst>
            <a:lin ang="5400000" scaled="1"/>
          </a:gradFill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GB"/>
              <a:t>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B450166F-B005-6513-0B87-C30ACE4F351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3214" y="5603593"/>
            <a:ext cx="3547585" cy="862012"/>
          </a:xfrm>
          <a:ln>
            <a:noFill/>
          </a:ln>
        </p:spPr>
        <p:txBody>
          <a:bodyPr anchor="b"/>
          <a:lstStyle>
            <a:lvl1pPr algn="l">
              <a:defRPr sz="3200">
                <a:ln w="1270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US"/>
              <a:t>00 00 2022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99FFD4-FA9E-70DC-9160-F5259E5DC4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 flipH="1">
            <a:off x="5758546" y="0"/>
            <a:ext cx="6139838" cy="6858000"/>
          </a:xfrm>
          <a:custGeom>
            <a:avLst/>
            <a:gdLst>
              <a:gd name="connsiteX0" fmla="*/ 6139838 w 6139838"/>
              <a:gd name="connsiteY0" fmla="*/ 0 h 6858000"/>
              <a:gd name="connsiteX1" fmla="*/ 0 w 6139838"/>
              <a:gd name="connsiteY1" fmla="*/ 0 h 6858000"/>
              <a:gd name="connsiteX2" fmla="*/ 0 w 6139838"/>
              <a:gd name="connsiteY2" fmla="*/ 6858000 h 6858000"/>
              <a:gd name="connsiteX3" fmla="*/ 6139838 w 6139838"/>
              <a:gd name="connsiteY3" fmla="*/ 6858000 h 6858000"/>
              <a:gd name="connsiteX4" fmla="*/ 2710838 w 6139838"/>
              <a:gd name="connsiteY4" fmla="*/ 3429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39838" h="6858000">
                <a:moveTo>
                  <a:pt x="6139838" y="0"/>
                </a:moveTo>
                <a:lnTo>
                  <a:pt x="0" y="0"/>
                </a:lnTo>
                <a:lnTo>
                  <a:pt x="0" y="6858000"/>
                </a:lnTo>
                <a:lnTo>
                  <a:pt x="6139838" y="6858000"/>
                </a:lnTo>
                <a:lnTo>
                  <a:pt x="2710838" y="3429000"/>
                </a:lnTo>
                <a:close/>
              </a:path>
            </a:pathLst>
          </a:custGeom>
          <a:blipFill>
            <a:blip r:embed="rId2"/>
            <a:stretch>
              <a:fillRect l="-80576" r="-12412"/>
            </a:stretch>
          </a:blipFill>
        </p:spPr>
        <p:txBody>
          <a:bodyPr wrap="square" anchor="ctr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373FF0-5F44-89E3-17F1-2080738C163E}"/>
              </a:ext>
            </a:extLst>
          </p:cNvPr>
          <p:cNvSpPr/>
          <p:nvPr/>
        </p:nvSpPr>
        <p:spPr>
          <a:xfrm rot="5400000">
            <a:off x="8616191" y="3282192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041999A7-1D87-CEC6-2CB8-D328257B71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556" y="792687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198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CA69199-CD81-3AE8-8664-40164A4480E5}"/>
              </a:ext>
            </a:extLst>
          </p:cNvPr>
          <p:cNvSpPr/>
          <p:nvPr/>
        </p:nvSpPr>
        <p:spPr>
          <a:xfrm>
            <a:off x="0" y="-4102"/>
            <a:ext cx="12192000" cy="6862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A38477-3147-8640-60A1-8D159D48FB5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334042" cy="6858000"/>
          </a:xfrm>
          <a:custGeom>
            <a:avLst/>
            <a:gdLst>
              <a:gd name="connsiteX0" fmla="*/ 0 w 9334042"/>
              <a:gd name="connsiteY0" fmla="*/ 0 h 6858000"/>
              <a:gd name="connsiteX1" fmla="*/ 9334042 w 9334042"/>
              <a:gd name="connsiteY1" fmla="*/ 0 h 6858000"/>
              <a:gd name="connsiteX2" fmla="*/ 9334042 w 9334042"/>
              <a:gd name="connsiteY2" fmla="*/ 6858000 h 6858000"/>
              <a:gd name="connsiteX3" fmla="*/ 7699375 w 9334042"/>
              <a:gd name="connsiteY3" fmla="*/ 6858000 h 6858000"/>
              <a:gd name="connsiteX4" fmla="*/ 7699375 w 9334042"/>
              <a:gd name="connsiteY4" fmla="*/ 2060575 h 6858000"/>
              <a:gd name="connsiteX5" fmla="*/ 0 w 9334042"/>
              <a:gd name="connsiteY5" fmla="*/ 20605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8000">
                <a:moveTo>
                  <a:pt x="0" y="0"/>
                </a:moveTo>
                <a:lnTo>
                  <a:pt x="9334042" y="0"/>
                </a:lnTo>
                <a:lnTo>
                  <a:pt x="9334042" y="6858000"/>
                </a:lnTo>
                <a:lnTo>
                  <a:pt x="7699375" y="6858000"/>
                </a:lnTo>
                <a:lnTo>
                  <a:pt x="7699375" y="2060575"/>
                </a:lnTo>
                <a:lnTo>
                  <a:pt x="0" y="20605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C02F7-7386-FF76-B2DD-EDFBCC9D07CF}"/>
              </a:ext>
            </a:extLst>
          </p:cNvPr>
          <p:cNvSpPr/>
          <p:nvPr/>
        </p:nvSpPr>
        <p:spPr>
          <a:xfrm>
            <a:off x="9334042" y="3429000"/>
            <a:ext cx="2857957" cy="3429000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FF8CB4C-8678-4A3C-7D3C-466A9CBDAC4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10693" y="184229"/>
            <a:ext cx="2002578" cy="2581275"/>
          </a:xfrm>
        </p:spPr>
        <p:txBody>
          <a:bodyPr/>
          <a:lstStyle>
            <a:lvl1pPr algn="r">
              <a:lnSpc>
                <a:spcPts val="5500"/>
              </a:lnSpc>
              <a:spcAft>
                <a:spcPts val="0"/>
              </a:spcAft>
              <a:defRPr sz="6000">
                <a:ln w="19050">
                  <a:solidFill>
                    <a:schemeClr val="bg1"/>
                  </a:solidFill>
                </a:ln>
              </a:defRPr>
            </a:lvl1pPr>
          </a:lstStyle>
          <a:p>
            <a:pPr lvl="0"/>
            <a:r>
              <a:rPr lang="en-GB"/>
              <a:t>02 03 23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1B5A42E-81C0-743F-F7F1-74B73C934CD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10692" y="3635296"/>
            <a:ext cx="2013730" cy="3038475"/>
          </a:xfrm>
        </p:spPr>
        <p:txBody>
          <a:bodyPr/>
          <a:lstStyle>
            <a:lvl1pPr algn="r">
              <a:lnSpc>
                <a:spcPct val="80000"/>
              </a:lnSpc>
              <a:spcAft>
                <a:spcPts val="600"/>
              </a:spcAft>
              <a:defRPr sz="2000" b="1">
                <a:gradFill>
                  <a:gsLst>
                    <a:gs pos="0">
                      <a:schemeClr val="tx2"/>
                    </a:gs>
                    <a:gs pos="99000">
                      <a:schemeClr val="accent1"/>
                    </a:gs>
                  </a:gsLst>
                  <a:lin ang="0" scaled="1"/>
                </a:gradFill>
              </a:defRPr>
            </a:lvl1pPr>
            <a:lvl2pPr algn="r">
              <a:lnSpc>
                <a:spcPct val="80000"/>
              </a:lnSpc>
              <a:spcAft>
                <a:spcPts val="600"/>
              </a:spcAft>
              <a:defRPr sz="3600">
                <a:solidFill>
                  <a:schemeClr val="tx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Subtitle</a:t>
            </a:r>
          </a:p>
          <a:p>
            <a:pPr lvl="1"/>
            <a:r>
              <a:rPr lang="en-GB"/>
              <a:t>Title</a:t>
            </a:r>
          </a:p>
        </p:txBody>
      </p:sp>
      <p:sp>
        <p:nvSpPr>
          <p:cNvPr id="47" name="Text Placeholder 14">
            <a:extLst>
              <a:ext uri="{FF2B5EF4-FFF2-40B4-BE49-F238E27FC236}">
                <a16:creationId xmlns:a16="http://schemas.microsoft.com/office/drawing/2014/main" id="{6A846FCB-399B-21A4-32EC-0FE3577ECA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59750"/>
            <a:ext cx="5535806" cy="220927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54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Presentation title goes here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4F7150-D1AC-26A5-634F-D2D5E4501534}"/>
              </a:ext>
            </a:extLst>
          </p:cNvPr>
          <p:cNvSpPr/>
          <p:nvPr/>
        </p:nvSpPr>
        <p:spPr>
          <a:xfrm rot="5400000">
            <a:off x="6049798" y="3280141"/>
            <a:ext cx="6862101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5D96883-B78C-1832-A07E-53817D111F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" y="4106"/>
            <a:ext cx="9334042" cy="6853894"/>
          </a:xfrm>
          <a:custGeom>
            <a:avLst/>
            <a:gdLst>
              <a:gd name="connsiteX0" fmla="*/ 0 w 9334042"/>
              <a:gd name="connsiteY0" fmla="*/ 0 h 6853894"/>
              <a:gd name="connsiteX1" fmla="*/ 9334042 w 9334042"/>
              <a:gd name="connsiteY1" fmla="*/ 0 h 6853894"/>
              <a:gd name="connsiteX2" fmla="*/ 9334042 w 9334042"/>
              <a:gd name="connsiteY2" fmla="*/ 6853894 h 6853894"/>
              <a:gd name="connsiteX3" fmla="*/ 7696199 w 9334042"/>
              <a:gd name="connsiteY3" fmla="*/ 6853894 h 6853894"/>
              <a:gd name="connsiteX4" fmla="*/ 7696199 w 9334042"/>
              <a:gd name="connsiteY4" fmla="*/ 2053294 h 6853894"/>
              <a:gd name="connsiteX5" fmla="*/ 0 w 9334042"/>
              <a:gd name="connsiteY5" fmla="*/ 2053294 h 685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34042" h="6853894">
                <a:moveTo>
                  <a:pt x="0" y="0"/>
                </a:moveTo>
                <a:lnTo>
                  <a:pt x="9334042" y="0"/>
                </a:lnTo>
                <a:lnTo>
                  <a:pt x="9334042" y="6853894"/>
                </a:lnTo>
                <a:lnTo>
                  <a:pt x="7696199" y="6853894"/>
                </a:lnTo>
                <a:lnTo>
                  <a:pt x="7696199" y="2053294"/>
                </a:lnTo>
                <a:lnTo>
                  <a:pt x="0" y="2053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796" r="-28823" b="-60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1511A32-0E34-883E-0899-FBFC82E98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844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66891BD-BBF2-859D-FF8B-5090A5DC79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77C7D6C-0B03-2151-AB26-18A9DA82F70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342835-76CA-EF1B-C6A6-EBD88D5B9D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002136 w 12192000"/>
              <a:gd name="connsiteY3" fmla="*/ 6858000 h 6858000"/>
              <a:gd name="connsiteX4" fmla="*/ 8002136 w 12192000"/>
              <a:gd name="connsiteY4" fmla="*/ 1757081 h 6858000"/>
              <a:gd name="connsiteX5" fmla="*/ 0 w 12192000"/>
              <a:gd name="connsiteY5" fmla="*/ 175708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002136" y="6858000"/>
                </a:lnTo>
                <a:lnTo>
                  <a:pt x="8002136" y="1757081"/>
                </a:lnTo>
                <a:lnTo>
                  <a:pt x="0" y="1757081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5F3F589-F9C1-DEA1-DC92-7F395BA1E7D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797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3E3857DA-45E2-E593-E020-122BE12AB6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80869" y="3917320"/>
            <a:ext cx="6316536" cy="2528155"/>
          </a:xfrm>
        </p:spPr>
        <p:txBody>
          <a:bodyPr/>
          <a:lstStyle>
            <a:lvl1pPr algn="l">
              <a:lnSpc>
                <a:spcPct val="80000"/>
              </a:lnSpc>
              <a:spcAft>
                <a:spcPts val="600"/>
              </a:spcAft>
              <a:defRPr sz="8800" b="0"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3600" b="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Thank you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4F3135-DD22-391A-0ED3-CEEF04756149}"/>
              </a:ext>
            </a:extLst>
          </p:cNvPr>
          <p:cNvSpPr/>
          <p:nvPr/>
        </p:nvSpPr>
        <p:spPr>
          <a:xfrm rot="5400000">
            <a:off x="5308294" y="4160733"/>
            <a:ext cx="5100918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41F152FB-AC11-B954-3CEB-99F2B3090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07" y="2739678"/>
            <a:ext cx="2993493" cy="79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5680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0A0410-718F-647E-2293-D8ADDF4C84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51" y="0"/>
            <a:ext cx="3848100" cy="6858000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6D612525-6838-411E-0B94-027DE0BC21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6749" y="-2"/>
            <a:ext cx="3848102" cy="6858000"/>
          </a:xfrm>
          <a:blipFill>
            <a:blip r:embed="rId2">
              <a:alphaModFix amt="75000"/>
            </a:blip>
            <a:stretch>
              <a:fillRect l="-108416" r="-108416"/>
            </a:stretch>
          </a:blipFill>
        </p:spPr>
        <p:txBody>
          <a:bodyPr anchor="ctr"/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E2D861-3CBF-27C2-8E2B-DED3EDFB82BA}"/>
              </a:ext>
            </a:extLst>
          </p:cNvPr>
          <p:cNvSpPr/>
          <p:nvPr/>
        </p:nvSpPr>
        <p:spPr>
          <a:xfrm>
            <a:off x="0" y="-1"/>
            <a:ext cx="32067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F39E-76CB-396B-E689-B646697B6C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6C92EE-3BFD-03D8-7F01-5532E462A69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82" y="2743200"/>
            <a:ext cx="18000" cy="4114800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813DF5-3330-9FF9-F36C-EE2A88A47019}"/>
              </a:ext>
            </a:extLst>
          </p:cNvPr>
          <p:cNvSpPr/>
          <p:nvPr/>
        </p:nvSpPr>
        <p:spPr>
          <a:xfrm rot="5400000">
            <a:off x="3772658" y="3282193"/>
            <a:ext cx="6858002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7734993-CF7B-54A0-5959-C84728AA0A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1285" y="2743200"/>
            <a:ext cx="4624039" cy="2743200"/>
          </a:xfrm>
          <a:solidFill>
            <a:schemeClr val="bg1"/>
          </a:solidFill>
        </p:spPr>
        <p:txBody>
          <a:bodyPr anchor="ctr"/>
          <a:lstStyle>
            <a:lvl1pPr>
              <a:lnSpc>
                <a:spcPct val="80000"/>
              </a:lnSpc>
              <a:spcAft>
                <a:spcPts val="0"/>
              </a:spcAft>
              <a:defRPr sz="720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Today’s agenda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CC7DDB-16E2-0D42-A085-BFE5DAC44C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1893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700F36-2416-7D9C-6314-B610679C7916}"/>
              </a:ext>
            </a:extLst>
          </p:cNvPr>
          <p:cNvSpPr/>
          <p:nvPr/>
        </p:nvSpPr>
        <p:spPr>
          <a:xfrm rot="5400000">
            <a:off x="9992555" y="1912183"/>
            <a:ext cx="4105274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2" y="4111626"/>
            <a:ext cx="12192001" cy="2746374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E42AB59-0006-B148-D9C7-AB38AE4AAEC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565535"/>
            <a:ext cx="8340725" cy="3546090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tx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809670F-B8FC-84F8-7947-249DE69D740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3F0558-20AC-62FE-D179-EB93B962AC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85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>
            <a:extLst>
              <a:ext uri="{FF2B5EF4-FFF2-40B4-BE49-F238E27FC236}">
                <a16:creationId xmlns:a16="http://schemas.microsoft.com/office/drawing/2014/main" id="{0BE3069A-510B-D547-99D1-B2517D804836}"/>
              </a:ext>
            </a:extLst>
          </p:cNvPr>
          <p:cNvSpPr/>
          <p:nvPr/>
        </p:nvSpPr>
        <p:spPr>
          <a:xfrm>
            <a:off x="5452533" y="0"/>
            <a:ext cx="6739467" cy="6498000"/>
          </a:xfrm>
          <a:custGeom>
            <a:avLst/>
            <a:gdLst>
              <a:gd name="connsiteX0" fmla="*/ 1624500 w 6739467"/>
              <a:gd name="connsiteY0" fmla="*/ 0 h 6498000"/>
              <a:gd name="connsiteX1" fmla="*/ 6739467 w 6739467"/>
              <a:gd name="connsiteY1" fmla="*/ 0 h 6498000"/>
              <a:gd name="connsiteX2" fmla="*/ 6739467 w 6739467"/>
              <a:gd name="connsiteY2" fmla="*/ 6498000 h 6498000"/>
              <a:gd name="connsiteX3" fmla="*/ 895271 w 6739467"/>
              <a:gd name="connsiteY3" fmla="*/ 6498000 h 6498000"/>
              <a:gd name="connsiteX4" fmla="*/ 895467 w 6739467"/>
              <a:gd name="connsiteY4" fmla="*/ 6496050 h 6498000"/>
              <a:gd name="connsiteX5" fmla="*/ 643467 w 6739467"/>
              <a:gd name="connsiteY5" fmla="*/ 6244050 h 6498000"/>
              <a:gd name="connsiteX6" fmla="*/ 391467 w 6739467"/>
              <a:gd name="connsiteY6" fmla="*/ 6496050 h 6498000"/>
              <a:gd name="connsiteX7" fmla="*/ 391664 w 6739467"/>
              <a:gd name="connsiteY7" fmla="*/ 6498000 h 6498000"/>
              <a:gd name="connsiteX8" fmla="*/ 0 w 6739467"/>
              <a:gd name="connsiteY8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39467" h="6498000">
                <a:moveTo>
                  <a:pt x="1624500" y="0"/>
                </a:moveTo>
                <a:lnTo>
                  <a:pt x="6739467" y="0"/>
                </a:lnTo>
                <a:lnTo>
                  <a:pt x="6739467" y="6498000"/>
                </a:lnTo>
                <a:lnTo>
                  <a:pt x="895271" y="6498000"/>
                </a:lnTo>
                <a:lnTo>
                  <a:pt x="895467" y="6496050"/>
                </a:lnTo>
                <a:cubicBezTo>
                  <a:pt x="895467" y="6356874"/>
                  <a:pt x="782643" y="6244050"/>
                  <a:pt x="643467" y="6244050"/>
                </a:cubicBezTo>
                <a:cubicBezTo>
                  <a:pt x="504291" y="6244050"/>
                  <a:pt x="391467" y="6356874"/>
                  <a:pt x="391467" y="6496050"/>
                </a:cubicBezTo>
                <a:lnTo>
                  <a:pt x="391664" y="6498000"/>
                </a:lnTo>
                <a:lnTo>
                  <a:pt x="0" y="649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6" y="2436812"/>
            <a:ext cx="4505168" cy="381152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47BDA6D-F005-5D4D-96DF-0CD62008197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52534" y="0"/>
            <a:ext cx="6739467" cy="6497999"/>
          </a:xfrm>
          <a:custGeom>
            <a:avLst/>
            <a:gdLst>
              <a:gd name="connsiteX0" fmla="*/ 1624500 w 6739467"/>
              <a:gd name="connsiteY0" fmla="*/ 0 h 6497999"/>
              <a:gd name="connsiteX1" fmla="*/ 6739467 w 6739467"/>
              <a:gd name="connsiteY1" fmla="*/ 0 h 6497999"/>
              <a:gd name="connsiteX2" fmla="*/ 6739467 w 6739467"/>
              <a:gd name="connsiteY2" fmla="*/ 6497999 h 6497999"/>
              <a:gd name="connsiteX3" fmla="*/ 895270 w 6739467"/>
              <a:gd name="connsiteY3" fmla="*/ 6497999 h 6497999"/>
              <a:gd name="connsiteX4" fmla="*/ 895466 w 6739467"/>
              <a:gd name="connsiteY4" fmla="*/ 6496050 h 6497999"/>
              <a:gd name="connsiteX5" fmla="*/ 643466 w 6739467"/>
              <a:gd name="connsiteY5" fmla="*/ 6244050 h 6497999"/>
              <a:gd name="connsiteX6" fmla="*/ 391466 w 6739467"/>
              <a:gd name="connsiteY6" fmla="*/ 6496050 h 6497999"/>
              <a:gd name="connsiteX7" fmla="*/ 391663 w 6739467"/>
              <a:gd name="connsiteY7" fmla="*/ 6497999 h 6497999"/>
              <a:gd name="connsiteX8" fmla="*/ 0 w 6739467"/>
              <a:gd name="connsiteY8" fmla="*/ 6497999 h 6497999"/>
              <a:gd name="connsiteX9" fmla="*/ 127472 w 6739467"/>
              <a:gd name="connsiteY9" fmla="*/ 5988112 h 6497999"/>
              <a:gd name="connsiteX10" fmla="*/ 6265014 w 6739467"/>
              <a:gd name="connsiteY10" fmla="*/ 5988112 h 6497999"/>
              <a:gd name="connsiteX11" fmla="*/ 6265014 w 6739467"/>
              <a:gd name="connsiteY11" fmla="*/ 509887 h 6497999"/>
              <a:gd name="connsiteX12" fmla="*/ 1497029 w 6739467"/>
              <a:gd name="connsiteY12" fmla="*/ 509887 h 649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39467" h="6497999">
                <a:moveTo>
                  <a:pt x="1624500" y="0"/>
                </a:moveTo>
                <a:lnTo>
                  <a:pt x="6739467" y="0"/>
                </a:lnTo>
                <a:lnTo>
                  <a:pt x="6739467" y="6497999"/>
                </a:lnTo>
                <a:lnTo>
                  <a:pt x="895270" y="6497999"/>
                </a:lnTo>
                <a:lnTo>
                  <a:pt x="895466" y="6496050"/>
                </a:lnTo>
                <a:cubicBezTo>
                  <a:pt x="895466" y="6356874"/>
                  <a:pt x="782642" y="6244050"/>
                  <a:pt x="643466" y="6244050"/>
                </a:cubicBezTo>
                <a:cubicBezTo>
                  <a:pt x="504290" y="6244050"/>
                  <a:pt x="391466" y="6356874"/>
                  <a:pt x="391466" y="6496050"/>
                </a:cubicBezTo>
                <a:lnTo>
                  <a:pt x="391663" y="6497999"/>
                </a:lnTo>
                <a:lnTo>
                  <a:pt x="0" y="6497999"/>
                </a:lnTo>
                <a:lnTo>
                  <a:pt x="127472" y="5988112"/>
                </a:lnTo>
                <a:lnTo>
                  <a:pt x="6265014" y="5988112"/>
                </a:lnTo>
                <a:lnTo>
                  <a:pt x="6265014" y="509887"/>
                </a:lnTo>
                <a:lnTo>
                  <a:pt x="1497029" y="509887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6" y="609600"/>
            <a:ext cx="5187648" cy="14672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6045233-382C-5544-B7F4-FF91B32A01D9}"/>
              </a:ext>
            </a:extLst>
          </p:cNvPr>
          <p:cNvSpPr/>
          <p:nvPr/>
        </p:nvSpPr>
        <p:spPr>
          <a:xfrm>
            <a:off x="5181118" y="509887"/>
            <a:ext cx="6536430" cy="5478225"/>
          </a:xfrm>
          <a:custGeom>
            <a:avLst/>
            <a:gdLst>
              <a:gd name="connsiteX0" fmla="*/ 1369556 w 6536430"/>
              <a:gd name="connsiteY0" fmla="*/ 0 h 5478225"/>
              <a:gd name="connsiteX1" fmla="*/ 6536430 w 6536430"/>
              <a:gd name="connsiteY1" fmla="*/ 0 h 5478225"/>
              <a:gd name="connsiteX2" fmla="*/ 6536430 w 6536430"/>
              <a:gd name="connsiteY2" fmla="*/ 5478225 h 5478225"/>
              <a:gd name="connsiteX3" fmla="*/ 0 w 6536430"/>
              <a:gd name="connsiteY3" fmla="*/ 5478225 h 547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6430" h="5478225">
                <a:moveTo>
                  <a:pt x="1369556" y="0"/>
                </a:moveTo>
                <a:lnTo>
                  <a:pt x="6536430" y="0"/>
                </a:lnTo>
                <a:lnTo>
                  <a:pt x="6536430" y="5478225"/>
                </a:lnTo>
                <a:lnTo>
                  <a:pt x="0" y="547822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0771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#2 - no lin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6352"/>
            <a:ext cx="12193199" cy="6851647"/>
          </a:xfrm>
          <a:solidFill>
            <a:schemeClr val="bg1">
              <a:lumMod val="50000"/>
            </a:schemeClr>
          </a:soli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252FC420-28B5-7ACA-60C1-4F782DB6F9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1350" y="914400"/>
            <a:ext cx="8340725" cy="4572003"/>
          </a:xfrm>
        </p:spPr>
        <p:txBody>
          <a:bodyPr/>
          <a:lstStyle>
            <a:lvl1pPr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08470-F61B-2568-6792-D8CA1F5C14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831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slide - fullbleed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2D1BFDB-E032-956C-D200-058837957A8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-600" y="-6353"/>
            <a:ext cx="12193200" cy="6858000"/>
          </a:xfrm>
          <a:gradFill flip="none" rotWithShape="1"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 lIns="756000" tIns="612000" rIns="2520000" bIns="1152000" anchor="ctr"/>
          <a:lstStyle>
            <a:lvl1pPr algn="l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  <a:lvl2pPr>
              <a:defRPr sz="4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Statement goes here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3176"/>
            <a:ext cx="12193200" cy="68580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A1264F-301A-E736-9F01-1DEF9B53F7A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6352"/>
            <a:ext cx="12192000" cy="6858000"/>
          </a:xfrm>
          <a:blipFill>
            <a:blip r:embed="rId2">
              <a:alphaModFix amt="75000"/>
            </a:blip>
            <a:stretch>
              <a:fillRect l="24" r="-24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3C2B2C-6344-257A-328C-7A1145A5E2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54541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black - n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1132A5-E10E-09F0-EFB9-DF28BCE3E5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AE127-4BA8-A6AB-D730-5E29D8589C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B593C7AC-B9D0-282F-EBD2-51F113FF92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169026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2332F8C-B815-6103-1445-DCD4B5213E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47275" y="682625"/>
            <a:ext cx="4608137" cy="4803775"/>
          </a:xfr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tx1"/>
                </a:solidFill>
              </a:defRPr>
            </a:lvl1pPr>
            <a:lvl2pPr>
              <a:spcBef>
                <a:spcPts val="1200"/>
              </a:spcBef>
              <a:spcAft>
                <a:spcPts val="0"/>
              </a:spcAft>
              <a:defRPr sz="1400" b="1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58816A0-7F4C-A0E8-E5DF-4FE91345C726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3140AC83-22C5-763A-64A5-8A28D0B070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0" y="0"/>
            <a:ext cx="6096000" cy="6169024"/>
          </a:xfrm>
          <a:blipFill>
            <a:blip r:embed="rId2">
              <a:alphaModFix amt="50000"/>
            </a:blip>
            <a:stretch>
              <a:fillRect l="-74091" r="-25909" b="-11168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52112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443CF3E-D757-B9D5-2707-CDF11C456435}"/>
              </a:ext>
            </a:extLst>
          </p:cNvPr>
          <p:cNvSpPr/>
          <p:nvPr/>
        </p:nvSpPr>
        <p:spPr>
          <a:xfrm>
            <a:off x="6416677" y="3419474"/>
            <a:ext cx="5775322" cy="3432173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41E472-8863-8385-9109-667D51109C7F}"/>
              </a:ext>
            </a:extLst>
          </p:cNvPr>
          <p:cNvSpPr/>
          <p:nvPr/>
        </p:nvSpPr>
        <p:spPr>
          <a:xfrm>
            <a:off x="0" y="0"/>
            <a:ext cx="320674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8F76B5F-DF92-A4B6-51C3-14FF64323A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06749" y="0"/>
            <a:ext cx="8986449" cy="3430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3A808CE-512E-DE29-9C19-6468B8F5F32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425827"/>
            <a:ext cx="6418800" cy="3432173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A4CBBB61-1CA3-AE90-FB7E-57CF0C1E3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8361" y="3435353"/>
            <a:ext cx="4938723" cy="3422647"/>
          </a:xfrm>
        </p:spPr>
        <p:txBody>
          <a:bodyPr anchor="ctr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two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37C266FA-1092-3E8A-D45B-11D08E3F2BE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6"/>
            <a:ext cx="18000" cy="2752728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gradFill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2ABFC6FF-FB5C-1258-B6C6-DF37BD2EB3E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5011" y="638795"/>
            <a:ext cx="2431738" cy="2104406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9600" b="0">
                <a:ln w="31750">
                  <a:solidFill>
                    <a:schemeClr val="bg1"/>
                  </a:solidFill>
                </a:ln>
                <a:solidFill>
                  <a:schemeClr val="tx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E2802ACB-3856-F244-645E-E23C64C6FCA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05550" y="0"/>
            <a:ext cx="8986449" cy="3435353"/>
          </a:xfrm>
          <a:blipFill>
            <a:blip r:embed="rId2"/>
            <a:stretch>
              <a:fillRect l="32291" r="-32291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16430D9A-EF9F-962F-9999-D0D6E25183D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-2" y="3435353"/>
            <a:ext cx="6418799" cy="3435353"/>
          </a:xfrm>
          <a:blipFill>
            <a:blip r:embed="rId2">
              <a:alphaModFix/>
            </a:blip>
            <a:stretch>
              <a:fillRect l="-2416" r="-37586" b="-47142"/>
            </a:stretch>
          </a:blipFill>
        </p:spPr>
        <p:txBody>
          <a:bodyPr anchor="ctr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685219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 - creativ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526B21-1954-B741-453F-D6276E65753F}"/>
              </a:ext>
            </a:extLst>
          </p:cNvPr>
          <p:cNvSpPr/>
          <p:nvPr/>
        </p:nvSpPr>
        <p:spPr>
          <a:xfrm>
            <a:off x="8340725" y="0"/>
            <a:ext cx="3851274" cy="685164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87434F8-0B19-5D62-5DC7-46461B2E21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0" y="-1"/>
            <a:ext cx="8340725" cy="6858000"/>
          </a:xfrm>
          <a:solidFill>
            <a:srgbClr val="EDE9E9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A935D-BA3E-0738-5972-5C2279612DB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2D383-0134-29F6-11D1-C077B02EEF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D7371F5-C9C3-C0B3-BFD0-5D46E81927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4051" y="1368425"/>
            <a:ext cx="8340725" cy="41179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C096FAA-7ED7-A6E1-95EF-4FBA05013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21287" y="3886199"/>
            <a:ext cx="5234127" cy="2965447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2000" b="1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  <a:effectLst>
                  <a:outerShdw blurRad="254000" algn="ctr" rotWithShape="0">
                    <a:prstClr val="black">
                      <a:alpha val="85000"/>
                    </a:prstClr>
                  </a:outerShdw>
                </a:effectLst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Section one</a:t>
            </a:r>
          </a:p>
          <a:p>
            <a:pPr lvl="1"/>
            <a:r>
              <a:rPr lang="en-GB"/>
              <a:t>Title goes here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C3E5F0D1-7835-B64B-31A3-EF47ADE9A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5379" y="682625"/>
            <a:ext cx="18000" cy="6169025"/>
          </a:xfrm>
          <a:gradFill>
            <a:gsLst>
              <a:gs pos="0">
                <a:schemeClr val="tx2"/>
              </a:gs>
              <a:gs pos="100000">
                <a:schemeClr val="accent1"/>
              </a:gs>
            </a:gsLst>
            <a:lin ang="5400000" scaled="1"/>
          </a:gradFill>
        </p:spPr>
        <p:txBody>
          <a:bodyPr lIns="0" tIns="0" rIns="0" bIns="0"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B46FEEB-5D4C-2B09-7615-1FF398890E1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16274" y="638794"/>
            <a:ext cx="4014526" cy="2790205"/>
          </a:xfrm>
        </p:spPr>
        <p:txBody>
          <a:bodyPr anchor="t"/>
          <a:lstStyle>
            <a:lvl1pPr algn="l">
              <a:lnSpc>
                <a:spcPct val="80000"/>
              </a:lnSpc>
              <a:spcAft>
                <a:spcPts val="600"/>
              </a:spcAft>
              <a:defRPr sz="19900" b="0">
                <a:ln w="31750">
                  <a:noFill/>
                </a:ln>
                <a:solidFill>
                  <a:schemeClr val="bg1"/>
                </a:solidFill>
              </a:defRPr>
            </a:lvl1pPr>
            <a:lvl2pPr algn="l">
              <a:lnSpc>
                <a:spcPct val="80000"/>
              </a:lnSpc>
              <a:spcAft>
                <a:spcPts val="600"/>
              </a:spcAft>
              <a:defRPr sz="4400">
                <a:solidFill>
                  <a:schemeClr val="bg1"/>
                </a:solidFill>
              </a:defRPr>
            </a:lvl2pPr>
            <a:lvl3pPr marL="0" indent="0" algn="r">
              <a:buNone/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01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8063FE6B-2770-5C5A-3C6B-DE0C34A3ED10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82AF44-AC54-90DF-5CE3-6A79F822413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7925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086495-536E-5EDB-1A79-275F3445CDA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31671" y="335508"/>
            <a:ext cx="2620800" cy="5503863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1939156-7FA2-DACC-E1CA-89BB520E83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14865" y="407983"/>
            <a:ext cx="2454413" cy="5358912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8C1AECD-4AA3-C9BB-0755-10EDD8848048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94189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bile device zoomed in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BC042C6-1D2E-BA18-C088-8D1487D363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054850" y="333375"/>
            <a:ext cx="4130603" cy="5835649"/>
          </a:xfrm>
          <a:custGeom>
            <a:avLst/>
            <a:gdLst>
              <a:gd name="connsiteX0" fmla="*/ 506040 w 4130603"/>
              <a:gd name="connsiteY0" fmla="*/ 0 h 5835649"/>
              <a:gd name="connsiteX1" fmla="*/ 3624563 w 4130603"/>
              <a:gd name="connsiteY1" fmla="*/ 0 h 5835649"/>
              <a:gd name="connsiteX2" fmla="*/ 4130603 w 4130603"/>
              <a:gd name="connsiteY2" fmla="*/ 506040 h 5835649"/>
              <a:gd name="connsiteX3" fmla="*/ 4130603 w 4130603"/>
              <a:gd name="connsiteY3" fmla="*/ 5835649 h 5835649"/>
              <a:gd name="connsiteX4" fmla="*/ 0 w 4130603"/>
              <a:gd name="connsiteY4" fmla="*/ 5835649 h 5835649"/>
              <a:gd name="connsiteX5" fmla="*/ 0 w 4130603"/>
              <a:gd name="connsiteY5" fmla="*/ 506040 h 5835649"/>
              <a:gd name="connsiteX6" fmla="*/ 506040 w 4130603"/>
              <a:gd name="connsiteY6" fmla="*/ 0 h 58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30603" h="5835649">
                <a:moveTo>
                  <a:pt x="506040" y="0"/>
                </a:moveTo>
                <a:lnTo>
                  <a:pt x="3624563" y="0"/>
                </a:lnTo>
                <a:cubicBezTo>
                  <a:pt x="3904041" y="0"/>
                  <a:pt x="4130603" y="226562"/>
                  <a:pt x="4130603" y="506040"/>
                </a:cubicBezTo>
                <a:lnTo>
                  <a:pt x="4130603" y="5835649"/>
                </a:lnTo>
                <a:lnTo>
                  <a:pt x="0" y="5835649"/>
                </a:lnTo>
                <a:lnTo>
                  <a:pt x="0" y="506040"/>
                </a:lnTo>
                <a:cubicBezTo>
                  <a:pt x="0" y="226562"/>
                  <a:pt x="226562" y="0"/>
                  <a:pt x="506040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>
            <a:noAutofit/>
          </a:bodyPr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4793736" cy="1088701"/>
          </a:xfrm>
        </p:spPr>
        <p:txBody>
          <a:bodyPr/>
          <a:lstStyle/>
          <a:p>
            <a:r>
              <a:rPr lang="en-GB"/>
              <a:t>Mobile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174A84C-18FA-502E-A356-C0C337637C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5970" y="447604"/>
            <a:ext cx="3868183" cy="5721421"/>
          </a:xfrm>
          <a:custGeom>
            <a:avLst/>
            <a:gdLst>
              <a:gd name="connsiteX0" fmla="*/ 403834 w 3868183"/>
              <a:gd name="connsiteY0" fmla="*/ 132 h 5721421"/>
              <a:gd name="connsiteX1" fmla="*/ 646193 w 3868183"/>
              <a:gd name="connsiteY1" fmla="*/ 1312 h 5721421"/>
              <a:gd name="connsiteX2" fmla="*/ 838799 w 3868183"/>
              <a:gd name="connsiteY2" fmla="*/ 132 h 5721421"/>
              <a:gd name="connsiteX3" fmla="*/ 1018892 w 3868183"/>
              <a:gd name="connsiteY3" fmla="*/ 1607 h 5721421"/>
              <a:gd name="connsiteX4" fmla="*/ 1379229 w 3868183"/>
              <a:gd name="connsiteY4" fmla="*/ 132 h 5721421"/>
              <a:gd name="connsiteX5" fmla="*/ 1712902 w 3868183"/>
              <a:gd name="connsiteY5" fmla="*/ 132 h 5721421"/>
              <a:gd name="connsiteX6" fmla="*/ 2028547 w 3868183"/>
              <a:gd name="connsiteY6" fmla="*/ 132 h 5721421"/>
              <a:gd name="connsiteX7" fmla="*/ 2360285 w 3868183"/>
              <a:gd name="connsiteY7" fmla="*/ 1164 h 5721421"/>
              <a:gd name="connsiteX8" fmla="*/ 2658206 w 3868183"/>
              <a:gd name="connsiteY8" fmla="*/ 132 h 5721421"/>
              <a:gd name="connsiteX9" fmla="*/ 2995305 w 3868183"/>
              <a:gd name="connsiteY9" fmla="*/ 132 h 5721421"/>
              <a:gd name="connsiteX10" fmla="*/ 3264774 w 3868183"/>
              <a:gd name="connsiteY10" fmla="*/ 278 h 5721421"/>
              <a:gd name="connsiteX11" fmla="*/ 3464532 w 3868183"/>
              <a:gd name="connsiteY11" fmla="*/ 132 h 5721421"/>
              <a:gd name="connsiteX12" fmla="*/ 3856448 w 3868183"/>
              <a:gd name="connsiteY12" fmla="*/ 299272 h 5721421"/>
              <a:gd name="connsiteX13" fmla="*/ 3867619 w 3868183"/>
              <a:gd name="connsiteY13" fmla="*/ 409717 h 5721421"/>
              <a:gd name="connsiteX14" fmla="*/ 3868067 w 3868183"/>
              <a:gd name="connsiteY14" fmla="*/ 2159535 h 5721421"/>
              <a:gd name="connsiteX15" fmla="*/ 3868067 w 3868183"/>
              <a:gd name="connsiteY15" fmla="*/ 4224591 h 5721421"/>
              <a:gd name="connsiteX16" fmla="*/ 3868183 w 3868183"/>
              <a:gd name="connsiteY16" fmla="*/ 5721421 h 5721421"/>
              <a:gd name="connsiteX17" fmla="*/ 384 w 3868183"/>
              <a:gd name="connsiteY17" fmla="*/ 5721421 h 5721421"/>
              <a:gd name="connsiteX18" fmla="*/ 0 w 3868183"/>
              <a:gd name="connsiteY18" fmla="*/ 411784 h 5721421"/>
              <a:gd name="connsiteX19" fmla="*/ 185457 w 3868183"/>
              <a:gd name="connsiteY19" fmla="*/ 61701 h 5721421"/>
              <a:gd name="connsiteX20" fmla="*/ 403834 w 3868183"/>
              <a:gd name="connsiteY20" fmla="*/ 132 h 5721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8183" h="5721421">
                <a:moveTo>
                  <a:pt x="403834" y="132"/>
                </a:moveTo>
                <a:cubicBezTo>
                  <a:pt x="484569" y="132"/>
                  <a:pt x="565455" y="1312"/>
                  <a:pt x="646193" y="1312"/>
                </a:cubicBezTo>
                <a:cubicBezTo>
                  <a:pt x="710394" y="1312"/>
                  <a:pt x="774597" y="132"/>
                  <a:pt x="838799" y="132"/>
                </a:cubicBezTo>
                <a:cubicBezTo>
                  <a:pt x="898830" y="132"/>
                  <a:pt x="958860" y="1607"/>
                  <a:pt x="1018892" y="1607"/>
                </a:cubicBezTo>
                <a:cubicBezTo>
                  <a:pt x="1138956" y="1460"/>
                  <a:pt x="1259166" y="426"/>
                  <a:pt x="1379229" y="132"/>
                </a:cubicBezTo>
                <a:cubicBezTo>
                  <a:pt x="1490503" y="-165"/>
                  <a:pt x="1601627" y="132"/>
                  <a:pt x="1712902" y="132"/>
                </a:cubicBezTo>
                <a:cubicBezTo>
                  <a:pt x="1818067" y="132"/>
                  <a:pt x="1923383" y="-18"/>
                  <a:pt x="2028547" y="132"/>
                </a:cubicBezTo>
                <a:cubicBezTo>
                  <a:pt x="2139078" y="278"/>
                  <a:pt x="2249756" y="1164"/>
                  <a:pt x="2360285" y="1164"/>
                </a:cubicBezTo>
                <a:cubicBezTo>
                  <a:pt x="2459641" y="1164"/>
                  <a:pt x="2558849" y="278"/>
                  <a:pt x="2658206" y="132"/>
                </a:cubicBezTo>
                <a:cubicBezTo>
                  <a:pt x="2770522" y="-18"/>
                  <a:pt x="2882987" y="132"/>
                  <a:pt x="2995305" y="132"/>
                </a:cubicBezTo>
                <a:cubicBezTo>
                  <a:pt x="3085128" y="132"/>
                  <a:pt x="3174952" y="278"/>
                  <a:pt x="3264774" y="278"/>
                </a:cubicBezTo>
                <a:cubicBezTo>
                  <a:pt x="3331360" y="278"/>
                  <a:pt x="3397946" y="-18"/>
                  <a:pt x="3464532" y="132"/>
                </a:cubicBezTo>
                <a:cubicBezTo>
                  <a:pt x="3653264" y="721"/>
                  <a:pt x="3812801" y="121353"/>
                  <a:pt x="3856448" y="299272"/>
                </a:cubicBezTo>
                <a:cubicBezTo>
                  <a:pt x="3865236" y="334856"/>
                  <a:pt x="3867471" y="372803"/>
                  <a:pt x="3867619" y="409717"/>
                </a:cubicBezTo>
                <a:cubicBezTo>
                  <a:pt x="3868215" y="992940"/>
                  <a:pt x="3868067" y="1576311"/>
                  <a:pt x="3868067" y="2159535"/>
                </a:cubicBezTo>
                <a:cubicBezTo>
                  <a:pt x="3868067" y="2847889"/>
                  <a:pt x="3868067" y="3536239"/>
                  <a:pt x="3868067" y="4224591"/>
                </a:cubicBezTo>
                <a:lnTo>
                  <a:pt x="3868183" y="5721421"/>
                </a:lnTo>
                <a:lnTo>
                  <a:pt x="384" y="5721421"/>
                </a:lnTo>
                <a:lnTo>
                  <a:pt x="0" y="411784"/>
                </a:lnTo>
                <a:cubicBezTo>
                  <a:pt x="0" y="261327"/>
                  <a:pt x="59734" y="144681"/>
                  <a:pt x="185457" y="61701"/>
                </a:cubicBezTo>
                <a:cubicBezTo>
                  <a:pt x="251149" y="18291"/>
                  <a:pt x="325331" y="278"/>
                  <a:pt x="403834" y="13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4793736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1EB229-33B3-3BDD-3665-B596587470DA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03395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ktop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4395996" y="787399"/>
            <a:ext cx="7310205" cy="53816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Desktop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02504" y="1018903"/>
            <a:ext cx="6897188" cy="387966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6D4FFF-6DE6-820F-0E9F-1A81798A3547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7757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rface Book device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40319BC-9031-AD03-354D-EE82B71D89B0}"/>
              </a:ext>
            </a:extLst>
          </p:cNvPr>
          <p:cNvSpPr/>
          <p:nvPr/>
        </p:nvSpPr>
        <p:spPr>
          <a:xfrm>
            <a:off x="0" y="0"/>
            <a:ext cx="6096000" cy="616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474F642-B459-8F68-4149-D4B99668EA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796217" y="862978"/>
            <a:ext cx="8795602" cy="52084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39DA14-F412-C05D-03DD-823D4725CC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5262" y="279724"/>
            <a:ext cx="3440570" cy="1780851"/>
          </a:xfrm>
        </p:spPr>
        <p:txBody>
          <a:bodyPr/>
          <a:lstStyle/>
          <a:p>
            <a:r>
              <a:rPr lang="en-GB"/>
              <a:t>Surface Book device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9463" y="2060575"/>
            <a:ext cx="3440570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91501" y="1247502"/>
            <a:ext cx="6395644" cy="425849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B4169-0D80-8388-80E4-661FD080C19E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4680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E2D5563B-EAC6-EC73-04A7-6FF3483C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64361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BA2C4E4-7F5F-67A3-0215-4AD932BDA9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5215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166505" y="136842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6DD9963-9B5A-10CD-A0EE-68235B7C27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3577" y="136842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4361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ABD159C3-2532-3562-792C-4F5CDC66EC5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25215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166505" y="2751314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0399768-6B14-D79E-5238-274950F97D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43577" y="2751314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64361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EAEC67F7-F65C-17F4-BF5F-DAF9447AEC4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925215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166505" y="4122445"/>
            <a:ext cx="1281600" cy="12816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5F261BA-EC3A-97AD-184F-EED4ACE0DB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43577" y="4122445"/>
            <a:ext cx="3969949" cy="1281600"/>
          </a:xfrm>
          <a:solidFill>
            <a:srgbClr val="EDE9E9"/>
          </a:soli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0EABD2C7-A8C3-9823-FDCE-816BF7F9D0C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95164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1260E68-B2AB-427A-F261-14A361BD369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95164" y="273555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3F42BED2-F821-EE86-C2E9-3F49F56FAC2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95164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2189B91-0856-76B7-5F4E-2DE9DC947D1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413526" y="411844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A4E9967A-1D0C-D284-E664-44C13B2C7CA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413526" y="2751314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8440828E-D46C-2E94-6611-975B2A0D3B0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413526" y="1368425"/>
            <a:ext cx="141646" cy="1281600"/>
          </a:xfrm>
          <a:gradFill flip="none" rotWithShape="1">
            <a:gsLst>
              <a:gs pos="0">
                <a:schemeClr val="tx2"/>
              </a:gs>
              <a:gs pos="99000">
                <a:schemeClr val="accent1"/>
              </a:gs>
            </a:gsLst>
            <a:lin ang="5400000" scaled="1"/>
            <a:tileRect/>
          </a:gradFill>
        </p:spPr>
        <p:txBody>
          <a:bodyPr lIns="360000" anchor="ctr"/>
          <a:lstStyle>
            <a:lvl1pPr>
              <a:lnSpc>
                <a:spcPct val="100000"/>
              </a:lnSpc>
              <a:spcAft>
                <a:spcPts val="0"/>
              </a:spcAft>
              <a:defRPr sz="100"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15713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Chart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DCCA77-93B5-3F4D-89F5-D55DB5E62F69}"/>
              </a:ext>
            </a:extLst>
          </p:cNvPr>
          <p:cNvSpPr/>
          <p:nvPr/>
        </p:nvSpPr>
        <p:spPr>
          <a:xfrm>
            <a:off x="444843" y="415925"/>
            <a:ext cx="11392930" cy="5711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56EBECB-C5D1-6548-B42C-A9EE50EB1D1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37219" y="0"/>
            <a:ext cx="10554781" cy="6498000"/>
          </a:xfrm>
          <a:custGeom>
            <a:avLst/>
            <a:gdLst>
              <a:gd name="connsiteX0" fmla="*/ 1624501 w 10554781"/>
              <a:gd name="connsiteY0" fmla="*/ 0 h 6498000"/>
              <a:gd name="connsiteX1" fmla="*/ 3540583 w 10554781"/>
              <a:gd name="connsiteY1" fmla="*/ 0 h 6498000"/>
              <a:gd name="connsiteX2" fmla="*/ 4060849 w 10554781"/>
              <a:gd name="connsiteY2" fmla="*/ 0 h 6498000"/>
              <a:gd name="connsiteX3" fmla="*/ 10554781 w 10554781"/>
              <a:gd name="connsiteY3" fmla="*/ 0 h 6498000"/>
              <a:gd name="connsiteX4" fmla="*/ 10554781 w 10554781"/>
              <a:gd name="connsiteY4" fmla="*/ 6498000 h 6498000"/>
              <a:gd name="connsiteX5" fmla="*/ 4710388 w 10554781"/>
              <a:gd name="connsiteY5" fmla="*/ 6498000 h 6498000"/>
              <a:gd name="connsiteX6" fmla="*/ 4710781 w 10554781"/>
              <a:gd name="connsiteY6" fmla="*/ 6496050 h 6498000"/>
              <a:gd name="connsiteX7" fmla="*/ 4458781 w 10554781"/>
              <a:gd name="connsiteY7" fmla="*/ 6244050 h 6498000"/>
              <a:gd name="connsiteX8" fmla="*/ 4206781 w 10554781"/>
              <a:gd name="connsiteY8" fmla="*/ 6496050 h 6498000"/>
              <a:gd name="connsiteX9" fmla="*/ 4207175 w 10554781"/>
              <a:gd name="connsiteY9" fmla="*/ 6498000 h 6498000"/>
              <a:gd name="connsiteX10" fmla="*/ 4060849 w 10554781"/>
              <a:gd name="connsiteY10" fmla="*/ 6498000 h 6498000"/>
              <a:gd name="connsiteX11" fmla="*/ 3540583 w 10554781"/>
              <a:gd name="connsiteY11" fmla="*/ 6498000 h 6498000"/>
              <a:gd name="connsiteX12" fmla="*/ 0 w 10554781"/>
              <a:gd name="connsiteY12" fmla="*/ 6498000 h 6498000"/>
              <a:gd name="connsiteX13" fmla="*/ 94043 w 10554781"/>
              <a:gd name="connsiteY13" fmla="*/ 6121831 h 6498000"/>
              <a:gd name="connsiteX14" fmla="*/ 10192831 w 10554781"/>
              <a:gd name="connsiteY14" fmla="*/ 6121831 h 6498000"/>
              <a:gd name="connsiteX15" fmla="*/ 10192831 w 10554781"/>
              <a:gd name="connsiteY15" fmla="*/ 418454 h 6498000"/>
              <a:gd name="connsiteX16" fmla="*/ 1519888 w 10554781"/>
              <a:gd name="connsiteY16" fmla="*/ 418454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54781" h="6498000">
                <a:moveTo>
                  <a:pt x="1624501" y="0"/>
                </a:moveTo>
                <a:lnTo>
                  <a:pt x="3540583" y="0"/>
                </a:lnTo>
                <a:lnTo>
                  <a:pt x="4060849" y="0"/>
                </a:lnTo>
                <a:lnTo>
                  <a:pt x="10554781" y="0"/>
                </a:lnTo>
                <a:lnTo>
                  <a:pt x="10554781" y="6498000"/>
                </a:lnTo>
                <a:lnTo>
                  <a:pt x="4710388" y="6498000"/>
                </a:lnTo>
                <a:lnTo>
                  <a:pt x="4710781" y="6496050"/>
                </a:lnTo>
                <a:cubicBezTo>
                  <a:pt x="4710781" y="6356874"/>
                  <a:pt x="4597957" y="6244050"/>
                  <a:pt x="4458781" y="6244050"/>
                </a:cubicBezTo>
                <a:cubicBezTo>
                  <a:pt x="4319605" y="6244050"/>
                  <a:pt x="4206781" y="6356874"/>
                  <a:pt x="4206781" y="6496050"/>
                </a:cubicBezTo>
                <a:lnTo>
                  <a:pt x="4207175" y="6498000"/>
                </a:lnTo>
                <a:lnTo>
                  <a:pt x="4060849" y="6498000"/>
                </a:lnTo>
                <a:lnTo>
                  <a:pt x="3540583" y="6498000"/>
                </a:lnTo>
                <a:lnTo>
                  <a:pt x="0" y="6498000"/>
                </a:lnTo>
                <a:lnTo>
                  <a:pt x="94043" y="6121831"/>
                </a:lnTo>
                <a:lnTo>
                  <a:pt x="10192831" y="6121831"/>
                </a:lnTo>
                <a:lnTo>
                  <a:pt x="10192831" y="418454"/>
                </a:lnTo>
                <a:lnTo>
                  <a:pt x="1519888" y="418454"/>
                </a:lnTo>
                <a:close/>
              </a:path>
            </a:pathLst>
          </a:custGeom>
          <a:solidFill>
            <a:schemeClr val="accent5">
              <a:lumMod val="9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4AAB8-2A15-8E45-9BDE-D40138D664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5" y="2436813"/>
            <a:ext cx="10928171" cy="351651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28172" cy="146721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6071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C25B6C92-9C54-0C08-414D-5ED5438CB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6" name="Picture Placeholder 7">
            <a:extLst>
              <a:ext uri="{FF2B5EF4-FFF2-40B4-BE49-F238E27FC236}">
                <a16:creationId xmlns:a16="http://schemas.microsoft.com/office/drawing/2014/main" id="{EDCD066B-62F2-1A43-3B79-0734FE86A4F0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68095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7">
            <a:extLst>
              <a:ext uri="{FF2B5EF4-FFF2-40B4-BE49-F238E27FC236}">
                <a16:creationId xmlns:a16="http://schemas.microsoft.com/office/drawing/2014/main" id="{AC1E1BEF-7CEE-8011-71B0-68F0F7ED3DBB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388132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93BE3-A2EF-45BD-52EE-BE0CE57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26660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A1D9D11-B1DC-A8D1-7FEA-B26C35399BA2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3973781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E0E9982E-86E4-21ED-9386-2BE8F31125AA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680956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5" name="Picture Placeholder 7">
            <a:extLst>
              <a:ext uri="{FF2B5EF4-FFF2-40B4-BE49-F238E27FC236}">
                <a16:creationId xmlns:a16="http://schemas.microsoft.com/office/drawing/2014/main" id="{ADF1BC7D-9E9D-7CD1-E8AA-262A162599E5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9388132" y="1368425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7" name="Picture Placeholder 7">
            <a:extLst>
              <a:ext uri="{FF2B5EF4-FFF2-40B4-BE49-F238E27FC236}">
                <a16:creationId xmlns:a16="http://schemas.microsoft.com/office/drawing/2014/main" id="{98348947-C76D-9C8F-348B-51A873307250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1266606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814B2C35-0E8C-3EF5-DFBB-4A646E3A6373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973781" y="3813912"/>
            <a:ext cx="1526400" cy="15264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0887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B1D750A3-997C-117C-3671-CF7A3758AF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47806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E5AC6BD1-147E-35E8-0B05-7168172341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185239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CF663DAB-E3A8-8E89-61F7-20DFA620D01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92413" y="2894825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9EA348E3-0BA0-AB18-D019-848DA1B4F3F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70887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4" name="Text Placeholder 28">
            <a:extLst>
              <a:ext uri="{FF2B5EF4-FFF2-40B4-BE49-F238E27FC236}">
                <a16:creationId xmlns:a16="http://schemas.microsoft.com/office/drawing/2014/main" id="{607FE6B0-A2D9-C718-2193-A841C6CA052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78063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5" name="Text Placeholder 28">
            <a:extLst>
              <a:ext uri="{FF2B5EF4-FFF2-40B4-BE49-F238E27FC236}">
                <a16:creationId xmlns:a16="http://schemas.microsoft.com/office/drawing/2014/main" id="{E3216F32-B415-75E5-A176-3355725AB2C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67952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36" name="Text Placeholder 28">
            <a:extLst>
              <a:ext uri="{FF2B5EF4-FFF2-40B4-BE49-F238E27FC236}">
                <a16:creationId xmlns:a16="http://schemas.microsoft.com/office/drawing/2014/main" id="{35ACE380-9E86-AB7F-35A9-F1C0E8040B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57841" y="5347080"/>
            <a:ext cx="2517836" cy="828713"/>
          </a:xfrm>
        </p:spPr>
        <p:txBody>
          <a:bodyPr lIns="0" tIns="72000" rIns="0" bIns="0"/>
          <a:lstStyle>
            <a:lvl1pPr algn="ctr"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2603846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x8 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indoor, dark&#10;&#10;Description automatically generated">
            <a:extLst>
              <a:ext uri="{FF2B5EF4-FFF2-40B4-BE49-F238E27FC236}">
                <a16:creationId xmlns:a16="http://schemas.microsoft.com/office/drawing/2014/main" id="{7FDA4DC1-7852-78AA-4819-510C1CBFAF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641"/>
          <a:stretch/>
        </p:blipFill>
        <p:spPr>
          <a:xfrm>
            <a:off x="1" y="0"/>
            <a:ext cx="12192000" cy="6169025"/>
          </a:xfrm>
          <a:prstGeom prst="rect">
            <a:avLst/>
          </a:prstGeom>
        </p:spPr>
      </p:pic>
      <p:sp>
        <p:nvSpPr>
          <p:cNvPr id="24" name="Picture Placeholder 7">
            <a:extLst>
              <a:ext uri="{FF2B5EF4-FFF2-40B4-BE49-F238E27FC236}">
                <a16:creationId xmlns:a16="http://schemas.microsoft.com/office/drawing/2014/main" id="{2FE7D91B-1563-CEA3-1FF8-3F546AD5B839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24103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283449E4-2863-B781-158C-C0932DEE17B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4103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92B7BF2-5FF0-E849-A565-A859C5F399DC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73162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03A57B8-E234-CD88-D11C-D1DFE37ADDB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415473" y="3470854"/>
            <a:ext cx="4113646" cy="1282700"/>
          </a:xfrm>
        </p:spPr>
        <p:txBody>
          <a:bodyPr anchor="ctr"/>
          <a:lstStyle>
            <a:lvl1pPr algn="r">
              <a:lnSpc>
                <a:spcPct val="80000"/>
              </a:lnSpc>
              <a:defRPr sz="3600"/>
            </a:lvl1pPr>
          </a:lstStyle>
          <a:p>
            <a:pPr lvl="0"/>
            <a:r>
              <a:rPr lang="en-GB"/>
              <a:t>Meet the team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D088EA-C24F-DD18-F246-C2F5956A75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78F1E-E169-B6FE-32EE-5E059C3F35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A8800C4D-7BD6-C1AC-7F00-EFB865A171B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7CA8422-1D2B-55E1-7CC5-FA76891B1D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3162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787E02-54B7-34DE-48AF-51442EB2B509}"/>
              </a:ext>
            </a:extLst>
          </p:cNvPr>
          <p:cNvCxnSpPr>
            <a:cxnSpLocks/>
          </p:cNvCxnSpPr>
          <p:nvPr/>
        </p:nvCxnSpPr>
        <p:spPr>
          <a:xfrm>
            <a:off x="641350" y="0"/>
            <a:ext cx="0" cy="2012762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7">
            <a:extLst>
              <a:ext uri="{FF2B5EF4-FFF2-40B4-BE49-F238E27FC236}">
                <a16:creationId xmlns:a16="http://schemas.microsoft.com/office/drawing/2014/main" id="{384A9924-D9B5-F558-4446-770722C9E65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6750437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9" name="Text Placeholder 28">
            <a:extLst>
              <a:ext uri="{FF2B5EF4-FFF2-40B4-BE49-F238E27FC236}">
                <a16:creationId xmlns:a16="http://schemas.microsoft.com/office/drawing/2014/main" id="{13B4A43A-7C48-6830-0A71-84B2AA8D5B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50437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0" name="Picture Placeholder 7">
            <a:extLst>
              <a:ext uri="{FF2B5EF4-FFF2-40B4-BE49-F238E27FC236}">
                <a16:creationId xmlns:a16="http://schemas.microsoft.com/office/drawing/2014/main" id="{09A357F1-DCB0-AAA1-FF7C-579CD51579A1}"/>
              </a:ext>
            </a:extLst>
          </p:cNvPr>
          <p:cNvSpPr>
            <a:spLocks noGrp="1" noChangeAspect="1"/>
          </p:cNvSpPr>
          <p:nvPr>
            <p:ph type="pic" sz="quarter" idx="31"/>
          </p:nvPr>
        </p:nvSpPr>
        <p:spPr>
          <a:xfrm>
            <a:off x="9259842" y="682625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1" name="Text Placeholder 28">
            <a:extLst>
              <a:ext uri="{FF2B5EF4-FFF2-40B4-BE49-F238E27FC236}">
                <a16:creationId xmlns:a16="http://schemas.microsoft.com/office/drawing/2014/main" id="{CFA284AE-D574-E303-87B5-B8731F5B3D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259842" y="2011025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2" name="Picture Placeholder 7">
            <a:extLst>
              <a:ext uri="{FF2B5EF4-FFF2-40B4-BE49-F238E27FC236}">
                <a16:creationId xmlns:a16="http://schemas.microsoft.com/office/drawing/2014/main" id="{D8C052A2-B328-B532-B588-0344982F0D3F}"/>
              </a:ext>
            </a:extLst>
          </p:cNvPr>
          <p:cNvSpPr>
            <a:spLocks noGrp="1" noChangeAspect="1"/>
          </p:cNvSpPr>
          <p:nvPr>
            <p:ph type="pic" sz="quarter" idx="33"/>
          </p:nvPr>
        </p:nvSpPr>
        <p:spPr>
          <a:xfrm>
            <a:off x="173162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3" name="Text Placeholder 28">
            <a:extLst>
              <a:ext uri="{FF2B5EF4-FFF2-40B4-BE49-F238E27FC236}">
                <a16:creationId xmlns:a16="http://schemas.microsoft.com/office/drawing/2014/main" id="{CBB72990-AB1D-E7C4-6B75-0DB3F2E4BD4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73162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4" name="Picture Placeholder 7">
            <a:extLst>
              <a:ext uri="{FF2B5EF4-FFF2-40B4-BE49-F238E27FC236}">
                <a16:creationId xmlns:a16="http://schemas.microsoft.com/office/drawing/2014/main" id="{FD171AC2-82E6-C5F7-9D8F-179C5045CD7E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4241032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5" name="Text Placeholder 28">
            <a:extLst>
              <a:ext uri="{FF2B5EF4-FFF2-40B4-BE49-F238E27FC236}">
                <a16:creationId xmlns:a16="http://schemas.microsoft.com/office/drawing/2014/main" id="{0AB05AEC-005A-3F1B-0C4D-64752EE8955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241032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6" name="Picture Placeholder 7">
            <a:extLst>
              <a:ext uri="{FF2B5EF4-FFF2-40B4-BE49-F238E27FC236}">
                <a16:creationId xmlns:a16="http://schemas.microsoft.com/office/drawing/2014/main" id="{0EE26C2E-7158-576F-1378-CA79415AEBD0}"/>
              </a:ext>
            </a:extLst>
          </p:cNvPr>
          <p:cNvSpPr>
            <a:spLocks noGrp="1" noChangeAspect="1"/>
          </p:cNvSpPr>
          <p:nvPr>
            <p:ph type="pic" sz="quarter" idx="37"/>
          </p:nvPr>
        </p:nvSpPr>
        <p:spPr>
          <a:xfrm>
            <a:off x="6750437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7" name="Text Placeholder 28">
            <a:extLst>
              <a:ext uri="{FF2B5EF4-FFF2-40B4-BE49-F238E27FC236}">
                <a16:creationId xmlns:a16="http://schemas.microsoft.com/office/drawing/2014/main" id="{C5BD386D-E6DA-D6A7-A9E3-7D2E78533E1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750437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  <p:sp>
        <p:nvSpPr>
          <p:cNvPr id="48" name="Picture Placeholder 7">
            <a:extLst>
              <a:ext uri="{FF2B5EF4-FFF2-40B4-BE49-F238E27FC236}">
                <a16:creationId xmlns:a16="http://schemas.microsoft.com/office/drawing/2014/main" id="{06E30288-6192-C4BC-6B0F-03332A53846C}"/>
              </a:ext>
            </a:extLst>
          </p:cNvPr>
          <p:cNvSpPr>
            <a:spLocks noGrp="1" noChangeAspect="1"/>
          </p:cNvSpPr>
          <p:nvPr>
            <p:ph type="pic" sz="quarter" idx="39"/>
          </p:nvPr>
        </p:nvSpPr>
        <p:spPr>
          <a:xfrm>
            <a:off x="9258613" y="3189600"/>
            <a:ext cx="2296800" cy="22968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49" name="Text Placeholder 28">
            <a:extLst>
              <a:ext uri="{FF2B5EF4-FFF2-40B4-BE49-F238E27FC236}">
                <a16:creationId xmlns:a16="http://schemas.microsoft.com/office/drawing/2014/main" id="{80096700-6812-294E-0C3E-E5CC7858FD6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258613" y="4518000"/>
            <a:ext cx="2296800" cy="968400"/>
          </a:xfrm>
          <a:gradFill>
            <a:gsLst>
              <a:gs pos="0">
                <a:schemeClr val="tx1">
                  <a:alpha val="73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</a:gradFill>
        </p:spPr>
        <p:txBody>
          <a:bodyPr lIns="144000" tIns="36000" rIns="144000" bIns="144000" anchor="b"/>
          <a:lstStyle>
            <a:lvl1pPr algn="ctr">
              <a:lnSpc>
                <a:spcPct val="100000"/>
              </a:lnSpc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algn="ctr">
              <a:lnSpc>
                <a:spcPct val="100000"/>
              </a:lnSpc>
              <a:spcAft>
                <a:spcPts val="0"/>
              </a:spcAft>
              <a:defRPr sz="110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41380125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os x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815C96E-6900-B6B5-815D-4D8E8D008112}"/>
              </a:ext>
            </a:extLst>
          </p:cNvPr>
          <p:cNvSpPr/>
          <p:nvPr/>
        </p:nvSpPr>
        <p:spPr>
          <a:xfrm>
            <a:off x="4063800" y="0"/>
            <a:ext cx="4064400" cy="6169024"/>
          </a:xfrm>
          <a:custGeom>
            <a:avLst/>
            <a:gdLst>
              <a:gd name="connsiteX0" fmla="*/ 0 w 4064400"/>
              <a:gd name="connsiteY0" fmla="*/ 0 h 6169024"/>
              <a:gd name="connsiteX1" fmla="*/ 4064400 w 4064400"/>
              <a:gd name="connsiteY1" fmla="*/ 0 h 6169024"/>
              <a:gd name="connsiteX2" fmla="*/ 4064400 w 4064400"/>
              <a:gd name="connsiteY2" fmla="*/ 6169024 h 6169024"/>
              <a:gd name="connsiteX3" fmla="*/ 0 w 4064400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400" h="6169024">
                <a:moveTo>
                  <a:pt x="0" y="0"/>
                </a:moveTo>
                <a:lnTo>
                  <a:pt x="4064400" y="0"/>
                </a:lnTo>
                <a:lnTo>
                  <a:pt x="4064400" y="6169024"/>
                </a:lnTo>
                <a:lnTo>
                  <a:pt x="0" y="6169024"/>
                </a:lnTo>
                <a:close/>
              </a:path>
            </a:pathLst>
          </a:cu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algn="ctr"/>
            <a:endParaRPr lang="en-GB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CC0C5C-99D1-99BB-CABB-CC6FB255B2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E00792-06FC-7E14-8396-F27E3154E3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35B2C59-8A37-64E6-6CBA-C5AECEC50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D272F750-99B3-124C-D8D3-F1286B377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63800" y="0"/>
            <a:ext cx="4064400" cy="2670175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F7023C7E-EF93-8C6E-835A-939EDCF96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7600" y="0"/>
            <a:ext cx="4064400" cy="267017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7365F35F-7775-B95E-825A-60563DB58A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1163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D75C35C-A936-78DA-A517-9B8EF3CF10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163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D6471E19-8CCC-B0DF-8C3F-7CB2503D5D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0184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014B1B71-F74A-A303-FC3B-F4A8195843F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7225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A48D3C2-9B59-84FE-83E7-B0F97C9E71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53811" y="2852738"/>
            <a:ext cx="3251632" cy="660109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GB"/>
              <a:t>First Name Surname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A7224203-3DFE-E8BA-9C78-241EA5FF8C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50852" y="3644821"/>
            <a:ext cx="3257550" cy="2007842"/>
          </a:xfrm>
        </p:spPr>
        <p:txBody>
          <a:bodyPr/>
          <a:lstStyle>
            <a:lvl1pPr>
              <a:defRPr sz="1100"/>
            </a:lvl1pPr>
            <a:lvl2pPr>
              <a:defRPr sz="14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6858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B500C5C-55A0-3C8A-0687-A33E321F6869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60B1CD-282B-07A4-3E89-E1D0C76CC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1368426"/>
            <a:ext cx="3704189" cy="343217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9375" y="682625"/>
            <a:ext cx="3856038" cy="5486398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D7BE90-3BDC-F609-DA85-653C97472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500" y="2060575"/>
            <a:ext cx="2568575" cy="2730498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4643C89-D039-12D0-AD23-86C897EB3177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BEA58-69E7-D73B-4B63-819B5DEF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7234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246347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1F82C0E6-ABEE-E744-BED6-3CF463ACD2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88118"/>
            <a:ext cx="6096000" cy="3080905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16675" y="3080906"/>
            <a:ext cx="5138738" cy="308090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661CDCE-8667-108C-D192-8D82B9BCDBC4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23485860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7251E75-5D43-155E-9EF9-2835F16A02A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89781118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82E15243-F728-E95D-70AB-7AE8C857CB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3429000"/>
          </a:xfrm>
          <a:solidFill>
            <a:schemeClr val="bg1">
              <a:lumMod val="50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3429000"/>
            <a:ext cx="4345538" cy="2740024"/>
          </a:xfrm>
        </p:spPr>
        <p:txBody>
          <a:bodyPr anchor="ctr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Picture Placeholder 8">
            <a:extLst>
              <a:ext uri="{FF2B5EF4-FFF2-40B4-BE49-F238E27FC236}">
                <a16:creationId xmlns:a16="http://schemas.microsoft.com/office/drawing/2014/main" id="{B5F49B39-D9E3-959B-708D-6A74A51B6E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3429000"/>
          </a:xfrm>
          <a:solidFill>
            <a:schemeClr val="bg1">
              <a:lumMod val="6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BD4F01D-E5FA-8B13-BDAA-28E7F353DE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429000"/>
            <a:ext cx="5459413" cy="27400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7DA4BE3-56CF-7014-FEAC-F83276D7734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49043238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9C604F0-B5CD-0F0A-9FCD-FB9A1EF29C3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2149" y="0"/>
            <a:ext cx="3209925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4E08D6B-F466-16BC-3391-106E8FFF1173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6736683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75326" y="0"/>
            <a:ext cx="6416674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75326" y="3080906"/>
            <a:ext cx="6416674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40F16F-80F7-0DAF-13F8-888A58AA174A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5576574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308090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3080906"/>
            <a:ext cx="3209925" cy="308812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553B5CB-779B-F9C8-9782-2B3EFD9A5A7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825490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se Study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D3A19-B41C-5A47-AF82-CCA882BCAB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2941638"/>
            <a:ext cx="10969625" cy="3170237"/>
          </a:xfrm>
          <a:solidFill>
            <a:schemeClr val="bg1"/>
          </a:solidFill>
        </p:spPr>
        <p:txBody>
          <a:bodyPr anchor="ctr">
            <a:norm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493FC-9EBB-4A46-AA09-0DD6BBE20D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8065" y="609600"/>
            <a:ext cx="10965600" cy="777240"/>
          </a:xfrm>
        </p:spPr>
        <p:txBody>
          <a:bodyPr/>
          <a:lstStyle/>
          <a:p>
            <a:r>
              <a:rPr lang="en-GB"/>
              <a:t>Case Study Title Goes Here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C7FB5-AB7C-4D4E-B862-274C7B493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i="1"/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A1A650-1E2A-4846-B039-EEC37AF7E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E27557F0-1BBA-6647-9998-DCEAAFB33B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531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53948A59-8AF0-DE4F-8535-2F0B40648D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991068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F82DBF-EC05-BD45-B722-B564A053E9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5300" y="2166001"/>
            <a:ext cx="3595053" cy="661020"/>
          </a:xfrm>
          <a:solidFill>
            <a:schemeClr val="accent5">
              <a:lumMod val="90000"/>
            </a:schemeClr>
          </a:solidFill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pPr lvl="0"/>
            <a:r>
              <a:rPr lang="en-US"/>
              <a:t> Sub Heading Goes Here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5B94588-F5B7-004F-AF61-113E2169F51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530" y="1531620"/>
            <a:ext cx="10966590" cy="542176"/>
          </a:xfrm>
          <a:custGeom>
            <a:avLst/>
            <a:gdLst>
              <a:gd name="connsiteX0" fmla="*/ 7371537 w 10966590"/>
              <a:gd name="connsiteY0" fmla="*/ 0 h 542176"/>
              <a:gd name="connsiteX1" fmla="*/ 10966590 w 10966590"/>
              <a:gd name="connsiteY1" fmla="*/ 0 h 542176"/>
              <a:gd name="connsiteX2" fmla="*/ 10966590 w 10966590"/>
              <a:gd name="connsiteY2" fmla="*/ 542176 h 542176"/>
              <a:gd name="connsiteX3" fmla="*/ 7371537 w 10966590"/>
              <a:gd name="connsiteY3" fmla="*/ 542176 h 542176"/>
              <a:gd name="connsiteX4" fmla="*/ 3685769 w 10966590"/>
              <a:gd name="connsiteY4" fmla="*/ 0 h 542176"/>
              <a:gd name="connsiteX5" fmla="*/ 7280822 w 10966590"/>
              <a:gd name="connsiteY5" fmla="*/ 0 h 542176"/>
              <a:gd name="connsiteX6" fmla="*/ 7280822 w 10966590"/>
              <a:gd name="connsiteY6" fmla="*/ 542176 h 542176"/>
              <a:gd name="connsiteX7" fmla="*/ 3685769 w 10966590"/>
              <a:gd name="connsiteY7" fmla="*/ 542176 h 542176"/>
              <a:gd name="connsiteX8" fmla="*/ 0 w 10966590"/>
              <a:gd name="connsiteY8" fmla="*/ 0 h 542176"/>
              <a:gd name="connsiteX9" fmla="*/ 3595053 w 10966590"/>
              <a:gd name="connsiteY9" fmla="*/ 0 h 542176"/>
              <a:gd name="connsiteX10" fmla="*/ 3595053 w 10966590"/>
              <a:gd name="connsiteY10" fmla="*/ 542176 h 542176"/>
              <a:gd name="connsiteX11" fmla="*/ 0 w 10966590"/>
              <a:gd name="connsiteY11" fmla="*/ 542176 h 54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966590" h="542176">
                <a:moveTo>
                  <a:pt x="7371537" y="0"/>
                </a:moveTo>
                <a:lnTo>
                  <a:pt x="10966590" y="0"/>
                </a:lnTo>
                <a:lnTo>
                  <a:pt x="10966590" y="542176"/>
                </a:lnTo>
                <a:lnTo>
                  <a:pt x="7371537" y="542176"/>
                </a:lnTo>
                <a:close/>
                <a:moveTo>
                  <a:pt x="3685769" y="0"/>
                </a:moveTo>
                <a:lnTo>
                  <a:pt x="7280822" y="0"/>
                </a:lnTo>
                <a:lnTo>
                  <a:pt x="7280822" y="542176"/>
                </a:lnTo>
                <a:lnTo>
                  <a:pt x="3685769" y="542176"/>
                </a:lnTo>
                <a:close/>
                <a:moveTo>
                  <a:pt x="0" y="0"/>
                </a:moveTo>
                <a:lnTo>
                  <a:pt x="3595053" y="0"/>
                </a:lnTo>
                <a:lnTo>
                  <a:pt x="3595053" y="542176"/>
                </a:lnTo>
                <a:lnTo>
                  <a:pt x="0" y="542176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</p:spPr>
        <p:txBody>
          <a:bodyPr wrap="square" anchor="ctr">
            <a:noAutofit/>
          </a:bodyPr>
          <a:lstStyle>
            <a:lvl1pPr algn="ctr">
              <a:defRPr sz="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5F798D50-4CE4-F447-87F8-15FF8A1658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9531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DD283EE5-3BA3-874C-A54B-C4EDCBEDDAC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91068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E5589F9A-A53F-A84C-B850-BA74F76705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05300" y="1538288"/>
            <a:ext cx="3595053" cy="542176"/>
          </a:xfrm>
          <a:noFill/>
        </p:spPr>
        <p:txBody>
          <a:bodyPr anchor="ctr">
            <a:normAutofit/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Heading Goes Here</a:t>
            </a:r>
          </a:p>
        </p:txBody>
      </p:sp>
    </p:spTree>
    <p:extLst>
      <p:ext uri="{BB962C8B-B14F-4D97-AF65-F5344CB8AC3E}">
        <p14:creationId xmlns:p14="http://schemas.microsoft.com/office/powerpoint/2010/main" val="59268158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82074" y="0"/>
            <a:ext cx="3209925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9E8FC60-2748-9785-AA1C-72C5CE713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2" y="279724"/>
            <a:ext cx="4345538" cy="178085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AD4E916-2DD8-FF0C-58AD-D72A9EEA19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9463" y="2060576"/>
            <a:ext cx="4351337" cy="4101236"/>
          </a:xfrm>
        </p:spPr>
        <p:txBody>
          <a:bodyPr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074" y="3429000"/>
            <a:ext cx="3209925" cy="274002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72149" y="0"/>
            <a:ext cx="3209925" cy="2060575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772149" y="2067788"/>
            <a:ext cx="3209925" cy="410123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56B88C7-709E-7FB2-AB08-704E04F89CDD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</p:spTree>
    <p:extLst>
      <p:ext uri="{BB962C8B-B14F-4D97-AF65-F5344CB8AC3E}">
        <p14:creationId xmlns:p14="http://schemas.microsoft.com/office/powerpoint/2010/main" val="39644602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9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5999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70795D6-B814-4E36-78A9-7634816C853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3429000"/>
            <a:ext cx="6095999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EBCEFB0-A758-D703-7D10-8D8D69D699E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6096000" cy="3422647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93B9B1-A201-4E32-4849-535812A3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6059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0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0"/>
            <a:ext cx="6095999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6096000" cy="6169022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5C8769-3003-F7AE-6734-71EC4497CB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009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osaic #11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6675" y="0"/>
            <a:ext cx="2565400" cy="61690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10B3015-6849-048C-AD97-C517676F76E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6416675" cy="27432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46053-E62C-3605-EB68-E7DEC59EE04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2743200"/>
            <a:ext cx="3206750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EDF04BE-2ED7-E23F-7734-81C214CCA85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06749" y="2743200"/>
            <a:ext cx="3209925" cy="3425824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FC2092C-D564-C5A9-C97F-348F2ECB44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82075" y="0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5EB5095-7804-C3E6-7402-3C7A63C0BA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982075" y="3082924"/>
            <a:ext cx="3209925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9A5F4A-8E2C-947C-0714-E5C346E24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6282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osaic #12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4E66905-64DD-F656-2F93-6BFFEBAA4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-600" y="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57D188-B471-37A0-46D7-C838B0A4339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2EAE9-6FEB-3B2A-1FC1-8E887DB192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BB13102-A20D-BCDF-666A-2DBE1AC13C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600" y="3086100"/>
            <a:ext cx="3044848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F490869-D1DC-C579-A316-10A2245BB8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248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AED58FB9-EF60-89EE-C72E-92CE23001F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248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4823CF1B-0C04-D7AF-5C5C-1F72BEB334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DB2B6A3-4F93-8812-1A03-1B748F6B2A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6000" y="3086100"/>
            <a:ext cx="3046114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66B79E47-FA84-B264-D708-BEA6E7FE372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2114" y="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BB89B72-822F-BF1F-3F86-58950787269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42114" y="3086100"/>
            <a:ext cx="3051752" cy="3086100"/>
          </a:xfrm>
          <a:custGeom>
            <a:avLst/>
            <a:gdLst>
              <a:gd name="connsiteX0" fmla="*/ 0 w 3209925"/>
              <a:gd name="connsiteY0" fmla="*/ 0 h 6169024"/>
              <a:gd name="connsiteX1" fmla="*/ 3209925 w 3209925"/>
              <a:gd name="connsiteY1" fmla="*/ 0 h 6169024"/>
              <a:gd name="connsiteX2" fmla="*/ 3209925 w 3209925"/>
              <a:gd name="connsiteY2" fmla="*/ 6169024 h 6169024"/>
              <a:gd name="connsiteX3" fmla="*/ 0 w 3209925"/>
              <a:gd name="connsiteY3" fmla="*/ 6169024 h 6169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6169024">
                <a:moveTo>
                  <a:pt x="0" y="0"/>
                </a:moveTo>
                <a:lnTo>
                  <a:pt x="3209925" y="0"/>
                </a:lnTo>
                <a:lnTo>
                  <a:pt x="3209925" y="6169024"/>
                </a:lnTo>
                <a:lnTo>
                  <a:pt x="0" y="61690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4426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desktop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C93688E-1263-9D36-62A7-80F8CE19F9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569"/>
          <a:stretch/>
        </p:blipFill>
        <p:spPr>
          <a:xfrm>
            <a:off x="6845670" y="2590799"/>
            <a:ext cx="4860531" cy="3578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DFA67B3-1709-54E4-5A04-C5259FF0FE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2977" y="2742325"/>
            <a:ext cx="4585917" cy="2579578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2625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 - mobi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492FA8-3242-7065-DBEC-298BE6E57C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CFF7E-90AD-556E-DD8E-9CECD3DB0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234DB0-3004-509D-820F-9FF2CCC20F59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549953D-8BB0-B383-F725-C756E776B3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06750" y="2060575"/>
            <a:ext cx="3209925" cy="40100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4B74144-F9DF-403B-B5C8-C97073D4EE4C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C0EE2-F2F1-F95E-5296-A4799BF2E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F3C9BFFC-B4D9-44A6-1923-855BB7D10B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13541" y="1283759"/>
            <a:ext cx="2239057" cy="4702175"/>
          </a:xfrm>
          <a:prstGeom prst="roundRect">
            <a:avLst>
              <a:gd name="adj" fmla="val 12251"/>
            </a:avLst>
          </a:prstGeom>
          <a:solidFill>
            <a:schemeClr val="tx1"/>
          </a:solidFill>
        </p:spPr>
        <p:txBody>
          <a:bodyPr/>
          <a:lstStyle>
            <a:lvl1pPr>
              <a:defRPr sz="100">
                <a:noFill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9883130-8A5B-7D6C-2C29-C580C41FDA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84617" y="1345678"/>
            <a:ext cx="2096905" cy="4578337"/>
          </a:xfrm>
          <a:custGeom>
            <a:avLst/>
            <a:gdLst>
              <a:gd name="connsiteX0" fmla="*/ 256226 w 2454413"/>
              <a:gd name="connsiteY0" fmla="*/ 84 h 5358912"/>
              <a:gd name="connsiteX1" fmla="*/ 409999 w 2454413"/>
              <a:gd name="connsiteY1" fmla="*/ 833 h 5358912"/>
              <a:gd name="connsiteX2" fmla="*/ 532204 w 2454413"/>
              <a:gd name="connsiteY2" fmla="*/ 84 h 5358912"/>
              <a:gd name="connsiteX3" fmla="*/ 646470 w 2454413"/>
              <a:gd name="connsiteY3" fmla="*/ 1020 h 5358912"/>
              <a:gd name="connsiteX4" fmla="*/ 875098 w 2454413"/>
              <a:gd name="connsiteY4" fmla="*/ 84 h 5358912"/>
              <a:gd name="connsiteX5" fmla="*/ 1086808 w 2454413"/>
              <a:gd name="connsiteY5" fmla="*/ 84 h 5358912"/>
              <a:gd name="connsiteX6" fmla="*/ 1287080 w 2454413"/>
              <a:gd name="connsiteY6" fmla="*/ 84 h 5358912"/>
              <a:gd name="connsiteX7" fmla="*/ 1497562 w 2454413"/>
              <a:gd name="connsiteY7" fmla="*/ 739 h 5358912"/>
              <a:gd name="connsiteX8" fmla="*/ 1686588 w 2454413"/>
              <a:gd name="connsiteY8" fmla="*/ 84 h 5358912"/>
              <a:gd name="connsiteX9" fmla="*/ 1900472 w 2454413"/>
              <a:gd name="connsiteY9" fmla="*/ 84 h 5358912"/>
              <a:gd name="connsiteX10" fmla="*/ 2071446 w 2454413"/>
              <a:gd name="connsiteY10" fmla="*/ 177 h 5358912"/>
              <a:gd name="connsiteX11" fmla="*/ 2198189 w 2454413"/>
              <a:gd name="connsiteY11" fmla="*/ 84 h 5358912"/>
              <a:gd name="connsiteX12" fmla="*/ 2446853 w 2454413"/>
              <a:gd name="connsiteY12" fmla="*/ 189884 h 5358912"/>
              <a:gd name="connsiteX13" fmla="*/ 2453941 w 2454413"/>
              <a:gd name="connsiteY13" fmla="*/ 259959 h 5358912"/>
              <a:gd name="connsiteX14" fmla="*/ 2454225 w 2454413"/>
              <a:gd name="connsiteY14" fmla="*/ 1370190 h 5358912"/>
              <a:gd name="connsiteX15" fmla="*/ 2454225 w 2454413"/>
              <a:gd name="connsiteY15" fmla="*/ 2680434 h 5358912"/>
              <a:gd name="connsiteX16" fmla="*/ 2454413 w 2454413"/>
              <a:gd name="connsiteY16" fmla="*/ 5106531 h 5358912"/>
              <a:gd name="connsiteX17" fmla="*/ 2379181 w 2454413"/>
              <a:gd name="connsiteY17" fmla="*/ 5287151 h 5358912"/>
              <a:gd name="connsiteX18" fmla="*/ 2196865 w 2454413"/>
              <a:gd name="connsiteY18" fmla="*/ 5358912 h 5358912"/>
              <a:gd name="connsiteX19" fmla="*/ 1017340 w 2454413"/>
              <a:gd name="connsiteY19" fmla="*/ 5358724 h 5358912"/>
              <a:gd name="connsiteX20" fmla="*/ 254714 w 2454413"/>
              <a:gd name="connsiteY20" fmla="*/ 5358912 h 5358912"/>
              <a:gd name="connsiteX21" fmla="*/ 104249 w 2454413"/>
              <a:gd name="connsiteY21" fmla="*/ 5311227 h 5358912"/>
              <a:gd name="connsiteX22" fmla="*/ 95 w 2454413"/>
              <a:gd name="connsiteY22" fmla="*/ 5103345 h 5358912"/>
              <a:gd name="connsiteX23" fmla="*/ 284 w 2454413"/>
              <a:gd name="connsiteY23" fmla="*/ 4192002 h 5358912"/>
              <a:gd name="connsiteX24" fmla="*/ 0 w 2454413"/>
              <a:gd name="connsiteY24" fmla="*/ 261271 h 5358912"/>
              <a:gd name="connsiteX25" fmla="*/ 117669 w 2454413"/>
              <a:gd name="connsiteY25" fmla="*/ 39149 h 5358912"/>
              <a:gd name="connsiteX26" fmla="*/ 256226 w 2454413"/>
              <a:gd name="connsiteY26" fmla="*/ 84 h 53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54413" h="5358912">
                <a:moveTo>
                  <a:pt x="256226" y="84"/>
                </a:moveTo>
                <a:cubicBezTo>
                  <a:pt x="307451" y="84"/>
                  <a:pt x="358772" y="833"/>
                  <a:pt x="409999" y="833"/>
                </a:cubicBezTo>
                <a:cubicBezTo>
                  <a:pt x="450733" y="833"/>
                  <a:pt x="491469" y="84"/>
                  <a:pt x="532204" y="84"/>
                </a:cubicBezTo>
                <a:cubicBezTo>
                  <a:pt x="570293" y="84"/>
                  <a:pt x="608381" y="1020"/>
                  <a:pt x="646470" y="1020"/>
                </a:cubicBezTo>
                <a:cubicBezTo>
                  <a:pt x="722649" y="927"/>
                  <a:pt x="798920" y="271"/>
                  <a:pt x="875098" y="84"/>
                </a:cubicBezTo>
                <a:cubicBezTo>
                  <a:pt x="945700" y="-104"/>
                  <a:pt x="1016206" y="84"/>
                  <a:pt x="1086808" y="84"/>
                </a:cubicBezTo>
                <a:cubicBezTo>
                  <a:pt x="1153534" y="84"/>
                  <a:pt x="1220355" y="-11"/>
                  <a:pt x="1287080" y="84"/>
                </a:cubicBezTo>
                <a:cubicBezTo>
                  <a:pt x="1357210" y="177"/>
                  <a:pt x="1427433" y="739"/>
                  <a:pt x="1497562" y="739"/>
                </a:cubicBezTo>
                <a:cubicBezTo>
                  <a:pt x="1560602" y="739"/>
                  <a:pt x="1623548" y="177"/>
                  <a:pt x="1686588" y="84"/>
                </a:cubicBezTo>
                <a:cubicBezTo>
                  <a:pt x="1757851" y="-11"/>
                  <a:pt x="1829208" y="84"/>
                  <a:pt x="1900472" y="84"/>
                </a:cubicBezTo>
                <a:cubicBezTo>
                  <a:pt x="1957463" y="84"/>
                  <a:pt x="2014455" y="177"/>
                  <a:pt x="2071446" y="177"/>
                </a:cubicBezTo>
                <a:cubicBezTo>
                  <a:pt x="2113693" y="177"/>
                  <a:pt x="2155941" y="-11"/>
                  <a:pt x="2198189" y="84"/>
                </a:cubicBezTo>
                <a:cubicBezTo>
                  <a:pt x="2317936" y="458"/>
                  <a:pt x="2419160" y="76997"/>
                  <a:pt x="2446853" y="189884"/>
                </a:cubicBezTo>
                <a:cubicBezTo>
                  <a:pt x="2452429" y="212461"/>
                  <a:pt x="2453847" y="236538"/>
                  <a:pt x="2453941" y="259959"/>
                </a:cubicBezTo>
                <a:cubicBezTo>
                  <a:pt x="2454319" y="630005"/>
                  <a:pt x="2454225" y="1000144"/>
                  <a:pt x="2454225" y="1370190"/>
                </a:cubicBezTo>
                <a:cubicBezTo>
                  <a:pt x="2454225" y="1806939"/>
                  <a:pt x="2454225" y="2243686"/>
                  <a:pt x="2454225" y="2680434"/>
                </a:cubicBezTo>
                <a:cubicBezTo>
                  <a:pt x="2454225" y="3489102"/>
                  <a:pt x="2454225" y="4297863"/>
                  <a:pt x="2454413" y="5106531"/>
                </a:cubicBezTo>
                <a:cubicBezTo>
                  <a:pt x="2454413" y="5177448"/>
                  <a:pt x="2429651" y="5237780"/>
                  <a:pt x="2379181" y="5287151"/>
                </a:cubicBezTo>
                <a:cubicBezTo>
                  <a:pt x="2328900" y="5336241"/>
                  <a:pt x="2267750" y="5359005"/>
                  <a:pt x="2196865" y="5358912"/>
                </a:cubicBezTo>
                <a:cubicBezTo>
                  <a:pt x="1803690" y="5358537"/>
                  <a:pt x="1410515" y="5358724"/>
                  <a:pt x="1017340" y="5358724"/>
                </a:cubicBezTo>
                <a:cubicBezTo>
                  <a:pt x="763100" y="5358724"/>
                  <a:pt x="508954" y="5358537"/>
                  <a:pt x="254714" y="5358912"/>
                </a:cubicBezTo>
                <a:cubicBezTo>
                  <a:pt x="199140" y="5358912"/>
                  <a:pt x="148481" y="5344203"/>
                  <a:pt x="104249" y="5311227"/>
                </a:cubicBezTo>
                <a:cubicBezTo>
                  <a:pt x="34781" y="5259421"/>
                  <a:pt x="0" y="5190189"/>
                  <a:pt x="95" y="5103345"/>
                </a:cubicBezTo>
                <a:cubicBezTo>
                  <a:pt x="473" y="4799534"/>
                  <a:pt x="284" y="4495814"/>
                  <a:pt x="284" y="4192002"/>
                </a:cubicBezTo>
                <a:cubicBezTo>
                  <a:pt x="284" y="2881758"/>
                  <a:pt x="378" y="1571514"/>
                  <a:pt x="0" y="261271"/>
                </a:cubicBezTo>
                <a:cubicBezTo>
                  <a:pt x="0" y="165808"/>
                  <a:pt x="37900" y="91798"/>
                  <a:pt x="117669" y="39149"/>
                </a:cubicBezTo>
                <a:cubicBezTo>
                  <a:pt x="159350" y="11606"/>
                  <a:pt x="206417" y="177"/>
                  <a:pt x="256226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117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E667D-CFE0-A488-E675-27CFF1F340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901825 h 6858000"/>
              <a:gd name="connsiteX3" fmla="*/ 1924050 w 12192000"/>
              <a:gd name="connsiteY3" fmla="*/ 1901825 h 6858000"/>
              <a:gd name="connsiteX4" fmla="*/ 1924050 w 12192000"/>
              <a:gd name="connsiteY4" fmla="*/ 6858000 h 6858000"/>
              <a:gd name="connsiteX5" fmla="*/ 0 w 12192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901825"/>
                </a:lnTo>
                <a:lnTo>
                  <a:pt x="1924050" y="1901825"/>
                </a:lnTo>
                <a:lnTo>
                  <a:pt x="1924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</p:spPr>
        <p:txBody>
          <a:bodyPr wrap="square" anchor="ctr">
            <a:noAutofit/>
          </a:bodyPr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CC1F04-2D61-5744-2A72-F3F09FDDE44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0" y="12706"/>
            <a:ext cx="12192000" cy="6845294"/>
          </a:xfrm>
          <a:custGeom>
            <a:avLst/>
            <a:gdLst>
              <a:gd name="connsiteX0" fmla="*/ 0 w 12192000"/>
              <a:gd name="connsiteY0" fmla="*/ 0 h 6845294"/>
              <a:gd name="connsiteX1" fmla="*/ 12192000 w 12192000"/>
              <a:gd name="connsiteY1" fmla="*/ 0 h 6845294"/>
              <a:gd name="connsiteX2" fmla="*/ 12192000 w 12192000"/>
              <a:gd name="connsiteY2" fmla="*/ 1895472 h 6845294"/>
              <a:gd name="connsiteX3" fmla="*/ 1924050 w 12192000"/>
              <a:gd name="connsiteY3" fmla="*/ 1895472 h 6845294"/>
              <a:gd name="connsiteX4" fmla="*/ 1924050 w 12192000"/>
              <a:gd name="connsiteY4" fmla="*/ 6845294 h 6845294"/>
              <a:gd name="connsiteX5" fmla="*/ 0 w 12192000"/>
              <a:gd name="connsiteY5" fmla="*/ 6845294 h 6845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45294">
                <a:moveTo>
                  <a:pt x="0" y="0"/>
                </a:moveTo>
                <a:lnTo>
                  <a:pt x="12192000" y="0"/>
                </a:lnTo>
                <a:lnTo>
                  <a:pt x="12192000" y="1895472"/>
                </a:lnTo>
                <a:lnTo>
                  <a:pt x="1924050" y="1895472"/>
                </a:lnTo>
                <a:lnTo>
                  <a:pt x="1924050" y="6845294"/>
                </a:lnTo>
                <a:lnTo>
                  <a:pt x="0" y="6845294"/>
                </a:lnTo>
                <a:close/>
              </a:path>
            </a:pathLst>
          </a:custGeom>
          <a:blipFill>
            <a:blip r:embed="rId2">
              <a:alphaModFix amt="50000"/>
            </a:blip>
            <a:stretch>
              <a:fillRect l="-19822" r="19822" b="-186"/>
            </a:stretch>
          </a:blipFill>
        </p:spPr>
        <p:txBody>
          <a:bodyPr wrap="square" anchor="ctr">
            <a:noAutofit/>
          </a:bodyPr>
          <a:lstStyle>
            <a:lvl1pPr algn="ctr">
              <a:defRPr sz="100"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19346" y="2409290"/>
            <a:ext cx="8835582" cy="3759735"/>
          </a:xfrm>
        </p:spPr>
        <p:txBody>
          <a:bodyPr numCol="1" spcCol="360000"/>
          <a:lstStyle>
            <a:lvl1pPr>
              <a:lnSpc>
                <a:spcPct val="90000"/>
              </a:lnSpc>
              <a:defRPr sz="5400"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EE571A3-652C-2AF1-3341-D2EC2BED1EDB}"/>
              </a:ext>
            </a:extLst>
          </p:cNvPr>
          <p:cNvSpPr/>
          <p:nvPr/>
        </p:nvSpPr>
        <p:spPr>
          <a:xfrm rot="5400000">
            <a:off x="-414034" y="4232375"/>
            <a:ext cx="4957639" cy="293616"/>
          </a:xfrm>
          <a:prstGeom prst="rect">
            <a:avLst/>
          </a:prstGeom>
          <a:gradFill>
            <a:gsLst>
              <a:gs pos="0">
                <a:schemeClr val="tx2"/>
              </a:gs>
              <a:gs pos="99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US" sz="16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510002-FF6D-611C-821B-E6B76AD0084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477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600" y="0"/>
            <a:ext cx="12193200" cy="68580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3200" cy="68580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C9716D-26D7-9DDA-1A26-3C44D65B59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4550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tement extra #3">
    <p:bg>
      <p:bgPr>
        <a:solidFill>
          <a:srgbClr val="EDE9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1C6C7D01-5EDD-FF13-27FE-0217648BED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2000" y="680400"/>
            <a:ext cx="10908000" cy="5497200"/>
          </a:xfrm>
          <a:solidFill>
            <a:schemeClr val="bg1">
              <a:lumMod val="50000"/>
            </a:schemeClr>
          </a:solidFill>
        </p:spPr>
        <p:txBody>
          <a:bodyPr anchor="t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DE5283-3D12-48AD-7063-373956EF7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1350" y="680400"/>
            <a:ext cx="10909300" cy="5497200"/>
          </a:xfrm>
          <a:solidFill>
            <a:schemeClr val="tx1">
              <a:alpha val="60000"/>
            </a:schemeClr>
          </a:solidFill>
        </p:spPr>
        <p:txBody>
          <a:bodyPr lIns="1980000" tIns="900000" rIns="1980000" bIns="900000" numCol="1" spcCol="360000" anchor="ctr"/>
          <a:lstStyle>
            <a:lvl1pPr algn="ctr">
              <a:lnSpc>
                <a:spcPct val="90000"/>
              </a:lnSpc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4967A-CFD4-A89C-88F5-6E0BBB0763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ED802-41D5-D7CC-0CA7-B46C2AF3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A0C17C-CD5C-B2B2-48E3-7FC8FE1DE12E}"/>
              </a:ext>
            </a:extLst>
          </p:cNvPr>
          <p:cNvSpPr/>
          <p:nvPr/>
        </p:nvSpPr>
        <p:spPr>
          <a:xfrm>
            <a:off x="3576440" y="-345558"/>
            <a:ext cx="5039120" cy="228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sz="900" b="1">
                <a:solidFill>
                  <a:schemeClr val="tx1"/>
                </a:solidFill>
              </a:rPr>
              <a:t>Adjustable background colour. </a:t>
            </a:r>
            <a:r>
              <a:rPr lang="en-GB" sz="900" b="0">
                <a:solidFill>
                  <a:schemeClr val="tx1"/>
                </a:solidFill>
              </a:rPr>
              <a:t>Go to ‘Design’ &gt; ‘Format Background’ &gt; choose colour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35709-5550-2B8F-547D-4495C5028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05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9.xml"/><Relationship Id="rId13" Type="http://schemas.openxmlformats.org/officeDocument/2006/relationships/slideLayout" Target="../slideLayouts/slideLayout374.xml"/><Relationship Id="rId3" Type="http://schemas.openxmlformats.org/officeDocument/2006/relationships/slideLayout" Target="../slideLayouts/slideLayout364.xml"/><Relationship Id="rId7" Type="http://schemas.openxmlformats.org/officeDocument/2006/relationships/slideLayout" Target="../slideLayouts/slideLayout368.xml"/><Relationship Id="rId12" Type="http://schemas.openxmlformats.org/officeDocument/2006/relationships/slideLayout" Target="../slideLayouts/slideLayout373.xml"/><Relationship Id="rId2" Type="http://schemas.openxmlformats.org/officeDocument/2006/relationships/slideLayout" Target="../slideLayouts/slideLayout363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62.xml"/><Relationship Id="rId6" Type="http://schemas.openxmlformats.org/officeDocument/2006/relationships/slideLayout" Target="../slideLayouts/slideLayout367.xml"/><Relationship Id="rId11" Type="http://schemas.openxmlformats.org/officeDocument/2006/relationships/slideLayout" Target="../slideLayouts/slideLayout372.xml"/><Relationship Id="rId5" Type="http://schemas.openxmlformats.org/officeDocument/2006/relationships/slideLayout" Target="../slideLayouts/slideLayout366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371.xml"/><Relationship Id="rId4" Type="http://schemas.openxmlformats.org/officeDocument/2006/relationships/slideLayout" Target="../slideLayouts/slideLayout365.xml"/><Relationship Id="rId9" Type="http://schemas.openxmlformats.org/officeDocument/2006/relationships/slideLayout" Target="../slideLayouts/slideLayout370.xml"/><Relationship Id="rId14" Type="http://schemas.openxmlformats.org/officeDocument/2006/relationships/slideLayout" Target="../slideLayouts/slideLayout37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3.xml"/><Relationship Id="rId13" Type="http://schemas.openxmlformats.org/officeDocument/2006/relationships/slideLayout" Target="../slideLayouts/slideLayout388.xml"/><Relationship Id="rId1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78.xml"/><Relationship Id="rId21" Type="http://schemas.openxmlformats.org/officeDocument/2006/relationships/image" Target="../media/image20.svg"/><Relationship Id="rId7" Type="http://schemas.openxmlformats.org/officeDocument/2006/relationships/slideLayout" Target="../slideLayouts/slideLayout382.xml"/><Relationship Id="rId12" Type="http://schemas.openxmlformats.org/officeDocument/2006/relationships/slideLayout" Target="../slideLayouts/slideLayout387.xml"/><Relationship Id="rId17" Type="http://schemas.openxmlformats.org/officeDocument/2006/relationships/slideLayout" Target="../slideLayouts/slideLayout392.xml"/><Relationship Id="rId2" Type="http://schemas.openxmlformats.org/officeDocument/2006/relationships/slideLayout" Target="../slideLayouts/slideLayout377.xml"/><Relationship Id="rId16" Type="http://schemas.openxmlformats.org/officeDocument/2006/relationships/slideLayout" Target="../slideLayouts/slideLayout391.xm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376.xml"/><Relationship Id="rId6" Type="http://schemas.openxmlformats.org/officeDocument/2006/relationships/slideLayout" Target="../slideLayouts/slideLayout381.xml"/><Relationship Id="rId11" Type="http://schemas.openxmlformats.org/officeDocument/2006/relationships/slideLayout" Target="../slideLayouts/slideLayout386.xml"/><Relationship Id="rId5" Type="http://schemas.openxmlformats.org/officeDocument/2006/relationships/slideLayout" Target="../slideLayouts/slideLayout380.xml"/><Relationship Id="rId1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85.xml"/><Relationship Id="rId19" Type="http://schemas.openxmlformats.org/officeDocument/2006/relationships/theme" Target="../theme/theme11.xml"/><Relationship Id="rId4" Type="http://schemas.openxmlformats.org/officeDocument/2006/relationships/slideLayout" Target="../slideLayouts/slideLayout379.xml"/><Relationship Id="rId9" Type="http://schemas.openxmlformats.org/officeDocument/2006/relationships/slideLayout" Target="../slideLayouts/slideLayout384.xml"/><Relationship Id="rId14" Type="http://schemas.openxmlformats.org/officeDocument/2006/relationships/slideLayout" Target="../slideLayouts/slideLayout38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image" Target="../media/image1.gif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1.gif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73.xml"/><Relationship Id="rId39" Type="http://schemas.openxmlformats.org/officeDocument/2006/relationships/slideLayout" Target="../slideLayouts/slideLayout86.xml"/><Relationship Id="rId21" Type="http://schemas.openxmlformats.org/officeDocument/2006/relationships/slideLayout" Target="../slideLayouts/slideLayout68.xml"/><Relationship Id="rId34" Type="http://schemas.openxmlformats.org/officeDocument/2006/relationships/slideLayout" Target="../slideLayouts/slideLayout81.xml"/><Relationship Id="rId42" Type="http://schemas.openxmlformats.org/officeDocument/2006/relationships/slideLayout" Target="../slideLayouts/slideLayout89.xml"/><Relationship Id="rId47" Type="http://schemas.openxmlformats.org/officeDocument/2006/relationships/slideLayout" Target="../slideLayouts/slideLayout94.xml"/><Relationship Id="rId50" Type="http://schemas.openxmlformats.org/officeDocument/2006/relationships/slideLayout" Target="../slideLayouts/slideLayout97.xml"/><Relationship Id="rId55" Type="http://schemas.openxmlformats.org/officeDocument/2006/relationships/slideLayout" Target="../slideLayouts/slideLayout102.xml"/><Relationship Id="rId63" Type="http://schemas.openxmlformats.org/officeDocument/2006/relationships/theme" Target="../theme/theme4.xml"/><Relationship Id="rId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58.xml"/><Relationship Id="rId24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9.xml"/><Relationship Id="rId37" Type="http://schemas.openxmlformats.org/officeDocument/2006/relationships/slideLayout" Target="../slideLayouts/slideLayout84.xml"/><Relationship Id="rId40" Type="http://schemas.openxmlformats.org/officeDocument/2006/relationships/slideLayout" Target="../slideLayouts/slideLayout87.xml"/><Relationship Id="rId45" Type="http://schemas.openxmlformats.org/officeDocument/2006/relationships/slideLayout" Target="../slideLayouts/slideLayout92.xml"/><Relationship Id="rId53" Type="http://schemas.openxmlformats.org/officeDocument/2006/relationships/slideLayout" Target="../slideLayouts/slideLayout100.xml"/><Relationship Id="rId58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52.xml"/><Relationship Id="rId61" Type="http://schemas.openxmlformats.org/officeDocument/2006/relationships/slideLayout" Target="../slideLayouts/slideLayout108.xml"/><Relationship Id="rId1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9.xml"/><Relationship Id="rId27" Type="http://schemas.openxmlformats.org/officeDocument/2006/relationships/slideLayout" Target="../slideLayouts/slideLayout74.xml"/><Relationship Id="rId30" Type="http://schemas.openxmlformats.org/officeDocument/2006/relationships/slideLayout" Target="../slideLayouts/slideLayout77.xml"/><Relationship Id="rId35" Type="http://schemas.openxmlformats.org/officeDocument/2006/relationships/slideLayout" Target="../slideLayouts/slideLayout82.xml"/><Relationship Id="rId43" Type="http://schemas.openxmlformats.org/officeDocument/2006/relationships/slideLayout" Target="../slideLayouts/slideLayout90.xml"/><Relationship Id="rId48" Type="http://schemas.openxmlformats.org/officeDocument/2006/relationships/slideLayout" Target="../slideLayouts/slideLayout95.xml"/><Relationship Id="rId56" Type="http://schemas.openxmlformats.org/officeDocument/2006/relationships/slideLayout" Target="../slideLayouts/slideLayout103.xml"/><Relationship Id="rId64" Type="http://schemas.openxmlformats.org/officeDocument/2006/relationships/image" Target="../media/image6.gif"/><Relationship Id="rId8" Type="http://schemas.openxmlformats.org/officeDocument/2006/relationships/slideLayout" Target="../slideLayouts/slideLayout55.xml"/><Relationship Id="rId51" Type="http://schemas.openxmlformats.org/officeDocument/2006/relationships/slideLayout" Target="../slideLayouts/slideLayout98.xml"/><Relationship Id="rId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72.xml"/><Relationship Id="rId33" Type="http://schemas.openxmlformats.org/officeDocument/2006/relationships/slideLayout" Target="../slideLayouts/slideLayout80.xml"/><Relationship Id="rId38" Type="http://schemas.openxmlformats.org/officeDocument/2006/relationships/slideLayout" Target="../slideLayouts/slideLayout85.xml"/><Relationship Id="rId46" Type="http://schemas.openxmlformats.org/officeDocument/2006/relationships/slideLayout" Target="../slideLayouts/slideLayout93.xml"/><Relationship Id="rId59" Type="http://schemas.openxmlformats.org/officeDocument/2006/relationships/slideLayout" Target="../slideLayouts/slideLayout106.xml"/><Relationship Id="rId20" Type="http://schemas.openxmlformats.org/officeDocument/2006/relationships/slideLayout" Target="../slideLayouts/slideLayout67.xml"/><Relationship Id="rId41" Type="http://schemas.openxmlformats.org/officeDocument/2006/relationships/slideLayout" Target="../slideLayouts/slideLayout88.xml"/><Relationship Id="rId54" Type="http://schemas.openxmlformats.org/officeDocument/2006/relationships/slideLayout" Target="../slideLayouts/slideLayout101.xml"/><Relationship Id="rId6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70.xml"/><Relationship Id="rId28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83.xml"/><Relationship Id="rId49" Type="http://schemas.openxmlformats.org/officeDocument/2006/relationships/slideLayout" Target="../slideLayouts/slideLayout96.xml"/><Relationship Id="rId57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78.xml"/><Relationship Id="rId44" Type="http://schemas.openxmlformats.org/officeDocument/2006/relationships/slideLayout" Target="../slideLayouts/slideLayout91.xml"/><Relationship Id="rId52" Type="http://schemas.openxmlformats.org/officeDocument/2006/relationships/slideLayout" Target="../slideLayouts/slideLayout99.xml"/><Relationship Id="rId6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22.xml"/><Relationship Id="rId18" Type="http://schemas.openxmlformats.org/officeDocument/2006/relationships/slideLayout" Target="../slideLayouts/slideLayout127.xml"/><Relationship Id="rId26" Type="http://schemas.openxmlformats.org/officeDocument/2006/relationships/slideLayout" Target="../slideLayouts/slideLayout135.xml"/><Relationship Id="rId39" Type="http://schemas.openxmlformats.org/officeDocument/2006/relationships/slideLayout" Target="../slideLayouts/slideLayout148.xml"/><Relationship Id="rId21" Type="http://schemas.openxmlformats.org/officeDocument/2006/relationships/slideLayout" Target="../slideLayouts/slideLayout130.xml"/><Relationship Id="rId34" Type="http://schemas.openxmlformats.org/officeDocument/2006/relationships/slideLayout" Target="../slideLayouts/slideLayout143.xml"/><Relationship Id="rId42" Type="http://schemas.openxmlformats.org/officeDocument/2006/relationships/slideLayout" Target="../slideLayouts/slideLayout151.xml"/><Relationship Id="rId47" Type="http://schemas.openxmlformats.org/officeDocument/2006/relationships/slideLayout" Target="../slideLayouts/slideLayout156.xml"/><Relationship Id="rId50" Type="http://schemas.openxmlformats.org/officeDocument/2006/relationships/slideLayout" Target="../slideLayouts/slideLayout159.xml"/><Relationship Id="rId55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1.xml"/><Relationship Id="rId16" Type="http://schemas.openxmlformats.org/officeDocument/2006/relationships/slideLayout" Target="../slideLayouts/slideLayout125.xml"/><Relationship Id="rId29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20.xml"/><Relationship Id="rId24" Type="http://schemas.openxmlformats.org/officeDocument/2006/relationships/slideLayout" Target="../slideLayouts/slideLayout133.xml"/><Relationship Id="rId32" Type="http://schemas.openxmlformats.org/officeDocument/2006/relationships/slideLayout" Target="../slideLayouts/slideLayout141.xml"/><Relationship Id="rId37" Type="http://schemas.openxmlformats.org/officeDocument/2006/relationships/slideLayout" Target="../slideLayouts/slideLayout146.xml"/><Relationship Id="rId40" Type="http://schemas.openxmlformats.org/officeDocument/2006/relationships/slideLayout" Target="../slideLayouts/slideLayout149.xml"/><Relationship Id="rId45" Type="http://schemas.openxmlformats.org/officeDocument/2006/relationships/slideLayout" Target="../slideLayouts/slideLayout154.xml"/><Relationship Id="rId53" Type="http://schemas.openxmlformats.org/officeDocument/2006/relationships/slideLayout" Target="../slideLayouts/slideLayout162.xml"/><Relationship Id="rId58" Type="http://schemas.openxmlformats.org/officeDocument/2006/relationships/image" Target="../media/image6.gif"/><Relationship Id="rId5" Type="http://schemas.openxmlformats.org/officeDocument/2006/relationships/slideLayout" Target="../slideLayouts/slideLayout114.xml"/><Relationship Id="rId19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Relationship Id="rId22" Type="http://schemas.openxmlformats.org/officeDocument/2006/relationships/slideLayout" Target="../slideLayouts/slideLayout131.xml"/><Relationship Id="rId27" Type="http://schemas.openxmlformats.org/officeDocument/2006/relationships/slideLayout" Target="../slideLayouts/slideLayout136.xml"/><Relationship Id="rId30" Type="http://schemas.openxmlformats.org/officeDocument/2006/relationships/slideLayout" Target="../slideLayouts/slideLayout139.xml"/><Relationship Id="rId35" Type="http://schemas.openxmlformats.org/officeDocument/2006/relationships/slideLayout" Target="../slideLayouts/slideLayout144.xml"/><Relationship Id="rId43" Type="http://schemas.openxmlformats.org/officeDocument/2006/relationships/slideLayout" Target="../slideLayouts/slideLayout152.xml"/><Relationship Id="rId48" Type="http://schemas.openxmlformats.org/officeDocument/2006/relationships/slideLayout" Target="../slideLayouts/slideLayout157.xml"/><Relationship Id="rId56" Type="http://schemas.openxmlformats.org/officeDocument/2006/relationships/slideLayout" Target="../slideLayouts/slideLayout165.xml"/><Relationship Id="rId8" Type="http://schemas.openxmlformats.org/officeDocument/2006/relationships/slideLayout" Target="../slideLayouts/slideLayout117.xml"/><Relationship Id="rId51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21.xml"/><Relationship Id="rId17" Type="http://schemas.openxmlformats.org/officeDocument/2006/relationships/slideLayout" Target="../slideLayouts/slideLayout126.xml"/><Relationship Id="rId25" Type="http://schemas.openxmlformats.org/officeDocument/2006/relationships/slideLayout" Target="../slideLayouts/slideLayout134.xml"/><Relationship Id="rId33" Type="http://schemas.openxmlformats.org/officeDocument/2006/relationships/slideLayout" Target="../slideLayouts/slideLayout142.xml"/><Relationship Id="rId38" Type="http://schemas.openxmlformats.org/officeDocument/2006/relationships/slideLayout" Target="../slideLayouts/slideLayout147.xml"/><Relationship Id="rId46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29.xml"/><Relationship Id="rId41" Type="http://schemas.openxmlformats.org/officeDocument/2006/relationships/slideLayout" Target="../slideLayouts/slideLayout150.xml"/><Relationship Id="rId54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24.xml"/><Relationship Id="rId23" Type="http://schemas.openxmlformats.org/officeDocument/2006/relationships/slideLayout" Target="../slideLayouts/slideLayout132.xml"/><Relationship Id="rId28" Type="http://schemas.openxmlformats.org/officeDocument/2006/relationships/slideLayout" Target="../slideLayouts/slideLayout137.xml"/><Relationship Id="rId36" Type="http://schemas.openxmlformats.org/officeDocument/2006/relationships/slideLayout" Target="../slideLayouts/slideLayout145.xml"/><Relationship Id="rId49" Type="http://schemas.openxmlformats.org/officeDocument/2006/relationships/slideLayout" Target="../slideLayouts/slideLayout158.xml"/><Relationship Id="rId57" Type="http://schemas.openxmlformats.org/officeDocument/2006/relationships/theme" Target="../theme/theme5.xml"/><Relationship Id="rId10" Type="http://schemas.openxmlformats.org/officeDocument/2006/relationships/slideLayout" Target="../slideLayouts/slideLayout119.xml"/><Relationship Id="rId31" Type="http://schemas.openxmlformats.org/officeDocument/2006/relationships/slideLayout" Target="../slideLayouts/slideLayout140.xml"/><Relationship Id="rId44" Type="http://schemas.openxmlformats.org/officeDocument/2006/relationships/slideLayout" Target="../slideLayouts/slideLayout153.xml"/><Relationship Id="rId52" Type="http://schemas.openxmlformats.org/officeDocument/2006/relationships/slideLayout" Target="../slideLayouts/slideLayout1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slideLayout" Target="../slideLayouts/slideLayout178.xml"/><Relationship Id="rId18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68.xml"/><Relationship Id="rId21" Type="http://schemas.openxmlformats.org/officeDocument/2006/relationships/image" Target="../media/image13.png"/><Relationship Id="rId7" Type="http://schemas.openxmlformats.org/officeDocument/2006/relationships/slideLayout" Target="../slideLayouts/slideLayout172.xml"/><Relationship Id="rId12" Type="http://schemas.openxmlformats.org/officeDocument/2006/relationships/slideLayout" Target="../slideLayouts/slideLayout177.xml"/><Relationship Id="rId17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67.xml"/><Relationship Id="rId16" Type="http://schemas.openxmlformats.org/officeDocument/2006/relationships/slideLayout" Target="../slideLayouts/slideLayout181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5" Type="http://schemas.openxmlformats.org/officeDocument/2006/relationships/slideLayout" Target="../slideLayouts/slideLayout180.xml"/><Relationship Id="rId10" Type="http://schemas.openxmlformats.org/officeDocument/2006/relationships/slideLayout" Target="../slideLayouts/slideLayout175.xml"/><Relationship Id="rId19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slideLayout" Target="../slideLayouts/slideLayout179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7.xml"/><Relationship Id="rId18" Type="http://schemas.openxmlformats.org/officeDocument/2006/relationships/slideLayout" Target="../slideLayouts/slideLayout202.xml"/><Relationship Id="rId26" Type="http://schemas.openxmlformats.org/officeDocument/2006/relationships/slideLayout" Target="../slideLayouts/slideLayout210.xml"/><Relationship Id="rId39" Type="http://schemas.openxmlformats.org/officeDocument/2006/relationships/slideLayout" Target="../slideLayouts/slideLayout223.xml"/><Relationship Id="rId21" Type="http://schemas.openxmlformats.org/officeDocument/2006/relationships/slideLayout" Target="../slideLayouts/slideLayout205.xml"/><Relationship Id="rId34" Type="http://schemas.openxmlformats.org/officeDocument/2006/relationships/slideLayout" Target="../slideLayouts/slideLayout218.xml"/><Relationship Id="rId42" Type="http://schemas.openxmlformats.org/officeDocument/2006/relationships/slideLayout" Target="../slideLayouts/slideLayout226.xml"/><Relationship Id="rId47" Type="http://schemas.openxmlformats.org/officeDocument/2006/relationships/slideLayout" Target="../slideLayouts/slideLayout231.xml"/><Relationship Id="rId50" Type="http://schemas.openxmlformats.org/officeDocument/2006/relationships/slideLayout" Target="../slideLayouts/slideLayout234.xml"/><Relationship Id="rId55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191.xml"/><Relationship Id="rId2" Type="http://schemas.openxmlformats.org/officeDocument/2006/relationships/slideLayout" Target="../slideLayouts/slideLayout186.xml"/><Relationship Id="rId16" Type="http://schemas.openxmlformats.org/officeDocument/2006/relationships/slideLayout" Target="../slideLayouts/slideLayout200.xml"/><Relationship Id="rId29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195.xml"/><Relationship Id="rId24" Type="http://schemas.openxmlformats.org/officeDocument/2006/relationships/slideLayout" Target="../slideLayouts/slideLayout208.xml"/><Relationship Id="rId32" Type="http://schemas.openxmlformats.org/officeDocument/2006/relationships/slideLayout" Target="../slideLayouts/slideLayout216.xml"/><Relationship Id="rId37" Type="http://schemas.openxmlformats.org/officeDocument/2006/relationships/slideLayout" Target="../slideLayouts/slideLayout221.xml"/><Relationship Id="rId40" Type="http://schemas.openxmlformats.org/officeDocument/2006/relationships/slideLayout" Target="../slideLayouts/slideLayout224.xml"/><Relationship Id="rId45" Type="http://schemas.openxmlformats.org/officeDocument/2006/relationships/slideLayout" Target="../slideLayouts/slideLayout229.xml"/><Relationship Id="rId53" Type="http://schemas.openxmlformats.org/officeDocument/2006/relationships/slideLayout" Target="../slideLayouts/slideLayout237.xml"/><Relationship Id="rId58" Type="http://schemas.openxmlformats.org/officeDocument/2006/relationships/image" Target="../media/image6.gif"/><Relationship Id="rId5" Type="http://schemas.openxmlformats.org/officeDocument/2006/relationships/slideLayout" Target="../slideLayouts/slideLayout189.xml"/><Relationship Id="rId19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188.xml"/><Relationship Id="rId9" Type="http://schemas.openxmlformats.org/officeDocument/2006/relationships/slideLayout" Target="../slideLayouts/slideLayout193.xml"/><Relationship Id="rId14" Type="http://schemas.openxmlformats.org/officeDocument/2006/relationships/slideLayout" Target="../slideLayouts/slideLayout198.xml"/><Relationship Id="rId22" Type="http://schemas.openxmlformats.org/officeDocument/2006/relationships/slideLayout" Target="../slideLayouts/slideLayout206.xml"/><Relationship Id="rId27" Type="http://schemas.openxmlformats.org/officeDocument/2006/relationships/slideLayout" Target="../slideLayouts/slideLayout211.xml"/><Relationship Id="rId30" Type="http://schemas.openxmlformats.org/officeDocument/2006/relationships/slideLayout" Target="../slideLayouts/slideLayout214.xml"/><Relationship Id="rId35" Type="http://schemas.openxmlformats.org/officeDocument/2006/relationships/slideLayout" Target="../slideLayouts/slideLayout219.xml"/><Relationship Id="rId43" Type="http://schemas.openxmlformats.org/officeDocument/2006/relationships/slideLayout" Target="../slideLayouts/slideLayout227.xml"/><Relationship Id="rId48" Type="http://schemas.openxmlformats.org/officeDocument/2006/relationships/slideLayout" Target="../slideLayouts/slideLayout232.xml"/><Relationship Id="rId56" Type="http://schemas.openxmlformats.org/officeDocument/2006/relationships/slideLayout" Target="../slideLayouts/slideLayout240.xml"/><Relationship Id="rId8" Type="http://schemas.openxmlformats.org/officeDocument/2006/relationships/slideLayout" Target="../slideLayouts/slideLayout192.xml"/><Relationship Id="rId51" Type="http://schemas.openxmlformats.org/officeDocument/2006/relationships/slideLayout" Target="../slideLayouts/slideLayout235.xml"/><Relationship Id="rId3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6.xml"/><Relationship Id="rId17" Type="http://schemas.openxmlformats.org/officeDocument/2006/relationships/slideLayout" Target="../slideLayouts/slideLayout201.xml"/><Relationship Id="rId25" Type="http://schemas.openxmlformats.org/officeDocument/2006/relationships/slideLayout" Target="../slideLayouts/slideLayout209.xml"/><Relationship Id="rId33" Type="http://schemas.openxmlformats.org/officeDocument/2006/relationships/slideLayout" Target="../slideLayouts/slideLayout217.xml"/><Relationship Id="rId38" Type="http://schemas.openxmlformats.org/officeDocument/2006/relationships/slideLayout" Target="../slideLayouts/slideLayout222.xml"/><Relationship Id="rId46" Type="http://schemas.openxmlformats.org/officeDocument/2006/relationships/slideLayout" Target="../slideLayouts/slideLayout230.xml"/><Relationship Id="rId20" Type="http://schemas.openxmlformats.org/officeDocument/2006/relationships/slideLayout" Target="../slideLayouts/slideLayout204.xml"/><Relationship Id="rId41" Type="http://schemas.openxmlformats.org/officeDocument/2006/relationships/slideLayout" Target="../slideLayouts/slideLayout225.xml"/><Relationship Id="rId54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185.xml"/><Relationship Id="rId6" Type="http://schemas.openxmlformats.org/officeDocument/2006/relationships/slideLayout" Target="../slideLayouts/slideLayout190.xml"/><Relationship Id="rId15" Type="http://schemas.openxmlformats.org/officeDocument/2006/relationships/slideLayout" Target="../slideLayouts/slideLayout199.xml"/><Relationship Id="rId23" Type="http://schemas.openxmlformats.org/officeDocument/2006/relationships/slideLayout" Target="../slideLayouts/slideLayout207.xml"/><Relationship Id="rId28" Type="http://schemas.openxmlformats.org/officeDocument/2006/relationships/slideLayout" Target="../slideLayouts/slideLayout212.xml"/><Relationship Id="rId36" Type="http://schemas.openxmlformats.org/officeDocument/2006/relationships/slideLayout" Target="../slideLayouts/slideLayout220.xml"/><Relationship Id="rId49" Type="http://schemas.openxmlformats.org/officeDocument/2006/relationships/slideLayout" Target="../slideLayouts/slideLayout233.xml"/><Relationship Id="rId57" Type="http://schemas.openxmlformats.org/officeDocument/2006/relationships/theme" Target="../theme/theme7.xml"/><Relationship Id="rId10" Type="http://schemas.openxmlformats.org/officeDocument/2006/relationships/slideLayout" Target="../slideLayouts/slideLayout194.xml"/><Relationship Id="rId31" Type="http://schemas.openxmlformats.org/officeDocument/2006/relationships/slideLayout" Target="../slideLayouts/slideLayout215.xml"/><Relationship Id="rId44" Type="http://schemas.openxmlformats.org/officeDocument/2006/relationships/slideLayout" Target="../slideLayouts/slideLayout228.xml"/><Relationship Id="rId52" Type="http://schemas.openxmlformats.org/officeDocument/2006/relationships/slideLayout" Target="../slideLayouts/slideLayout236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3.xml"/><Relationship Id="rId18" Type="http://schemas.openxmlformats.org/officeDocument/2006/relationships/slideLayout" Target="../slideLayouts/slideLayout258.xml"/><Relationship Id="rId26" Type="http://schemas.openxmlformats.org/officeDocument/2006/relationships/slideLayout" Target="../slideLayouts/slideLayout266.xml"/><Relationship Id="rId39" Type="http://schemas.openxmlformats.org/officeDocument/2006/relationships/slideLayout" Target="../slideLayouts/slideLayout279.xml"/><Relationship Id="rId21" Type="http://schemas.openxmlformats.org/officeDocument/2006/relationships/slideLayout" Target="../slideLayouts/slideLayout261.xml"/><Relationship Id="rId34" Type="http://schemas.openxmlformats.org/officeDocument/2006/relationships/slideLayout" Target="../slideLayouts/slideLayout274.xml"/><Relationship Id="rId42" Type="http://schemas.openxmlformats.org/officeDocument/2006/relationships/slideLayout" Target="../slideLayouts/slideLayout282.xml"/><Relationship Id="rId47" Type="http://schemas.openxmlformats.org/officeDocument/2006/relationships/slideLayout" Target="../slideLayouts/slideLayout287.xml"/><Relationship Id="rId50" Type="http://schemas.openxmlformats.org/officeDocument/2006/relationships/slideLayout" Target="../slideLayouts/slideLayout290.xml"/><Relationship Id="rId55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47.xml"/><Relationship Id="rId2" Type="http://schemas.openxmlformats.org/officeDocument/2006/relationships/slideLayout" Target="../slideLayouts/slideLayout242.xml"/><Relationship Id="rId16" Type="http://schemas.openxmlformats.org/officeDocument/2006/relationships/slideLayout" Target="../slideLayouts/slideLayout256.xml"/><Relationship Id="rId29" Type="http://schemas.openxmlformats.org/officeDocument/2006/relationships/slideLayout" Target="../slideLayouts/slideLayout269.xml"/><Relationship Id="rId11" Type="http://schemas.openxmlformats.org/officeDocument/2006/relationships/slideLayout" Target="../slideLayouts/slideLayout251.xml"/><Relationship Id="rId24" Type="http://schemas.openxmlformats.org/officeDocument/2006/relationships/slideLayout" Target="../slideLayouts/slideLayout264.xml"/><Relationship Id="rId32" Type="http://schemas.openxmlformats.org/officeDocument/2006/relationships/slideLayout" Target="../slideLayouts/slideLayout272.xml"/><Relationship Id="rId37" Type="http://schemas.openxmlformats.org/officeDocument/2006/relationships/slideLayout" Target="../slideLayouts/slideLayout277.xml"/><Relationship Id="rId40" Type="http://schemas.openxmlformats.org/officeDocument/2006/relationships/slideLayout" Target="../slideLayouts/slideLayout280.xml"/><Relationship Id="rId45" Type="http://schemas.openxmlformats.org/officeDocument/2006/relationships/slideLayout" Target="../slideLayouts/slideLayout285.xml"/><Relationship Id="rId53" Type="http://schemas.openxmlformats.org/officeDocument/2006/relationships/slideLayout" Target="../slideLayouts/slideLayout293.xml"/><Relationship Id="rId58" Type="http://schemas.openxmlformats.org/officeDocument/2006/relationships/theme" Target="../theme/theme8.xml"/><Relationship Id="rId5" Type="http://schemas.openxmlformats.org/officeDocument/2006/relationships/slideLayout" Target="../slideLayouts/slideLayout245.xml"/><Relationship Id="rId19" Type="http://schemas.openxmlformats.org/officeDocument/2006/relationships/slideLayout" Target="../slideLayouts/slideLayout259.xml"/><Relationship Id="rId4" Type="http://schemas.openxmlformats.org/officeDocument/2006/relationships/slideLayout" Target="../slideLayouts/slideLayout244.xml"/><Relationship Id="rId9" Type="http://schemas.openxmlformats.org/officeDocument/2006/relationships/slideLayout" Target="../slideLayouts/slideLayout249.xml"/><Relationship Id="rId14" Type="http://schemas.openxmlformats.org/officeDocument/2006/relationships/slideLayout" Target="../slideLayouts/slideLayout254.xml"/><Relationship Id="rId22" Type="http://schemas.openxmlformats.org/officeDocument/2006/relationships/slideLayout" Target="../slideLayouts/slideLayout262.xml"/><Relationship Id="rId27" Type="http://schemas.openxmlformats.org/officeDocument/2006/relationships/slideLayout" Target="../slideLayouts/slideLayout267.xml"/><Relationship Id="rId30" Type="http://schemas.openxmlformats.org/officeDocument/2006/relationships/slideLayout" Target="../slideLayouts/slideLayout270.xml"/><Relationship Id="rId35" Type="http://schemas.openxmlformats.org/officeDocument/2006/relationships/slideLayout" Target="../slideLayouts/slideLayout275.xml"/><Relationship Id="rId43" Type="http://schemas.openxmlformats.org/officeDocument/2006/relationships/slideLayout" Target="../slideLayouts/slideLayout283.xml"/><Relationship Id="rId48" Type="http://schemas.openxmlformats.org/officeDocument/2006/relationships/slideLayout" Target="../slideLayouts/slideLayout288.xml"/><Relationship Id="rId56" Type="http://schemas.openxmlformats.org/officeDocument/2006/relationships/slideLayout" Target="../slideLayouts/slideLayout296.xml"/><Relationship Id="rId8" Type="http://schemas.openxmlformats.org/officeDocument/2006/relationships/slideLayout" Target="../slideLayouts/slideLayout248.xml"/><Relationship Id="rId51" Type="http://schemas.openxmlformats.org/officeDocument/2006/relationships/slideLayout" Target="../slideLayouts/slideLayout291.xml"/><Relationship Id="rId3" Type="http://schemas.openxmlformats.org/officeDocument/2006/relationships/slideLayout" Target="../slideLayouts/slideLayout243.xml"/><Relationship Id="rId12" Type="http://schemas.openxmlformats.org/officeDocument/2006/relationships/slideLayout" Target="../slideLayouts/slideLayout252.xml"/><Relationship Id="rId17" Type="http://schemas.openxmlformats.org/officeDocument/2006/relationships/slideLayout" Target="../slideLayouts/slideLayout257.xml"/><Relationship Id="rId25" Type="http://schemas.openxmlformats.org/officeDocument/2006/relationships/slideLayout" Target="../slideLayouts/slideLayout265.xml"/><Relationship Id="rId33" Type="http://schemas.openxmlformats.org/officeDocument/2006/relationships/slideLayout" Target="../slideLayouts/slideLayout273.xml"/><Relationship Id="rId38" Type="http://schemas.openxmlformats.org/officeDocument/2006/relationships/slideLayout" Target="../slideLayouts/slideLayout278.xml"/><Relationship Id="rId46" Type="http://schemas.openxmlformats.org/officeDocument/2006/relationships/slideLayout" Target="../slideLayouts/slideLayout286.xml"/><Relationship Id="rId59" Type="http://schemas.openxmlformats.org/officeDocument/2006/relationships/image" Target="../media/image6.gif"/><Relationship Id="rId20" Type="http://schemas.openxmlformats.org/officeDocument/2006/relationships/slideLayout" Target="../slideLayouts/slideLayout260.xml"/><Relationship Id="rId41" Type="http://schemas.openxmlformats.org/officeDocument/2006/relationships/slideLayout" Target="../slideLayouts/slideLayout281.xml"/><Relationship Id="rId54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41.xml"/><Relationship Id="rId6" Type="http://schemas.openxmlformats.org/officeDocument/2006/relationships/slideLayout" Target="../slideLayouts/slideLayout246.xml"/><Relationship Id="rId15" Type="http://schemas.openxmlformats.org/officeDocument/2006/relationships/slideLayout" Target="../slideLayouts/slideLayout255.xml"/><Relationship Id="rId23" Type="http://schemas.openxmlformats.org/officeDocument/2006/relationships/slideLayout" Target="../slideLayouts/slideLayout263.xml"/><Relationship Id="rId28" Type="http://schemas.openxmlformats.org/officeDocument/2006/relationships/slideLayout" Target="../slideLayouts/slideLayout268.xml"/><Relationship Id="rId36" Type="http://schemas.openxmlformats.org/officeDocument/2006/relationships/slideLayout" Target="../slideLayouts/slideLayout276.xml"/><Relationship Id="rId49" Type="http://schemas.openxmlformats.org/officeDocument/2006/relationships/slideLayout" Target="../slideLayouts/slideLayout289.xml"/><Relationship Id="rId57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250.xml"/><Relationship Id="rId31" Type="http://schemas.openxmlformats.org/officeDocument/2006/relationships/slideLayout" Target="../slideLayouts/slideLayout271.xml"/><Relationship Id="rId44" Type="http://schemas.openxmlformats.org/officeDocument/2006/relationships/slideLayout" Target="../slideLayouts/slideLayout284.xml"/><Relationship Id="rId52" Type="http://schemas.openxmlformats.org/officeDocument/2006/relationships/slideLayout" Target="../slideLayouts/slideLayout292.xml"/></Relationships>
</file>

<file path=ppt/slideMasters/_rels/slideMaster9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23.xml"/><Relationship Id="rId21" Type="http://schemas.openxmlformats.org/officeDocument/2006/relationships/slideLayout" Target="../slideLayouts/slideLayout318.xml"/><Relationship Id="rId34" Type="http://schemas.openxmlformats.org/officeDocument/2006/relationships/slideLayout" Target="../slideLayouts/slideLayout331.xml"/><Relationship Id="rId42" Type="http://schemas.openxmlformats.org/officeDocument/2006/relationships/slideLayout" Target="../slideLayouts/slideLayout339.xml"/><Relationship Id="rId47" Type="http://schemas.openxmlformats.org/officeDocument/2006/relationships/slideLayout" Target="../slideLayouts/slideLayout344.xml"/><Relationship Id="rId50" Type="http://schemas.openxmlformats.org/officeDocument/2006/relationships/slideLayout" Target="../slideLayouts/slideLayout347.xml"/><Relationship Id="rId55" Type="http://schemas.openxmlformats.org/officeDocument/2006/relationships/slideLayout" Target="../slideLayouts/slideLayout352.xml"/><Relationship Id="rId63" Type="http://schemas.openxmlformats.org/officeDocument/2006/relationships/slideLayout" Target="../slideLayouts/slideLayout360.xml"/><Relationship Id="rId7" Type="http://schemas.openxmlformats.org/officeDocument/2006/relationships/slideLayout" Target="../slideLayouts/slideLayout304.xml"/><Relationship Id="rId2" Type="http://schemas.openxmlformats.org/officeDocument/2006/relationships/slideLayout" Target="../slideLayouts/slideLayout299.xml"/><Relationship Id="rId16" Type="http://schemas.openxmlformats.org/officeDocument/2006/relationships/slideLayout" Target="../slideLayouts/slideLayout313.xml"/><Relationship Id="rId29" Type="http://schemas.openxmlformats.org/officeDocument/2006/relationships/slideLayout" Target="../slideLayouts/slideLayout326.xml"/><Relationship Id="rId11" Type="http://schemas.openxmlformats.org/officeDocument/2006/relationships/slideLayout" Target="../slideLayouts/slideLayout308.xml"/><Relationship Id="rId24" Type="http://schemas.openxmlformats.org/officeDocument/2006/relationships/slideLayout" Target="../slideLayouts/slideLayout321.xml"/><Relationship Id="rId32" Type="http://schemas.openxmlformats.org/officeDocument/2006/relationships/slideLayout" Target="../slideLayouts/slideLayout329.xml"/><Relationship Id="rId37" Type="http://schemas.openxmlformats.org/officeDocument/2006/relationships/slideLayout" Target="../slideLayouts/slideLayout334.xml"/><Relationship Id="rId40" Type="http://schemas.openxmlformats.org/officeDocument/2006/relationships/slideLayout" Target="../slideLayouts/slideLayout337.xml"/><Relationship Id="rId45" Type="http://schemas.openxmlformats.org/officeDocument/2006/relationships/slideLayout" Target="../slideLayouts/slideLayout342.xml"/><Relationship Id="rId53" Type="http://schemas.openxmlformats.org/officeDocument/2006/relationships/slideLayout" Target="../slideLayouts/slideLayout350.xml"/><Relationship Id="rId58" Type="http://schemas.openxmlformats.org/officeDocument/2006/relationships/slideLayout" Target="../slideLayouts/slideLayout355.xml"/><Relationship Id="rId66" Type="http://schemas.openxmlformats.org/officeDocument/2006/relationships/image" Target="../media/image1.gif"/><Relationship Id="rId5" Type="http://schemas.openxmlformats.org/officeDocument/2006/relationships/slideLayout" Target="../slideLayouts/slideLayout302.xml"/><Relationship Id="rId61" Type="http://schemas.openxmlformats.org/officeDocument/2006/relationships/slideLayout" Target="../slideLayouts/slideLayout358.xml"/><Relationship Id="rId19" Type="http://schemas.openxmlformats.org/officeDocument/2006/relationships/slideLayout" Target="../slideLayouts/slideLayout316.xml"/><Relationship Id="rId14" Type="http://schemas.openxmlformats.org/officeDocument/2006/relationships/slideLayout" Target="../slideLayouts/slideLayout311.xml"/><Relationship Id="rId22" Type="http://schemas.openxmlformats.org/officeDocument/2006/relationships/slideLayout" Target="../slideLayouts/slideLayout319.xml"/><Relationship Id="rId27" Type="http://schemas.openxmlformats.org/officeDocument/2006/relationships/slideLayout" Target="../slideLayouts/slideLayout324.xml"/><Relationship Id="rId30" Type="http://schemas.openxmlformats.org/officeDocument/2006/relationships/slideLayout" Target="../slideLayouts/slideLayout327.xml"/><Relationship Id="rId35" Type="http://schemas.openxmlformats.org/officeDocument/2006/relationships/slideLayout" Target="../slideLayouts/slideLayout332.xml"/><Relationship Id="rId43" Type="http://schemas.openxmlformats.org/officeDocument/2006/relationships/slideLayout" Target="../slideLayouts/slideLayout340.xml"/><Relationship Id="rId48" Type="http://schemas.openxmlformats.org/officeDocument/2006/relationships/slideLayout" Target="../slideLayouts/slideLayout345.xml"/><Relationship Id="rId56" Type="http://schemas.openxmlformats.org/officeDocument/2006/relationships/slideLayout" Target="../slideLayouts/slideLayout353.xml"/><Relationship Id="rId64" Type="http://schemas.openxmlformats.org/officeDocument/2006/relationships/slideLayout" Target="../slideLayouts/slideLayout361.xml"/><Relationship Id="rId8" Type="http://schemas.openxmlformats.org/officeDocument/2006/relationships/slideLayout" Target="../slideLayouts/slideLayout305.xml"/><Relationship Id="rId51" Type="http://schemas.openxmlformats.org/officeDocument/2006/relationships/slideLayout" Target="../slideLayouts/slideLayout348.xml"/><Relationship Id="rId3" Type="http://schemas.openxmlformats.org/officeDocument/2006/relationships/slideLayout" Target="../slideLayouts/slideLayout300.xml"/><Relationship Id="rId12" Type="http://schemas.openxmlformats.org/officeDocument/2006/relationships/slideLayout" Target="../slideLayouts/slideLayout309.xml"/><Relationship Id="rId17" Type="http://schemas.openxmlformats.org/officeDocument/2006/relationships/slideLayout" Target="../slideLayouts/slideLayout314.xml"/><Relationship Id="rId25" Type="http://schemas.openxmlformats.org/officeDocument/2006/relationships/slideLayout" Target="../slideLayouts/slideLayout322.xml"/><Relationship Id="rId33" Type="http://schemas.openxmlformats.org/officeDocument/2006/relationships/slideLayout" Target="../slideLayouts/slideLayout330.xml"/><Relationship Id="rId38" Type="http://schemas.openxmlformats.org/officeDocument/2006/relationships/slideLayout" Target="../slideLayouts/slideLayout335.xml"/><Relationship Id="rId46" Type="http://schemas.openxmlformats.org/officeDocument/2006/relationships/slideLayout" Target="../slideLayouts/slideLayout343.xml"/><Relationship Id="rId59" Type="http://schemas.openxmlformats.org/officeDocument/2006/relationships/slideLayout" Target="../slideLayouts/slideLayout356.xml"/><Relationship Id="rId20" Type="http://schemas.openxmlformats.org/officeDocument/2006/relationships/slideLayout" Target="../slideLayouts/slideLayout317.xml"/><Relationship Id="rId41" Type="http://schemas.openxmlformats.org/officeDocument/2006/relationships/slideLayout" Target="../slideLayouts/slideLayout338.xml"/><Relationship Id="rId54" Type="http://schemas.openxmlformats.org/officeDocument/2006/relationships/slideLayout" Target="../slideLayouts/slideLayout351.xml"/><Relationship Id="rId62" Type="http://schemas.openxmlformats.org/officeDocument/2006/relationships/slideLayout" Target="../slideLayouts/slideLayout35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5" Type="http://schemas.openxmlformats.org/officeDocument/2006/relationships/slideLayout" Target="../slideLayouts/slideLayout312.xml"/><Relationship Id="rId23" Type="http://schemas.openxmlformats.org/officeDocument/2006/relationships/slideLayout" Target="../slideLayouts/slideLayout320.xml"/><Relationship Id="rId28" Type="http://schemas.openxmlformats.org/officeDocument/2006/relationships/slideLayout" Target="../slideLayouts/slideLayout325.xml"/><Relationship Id="rId36" Type="http://schemas.openxmlformats.org/officeDocument/2006/relationships/slideLayout" Target="../slideLayouts/slideLayout333.xml"/><Relationship Id="rId49" Type="http://schemas.openxmlformats.org/officeDocument/2006/relationships/slideLayout" Target="../slideLayouts/slideLayout346.xml"/><Relationship Id="rId57" Type="http://schemas.openxmlformats.org/officeDocument/2006/relationships/slideLayout" Target="../slideLayouts/slideLayout354.xml"/><Relationship Id="rId10" Type="http://schemas.openxmlformats.org/officeDocument/2006/relationships/slideLayout" Target="../slideLayouts/slideLayout307.xml"/><Relationship Id="rId31" Type="http://schemas.openxmlformats.org/officeDocument/2006/relationships/slideLayout" Target="../slideLayouts/slideLayout328.xml"/><Relationship Id="rId44" Type="http://schemas.openxmlformats.org/officeDocument/2006/relationships/slideLayout" Target="../slideLayouts/slideLayout341.xml"/><Relationship Id="rId52" Type="http://schemas.openxmlformats.org/officeDocument/2006/relationships/slideLayout" Target="../slideLayouts/slideLayout349.xml"/><Relationship Id="rId60" Type="http://schemas.openxmlformats.org/officeDocument/2006/relationships/slideLayout" Target="../slideLayouts/slideLayout357.xml"/><Relationship Id="rId65" Type="http://schemas.openxmlformats.org/officeDocument/2006/relationships/theme" Target="../theme/theme9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Relationship Id="rId13" Type="http://schemas.openxmlformats.org/officeDocument/2006/relationships/slideLayout" Target="../slideLayouts/slideLayout310.xml"/><Relationship Id="rId18" Type="http://schemas.openxmlformats.org/officeDocument/2006/relationships/slideLayout" Target="../slideLayouts/slideLayout315.xml"/><Relationship Id="rId39" Type="http://schemas.openxmlformats.org/officeDocument/2006/relationships/slideLayout" Target="../slideLayouts/slideLayout3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67322826-FB53-4EA8-B4DD-786783600E55}" type="slidenum">
              <a:rPr lang="es-MX" smtClean="0"/>
              <a:t>‹Nº›</a:t>
            </a:fld>
            <a:endParaRPr lang="es-MX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04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7" r:id="rId1"/>
    <p:sldLayoutId id="2147484038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45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573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6296425"/>
            <a:ext cx="5382691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1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8691" y="6296425"/>
            <a:ext cx="357625" cy="4212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/>
                </a:solidFill>
                <a:latin typeface="Poppins Light" pitchFamily="2" charset="77"/>
                <a:cs typeface="Poppins Light" pitchFamily="2" charset="77"/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3309" y="1852409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8F0974E-49C5-B960-B4F8-5964DD923856}"/>
              </a:ext>
            </a:extLst>
          </p:cNvPr>
          <p:cNvCxnSpPr>
            <a:cxnSpLocks/>
          </p:cNvCxnSpPr>
          <p:nvPr userDrawn="1"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1A196204-FC1A-5216-AF83-73D0AFFCAFA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1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  <p:sldLayoutId id="2147484059" r:id="rId12"/>
    <p:sldLayoutId id="2147484060" r:id="rId13"/>
    <p:sldLayoutId id="2147484061" r:id="rId14"/>
    <p:sldLayoutId id="2147484062" r:id="rId15"/>
    <p:sldLayoutId id="2147484063" r:id="rId16"/>
    <p:sldLayoutId id="2147484064" r:id="rId17"/>
    <p:sldLayoutId id="2147484065" r:id="rId18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i="0" kern="1200" cap="none" baseline="0">
          <a:solidFill>
            <a:schemeClr val="tx1"/>
          </a:solidFill>
          <a:latin typeface="+mj-lt"/>
          <a:ea typeface="Poppins Medium" pitchFamily="2" charset="77"/>
          <a:cs typeface="Poppins Medium" pitchFamily="2" charset="77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i="0" kern="1200">
          <a:gradFill>
            <a:gsLst>
              <a:gs pos="0">
                <a:schemeClr val="accent2"/>
              </a:gs>
              <a:gs pos="100000">
                <a:schemeClr val="tx2"/>
              </a:gs>
            </a:gsLst>
            <a:lin ang="0" scaled="1"/>
          </a:gradFill>
          <a:latin typeface="+mj-lt"/>
          <a:ea typeface="+mn-ea"/>
          <a:cs typeface="Poppins Medium" pitchFamily="2" charset="77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+mn-lt"/>
          <a:ea typeface="+mn-ea"/>
          <a:cs typeface="Poppins ExtraLight" pitchFamily="2" charset="77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j-lt"/>
          <a:ea typeface="+mn-ea"/>
          <a:cs typeface="Poppins" pitchFamily="2" charset="77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42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32">
          <p15:clr>
            <a:srgbClr val="FDE53C"/>
          </p15:clr>
        </p15:guide>
        <p15:guide id="67" orient="horz" pos="1160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922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509">
          <p15:clr>
            <a:srgbClr val="A4A3A4"/>
          </p15:clr>
        </p15:guide>
        <p15:guide id="77" orient="horz" pos="391">
          <p15:clr>
            <a:srgbClr val="FDE53C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69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 userDrawn="1"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1" name="Graphic 6">
            <a:extLst>
              <a:ext uri="{FF2B5EF4-FFF2-40B4-BE49-F238E27FC236}">
                <a16:creationId xmlns:a16="http://schemas.microsoft.com/office/drawing/2014/main" id="{99C38C30-D4FE-4541-AAED-7567F19F1A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28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bg2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s-MX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667D9463-A7A5-4F37-880A-608AF7CBB95D}" type="slidenum">
              <a:rPr lang="es-MX" smtClean="0"/>
              <a:t>‹Nº›</a:t>
            </a:fld>
            <a:endParaRPr lang="es-MX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64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1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  <p:sldLayoutId id="2147483741" r:id="rId31"/>
    <p:sldLayoutId id="2147483742" r:id="rId32"/>
    <p:sldLayoutId id="2147483743" r:id="rId33"/>
    <p:sldLayoutId id="2147483744" r:id="rId34"/>
    <p:sldLayoutId id="2147483745" r:id="rId35"/>
    <p:sldLayoutId id="2147483746" r:id="rId36"/>
    <p:sldLayoutId id="2147483747" r:id="rId37"/>
    <p:sldLayoutId id="2147483748" r:id="rId38"/>
    <p:sldLayoutId id="2147483749" r:id="rId39"/>
    <p:sldLayoutId id="2147483750" r:id="rId40"/>
    <p:sldLayoutId id="2147483751" r:id="rId41"/>
    <p:sldLayoutId id="2147483752" r:id="rId42"/>
    <p:sldLayoutId id="2147483753" r:id="rId43"/>
    <p:sldLayoutId id="2147483754" r:id="rId44"/>
    <p:sldLayoutId id="2147483755" r:id="rId45"/>
    <p:sldLayoutId id="2147483756" r:id="rId46"/>
    <p:sldLayoutId id="2147483757" r:id="rId47"/>
    <p:sldLayoutId id="2147483758" r:id="rId48"/>
    <p:sldLayoutId id="2147483759" r:id="rId49"/>
    <p:sldLayoutId id="2147483760" r:id="rId50"/>
    <p:sldLayoutId id="2147483761" r:id="rId51"/>
    <p:sldLayoutId id="2147483762" r:id="rId52"/>
    <p:sldLayoutId id="2147483763" r:id="rId53"/>
    <p:sldLayoutId id="2147483764" r:id="rId54"/>
    <p:sldLayoutId id="2147483765" r:id="rId55"/>
    <p:sldLayoutId id="2147483766" r:id="rId56"/>
    <p:sldLayoutId id="2147483768" r:id="rId57"/>
    <p:sldLayoutId id="2147483770" r:id="rId58"/>
    <p:sldLayoutId id="2147483771" r:id="rId59"/>
    <p:sldLayoutId id="2147483775" r:id="rId60"/>
    <p:sldLayoutId id="2147483776" r:id="rId61"/>
    <p:sldLayoutId id="2147484035" r:id="rId62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58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  <p:sldLayoutId id="2147483802" r:id="rId25"/>
    <p:sldLayoutId id="2147483803" r:id="rId26"/>
    <p:sldLayoutId id="2147483804" r:id="rId27"/>
    <p:sldLayoutId id="2147483805" r:id="rId28"/>
    <p:sldLayoutId id="2147483806" r:id="rId29"/>
    <p:sldLayoutId id="2147483807" r:id="rId30"/>
    <p:sldLayoutId id="2147483808" r:id="rId31"/>
    <p:sldLayoutId id="2147483809" r:id="rId32"/>
    <p:sldLayoutId id="2147483810" r:id="rId33"/>
    <p:sldLayoutId id="2147483811" r:id="rId34"/>
    <p:sldLayoutId id="2147483812" r:id="rId35"/>
    <p:sldLayoutId id="2147483813" r:id="rId36"/>
    <p:sldLayoutId id="2147483814" r:id="rId37"/>
    <p:sldLayoutId id="2147483815" r:id="rId38"/>
    <p:sldLayoutId id="2147483816" r:id="rId39"/>
    <p:sldLayoutId id="2147483817" r:id="rId40"/>
    <p:sldLayoutId id="2147483818" r:id="rId41"/>
    <p:sldLayoutId id="2147483819" r:id="rId42"/>
    <p:sldLayoutId id="2147483820" r:id="rId43"/>
    <p:sldLayoutId id="2147483821" r:id="rId44"/>
    <p:sldLayoutId id="2147483822" r:id="rId45"/>
    <p:sldLayoutId id="2147483823" r:id="rId46"/>
    <p:sldLayoutId id="2147483824" r:id="rId47"/>
    <p:sldLayoutId id="2147483825" r:id="rId48"/>
    <p:sldLayoutId id="2147483826" r:id="rId49"/>
    <p:sldLayoutId id="2147483827" r:id="rId50"/>
    <p:sldLayoutId id="2147483828" r:id="rId51"/>
    <p:sldLayoutId id="2147483829" r:id="rId52"/>
    <p:sldLayoutId id="2147483830" r:id="rId53"/>
    <p:sldLayoutId id="2147483831" r:id="rId54"/>
    <p:sldLayoutId id="2147483832" r:id="rId55"/>
    <p:sldLayoutId id="2147483833" r:id="rId56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1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1"/>
            <a:ext cx="10965600" cy="11927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7" y="1802341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5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BD2AA0BE-0C0E-F642-AB39-96F9643DA11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36697" y="6327669"/>
            <a:ext cx="318609" cy="31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28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  <p:sldLayoutId id="2147483852" r:id="rId18"/>
    <p:sldLayoutId id="2147483853" r:id="rId19"/>
  </p:sldLayoutIdLst>
  <p:hf hdr="0" dt="0"/>
  <p:txStyles>
    <p:titleStyle>
      <a:lvl1pPr marL="0" indent="0" algn="l" defTabSz="914377" rtl="0" eaLnBrk="1" latinLnBrk="0" hangingPunct="1">
        <a:lnSpc>
          <a:spcPct val="80000"/>
        </a:lnSpc>
        <a:spcBef>
          <a:spcPct val="0"/>
        </a:spcBef>
        <a:buNone/>
        <a:tabLst>
          <a:tab pos="1777956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77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1" indent="-285744" algn="l" defTabSz="914377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377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08B8E3A7-8156-2674-4383-E2F8B5FFEE01}"/>
              </a:ext>
            </a:extLst>
          </p:cNvPr>
          <p:cNvPicPr>
            <a:picLocks noChangeAspect="1"/>
          </p:cNvPicPr>
          <p:nvPr/>
        </p:nvPicPr>
        <p:blipFill>
          <a:blip r:embed="rId58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085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  <p:sldLayoutId id="2147483872" r:id="rId18"/>
    <p:sldLayoutId id="2147483873" r:id="rId19"/>
    <p:sldLayoutId id="2147483874" r:id="rId20"/>
    <p:sldLayoutId id="2147483875" r:id="rId21"/>
    <p:sldLayoutId id="2147483876" r:id="rId22"/>
    <p:sldLayoutId id="2147483877" r:id="rId23"/>
    <p:sldLayoutId id="2147483878" r:id="rId24"/>
    <p:sldLayoutId id="2147483879" r:id="rId25"/>
    <p:sldLayoutId id="2147483880" r:id="rId26"/>
    <p:sldLayoutId id="2147483881" r:id="rId27"/>
    <p:sldLayoutId id="2147483882" r:id="rId28"/>
    <p:sldLayoutId id="2147483883" r:id="rId29"/>
    <p:sldLayoutId id="2147483884" r:id="rId30"/>
    <p:sldLayoutId id="2147483885" r:id="rId31"/>
    <p:sldLayoutId id="2147483886" r:id="rId32"/>
    <p:sldLayoutId id="2147483887" r:id="rId33"/>
    <p:sldLayoutId id="2147483888" r:id="rId34"/>
    <p:sldLayoutId id="2147483889" r:id="rId35"/>
    <p:sldLayoutId id="2147483890" r:id="rId36"/>
    <p:sldLayoutId id="2147483891" r:id="rId37"/>
    <p:sldLayoutId id="2147483892" r:id="rId38"/>
    <p:sldLayoutId id="2147483893" r:id="rId39"/>
    <p:sldLayoutId id="2147483894" r:id="rId40"/>
    <p:sldLayoutId id="2147483895" r:id="rId41"/>
    <p:sldLayoutId id="2147483896" r:id="rId42"/>
    <p:sldLayoutId id="2147483897" r:id="rId43"/>
    <p:sldLayoutId id="2147483898" r:id="rId44"/>
    <p:sldLayoutId id="2147483899" r:id="rId45"/>
    <p:sldLayoutId id="2147483900" r:id="rId46"/>
    <p:sldLayoutId id="2147483901" r:id="rId47"/>
    <p:sldLayoutId id="2147483902" r:id="rId48"/>
    <p:sldLayoutId id="2147483903" r:id="rId49"/>
    <p:sldLayoutId id="2147483904" r:id="rId50"/>
    <p:sldLayoutId id="2147483905" r:id="rId51"/>
    <p:sldLayoutId id="2147483906" r:id="rId52"/>
    <p:sldLayoutId id="2147483907" r:id="rId53"/>
    <p:sldLayoutId id="2147483908" r:id="rId54"/>
    <p:sldLayoutId id="2147483909" r:id="rId55"/>
    <p:sldLayoutId id="2147483910" r:id="rId56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0F404F86-5A46-6A8A-7F3C-9D06DE2A8222}"/>
              </a:ext>
            </a:extLst>
          </p:cNvPr>
          <p:cNvSpPr/>
          <p:nvPr/>
        </p:nvSpPr>
        <p:spPr>
          <a:xfrm>
            <a:off x="0" y="6169024"/>
            <a:ext cx="12192000" cy="688975"/>
          </a:xfrm>
          <a:prstGeom prst="rect">
            <a:avLst/>
          </a:prstGeom>
          <a:solidFill>
            <a:srgbClr val="ED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en-GB" sz="14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6E558-7B46-FD80-0530-EA162C8D2D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79525" y="6169025"/>
            <a:ext cx="4495800" cy="6826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0894-5538-1638-22C9-1AE0C5D957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5261" y="6362299"/>
            <a:ext cx="494264" cy="2960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41E71DB5-5680-5541-BB1B-1B8E18C31C82}" type="slidenum">
              <a:rPr lang="en-GB" smtClean="0"/>
              <a:pPr/>
              <a:t>‹Nº›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84997E-868F-7161-FD80-0AB5EE9301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261" y="2060575"/>
            <a:ext cx="10765383" cy="4039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4E957452-906A-4D83-78E1-6E866C22B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61" y="279724"/>
            <a:ext cx="10765383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7BCA4A-AD74-2AC4-6377-FE8BF930FB75}"/>
              </a:ext>
            </a:extLst>
          </p:cNvPr>
          <p:cNvCxnSpPr/>
          <p:nvPr/>
        </p:nvCxnSpPr>
        <p:spPr>
          <a:xfrm>
            <a:off x="641350" y="0"/>
            <a:ext cx="0" cy="681038"/>
          </a:xfrm>
          <a:prstGeom prst="line">
            <a:avLst/>
          </a:prstGeom>
          <a:ln w="19050">
            <a:gradFill>
              <a:gsLst>
                <a:gs pos="0">
                  <a:schemeClr val="tx2"/>
                </a:gs>
                <a:gs pos="100000">
                  <a:schemeClr val="accent1"/>
                </a:gs>
              </a:gsLst>
              <a:lin ang="540000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10A0E9D-08F9-8B2F-0713-810BB6931CC6}"/>
              </a:ext>
            </a:extLst>
          </p:cNvPr>
          <p:cNvPicPr>
            <a:picLocks noChangeAspect="1"/>
          </p:cNvPicPr>
          <p:nvPr/>
        </p:nvPicPr>
        <p:blipFill>
          <a:blip r:embed="rId59"/>
          <a:srcRect/>
          <a:stretch/>
        </p:blipFill>
        <p:spPr>
          <a:xfrm>
            <a:off x="11612429" y="6299169"/>
            <a:ext cx="441588" cy="44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069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  <p:sldLayoutId id="2147483924" r:id="rId13"/>
    <p:sldLayoutId id="2147483925" r:id="rId14"/>
    <p:sldLayoutId id="2147483926" r:id="rId15"/>
    <p:sldLayoutId id="2147483927" r:id="rId16"/>
    <p:sldLayoutId id="2147483928" r:id="rId17"/>
    <p:sldLayoutId id="2147483929" r:id="rId18"/>
    <p:sldLayoutId id="2147483930" r:id="rId19"/>
    <p:sldLayoutId id="2147483931" r:id="rId20"/>
    <p:sldLayoutId id="2147483932" r:id="rId21"/>
    <p:sldLayoutId id="2147483933" r:id="rId22"/>
    <p:sldLayoutId id="2147483934" r:id="rId23"/>
    <p:sldLayoutId id="2147483935" r:id="rId24"/>
    <p:sldLayoutId id="2147483936" r:id="rId25"/>
    <p:sldLayoutId id="2147483937" r:id="rId26"/>
    <p:sldLayoutId id="2147483938" r:id="rId27"/>
    <p:sldLayoutId id="2147483939" r:id="rId28"/>
    <p:sldLayoutId id="2147483940" r:id="rId29"/>
    <p:sldLayoutId id="2147483941" r:id="rId30"/>
    <p:sldLayoutId id="2147483942" r:id="rId31"/>
    <p:sldLayoutId id="2147483943" r:id="rId32"/>
    <p:sldLayoutId id="2147483944" r:id="rId33"/>
    <p:sldLayoutId id="2147483945" r:id="rId34"/>
    <p:sldLayoutId id="2147483946" r:id="rId35"/>
    <p:sldLayoutId id="2147483947" r:id="rId36"/>
    <p:sldLayoutId id="2147483948" r:id="rId37"/>
    <p:sldLayoutId id="2147483949" r:id="rId38"/>
    <p:sldLayoutId id="2147483950" r:id="rId39"/>
    <p:sldLayoutId id="2147483951" r:id="rId40"/>
    <p:sldLayoutId id="2147483952" r:id="rId41"/>
    <p:sldLayoutId id="2147483953" r:id="rId42"/>
    <p:sldLayoutId id="2147483954" r:id="rId43"/>
    <p:sldLayoutId id="2147483955" r:id="rId44"/>
    <p:sldLayoutId id="2147483956" r:id="rId45"/>
    <p:sldLayoutId id="2147483957" r:id="rId46"/>
    <p:sldLayoutId id="2147483958" r:id="rId47"/>
    <p:sldLayoutId id="2147483959" r:id="rId48"/>
    <p:sldLayoutId id="2147483960" r:id="rId49"/>
    <p:sldLayoutId id="2147483961" r:id="rId50"/>
    <p:sldLayoutId id="2147483962" r:id="rId51"/>
    <p:sldLayoutId id="2147483963" r:id="rId52"/>
    <p:sldLayoutId id="2147483964" r:id="rId53"/>
    <p:sldLayoutId id="2147483965" r:id="rId54"/>
    <p:sldLayoutId id="2147483966" r:id="rId55"/>
    <p:sldLayoutId id="2147483967" r:id="rId56"/>
    <p:sldLayoutId id="2147483968" r:id="rId57"/>
  </p:sldLayoutIdLst>
  <p:hf hdr="0" dt="0"/>
  <p:txStyles>
    <p:titleStyle>
      <a:lvl1pPr algn="l" defTabSz="363702" rtl="0" eaLnBrk="1" latinLnBrk="0" hangingPunct="1">
        <a:lnSpc>
          <a:spcPct val="90000"/>
        </a:lnSpc>
        <a:spcBef>
          <a:spcPct val="0"/>
        </a:spcBef>
        <a:buNone/>
        <a:defRPr sz="2800" b="0" kern="1200" cap="none" baseline="0">
          <a:solidFill>
            <a:schemeClr val="tx1"/>
          </a:solidFill>
          <a:latin typeface="+mj-lt"/>
          <a:ea typeface="Century Gothic" charset="0"/>
          <a:cs typeface="Century Gothic" charset="0"/>
        </a:defRPr>
      </a:lvl1pPr>
    </p:titleStyle>
    <p:bodyStyle>
      <a:lvl1pPr marL="0" indent="0" algn="l" defTabSz="363702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363702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/>
        <a:buNone/>
        <a:tabLst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2pPr>
      <a:lvl3pPr marL="356400" indent="-356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80400" indent="-320400" algn="l" defTabSz="363702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2"/>
        </a:buClr>
        <a:buFont typeface="System Font Regular"/>
        <a:buChar char="⏤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3055" indent="0" algn="l" defTabSz="363702" rtl="0" eaLnBrk="1" latinLnBrk="0" hangingPunct="1">
        <a:lnSpc>
          <a:spcPct val="90000"/>
        </a:lnSpc>
        <a:spcBef>
          <a:spcPts val="199"/>
        </a:spcBef>
        <a:buFont typeface="Arial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000180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2032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83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734" indent="-90926" algn="l" defTabSz="363702" rtl="0" eaLnBrk="1" latinLnBrk="0" hangingPunct="1">
        <a:lnSpc>
          <a:spcPct val="90000"/>
        </a:lnSpc>
        <a:spcBef>
          <a:spcPts val="199"/>
        </a:spcBef>
        <a:buFont typeface="Arial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51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70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52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404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5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105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5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807" algn="l" defTabSz="363702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4">
          <p15:clr>
            <a:srgbClr val="FDE53C"/>
          </p15:clr>
        </p15:guide>
        <p15:guide id="6" orient="horz" pos="6407">
          <p15:clr>
            <a:srgbClr val="A4A3A4"/>
          </p15:clr>
        </p15:guide>
        <p15:guide id="10" orient="horz" pos="6588">
          <p15:clr>
            <a:srgbClr val="A4A3A4"/>
          </p15:clr>
        </p15:guide>
        <p15:guide id="37" pos="7680">
          <p15:clr>
            <a:srgbClr val="FFFFFF"/>
          </p15:clr>
        </p15:guide>
        <p15:guide id="41" orient="horz" pos="6289">
          <p15:clr>
            <a:srgbClr val="A4A3A4"/>
          </p15:clr>
        </p15:guide>
        <p15:guide id="51" pos="3232">
          <p15:clr>
            <a:srgbClr val="FDE53C"/>
          </p15:clr>
        </p15:guide>
        <p15:guide id="54" pos="4444">
          <p15:clr>
            <a:srgbClr val="FDE53C"/>
          </p15:clr>
        </p15:guide>
        <p15:guide id="59" pos="6062">
          <p15:clr>
            <a:srgbClr val="FDE53C"/>
          </p15:clr>
        </p15:guide>
        <p15:guide id="63" pos="7279">
          <p15:clr>
            <a:srgbClr val="FDE53C"/>
          </p15:clr>
        </p15:guide>
        <p15:guide id="64" orient="horz" pos="169">
          <p15:clr>
            <a:srgbClr val="A4A3A4"/>
          </p15:clr>
        </p15:guide>
        <p15:guide id="66" orient="horz" pos="862">
          <p15:clr>
            <a:srgbClr val="FFFFFF"/>
          </p15:clr>
        </p15:guide>
        <p15:guide id="67" orient="horz" pos="1298">
          <p15:clr>
            <a:srgbClr val="A4A3A4"/>
          </p15:clr>
        </p15:guide>
        <p15:guide id="69" orient="horz" pos="2160">
          <p15:clr>
            <a:srgbClr val="A4A3A4"/>
          </p15:clr>
        </p15:guide>
        <p15:guide id="71" pos="3840">
          <p15:clr>
            <a:srgbClr val="A4A3A4"/>
          </p15:clr>
        </p15:guide>
        <p15:guide id="74" orient="horz" pos="3886">
          <p15:clr>
            <a:srgbClr val="FDE53C"/>
          </p15:clr>
        </p15:guide>
        <p15:guide id="75" orient="horz" pos="4316">
          <p15:clr>
            <a:srgbClr val="FFFFFF"/>
          </p15:clr>
        </p15:guide>
        <p15:guide id="76" pos="491">
          <p15:clr>
            <a:srgbClr val="A4A3A4"/>
          </p15:clr>
        </p15:guide>
        <p15:guide id="77" orient="horz" pos="430">
          <p15:clr>
            <a:srgbClr val="FFFFFF"/>
          </p15:clr>
        </p15:guide>
        <p15:guide id="78">
          <p15:clr>
            <a:srgbClr val="FFFFFF"/>
          </p15:clr>
        </p15:guide>
        <p15:guide id="79" orient="horz">
          <p15:clr>
            <a:srgbClr val="FFFFFF"/>
          </p15:clr>
        </p15:guide>
        <p15:guide id="80" orient="horz" pos="1944">
          <p15:clr>
            <a:srgbClr val="FFFFFF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AF7EE12-1B1F-6E41-A266-FC7AB4CE1D53}"/>
              </a:ext>
            </a:extLst>
          </p:cNvPr>
          <p:cNvGrpSpPr/>
          <p:nvPr/>
        </p:nvGrpSpPr>
        <p:grpSpPr>
          <a:xfrm>
            <a:off x="0" y="6244050"/>
            <a:ext cx="12192000" cy="613950"/>
            <a:chOff x="0" y="6244050"/>
            <a:chExt cx="12192000" cy="61395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FC71CB0-7E7B-994A-BB76-A471F125A5D5}"/>
                </a:ext>
              </a:extLst>
            </p:cNvPr>
            <p:cNvSpPr/>
            <p:nvPr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D3DE6A1C-3463-B344-8EA3-32F04801C3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44000" y="6244050"/>
              <a:ext cx="504000" cy="50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1CF5B8-3843-4C44-B076-733FECA1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5" y="609600"/>
            <a:ext cx="10965600" cy="119274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6448B-A8FE-8245-A530-8A5CB18A6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8066" y="1802342"/>
            <a:ext cx="10965600" cy="444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E6130-EAEB-B04D-86A2-E9905AE4B9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93933" y="6498000"/>
            <a:ext cx="4846744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Source: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F428C4-5799-FC45-BFFF-784BF2BE3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5923" y="6498000"/>
            <a:ext cx="464127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AB1D7550-0EB0-3A43-B3ED-278106F7B6C0}" type="slidenum">
              <a:rPr lang="en-GB" smtClean="0"/>
              <a:pPr/>
              <a:t>‹Nº›</a:t>
            </a:fld>
            <a:endParaRPr lang="en-GB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AAEED16-C424-F848-A022-D919E32FEDB0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93" y="6335796"/>
            <a:ext cx="320400" cy="32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77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  <p:sldLayoutId id="2147483984" r:id="rId15"/>
    <p:sldLayoutId id="2147483985" r:id="rId16"/>
    <p:sldLayoutId id="2147483986" r:id="rId17"/>
    <p:sldLayoutId id="2147483987" r:id="rId18"/>
    <p:sldLayoutId id="2147483988" r:id="rId19"/>
    <p:sldLayoutId id="2147483989" r:id="rId20"/>
    <p:sldLayoutId id="2147483990" r:id="rId21"/>
    <p:sldLayoutId id="2147483991" r:id="rId22"/>
    <p:sldLayoutId id="2147483992" r:id="rId23"/>
    <p:sldLayoutId id="2147483993" r:id="rId24"/>
    <p:sldLayoutId id="2147483994" r:id="rId25"/>
    <p:sldLayoutId id="2147483995" r:id="rId26"/>
    <p:sldLayoutId id="2147483996" r:id="rId27"/>
    <p:sldLayoutId id="2147483997" r:id="rId28"/>
    <p:sldLayoutId id="2147483998" r:id="rId29"/>
    <p:sldLayoutId id="2147483999" r:id="rId30"/>
    <p:sldLayoutId id="2147484000" r:id="rId31"/>
    <p:sldLayoutId id="2147484001" r:id="rId32"/>
    <p:sldLayoutId id="2147484002" r:id="rId33"/>
    <p:sldLayoutId id="2147484003" r:id="rId34"/>
    <p:sldLayoutId id="2147484004" r:id="rId35"/>
    <p:sldLayoutId id="2147484005" r:id="rId36"/>
    <p:sldLayoutId id="2147484006" r:id="rId37"/>
    <p:sldLayoutId id="2147484007" r:id="rId38"/>
    <p:sldLayoutId id="2147484008" r:id="rId39"/>
    <p:sldLayoutId id="2147484009" r:id="rId40"/>
    <p:sldLayoutId id="2147484010" r:id="rId41"/>
    <p:sldLayoutId id="2147484011" r:id="rId42"/>
    <p:sldLayoutId id="2147484012" r:id="rId43"/>
    <p:sldLayoutId id="2147484013" r:id="rId44"/>
    <p:sldLayoutId id="2147484014" r:id="rId45"/>
    <p:sldLayoutId id="2147484015" r:id="rId46"/>
    <p:sldLayoutId id="2147484016" r:id="rId47"/>
    <p:sldLayoutId id="2147484017" r:id="rId48"/>
    <p:sldLayoutId id="2147484018" r:id="rId49"/>
    <p:sldLayoutId id="2147484019" r:id="rId50"/>
    <p:sldLayoutId id="2147484020" r:id="rId51"/>
    <p:sldLayoutId id="2147484021" r:id="rId52"/>
    <p:sldLayoutId id="2147484022" r:id="rId53"/>
    <p:sldLayoutId id="2147484023" r:id="rId54"/>
    <p:sldLayoutId id="2147484024" r:id="rId55"/>
    <p:sldLayoutId id="2147484025" r:id="rId56"/>
    <p:sldLayoutId id="2147484026" r:id="rId57"/>
    <p:sldLayoutId id="2147484027" r:id="rId58"/>
    <p:sldLayoutId id="2147484028" r:id="rId59"/>
    <p:sldLayoutId id="2147484029" r:id="rId60"/>
    <p:sldLayoutId id="2147484030" r:id="rId61"/>
    <p:sldLayoutId id="2147484031" r:id="rId62"/>
    <p:sldLayoutId id="2147484032" r:id="rId63"/>
    <p:sldLayoutId id="2147484033" r:id="rId64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tabLst>
          <a:tab pos="1778000" algn="l"/>
        </a:tabLs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8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tabLst/>
        <a:defRPr sz="1800" b="1" kern="1200">
          <a:solidFill>
            <a:schemeClr val="accent6"/>
          </a:solidFill>
          <a:latin typeface="+mn-lt"/>
          <a:ea typeface="+mn-ea"/>
          <a:cs typeface="+mn-cs"/>
        </a:defRPr>
      </a:lvl2pPr>
      <a:lvl3pPr marL="293688" indent="-28575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4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7938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26">
          <p15:clr>
            <a:srgbClr val="A4A3A4"/>
          </p15:clr>
        </p15:guide>
        <p15:guide id="4" pos="384">
          <p15:clr>
            <a:srgbClr val="F26B43"/>
          </p15:clr>
        </p15:guide>
        <p15:guide id="5" pos="7452">
          <p15:clr>
            <a:srgbClr val="A4A3A4"/>
          </p15:clr>
        </p15:guide>
        <p15:guide id="6" pos="7294">
          <p15:clr>
            <a:srgbClr val="F26B43"/>
          </p15:clr>
        </p15:guide>
        <p15:guide id="7" orient="horz" pos="4092">
          <p15:clr>
            <a:srgbClr val="A4A3A4"/>
          </p15:clr>
        </p15:guide>
        <p15:guide id="8" orient="horz" pos="224">
          <p15:clr>
            <a:srgbClr val="A4A3A4"/>
          </p15:clr>
        </p15:guide>
        <p15:guide id="9" orient="horz" pos="384">
          <p15:clr>
            <a:srgbClr val="F26B43"/>
          </p15:clr>
        </p15:guide>
        <p15:guide id="10" orient="horz" pos="3934">
          <p15:clr>
            <a:srgbClr val="F26B43"/>
          </p15:clr>
        </p15:guide>
        <p15:guide id="11" orient="horz" pos="153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6.xml"/><Relationship Id="rId4" Type="http://schemas.openxmlformats.org/officeDocument/2006/relationships/image" Target="../media/image3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7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6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6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84.xml"/><Relationship Id="rId4" Type="http://schemas.openxmlformats.org/officeDocument/2006/relationships/image" Target="../media/image3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13" Type="http://schemas.openxmlformats.org/officeDocument/2006/relationships/image" Target="../media/image36.png"/><Relationship Id="rId3" Type="http://schemas.openxmlformats.org/officeDocument/2006/relationships/image" Target="../media/image35.jpeg"/><Relationship Id="rId7" Type="http://schemas.openxmlformats.org/officeDocument/2006/relationships/chart" Target="../charts/chart7.xml"/><Relationship Id="rId12" Type="http://schemas.openxmlformats.org/officeDocument/2006/relationships/chart" Target="../charts/chart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6.xml"/><Relationship Id="rId6" Type="http://schemas.openxmlformats.org/officeDocument/2006/relationships/chart" Target="../charts/chart6.xml"/><Relationship Id="rId11" Type="http://schemas.openxmlformats.org/officeDocument/2006/relationships/chart" Target="../charts/chart11.xml"/><Relationship Id="rId5" Type="http://schemas.openxmlformats.org/officeDocument/2006/relationships/chart" Target="../charts/chart5.xml"/><Relationship Id="rId10" Type="http://schemas.openxmlformats.org/officeDocument/2006/relationships/chart" Target="../charts/chart10.xml"/><Relationship Id="rId4" Type="http://schemas.openxmlformats.org/officeDocument/2006/relationships/chart" Target="../charts/chart4.xml"/><Relationship Id="rId9" Type="http://schemas.openxmlformats.org/officeDocument/2006/relationships/chart" Target="../charts/chart9.xml"/><Relationship Id="rId14" Type="http://schemas.openxmlformats.org/officeDocument/2006/relationships/chart" Target="../charts/char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2.xml"/><Relationship Id="rId6" Type="http://schemas.openxmlformats.org/officeDocument/2006/relationships/image" Target="../media/image3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a 23">
            <a:extLst>
              <a:ext uri="{FF2B5EF4-FFF2-40B4-BE49-F238E27FC236}">
                <a16:creationId xmlns:a16="http://schemas.microsoft.com/office/drawing/2014/main" id="{4B8B96CE-D6D1-1A51-38F1-FEDA9B349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887884"/>
              </p:ext>
            </p:extLst>
          </p:nvPr>
        </p:nvGraphicFramePr>
        <p:xfrm>
          <a:off x="652089" y="3573182"/>
          <a:ext cx="6792048" cy="21654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4016">
                  <a:extLst>
                    <a:ext uri="{9D8B030D-6E8A-4147-A177-3AD203B41FA5}">
                      <a16:colId xmlns:a16="http://schemas.microsoft.com/office/drawing/2014/main" val="151213938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437278295"/>
                    </a:ext>
                  </a:extLst>
                </a:gridCol>
                <a:gridCol w="2264016">
                  <a:extLst>
                    <a:ext uri="{9D8B030D-6E8A-4147-A177-3AD203B41FA5}">
                      <a16:colId xmlns:a16="http://schemas.microsoft.com/office/drawing/2014/main" val="2573541986"/>
                    </a:ext>
                  </a:extLst>
                </a:gridCol>
              </a:tblGrid>
              <a:tr h="449226"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HVA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PRECISION MARKETING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0"/>
                        <a:t>FUNNEL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19984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2058653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599024"/>
                  </a:ext>
                </a:extLst>
              </a:tr>
              <a:tr h="449226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9864771"/>
                  </a:ext>
                </a:extLst>
              </a:tr>
              <a:tr h="368575"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err="1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YES / NO</a:t>
                      </a:r>
                      <a:endParaRPr lang="es-MX" sz="1100" dirty="0"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467772"/>
                  </a:ext>
                </a:extLst>
              </a:tr>
            </a:tbl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52124B93-A395-F16B-A19E-D9402427C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/>
              <a:t>2024 ACETAMINOFEN BAYER, </a:t>
            </a:r>
            <a:r>
              <a:rPr lang="es-MX" sz="2400" dirty="0"/>
              <a:t>Inversión real</a:t>
            </a:r>
          </a:p>
        </p:txBody>
      </p:sp>
      <p:sp>
        <p:nvSpPr>
          <p:cNvPr id="18" name="Marcador de pie de página 17">
            <a:extLst>
              <a:ext uri="{FF2B5EF4-FFF2-40B4-BE49-F238E27FC236}">
                <a16:creationId xmlns:a16="http://schemas.microsoft.com/office/drawing/2014/main" id="{C3D38A5A-C5A2-4DBB-CC33-C32AD1A2DB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MX" dirty="0"/>
              <a:t>Fuente:</a:t>
            </a: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CD66432F-B91D-DF52-3A2F-ADB0E7E7D8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1</a:t>
            </a:fld>
            <a:endParaRPr lang="es-MX"/>
          </a:p>
        </p:txBody>
      </p:sp>
      <p:sp>
        <p:nvSpPr>
          <p:cNvPr id="13" name="Rectangle 29">
            <a:extLst>
              <a:ext uri="{FF2B5EF4-FFF2-40B4-BE49-F238E27FC236}">
                <a16:creationId xmlns:a16="http://schemas.microsoft.com/office/drawing/2014/main" id="{A3DA2C1D-FD43-A5CD-AD25-0985F9FFF72E}"/>
              </a:ext>
            </a:extLst>
          </p:cNvPr>
          <p:cNvSpPr/>
          <p:nvPr/>
        </p:nvSpPr>
        <p:spPr>
          <a:xfrm>
            <a:off x="7647186" y="1347203"/>
            <a:ext cx="1671512" cy="4013986"/>
          </a:xfrm>
          <a:prstGeom prst="rect">
            <a:avLst/>
          </a:prstGeom>
          <a:ln w="1905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400" b="1">
                <a:solidFill>
                  <a:srgbClr val="0A0F0D"/>
                </a:solidFill>
              </a:rPr>
              <a:t>MEDIA MIX</a:t>
            </a: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04F1EF62-09C1-B1B3-743E-0004AEA19339}"/>
              </a:ext>
            </a:extLst>
          </p:cNvPr>
          <p:cNvSpPr/>
          <p:nvPr/>
        </p:nvSpPr>
        <p:spPr>
          <a:xfrm>
            <a:off x="693261" y="1347204"/>
            <a:ext cx="2087284" cy="2032706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ESTRATEGIA</a:t>
            </a:r>
            <a:endParaRPr lang="es-HN" sz="1000" dirty="0"/>
          </a:p>
          <a:p>
            <a:pPr algn="ctr"/>
            <a:r>
              <a:rPr lang="es-HN" sz="1000" dirty="0"/>
              <a:t>Sin actividad en el 2024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D1A14225-8A6C-C504-2D94-BA177752B289}"/>
              </a:ext>
            </a:extLst>
          </p:cNvPr>
          <p:cNvSpPr/>
          <p:nvPr/>
        </p:nvSpPr>
        <p:spPr>
          <a:xfrm>
            <a:off x="5356853" y="1347203"/>
            <a:ext cx="2087284" cy="2032705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INNOVACIÓN</a:t>
            </a:r>
            <a:endParaRPr lang="es-HN" sz="1000" dirty="0"/>
          </a:p>
          <a:p>
            <a:pPr algn="ctr"/>
            <a:r>
              <a:rPr lang="es-HN" sz="1000" dirty="0"/>
              <a:t>Sin actividad en el 2024</a:t>
            </a:r>
          </a:p>
        </p:txBody>
      </p:sp>
      <p:sp>
        <p:nvSpPr>
          <p:cNvPr id="11" name="Rectangle 29">
            <a:extLst>
              <a:ext uri="{FF2B5EF4-FFF2-40B4-BE49-F238E27FC236}">
                <a16:creationId xmlns:a16="http://schemas.microsoft.com/office/drawing/2014/main" id="{33427A13-0F7F-04C2-86EB-644F2ADA2E8E}"/>
              </a:ext>
            </a:extLst>
          </p:cNvPr>
          <p:cNvSpPr/>
          <p:nvPr/>
        </p:nvSpPr>
        <p:spPr>
          <a:xfrm>
            <a:off x="3025057" y="1347202"/>
            <a:ext cx="2087284" cy="2032706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GENERAL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000" dirty="0">
                <a:solidFill>
                  <a:srgbClr val="0A0F0D"/>
                </a:solidFill>
                <a:latin typeface="Century Gothic"/>
              </a:rPr>
              <a:t>Sin </a:t>
            </a:r>
            <a:r>
              <a:rPr lang="en-GB" sz="1000" dirty="0" err="1">
                <a:solidFill>
                  <a:srgbClr val="0A0F0D"/>
                </a:solidFill>
                <a:latin typeface="Century Gothic"/>
              </a:rPr>
              <a:t>actividaad</a:t>
            </a:r>
            <a:r>
              <a:rPr lang="en-GB" sz="1000" dirty="0">
                <a:solidFill>
                  <a:srgbClr val="0A0F0D"/>
                </a:solidFill>
                <a:latin typeface="Century Gothic"/>
              </a:rPr>
              <a:t> </a:t>
            </a:r>
            <a:r>
              <a:rPr lang="en-GB" sz="1000" dirty="0" err="1">
                <a:solidFill>
                  <a:srgbClr val="0A0F0D"/>
                </a:solidFill>
                <a:latin typeface="Century Gothic"/>
              </a:rPr>
              <a:t>en</a:t>
            </a:r>
            <a:r>
              <a:rPr lang="en-GB" sz="1000" dirty="0">
                <a:solidFill>
                  <a:srgbClr val="0A0F0D"/>
                </a:solidFill>
                <a:latin typeface="Century Gothic"/>
              </a:rPr>
              <a:t> el 2024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kern="0" dirty="0">
              <a:solidFill>
                <a:srgbClr val="0A0F0D"/>
              </a:solidFill>
            </a:endParaRPr>
          </a:p>
        </p:txBody>
      </p:sp>
      <p:sp>
        <p:nvSpPr>
          <p:cNvPr id="14" name="Marcador de texto 3">
            <a:extLst>
              <a:ext uri="{FF2B5EF4-FFF2-40B4-BE49-F238E27FC236}">
                <a16:creationId xmlns:a16="http://schemas.microsoft.com/office/drawing/2014/main" id="{14A4F40B-718C-CA10-37E9-B0759741A9FA}"/>
              </a:ext>
            </a:extLst>
          </p:cNvPr>
          <p:cNvSpPr txBox="1">
            <a:spLocks/>
          </p:cNvSpPr>
          <p:nvPr/>
        </p:nvSpPr>
        <p:spPr>
          <a:xfrm>
            <a:off x="9548793" y="1347202"/>
            <a:ext cx="2385816" cy="4391460"/>
          </a:xfrm>
          <a:prstGeom prst="roundRect">
            <a:avLst>
              <a:gd name="adj" fmla="val 9300"/>
            </a:avLst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vert="horz" lIns="91440" tIns="45720" rIns="91440" bIns="45720" numCol="1" spcCol="360000" rtlCol="0" anchor="ctr">
            <a:noAutofit/>
          </a:bodyPr>
          <a:lstStyle>
            <a:lvl1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36370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80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ctr" defTabSz="363702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System Font Regular"/>
              <a:buNone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3055" indent="0" algn="ctr" defTabSz="363702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000180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2032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63883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45734" indent="-90926" algn="l" defTabSz="363702" rtl="0" eaLnBrk="1" latinLnBrk="0" hangingPunct="1">
              <a:lnSpc>
                <a:spcPct val="90000"/>
              </a:lnSpc>
              <a:spcBef>
                <a:spcPts val="199"/>
              </a:spcBef>
              <a:buFont typeface="Arial"/>
              <a:buChar char="•"/>
              <a:defRPr sz="7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MX" sz="1200" spc="300" dirty="0">
              <a:solidFill>
                <a:schemeClr val="tx1"/>
              </a:solidFill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MX" sz="1200" spc="300" dirty="0">
              <a:solidFill>
                <a:schemeClr val="tx1"/>
              </a:solidFill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BUDGET (</a:t>
            </a: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ea typeface="+mn-ea"/>
                <a:cs typeface="+mn-cs"/>
              </a:rPr>
              <a:t>HN</a:t>
            </a:r>
            <a:r>
              <a:rPr kumimoji="0" lang="es-MX" sz="1200" b="0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  <a:p>
            <a:pPr>
              <a:spcAft>
                <a:spcPts val="600"/>
              </a:spcAft>
              <a:defRPr/>
            </a:pPr>
            <a:r>
              <a:rPr lang="es-MX" sz="5400" dirty="0"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cs typeface="Poppins SemiBold" pitchFamily="2" charset="77"/>
              </a:rPr>
              <a:t>$0K</a:t>
            </a: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363702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MX" sz="1200" b="0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D51249AE-5A72-43DF-853C-5CEF1FB66AEB}"/>
              </a:ext>
            </a:extLst>
          </p:cNvPr>
          <p:cNvCxnSpPr>
            <a:cxnSpLocks/>
          </p:cNvCxnSpPr>
          <p:nvPr/>
        </p:nvCxnSpPr>
        <p:spPr>
          <a:xfrm>
            <a:off x="10021701" y="2836184"/>
            <a:ext cx="14400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</p:cxn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C1EAC2E9-7B5C-C465-3282-3AFDB6BD6C24}"/>
              </a:ext>
            </a:extLst>
          </p:cNvPr>
          <p:cNvCxnSpPr>
            <a:cxnSpLocks/>
          </p:cNvCxnSpPr>
          <p:nvPr/>
        </p:nvCxnSpPr>
        <p:spPr>
          <a:xfrm>
            <a:off x="10021701" y="4262210"/>
            <a:ext cx="1440000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</p:cxnSp>
      <p:sp>
        <p:nvSpPr>
          <p:cNvPr id="25" name="Round Same-side Corner of Rectangle 7">
            <a:extLst>
              <a:ext uri="{FF2B5EF4-FFF2-40B4-BE49-F238E27FC236}">
                <a16:creationId xmlns:a16="http://schemas.microsoft.com/office/drawing/2014/main" id="{630D2817-6E37-070B-5AA6-53A2B9538846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6" name="Group 20">
            <a:extLst>
              <a:ext uri="{FF2B5EF4-FFF2-40B4-BE49-F238E27FC236}">
                <a16:creationId xmlns:a16="http://schemas.microsoft.com/office/drawing/2014/main" id="{C54043C9-531A-99A1-A020-6B969C5E66AF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7" name="Group 21">
              <a:extLst>
                <a:ext uri="{FF2B5EF4-FFF2-40B4-BE49-F238E27FC236}">
                  <a16:creationId xmlns:a16="http://schemas.microsoft.com/office/drawing/2014/main" id="{87406E2B-56BB-4BB5-32F6-AEFEED523034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9" name="Oval 33">
                <a:extLst>
                  <a:ext uri="{FF2B5EF4-FFF2-40B4-BE49-F238E27FC236}">
                    <a16:creationId xmlns:a16="http://schemas.microsoft.com/office/drawing/2014/main" id="{2EC88666-37C8-9EC3-7790-53C5E18EF058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30" name="Graphic 37" descr="Triangle Ruler outline">
                <a:extLst>
                  <a:ext uri="{FF2B5EF4-FFF2-40B4-BE49-F238E27FC236}">
                    <a16:creationId xmlns:a16="http://schemas.microsoft.com/office/drawing/2014/main" id="{5DEC6178-C4DB-C2D7-27B0-5C6276549E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8" name="TextBox 22">
              <a:extLst>
                <a:ext uri="{FF2B5EF4-FFF2-40B4-BE49-F238E27FC236}">
                  <a16:creationId xmlns:a16="http://schemas.microsoft.com/office/drawing/2014/main" id="{1CE730B7-02D6-C9BA-C5D8-2A7721F33C09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A6C557FF-340D-8F3C-08BA-39BEDFDFF909}"/>
              </a:ext>
            </a:extLst>
          </p:cNvPr>
          <p:cNvSpPr txBox="1"/>
          <p:nvPr/>
        </p:nvSpPr>
        <p:spPr>
          <a:xfrm>
            <a:off x="1577188" y="4655606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GUATEMALA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354365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ie de página 8">
            <a:extLst>
              <a:ext uri="{FF2B5EF4-FFF2-40B4-BE49-F238E27FC236}">
                <a16:creationId xmlns:a16="http://schemas.microsoft.com/office/drawing/2014/main" id="{A3BBF1C0-CE8D-2160-3B15-FAEF925C79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MX" dirty="0"/>
              <a:t>Fuente:</a:t>
            </a:r>
          </a:p>
        </p:txBody>
      </p:sp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83289819-6AB7-E359-17A0-1DF6FE390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2</a:t>
            </a:fld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5E47CE2-9852-3412-34A6-ED5F5D7A8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defTabSz="914400"/>
            <a:r>
              <a:rPr lang="es-MX" sz="1800" dirty="0">
                <a:gradFill>
                  <a:gsLst>
                    <a:gs pos="0">
                      <a:srgbClr val="00BCFF"/>
                    </a:gs>
                    <a:gs pos="99000">
                      <a:srgbClr val="89D328"/>
                    </a:gs>
                  </a:gsLst>
                  <a:lin ang="0" scaled="1"/>
                </a:gradFill>
                <a:cs typeface="Poppins SemiBold" pitchFamily="2" charset="77"/>
              </a:rPr>
              <a:t>[INCLUIR TENDENCIA RELEVANTE EN UNA FRASE]</a:t>
            </a:r>
          </a:p>
          <a:p>
            <a:r>
              <a:rPr lang="es-MX" dirty="0"/>
              <a:t>Ligero párrafo para contar tendencia (Fuente puede ser Euromonitor)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CE5A5C6-C50F-20F1-247C-1273ABD5F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630452"/>
            <a:ext cx="4308395" cy="1088701"/>
          </a:xfrm>
        </p:spPr>
        <p:txBody>
          <a:bodyPr/>
          <a:lstStyle/>
          <a:p>
            <a:r>
              <a:rPr lang="es-MX" sz="2400" b="1"/>
              <a:t>Contexto de mercado</a:t>
            </a:r>
            <a:br>
              <a:rPr lang="es-MX" b="1"/>
            </a:br>
            <a:r>
              <a:rPr lang="es-MX" sz="1600"/>
              <a:t>¿Qué puede impactar a la categoría ?</a:t>
            </a:r>
            <a:endParaRPr lang="es-MX" b="1"/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4A5323EB-9522-EEE1-A390-F48CD11379D1}"/>
              </a:ext>
            </a:extLst>
          </p:cNvPr>
          <p:cNvSpPr/>
          <p:nvPr/>
        </p:nvSpPr>
        <p:spPr>
          <a:xfrm>
            <a:off x="5788583" y="702449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MERCADO &amp; ECONOMÍA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HN" sz="1150" dirty="0"/>
              <a:t>El acetaminofén es un analgésico ampliamente utilizado, lo que asegura una demanda constante entre los consumidores para el alivio de diversos tipos de dolor y fiebre.</a:t>
            </a:r>
            <a:r>
              <a:rPr lang="en-GB" sz="1150" b="1" kern="0" dirty="0">
                <a:solidFill>
                  <a:srgbClr val="0A0F0D"/>
                </a:solidFill>
              </a:rPr>
              <a:t>  </a:t>
            </a:r>
            <a:r>
              <a:rPr lang="en-GB" sz="1150" kern="0" dirty="0">
                <a:solidFill>
                  <a:srgbClr val="0A0F0D"/>
                </a:solidFill>
              </a:rPr>
              <a:t>Los </a:t>
            </a:r>
            <a:r>
              <a:rPr lang="es-HN" sz="1150" dirty="0"/>
              <a:t>precios relativamente bajos facilita su acceso, lo que aumenta su consumo y contribuye a la economía del sector farmacéutico.</a:t>
            </a:r>
            <a:endParaRPr lang="en-GB" sz="1150" kern="0" dirty="0">
              <a:solidFill>
                <a:srgbClr val="0A0F0D"/>
              </a:solidFill>
            </a:endParaRP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09CE0E1E-71DA-5767-68A6-3D032A9075C7}"/>
              </a:ext>
            </a:extLst>
          </p:cNvPr>
          <p:cNvSpPr/>
          <p:nvPr/>
        </p:nvSpPr>
        <p:spPr>
          <a:xfrm>
            <a:off x="8749469" y="702448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COMPETIDORES PRINCIPALES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 err="1">
                <a:solidFill>
                  <a:srgbClr val="0A0F0D"/>
                </a:solidFill>
              </a:rPr>
              <a:t>Acetaminofén</a:t>
            </a:r>
            <a:r>
              <a:rPr lang="en-GB" sz="1200" kern="0" dirty="0">
                <a:solidFill>
                  <a:srgbClr val="0A0F0D"/>
                </a:solidFill>
              </a:rPr>
              <a:t> MK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A14C7D22-8E83-7B40-B478-4C8965AD1526}"/>
              </a:ext>
            </a:extLst>
          </p:cNvPr>
          <p:cNvSpPr/>
          <p:nvPr/>
        </p:nvSpPr>
        <p:spPr>
          <a:xfrm>
            <a:off x="5788583" y="3581572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INDUSTRIA &amp; CATEGORIA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s-HN" sz="1200" dirty="0"/>
              <a:t>La necesidad de alivio del dolor, tanto agudo como crónico, genera una demanda constante de analgésicos, lo que contribuye a un flujo constante de ingresos para las empresas farmacéuticas.</a:t>
            </a:r>
            <a:endParaRPr lang="en-GB" sz="1200" b="1" kern="0" dirty="0">
              <a:solidFill>
                <a:srgbClr val="0A0F0D"/>
              </a:solidFill>
            </a:endParaRP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661C8FD1-B2D7-7011-ADC4-B6509B13504F}"/>
              </a:ext>
            </a:extLst>
          </p:cNvPr>
          <p:cNvSpPr/>
          <p:nvPr/>
        </p:nvSpPr>
        <p:spPr>
          <a:xfrm>
            <a:off x="8749469" y="3581571"/>
            <a:ext cx="2656718" cy="2565887"/>
          </a:xfrm>
          <a:prstGeom prst="roundRect">
            <a:avLst/>
          </a:prstGeom>
          <a:noFill/>
          <a:ln w="19050" cap="flat" cmpd="sng" algn="ctr">
            <a:gradFill>
              <a:gsLst>
                <a:gs pos="0">
                  <a:srgbClr val="00BCFF"/>
                </a:gs>
                <a:gs pos="100000">
                  <a:srgbClr val="89D328"/>
                </a:gs>
              </a:gsLst>
              <a:lin ang="5400000" scaled="1"/>
            </a:gradFill>
            <a:prstDash val="solid"/>
            <a:miter lim="800000"/>
            <a:tailEnd type="none"/>
          </a:ln>
          <a:effectLst/>
        </p:spPr>
        <p:txBody>
          <a:bodyPr lIns="72000" rIns="72000" rtlCol="0" anchor="t"/>
          <a:lstStyle/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b="1" kern="0" dirty="0">
                <a:solidFill>
                  <a:srgbClr val="0A0F0D"/>
                </a:solidFill>
              </a:rPr>
              <a:t>MEDIOS UTILIZADOS POR LOS COMPETIDORES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PTV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OTV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Radio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OOH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r>
              <a:rPr lang="en-GB" sz="1200" kern="0" dirty="0">
                <a:solidFill>
                  <a:srgbClr val="0A0F0D"/>
                </a:solidFill>
              </a:rPr>
              <a:t>Digital</a:t>
            </a:r>
          </a:p>
          <a:p>
            <a:pPr algn="ctr">
              <a:lnSpc>
                <a:spcPct val="110000"/>
              </a:lnSpc>
              <a:spcAft>
                <a:spcPts val="600"/>
              </a:spcAft>
            </a:pPr>
            <a:endParaRPr lang="en-GB" sz="1200" b="1" kern="0" dirty="0">
              <a:solidFill>
                <a:srgbClr val="0A0F0D"/>
              </a:solidFill>
            </a:endParaRPr>
          </a:p>
        </p:txBody>
      </p:sp>
      <p:sp>
        <p:nvSpPr>
          <p:cNvPr id="18" name="Round Same-side Corner of Rectangle 7">
            <a:extLst>
              <a:ext uri="{FF2B5EF4-FFF2-40B4-BE49-F238E27FC236}">
                <a16:creationId xmlns:a16="http://schemas.microsoft.com/office/drawing/2014/main" id="{0B4DEA1B-083D-33B9-193C-EB336C0CBE53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19" name="Group 20">
            <a:extLst>
              <a:ext uri="{FF2B5EF4-FFF2-40B4-BE49-F238E27FC236}">
                <a16:creationId xmlns:a16="http://schemas.microsoft.com/office/drawing/2014/main" id="{CBB05900-5B30-951A-FFF9-A43B8CE457C5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0" name="Group 21">
              <a:extLst>
                <a:ext uri="{FF2B5EF4-FFF2-40B4-BE49-F238E27FC236}">
                  <a16:creationId xmlns:a16="http://schemas.microsoft.com/office/drawing/2014/main" id="{C86ADF1D-4E48-532B-C635-A087A679D4E7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2" name="Oval 33">
                <a:extLst>
                  <a:ext uri="{FF2B5EF4-FFF2-40B4-BE49-F238E27FC236}">
                    <a16:creationId xmlns:a16="http://schemas.microsoft.com/office/drawing/2014/main" id="{E45CABC9-F89D-32E3-7F0A-02F870017127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3" name="Graphic 37" descr="Triangle Ruler outline">
                <a:extLst>
                  <a:ext uri="{FF2B5EF4-FFF2-40B4-BE49-F238E27FC236}">
                    <a16:creationId xmlns:a16="http://schemas.microsoft.com/office/drawing/2014/main" id="{15292C77-0974-4DF3-7E74-A2C209039E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1" name="TextBox 22">
              <a:extLst>
                <a:ext uri="{FF2B5EF4-FFF2-40B4-BE49-F238E27FC236}">
                  <a16:creationId xmlns:a16="http://schemas.microsoft.com/office/drawing/2014/main" id="{6582BEFA-FDB2-746A-5158-03C3BE732571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228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B73FC87-FA16-6CC6-9F4D-391D84C77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309" y="387377"/>
            <a:ext cx="10765383" cy="1088701"/>
          </a:xfrm>
        </p:spPr>
        <p:txBody>
          <a:bodyPr/>
          <a:lstStyle/>
          <a:p>
            <a:r>
              <a:rPr lang="es-MX" sz="2400" b="1" dirty="0">
                <a:latin typeface="+mn-lt"/>
              </a:rPr>
              <a:t>Category Offline Highlights</a:t>
            </a:r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rgbClr val="404E5C"/>
                </a:solidFill>
                <a:latin typeface="Poppins-Regular"/>
              </a:rPr>
              <a:t>Fuente: </a:t>
            </a:r>
            <a:r>
              <a:rPr lang="en-GB" dirty="0" err="1">
                <a:solidFill>
                  <a:srgbClr val="404E5C"/>
                </a:solidFill>
                <a:latin typeface="Poppins-Regular"/>
              </a:rPr>
              <a:t>Publisearch</a:t>
            </a:r>
            <a:r>
              <a:rPr lang="en-GB" dirty="0">
                <a:solidFill>
                  <a:srgbClr val="404E5C"/>
                </a:solidFill>
                <a:latin typeface="Poppins-Regular"/>
              </a:rPr>
              <a:t> , Agosto 2024</a:t>
            </a:r>
            <a:endParaRPr kumimoji="0" lang="en-GB" sz="800" b="0" i="1" u="none" strike="noStrike" kern="1200" cap="none" spc="0" normalizeH="0" baseline="0" noProof="0" dirty="0">
              <a:ln>
                <a:noFill/>
              </a:ln>
              <a:solidFill>
                <a:srgbClr val="404E5C"/>
              </a:solidFill>
              <a:effectLst/>
              <a:uLnTx/>
              <a:uFillTx/>
              <a:latin typeface="Poppins-Regular"/>
              <a:ea typeface="+mn-ea"/>
              <a:cs typeface="Poppins Light" pitchFamily="2" charset="77"/>
            </a:endParaRP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CEA26B16-7647-F130-49F4-63BD43077850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49680F8-9476-752B-8079-F423FBEA85FD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FC7847B-9437-139C-455B-8FD43A0BBE20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25" name="Oval 33">
                <a:extLst>
                  <a:ext uri="{FF2B5EF4-FFF2-40B4-BE49-F238E27FC236}">
                    <a16:creationId xmlns:a16="http://schemas.microsoft.com/office/drawing/2014/main" id="{D2584CFC-9C4C-0F7B-CF48-63E2FDC12DC2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6" name="Graphic 37" descr="Triangle Ruler outline">
                <a:extLst>
                  <a:ext uri="{FF2B5EF4-FFF2-40B4-BE49-F238E27FC236}">
                    <a16:creationId xmlns:a16="http://schemas.microsoft.com/office/drawing/2014/main" id="{FFA383F7-EB4D-883D-0527-5903E50830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24" name="TextBox 22">
              <a:extLst>
                <a:ext uri="{FF2B5EF4-FFF2-40B4-BE49-F238E27FC236}">
                  <a16:creationId xmlns:a16="http://schemas.microsoft.com/office/drawing/2014/main" id="{17F25E18-F0C9-DC86-41FC-360FC2A65576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39" name="Rectangle 117">
            <a:extLst>
              <a:ext uri="{FF2B5EF4-FFF2-40B4-BE49-F238E27FC236}">
                <a16:creationId xmlns:a16="http://schemas.microsoft.com/office/drawing/2014/main" id="{E4C7B50F-E370-7149-B969-8D2F153576F4}"/>
              </a:ext>
            </a:extLst>
          </p:cNvPr>
          <p:cNvSpPr/>
          <p:nvPr/>
        </p:nvSpPr>
        <p:spPr>
          <a:xfrm>
            <a:off x="641356" y="809585"/>
            <a:ext cx="3507914" cy="47417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CATEGORY SOI/SOV TREND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ANALGESICOS</a:t>
            </a:r>
          </a:p>
        </p:txBody>
      </p:sp>
      <p:sp>
        <p:nvSpPr>
          <p:cNvPr id="40" name="Rectangle 117">
            <a:extLst>
              <a:ext uri="{FF2B5EF4-FFF2-40B4-BE49-F238E27FC236}">
                <a16:creationId xmlns:a16="http://schemas.microsoft.com/office/drawing/2014/main" id="{E42C006B-E769-AF4C-99ED-3BAC33FDAC18}"/>
              </a:ext>
            </a:extLst>
          </p:cNvPr>
          <p:cNvSpPr/>
          <p:nvPr/>
        </p:nvSpPr>
        <p:spPr>
          <a:xfrm>
            <a:off x="4374432" y="923806"/>
            <a:ext cx="3507914" cy="35995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2024 YTD MEDIA MIX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41" name="Rectangle 117">
            <a:extLst>
              <a:ext uri="{FF2B5EF4-FFF2-40B4-BE49-F238E27FC236}">
                <a16:creationId xmlns:a16="http://schemas.microsoft.com/office/drawing/2014/main" id="{678B8314-AFF8-F846-98F6-09B01F274405}"/>
              </a:ext>
            </a:extLst>
          </p:cNvPr>
          <p:cNvSpPr/>
          <p:nvPr/>
        </p:nvSpPr>
        <p:spPr>
          <a:xfrm>
            <a:off x="8107507" y="923805"/>
            <a:ext cx="3507914" cy="35995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dirty="0">
                <a:solidFill>
                  <a:srgbClr val="FFFFFF"/>
                </a:solidFill>
                <a:latin typeface="Century Gothic" panose="020F0302020204030204"/>
              </a:rPr>
              <a:t>CATEGORY REACH (TRP’S)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EA77A78E-2AF5-7A44-A2F0-502C474ECE46}"/>
              </a:ext>
            </a:extLst>
          </p:cNvPr>
          <p:cNvSpPr/>
          <p:nvPr/>
        </p:nvSpPr>
        <p:spPr>
          <a:xfrm>
            <a:off x="641355" y="5100319"/>
            <a:ext cx="3653548" cy="1261980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50" b="1" dirty="0" err="1">
                <a:solidFill>
                  <a:srgbClr val="011627"/>
                </a:solidFill>
                <a:latin typeface="Century Gothic" panose="020F0302020204030204"/>
              </a:rPr>
              <a:t>Notas</a:t>
            </a:r>
            <a:r>
              <a:rPr lang="en-GB" sz="950" b="1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950" b="1" dirty="0" err="1">
                <a:solidFill>
                  <a:srgbClr val="011627"/>
                </a:solidFill>
                <a:latin typeface="Century Gothic" panose="020F0302020204030204"/>
              </a:rPr>
              <a:t>destacadas</a:t>
            </a:r>
            <a:endParaRPr lang="en-GB" sz="950" b="1" dirty="0">
              <a:solidFill>
                <a:srgbClr val="011627"/>
              </a:solidFill>
              <a:latin typeface="Century Gothic" panose="020F0302020204030204"/>
            </a:endParaRPr>
          </a:p>
          <a:p>
            <a:r>
              <a:rPr lang="es-HN" sz="800" dirty="0">
                <a:solidFill>
                  <a:schemeClr val="tx1"/>
                </a:solidFill>
              </a:rPr>
              <a:t>La categoría de analgésicos es la más activa en el sector farmacéutico, con la participación de 26 marcas. Sin embargo, se ha observado una disminución del 22% en la inversión publicitaria en televisión, mientras que, en general (considerando todos los medios), el decrecimiento es del 16%. Vitaflenaco lidera el Share of Investment (SOI) en televisión, seguido por X Ray Dol y DoloNeurobion, que ocupa la tercera posición.</a:t>
            </a:r>
            <a:endParaRPr lang="en-GB" sz="800" dirty="0">
              <a:solidFill>
                <a:schemeClr val="tx1"/>
              </a:solidFill>
              <a:latin typeface="Century Gothic" panose="020F0302020204030204"/>
            </a:endParaRP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8359FBE1-C896-3041-9EF6-465F3F4715D1}"/>
              </a:ext>
            </a:extLst>
          </p:cNvPr>
          <p:cNvSpPr/>
          <p:nvPr/>
        </p:nvSpPr>
        <p:spPr>
          <a:xfrm>
            <a:off x="4374431" y="5100319"/>
            <a:ext cx="3507913" cy="1261980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dirty="0" err="1">
                <a:solidFill>
                  <a:srgbClr val="011627"/>
                </a:solidFill>
                <a:latin typeface="Century Gothic" panose="020F0302020204030204"/>
              </a:rPr>
              <a:t>Notas</a:t>
            </a:r>
            <a:r>
              <a:rPr lang="en-GB" sz="1000" b="1" dirty="0">
                <a:solidFill>
                  <a:srgbClr val="011627"/>
                </a:solidFill>
                <a:latin typeface="Century Gothic" panose="020F0302020204030204"/>
              </a:rPr>
              <a:t> </a:t>
            </a:r>
            <a:r>
              <a:rPr lang="en-GB" sz="1000" b="1" dirty="0" err="1">
                <a:solidFill>
                  <a:srgbClr val="011627"/>
                </a:solidFill>
                <a:latin typeface="Century Gothic" panose="020F0302020204030204"/>
              </a:rPr>
              <a:t>destacadas</a:t>
            </a:r>
            <a:endParaRPr lang="es-HN" sz="800" dirty="0"/>
          </a:p>
          <a:p>
            <a:r>
              <a:rPr lang="es-HN" sz="800" dirty="0">
                <a:solidFill>
                  <a:schemeClr val="tx1"/>
                </a:solidFill>
              </a:rPr>
              <a:t>El 75% de la inversión se concentra en televisión, mientras que la radio representa un 23%. Los medios de cable y exteriores funcionan como complementos, aportando el 1% restante. </a:t>
            </a:r>
          </a:p>
          <a:p>
            <a:r>
              <a:rPr lang="es-HN" sz="800" dirty="0">
                <a:solidFill>
                  <a:schemeClr val="tx1"/>
                </a:solidFill>
              </a:rPr>
              <a:t>La radio es el medio principal para generar alcance y frecuenica de repetición para dos de las marcas: Aliviol y Aleve.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9188292B-6D23-A94E-9D0A-55D2A9621FEA}"/>
              </a:ext>
            </a:extLst>
          </p:cNvPr>
          <p:cNvSpPr/>
          <p:nvPr/>
        </p:nvSpPr>
        <p:spPr>
          <a:xfrm>
            <a:off x="8107505" y="5100318"/>
            <a:ext cx="3507913" cy="1261979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Notas</a:t>
            </a: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destacadas</a:t>
            </a: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HN" sz="800" dirty="0">
                <a:solidFill>
                  <a:schemeClr val="tx1"/>
                </a:solidFill>
              </a:rPr>
              <a:t>Vitaflenaco ha aumentado su participación y lidera en el SOV</a:t>
            </a:r>
          </a:p>
          <a:p>
            <a:pPr marL="0" marR="0" lvl="0" indent="0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HN" sz="800" dirty="0">
                <a:solidFill>
                  <a:schemeClr val="tx1"/>
                </a:solidFill>
              </a:rPr>
              <a:t> con un 26%. DoloNeurobion también ha incrementado su participación para 2024, pasando del 7% al 11%. Por otro lado, Acetaminofén y Aleve experimentan una disminución este año, mientras que Dorival ha aumentado su participación, subiendo del 2% al 7%.</a:t>
            </a:r>
            <a:endParaRPr kumimoji="0" lang="en-GB" sz="8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45" name="Tabla 44">
            <a:extLst>
              <a:ext uri="{FF2B5EF4-FFF2-40B4-BE49-F238E27FC236}">
                <a16:creationId xmlns:a16="http://schemas.microsoft.com/office/drawing/2014/main" id="{6092341A-80DD-944C-9B5F-AD264E1E8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138891"/>
              </p:ext>
            </p:extLst>
          </p:nvPr>
        </p:nvGraphicFramePr>
        <p:xfrm>
          <a:off x="1648839" y="4174608"/>
          <a:ext cx="2279368" cy="743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42">
                  <a:extLst>
                    <a:ext uri="{9D8B030D-6E8A-4147-A177-3AD203B41FA5}">
                      <a16:colId xmlns:a16="http://schemas.microsoft.com/office/drawing/2014/main" val="1472914795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236396870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1211633584"/>
                    </a:ext>
                  </a:extLst>
                </a:gridCol>
                <a:gridCol w="569842">
                  <a:extLst>
                    <a:ext uri="{9D8B030D-6E8A-4147-A177-3AD203B41FA5}">
                      <a16:colId xmlns:a16="http://schemas.microsoft.com/office/drawing/2014/main" val="2010881446"/>
                    </a:ext>
                  </a:extLst>
                </a:gridCol>
              </a:tblGrid>
              <a:tr h="173288"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tx1"/>
                          </a:solidFill>
                        </a:rPr>
                        <a:t>FY 2023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000" b="1" dirty="0">
                          <a:solidFill>
                            <a:schemeClr val="tx1"/>
                          </a:solidFill>
                        </a:rPr>
                        <a:t>2024 YTD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MX" sz="800" b="1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53056"/>
                  </a:ext>
                </a:extLst>
              </a:tr>
              <a:tr h="173288"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SPEND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TRPS</a:t>
                      </a:r>
                    </a:p>
                  </a:txBody>
                  <a:tcPr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898797"/>
                  </a:ext>
                </a:extLst>
              </a:tr>
              <a:tr h="286459"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$5M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95,289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$3.6M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800" b="0" dirty="0">
                          <a:solidFill>
                            <a:schemeClr val="tx1"/>
                          </a:solidFill>
                        </a:rPr>
                        <a:t>52,941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231139"/>
                  </a:ext>
                </a:extLst>
              </a:tr>
            </a:tbl>
          </a:graphicData>
        </a:graphic>
      </p:graphicFrame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id="{3ECCECCF-6FF7-0540-BD37-8B94176187D7}"/>
              </a:ext>
            </a:extLst>
          </p:cNvPr>
          <p:cNvCxnSpPr/>
          <p:nvPr/>
        </p:nvCxnSpPr>
        <p:spPr>
          <a:xfrm flipV="1">
            <a:off x="2764896" y="1419795"/>
            <a:ext cx="0" cy="3549842"/>
          </a:xfrm>
          <a:prstGeom prst="line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Gráfico 46">
            <a:extLst>
              <a:ext uri="{FF2B5EF4-FFF2-40B4-BE49-F238E27FC236}">
                <a16:creationId xmlns:a16="http://schemas.microsoft.com/office/drawing/2014/main" id="{A532C31C-7ABE-804F-AD01-A051A4209B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9064490"/>
              </p:ext>
            </p:extLst>
          </p:nvPr>
        </p:nvGraphicFramePr>
        <p:xfrm>
          <a:off x="8107505" y="1477034"/>
          <a:ext cx="3507915" cy="3532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8" name="Gráfico 47">
            <a:extLst>
              <a:ext uri="{FF2B5EF4-FFF2-40B4-BE49-F238E27FC236}">
                <a16:creationId xmlns:a16="http://schemas.microsoft.com/office/drawing/2014/main" id="{52C9116A-0B11-A144-9740-0EB99F730E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3802510"/>
              </p:ext>
            </p:extLst>
          </p:nvPr>
        </p:nvGraphicFramePr>
        <p:xfrm>
          <a:off x="4240097" y="1582221"/>
          <a:ext cx="3812592" cy="3458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49" name="Tabla 8">
            <a:extLst>
              <a:ext uri="{FF2B5EF4-FFF2-40B4-BE49-F238E27FC236}">
                <a16:creationId xmlns:a16="http://schemas.microsoft.com/office/drawing/2014/main" id="{AAEB53C1-C887-7240-870A-18B26040D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082946"/>
              </p:ext>
            </p:extLst>
          </p:nvPr>
        </p:nvGraphicFramePr>
        <p:xfrm>
          <a:off x="4340623" y="1869863"/>
          <a:ext cx="3587441" cy="243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131">
                  <a:extLst>
                    <a:ext uri="{9D8B030D-6E8A-4147-A177-3AD203B41FA5}">
                      <a16:colId xmlns:a16="http://schemas.microsoft.com/office/drawing/2014/main" val="3673861302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580695125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616278395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3183010893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1080299769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1816255775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132675470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766865207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673551171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2437995256"/>
                    </a:ext>
                  </a:extLst>
                </a:gridCol>
                <a:gridCol w="326131">
                  <a:extLst>
                    <a:ext uri="{9D8B030D-6E8A-4147-A177-3AD203B41FA5}">
                      <a16:colId xmlns:a16="http://schemas.microsoft.com/office/drawing/2014/main" val="536984649"/>
                    </a:ext>
                  </a:extLst>
                </a:gridCol>
              </a:tblGrid>
              <a:tr h="163013"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673K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497K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467K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334K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310K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263K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179K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132K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500" b="0" dirty="0"/>
                        <a:t>62K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7452412"/>
                  </a:ext>
                </a:extLst>
              </a:tr>
            </a:tbl>
          </a:graphicData>
        </a:graphic>
      </p:graphicFrame>
      <p:graphicFrame>
        <p:nvGraphicFramePr>
          <p:cNvPr id="50" name="Gráfico 49">
            <a:extLst>
              <a:ext uri="{FF2B5EF4-FFF2-40B4-BE49-F238E27FC236}">
                <a16:creationId xmlns:a16="http://schemas.microsoft.com/office/drawing/2014/main" id="{4ECF05F3-363F-6F4C-9CD7-3A0EB5405E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6699740"/>
              </p:ext>
            </p:extLst>
          </p:nvPr>
        </p:nvGraphicFramePr>
        <p:xfrm>
          <a:off x="475102" y="1477033"/>
          <a:ext cx="3507915" cy="277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668893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MTELCA » mapa colores..">
            <a:extLst>
              <a:ext uri="{FF2B5EF4-FFF2-40B4-BE49-F238E27FC236}">
                <a16:creationId xmlns:a16="http://schemas.microsoft.com/office/drawing/2014/main" id="{2F0BB9A5-B3BC-8B69-87A0-FDDC81259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14" y="495075"/>
            <a:ext cx="7110118" cy="509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B7330A0-1805-4BF4-D88A-BF671AC40E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404E5C"/>
                </a:solidFill>
                <a:effectLst/>
                <a:uLnTx/>
                <a:uFillTx/>
                <a:latin typeface="Poppins-Regular"/>
                <a:ea typeface="+mn-ea"/>
                <a:cs typeface="Poppins Light" pitchFamily="2" charset="77"/>
              </a:rPr>
              <a:t>Fuente: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7BBA75A3-C8E6-C22E-8773-AF598804B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322826-FB53-4EA8-B4DD-786783600E55}" type="slidenum">
              <a:rPr kumimoji="0" lang="es-MX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MX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Poppins ExtraLight" pitchFamily="2" charset="77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761942A-65B4-3EF1-C0F3-784E3A77F4BC}"/>
              </a:ext>
            </a:extLst>
          </p:cNvPr>
          <p:cNvSpPr/>
          <p:nvPr/>
        </p:nvSpPr>
        <p:spPr>
          <a:xfrm>
            <a:off x="8749377" y="2867678"/>
            <a:ext cx="3507913" cy="1068706"/>
          </a:xfrm>
          <a:prstGeom prst="rect">
            <a:avLst/>
          </a:prstGeom>
          <a:solidFill>
            <a:srgbClr val="EDE9E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/>
          <a:lstStyle/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Aspectos</a:t>
            </a:r>
            <a:r>
              <a:rPr kumimoji="0" lang="en-GB" sz="1100" b="1" i="0" u="none" strike="noStrike" kern="1200" cap="none" spc="0" normalizeH="0" baseline="0" noProof="0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 </a:t>
            </a:r>
            <a:r>
              <a:rPr kumimoji="0" lang="en-GB" sz="1100" b="1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destacados</a:t>
            </a:r>
            <a:r>
              <a:rPr lang="en-GB" sz="1100" b="1">
                <a:solidFill>
                  <a:srgbClr val="011627"/>
                </a:solidFill>
                <a:latin typeface="Poppins-Regular"/>
              </a:rPr>
              <a:t>:</a:t>
            </a: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  <a:p>
            <a:pPr marL="0" marR="0" lvl="0" indent="0" algn="l" defTabSz="1828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err="1">
                <a:ln>
                  <a:noFill/>
                </a:ln>
                <a:solidFill>
                  <a:srgbClr val="011627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xxxxxxxxx</a:t>
            </a:r>
            <a:endParaRPr kumimoji="0" lang="en-GB" sz="1100" b="0" i="0" u="none" strike="noStrike" kern="120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D061B32F-E055-7EA5-C4AA-CBC92A8DFB10}"/>
              </a:ext>
            </a:extLst>
          </p:cNvPr>
          <p:cNvSpPr txBox="1">
            <a:spLocks/>
          </p:cNvSpPr>
          <p:nvPr/>
        </p:nvSpPr>
        <p:spPr>
          <a:xfrm>
            <a:off x="188655" y="2618899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GT</a:t>
            </a:r>
            <a:r>
              <a:rPr lang="es-MX" sz="100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D2031C72-5997-F6CD-53A8-3C111E62E0EE}"/>
              </a:ext>
            </a:extLst>
          </p:cNvPr>
          <p:cNvSpPr txBox="1">
            <a:spLocks/>
          </p:cNvSpPr>
          <p:nvPr/>
        </p:nvSpPr>
        <p:spPr>
          <a:xfrm>
            <a:off x="501347" y="296279"/>
            <a:ext cx="6708921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2400" b="1"/>
              <a:t>Panorama competitivo offline centro</a:t>
            </a:r>
            <a:br>
              <a:rPr lang="es-MX" b="1"/>
            </a:br>
            <a:r>
              <a:rPr lang="es-MX" sz="1600"/>
              <a:t>Ene-Ags 2024, cifras en dólares</a:t>
            </a:r>
            <a:endParaRPr lang="es-MX" b="1"/>
          </a:p>
        </p:txBody>
      </p:sp>
      <p:sp>
        <p:nvSpPr>
          <p:cNvPr id="26" name="Título 1">
            <a:extLst>
              <a:ext uri="{FF2B5EF4-FFF2-40B4-BE49-F238E27FC236}">
                <a16:creationId xmlns:a16="http://schemas.microsoft.com/office/drawing/2014/main" id="{FBDAE3B9-B23D-D17D-9F68-FDE935A73A0F}"/>
              </a:ext>
            </a:extLst>
          </p:cNvPr>
          <p:cNvSpPr txBox="1">
            <a:spLocks/>
          </p:cNvSpPr>
          <p:nvPr/>
        </p:nvSpPr>
        <p:spPr>
          <a:xfrm>
            <a:off x="5200240" y="1101525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 dirty="0"/>
              <a:t>HN</a:t>
            </a:r>
            <a:endParaRPr lang="es-MX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$5.2M, 16%-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26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795%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23%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 dirty="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Acetaminofen MK – 1%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dirty="0"/>
              <a:t>100% - Radio </a:t>
            </a:r>
          </a:p>
        </p:txBody>
      </p:sp>
      <p:sp>
        <p:nvSpPr>
          <p:cNvPr id="27" name="Título 1">
            <a:extLst>
              <a:ext uri="{FF2B5EF4-FFF2-40B4-BE49-F238E27FC236}">
                <a16:creationId xmlns:a16="http://schemas.microsoft.com/office/drawing/2014/main" id="{0898E8D7-CD18-AC6D-BE24-9F5D90918220}"/>
              </a:ext>
            </a:extLst>
          </p:cNvPr>
          <p:cNvSpPr txBox="1">
            <a:spLocks/>
          </p:cNvSpPr>
          <p:nvPr/>
        </p:nvSpPr>
        <p:spPr>
          <a:xfrm>
            <a:off x="9220296" y="840629"/>
            <a:ext cx="2971704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RD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8" name="Título 1">
            <a:extLst>
              <a:ext uri="{FF2B5EF4-FFF2-40B4-BE49-F238E27FC236}">
                <a16:creationId xmlns:a16="http://schemas.microsoft.com/office/drawing/2014/main" id="{8FE033D6-CE76-AD5E-7BC8-551AD66AEE41}"/>
              </a:ext>
            </a:extLst>
          </p:cNvPr>
          <p:cNvSpPr txBox="1">
            <a:spLocks/>
          </p:cNvSpPr>
          <p:nvPr/>
        </p:nvSpPr>
        <p:spPr>
          <a:xfrm>
            <a:off x="5703443" y="2857680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NI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29" name="Título 1">
            <a:extLst>
              <a:ext uri="{FF2B5EF4-FFF2-40B4-BE49-F238E27FC236}">
                <a16:creationId xmlns:a16="http://schemas.microsoft.com/office/drawing/2014/main" id="{9127546F-15D0-A3EF-67FF-1E4646ACC6B4}"/>
              </a:ext>
            </a:extLst>
          </p:cNvPr>
          <p:cNvSpPr txBox="1">
            <a:spLocks/>
          </p:cNvSpPr>
          <p:nvPr/>
        </p:nvSpPr>
        <p:spPr>
          <a:xfrm>
            <a:off x="2125084" y="3946227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SV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0" name="Título 1">
            <a:extLst>
              <a:ext uri="{FF2B5EF4-FFF2-40B4-BE49-F238E27FC236}">
                <a16:creationId xmlns:a16="http://schemas.microsoft.com/office/drawing/2014/main" id="{C68A9997-68C2-6773-5C99-FA00EB3141A6}"/>
              </a:ext>
            </a:extLst>
          </p:cNvPr>
          <p:cNvSpPr txBox="1">
            <a:spLocks/>
          </p:cNvSpPr>
          <p:nvPr/>
        </p:nvSpPr>
        <p:spPr>
          <a:xfrm>
            <a:off x="8285965" y="4673277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PA</a:t>
            </a:r>
            <a:endParaRPr lang="es-MX" sz="10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1" name="Título 1">
            <a:extLst>
              <a:ext uri="{FF2B5EF4-FFF2-40B4-BE49-F238E27FC236}">
                <a16:creationId xmlns:a16="http://schemas.microsoft.com/office/drawing/2014/main" id="{AF0C9831-E0E9-598E-B333-CE43D3C86E96}"/>
              </a:ext>
            </a:extLst>
          </p:cNvPr>
          <p:cNvSpPr txBox="1">
            <a:spLocks/>
          </p:cNvSpPr>
          <p:nvPr/>
        </p:nvSpPr>
        <p:spPr>
          <a:xfrm>
            <a:off x="4367879" y="5188780"/>
            <a:ext cx="4020056" cy="10887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3637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0" i="0" kern="1200" cap="none" baseline="0">
                <a:solidFill>
                  <a:schemeClr val="tx1"/>
                </a:solidFill>
                <a:latin typeface="+mj-lt"/>
                <a:ea typeface="Poppins Medium" pitchFamily="2" charset="77"/>
                <a:cs typeface="Poppins Medium" pitchFamily="2" charset="77"/>
              </a:defRPr>
            </a:lvl1pPr>
          </a:lstStyle>
          <a:p>
            <a:r>
              <a:rPr lang="es-MX" sz="1200" b="1"/>
              <a:t>CR</a:t>
            </a:r>
            <a:r>
              <a:rPr lang="es-MX" sz="100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$3.9 Millones, </a:t>
            </a:r>
            <a:r>
              <a:rPr lang="es-MX" sz="1000" err="1"/>
              <a:t>xx</a:t>
            </a:r>
            <a:r>
              <a:rPr lang="es-MX" sz="1000"/>
              <a:t>%+ vs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 marcas activas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61% de inversión en 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30% 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/>
              <a:t>Principal competidor: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 err="1"/>
              <a:t>Peptobismol</a:t>
            </a:r>
            <a:r>
              <a:rPr lang="es-MX" sz="1000"/>
              <a:t> – 38% share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56% TV paga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s-MX" sz="1000"/>
              <a:t>38% TV abierta</a:t>
            </a:r>
            <a:endParaRPr lang="es-MX" sz="1400"/>
          </a:p>
        </p:txBody>
      </p:sp>
      <p:sp>
        <p:nvSpPr>
          <p:cNvPr id="38" name="Round Same-side Corner of Rectangle 7">
            <a:extLst>
              <a:ext uri="{FF2B5EF4-FFF2-40B4-BE49-F238E27FC236}">
                <a16:creationId xmlns:a16="http://schemas.microsoft.com/office/drawing/2014/main" id="{5A4E380B-F079-357E-BB91-445C2F7373D5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39" name="Group 20">
            <a:extLst>
              <a:ext uri="{FF2B5EF4-FFF2-40B4-BE49-F238E27FC236}">
                <a16:creationId xmlns:a16="http://schemas.microsoft.com/office/drawing/2014/main" id="{3D3AD03D-B216-615F-846B-F8D692363692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40" name="Group 21">
              <a:extLst>
                <a:ext uri="{FF2B5EF4-FFF2-40B4-BE49-F238E27FC236}">
                  <a16:creationId xmlns:a16="http://schemas.microsoft.com/office/drawing/2014/main" id="{8E565FF6-925B-214A-D413-8656BE89BC09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42" name="Oval 33">
                <a:extLst>
                  <a:ext uri="{FF2B5EF4-FFF2-40B4-BE49-F238E27FC236}">
                    <a16:creationId xmlns:a16="http://schemas.microsoft.com/office/drawing/2014/main" id="{80C1517B-7584-14DB-D1C8-F54038200A04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43" name="Graphic 37" descr="Triangle Ruler outline">
                <a:extLst>
                  <a:ext uri="{FF2B5EF4-FFF2-40B4-BE49-F238E27FC236}">
                    <a16:creationId xmlns:a16="http://schemas.microsoft.com/office/drawing/2014/main" id="{B86D7AC3-6A48-80DF-1751-2AC5700620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9DDCEBF0-92F6-024A-5BFD-EE2F2B588098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FF139A0A-854C-66FF-EC86-155806687137}"/>
              </a:ext>
            </a:extLst>
          </p:cNvPr>
          <p:cNvSpPr txBox="1"/>
          <p:nvPr/>
        </p:nvSpPr>
        <p:spPr>
          <a:xfrm>
            <a:off x="3085731" y="3318613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AGENCIA LOCAL / BORRAR RESTO DE PAÍSES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02602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he Burgernator">
            <a:extLst>
              <a:ext uri="{FF2B5EF4-FFF2-40B4-BE49-F238E27FC236}">
                <a16:creationId xmlns:a16="http://schemas.microsoft.com/office/drawing/2014/main" id="{DE276AC9-DF5D-5959-F98C-37778B7EF0FE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92" b="31992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Marcador de pie de página 17">
            <a:extLst>
              <a:ext uri="{FF2B5EF4-FFF2-40B4-BE49-F238E27FC236}">
                <a16:creationId xmlns:a16="http://schemas.microsoft.com/office/drawing/2014/main" id="{F36B3196-8929-5CFE-0060-A1B535848C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MX"/>
              <a:t>Fuente:</a:t>
            </a: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A48F4465-7539-736B-D3A4-6C93422A4B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7322826-FB53-4EA8-B4DD-786783600E55}" type="slidenum">
              <a:rPr lang="es-MX" smtClean="0"/>
              <a:t>5</a:t>
            </a:fld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54F158F-E368-C107-0546-5B1472B029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AF60F01E-EB20-CF74-1F90-1F5D53AF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/>
              <a:t>2024 Aprendizajes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406EA582-3350-F0F4-6062-54DB1F1DCB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C90A9072-A037-025E-FB7D-5F1EB6F886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MX"/>
              <a:t> </a:t>
            </a:r>
          </a:p>
        </p:txBody>
      </p:sp>
      <p:sp>
        <p:nvSpPr>
          <p:cNvPr id="8" name="Rectangle 117">
            <a:extLst>
              <a:ext uri="{FF2B5EF4-FFF2-40B4-BE49-F238E27FC236}">
                <a16:creationId xmlns:a16="http://schemas.microsoft.com/office/drawing/2014/main" id="{B734C401-F546-6D55-27B9-84D1088DEC01}"/>
              </a:ext>
            </a:extLst>
          </p:cNvPr>
          <p:cNvSpPr/>
          <p:nvPr/>
        </p:nvSpPr>
        <p:spPr>
          <a:xfrm>
            <a:off x="713307" y="1472605"/>
            <a:ext cx="3240001" cy="5739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COMPETENCIA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Rectangle 117">
            <a:extLst>
              <a:ext uri="{FF2B5EF4-FFF2-40B4-BE49-F238E27FC236}">
                <a16:creationId xmlns:a16="http://schemas.microsoft.com/office/drawing/2014/main" id="{61EF86D4-708F-76B1-15FD-F97F5C7AA5FE}"/>
              </a:ext>
            </a:extLst>
          </p:cNvPr>
          <p:cNvSpPr/>
          <p:nvPr/>
        </p:nvSpPr>
        <p:spPr>
          <a:xfrm>
            <a:off x="4476000" y="1472605"/>
            <a:ext cx="3240000" cy="5739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ASIGNACIÓN EN MEDIOS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Rectangle 117">
            <a:extLst>
              <a:ext uri="{FF2B5EF4-FFF2-40B4-BE49-F238E27FC236}">
                <a16:creationId xmlns:a16="http://schemas.microsoft.com/office/drawing/2014/main" id="{40F515F1-7A1C-C794-85DB-B931FE42BA57}"/>
              </a:ext>
            </a:extLst>
          </p:cNvPr>
          <p:cNvSpPr/>
          <p:nvPr/>
        </p:nvSpPr>
        <p:spPr>
          <a:xfrm>
            <a:off x="8238691" y="1472605"/>
            <a:ext cx="3240000" cy="5739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ACTIVACIÓN CREATIVA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11" name="Tabla 5">
            <a:extLst>
              <a:ext uri="{FF2B5EF4-FFF2-40B4-BE49-F238E27FC236}">
                <a16:creationId xmlns:a16="http://schemas.microsoft.com/office/drawing/2014/main" id="{5A588740-20C2-8DEB-3A71-A0A9078896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55735"/>
              </p:ext>
            </p:extLst>
          </p:nvPr>
        </p:nvGraphicFramePr>
        <p:xfrm>
          <a:off x="875116" y="2407462"/>
          <a:ext cx="3019766" cy="3224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9766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11627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Es una de las categorias mas activas con una fuerte competencia (26 marcas activas), por lo que exige eficiencia con el corto presupuesto que tenemos.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MX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A0F0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Vitaflenaco sigue liderango en la acividad publicitaria (20% SOI)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Ojo a Dolo Neurobión que ha ido ganando participación en el SOI (33%)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MK por su parte, competencia directa de Acetaminfen Bayer, ha tenido muy poca participación, pero constante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graphicFrame>
        <p:nvGraphicFramePr>
          <p:cNvPr id="12" name="Tabla 5">
            <a:extLst>
              <a:ext uri="{FF2B5EF4-FFF2-40B4-BE49-F238E27FC236}">
                <a16:creationId xmlns:a16="http://schemas.microsoft.com/office/drawing/2014/main" id="{260DE19D-E5CF-782C-CEA1-34693BB2F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295822"/>
              </p:ext>
            </p:extLst>
          </p:nvPr>
        </p:nvGraphicFramePr>
        <p:xfrm>
          <a:off x="4608191" y="2407462"/>
          <a:ext cx="2734859" cy="3224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 categoría mantiene a  PTV y OPT como medios principales en la comunicación.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Radio y exteriores como medios de apoyo que ayudan a complementar el alcance y generan frecuencia de repetición, Utilizado por Aliviol y Aleve como medio   principal.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MK, concentra en radio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graphicFrame>
        <p:nvGraphicFramePr>
          <p:cNvPr id="13" name="Tabla 5">
            <a:extLst>
              <a:ext uri="{FF2B5EF4-FFF2-40B4-BE49-F238E27FC236}">
                <a16:creationId xmlns:a16="http://schemas.microsoft.com/office/drawing/2014/main" id="{2443F4EF-4C89-8D66-3010-E9FA5F41E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993112"/>
              </p:ext>
            </p:extLst>
          </p:nvPr>
        </p:nvGraphicFramePr>
        <p:xfrm>
          <a:off x="8340004" y="2407462"/>
          <a:ext cx="2734859" cy="3054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859">
                  <a:extLst>
                    <a:ext uri="{9D8B030D-6E8A-4147-A177-3AD203B41FA5}">
                      <a16:colId xmlns:a16="http://schemas.microsoft.com/office/drawing/2014/main" val="1154906528"/>
                    </a:ext>
                  </a:extLst>
                </a:gridCol>
              </a:tblGrid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 categoria utiliza spots de 30” y 20” en un 51% y 26% respectivamente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7219349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A0F0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Las interacciones cortas generan frecuencia de repetición a un bajo costo, por lo que se sugiere utilización de estos formatos (cintillos, cortinas de S/R corte)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3189836"/>
                  </a:ext>
                </a:extLst>
              </a:tr>
              <a:tr h="10181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”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2354449"/>
                  </a:ext>
                </a:extLst>
              </a:tr>
            </a:tbl>
          </a:graphicData>
        </a:graphic>
      </p:graphicFrame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F3958B92-E01B-536E-BCA7-611F47BD513A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accent5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D08626C5-FD72-D81F-18F9-BD55A6A90439}"/>
              </a:ext>
            </a:extLst>
          </p:cNvPr>
          <p:cNvGrpSpPr/>
          <p:nvPr/>
        </p:nvGrpSpPr>
        <p:grpSpPr>
          <a:xfrm>
            <a:off x="10299629" y="124456"/>
            <a:ext cx="1446176" cy="307777"/>
            <a:chOff x="1940295" y="2086507"/>
            <a:chExt cx="3049919" cy="649088"/>
          </a:xfrm>
        </p:grpSpPr>
        <p:grpSp>
          <p:nvGrpSpPr>
            <p:cNvPr id="14" name="Group 21">
              <a:extLst>
                <a:ext uri="{FF2B5EF4-FFF2-40B4-BE49-F238E27FC236}">
                  <a16:creationId xmlns:a16="http://schemas.microsoft.com/office/drawing/2014/main" id="{8FEAD4D7-2719-9A1A-3395-D71FF8B20BA2}"/>
                </a:ext>
              </a:extLst>
            </p:cNvPr>
            <p:cNvGrpSpPr/>
            <p:nvPr/>
          </p:nvGrpSpPr>
          <p:grpSpPr>
            <a:xfrm>
              <a:off x="1940295" y="2112018"/>
              <a:ext cx="598067" cy="598067"/>
              <a:chOff x="8582452" y="2686901"/>
              <a:chExt cx="621171" cy="621171"/>
            </a:xfrm>
          </p:grpSpPr>
          <p:sp>
            <p:nvSpPr>
              <p:cNvPr id="16" name="Oval 33">
                <a:extLst>
                  <a:ext uri="{FF2B5EF4-FFF2-40B4-BE49-F238E27FC236}">
                    <a16:creationId xmlns:a16="http://schemas.microsoft.com/office/drawing/2014/main" id="{22749A9A-263B-721B-2167-98A4ACED729F}"/>
                  </a:ext>
                </a:extLst>
              </p:cNvPr>
              <p:cNvSpPr/>
              <p:nvPr/>
            </p:nvSpPr>
            <p:spPr>
              <a:xfrm>
                <a:off x="8582452" y="2686901"/>
                <a:ext cx="621171" cy="6211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27" name="Graphic 37" descr="Triangle Ruler outline">
                <a:extLst>
                  <a:ext uri="{FF2B5EF4-FFF2-40B4-BE49-F238E27FC236}">
                    <a16:creationId xmlns:a16="http://schemas.microsoft.com/office/drawing/2014/main" id="{AEFB6CA8-7BDA-3663-93EB-D79A0A4A81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732494" y="2780237"/>
                <a:ext cx="390382" cy="390382"/>
              </a:xfrm>
              <a:prstGeom prst="rect">
                <a:avLst/>
              </a:prstGeom>
            </p:spPr>
          </p:pic>
        </p:grpSp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0265FA87-DA48-9E54-7756-EE20FABA70AD}"/>
                </a:ext>
              </a:extLst>
            </p:cNvPr>
            <p:cNvSpPr txBox="1"/>
            <p:nvPr/>
          </p:nvSpPr>
          <p:spPr>
            <a:xfrm>
              <a:off x="2518275" y="2086507"/>
              <a:ext cx="2471939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err="1">
                  <a:ln>
                    <a:noFill/>
                  </a:ln>
                  <a:solidFill>
                    <a:srgbClr val="FC3D8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Alineación</a:t>
              </a: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C3D8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4142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0AABF4E-CEB4-D610-288F-92CED3A69509}"/>
              </a:ext>
            </a:extLst>
          </p:cNvPr>
          <p:cNvSpPr/>
          <p:nvPr/>
        </p:nvSpPr>
        <p:spPr>
          <a:xfrm>
            <a:off x="365667" y="1279767"/>
            <a:ext cx="11489437" cy="49540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33" name="Title 132">
            <a:extLst>
              <a:ext uri="{FF2B5EF4-FFF2-40B4-BE49-F238E27FC236}">
                <a16:creationId xmlns:a16="http://schemas.microsoft.com/office/drawing/2014/main" id="{936F9986-24D1-DFB9-7FC7-26592B31B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56" y="462897"/>
            <a:ext cx="10765383" cy="643050"/>
          </a:xfrm>
        </p:spPr>
        <p:txBody>
          <a:bodyPr/>
          <a:lstStyle/>
          <a:p>
            <a:r>
              <a:rPr lang="en-GB" sz="2400" b="1"/>
              <a:t>HVA NAME </a:t>
            </a:r>
            <a:r>
              <a:rPr lang="en-GB" sz="2400"/>
              <a:t>– </a:t>
            </a:r>
            <a:r>
              <a:rPr lang="en-GB" sz="2400">
                <a:highlight>
                  <a:srgbClr val="FFFF00"/>
                </a:highlight>
              </a:rPr>
              <a:t>Key highlights here  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F10EC592-DCDB-684B-44E8-684F53091823}"/>
              </a:ext>
            </a:extLst>
          </p:cNvPr>
          <p:cNvSpPr/>
          <p:nvPr/>
        </p:nvSpPr>
        <p:spPr>
          <a:xfrm>
            <a:off x="-1976214" y="1279766"/>
            <a:ext cx="1988289" cy="51436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360000" rIns="72000" bIns="36000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>
                <a:ln>
                  <a:noFill/>
                </a:ln>
                <a:solidFill>
                  <a:srgbClr val="0A0F0D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Key consideration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Duplicate slide for each HVAs profile.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Use the Hub output from the previous audience data to inspire further research into consumer attitude, behaviours and motivations for profile building. For instance: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Consumer journey (needs, trigger, decision making)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Brand perception (awareness / consideration / preference levels)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Deep dive into a segmentation or behaviours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Platform insights (i.e. Facebook, Google) that can refine our understanding of our audience’s behaviour and inform execution.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Suggested Data Sources: Kantar reports, TGI, Euromonitor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1C074D0B-E491-208A-F08F-0FF198C960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Source: </a:t>
            </a:r>
            <a:r>
              <a:rPr kumimoji="0" lang="en-GB" sz="8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here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E8D6384-4008-9336-D49B-7CF1466A0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ExtraLight" pitchFamily="2" charset="77"/>
                <a:ea typeface="+mn-ea"/>
                <a:cs typeface="Poppins Extra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ExtraLight" pitchFamily="2" charset="77"/>
              <a:ea typeface="+mn-ea"/>
              <a:cs typeface="Poppins ExtraLight" pitchFamily="2" charset="77"/>
            </a:endParaRPr>
          </a:p>
        </p:txBody>
      </p:sp>
      <p:pic>
        <p:nvPicPr>
          <p:cNvPr id="16" name="Picture 8" descr="Free People Camping in the Forest Stock Photo">
            <a:extLst>
              <a:ext uri="{FF2B5EF4-FFF2-40B4-BE49-F238E27FC236}">
                <a16:creationId xmlns:a16="http://schemas.microsoft.com/office/drawing/2014/main" id="{81EA5558-368D-6F93-710C-A5ADF89CDD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" r="2436"/>
          <a:stretch/>
        </p:blipFill>
        <p:spPr bwMode="auto">
          <a:xfrm>
            <a:off x="307422" y="1279767"/>
            <a:ext cx="3138112" cy="4948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DF2B05F-3367-18EB-D327-9F19AA28B6EA}"/>
              </a:ext>
            </a:extLst>
          </p:cNvPr>
          <p:cNvSpPr/>
          <p:nvPr/>
        </p:nvSpPr>
        <p:spPr>
          <a:xfrm>
            <a:off x="307422" y="1279767"/>
            <a:ext cx="45719" cy="49540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1965B3A-2AFF-6626-6174-2176AD45D773}"/>
              </a:ext>
            </a:extLst>
          </p:cNvPr>
          <p:cNvGrpSpPr/>
          <p:nvPr/>
        </p:nvGrpSpPr>
        <p:grpSpPr>
          <a:xfrm>
            <a:off x="330281" y="1994393"/>
            <a:ext cx="2772269" cy="1064712"/>
            <a:chOff x="336544" y="1600332"/>
            <a:chExt cx="2772269" cy="1064712"/>
          </a:xfrm>
        </p:grpSpPr>
        <p:sp>
          <p:nvSpPr>
            <p:cNvPr id="19" name="Round Same-side Corner of Rectangle 18">
              <a:extLst>
                <a:ext uri="{FF2B5EF4-FFF2-40B4-BE49-F238E27FC236}">
                  <a16:creationId xmlns:a16="http://schemas.microsoft.com/office/drawing/2014/main" id="{A0E03351-700A-671A-F5CE-43418D2B7FEC}"/>
                </a:ext>
              </a:extLst>
            </p:cNvPr>
            <p:cNvSpPr/>
            <p:nvPr/>
          </p:nvSpPr>
          <p:spPr>
            <a:xfrm rot="5400000">
              <a:off x="1179749" y="757127"/>
              <a:ext cx="1064712" cy="2751122"/>
            </a:xfrm>
            <a:prstGeom prst="round2SameRect">
              <a:avLst/>
            </a:prstGeom>
            <a:gradFill flip="none" rotWithShape="1">
              <a:gsLst>
                <a:gs pos="0">
                  <a:schemeClr val="accent2"/>
                </a:gs>
                <a:gs pos="99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2F5751-B84F-31E1-AB77-6E3D3C55AD9C}"/>
                </a:ext>
              </a:extLst>
            </p:cNvPr>
            <p:cNvSpPr txBox="1"/>
            <p:nvPr/>
          </p:nvSpPr>
          <p:spPr>
            <a:xfrm>
              <a:off x="399624" y="1717189"/>
              <a:ext cx="2709189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10881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15.9m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Segment size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-SemiBold"/>
                <a:ea typeface="+mn-ea"/>
                <a:cs typeface="+mn-cs"/>
              </a:endParaRPr>
            </a:p>
            <a:p>
              <a:pPr marL="0" marR="0" lvl="0" indent="0" algn="l" defTabSz="10881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16% </a:t>
              </a: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of Category Buyers</a:t>
              </a:r>
            </a:p>
          </p:txBody>
        </p:sp>
      </p:grp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84E54D3-DC3F-F50D-A67E-91B055CDE652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2A4171-524F-FD56-6A13-41F3028CE87A}"/>
              </a:ext>
            </a:extLst>
          </p:cNvPr>
          <p:cNvCxnSpPr>
            <a:cxnSpLocks/>
          </p:cNvCxnSpPr>
          <p:nvPr/>
        </p:nvCxnSpPr>
        <p:spPr>
          <a:xfrm>
            <a:off x="305435" y="1279766"/>
            <a:ext cx="115506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AE095B67-DCE2-DD20-5C84-835C6E2281EC}"/>
              </a:ext>
            </a:extLst>
          </p:cNvPr>
          <p:cNvSpPr/>
          <p:nvPr/>
        </p:nvSpPr>
        <p:spPr>
          <a:xfrm>
            <a:off x="11814955" y="1279767"/>
            <a:ext cx="45719" cy="4954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F56976B-254E-04AB-D80E-5D1DA05CDB16}"/>
              </a:ext>
            </a:extLst>
          </p:cNvPr>
          <p:cNvSpPr/>
          <p:nvPr/>
        </p:nvSpPr>
        <p:spPr>
          <a:xfrm>
            <a:off x="3569918" y="140917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A38D8F0-FB5C-A686-B619-892DFDF005BF}"/>
              </a:ext>
            </a:extLst>
          </p:cNvPr>
          <p:cNvSpPr/>
          <p:nvPr/>
        </p:nvSpPr>
        <p:spPr>
          <a:xfrm>
            <a:off x="7684500" y="1409178"/>
            <a:ext cx="4006152" cy="795403"/>
          </a:xfrm>
          <a:prstGeom prst="roundRect">
            <a:avLst>
              <a:gd name="adj" fmla="val 800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DD069E7-3636-91AB-1DD7-47C1E24A3AFF}"/>
              </a:ext>
            </a:extLst>
          </p:cNvPr>
          <p:cNvSpPr/>
          <p:nvPr/>
        </p:nvSpPr>
        <p:spPr>
          <a:xfrm>
            <a:off x="7684500" y="2313780"/>
            <a:ext cx="4006152" cy="3805182"/>
          </a:xfrm>
          <a:prstGeom prst="roundRect">
            <a:avLst>
              <a:gd name="adj" fmla="val 14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2E6A9581-6BAC-81B5-BD14-1FD6CFA69511}"/>
              </a:ext>
            </a:extLst>
          </p:cNvPr>
          <p:cNvSpPr/>
          <p:nvPr/>
        </p:nvSpPr>
        <p:spPr>
          <a:xfrm>
            <a:off x="5631336" y="2313780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3AB94C65-1B02-8647-451F-C4C5CC3C4010}"/>
              </a:ext>
            </a:extLst>
          </p:cNvPr>
          <p:cNvSpPr/>
          <p:nvPr/>
        </p:nvSpPr>
        <p:spPr>
          <a:xfrm>
            <a:off x="3567379" y="2313780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9D4E4FEB-629B-5B14-5344-E1DE86B43E0A}"/>
              </a:ext>
            </a:extLst>
          </p:cNvPr>
          <p:cNvSpPr/>
          <p:nvPr/>
        </p:nvSpPr>
        <p:spPr>
          <a:xfrm>
            <a:off x="5631336" y="4261578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07725671-0B1C-FDB3-810A-9CC3A28BD5BB}"/>
              </a:ext>
            </a:extLst>
          </p:cNvPr>
          <p:cNvSpPr/>
          <p:nvPr/>
        </p:nvSpPr>
        <p:spPr>
          <a:xfrm>
            <a:off x="3567379" y="4261578"/>
            <a:ext cx="1944734" cy="1857384"/>
          </a:xfrm>
          <a:prstGeom prst="roundRect">
            <a:avLst>
              <a:gd name="adj" fmla="val 294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9" name="CuadroTexto 40">
            <a:extLst>
              <a:ext uri="{FF2B5EF4-FFF2-40B4-BE49-F238E27FC236}">
                <a16:creationId xmlns:a16="http://schemas.microsoft.com/office/drawing/2014/main" id="{C32F389A-E19C-D659-E56C-B41821C01489}"/>
              </a:ext>
            </a:extLst>
          </p:cNvPr>
          <p:cNvSpPr txBox="1"/>
          <p:nvPr/>
        </p:nvSpPr>
        <p:spPr>
          <a:xfrm>
            <a:off x="3568376" y="1457250"/>
            <a:ext cx="1943738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Driven by quality and trust</a:t>
            </a:r>
          </a:p>
        </p:txBody>
      </p:sp>
      <p:sp>
        <p:nvSpPr>
          <p:cNvPr id="40" name="CuadroTexto 45">
            <a:extLst>
              <a:ext uri="{FF2B5EF4-FFF2-40B4-BE49-F238E27FC236}">
                <a16:creationId xmlns:a16="http://schemas.microsoft.com/office/drawing/2014/main" id="{1CDF55D3-3C69-5842-0EC8-E8D502893368}"/>
              </a:ext>
            </a:extLst>
          </p:cNvPr>
          <p:cNvSpPr txBox="1"/>
          <p:nvPr/>
        </p:nvSpPr>
        <p:spPr>
          <a:xfrm>
            <a:off x="7682773" y="1456205"/>
            <a:ext cx="2744650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Living a healthy and conscious lifestyle</a:t>
            </a:r>
          </a:p>
        </p:txBody>
      </p:sp>
      <p:sp>
        <p:nvSpPr>
          <p:cNvPr id="41" name="CuadroTexto 56">
            <a:extLst>
              <a:ext uri="{FF2B5EF4-FFF2-40B4-BE49-F238E27FC236}">
                <a16:creationId xmlns:a16="http://schemas.microsoft.com/office/drawing/2014/main" id="{72C0F62C-7416-4DAD-3418-D544108DE213}"/>
              </a:ext>
            </a:extLst>
          </p:cNvPr>
          <p:cNvSpPr txBox="1"/>
          <p:nvPr/>
        </p:nvSpPr>
        <p:spPr>
          <a:xfrm>
            <a:off x="7682773" y="2352721"/>
            <a:ext cx="3897539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 clear “on the go” and fragmented media behaviour</a:t>
            </a:r>
          </a:p>
        </p:txBody>
      </p:sp>
      <p:sp>
        <p:nvSpPr>
          <p:cNvPr id="42" name="CuadroTexto 59">
            <a:extLst>
              <a:ext uri="{FF2B5EF4-FFF2-40B4-BE49-F238E27FC236}">
                <a16:creationId xmlns:a16="http://schemas.microsoft.com/office/drawing/2014/main" id="{B2A059BB-17B9-FF1D-11B6-7E5ED73FC5C4}"/>
              </a:ext>
            </a:extLst>
          </p:cNvPr>
          <p:cNvSpPr txBox="1"/>
          <p:nvPr/>
        </p:nvSpPr>
        <p:spPr>
          <a:xfrm>
            <a:off x="5646322" y="4304338"/>
            <a:ext cx="1942274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 wide range of social platforms used </a:t>
            </a:r>
          </a:p>
        </p:txBody>
      </p:sp>
      <p:sp>
        <p:nvSpPr>
          <p:cNvPr id="43" name="CuadroTexto 50">
            <a:extLst>
              <a:ext uri="{FF2B5EF4-FFF2-40B4-BE49-F238E27FC236}">
                <a16:creationId xmlns:a16="http://schemas.microsoft.com/office/drawing/2014/main" id="{7D7CF936-A79B-3A88-BA88-54D7960BB8B7}"/>
              </a:ext>
            </a:extLst>
          </p:cNvPr>
          <p:cNvSpPr txBox="1"/>
          <p:nvPr/>
        </p:nvSpPr>
        <p:spPr>
          <a:xfrm>
            <a:off x="3568375" y="2352721"/>
            <a:ext cx="1454562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Mostly urban and well educated</a:t>
            </a:r>
          </a:p>
        </p:txBody>
      </p:sp>
      <p:sp>
        <p:nvSpPr>
          <p:cNvPr id="44" name="CuadroTexto 55">
            <a:extLst>
              <a:ext uri="{FF2B5EF4-FFF2-40B4-BE49-F238E27FC236}">
                <a16:creationId xmlns:a16="http://schemas.microsoft.com/office/drawing/2014/main" id="{6013D787-15E6-EFA6-9547-F94A64FBE3C7}"/>
              </a:ext>
            </a:extLst>
          </p:cNvPr>
          <p:cNvSpPr txBox="1"/>
          <p:nvPr/>
        </p:nvSpPr>
        <p:spPr>
          <a:xfrm>
            <a:off x="5610188" y="2352721"/>
            <a:ext cx="1594210" cy="373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Omnichannel specialized buyers</a:t>
            </a:r>
          </a:p>
        </p:txBody>
      </p:sp>
      <p:sp>
        <p:nvSpPr>
          <p:cNvPr id="45" name="CuadroTexto 61">
            <a:extLst>
              <a:ext uri="{FF2B5EF4-FFF2-40B4-BE49-F238E27FC236}">
                <a16:creationId xmlns:a16="http://schemas.microsoft.com/office/drawing/2014/main" id="{AB576D2A-74B3-B66E-5777-8C9A1F95A972}"/>
              </a:ext>
            </a:extLst>
          </p:cNvPr>
          <p:cNvSpPr txBox="1"/>
          <p:nvPr/>
        </p:nvSpPr>
        <p:spPr>
          <a:xfrm>
            <a:off x="3568375" y="4304338"/>
            <a:ext cx="1943738" cy="234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Advice and trust seeker</a:t>
            </a:r>
          </a:p>
        </p:txBody>
      </p:sp>
      <p:sp>
        <p:nvSpPr>
          <p:cNvPr id="4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87EABEC-250C-6490-F539-A062AD012297}"/>
              </a:ext>
            </a:extLst>
          </p:cNvPr>
          <p:cNvSpPr txBox="1"/>
          <p:nvPr/>
        </p:nvSpPr>
        <p:spPr>
          <a:xfrm>
            <a:off x="3730009" y="16908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88%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Worth Paying for Quality</a:t>
            </a:r>
          </a:p>
        </p:txBody>
      </p:sp>
      <p:sp>
        <p:nvSpPr>
          <p:cNvPr id="4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BE190652-8FB2-DAFD-A5FC-FA56B8AB6522}"/>
              </a:ext>
            </a:extLst>
          </p:cNvPr>
          <p:cNvSpPr txBox="1"/>
          <p:nvPr/>
        </p:nvSpPr>
        <p:spPr>
          <a:xfrm>
            <a:off x="4963527" y="1690885"/>
            <a:ext cx="954474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87%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(113ai)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Loyal to the brands they like</a:t>
            </a:r>
            <a:endParaRPr kumimoji="0" lang="en-US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4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9E7A000D-EED2-6776-7132-1B4D22897334}"/>
              </a:ext>
            </a:extLst>
          </p:cNvPr>
          <p:cNvSpPr txBox="1"/>
          <p:nvPr/>
        </p:nvSpPr>
        <p:spPr>
          <a:xfrm>
            <a:off x="6233009" y="1690885"/>
            <a:ext cx="1199562" cy="455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23%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(127ai)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Influenced by “what’s hot and what’s not”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5C47BA0-E030-CB10-4075-56A484912B18}"/>
              </a:ext>
            </a:extLst>
          </p:cNvPr>
          <p:cNvCxnSpPr/>
          <p:nvPr/>
        </p:nvCxnSpPr>
        <p:spPr>
          <a:xfrm>
            <a:off x="367241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EC0DB716-5B3D-439C-A253-4395C102BB57}"/>
              </a:ext>
            </a:extLst>
          </p:cNvPr>
          <p:cNvCxnSpPr/>
          <p:nvPr/>
        </p:nvCxnSpPr>
        <p:spPr>
          <a:xfrm>
            <a:off x="490177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3519FA1-F1B8-C44A-E15D-43C8DA6FC5B8}"/>
              </a:ext>
            </a:extLst>
          </p:cNvPr>
          <p:cNvCxnSpPr/>
          <p:nvPr/>
        </p:nvCxnSpPr>
        <p:spPr>
          <a:xfrm>
            <a:off x="616669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FA5C9593-A828-96EE-6874-2ADCAF94BFDC}"/>
              </a:ext>
            </a:extLst>
          </p:cNvPr>
          <p:cNvSpPr txBox="1"/>
          <p:nvPr/>
        </p:nvSpPr>
        <p:spPr>
          <a:xfrm>
            <a:off x="7843752" y="1690885"/>
            <a:ext cx="903857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91%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(194ai)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Has a very healthy lifestyle</a:t>
            </a:r>
          </a:p>
        </p:txBody>
      </p:sp>
      <p:sp>
        <p:nvSpPr>
          <p:cNvPr id="5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2C0B902-A714-B49E-49C3-48D161A97141}"/>
              </a:ext>
            </a:extLst>
          </p:cNvPr>
          <p:cNvSpPr txBox="1"/>
          <p:nvPr/>
        </p:nvSpPr>
        <p:spPr>
          <a:xfrm>
            <a:off x="8790224" y="1690885"/>
            <a:ext cx="981579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60%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Interested in Health</a:t>
            </a:r>
          </a:p>
        </p:txBody>
      </p:sp>
      <p:sp>
        <p:nvSpPr>
          <p:cNvPr id="55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3C07DC95-1F76-03E5-F887-8A2F31951052}"/>
              </a:ext>
            </a:extLst>
          </p:cNvPr>
          <p:cNvSpPr txBox="1"/>
          <p:nvPr/>
        </p:nvSpPr>
        <p:spPr>
          <a:xfrm>
            <a:off x="10559500" y="1690885"/>
            <a:ext cx="1174158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(122ai)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Buy natural products because of health</a:t>
            </a:r>
          </a:p>
        </p:txBody>
      </p:sp>
      <p:sp>
        <p:nvSpPr>
          <p:cNvPr id="5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E2AC5C6-5BFB-ADD3-DE96-C57A90859D50}"/>
              </a:ext>
            </a:extLst>
          </p:cNvPr>
          <p:cNvSpPr txBox="1"/>
          <p:nvPr/>
        </p:nvSpPr>
        <p:spPr>
          <a:xfrm>
            <a:off x="9696125" y="1690885"/>
            <a:ext cx="827818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73%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(178ai)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Aim to be plastic free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46017CF-A2EC-5702-8F6E-90A5E82BEDFD}"/>
              </a:ext>
            </a:extLst>
          </p:cNvPr>
          <p:cNvCxnSpPr/>
          <p:nvPr/>
        </p:nvCxnSpPr>
        <p:spPr>
          <a:xfrm>
            <a:off x="778721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CFFEF4E-84CA-396E-7586-12734931C607}"/>
              </a:ext>
            </a:extLst>
          </p:cNvPr>
          <p:cNvCxnSpPr/>
          <p:nvPr/>
        </p:nvCxnSpPr>
        <p:spPr>
          <a:xfrm>
            <a:off x="873717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4C4855B-6C65-6D71-13D2-BD7A3B4A277E}"/>
              </a:ext>
            </a:extLst>
          </p:cNvPr>
          <p:cNvCxnSpPr/>
          <p:nvPr/>
        </p:nvCxnSpPr>
        <p:spPr>
          <a:xfrm>
            <a:off x="963633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8783127-CEF9-CBAA-07B9-9374EDA1A041}"/>
              </a:ext>
            </a:extLst>
          </p:cNvPr>
          <p:cNvCxnSpPr/>
          <p:nvPr/>
        </p:nvCxnSpPr>
        <p:spPr>
          <a:xfrm>
            <a:off x="10499931" y="16908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Chart 1">
            <a:extLst>
              <a:ext uri="{FF2B5EF4-FFF2-40B4-BE49-F238E27FC236}">
                <a16:creationId xmlns:a16="http://schemas.microsoft.com/office/drawing/2014/main" id="{50A90E1E-B2F4-4118-E884-64C63F956E2C}"/>
              </a:ext>
            </a:extLst>
          </p:cNvPr>
          <p:cNvGraphicFramePr/>
          <p:nvPr/>
        </p:nvGraphicFramePr>
        <p:xfrm>
          <a:off x="3521750" y="2498330"/>
          <a:ext cx="2045930" cy="1017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2D4E430A-CD1A-FDCF-94C6-2C4B971E8BC5}"/>
              </a:ext>
            </a:extLst>
          </p:cNvPr>
          <p:cNvSpPr txBox="1"/>
          <p:nvPr/>
        </p:nvSpPr>
        <p:spPr>
          <a:xfrm>
            <a:off x="3730009" y="35450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(141ai)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Univ. Degree / Postgraduate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725E85C-289E-DF29-9C72-6B3448445ECF}"/>
              </a:ext>
            </a:extLst>
          </p:cNvPr>
          <p:cNvCxnSpPr/>
          <p:nvPr/>
        </p:nvCxnSpPr>
        <p:spPr>
          <a:xfrm>
            <a:off x="3672411" y="35450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AB55CA8-8BBE-2069-10C1-EEE4EA7A3637}"/>
              </a:ext>
            </a:extLst>
          </p:cNvPr>
          <p:cNvSpPr txBox="1"/>
          <p:nvPr/>
        </p:nvSpPr>
        <p:spPr>
          <a:xfrm>
            <a:off x="4659649" y="3545085"/>
            <a:ext cx="818170" cy="4094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11%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(159ai)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Outdoor Adventurers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701AFE7-2CBF-6321-C764-43901AF06D2B}"/>
              </a:ext>
            </a:extLst>
          </p:cNvPr>
          <p:cNvCxnSpPr/>
          <p:nvPr/>
        </p:nvCxnSpPr>
        <p:spPr>
          <a:xfrm>
            <a:off x="4602051" y="354508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9673302-392B-7F75-5A30-5E09FDFEE013}"/>
              </a:ext>
            </a:extLst>
          </p:cNvPr>
          <p:cNvSpPr txBox="1"/>
          <p:nvPr/>
        </p:nvSpPr>
        <p:spPr>
          <a:xfrm>
            <a:off x="5791048" y="277292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12%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(133ai)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Pharmacy/Over the Counter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2C484B2-7CAD-24A4-8C76-C4013680C929}"/>
              </a:ext>
            </a:extLst>
          </p:cNvPr>
          <p:cNvCxnSpPr>
            <a:cxnSpLocks/>
          </p:cNvCxnSpPr>
          <p:nvPr/>
        </p:nvCxnSpPr>
        <p:spPr>
          <a:xfrm>
            <a:off x="5724731" y="277292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B3C473D2-8195-8215-7575-547B2C55EFBC}"/>
              </a:ext>
            </a:extLst>
          </p:cNvPr>
          <p:cNvSpPr txBox="1"/>
          <p:nvPr/>
        </p:nvSpPr>
        <p:spPr>
          <a:xfrm>
            <a:off x="5791048" y="320472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54%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eRetailers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A6CBB4A-82AB-192B-756C-6100D1833E25}"/>
              </a:ext>
            </a:extLst>
          </p:cNvPr>
          <p:cNvCxnSpPr>
            <a:cxnSpLocks/>
          </p:cNvCxnSpPr>
          <p:nvPr/>
        </p:nvCxnSpPr>
        <p:spPr>
          <a:xfrm>
            <a:off x="5724731" y="320472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1E0780C0-8643-6720-40F3-BE423E1324B0}"/>
              </a:ext>
            </a:extLst>
          </p:cNvPr>
          <p:cNvSpPr txBox="1"/>
          <p:nvPr/>
        </p:nvSpPr>
        <p:spPr>
          <a:xfrm>
            <a:off x="5791048" y="364160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(104ai)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Used Social Shopping last 3 m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276F5CC-274F-F624-E034-36C88A926324}"/>
              </a:ext>
            </a:extLst>
          </p:cNvPr>
          <p:cNvCxnSpPr>
            <a:cxnSpLocks/>
          </p:cNvCxnSpPr>
          <p:nvPr/>
        </p:nvCxnSpPr>
        <p:spPr>
          <a:xfrm>
            <a:off x="5724731" y="364160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C9C06FA-A82B-1AE7-EA78-8E3E80A0A9FC}"/>
              </a:ext>
            </a:extLst>
          </p:cNvPr>
          <p:cNvSpPr txBox="1"/>
          <p:nvPr/>
        </p:nvSpPr>
        <p:spPr>
          <a:xfrm>
            <a:off x="3743808" y="458648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10%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(111ai)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Asked expert advice online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D8E2D2C9-9664-CF53-0CC7-277F8520408B}"/>
              </a:ext>
            </a:extLst>
          </p:cNvPr>
          <p:cNvCxnSpPr>
            <a:cxnSpLocks/>
          </p:cNvCxnSpPr>
          <p:nvPr/>
        </p:nvCxnSpPr>
        <p:spPr>
          <a:xfrm>
            <a:off x="3677491" y="458648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9FDC6A22-6E80-D6FA-E947-C6C9E303145D}"/>
              </a:ext>
            </a:extLst>
          </p:cNvPr>
          <p:cNvSpPr txBox="1"/>
          <p:nvPr/>
        </p:nvSpPr>
        <p:spPr>
          <a:xfrm>
            <a:off x="3743808" y="501828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66%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(112ai)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Follow subject experts on Social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5409F34-0086-04C9-E63C-3B44509B78E1}"/>
              </a:ext>
            </a:extLst>
          </p:cNvPr>
          <p:cNvCxnSpPr>
            <a:cxnSpLocks/>
          </p:cNvCxnSpPr>
          <p:nvPr/>
        </p:nvCxnSpPr>
        <p:spPr>
          <a:xfrm>
            <a:off x="3677491" y="5018285"/>
            <a:ext cx="0" cy="31063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D153DC08-0945-EA76-9C6E-3A605FBB12EA}"/>
              </a:ext>
            </a:extLst>
          </p:cNvPr>
          <p:cNvSpPr txBox="1"/>
          <p:nvPr/>
        </p:nvSpPr>
        <p:spPr>
          <a:xfrm>
            <a:off x="3743808" y="5455165"/>
            <a:ext cx="1641511" cy="3106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57%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89D328"/>
                    </a:gs>
                    <a:gs pos="99000">
                      <a:srgbClr val="00BCFF"/>
                    </a:gs>
                  </a:gsLst>
                  <a:lin ang="0" scaled="1"/>
                </a:gradFill>
                <a:effectLst/>
                <a:uLnTx/>
                <a:uFillTx/>
                <a:latin typeface="Poppins-Regular"/>
                <a:ea typeface="+mn-ea"/>
                <a:cs typeface="+mn-cs"/>
              </a:rPr>
              <a:t>(136ai)</a:t>
            </a:r>
          </a:p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Usually seek advice before purchase decision</a:t>
            </a: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DD4C57FF-6726-7BC3-2B7F-457975208172}"/>
              </a:ext>
            </a:extLst>
          </p:cNvPr>
          <p:cNvCxnSpPr>
            <a:cxnSpLocks/>
          </p:cNvCxnSpPr>
          <p:nvPr/>
        </p:nvCxnSpPr>
        <p:spPr>
          <a:xfrm>
            <a:off x="3677491" y="5455165"/>
            <a:ext cx="0" cy="427475"/>
          </a:xfrm>
          <a:prstGeom prst="line">
            <a:avLst/>
          </a:prstGeom>
          <a:ln w="12700">
            <a:solidFill>
              <a:schemeClr val="accent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2" name="Content Placeholder 6">
            <a:extLst>
              <a:ext uri="{FF2B5EF4-FFF2-40B4-BE49-F238E27FC236}">
                <a16:creationId xmlns:a16="http://schemas.microsoft.com/office/drawing/2014/main" id="{5256F42C-DAED-E75F-8822-907100F4CA37}"/>
              </a:ext>
            </a:extLst>
          </p:cNvPr>
          <p:cNvGraphicFramePr>
            <a:graphicFrameLocks/>
          </p:cNvGraphicFramePr>
          <p:nvPr/>
        </p:nvGraphicFramePr>
        <p:xfrm>
          <a:off x="5712025" y="4639716"/>
          <a:ext cx="1772564" cy="14588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5" name="Content Placeholder 6">
            <a:extLst>
              <a:ext uri="{FF2B5EF4-FFF2-40B4-BE49-F238E27FC236}">
                <a16:creationId xmlns:a16="http://schemas.microsoft.com/office/drawing/2014/main" id="{66DA3001-1E96-4C9E-3310-38442C129263}"/>
              </a:ext>
            </a:extLst>
          </p:cNvPr>
          <p:cNvGraphicFramePr>
            <a:graphicFrameLocks/>
          </p:cNvGraphicFramePr>
          <p:nvPr/>
        </p:nvGraphicFramePr>
        <p:xfrm>
          <a:off x="6544805" y="4630308"/>
          <a:ext cx="1687146" cy="1477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3A72297-797D-4F5D-392A-6826E02C8297}"/>
              </a:ext>
            </a:extLst>
          </p:cNvPr>
          <p:cNvSpPr txBox="1"/>
          <p:nvPr/>
        </p:nvSpPr>
        <p:spPr>
          <a:xfrm>
            <a:off x="7819809" y="2597616"/>
            <a:ext cx="180000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Daily penetration </a:t>
            </a:r>
          </a:p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Top Channels</a:t>
            </a:r>
          </a:p>
        </p:txBody>
      </p:sp>
      <p:sp>
        <p:nvSpPr>
          <p:cNvPr id="1024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5D430913-6AAE-C6F3-2CBD-5573F1231476}"/>
              </a:ext>
            </a:extLst>
          </p:cNvPr>
          <p:cNvSpPr txBox="1"/>
          <p:nvPr/>
        </p:nvSpPr>
        <p:spPr>
          <a:xfrm>
            <a:off x="9729044" y="2597616"/>
            <a:ext cx="180000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Daily Time Spent (min) </a:t>
            </a:r>
          </a:p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Top Channels</a:t>
            </a:r>
          </a:p>
        </p:txBody>
      </p:sp>
      <p:graphicFrame>
        <p:nvGraphicFramePr>
          <p:cNvPr id="1025" name="Content Placeholder 6">
            <a:extLst>
              <a:ext uri="{FF2B5EF4-FFF2-40B4-BE49-F238E27FC236}">
                <a16:creationId xmlns:a16="http://schemas.microsoft.com/office/drawing/2014/main" id="{5BAF2D3F-7608-1C68-A83F-A68F68A53BBA}"/>
              </a:ext>
            </a:extLst>
          </p:cNvPr>
          <p:cNvGraphicFramePr>
            <a:graphicFrameLocks/>
          </p:cNvGraphicFramePr>
          <p:nvPr/>
        </p:nvGraphicFramePr>
        <p:xfrm>
          <a:off x="7728804" y="2861417"/>
          <a:ext cx="1577816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26" name="Content Placeholder 6">
            <a:extLst>
              <a:ext uri="{FF2B5EF4-FFF2-40B4-BE49-F238E27FC236}">
                <a16:creationId xmlns:a16="http://schemas.microsoft.com/office/drawing/2014/main" id="{A3962A0A-7B9F-0AE5-1BAE-59E7816F593D}"/>
              </a:ext>
            </a:extLst>
          </p:cNvPr>
          <p:cNvGraphicFramePr>
            <a:graphicFrameLocks/>
          </p:cNvGraphicFramePr>
          <p:nvPr/>
        </p:nvGraphicFramePr>
        <p:xfrm>
          <a:off x="8328782" y="2861417"/>
          <a:ext cx="1687146" cy="1442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27" name="Content Placeholder 6">
            <a:extLst>
              <a:ext uri="{FF2B5EF4-FFF2-40B4-BE49-F238E27FC236}">
                <a16:creationId xmlns:a16="http://schemas.microsoft.com/office/drawing/2014/main" id="{94258224-67E7-44F1-0D8D-B189BE7A74D9}"/>
              </a:ext>
            </a:extLst>
          </p:cNvPr>
          <p:cNvGraphicFramePr>
            <a:graphicFrameLocks/>
          </p:cNvGraphicFramePr>
          <p:nvPr/>
        </p:nvGraphicFramePr>
        <p:xfrm>
          <a:off x="9772502" y="2861417"/>
          <a:ext cx="1577816" cy="1424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28" name="Content Placeholder 6">
            <a:extLst>
              <a:ext uri="{FF2B5EF4-FFF2-40B4-BE49-F238E27FC236}">
                <a16:creationId xmlns:a16="http://schemas.microsoft.com/office/drawing/2014/main" id="{DB459441-5661-72B4-EB0A-8C3D10C042D1}"/>
              </a:ext>
            </a:extLst>
          </p:cNvPr>
          <p:cNvGraphicFramePr>
            <a:graphicFrameLocks/>
          </p:cNvGraphicFramePr>
          <p:nvPr/>
        </p:nvGraphicFramePr>
        <p:xfrm>
          <a:off x="10573456" y="2860977"/>
          <a:ext cx="1335520" cy="145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1030" name="Straight Connector 1029">
            <a:extLst>
              <a:ext uri="{FF2B5EF4-FFF2-40B4-BE49-F238E27FC236}">
                <a16:creationId xmlns:a16="http://schemas.microsoft.com/office/drawing/2014/main" id="{87F6A96A-27FF-066D-8899-39942EAA7671}"/>
              </a:ext>
            </a:extLst>
          </p:cNvPr>
          <p:cNvCxnSpPr>
            <a:cxnSpLocks/>
          </p:cNvCxnSpPr>
          <p:nvPr/>
        </p:nvCxnSpPr>
        <p:spPr>
          <a:xfrm>
            <a:off x="9687576" y="2618341"/>
            <a:ext cx="0" cy="1699659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18C42ADE-75CC-6FFC-A525-447F1090B78B}"/>
              </a:ext>
            </a:extLst>
          </p:cNvPr>
          <p:cNvCxnSpPr>
            <a:cxnSpLocks/>
          </p:cNvCxnSpPr>
          <p:nvPr/>
        </p:nvCxnSpPr>
        <p:spPr>
          <a:xfrm flipH="1">
            <a:off x="7787211" y="4321941"/>
            <a:ext cx="3795189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6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C08CEB35-B178-1153-7189-42F3A86B6951}"/>
              </a:ext>
            </a:extLst>
          </p:cNvPr>
          <p:cNvSpPr txBox="1"/>
          <p:nvPr/>
        </p:nvSpPr>
        <p:spPr>
          <a:xfrm>
            <a:off x="7819809" y="4395936"/>
            <a:ext cx="854452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TV</a:t>
            </a: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aphicFrame>
        <p:nvGraphicFramePr>
          <p:cNvPr id="1039" name="Chart 1038">
            <a:extLst>
              <a:ext uri="{FF2B5EF4-FFF2-40B4-BE49-F238E27FC236}">
                <a16:creationId xmlns:a16="http://schemas.microsoft.com/office/drawing/2014/main" id="{2A02709A-D96C-1C31-D2B5-EC86E2D5D5E8}"/>
              </a:ext>
            </a:extLst>
          </p:cNvPr>
          <p:cNvGraphicFramePr/>
          <p:nvPr/>
        </p:nvGraphicFramePr>
        <p:xfrm>
          <a:off x="8686787" y="4282418"/>
          <a:ext cx="3045926" cy="1128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037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EF8262BE-6CF6-BB32-2222-5B8EC9AAD747}"/>
              </a:ext>
            </a:extLst>
          </p:cNvPr>
          <p:cNvSpPr txBox="1"/>
          <p:nvPr/>
        </p:nvSpPr>
        <p:spPr>
          <a:xfrm>
            <a:off x="8903541" y="4395936"/>
            <a:ext cx="2605980" cy="30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ctr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Streaming Global Platforms</a:t>
            </a:r>
          </a:p>
        </p:txBody>
      </p:sp>
      <p:graphicFrame>
        <p:nvGraphicFramePr>
          <p:cNvPr id="1042" name="Chart 1041">
            <a:extLst>
              <a:ext uri="{FF2B5EF4-FFF2-40B4-BE49-F238E27FC236}">
                <a16:creationId xmlns:a16="http://schemas.microsoft.com/office/drawing/2014/main" id="{A7969295-9C3A-D2C4-557B-EA3637787F49}"/>
              </a:ext>
            </a:extLst>
          </p:cNvPr>
          <p:cNvGraphicFramePr/>
          <p:nvPr/>
        </p:nvGraphicFramePr>
        <p:xfrm>
          <a:off x="7608892" y="4382169"/>
          <a:ext cx="1300460" cy="95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3E855A04-0520-570E-EA16-E2D55B4A4A52}"/>
              </a:ext>
            </a:extLst>
          </p:cNvPr>
          <p:cNvGrpSpPr/>
          <p:nvPr/>
        </p:nvGrpSpPr>
        <p:grpSpPr>
          <a:xfrm>
            <a:off x="7782786" y="5197980"/>
            <a:ext cx="1120755" cy="200055"/>
            <a:chOff x="7852030" y="5299279"/>
            <a:chExt cx="1120755" cy="200055"/>
          </a:xfrm>
        </p:grpSpPr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1C090F06-BB51-FA26-6ADC-A5E6CFC1CE34}"/>
                </a:ext>
              </a:extLst>
            </p:cNvPr>
            <p:cNvSpPr txBox="1"/>
            <p:nvPr/>
          </p:nvSpPr>
          <p:spPr>
            <a:xfrm>
              <a:off x="7881063" y="5299279"/>
              <a:ext cx="35137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Live</a:t>
              </a:r>
            </a:p>
          </p:txBody>
        </p:sp>
        <p:sp>
          <p:nvSpPr>
            <p:cNvPr id="1044" name="Oval 1043">
              <a:extLst>
                <a:ext uri="{FF2B5EF4-FFF2-40B4-BE49-F238E27FC236}">
                  <a16:creationId xmlns:a16="http://schemas.microsoft.com/office/drawing/2014/main" id="{E37D228C-B57A-F569-C891-63FF4AB2945F}"/>
                </a:ext>
              </a:extLst>
            </p:cNvPr>
            <p:cNvSpPr/>
            <p:nvPr/>
          </p:nvSpPr>
          <p:spPr>
            <a:xfrm>
              <a:off x="7852030" y="5350530"/>
              <a:ext cx="87396" cy="873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1045" name="TextBox 1044">
              <a:extLst>
                <a:ext uri="{FF2B5EF4-FFF2-40B4-BE49-F238E27FC236}">
                  <a16:creationId xmlns:a16="http://schemas.microsoft.com/office/drawing/2014/main" id="{01594C16-7782-423E-E9E1-1D18DF0AF3E9}"/>
                </a:ext>
              </a:extLst>
            </p:cNvPr>
            <p:cNvSpPr txBox="1"/>
            <p:nvPr/>
          </p:nvSpPr>
          <p:spPr>
            <a:xfrm>
              <a:off x="8267143" y="5299279"/>
              <a:ext cx="70564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rPr>
                <a:t>OnDemand</a:t>
              </a:r>
            </a:p>
          </p:txBody>
        </p:sp>
        <p:sp>
          <p:nvSpPr>
            <p:cNvPr id="1046" name="Oval 1045">
              <a:extLst>
                <a:ext uri="{FF2B5EF4-FFF2-40B4-BE49-F238E27FC236}">
                  <a16:creationId xmlns:a16="http://schemas.microsoft.com/office/drawing/2014/main" id="{74D3A721-7C39-3117-115E-DD07188DE280}"/>
                </a:ext>
              </a:extLst>
            </p:cNvPr>
            <p:cNvSpPr/>
            <p:nvPr/>
          </p:nvSpPr>
          <p:spPr>
            <a:xfrm>
              <a:off x="8238110" y="5350530"/>
              <a:ext cx="87396" cy="873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</p:grpSp>
      <p:sp>
        <p:nvSpPr>
          <p:cNvPr id="1047" name="TextBox 1046">
            <a:extLst>
              <a:ext uri="{FF2B5EF4-FFF2-40B4-BE49-F238E27FC236}">
                <a16:creationId xmlns:a16="http://schemas.microsoft.com/office/drawing/2014/main" id="{4C8FDBD8-4816-E7AE-E8CB-19E4C6248B17}"/>
              </a:ext>
            </a:extLst>
          </p:cNvPr>
          <p:cNvSpPr txBox="1"/>
          <p:nvPr/>
        </p:nvSpPr>
        <p:spPr>
          <a:xfrm>
            <a:off x="7825195" y="4750188"/>
            <a:ext cx="35458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49%</a:t>
            </a: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C6BADF84-9976-530A-F1BB-1454F59762A4}"/>
              </a:ext>
            </a:extLst>
          </p:cNvPr>
          <p:cNvSpPr txBox="1"/>
          <p:nvPr/>
        </p:nvSpPr>
        <p:spPr>
          <a:xfrm>
            <a:off x="8348423" y="4750188"/>
            <a:ext cx="3241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rPr>
              <a:t>51%</a:t>
            </a:r>
          </a:p>
        </p:txBody>
      </p:sp>
      <p:pic>
        <p:nvPicPr>
          <p:cNvPr id="1050" name="Imagen 69" descr="Imagen que contiene exterior, firmar, calle, oscuro&#10;&#10;Descripción generada automáticamente">
            <a:extLst>
              <a:ext uri="{FF2B5EF4-FFF2-40B4-BE49-F238E27FC236}">
                <a16:creationId xmlns:a16="http://schemas.microsoft.com/office/drawing/2014/main" id="{2B6C4837-1520-01CB-7CFB-66F0F6D330A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797" y="4668653"/>
            <a:ext cx="369628" cy="369628"/>
          </a:xfrm>
          <a:prstGeom prst="rect">
            <a:avLst/>
          </a:prstGeom>
        </p:spPr>
      </p:pic>
      <p:cxnSp>
        <p:nvCxnSpPr>
          <p:cNvPr id="1051" name="Straight Connector 1050">
            <a:extLst>
              <a:ext uri="{FF2B5EF4-FFF2-40B4-BE49-F238E27FC236}">
                <a16:creationId xmlns:a16="http://schemas.microsoft.com/office/drawing/2014/main" id="{EC53502D-C1F5-7224-347F-02427C5DF21A}"/>
              </a:ext>
            </a:extLst>
          </p:cNvPr>
          <p:cNvCxnSpPr>
            <a:cxnSpLocks/>
          </p:cNvCxnSpPr>
          <p:nvPr/>
        </p:nvCxnSpPr>
        <p:spPr>
          <a:xfrm flipH="1">
            <a:off x="7787211" y="5397881"/>
            <a:ext cx="3795189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Lorem ipsum dolor sit amet, consectetur adipiscing elit, sed do eiusmod tempor incididunt ut labore et dolore magna aliqua.">
            <a:extLst>
              <a:ext uri="{FF2B5EF4-FFF2-40B4-BE49-F238E27FC236}">
                <a16:creationId xmlns:a16="http://schemas.microsoft.com/office/drawing/2014/main" id="{AC5F8EC6-699E-B626-3854-5A61FABC9D76}"/>
              </a:ext>
            </a:extLst>
          </p:cNvPr>
          <p:cNvSpPr txBox="1"/>
          <p:nvPr/>
        </p:nvSpPr>
        <p:spPr>
          <a:xfrm>
            <a:off x="7782786" y="5462054"/>
            <a:ext cx="705642" cy="475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0" tIns="0" rIns="0" bIns="0"/>
          <a:lstStyle>
            <a:lvl1pPr algn="ctr">
              <a:defRPr>
                <a:solidFill>
                  <a:srgbClr val="808285"/>
                </a:solidFill>
              </a:defRPr>
            </a:lvl1pPr>
          </a:lstStyle>
          <a:p>
            <a:pPr marL="0" marR="0" lvl="0" indent="0" algn="l" defTabSz="10881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SemiBold"/>
                <a:ea typeface="+mn-ea"/>
                <a:cs typeface="+mn-cs"/>
              </a:rPr>
              <a:t>Top 5 Relevant touchpoints</a:t>
            </a:r>
          </a:p>
        </p:txBody>
      </p:sp>
      <p:graphicFrame>
        <p:nvGraphicFramePr>
          <p:cNvPr id="1053" name="Content Placeholder 3">
            <a:extLst>
              <a:ext uri="{FF2B5EF4-FFF2-40B4-BE49-F238E27FC236}">
                <a16:creationId xmlns:a16="http://schemas.microsoft.com/office/drawing/2014/main" id="{41CB6C66-393A-75E9-494E-6AFD81049557}"/>
              </a:ext>
            </a:extLst>
          </p:cNvPr>
          <p:cNvGraphicFramePr>
            <a:graphicFrameLocks/>
          </p:cNvGraphicFramePr>
          <p:nvPr/>
        </p:nvGraphicFramePr>
        <p:xfrm>
          <a:off x="8408849" y="5337978"/>
          <a:ext cx="3321345" cy="8493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055" name="Oval 1054">
            <a:extLst>
              <a:ext uri="{FF2B5EF4-FFF2-40B4-BE49-F238E27FC236}">
                <a16:creationId xmlns:a16="http://schemas.microsoft.com/office/drawing/2014/main" id="{70B4CAE3-C047-6C4D-6E33-6601C74C9EB8}"/>
              </a:ext>
            </a:extLst>
          </p:cNvPr>
          <p:cNvSpPr>
            <a:spLocks noChangeAspect="1"/>
          </p:cNvSpPr>
          <p:nvPr/>
        </p:nvSpPr>
        <p:spPr>
          <a:xfrm>
            <a:off x="10649889" y="5667978"/>
            <a:ext cx="108000" cy="108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6" name="Triangle 1055">
            <a:extLst>
              <a:ext uri="{FF2B5EF4-FFF2-40B4-BE49-F238E27FC236}">
                <a16:creationId xmlns:a16="http://schemas.microsoft.com/office/drawing/2014/main" id="{5E153C65-8176-4984-6E7B-3130E80C0135}"/>
              </a:ext>
            </a:extLst>
          </p:cNvPr>
          <p:cNvSpPr/>
          <p:nvPr/>
        </p:nvSpPr>
        <p:spPr>
          <a:xfrm>
            <a:off x="8900809" y="567665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7" name="Triangle 1056">
            <a:extLst>
              <a:ext uri="{FF2B5EF4-FFF2-40B4-BE49-F238E27FC236}">
                <a16:creationId xmlns:a16="http://schemas.microsoft.com/office/drawing/2014/main" id="{E1610F11-F896-4A6E-353E-084E5F5986A0}"/>
              </a:ext>
            </a:extLst>
          </p:cNvPr>
          <p:cNvSpPr/>
          <p:nvPr/>
        </p:nvSpPr>
        <p:spPr>
          <a:xfrm flipV="1">
            <a:off x="9485009" y="5698877"/>
            <a:ext cx="108000" cy="93104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8" name="Triangle 1057">
            <a:extLst>
              <a:ext uri="{FF2B5EF4-FFF2-40B4-BE49-F238E27FC236}">
                <a16:creationId xmlns:a16="http://schemas.microsoft.com/office/drawing/2014/main" id="{063DF931-3FDC-0276-2803-FD9E44FB4E7F}"/>
              </a:ext>
            </a:extLst>
          </p:cNvPr>
          <p:cNvSpPr/>
          <p:nvPr/>
        </p:nvSpPr>
        <p:spPr>
          <a:xfrm>
            <a:off x="10075559" y="5743327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59" name="Triangle 1058">
            <a:extLst>
              <a:ext uri="{FF2B5EF4-FFF2-40B4-BE49-F238E27FC236}">
                <a16:creationId xmlns:a16="http://schemas.microsoft.com/office/drawing/2014/main" id="{FA09F24C-DC40-AFE4-C973-DCF9713D6E1F}"/>
              </a:ext>
            </a:extLst>
          </p:cNvPr>
          <p:cNvSpPr/>
          <p:nvPr/>
        </p:nvSpPr>
        <p:spPr>
          <a:xfrm>
            <a:off x="10650234" y="581000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060" name="Triangle 1059">
            <a:extLst>
              <a:ext uri="{FF2B5EF4-FFF2-40B4-BE49-F238E27FC236}">
                <a16:creationId xmlns:a16="http://schemas.microsoft.com/office/drawing/2014/main" id="{3C629B38-6959-AA6F-889F-A0DBA09D7A47}"/>
              </a:ext>
            </a:extLst>
          </p:cNvPr>
          <p:cNvSpPr/>
          <p:nvPr/>
        </p:nvSpPr>
        <p:spPr>
          <a:xfrm>
            <a:off x="11250309" y="5822702"/>
            <a:ext cx="108000" cy="9310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3" name="Round Same-side Corner of Rectangle 7">
            <a:extLst>
              <a:ext uri="{FF2B5EF4-FFF2-40B4-BE49-F238E27FC236}">
                <a16:creationId xmlns:a16="http://schemas.microsoft.com/office/drawing/2014/main" id="{935F5F7A-70AA-4F43-3A87-06AFA63C9CAB}"/>
              </a:ext>
            </a:extLst>
          </p:cNvPr>
          <p:cNvSpPr/>
          <p:nvPr/>
        </p:nvSpPr>
        <p:spPr>
          <a:xfrm rot="10800000">
            <a:off x="10154862" y="-67235"/>
            <a:ext cx="1681453" cy="574871"/>
          </a:xfrm>
          <a:prstGeom prst="round2SameRect">
            <a:avLst>
              <a:gd name="adj1" fmla="val 24269"/>
              <a:gd name="adj2" fmla="val 0"/>
            </a:avLst>
          </a:prstGeom>
          <a:solidFill>
            <a:schemeClr val="bg2"/>
          </a:solidFill>
          <a:ln w="12700">
            <a:solidFill>
              <a:schemeClr val="tx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grpSp>
        <p:nvGrpSpPr>
          <p:cNvPr id="4" name="Group 20">
            <a:extLst>
              <a:ext uri="{FF2B5EF4-FFF2-40B4-BE49-F238E27FC236}">
                <a16:creationId xmlns:a16="http://schemas.microsoft.com/office/drawing/2014/main" id="{9CEB2160-C22E-848F-9E03-AFBC01764517}"/>
              </a:ext>
            </a:extLst>
          </p:cNvPr>
          <p:cNvGrpSpPr/>
          <p:nvPr/>
        </p:nvGrpSpPr>
        <p:grpSpPr>
          <a:xfrm>
            <a:off x="10366304" y="124456"/>
            <a:ext cx="1401292" cy="307777"/>
            <a:chOff x="1940295" y="2086507"/>
            <a:chExt cx="2955261" cy="649088"/>
          </a:xfrm>
        </p:grpSpPr>
        <p:sp>
          <p:nvSpPr>
            <p:cNvPr id="5" name="Oval 33">
              <a:extLst>
                <a:ext uri="{FF2B5EF4-FFF2-40B4-BE49-F238E27FC236}">
                  <a16:creationId xmlns:a16="http://schemas.microsoft.com/office/drawing/2014/main" id="{202BEED8-0C11-FA0B-C869-B11980CD9E02}"/>
                </a:ext>
              </a:extLst>
            </p:cNvPr>
            <p:cNvSpPr/>
            <p:nvPr/>
          </p:nvSpPr>
          <p:spPr>
            <a:xfrm>
              <a:off x="1940295" y="2112019"/>
              <a:ext cx="598068" cy="5980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-Regular"/>
                <a:ea typeface="+mn-ea"/>
                <a:cs typeface="+mn-cs"/>
              </a:endParaRPr>
            </a:p>
          </p:txBody>
        </p:sp>
        <p:sp>
          <p:nvSpPr>
            <p:cNvPr id="6" name="TextBox 22">
              <a:extLst>
                <a:ext uri="{FF2B5EF4-FFF2-40B4-BE49-F238E27FC236}">
                  <a16:creationId xmlns:a16="http://schemas.microsoft.com/office/drawing/2014/main" id="{6B935AF2-F2E1-BC27-71D8-53D9FDBAA296}"/>
                </a:ext>
              </a:extLst>
            </p:cNvPr>
            <p:cNvSpPr txBox="1"/>
            <p:nvPr/>
          </p:nvSpPr>
          <p:spPr>
            <a:xfrm>
              <a:off x="2518275" y="2086507"/>
              <a:ext cx="2377281" cy="6490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>
                  <a:ln>
                    <a:noFill/>
                  </a:ln>
                  <a:solidFill>
                    <a:srgbClr val="00BCFF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rPr>
                <a:t>Audiencia</a:t>
              </a:r>
            </a:p>
          </p:txBody>
        </p:sp>
      </p:grpSp>
      <p:sp>
        <p:nvSpPr>
          <p:cNvPr id="7" name="Google Shape;1138;p39">
            <a:extLst>
              <a:ext uri="{FF2B5EF4-FFF2-40B4-BE49-F238E27FC236}">
                <a16:creationId xmlns:a16="http://schemas.microsoft.com/office/drawing/2014/main" id="{E5EDFB94-12F1-2487-7C45-552BBF0B8FE2}"/>
              </a:ext>
            </a:extLst>
          </p:cNvPr>
          <p:cNvSpPr>
            <a:spLocks noChangeAspect="1"/>
          </p:cNvSpPr>
          <p:nvPr/>
        </p:nvSpPr>
        <p:spPr>
          <a:xfrm>
            <a:off x="10410875" y="209365"/>
            <a:ext cx="184918" cy="125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1600" extrusionOk="0">
                <a:moveTo>
                  <a:pt x="10775" y="0"/>
                </a:moveTo>
                <a:cubicBezTo>
                  <a:pt x="8891" y="0"/>
                  <a:pt x="7365" y="2267"/>
                  <a:pt x="7365" y="5054"/>
                </a:cubicBezTo>
                <a:cubicBezTo>
                  <a:pt x="7365" y="7841"/>
                  <a:pt x="8891" y="10098"/>
                  <a:pt x="10775" y="10098"/>
                </a:cubicBezTo>
                <a:cubicBezTo>
                  <a:pt x="12659" y="10098"/>
                  <a:pt x="14185" y="7841"/>
                  <a:pt x="14185" y="5054"/>
                </a:cubicBezTo>
                <a:cubicBezTo>
                  <a:pt x="14185" y="2267"/>
                  <a:pt x="12659" y="0"/>
                  <a:pt x="10775" y="0"/>
                </a:cubicBezTo>
                <a:close/>
                <a:moveTo>
                  <a:pt x="10775" y="920"/>
                </a:moveTo>
                <a:cubicBezTo>
                  <a:pt x="12316" y="920"/>
                  <a:pt x="13569" y="2774"/>
                  <a:pt x="13569" y="5054"/>
                </a:cubicBezTo>
                <a:cubicBezTo>
                  <a:pt x="13569" y="7334"/>
                  <a:pt x="12316" y="9179"/>
                  <a:pt x="10775" y="9179"/>
                </a:cubicBezTo>
                <a:cubicBezTo>
                  <a:pt x="9233" y="9179"/>
                  <a:pt x="7987" y="7334"/>
                  <a:pt x="7987" y="5054"/>
                </a:cubicBezTo>
                <a:cubicBezTo>
                  <a:pt x="7987" y="2774"/>
                  <a:pt x="9233" y="920"/>
                  <a:pt x="10775" y="920"/>
                </a:cubicBezTo>
                <a:close/>
                <a:moveTo>
                  <a:pt x="4083" y="3907"/>
                </a:moveTo>
                <a:cubicBezTo>
                  <a:pt x="2817" y="3905"/>
                  <a:pt x="1790" y="5418"/>
                  <a:pt x="1789" y="7292"/>
                </a:cubicBezTo>
                <a:cubicBezTo>
                  <a:pt x="1788" y="9165"/>
                  <a:pt x="2810" y="10685"/>
                  <a:pt x="4077" y="10686"/>
                </a:cubicBezTo>
                <a:cubicBezTo>
                  <a:pt x="5344" y="10687"/>
                  <a:pt x="6371" y="9175"/>
                  <a:pt x="6372" y="7301"/>
                </a:cubicBezTo>
                <a:cubicBezTo>
                  <a:pt x="6372" y="7300"/>
                  <a:pt x="6372" y="7293"/>
                  <a:pt x="6372" y="7292"/>
                </a:cubicBezTo>
                <a:cubicBezTo>
                  <a:pt x="6370" y="5420"/>
                  <a:pt x="5348" y="3909"/>
                  <a:pt x="4083" y="3907"/>
                </a:cubicBezTo>
                <a:close/>
                <a:moveTo>
                  <a:pt x="17479" y="3907"/>
                </a:moveTo>
                <a:cubicBezTo>
                  <a:pt x="16212" y="3907"/>
                  <a:pt x="15184" y="5418"/>
                  <a:pt x="15184" y="7292"/>
                </a:cubicBezTo>
                <a:cubicBezTo>
                  <a:pt x="15184" y="9165"/>
                  <a:pt x="16212" y="10686"/>
                  <a:pt x="17479" y="10686"/>
                </a:cubicBezTo>
                <a:cubicBezTo>
                  <a:pt x="18746" y="10686"/>
                  <a:pt x="19774" y="9165"/>
                  <a:pt x="19774" y="7292"/>
                </a:cubicBezTo>
                <a:cubicBezTo>
                  <a:pt x="19772" y="5417"/>
                  <a:pt x="18745" y="3908"/>
                  <a:pt x="17479" y="3907"/>
                </a:cubicBezTo>
                <a:close/>
                <a:moveTo>
                  <a:pt x="4077" y="4817"/>
                </a:moveTo>
                <a:cubicBezTo>
                  <a:pt x="5001" y="4816"/>
                  <a:pt x="5749" y="5925"/>
                  <a:pt x="5750" y="7292"/>
                </a:cubicBezTo>
                <a:cubicBezTo>
                  <a:pt x="5749" y="8659"/>
                  <a:pt x="5006" y="9764"/>
                  <a:pt x="4083" y="9766"/>
                </a:cubicBezTo>
                <a:cubicBezTo>
                  <a:pt x="3159" y="9768"/>
                  <a:pt x="2405" y="8659"/>
                  <a:pt x="2404" y="7292"/>
                </a:cubicBezTo>
                <a:cubicBezTo>
                  <a:pt x="2403" y="5925"/>
                  <a:pt x="3153" y="4818"/>
                  <a:pt x="4077" y="4817"/>
                </a:cubicBezTo>
                <a:close/>
                <a:moveTo>
                  <a:pt x="17479" y="4817"/>
                </a:moveTo>
                <a:cubicBezTo>
                  <a:pt x="18403" y="4817"/>
                  <a:pt x="19152" y="5925"/>
                  <a:pt x="19152" y="7292"/>
                </a:cubicBezTo>
                <a:cubicBezTo>
                  <a:pt x="19151" y="8658"/>
                  <a:pt x="18403" y="9765"/>
                  <a:pt x="17479" y="9766"/>
                </a:cubicBezTo>
                <a:cubicBezTo>
                  <a:pt x="16555" y="9766"/>
                  <a:pt x="15806" y="8659"/>
                  <a:pt x="15806" y="7292"/>
                </a:cubicBezTo>
                <a:cubicBezTo>
                  <a:pt x="15806" y="5925"/>
                  <a:pt x="16555" y="4817"/>
                  <a:pt x="17479" y="4817"/>
                </a:cubicBezTo>
                <a:close/>
                <a:moveTo>
                  <a:pt x="10775" y="11246"/>
                </a:moveTo>
                <a:cubicBezTo>
                  <a:pt x="9400" y="11246"/>
                  <a:pt x="8026" y="11950"/>
                  <a:pt x="6916" y="13360"/>
                </a:cubicBezTo>
                <a:cubicBezTo>
                  <a:pt x="6174" y="12202"/>
                  <a:pt x="5143" y="11536"/>
                  <a:pt x="4064" y="11521"/>
                </a:cubicBezTo>
                <a:cubicBezTo>
                  <a:pt x="2059" y="11521"/>
                  <a:pt x="280" y="13959"/>
                  <a:pt x="7" y="17068"/>
                </a:cubicBezTo>
                <a:cubicBezTo>
                  <a:pt x="-22" y="17394"/>
                  <a:pt x="47" y="17720"/>
                  <a:pt x="193" y="17968"/>
                </a:cubicBezTo>
                <a:cubicBezTo>
                  <a:pt x="336" y="18207"/>
                  <a:pt x="541" y="18346"/>
                  <a:pt x="757" y="18348"/>
                </a:cubicBezTo>
                <a:lnTo>
                  <a:pt x="4692" y="18348"/>
                </a:lnTo>
                <a:cubicBezTo>
                  <a:pt x="4593" y="18844"/>
                  <a:pt x="4519" y="19352"/>
                  <a:pt x="4474" y="19865"/>
                </a:cubicBezTo>
                <a:cubicBezTo>
                  <a:pt x="4435" y="20307"/>
                  <a:pt x="4527" y="20751"/>
                  <a:pt x="4724" y="21088"/>
                </a:cubicBezTo>
                <a:cubicBezTo>
                  <a:pt x="4917" y="21413"/>
                  <a:pt x="5195" y="21600"/>
                  <a:pt x="5487" y="21600"/>
                </a:cubicBezTo>
                <a:lnTo>
                  <a:pt x="16063" y="21600"/>
                </a:lnTo>
                <a:cubicBezTo>
                  <a:pt x="16355" y="21600"/>
                  <a:pt x="16633" y="21413"/>
                  <a:pt x="16825" y="21088"/>
                </a:cubicBezTo>
                <a:cubicBezTo>
                  <a:pt x="17023" y="20751"/>
                  <a:pt x="17114" y="20307"/>
                  <a:pt x="17075" y="19865"/>
                </a:cubicBezTo>
                <a:cubicBezTo>
                  <a:pt x="17030" y="19352"/>
                  <a:pt x="16957" y="18844"/>
                  <a:pt x="16857" y="18348"/>
                </a:cubicBezTo>
                <a:lnTo>
                  <a:pt x="20799" y="18348"/>
                </a:lnTo>
                <a:cubicBezTo>
                  <a:pt x="21015" y="18346"/>
                  <a:pt x="21220" y="18208"/>
                  <a:pt x="21363" y="17968"/>
                </a:cubicBezTo>
                <a:cubicBezTo>
                  <a:pt x="21509" y="17720"/>
                  <a:pt x="21578" y="17394"/>
                  <a:pt x="21549" y="17068"/>
                </a:cubicBezTo>
                <a:cubicBezTo>
                  <a:pt x="21276" y="13959"/>
                  <a:pt x="19490" y="11521"/>
                  <a:pt x="17485" y="11521"/>
                </a:cubicBezTo>
                <a:cubicBezTo>
                  <a:pt x="16407" y="11536"/>
                  <a:pt x="15376" y="12202"/>
                  <a:pt x="14633" y="13360"/>
                </a:cubicBezTo>
                <a:cubicBezTo>
                  <a:pt x="13523" y="11950"/>
                  <a:pt x="12149" y="11246"/>
                  <a:pt x="10775" y="11246"/>
                </a:cubicBezTo>
                <a:close/>
                <a:moveTo>
                  <a:pt x="10775" y="12165"/>
                </a:moveTo>
                <a:cubicBezTo>
                  <a:pt x="13578" y="12165"/>
                  <a:pt x="16075" y="15602"/>
                  <a:pt x="16460" y="19979"/>
                </a:cubicBezTo>
                <a:cubicBezTo>
                  <a:pt x="16475" y="20160"/>
                  <a:pt x="16439" y="20343"/>
                  <a:pt x="16357" y="20481"/>
                </a:cubicBezTo>
                <a:cubicBezTo>
                  <a:pt x="16283" y="20608"/>
                  <a:pt x="16176" y="20690"/>
                  <a:pt x="16063" y="20690"/>
                </a:cubicBezTo>
                <a:lnTo>
                  <a:pt x="5487" y="20690"/>
                </a:lnTo>
                <a:cubicBezTo>
                  <a:pt x="5373" y="20690"/>
                  <a:pt x="5267" y="20608"/>
                  <a:pt x="5192" y="20481"/>
                </a:cubicBezTo>
                <a:cubicBezTo>
                  <a:pt x="5111" y="20343"/>
                  <a:pt x="5074" y="20160"/>
                  <a:pt x="5090" y="19979"/>
                </a:cubicBezTo>
                <a:cubicBezTo>
                  <a:pt x="5474" y="15595"/>
                  <a:pt x="7971" y="12165"/>
                  <a:pt x="10775" y="12165"/>
                </a:cubicBezTo>
                <a:close/>
                <a:moveTo>
                  <a:pt x="4064" y="12440"/>
                </a:moveTo>
                <a:cubicBezTo>
                  <a:pt x="4968" y="12456"/>
                  <a:pt x="5831" y="13009"/>
                  <a:pt x="6455" y="13976"/>
                </a:cubicBezTo>
                <a:cubicBezTo>
                  <a:pt x="5784" y="14959"/>
                  <a:pt x="5255" y="16131"/>
                  <a:pt x="4904" y="17428"/>
                </a:cubicBezTo>
                <a:cubicBezTo>
                  <a:pt x="4904" y="17428"/>
                  <a:pt x="757" y="17428"/>
                  <a:pt x="757" y="17428"/>
                </a:cubicBezTo>
                <a:cubicBezTo>
                  <a:pt x="719" y="17428"/>
                  <a:pt x="678" y="17405"/>
                  <a:pt x="654" y="17362"/>
                </a:cubicBezTo>
                <a:cubicBezTo>
                  <a:pt x="625" y="17314"/>
                  <a:pt x="616" y="17255"/>
                  <a:pt x="622" y="17191"/>
                </a:cubicBezTo>
                <a:cubicBezTo>
                  <a:pt x="855" y="14528"/>
                  <a:pt x="2365" y="12440"/>
                  <a:pt x="4064" y="12440"/>
                </a:cubicBezTo>
                <a:close/>
                <a:moveTo>
                  <a:pt x="17485" y="12440"/>
                </a:moveTo>
                <a:cubicBezTo>
                  <a:pt x="19191" y="12440"/>
                  <a:pt x="20695" y="14518"/>
                  <a:pt x="20927" y="17181"/>
                </a:cubicBezTo>
                <a:cubicBezTo>
                  <a:pt x="20935" y="17244"/>
                  <a:pt x="20923" y="17313"/>
                  <a:pt x="20895" y="17362"/>
                </a:cubicBezTo>
                <a:cubicBezTo>
                  <a:pt x="20871" y="17405"/>
                  <a:pt x="20837" y="17428"/>
                  <a:pt x="20799" y="17428"/>
                </a:cubicBezTo>
                <a:lnTo>
                  <a:pt x="16646" y="17428"/>
                </a:lnTo>
                <a:cubicBezTo>
                  <a:pt x="16294" y="16131"/>
                  <a:pt x="15766" y="14959"/>
                  <a:pt x="15095" y="13976"/>
                </a:cubicBezTo>
                <a:cubicBezTo>
                  <a:pt x="15718" y="13009"/>
                  <a:pt x="16582" y="12456"/>
                  <a:pt x="17485" y="1244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2FEFD22-4107-DB55-D70A-AFEC65214A87}"/>
              </a:ext>
            </a:extLst>
          </p:cNvPr>
          <p:cNvSpPr txBox="1"/>
          <p:nvPr/>
        </p:nvSpPr>
        <p:spPr>
          <a:xfrm>
            <a:off x="3085731" y="3318613"/>
            <a:ext cx="540570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/>
              <a:t>GUATEMALA / AGENCIA LOCAL TGI</a:t>
            </a:r>
            <a:endParaRPr lang="es-GT"/>
          </a:p>
        </p:txBody>
      </p:sp>
    </p:spTree>
    <p:extLst>
      <p:ext uri="{BB962C8B-B14F-4D97-AF65-F5344CB8AC3E}">
        <p14:creationId xmlns:p14="http://schemas.microsoft.com/office/powerpoint/2010/main" val="2864502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1">
            <a:extLst>
              <a:ext uri="{FF2B5EF4-FFF2-40B4-BE49-F238E27FC236}">
                <a16:creationId xmlns:a16="http://schemas.microsoft.com/office/drawing/2014/main" id="{129A87A1-094C-1FE7-D1D1-3CD416CE780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7" r="27"/>
          <a:stretch>
            <a:fillRect/>
          </a:stretch>
        </p:blipFill>
        <p:spPr/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0C1BD4EB-3868-4293-F6AB-14D40953A1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5436" y="6362533"/>
            <a:ext cx="1169392" cy="330727"/>
          </a:xfrm>
          <a:prstGeom prst="rect">
            <a:avLst/>
          </a:prstGeom>
        </p:spPr>
      </p:pic>
      <p:grpSp>
        <p:nvGrpSpPr>
          <p:cNvPr id="73" name="Group 72">
            <a:extLst>
              <a:ext uri="{FF2B5EF4-FFF2-40B4-BE49-F238E27FC236}">
                <a16:creationId xmlns:a16="http://schemas.microsoft.com/office/drawing/2014/main" id="{66D97D18-2DB0-6FBE-B247-5B32934FE7C4}"/>
              </a:ext>
            </a:extLst>
          </p:cNvPr>
          <p:cNvGrpSpPr/>
          <p:nvPr/>
        </p:nvGrpSpPr>
        <p:grpSpPr>
          <a:xfrm>
            <a:off x="5135467" y="0"/>
            <a:ext cx="7056533" cy="6858000"/>
            <a:chOff x="5135467" y="0"/>
            <a:chExt cx="7056533" cy="68580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7B569BC-CDBB-27D6-16B1-09AA7992020C}"/>
                </a:ext>
              </a:extLst>
            </p:cNvPr>
            <p:cNvGrpSpPr/>
            <p:nvPr/>
          </p:nvGrpSpPr>
          <p:grpSpPr>
            <a:xfrm>
              <a:off x="5345289" y="389314"/>
              <a:ext cx="6062787" cy="6079372"/>
              <a:chOff x="5345289" y="389314"/>
              <a:chExt cx="6062787" cy="6079372"/>
            </a:xfrm>
          </p:grpSpPr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79DD9EB9-9A11-2052-2A63-F05E4DC9C5E8}"/>
                  </a:ext>
                </a:extLst>
              </p:cNvPr>
              <p:cNvSpPr/>
              <p:nvPr/>
            </p:nvSpPr>
            <p:spPr>
              <a:xfrm>
                <a:off x="5345289" y="389314"/>
                <a:ext cx="2979005" cy="2977535"/>
              </a:xfrm>
              <a:custGeom>
                <a:avLst/>
                <a:gdLst>
                  <a:gd name="connsiteX0" fmla="*/ 2572233 w 2573506"/>
                  <a:gd name="connsiteY0" fmla="*/ 0 h 2572236"/>
                  <a:gd name="connsiteX1" fmla="*/ 2572233 w 2573506"/>
                  <a:gd name="connsiteY1" fmla="*/ 142684 h 2572236"/>
                  <a:gd name="connsiteX2" fmla="*/ 2573506 w 2573506"/>
                  <a:gd name="connsiteY2" fmla="*/ 142684 h 2572236"/>
                  <a:gd name="connsiteX3" fmla="*/ 2573506 w 2573506"/>
                  <a:gd name="connsiteY3" fmla="*/ 1062736 h 2572236"/>
                  <a:gd name="connsiteX4" fmla="*/ 2572233 w 2573506"/>
                  <a:gd name="connsiteY4" fmla="*/ 1062736 h 2572236"/>
                  <a:gd name="connsiteX5" fmla="*/ 2572233 w 2573506"/>
                  <a:gd name="connsiteY5" fmla="*/ 1211105 h 2572236"/>
                  <a:gd name="connsiteX6" fmla="*/ 2572234 w 2573506"/>
                  <a:gd name="connsiteY6" fmla="*/ 1211105 h 2572236"/>
                  <a:gd name="connsiteX7" fmla="*/ 2572234 w 2573506"/>
                  <a:gd name="connsiteY7" fmla="*/ 1511286 h 2572236"/>
                  <a:gd name="connsiteX8" fmla="*/ 2504193 w 2573506"/>
                  <a:gd name="connsiteY8" fmla="*/ 1514721 h 2572236"/>
                  <a:gd name="connsiteX9" fmla="*/ 1502254 w 2573506"/>
                  <a:gd name="connsiteY9" fmla="*/ 2516661 h 2572236"/>
                  <a:gd name="connsiteX10" fmla="*/ 1499448 w 2573506"/>
                  <a:gd name="connsiteY10" fmla="*/ 2572236 h 2572236"/>
                  <a:gd name="connsiteX11" fmla="*/ 1224473 w 2573506"/>
                  <a:gd name="connsiteY11" fmla="*/ 2572236 h 2572236"/>
                  <a:gd name="connsiteX12" fmla="*/ 1224473 w 2573506"/>
                  <a:gd name="connsiteY12" fmla="*/ 2572235 h 2572236"/>
                  <a:gd name="connsiteX13" fmla="*/ 1116361 w 2573506"/>
                  <a:gd name="connsiteY13" fmla="*/ 2572235 h 2572236"/>
                  <a:gd name="connsiteX14" fmla="*/ 825525 w 2573506"/>
                  <a:gd name="connsiteY14" fmla="*/ 2572235 h 2572236"/>
                  <a:gd name="connsiteX15" fmla="*/ 383107 w 2573506"/>
                  <a:gd name="connsiteY15" fmla="*/ 2572235 h 2572236"/>
                  <a:gd name="connsiteX16" fmla="*/ 154670 w 2573506"/>
                  <a:gd name="connsiteY16" fmla="*/ 2572235 h 2572236"/>
                  <a:gd name="connsiteX17" fmla="*/ 0 w 2573506"/>
                  <a:gd name="connsiteY17" fmla="*/ 2572235 h 2572236"/>
                  <a:gd name="connsiteX18" fmla="*/ 2572233 w 2573506"/>
                  <a:gd name="connsiteY18" fmla="*/ 0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573506" h="2572236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1062736"/>
                    </a:lnTo>
                    <a:lnTo>
                      <a:pt x="2572233" y="1062736"/>
                    </a:lnTo>
                    <a:lnTo>
                      <a:pt x="2572233" y="1211105"/>
                    </a:lnTo>
                    <a:lnTo>
                      <a:pt x="2572234" y="1211105"/>
                    </a:lnTo>
                    <a:lnTo>
                      <a:pt x="2572234" y="1511286"/>
                    </a:lnTo>
                    <a:lnTo>
                      <a:pt x="2504193" y="1514721"/>
                    </a:lnTo>
                    <a:cubicBezTo>
                      <a:pt x="1975899" y="1568373"/>
                      <a:pt x="1555905" y="1988366"/>
                      <a:pt x="1502254" y="2516661"/>
                    </a:cubicBezTo>
                    <a:lnTo>
                      <a:pt x="1499448" y="2572236"/>
                    </a:lnTo>
                    <a:lnTo>
                      <a:pt x="1224473" y="2572236"/>
                    </a:lnTo>
                    <a:lnTo>
                      <a:pt x="1224473" y="2572235"/>
                    </a:lnTo>
                    <a:lnTo>
                      <a:pt x="1116361" y="2572235"/>
                    </a:lnTo>
                    <a:lnTo>
                      <a:pt x="825525" y="2572235"/>
                    </a:lnTo>
                    <a:lnTo>
                      <a:pt x="383107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277DB8B2-1FF9-AD82-2034-76C722C70DC8}"/>
                  </a:ext>
                </a:extLst>
              </p:cNvPr>
              <p:cNvSpPr/>
              <p:nvPr/>
            </p:nvSpPr>
            <p:spPr>
              <a:xfrm>
                <a:off x="8424327" y="389315"/>
                <a:ext cx="2983749" cy="2977535"/>
              </a:xfrm>
              <a:custGeom>
                <a:avLst/>
                <a:gdLst>
                  <a:gd name="connsiteX0" fmla="*/ 0 w 2577604"/>
                  <a:gd name="connsiteY0" fmla="*/ 0 h 2572236"/>
                  <a:gd name="connsiteX1" fmla="*/ 2577604 w 2577604"/>
                  <a:gd name="connsiteY1" fmla="*/ 2572235 h 2572236"/>
                  <a:gd name="connsiteX2" fmla="*/ 2186404 w 2577604"/>
                  <a:gd name="connsiteY2" fmla="*/ 2572235 h 2572236"/>
                  <a:gd name="connsiteX3" fmla="*/ 2186404 w 2577604"/>
                  <a:gd name="connsiteY3" fmla="*/ 2572234 h 2572236"/>
                  <a:gd name="connsiteX4" fmla="*/ 1743066 w 2577604"/>
                  <a:gd name="connsiteY4" fmla="*/ 2572234 h 2572236"/>
                  <a:gd name="connsiteX5" fmla="*/ 1743066 w 2577604"/>
                  <a:gd name="connsiteY5" fmla="*/ 2572235 h 2572236"/>
                  <a:gd name="connsiteX6" fmla="*/ 1345851 w 2577604"/>
                  <a:gd name="connsiteY6" fmla="*/ 2572235 h 2572236"/>
                  <a:gd name="connsiteX7" fmla="*/ 1345851 w 2577604"/>
                  <a:gd name="connsiteY7" fmla="*/ 2572236 h 2572236"/>
                  <a:gd name="connsiteX8" fmla="*/ 1078555 w 2577604"/>
                  <a:gd name="connsiteY8" fmla="*/ 2572236 h 2572236"/>
                  <a:gd name="connsiteX9" fmla="*/ 1075749 w 2577604"/>
                  <a:gd name="connsiteY9" fmla="*/ 2516659 h 2572236"/>
                  <a:gd name="connsiteX10" fmla="*/ 73810 w 2577604"/>
                  <a:gd name="connsiteY10" fmla="*/ 1514719 h 2572236"/>
                  <a:gd name="connsiteX11" fmla="*/ 0 w 2577604"/>
                  <a:gd name="connsiteY11" fmla="*/ 1510992 h 2572236"/>
                  <a:gd name="connsiteX12" fmla="*/ 0 w 2577604"/>
                  <a:gd name="connsiteY12" fmla="*/ 1235270 h 2572236"/>
                  <a:gd name="connsiteX13" fmla="*/ 0 w 2577604"/>
                  <a:gd name="connsiteY13" fmla="*/ 1211104 h 2572236"/>
                  <a:gd name="connsiteX14" fmla="*/ 0 w 2577604"/>
                  <a:gd name="connsiteY14" fmla="*/ 998130 h 2572236"/>
                  <a:gd name="connsiteX15" fmla="*/ 0 w 2577604"/>
                  <a:gd name="connsiteY15" fmla="*/ 828762 h 2572236"/>
                  <a:gd name="connsiteX16" fmla="*/ 0 w 2577604"/>
                  <a:gd name="connsiteY16" fmla="*/ 376267 h 2572236"/>
                  <a:gd name="connsiteX17" fmla="*/ 0 w 2577604"/>
                  <a:gd name="connsiteY17" fmla="*/ 142682 h 257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7604" h="2572236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186404" y="2572235"/>
                    </a:lnTo>
                    <a:lnTo>
                      <a:pt x="2186404" y="2572234"/>
                    </a:lnTo>
                    <a:lnTo>
                      <a:pt x="1743066" y="2572234"/>
                    </a:lnTo>
                    <a:lnTo>
                      <a:pt x="1743066" y="2572235"/>
                    </a:lnTo>
                    <a:lnTo>
                      <a:pt x="1345851" y="2572235"/>
                    </a:lnTo>
                    <a:lnTo>
                      <a:pt x="1345851" y="2572236"/>
                    </a:lnTo>
                    <a:lnTo>
                      <a:pt x="1078555" y="2572236"/>
                    </a:lnTo>
                    <a:lnTo>
                      <a:pt x="1075749" y="2516659"/>
                    </a:lnTo>
                    <a:cubicBezTo>
                      <a:pt x="1022097" y="1988364"/>
                      <a:pt x="602104" y="1568371"/>
                      <a:pt x="73810" y="1514719"/>
                    </a:cubicBezTo>
                    <a:lnTo>
                      <a:pt x="0" y="1510992"/>
                    </a:lnTo>
                    <a:lnTo>
                      <a:pt x="0" y="1235270"/>
                    </a:lnTo>
                    <a:lnTo>
                      <a:pt x="0" y="1211104"/>
                    </a:lnTo>
                    <a:lnTo>
                      <a:pt x="0" y="998130"/>
                    </a:lnTo>
                    <a:lnTo>
                      <a:pt x="0" y="828762"/>
                    </a:lnTo>
                    <a:lnTo>
                      <a:pt x="0" y="376267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4A8A410F-6328-4587-5699-EEB3B46E2480}"/>
                  </a:ext>
                </a:extLst>
              </p:cNvPr>
              <p:cNvSpPr/>
              <p:nvPr/>
            </p:nvSpPr>
            <p:spPr>
              <a:xfrm>
                <a:off x="8424327" y="3489415"/>
                <a:ext cx="2981618" cy="2977539"/>
              </a:xfrm>
              <a:custGeom>
                <a:avLst/>
                <a:gdLst>
                  <a:gd name="connsiteX0" fmla="*/ 1574207 w 2575763"/>
                  <a:gd name="connsiteY0" fmla="*/ 0 h 2572239"/>
                  <a:gd name="connsiteX1" fmla="*/ 2336003 w 2575763"/>
                  <a:gd name="connsiteY1" fmla="*/ 0 h 2572239"/>
                  <a:gd name="connsiteX2" fmla="*/ 2336003 w 2575763"/>
                  <a:gd name="connsiteY2" fmla="*/ 4 h 2572239"/>
                  <a:gd name="connsiteX3" fmla="*/ 2575763 w 2575763"/>
                  <a:gd name="connsiteY3" fmla="*/ 4 h 2572239"/>
                  <a:gd name="connsiteX4" fmla="*/ 1 w 2575763"/>
                  <a:gd name="connsiteY4" fmla="*/ 2572239 h 2572239"/>
                  <a:gd name="connsiteX5" fmla="*/ 1 w 2575763"/>
                  <a:gd name="connsiteY5" fmla="*/ 2219561 h 2572239"/>
                  <a:gd name="connsiteX6" fmla="*/ 0 w 2575763"/>
                  <a:gd name="connsiteY6" fmla="*/ 2219561 h 2572239"/>
                  <a:gd name="connsiteX7" fmla="*/ 0 w 2575763"/>
                  <a:gd name="connsiteY7" fmla="*/ 1256889 h 2572239"/>
                  <a:gd name="connsiteX8" fmla="*/ 1 w 2575763"/>
                  <a:gd name="connsiteY8" fmla="*/ 1256889 h 2572239"/>
                  <a:gd name="connsiteX9" fmla="*/ 1 w 2575763"/>
                  <a:gd name="connsiteY9" fmla="*/ 1073748 h 2572239"/>
                  <a:gd name="connsiteX10" fmla="*/ 73811 w 2575763"/>
                  <a:gd name="connsiteY10" fmla="*/ 1070021 h 2572239"/>
                  <a:gd name="connsiteX11" fmla="*/ 1075749 w 2575763"/>
                  <a:gd name="connsiteY11" fmla="*/ 68082 h 2572239"/>
                  <a:gd name="connsiteX12" fmla="*/ 1079187 w 2575763"/>
                  <a:gd name="connsiteY12" fmla="*/ 3 h 2572239"/>
                  <a:gd name="connsiteX13" fmla="*/ 1345853 w 2575763"/>
                  <a:gd name="connsiteY13" fmla="*/ 3 h 2572239"/>
                  <a:gd name="connsiteX14" fmla="*/ 1345853 w 2575763"/>
                  <a:gd name="connsiteY14" fmla="*/ 4 h 2572239"/>
                  <a:gd name="connsiteX15" fmla="*/ 1574207 w 2575763"/>
                  <a:gd name="connsiteY15" fmla="*/ 4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575763" h="2572239">
                    <a:moveTo>
                      <a:pt x="1574207" y="0"/>
                    </a:moveTo>
                    <a:lnTo>
                      <a:pt x="2336003" y="0"/>
                    </a:lnTo>
                    <a:lnTo>
                      <a:pt x="2336003" y="4"/>
                    </a:lnTo>
                    <a:lnTo>
                      <a:pt x="2575763" y="4"/>
                    </a:lnTo>
                    <a:cubicBezTo>
                      <a:pt x="2575763" y="1420611"/>
                      <a:pt x="1422555" y="2572239"/>
                      <a:pt x="1" y="2572239"/>
                    </a:cubicBezTo>
                    <a:lnTo>
                      <a:pt x="1" y="2219561"/>
                    </a:lnTo>
                    <a:lnTo>
                      <a:pt x="0" y="2219561"/>
                    </a:lnTo>
                    <a:lnTo>
                      <a:pt x="0" y="1256889"/>
                    </a:lnTo>
                    <a:lnTo>
                      <a:pt x="1" y="1256889"/>
                    </a:lnTo>
                    <a:lnTo>
                      <a:pt x="1" y="1073748"/>
                    </a:lnTo>
                    <a:lnTo>
                      <a:pt x="73811" y="1070021"/>
                    </a:lnTo>
                    <a:cubicBezTo>
                      <a:pt x="602105" y="1016370"/>
                      <a:pt x="1022097" y="596376"/>
                      <a:pt x="1075749" y="68082"/>
                    </a:cubicBezTo>
                    <a:lnTo>
                      <a:pt x="1079187" y="3"/>
                    </a:lnTo>
                    <a:lnTo>
                      <a:pt x="1345853" y="3"/>
                    </a:lnTo>
                    <a:lnTo>
                      <a:pt x="1345853" y="4"/>
                    </a:lnTo>
                    <a:lnTo>
                      <a:pt x="1574207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3442245C-5127-5FED-1A58-C898F22B1057}"/>
                  </a:ext>
                </a:extLst>
              </p:cNvPr>
              <p:cNvSpPr/>
              <p:nvPr/>
            </p:nvSpPr>
            <p:spPr>
              <a:xfrm>
                <a:off x="5345292" y="3489416"/>
                <a:ext cx="2971652" cy="2979270"/>
              </a:xfrm>
              <a:custGeom>
                <a:avLst/>
                <a:gdLst>
                  <a:gd name="connsiteX0" fmla="*/ 239097 w 2567154"/>
                  <a:gd name="connsiteY0" fmla="*/ 0 h 2573735"/>
                  <a:gd name="connsiteX1" fmla="*/ 1046842 w 2567154"/>
                  <a:gd name="connsiteY1" fmla="*/ 0 h 2573735"/>
                  <a:gd name="connsiteX2" fmla="*/ 1046842 w 2567154"/>
                  <a:gd name="connsiteY2" fmla="*/ 1 h 2573735"/>
                  <a:gd name="connsiteX3" fmla="*/ 1234354 w 2567154"/>
                  <a:gd name="connsiteY3" fmla="*/ 1 h 2573735"/>
                  <a:gd name="connsiteX4" fmla="*/ 1234354 w 2567154"/>
                  <a:gd name="connsiteY4" fmla="*/ 4 h 2573735"/>
                  <a:gd name="connsiteX5" fmla="*/ 1498815 w 2567154"/>
                  <a:gd name="connsiteY5" fmla="*/ 4 h 2573735"/>
                  <a:gd name="connsiteX6" fmla="*/ 1502253 w 2567154"/>
                  <a:gd name="connsiteY6" fmla="*/ 68081 h 2573735"/>
                  <a:gd name="connsiteX7" fmla="*/ 2504192 w 2567154"/>
                  <a:gd name="connsiteY7" fmla="*/ 1070020 h 2573735"/>
                  <a:gd name="connsiteX8" fmla="*/ 2565992 w 2567154"/>
                  <a:gd name="connsiteY8" fmla="*/ 1073141 h 2573735"/>
                  <a:gd name="connsiteX9" fmla="*/ 2565992 w 2567154"/>
                  <a:gd name="connsiteY9" fmla="*/ 1089677 h 2573735"/>
                  <a:gd name="connsiteX10" fmla="*/ 2567154 w 2567154"/>
                  <a:gd name="connsiteY10" fmla="*/ 1089677 h 2573735"/>
                  <a:gd name="connsiteX11" fmla="*/ 2567154 w 2567154"/>
                  <a:gd name="connsiteY11" fmla="*/ 2573735 h 2573735"/>
                  <a:gd name="connsiteX12" fmla="*/ 2307528 w 2567154"/>
                  <a:gd name="connsiteY12" fmla="*/ 2560606 h 2573735"/>
                  <a:gd name="connsiteX13" fmla="*/ 0 w 2567154"/>
                  <a:gd name="connsiteY13" fmla="*/ 1 h 2573735"/>
                  <a:gd name="connsiteX14" fmla="*/ 239097 w 2567154"/>
                  <a:gd name="connsiteY14" fmla="*/ 1 h 2573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67154" h="2573735">
                    <a:moveTo>
                      <a:pt x="239097" y="0"/>
                    </a:moveTo>
                    <a:lnTo>
                      <a:pt x="1046842" y="0"/>
                    </a:lnTo>
                    <a:lnTo>
                      <a:pt x="1046842" y="1"/>
                    </a:lnTo>
                    <a:lnTo>
                      <a:pt x="1234354" y="1"/>
                    </a:lnTo>
                    <a:lnTo>
                      <a:pt x="1234354" y="4"/>
                    </a:lnTo>
                    <a:lnTo>
                      <a:pt x="1498815" y="4"/>
                    </a:lnTo>
                    <a:lnTo>
                      <a:pt x="1502253" y="68081"/>
                    </a:lnTo>
                    <a:cubicBezTo>
                      <a:pt x="1555904" y="596375"/>
                      <a:pt x="1975897" y="1016369"/>
                      <a:pt x="2504192" y="1070020"/>
                    </a:cubicBezTo>
                    <a:lnTo>
                      <a:pt x="2565992" y="1073141"/>
                    </a:lnTo>
                    <a:lnTo>
                      <a:pt x="2565992" y="1089677"/>
                    </a:lnTo>
                    <a:lnTo>
                      <a:pt x="2567154" y="1089677"/>
                    </a:lnTo>
                    <a:lnTo>
                      <a:pt x="2567154" y="2573735"/>
                    </a:lnTo>
                    <a:lnTo>
                      <a:pt x="2307528" y="2560606"/>
                    </a:lnTo>
                    <a:cubicBezTo>
                      <a:pt x="1011424" y="2428796"/>
                      <a:pt x="0" y="1332678"/>
                      <a:pt x="0" y="1"/>
                    </a:cubicBezTo>
                    <a:lnTo>
                      <a:pt x="239097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24459DA0-85C7-D5F8-A749-238285BECF6B}"/>
                  </a:ext>
                </a:extLst>
              </p:cNvPr>
              <p:cNvGrpSpPr/>
              <p:nvPr/>
            </p:nvGrpSpPr>
            <p:grpSpPr>
              <a:xfrm>
                <a:off x="10038811" y="3114412"/>
                <a:ext cx="618056" cy="618056"/>
                <a:chOff x="12264617" y="3634638"/>
                <a:chExt cx="533927" cy="533927"/>
              </a:xfrm>
            </p:grpSpPr>
            <p:sp>
              <p:nvSpPr>
                <p:cNvPr id="51" name="Oval 50">
                  <a:extLst>
                    <a:ext uri="{FF2B5EF4-FFF2-40B4-BE49-F238E27FC236}">
                      <a16:creationId xmlns:a16="http://schemas.microsoft.com/office/drawing/2014/main" id="{C05FB97B-CC93-EA0B-8108-0D8C0AFBF5B8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L-Shape 24">
                  <a:extLst>
                    <a:ext uri="{FF2B5EF4-FFF2-40B4-BE49-F238E27FC236}">
                      <a16:creationId xmlns:a16="http://schemas.microsoft.com/office/drawing/2014/main" id="{B15286AC-F190-1EE3-26AD-3AC2D2BEEA93}"/>
                    </a:ext>
                  </a:extLst>
                </p:cNvPr>
                <p:cNvSpPr/>
                <p:nvPr/>
              </p:nvSpPr>
              <p:spPr>
                <a:xfrm rot="2700000" flipH="1">
                  <a:off x="12439126" y="3774247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D041CBC-188F-498C-20A3-7F68B749A59D}"/>
                  </a:ext>
                </a:extLst>
              </p:cNvPr>
              <p:cNvSpPr txBox="1"/>
              <p:nvPr/>
            </p:nvSpPr>
            <p:spPr>
              <a:xfrm rot="18864559">
                <a:off x="6165332" y="1930033"/>
                <a:ext cx="2108973" cy="583264"/>
              </a:xfrm>
              <a:prstGeom prst="rect">
                <a:avLst/>
              </a:prstGeom>
              <a:noFill/>
            </p:spPr>
            <p:txBody>
              <a:bodyPr wrap="none" rtlCol="0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Audience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9545C98-CC64-D7A6-C253-754574318E12}"/>
                  </a:ext>
                </a:extLst>
              </p:cNvPr>
              <p:cNvSpPr/>
              <p:nvPr/>
            </p:nvSpPr>
            <p:spPr>
              <a:xfrm rot="2870013">
                <a:off x="8365533" y="185005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Up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Allocation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A52DE34-6680-7802-F815-A0134B6FD1B2}"/>
                  </a:ext>
                </a:extLst>
              </p:cNvPr>
              <p:cNvSpPr/>
              <p:nvPr/>
            </p:nvSpPr>
            <p:spPr>
              <a:xfrm rot="18914344">
                <a:off x="8391559" y="4040115"/>
                <a:ext cx="2173304" cy="1018669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>
                    <a:gd name="adj" fmla="val 976732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Activation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5B2724D8-6C06-9B7A-98D1-F49BAC6678EB}"/>
                  </a:ext>
                </a:extLst>
              </p:cNvPr>
              <p:cNvSpPr/>
              <p:nvPr/>
            </p:nvSpPr>
            <p:spPr>
              <a:xfrm rot="2812719">
                <a:off x="6020890" y="4390819"/>
                <a:ext cx="2182239" cy="583264"/>
              </a:xfrm>
              <a:prstGeom prst="rect">
                <a:avLst/>
              </a:prstGeom>
            </p:spPr>
            <p:txBody>
              <a:bodyPr wrap="none" anchor="ctr">
                <a:prstTxWarp prst="textArchDown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Attribution</a:t>
                </a:r>
              </a:p>
            </p:txBody>
          </p: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75D5D25B-99CE-332E-A810-D64A7EA8F5C6}"/>
                  </a:ext>
                </a:extLst>
              </p:cNvPr>
              <p:cNvGrpSpPr/>
              <p:nvPr/>
            </p:nvGrpSpPr>
            <p:grpSpPr>
              <a:xfrm>
                <a:off x="8076720" y="1081427"/>
                <a:ext cx="618056" cy="618056"/>
                <a:chOff x="12264617" y="1548657"/>
                <a:chExt cx="533927" cy="533927"/>
              </a:xfrm>
            </p:grpSpPr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82F1450E-AB51-630D-5524-E477A90EAFDC}"/>
                    </a:ext>
                  </a:extLst>
                </p:cNvPr>
                <p:cNvSpPr/>
                <p:nvPr/>
              </p:nvSpPr>
              <p:spPr>
                <a:xfrm>
                  <a:off x="12264617" y="1548657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AD0D39D2-6112-690C-8F75-512E57812543}"/>
                    </a:ext>
                  </a:extLst>
                </p:cNvPr>
                <p:cNvGrpSpPr/>
                <p:nvPr/>
              </p:nvGrpSpPr>
              <p:grpSpPr>
                <a:xfrm>
                  <a:off x="12398632" y="1657567"/>
                  <a:ext cx="265896" cy="316107"/>
                  <a:chOff x="5953896" y="907548"/>
                  <a:chExt cx="397410" cy="472458"/>
                </a:xfrm>
                <a:solidFill>
                  <a:schemeClr val="tx1"/>
                </a:solidFill>
              </p:grpSpPr>
              <p:sp>
                <p:nvSpPr>
                  <p:cNvPr id="49" name="L-Shape 3">
                    <a:extLst>
                      <a:ext uri="{FF2B5EF4-FFF2-40B4-BE49-F238E27FC236}">
                        <a16:creationId xmlns:a16="http://schemas.microsoft.com/office/drawing/2014/main" id="{40D77181-04CA-A30B-8768-7DD74912D0CC}"/>
                      </a:ext>
                    </a:extLst>
                  </p:cNvPr>
                  <p:cNvSpPr/>
                  <p:nvPr/>
                </p:nvSpPr>
                <p:spPr>
                  <a:xfrm rot="18763950" flipH="1">
                    <a:off x="5953896" y="907548"/>
                    <a:ext cx="232873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  <p:sp>
                <p:nvSpPr>
                  <p:cNvPr id="50" name="L-Shape 39">
                    <a:extLst>
                      <a:ext uri="{FF2B5EF4-FFF2-40B4-BE49-F238E27FC236}">
                        <a16:creationId xmlns:a16="http://schemas.microsoft.com/office/drawing/2014/main" id="{54F615E1-3B4D-EE0F-20CC-1015B19B283B}"/>
                      </a:ext>
                    </a:extLst>
                  </p:cNvPr>
                  <p:cNvSpPr/>
                  <p:nvPr/>
                </p:nvSpPr>
                <p:spPr>
                  <a:xfrm rot="2836050">
                    <a:off x="6118432" y="1147132"/>
                    <a:ext cx="232875" cy="232873"/>
                  </a:xfrm>
                  <a:prstGeom prst="corner">
                    <a:avLst>
                      <a:gd name="adj1" fmla="val 17364"/>
                      <a:gd name="adj2" fmla="val 17364"/>
                    </a:avLst>
                  </a:prstGeom>
                  <a:solidFill>
                    <a:schemeClr val="bg2">
                      <a:lumMod val="75000"/>
                    </a:scheme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Poppins" pitchFamily="2" charset="77"/>
                      <a:ea typeface="+mn-ea"/>
                      <a:cs typeface="Poppins" pitchFamily="2" charset="77"/>
                    </a:endParaRPr>
                  </a:p>
                </p:txBody>
              </p:sp>
            </p:grpSp>
          </p:grp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7B2F954F-5791-477E-9658-876A0A074D28}"/>
                  </a:ext>
                </a:extLst>
              </p:cNvPr>
              <p:cNvSpPr/>
              <p:nvPr/>
            </p:nvSpPr>
            <p:spPr>
              <a:xfrm>
                <a:off x="5345289" y="389315"/>
                <a:ext cx="2979005" cy="2977534"/>
              </a:xfrm>
              <a:custGeom>
                <a:avLst/>
                <a:gdLst>
                  <a:gd name="connsiteX0" fmla="*/ 2572233 w 2573506"/>
                  <a:gd name="connsiteY0" fmla="*/ 0 h 2572235"/>
                  <a:gd name="connsiteX1" fmla="*/ 2572233 w 2573506"/>
                  <a:gd name="connsiteY1" fmla="*/ 142684 h 2572235"/>
                  <a:gd name="connsiteX2" fmla="*/ 2573506 w 2573506"/>
                  <a:gd name="connsiteY2" fmla="*/ 142684 h 2572235"/>
                  <a:gd name="connsiteX3" fmla="*/ 2573506 w 2573506"/>
                  <a:gd name="connsiteY3" fmla="*/ 238705 h 2572235"/>
                  <a:gd name="connsiteX4" fmla="*/ 2367556 w 2573506"/>
                  <a:gd name="connsiteY4" fmla="*/ 249105 h 2572235"/>
                  <a:gd name="connsiteX5" fmla="*/ 237850 w 2573506"/>
                  <a:gd name="connsiteY5" fmla="*/ 2378811 h 2572235"/>
                  <a:gd name="connsiteX6" fmla="*/ 228083 w 2573506"/>
                  <a:gd name="connsiteY6" fmla="*/ 2572235 h 2572235"/>
                  <a:gd name="connsiteX7" fmla="*/ 154670 w 2573506"/>
                  <a:gd name="connsiteY7" fmla="*/ 2572235 h 2572235"/>
                  <a:gd name="connsiteX8" fmla="*/ 0 w 2573506"/>
                  <a:gd name="connsiteY8" fmla="*/ 2572235 h 2572235"/>
                  <a:gd name="connsiteX9" fmla="*/ 2572233 w 2573506"/>
                  <a:gd name="connsiteY9" fmla="*/ 0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73506" h="2572235">
                    <a:moveTo>
                      <a:pt x="2572233" y="0"/>
                    </a:moveTo>
                    <a:lnTo>
                      <a:pt x="2572233" y="142684"/>
                    </a:lnTo>
                    <a:lnTo>
                      <a:pt x="2573506" y="142684"/>
                    </a:lnTo>
                    <a:lnTo>
                      <a:pt x="2573506" y="238705"/>
                    </a:lnTo>
                    <a:lnTo>
                      <a:pt x="2367556" y="249105"/>
                    </a:lnTo>
                    <a:cubicBezTo>
                      <a:pt x="1244622" y="363145"/>
                      <a:pt x="351890" y="1255877"/>
                      <a:pt x="237850" y="2378811"/>
                    </a:cubicBezTo>
                    <a:lnTo>
                      <a:pt x="228083" y="2572235"/>
                    </a:lnTo>
                    <a:lnTo>
                      <a:pt x="154670" y="2572235"/>
                    </a:lnTo>
                    <a:lnTo>
                      <a:pt x="0" y="2572235"/>
                    </a:lnTo>
                    <a:cubicBezTo>
                      <a:pt x="0" y="1151629"/>
                      <a:pt x="1151628" y="0"/>
                      <a:pt x="2572233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6A6534C9-7AEF-FB00-ED33-BE8E9A15A6BA}"/>
                  </a:ext>
                </a:extLst>
              </p:cNvPr>
              <p:cNvSpPr/>
              <p:nvPr/>
            </p:nvSpPr>
            <p:spPr>
              <a:xfrm>
                <a:off x="8424327" y="389316"/>
                <a:ext cx="2983749" cy="2977534"/>
              </a:xfrm>
              <a:custGeom>
                <a:avLst/>
                <a:gdLst>
                  <a:gd name="connsiteX0" fmla="*/ 0 w 2577604"/>
                  <a:gd name="connsiteY0" fmla="*/ 0 h 2572235"/>
                  <a:gd name="connsiteX1" fmla="*/ 2577604 w 2577604"/>
                  <a:gd name="connsiteY1" fmla="*/ 2572235 h 2572235"/>
                  <a:gd name="connsiteX2" fmla="*/ 2335011 w 2577604"/>
                  <a:gd name="connsiteY2" fmla="*/ 2572235 h 2572235"/>
                  <a:gd name="connsiteX3" fmla="*/ 2325244 w 2577604"/>
                  <a:gd name="connsiteY3" fmla="*/ 2378810 h 2572235"/>
                  <a:gd name="connsiteX4" fmla="*/ 195538 w 2577604"/>
                  <a:gd name="connsiteY4" fmla="*/ 249104 h 2572235"/>
                  <a:gd name="connsiteX5" fmla="*/ 0 w 2577604"/>
                  <a:gd name="connsiteY5" fmla="*/ 239230 h 2572235"/>
                  <a:gd name="connsiteX6" fmla="*/ 0 w 2577604"/>
                  <a:gd name="connsiteY6" fmla="*/ 142682 h 257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77604" h="2572235">
                    <a:moveTo>
                      <a:pt x="0" y="0"/>
                    </a:moveTo>
                    <a:cubicBezTo>
                      <a:pt x="1423572" y="0"/>
                      <a:pt x="2577604" y="1151629"/>
                      <a:pt x="2577604" y="2572235"/>
                    </a:cubicBezTo>
                    <a:lnTo>
                      <a:pt x="2335011" y="2572235"/>
                    </a:lnTo>
                    <a:lnTo>
                      <a:pt x="2325244" y="2378810"/>
                    </a:lnTo>
                    <a:cubicBezTo>
                      <a:pt x="2211204" y="1255876"/>
                      <a:pt x="1318471" y="363144"/>
                      <a:pt x="195538" y="249104"/>
                    </a:cubicBezTo>
                    <a:lnTo>
                      <a:pt x="0" y="239230"/>
                    </a:lnTo>
                    <a:lnTo>
                      <a:pt x="0" y="142682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96EF2B60-7873-2198-35E7-08B3CFAE4208}"/>
                  </a:ext>
                </a:extLst>
              </p:cNvPr>
              <p:cNvSpPr/>
              <p:nvPr/>
            </p:nvSpPr>
            <p:spPr>
              <a:xfrm>
                <a:off x="8424329" y="3489415"/>
                <a:ext cx="2981616" cy="2977539"/>
              </a:xfrm>
              <a:custGeom>
                <a:avLst/>
                <a:gdLst>
                  <a:gd name="connsiteX0" fmla="*/ 2334766 w 2575762"/>
                  <a:gd name="connsiteY0" fmla="*/ 0 h 2572239"/>
                  <a:gd name="connsiteX1" fmla="*/ 2336002 w 2575762"/>
                  <a:gd name="connsiteY1" fmla="*/ 0 h 2572239"/>
                  <a:gd name="connsiteX2" fmla="*/ 2336002 w 2575762"/>
                  <a:gd name="connsiteY2" fmla="*/ 4 h 2572239"/>
                  <a:gd name="connsiteX3" fmla="*/ 2575762 w 2575762"/>
                  <a:gd name="connsiteY3" fmla="*/ 4 h 2572239"/>
                  <a:gd name="connsiteX4" fmla="*/ 0 w 2575762"/>
                  <a:gd name="connsiteY4" fmla="*/ 2572239 h 2572239"/>
                  <a:gd name="connsiteX5" fmla="*/ 0 w 2575762"/>
                  <a:gd name="connsiteY5" fmla="*/ 2328177 h 2572239"/>
                  <a:gd name="connsiteX6" fmla="*/ 195537 w 2575762"/>
                  <a:gd name="connsiteY6" fmla="*/ 2318304 h 2572239"/>
                  <a:gd name="connsiteX7" fmla="*/ 2325243 w 2575762"/>
                  <a:gd name="connsiteY7" fmla="*/ 188598 h 2572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75762" h="2572239">
                    <a:moveTo>
                      <a:pt x="2334766" y="0"/>
                    </a:moveTo>
                    <a:lnTo>
                      <a:pt x="2336002" y="0"/>
                    </a:lnTo>
                    <a:lnTo>
                      <a:pt x="2336002" y="4"/>
                    </a:lnTo>
                    <a:lnTo>
                      <a:pt x="2575762" y="4"/>
                    </a:lnTo>
                    <a:cubicBezTo>
                      <a:pt x="2575762" y="1420611"/>
                      <a:pt x="1422554" y="2572239"/>
                      <a:pt x="0" y="2572239"/>
                    </a:cubicBezTo>
                    <a:lnTo>
                      <a:pt x="0" y="2328177"/>
                    </a:lnTo>
                    <a:lnTo>
                      <a:pt x="195537" y="2318304"/>
                    </a:lnTo>
                    <a:cubicBezTo>
                      <a:pt x="1318470" y="2204264"/>
                      <a:pt x="2211203" y="1311532"/>
                      <a:pt x="2325243" y="188598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7E3844FF-0F92-D8F7-374A-3E4F50CC8BFA}"/>
                  </a:ext>
                </a:extLst>
              </p:cNvPr>
              <p:cNvSpPr/>
              <p:nvPr/>
            </p:nvSpPr>
            <p:spPr>
              <a:xfrm>
                <a:off x="5345292" y="3489417"/>
                <a:ext cx="2971652" cy="2979269"/>
              </a:xfrm>
              <a:custGeom>
                <a:avLst/>
                <a:gdLst>
                  <a:gd name="connsiteX0" fmla="*/ 0 w 2567154"/>
                  <a:gd name="connsiteY0" fmla="*/ 0 h 2573734"/>
                  <a:gd name="connsiteX1" fmla="*/ 228323 w 2567154"/>
                  <a:gd name="connsiteY1" fmla="*/ 0 h 2573734"/>
                  <a:gd name="connsiteX2" fmla="*/ 237847 w 2567154"/>
                  <a:gd name="connsiteY2" fmla="*/ 188596 h 2573734"/>
                  <a:gd name="connsiteX3" fmla="*/ 2367553 w 2567154"/>
                  <a:gd name="connsiteY3" fmla="*/ 2318302 h 2573734"/>
                  <a:gd name="connsiteX4" fmla="*/ 2567154 w 2567154"/>
                  <a:gd name="connsiteY4" fmla="*/ 2328381 h 2573734"/>
                  <a:gd name="connsiteX5" fmla="*/ 2567154 w 2567154"/>
                  <a:gd name="connsiteY5" fmla="*/ 2573734 h 2573734"/>
                  <a:gd name="connsiteX6" fmla="*/ 2307528 w 2567154"/>
                  <a:gd name="connsiteY6" fmla="*/ 2560605 h 2573734"/>
                  <a:gd name="connsiteX7" fmla="*/ 0 w 2567154"/>
                  <a:gd name="connsiteY7" fmla="*/ 0 h 2573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7154" h="2573734">
                    <a:moveTo>
                      <a:pt x="0" y="0"/>
                    </a:moveTo>
                    <a:lnTo>
                      <a:pt x="228323" y="0"/>
                    </a:lnTo>
                    <a:lnTo>
                      <a:pt x="237847" y="188596"/>
                    </a:lnTo>
                    <a:cubicBezTo>
                      <a:pt x="351887" y="1311530"/>
                      <a:pt x="1244619" y="2204262"/>
                      <a:pt x="2367553" y="2318302"/>
                    </a:cubicBezTo>
                    <a:lnTo>
                      <a:pt x="2567154" y="2328381"/>
                    </a:lnTo>
                    <a:lnTo>
                      <a:pt x="2567154" y="2573734"/>
                    </a:lnTo>
                    <a:lnTo>
                      <a:pt x="2307528" y="2560605"/>
                    </a:lnTo>
                    <a:cubicBezTo>
                      <a:pt x="1011424" y="2428795"/>
                      <a:pt x="0" y="1332677"/>
                      <a:pt x="0" y="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2000" rIns="72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B22F6817-7D79-C9AB-2FD8-B4C2333BCCA4}"/>
                  </a:ext>
                </a:extLst>
              </p:cNvPr>
              <p:cNvSpPr/>
              <p:nvPr/>
            </p:nvSpPr>
            <p:spPr>
              <a:xfrm>
                <a:off x="5987644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7" name="Google Shape;1138;p39">
                <a:extLst>
                  <a:ext uri="{FF2B5EF4-FFF2-40B4-BE49-F238E27FC236}">
                    <a16:creationId xmlns:a16="http://schemas.microsoft.com/office/drawing/2014/main" id="{AF988C19-359F-7A5A-0023-DDFEEC1272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4820" y="1174417"/>
                <a:ext cx="504693" cy="34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5" h="21600" extrusionOk="0">
                    <a:moveTo>
                      <a:pt x="10775" y="0"/>
                    </a:moveTo>
                    <a:cubicBezTo>
                      <a:pt x="8891" y="0"/>
                      <a:pt x="7365" y="2267"/>
                      <a:pt x="7365" y="5054"/>
                    </a:cubicBezTo>
                    <a:cubicBezTo>
                      <a:pt x="7365" y="7841"/>
                      <a:pt x="8891" y="10098"/>
                      <a:pt x="10775" y="10098"/>
                    </a:cubicBezTo>
                    <a:cubicBezTo>
                      <a:pt x="12659" y="10098"/>
                      <a:pt x="14185" y="7841"/>
                      <a:pt x="14185" y="5054"/>
                    </a:cubicBezTo>
                    <a:cubicBezTo>
                      <a:pt x="14185" y="2267"/>
                      <a:pt x="12659" y="0"/>
                      <a:pt x="10775" y="0"/>
                    </a:cubicBezTo>
                    <a:close/>
                    <a:moveTo>
                      <a:pt x="10775" y="920"/>
                    </a:moveTo>
                    <a:cubicBezTo>
                      <a:pt x="12316" y="920"/>
                      <a:pt x="13569" y="2774"/>
                      <a:pt x="13569" y="5054"/>
                    </a:cubicBezTo>
                    <a:cubicBezTo>
                      <a:pt x="13569" y="7334"/>
                      <a:pt x="12316" y="9179"/>
                      <a:pt x="10775" y="9179"/>
                    </a:cubicBezTo>
                    <a:cubicBezTo>
                      <a:pt x="9233" y="9179"/>
                      <a:pt x="7987" y="7334"/>
                      <a:pt x="7987" y="5054"/>
                    </a:cubicBezTo>
                    <a:cubicBezTo>
                      <a:pt x="7987" y="2774"/>
                      <a:pt x="9233" y="920"/>
                      <a:pt x="10775" y="920"/>
                    </a:cubicBezTo>
                    <a:close/>
                    <a:moveTo>
                      <a:pt x="4083" y="3907"/>
                    </a:moveTo>
                    <a:cubicBezTo>
                      <a:pt x="2817" y="3905"/>
                      <a:pt x="1790" y="5418"/>
                      <a:pt x="1789" y="7292"/>
                    </a:cubicBezTo>
                    <a:cubicBezTo>
                      <a:pt x="1788" y="9165"/>
                      <a:pt x="2810" y="10685"/>
                      <a:pt x="4077" y="10686"/>
                    </a:cubicBezTo>
                    <a:cubicBezTo>
                      <a:pt x="5344" y="10687"/>
                      <a:pt x="6371" y="9175"/>
                      <a:pt x="6372" y="7301"/>
                    </a:cubicBezTo>
                    <a:cubicBezTo>
                      <a:pt x="6372" y="7300"/>
                      <a:pt x="6372" y="7293"/>
                      <a:pt x="6372" y="7292"/>
                    </a:cubicBezTo>
                    <a:cubicBezTo>
                      <a:pt x="6370" y="5420"/>
                      <a:pt x="5348" y="3909"/>
                      <a:pt x="4083" y="3907"/>
                    </a:cubicBezTo>
                    <a:close/>
                    <a:moveTo>
                      <a:pt x="17479" y="3907"/>
                    </a:moveTo>
                    <a:cubicBezTo>
                      <a:pt x="16212" y="3907"/>
                      <a:pt x="15184" y="5418"/>
                      <a:pt x="15184" y="7292"/>
                    </a:cubicBezTo>
                    <a:cubicBezTo>
                      <a:pt x="15184" y="9165"/>
                      <a:pt x="16212" y="10686"/>
                      <a:pt x="17479" y="10686"/>
                    </a:cubicBezTo>
                    <a:cubicBezTo>
                      <a:pt x="18746" y="10686"/>
                      <a:pt x="19774" y="9165"/>
                      <a:pt x="19774" y="7292"/>
                    </a:cubicBezTo>
                    <a:cubicBezTo>
                      <a:pt x="19772" y="5417"/>
                      <a:pt x="18745" y="3908"/>
                      <a:pt x="17479" y="3907"/>
                    </a:cubicBezTo>
                    <a:close/>
                    <a:moveTo>
                      <a:pt x="4077" y="4817"/>
                    </a:moveTo>
                    <a:cubicBezTo>
                      <a:pt x="5001" y="4816"/>
                      <a:pt x="5749" y="5925"/>
                      <a:pt x="5750" y="7292"/>
                    </a:cubicBezTo>
                    <a:cubicBezTo>
                      <a:pt x="5749" y="8659"/>
                      <a:pt x="5006" y="9764"/>
                      <a:pt x="4083" y="9766"/>
                    </a:cubicBezTo>
                    <a:cubicBezTo>
                      <a:pt x="3159" y="9768"/>
                      <a:pt x="2405" y="8659"/>
                      <a:pt x="2404" y="7292"/>
                    </a:cubicBezTo>
                    <a:cubicBezTo>
                      <a:pt x="2403" y="5925"/>
                      <a:pt x="3153" y="4818"/>
                      <a:pt x="4077" y="4817"/>
                    </a:cubicBezTo>
                    <a:close/>
                    <a:moveTo>
                      <a:pt x="17479" y="4817"/>
                    </a:moveTo>
                    <a:cubicBezTo>
                      <a:pt x="18403" y="4817"/>
                      <a:pt x="19152" y="5925"/>
                      <a:pt x="19152" y="7292"/>
                    </a:cubicBezTo>
                    <a:cubicBezTo>
                      <a:pt x="19151" y="8658"/>
                      <a:pt x="18403" y="9765"/>
                      <a:pt x="17479" y="9766"/>
                    </a:cubicBezTo>
                    <a:cubicBezTo>
                      <a:pt x="16555" y="9766"/>
                      <a:pt x="15806" y="8659"/>
                      <a:pt x="15806" y="7292"/>
                    </a:cubicBezTo>
                    <a:cubicBezTo>
                      <a:pt x="15806" y="5925"/>
                      <a:pt x="16555" y="4817"/>
                      <a:pt x="17479" y="4817"/>
                    </a:cubicBezTo>
                    <a:close/>
                    <a:moveTo>
                      <a:pt x="10775" y="11246"/>
                    </a:moveTo>
                    <a:cubicBezTo>
                      <a:pt x="9400" y="11246"/>
                      <a:pt x="8026" y="11950"/>
                      <a:pt x="6916" y="13360"/>
                    </a:cubicBezTo>
                    <a:cubicBezTo>
                      <a:pt x="6174" y="12202"/>
                      <a:pt x="5143" y="11536"/>
                      <a:pt x="4064" y="11521"/>
                    </a:cubicBezTo>
                    <a:cubicBezTo>
                      <a:pt x="2059" y="11521"/>
                      <a:pt x="280" y="13959"/>
                      <a:pt x="7" y="17068"/>
                    </a:cubicBezTo>
                    <a:cubicBezTo>
                      <a:pt x="-22" y="17394"/>
                      <a:pt x="47" y="17720"/>
                      <a:pt x="193" y="17968"/>
                    </a:cubicBezTo>
                    <a:cubicBezTo>
                      <a:pt x="336" y="18207"/>
                      <a:pt x="541" y="18346"/>
                      <a:pt x="757" y="18348"/>
                    </a:cubicBezTo>
                    <a:lnTo>
                      <a:pt x="4692" y="18348"/>
                    </a:lnTo>
                    <a:cubicBezTo>
                      <a:pt x="4593" y="18844"/>
                      <a:pt x="4519" y="19352"/>
                      <a:pt x="4474" y="19865"/>
                    </a:cubicBezTo>
                    <a:cubicBezTo>
                      <a:pt x="4435" y="20307"/>
                      <a:pt x="4527" y="20751"/>
                      <a:pt x="4724" y="21088"/>
                    </a:cubicBezTo>
                    <a:cubicBezTo>
                      <a:pt x="4917" y="21413"/>
                      <a:pt x="5195" y="21600"/>
                      <a:pt x="5487" y="21600"/>
                    </a:cubicBezTo>
                    <a:lnTo>
                      <a:pt x="16063" y="21600"/>
                    </a:lnTo>
                    <a:cubicBezTo>
                      <a:pt x="16355" y="21600"/>
                      <a:pt x="16633" y="21413"/>
                      <a:pt x="16825" y="21088"/>
                    </a:cubicBezTo>
                    <a:cubicBezTo>
                      <a:pt x="17023" y="20751"/>
                      <a:pt x="17114" y="20307"/>
                      <a:pt x="17075" y="19865"/>
                    </a:cubicBezTo>
                    <a:cubicBezTo>
                      <a:pt x="17030" y="19352"/>
                      <a:pt x="16957" y="18844"/>
                      <a:pt x="16857" y="18348"/>
                    </a:cubicBezTo>
                    <a:lnTo>
                      <a:pt x="20799" y="18348"/>
                    </a:lnTo>
                    <a:cubicBezTo>
                      <a:pt x="21015" y="18346"/>
                      <a:pt x="21220" y="18208"/>
                      <a:pt x="21363" y="17968"/>
                    </a:cubicBezTo>
                    <a:cubicBezTo>
                      <a:pt x="21509" y="17720"/>
                      <a:pt x="21578" y="17394"/>
                      <a:pt x="21549" y="17068"/>
                    </a:cubicBezTo>
                    <a:cubicBezTo>
                      <a:pt x="21276" y="13959"/>
                      <a:pt x="19490" y="11521"/>
                      <a:pt x="17485" y="11521"/>
                    </a:cubicBezTo>
                    <a:cubicBezTo>
                      <a:pt x="16407" y="11536"/>
                      <a:pt x="15376" y="12202"/>
                      <a:pt x="14633" y="13360"/>
                    </a:cubicBezTo>
                    <a:cubicBezTo>
                      <a:pt x="13523" y="11950"/>
                      <a:pt x="12149" y="11246"/>
                      <a:pt x="10775" y="11246"/>
                    </a:cubicBezTo>
                    <a:close/>
                    <a:moveTo>
                      <a:pt x="10775" y="12165"/>
                    </a:moveTo>
                    <a:cubicBezTo>
                      <a:pt x="13578" y="12165"/>
                      <a:pt x="16075" y="15602"/>
                      <a:pt x="16460" y="19979"/>
                    </a:cubicBezTo>
                    <a:cubicBezTo>
                      <a:pt x="16475" y="20160"/>
                      <a:pt x="16439" y="20343"/>
                      <a:pt x="16357" y="20481"/>
                    </a:cubicBezTo>
                    <a:cubicBezTo>
                      <a:pt x="16283" y="20608"/>
                      <a:pt x="16176" y="20690"/>
                      <a:pt x="16063" y="20690"/>
                    </a:cubicBezTo>
                    <a:lnTo>
                      <a:pt x="5487" y="20690"/>
                    </a:lnTo>
                    <a:cubicBezTo>
                      <a:pt x="5373" y="20690"/>
                      <a:pt x="5267" y="20608"/>
                      <a:pt x="5192" y="20481"/>
                    </a:cubicBezTo>
                    <a:cubicBezTo>
                      <a:pt x="5111" y="20343"/>
                      <a:pt x="5074" y="20160"/>
                      <a:pt x="5090" y="19979"/>
                    </a:cubicBezTo>
                    <a:cubicBezTo>
                      <a:pt x="5474" y="15595"/>
                      <a:pt x="7971" y="12165"/>
                      <a:pt x="10775" y="12165"/>
                    </a:cubicBezTo>
                    <a:close/>
                    <a:moveTo>
                      <a:pt x="4064" y="12440"/>
                    </a:moveTo>
                    <a:cubicBezTo>
                      <a:pt x="4968" y="12456"/>
                      <a:pt x="5831" y="13009"/>
                      <a:pt x="6455" y="13976"/>
                    </a:cubicBezTo>
                    <a:cubicBezTo>
                      <a:pt x="5784" y="14959"/>
                      <a:pt x="5255" y="16131"/>
                      <a:pt x="4904" y="17428"/>
                    </a:cubicBezTo>
                    <a:cubicBezTo>
                      <a:pt x="4904" y="17428"/>
                      <a:pt x="757" y="17428"/>
                      <a:pt x="757" y="17428"/>
                    </a:cubicBezTo>
                    <a:cubicBezTo>
                      <a:pt x="719" y="17428"/>
                      <a:pt x="678" y="17405"/>
                      <a:pt x="654" y="17362"/>
                    </a:cubicBezTo>
                    <a:cubicBezTo>
                      <a:pt x="625" y="17314"/>
                      <a:pt x="616" y="17255"/>
                      <a:pt x="622" y="17191"/>
                    </a:cubicBezTo>
                    <a:cubicBezTo>
                      <a:pt x="855" y="14528"/>
                      <a:pt x="2365" y="12440"/>
                      <a:pt x="4064" y="12440"/>
                    </a:cubicBezTo>
                    <a:close/>
                    <a:moveTo>
                      <a:pt x="17485" y="12440"/>
                    </a:moveTo>
                    <a:cubicBezTo>
                      <a:pt x="19191" y="12440"/>
                      <a:pt x="20695" y="14518"/>
                      <a:pt x="20927" y="17181"/>
                    </a:cubicBezTo>
                    <a:cubicBezTo>
                      <a:pt x="20935" y="17244"/>
                      <a:pt x="20923" y="17313"/>
                      <a:pt x="20895" y="17362"/>
                    </a:cubicBezTo>
                    <a:cubicBezTo>
                      <a:pt x="20871" y="17405"/>
                      <a:pt x="20837" y="17428"/>
                      <a:pt x="20799" y="17428"/>
                    </a:cubicBezTo>
                    <a:lnTo>
                      <a:pt x="16646" y="17428"/>
                    </a:lnTo>
                    <a:cubicBezTo>
                      <a:pt x="16294" y="16131"/>
                      <a:pt x="15766" y="14959"/>
                      <a:pt x="15095" y="13976"/>
                    </a:cubicBezTo>
                    <a:cubicBezTo>
                      <a:pt x="15718" y="13009"/>
                      <a:pt x="16582" y="12456"/>
                      <a:pt x="17485" y="1244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36EB5D9D-5DF4-36C5-618F-411123FE9846}"/>
                  </a:ext>
                </a:extLst>
              </p:cNvPr>
              <p:cNvSpPr/>
              <p:nvPr/>
            </p:nvSpPr>
            <p:spPr>
              <a:xfrm>
                <a:off x="10010932" y="985824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39" name="Google Shape;1124;p39">
                <a:extLst>
                  <a:ext uri="{FF2B5EF4-FFF2-40B4-BE49-F238E27FC236}">
                    <a16:creationId xmlns:a16="http://schemas.microsoft.com/office/drawing/2014/main" id="{18D728D0-8914-4608-F2FC-2AF53C6BBD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56603" y="1105849"/>
                <a:ext cx="425735" cy="478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5" h="21600" extrusionOk="0">
                    <a:moveTo>
                      <a:pt x="10517" y="0"/>
                    </a:moveTo>
                    <a:cubicBezTo>
                      <a:pt x="9403" y="6"/>
                      <a:pt x="8505" y="835"/>
                      <a:pt x="8508" y="1851"/>
                    </a:cubicBezTo>
                    <a:cubicBezTo>
                      <a:pt x="8512" y="2757"/>
                      <a:pt x="9235" y="3523"/>
                      <a:pt x="10215" y="3661"/>
                    </a:cubicBezTo>
                    <a:cubicBezTo>
                      <a:pt x="10215" y="3661"/>
                      <a:pt x="10195" y="3661"/>
                      <a:pt x="10195" y="3661"/>
                    </a:cubicBezTo>
                    <a:lnTo>
                      <a:pt x="10195" y="4122"/>
                    </a:lnTo>
                    <a:cubicBezTo>
                      <a:pt x="10195" y="4282"/>
                      <a:pt x="10342" y="4410"/>
                      <a:pt x="10517" y="4410"/>
                    </a:cubicBezTo>
                    <a:cubicBezTo>
                      <a:pt x="10692" y="4410"/>
                      <a:pt x="10832" y="4282"/>
                      <a:pt x="10832" y="4122"/>
                    </a:cubicBezTo>
                    <a:lnTo>
                      <a:pt x="10832" y="3661"/>
                    </a:lnTo>
                    <a:cubicBezTo>
                      <a:pt x="11932" y="3500"/>
                      <a:pt x="12683" y="2556"/>
                      <a:pt x="12506" y="1552"/>
                    </a:cubicBezTo>
                    <a:cubicBezTo>
                      <a:pt x="12350" y="660"/>
                      <a:pt x="11507" y="1"/>
                      <a:pt x="10517" y="0"/>
                    </a:cubicBezTo>
                    <a:close/>
                    <a:moveTo>
                      <a:pt x="10510" y="581"/>
                    </a:moveTo>
                    <a:cubicBezTo>
                      <a:pt x="11274" y="582"/>
                      <a:pt x="11890" y="1148"/>
                      <a:pt x="11889" y="1845"/>
                    </a:cubicBezTo>
                    <a:cubicBezTo>
                      <a:pt x="11888" y="2541"/>
                      <a:pt x="11273" y="3109"/>
                      <a:pt x="10510" y="3110"/>
                    </a:cubicBezTo>
                    <a:cubicBezTo>
                      <a:pt x="9746" y="3109"/>
                      <a:pt x="9124" y="2543"/>
                      <a:pt x="9125" y="1845"/>
                    </a:cubicBezTo>
                    <a:cubicBezTo>
                      <a:pt x="9126" y="1150"/>
                      <a:pt x="9748" y="582"/>
                      <a:pt x="10510" y="581"/>
                    </a:cubicBezTo>
                    <a:close/>
                    <a:moveTo>
                      <a:pt x="2028" y="4482"/>
                    </a:moveTo>
                    <a:cubicBezTo>
                      <a:pt x="1321" y="4478"/>
                      <a:pt x="641" y="4818"/>
                      <a:pt x="269" y="5404"/>
                    </a:cubicBezTo>
                    <a:cubicBezTo>
                      <a:pt x="-283" y="6288"/>
                      <a:pt x="51" y="7415"/>
                      <a:pt x="1017" y="7921"/>
                    </a:cubicBezTo>
                    <a:cubicBezTo>
                      <a:pt x="1878" y="8371"/>
                      <a:pt x="2969" y="8177"/>
                      <a:pt x="3591" y="7472"/>
                    </a:cubicBezTo>
                    <a:cubicBezTo>
                      <a:pt x="3591" y="7472"/>
                      <a:pt x="3584" y="7484"/>
                      <a:pt x="3584" y="7484"/>
                    </a:cubicBezTo>
                    <a:lnTo>
                      <a:pt x="4017" y="7717"/>
                    </a:lnTo>
                    <a:cubicBezTo>
                      <a:pt x="4169" y="7797"/>
                      <a:pt x="4363" y="7748"/>
                      <a:pt x="4451" y="7609"/>
                    </a:cubicBezTo>
                    <a:cubicBezTo>
                      <a:pt x="4538" y="7471"/>
                      <a:pt x="4491" y="7294"/>
                      <a:pt x="4339" y="7214"/>
                    </a:cubicBezTo>
                    <a:lnTo>
                      <a:pt x="3899" y="6980"/>
                    </a:lnTo>
                    <a:cubicBezTo>
                      <a:pt x="4297" y="6030"/>
                      <a:pt x="3778" y="4970"/>
                      <a:pt x="2737" y="4608"/>
                    </a:cubicBezTo>
                    <a:cubicBezTo>
                      <a:pt x="2506" y="4527"/>
                      <a:pt x="2264" y="4483"/>
                      <a:pt x="2028" y="4482"/>
                    </a:cubicBezTo>
                    <a:close/>
                    <a:moveTo>
                      <a:pt x="18763" y="4500"/>
                    </a:moveTo>
                    <a:cubicBezTo>
                      <a:pt x="18503" y="4530"/>
                      <a:pt x="18249" y="4606"/>
                      <a:pt x="18008" y="4733"/>
                    </a:cubicBezTo>
                    <a:cubicBezTo>
                      <a:pt x="17151" y="5189"/>
                      <a:pt x="16782" y="6148"/>
                      <a:pt x="17141" y="6992"/>
                    </a:cubicBezTo>
                    <a:cubicBezTo>
                      <a:pt x="17141" y="6992"/>
                      <a:pt x="17135" y="6980"/>
                      <a:pt x="17135" y="6980"/>
                    </a:cubicBezTo>
                    <a:lnTo>
                      <a:pt x="16695" y="7208"/>
                    </a:lnTo>
                    <a:cubicBezTo>
                      <a:pt x="16543" y="7288"/>
                      <a:pt x="16496" y="7465"/>
                      <a:pt x="16583" y="7603"/>
                    </a:cubicBezTo>
                    <a:cubicBezTo>
                      <a:pt x="16671" y="7742"/>
                      <a:pt x="16865" y="7791"/>
                      <a:pt x="17017" y="7711"/>
                    </a:cubicBezTo>
                    <a:lnTo>
                      <a:pt x="17450" y="7478"/>
                    </a:lnTo>
                    <a:cubicBezTo>
                      <a:pt x="18152" y="8267"/>
                      <a:pt x="19428" y="8388"/>
                      <a:pt x="20293" y="7747"/>
                    </a:cubicBezTo>
                    <a:cubicBezTo>
                      <a:pt x="21061" y="7177"/>
                      <a:pt x="21260" y="6181"/>
                      <a:pt x="20765" y="5399"/>
                    </a:cubicBezTo>
                    <a:cubicBezTo>
                      <a:pt x="20343" y="4740"/>
                      <a:pt x="19543" y="4409"/>
                      <a:pt x="18763" y="4500"/>
                    </a:cubicBezTo>
                    <a:close/>
                    <a:moveTo>
                      <a:pt x="18842" y="5063"/>
                    </a:moveTo>
                    <a:cubicBezTo>
                      <a:pt x="19376" y="5003"/>
                      <a:pt x="19927" y="5234"/>
                      <a:pt x="20214" y="5686"/>
                    </a:cubicBezTo>
                    <a:cubicBezTo>
                      <a:pt x="20595" y="6290"/>
                      <a:pt x="20364" y="7058"/>
                      <a:pt x="19702" y="7406"/>
                    </a:cubicBezTo>
                    <a:cubicBezTo>
                      <a:pt x="19041" y="7753"/>
                      <a:pt x="18200" y="7547"/>
                      <a:pt x="17817" y="6944"/>
                    </a:cubicBezTo>
                    <a:cubicBezTo>
                      <a:pt x="17436" y="6340"/>
                      <a:pt x="17661" y="5573"/>
                      <a:pt x="18323" y="5225"/>
                    </a:cubicBezTo>
                    <a:cubicBezTo>
                      <a:pt x="18488" y="5138"/>
                      <a:pt x="18664" y="5083"/>
                      <a:pt x="18842" y="5063"/>
                    </a:cubicBezTo>
                    <a:close/>
                    <a:moveTo>
                      <a:pt x="2186" y="5081"/>
                    </a:moveTo>
                    <a:cubicBezTo>
                      <a:pt x="2364" y="5101"/>
                      <a:pt x="2539" y="5155"/>
                      <a:pt x="2704" y="5243"/>
                    </a:cubicBezTo>
                    <a:cubicBezTo>
                      <a:pt x="3364" y="5592"/>
                      <a:pt x="3590" y="6359"/>
                      <a:pt x="3210" y="6962"/>
                    </a:cubicBezTo>
                    <a:cubicBezTo>
                      <a:pt x="2827" y="7566"/>
                      <a:pt x="1980" y="7773"/>
                      <a:pt x="1319" y="7424"/>
                    </a:cubicBezTo>
                    <a:cubicBezTo>
                      <a:pt x="659" y="7075"/>
                      <a:pt x="433" y="6301"/>
                      <a:pt x="814" y="5698"/>
                    </a:cubicBezTo>
                    <a:cubicBezTo>
                      <a:pt x="1101" y="5246"/>
                      <a:pt x="1651" y="5020"/>
                      <a:pt x="2186" y="5081"/>
                    </a:cubicBezTo>
                    <a:close/>
                    <a:moveTo>
                      <a:pt x="10517" y="5081"/>
                    </a:moveTo>
                    <a:cubicBezTo>
                      <a:pt x="10342" y="5081"/>
                      <a:pt x="10202" y="5215"/>
                      <a:pt x="10202" y="5375"/>
                    </a:cubicBezTo>
                    <a:lnTo>
                      <a:pt x="10202" y="6417"/>
                    </a:lnTo>
                    <a:cubicBezTo>
                      <a:pt x="10202" y="6577"/>
                      <a:pt x="10342" y="6705"/>
                      <a:pt x="10517" y="6705"/>
                    </a:cubicBezTo>
                    <a:cubicBezTo>
                      <a:pt x="10692" y="6705"/>
                      <a:pt x="10839" y="6577"/>
                      <a:pt x="10839" y="6417"/>
                    </a:cubicBezTo>
                    <a:lnTo>
                      <a:pt x="10839" y="5375"/>
                    </a:lnTo>
                    <a:cubicBezTo>
                      <a:pt x="10839" y="5215"/>
                      <a:pt x="10692" y="5081"/>
                      <a:pt x="10517" y="5081"/>
                    </a:cubicBezTo>
                    <a:close/>
                    <a:moveTo>
                      <a:pt x="10530" y="7388"/>
                    </a:moveTo>
                    <a:cubicBezTo>
                      <a:pt x="10355" y="7388"/>
                      <a:pt x="10215" y="7515"/>
                      <a:pt x="10215" y="7675"/>
                    </a:cubicBezTo>
                    <a:lnTo>
                      <a:pt x="10215" y="8113"/>
                    </a:lnTo>
                    <a:lnTo>
                      <a:pt x="9322" y="8113"/>
                    </a:lnTo>
                    <a:cubicBezTo>
                      <a:pt x="8639" y="8113"/>
                      <a:pt x="8046" y="8470"/>
                      <a:pt x="7760" y="8994"/>
                    </a:cubicBezTo>
                    <a:lnTo>
                      <a:pt x="7399" y="8802"/>
                    </a:lnTo>
                    <a:cubicBezTo>
                      <a:pt x="7247" y="8721"/>
                      <a:pt x="7054" y="8772"/>
                      <a:pt x="6965" y="8910"/>
                    </a:cubicBezTo>
                    <a:cubicBezTo>
                      <a:pt x="6877" y="9048"/>
                      <a:pt x="6925" y="9224"/>
                      <a:pt x="7077" y="9305"/>
                    </a:cubicBezTo>
                    <a:lnTo>
                      <a:pt x="7576" y="9575"/>
                    </a:lnTo>
                    <a:cubicBezTo>
                      <a:pt x="7572" y="9618"/>
                      <a:pt x="7576" y="9662"/>
                      <a:pt x="7576" y="9707"/>
                    </a:cubicBezTo>
                    <a:lnTo>
                      <a:pt x="7576" y="11893"/>
                    </a:lnTo>
                    <a:cubicBezTo>
                      <a:pt x="7576" y="11938"/>
                      <a:pt x="7572" y="11982"/>
                      <a:pt x="7576" y="12025"/>
                    </a:cubicBezTo>
                    <a:lnTo>
                      <a:pt x="7077" y="12295"/>
                    </a:lnTo>
                    <a:cubicBezTo>
                      <a:pt x="6925" y="12376"/>
                      <a:pt x="6877" y="12552"/>
                      <a:pt x="6965" y="12690"/>
                    </a:cubicBezTo>
                    <a:cubicBezTo>
                      <a:pt x="7024" y="12783"/>
                      <a:pt x="7132" y="12834"/>
                      <a:pt x="7241" y="12834"/>
                    </a:cubicBezTo>
                    <a:cubicBezTo>
                      <a:pt x="7295" y="12834"/>
                      <a:pt x="7348" y="12819"/>
                      <a:pt x="7399" y="12792"/>
                    </a:cubicBezTo>
                    <a:lnTo>
                      <a:pt x="7760" y="12606"/>
                    </a:lnTo>
                    <a:cubicBezTo>
                      <a:pt x="8046" y="13130"/>
                      <a:pt x="8639" y="13487"/>
                      <a:pt x="9322" y="13487"/>
                    </a:cubicBezTo>
                    <a:lnTo>
                      <a:pt x="10215" y="13487"/>
                    </a:lnTo>
                    <a:lnTo>
                      <a:pt x="10215" y="13925"/>
                    </a:lnTo>
                    <a:cubicBezTo>
                      <a:pt x="10215" y="14085"/>
                      <a:pt x="10355" y="14212"/>
                      <a:pt x="10530" y="14212"/>
                    </a:cubicBezTo>
                    <a:cubicBezTo>
                      <a:pt x="10705" y="14212"/>
                      <a:pt x="10845" y="14085"/>
                      <a:pt x="10845" y="13925"/>
                    </a:cubicBezTo>
                    <a:lnTo>
                      <a:pt x="10845" y="13487"/>
                    </a:lnTo>
                    <a:lnTo>
                      <a:pt x="11718" y="13487"/>
                    </a:lnTo>
                    <a:cubicBezTo>
                      <a:pt x="12402" y="13487"/>
                      <a:pt x="12995" y="13130"/>
                      <a:pt x="13281" y="12606"/>
                    </a:cubicBezTo>
                    <a:lnTo>
                      <a:pt x="13635" y="12792"/>
                    </a:lnTo>
                    <a:cubicBezTo>
                      <a:pt x="13686" y="12819"/>
                      <a:pt x="13745" y="12834"/>
                      <a:pt x="13800" y="12834"/>
                    </a:cubicBezTo>
                    <a:cubicBezTo>
                      <a:pt x="13909" y="12834"/>
                      <a:pt x="14016" y="12783"/>
                      <a:pt x="14075" y="12690"/>
                    </a:cubicBezTo>
                    <a:cubicBezTo>
                      <a:pt x="14164" y="12552"/>
                      <a:pt x="14115" y="12376"/>
                      <a:pt x="13964" y="12295"/>
                    </a:cubicBezTo>
                    <a:lnTo>
                      <a:pt x="13458" y="12025"/>
                    </a:lnTo>
                    <a:cubicBezTo>
                      <a:pt x="13462" y="11982"/>
                      <a:pt x="13465" y="11938"/>
                      <a:pt x="13465" y="11893"/>
                    </a:cubicBezTo>
                    <a:lnTo>
                      <a:pt x="13465" y="9707"/>
                    </a:lnTo>
                    <a:cubicBezTo>
                      <a:pt x="13465" y="9662"/>
                      <a:pt x="13462" y="9618"/>
                      <a:pt x="13458" y="9575"/>
                    </a:cubicBezTo>
                    <a:lnTo>
                      <a:pt x="13964" y="9305"/>
                    </a:lnTo>
                    <a:cubicBezTo>
                      <a:pt x="14115" y="9224"/>
                      <a:pt x="14164" y="9048"/>
                      <a:pt x="14075" y="8910"/>
                    </a:cubicBezTo>
                    <a:cubicBezTo>
                      <a:pt x="13987" y="8772"/>
                      <a:pt x="13787" y="8721"/>
                      <a:pt x="13635" y="8802"/>
                    </a:cubicBezTo>
                    <a:lnTo>
                      <a:pt x="13281" y="8994"/>
                    </a:lnTo>
                    <a:cubicBezTo>
                      <a:pt x="12995" y="8470"/>
                      <a:pt x="12402" y="8113"/>
                      <a:pt x="11718" y="8113"/>
                    </a:cubicBezTo>
                    <a:lnTo>
                      <a:pt x="10845" y="8113"/>
                    </a:lnTo>
                    <a:lnTo>
                      <a:pt x="10845" y="7675"/>
                    </a:lnTo>
                    <a:cubicBezTo>
                      <a:pt x="10845" y="7515"/>
                      <a:pt x="10705" y="7388"/>
                      <a:pt x="10530" y="7388"/>
                    </a:cubicBezTo>
                    <a:close/>
                    <a:moveTo>
                      <a:pt x="5160" y="7687"/>
                    </a:moveTo>
                    <a:cubicBezTo>
                      <a:pt x="5081" y="7706"/>
                      <a:pt x="5007" y="7756"/>
                      <a:pt x="4963" y="7825"/>
                    </a:cubicBezTo>
                    <a:cubicBezTo>
                      <a:pt x="4874" y="7963"/>
                      <a:pt x="4923" y="8145"/>
                      <a:pt x="5074" y="8227"/>
                    </a:cubicBezTo>
                    <a:lnTo>
                      <a:pt x="6059" y="8754"/>
                    </a:lnTo>
                    <a:cubicBezTo>
                      <a:pt x="6210" y="8835"/>
                      <a:pt x="6410" y="8790"/>
                      <a:pt x="6499" y="8652"/>
                    </a:cubicBezTo>
                    <a:cubicBezTo>
                      <a:pt x="6588" y="8514"/>
                      <a:pt x="6532" y="8332"/>
                      <a:pt x="6381" y="8251"/>
                    </a:cubicBezTo>
                    <a:lnTo>
                      <a:pt x="5396" y="7723"/>
                    </a:lnTo>
                    <a:cubicBezTo>
                      <a:pt x="5321" y="7683"/>
                      <a:pt x="5238" y="7669"/>
                      <a:pt x="5160" y="7687"/>
                    </a:cubicBezTo>
                    <a:close/>
                    <a:moveTo>
                      <a:pt x="15881" y="7687"/>
                    </a:moveTo>
                    <a:cubicBezTo>
                      <a:pt x="15802" y="7669"/>
                      <a:pt x="15720" y="7683"/>
                      <a:pt x="15644" y="7723"/>
                    </a:cubicBezTo>
                    <a:lnTo>
                      <a:pt x="14653" y="8251"/>
                    </a:lnTo>
                    <a:cubicBezTo>
                      <a:pt x="14502" y="8332"/>
                      <a:pt x="14453" y="8514"/>
                      <a:pt x="14541" y="8652"/>
                    </a:cubicBezTo>
                    <a:cubicBezTo>
                      <a:pt x="14630" y="8790"/>
                      <a:pt x="14824" y="8835"/>
                      <a:pt x="14975" y="8754"/>
                    </a:cubicBezTo>
                    <a:lnTo>
                      <a:pt x="15966" y="8227"/>
                    </a:lnTo>
                    <a:cubicBezTo>
                      <a:pt x="16117" y="8145"/>
                      <a:pt x="16160" y="7963"/>
                      <a:pt x="16071" y="7825"/>
                    </a:cubicBezTo>
                    <a:cubicBezTo>
                      <a:pt x="16027" y="7756"/>
                      <a:pt x="15959" y="7706"/>
                      <a:pt x="15881" y="7687"/>
                    </a:cubicBezTo>
                    <a:close/>
                    <a:moveTo>
                      <a:pt x="9322" y="8688"/>
                    </a:moveTo>
                    <a:lnTo>
                      <a:pt x="11718" y="8688"/>
                    </a:lnTo>
                    <a:cubicBezTo>
                      <a:pt x="12331" y="8688"/>
                      <a:pt x="12828" y="9147"/>
                      <a:pt x="12828" y="9707"/>
                    </a:cubicBezTo>
                    <a:lnTo>
                      <a:pt x="12828" y="11893"/>
                    </a:lnTo>
                    <a:cubicBezTo>
                      <a:pt x="12828" y="12452"/>
                      <a:pt x="12331" y="12906"/>
                      <a:pt x="11718" y="12906"/>
                    </a:cubicBezTo>
                    <a:lnTo>
                      <a:pt x="9322" y="12906"/>
                    </a:lnTo>
                    <a:cubicBezTo>
                      <a:pt x="8710" y="12906"/>
                      <a:pt x="8206" y="12452"/>
                      <a:pt x="8206" y="11893"/>
                    </a:cubicBezTo>
                    <a:lnTo>
                      <a:pt x="8206" y="9707"/>
                    </a:lnTo>
                    <a:cubicBezTo>
                      <a:pt x="8206" y="9147"/>
                      <a:pt x="8710" y="8688"/>
                      <a:pt x="9322" y="8688"/>
                    </a:cubicBezTo>
                    <a:close/>
                    <a:moveTo>
                      <a:pt x="6302" y="12816"/>
                    </a:moveTo>
                    <a:cubicBezTo>
                      <a:pt x="6224" y="12798"/>
                      <a:pt x="6135" y="12806"/>
                      <a:pt x="6059" y="12846"/>
                    </a:cubicBezTo>
                    <a:lnTo>
                      <a:pt x="5074" y="13373"/>
                    </a:lnTo>
                    <a:cubicBezTo>
                      <a:pt x="4923" y="13455"/>
                      <a:pt x="4874" y="13637"/>
                      <a:pt x="4963" y="13775"/>
                    </a:cubicBezTo>
                    <a:cubicBezTo>
                      <a:pt x="5052" y="13913"/>
                      <a:pt x="5245" y="13958"/>
                      <a:pt x="5396" y="13877"/>
                    </a:cubicBezTo>
                    <a:lnTo>
                      <a:pt x="6381" y="13349"/>
                    </a:lnTo>
                    <a:cubicBezTo>
                      <a:pt x="6532" y="13268"/>
                      <a:pt x="6588" y="13086"/>
                      <a:pt x="6499" y="12948"/>
                    </a:cubicBezTo>
                    <a:cubicBezTo>
                      <a:pt x="6455" y="12879"/>
                      <a:pt x="6381" y="12835"/>
                      <a:pt x="6302" y="12816"/>
                    </a:cubicBezTo>
                    <a:close/>
                    <a:moveTo>
                      <a:pt x="14732" y="12816"/>
                    </a:moveTo>
                    <a:cubicBezTo>
                      <a:pt x="14653" y="12835"/>
                      <a:pt x="14586" y="12879"/>
                      <a:pt x="14541" y="12948"/>
                    </a:cubicBezTo>
                    <a:cubicBezTo>
                      <a:pt x="14452" y="13086"/>
                      <a:pt x="14502" y="13268"/>
                      <a:pt x="14653" y="13349"/>
                    </a:cubicBezTo>
                    <a:lnTo>
                      <a:pt x="15644" y="13877"/>
                    </a:lnTo>
                    <a:cubicBezTo>
                      <a:pt x="15795" y="13958"/>
                      <a:pt x="15982" y="13913"/>
                      <a:pt x="16071" y="13775"/>
                    </a:cubicBezTo>
                    <a:cubicBezTo>
                      <a:pt x="16160" y="13637"/>
                      <a:pt x="16117" y="13455"/>
                      <a:pt x="15966" y="13373"/>
                    </a:cubicBezTo>
                    <a:lnTo>
                      <a:pt x="14975" y="12846"/>
                    </a:lnTo>
                    <a:cubicBezTo>
                      <a:pt x="14899" y="12806"/>
                      <a:pt x="14810" y="12798"/>
                      <a:pt x="14732" y="12816"/>
                    </a:cubicBezTo>
                    <a:close/>
                    <a:moveTo>
                      <a:pt x="2225" y="13451"/>
                    </a:moveTo>
                    <a:cubicBezTo>
                      <a:pt x="1712" y="13403"/>
                      <a:pt x="1180" y="13538"/>
                      <a:pt x="748" y="13859"/>
                    </a:cubicBezTo>
                    <a:cubicBezTo>
                      <a:pt x="-20" y="14429"/>
                      <a:pt x="-226" y="15419"/>
                      <a:pt x="269" y="16201"/>
                    </a:cubicBezTo>
                    <a:cubicBezTo>
                      <a:pt x="831" y="17079"/>
                      <a:pt x="2069" y="17377"/>
                      <a:pt x="3033" y="16867"/>
                    </a:cubicBezTo>
                    <a:cubicBezTo>
                      <a:pt x="3890" y="16411"/>
                      <a:pt x="4258" y="15458"/>
                      <a:pt x="3899" y="14614"/>
                    </a:cubicBezTo>
                    <a:cubicBezTo>
                      <a:pt x="3899" y="14614"/>
                      <a:pt x="3906" y="14626"/>
                      <a:pt x="3906" y="14626"/>
                    </a:cubicBezTo>
                    <a:lnTo>
                      <a:pt x="4339" y="14398"/>
                    </a:lnTo>
                    <a:cubicBezTo>
                      <a:pt x="4491" y="14318"/>
                      <a:pt x="4545" y="14135"/>
                      <a:pt x="4457" y="13997"/>
                    </a:cubicBezTo>
                    <a:cubicBezTo>
                      <a:pt x="4370" y="13858"/>
                      <a:pt x="4176" y="13815"/>
                      <a:pt x="4024" y="13895"/>
                    </a:cubicBezTo>
                    <a:lnTo>
                      <a:pt x="3584" y="14122"/>
                    </a:lnTo>
                    <a:cubicBezTo>
                      <a:pt x="3233" y="13728"/>
                      <a:pt x="2739" y="13500"/>
                      <a:pt x="2225" y="13451"/>
                    </a:cubicBezTo>
                    <a:close/>
                    <a:moveTo>
                      <a:pt x="19341" y="13469"/>
                    </a:moveTo>
                    <a:cubicBezTo>
                      <a:pt x="18641" y="13366"/>
                      <a:pt x="17909" y="13599"/>
                      <a:pt x="17443" y="14128"/>
                    </a:cubicBezTo>
                    <a:cubicBezTo>
                      <a:pt x="17443" y="14128"/>
                      <a:pt x="17450" y="14116"/>
                      <a:pt x="17450" y="14116"/>
                    </a:cubicBezTo>
                    <a:lnTo>
                      <a:pt x="17017" y="13889"/>
                    </a:lnTo>
                    <a:cubicBezTo>
                      <a:pt x="16865" y="13809"/>
                      <a:pt x="16671" y="13858"/>
                      <a:pt x="16583" y="13997"/>
                    </a:cubicBezTo>
                    <a:cubicBezTo>
                      <a:pt x="16496" y="14135"/>
                      <a:pt x="16549" y="14312"/>
                      <a:pt x="16701" y="14392"/>
                    </a:cubicBezTo>
                    <a:lnTo>
                      <a:pt x="17135" y="14620"/>
                    </a:lnTo>
                    <a:cubicBezTo>
                      <a:pt x="16737" y="15570"/>
                      <a:pt x="17263" y="16636"/>
                      <a:pt x="18303" y="16998"/>
                    </a:cubicBezTo>
                    <a:cubicBezTo>
                      <a:pt x="19228" y="17321"/>
                      <a:pt x="20269" y="16984"/>
                      <a:pt x="20765" y="16201"/>
                    </a:cubicBezTo>
                    <a:cubicBezTo>
                      <a:pt x="21317" y="15318"/>
                      <a:pt x="20983" y="14191"/>
                      <a:pt x="20017" y="13685"/>
                    </a:cubicBezTo>
                    <a:cubicBezTo>
                      <a:pt x="19802" y="13573"/>
                      <a:pt x="19574" y="13504"/>
                      <a:pt x="19341" y="13469"/>
                    </a:cubicBezTo>
                    <a:close/>
                    <a:moveTo>
                      <a:pt x="19196" y="14021"/>
                    </a:moveTo>
                    <a:cubicBezTo>
                      <a:pt x="19374" y="14041"/>
                      <a:pt x="19550" y="14095"/>
                      <a:pt x="19715" y="14182"/>
                    </a:cubicBezTo>
                    <a:cubicBezTo>
                      <a:pt x="20375" y="14531"/>
                      <a:pt x="20601" y="15299"/>
                      <a:pt x="20220" y="15902"/>
                    </a:cubicBezTo>
                    <a:cubicBezTo>
                      <a:pt x="19837" y="16505"/>
                      <a:pt x="18991" y="16713"/>
                      <a:pt x="18330" y="16363"/>
                    </a:cubicBezTo>
                    <a:cubicBezTo>
                      <a:pt x="17670" y="16014"/>
                      <a:pt x="17444" y="15247"/>
                      <a:pt x="17824" y="14644"/>
                    </a:cubicBezTo>
                    <a:cubicBezTo>
                      <a:pt x="18111" y="14191"/>
                      <a:pt x="18661" y="13959"/>
                      <a:pt x="19196" y="14021"/>
                    </a:cubicBezTo>
                    <a:close/>
                    <a:moveTo>
                      <a:pt x="1858" y="14039"/>
                    </a:moveTo>
                    <a:cubicBezTo>
                      <a:pt x="2392" y="13978"/>
                      <a:pt x="2936" y="14204"/>
                      <a:pt x="3223" y="14656"/>
                    </a:cubicBezTo>
                    <a:cubicBezTo>
                      <a:pt x="3604" y="15260"/>
                      <a:pt x="3373" y="16033"/>
                      <a:pt x="2711" y="16381"/>
                    </a:cubicBezTo>
                    <a:cubicBezTo>
                      <a:pt x="2050" y="16728"/>
                      <a:pt x="1209" y="16522"/>
                      <a:pt x="827" y="15920"/>
                    </a:cubicBezTo>
                    <a:cubicBezTo>
                      <a:pt x="446" y="15316"/>
                      <a:pt x="670" y="14542"/>
                      <a:pt x="1332" y="14194"/>
                    </a:cubicBezTo>
                    <a:cubicBezTo>
                      <a:pt x="1498" y="14108"/>
                      <a:pt x="1680" y="14059"/>
                      <a:pt x="1858" y="14039"/>
                    </a:cubicBezTo>
                    <a:close/>
                    <a:moveTo>
                      <a:pt x="10517" y="14889"/>
                    </a:moveTo>
                    <a:cubicBezTo>
                      <a:pt x="10342" y="14889"/>
                      <a:pt x="10202" y="15017"/>
                      <a:pt x="10202" y="15177"/>
                    </a:cubicBezTo>
                    <a:lnTo>
                      <a:pt x="10202" y="16225"/>
                    </a:lnTo>
                    <a:cubicBezTo>
                      <a:pt x="10202" y="16385"/>
                      <a:pt x="10342" y="16513"/>
                      <a:pt x="10517" y="16513"/>
                    </a:cubicBezTo>
                    <a:cubicBezTo>
                      <a:pt x="10692" y="16513"/>
                      <a:pt x="10839" y="16385"/>
                      <a:pt x="10839" y="16225"/>
                    </a:cubicBezTo>
                    <a:lnTo>
                      <a:pt x="10839" y="15177"/>
                    </a:lnTo>
                    <a:cubicBezTo>
                      <a:pt x="10839" y="15017"/>
                      <a:pt x="10692" y="14889"/>
                      <a:pt x="10517" y="14889"/>
                    </a:cubicBezTo>
                    <a:close/>
                    <a:moveTo>
                      <a:pt x="10524" y="17190"/>
                    </a:moveTo>
                    <a:cubicBezTo>
                      <a:pt x="10348" y="17190"/>
                      <a:pt x="10202" y="17324"/>
                      <a:pt x="10202" y="17484"/>
                    </a:cubicBezTo>
                    <a:lnTo>
                      <a:pt x="10202" y="17945"/>
                    </a:lnTo>
                    <a:cubicBezTo>
                      <a:pt x="9102" y="18106"/>
                      <a:pt x="8358" y="19050"/>
                      <a:pt x="8534" y="20054"/>
                    </a:cubicBezTo>
                    <a:cubicBezTo>
                      <a:pt x="8691" y="20946"/>
                      <a:pt x="9533" y="21599"/>
                      <a:pt x="10524" y="21600"/>
                    </a:cubicBezTo>
                    <a:cubicBezTo>
                      <a:pt x="11638" y="21594"/>
                      <a:pt x="12535" y="20771"/>
                      <a:pt x="12533" y="19755"/>
                    </a:cubicBezTo>
                    <a:cubicBezTo>
                      <a:pt x="12529" y="18849"/>
                      <a:pt x="11806" y="18077"/>
                      <a:pt x="10826" y="17939"/>
                    </a:cubicBezTo>
                    <a:cubicBezTo>
                      <a:pt x="10826" y="17939"/>
                      <a:pt x="10839" y="17939"/>
                      <a:pt x="10839" y="17939"/>
                    </a:cubicBezTo>
                    <a:lnTo>
                      <a:pt x="10839" y="17484"/>
                    </a:lnTo>
                    <a:cubicBezTo>
                      <a:pt x="10839" y="17324"/>
                      <a:pt x="10699" y="17190"/>
                      <a:pt x="10524" y="17190"/>
                    </a:cubicBezTo>
                    <a:close/>
                    <a:moveTo>
                      <a:pt x="10530" y="18496"/>
                    </a:moveTo>
                    <a:cubicBezTo>
                      <a:pt x="11294" y="18497"/>
                      <a:pt x="11910" y="19063"/>
                      <a:pt x="11909" y="19761"/>
                    </a:cubicBezTo>
                    <a:cubicBezTo>
                      <a:pt x="11908" y="20456"/>
                      <a:pt x="11293" y="21024"/>
                      <a:pt x="10530" y="21025"/>
                    </a:cubicBezTo>
                    <a:cubicBezTo>
                      <a:pt x="9766" y="21024"/>
                      <a:pt x="9144" y="20458"/>
                      <a:pt x="9145" y="19761"/>
                    </a:cubicBezTo>
                    <a:cubicBezTo>
                      <a:pt x="9146" y="19065"/>
                      <a:pt x="9768" y="18497"/>
                      <a:pt x="10530" y="18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F7DD05F9-5111-47F7-BFD3-71B58D84FB84}"/>
                  </a:ext>
                </a:extLst>
              </p:cNvPr>
              <p:cNvSpPr/>
              <p:nvPr/>
            </p:nvSpPr>
            <p:spPr>
              <a:xfrm>
                <a:off x="5987644" y="5179342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A2951D5B-41AB-74A6-DA7A-0DA29F0F4AB7}"/>
                  </a:ext>
                </a:extLst>
              </p:cNvPr>
              <p:cNvSpPr/>
              <p:nvPr/>
            </p:nvSpPr>
            <p:spPr>
              <a:xfrm>
                <a:off x="10067322" y="5111810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42" name="Google Shape;1289;p42">
                <a:extLst>
                  <a:ext uri="{FF2B5EF4-FFF2-40B4-BE49-F238E27FC236}">
                    <a16:creationId xmlns:a16="http://schemas.microsoft.com/office/drawing/2014/main" id="{E808E6E3-CF68-BE3F-3306-502E86A421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37428" y="5325129"/>
                <a:ext cx="395506" cy="395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9" h="21561" extrusionOk="0">
                    <a:moveTo>
                      <a:pt x="2333" y="17662"/>
                    </a:moveTo>
                    <a:cubicBezTo>
                      <a:pt x="2051" y="17674"/>
                      <a:pt x="1776" y="17573"/>
                      <a:pt x="1568" y="17383"/>
                    </a:cubicBezTo>
                    <a:cubicBezTo>
                      <a:pt x="895" y="16708"/>
                      <a:pt x="698" y="15663"/>
                      <a:pt x="639" y="15099"/>
                    </a:cubicBezTo>
                    <a:cubicBezTo>
                      <a:pt x="631" y="15013"/>
                      <a:pt x="693" y="14937"/>
                      <a:pt x="778" y="14929"/>
                    </a:cubicBezTo>
                    <a:cubicBezTo>
                      <a:pt x="783" y="14928"/>
                      <a:pt x="789" y="14928"/>
                      <a:pt x="794" y="14928"/>
                    </a:cubicBezTo>
                    <a:lnTo>
                      <a:pt x="811" y="14928"/>
                    </a:lnTo>
                    <a:cubicBezTo>
                      <a:pt x="1367" y="14985"/>
                      <a:pt x="2393" y="15178"/>
                      <a:pt x="3066" y="15832"/>
                    </a:cubicBezTo>
                    <a:lnTo>
                      <a:pt x="3080" y="15849"/>
                    </a:lnTo>
                    <a:cubicBezTo>
                      <a:pt x="3397" y="16195"/>
                      <a:pt x="3456" y="16704"/>
                      <a:pt x="3227" y="17113"/>
                    </a:cubicBezTo>
                    <a:cubicBezTo>
                      <a:pt x="3017" y="16822"/>
                      <a:pt x="2768" y="16561"/>
                      <a:pt x="2488" y="16338"/>
                    </a:cubicBezTo>
                    <a:cubicBezTo>
                      <a:pt x="2356" y="16228"/>
                      <a:pt x="2161" y="16246"/>
                      <a:pt x="2051" y="16377"/>
                    </a:cubicBezTo>
                    <a:cubicBezTo>
                      <a:pt x="1942" y="16509"/>
                      <a:pt x="1960" y="16705"/>
                      <a:pt x="2091" y="16814"/>
                    </a:cubicBezTo>
                    <a:cubicBezTo>
                      <a:pt x="2101" y="16822"/>
                      <a:pt x="2111" y="16830"/>
                      <a:pt x="2122" y="16837"/>
                    </a:cubicBezTo>
                    <a:cubicBezTo>
                      <a:pt x="2370" y="17043"/>
                      <a:pt x="2590" y="17281"/>
                      <a:pt x="2775" y="17544"/>
                    </a:cubicBezTo>
                    <a:cubicBezTo>
                      <a:pt x="2638" y="17615"/>
                      <a:pt x="2487" y="17656"/>
                      <a:pt x="2333" y="17662"/>
                    </a:cubicBezTo>
                    <a:cubicBezTo>
                      <a:pt x="2333" y="17662"/>
                      <a:pt x="2333" y="17662"/>
                      <a:pt x="2333" y="17662"/>
                    </a:cubicBezTo>
                    <a:close/>
                    <a:moveTo>
                      <a:pt x="5294" y="15849"/>
                    </a:moveTo>
                    <a:lnTo>
                      <a:pt x="5308" y="15832"/>
                    </a:lnTo>
                    <a:cubicBezTo>
                      <a:pt x="5981" y="15178"/>
                      <a:pt x="7011" y="14985"/>
                      <a:pt x="7563" y="14928"/>
                    </a:cubicBezTo>
                    <a:cubicBezTo>
                      <a:pt x="7648" y="14919"/>
                      <a:pt x="7724" y="14981"/>
                      <a:pt x="7733" y="15066"/>
                    </a:cubicBezTo>
                    <a:cubicBezTo>
                      <a:pt x="7735" y="15077"/>
                      <a:pt x="7735" y="15088"/>
                      <a:pt x="7733" y="15099"/>
                    </a:cubicBezTo>
                    <a:cubicBezTo>
                      <a:pt x="7676" y="15663"/>
                      <a:pt x="7480" y="16708"/>
                      <a:pt x="6816" y="17375"/>
                    </a:cubicBezTo>
                    <a:cubicBezTo>
                      <a:pt x="6485" y="17683"/>
                      <a:pt x="5997" y="17751"/>
                      <a:pt x="5596" y="17544"/>
                    </a:cubicBezTo>
                    <a:cubicBezTo>
                      <a:pt x="5781" y="17279"/>
                      <a:pt x="6002" y="17042"/>
                      <a:pt x="6254" y="16839"/>
                    </a:cubicBezTo>
                    <a:cubicBezTo>
                      <a:pt x="6388" y="16733"/>
                      <a:pt x="6412" y="16538"/>
                      <a:pt x="6306" y="16403"/>
                    </a:cubicBezTo>
                    <a:cubicBezTo>
                      <a:pt x="6205" y="16274"/>
                      <a:pt x="6021" y="16246"/>
                      <a:pt x="5887" y="16339"/>
                    </a:cubicBezTo>
                    <a:cubicBezTo>
                      <a:pt x="5606" y="16563"/>
                      <a:pt x="5357" y="16824"/>
                      <a:pt x="5147" y="17115"/>
                    </a:cubicBezTo>
                    <a:cubicBezTo>
                      <a:pt x="4918" y="16705"/>
                      <a:pt x="4977" y="16195"/>
                      <a:pt x="5294" y="15849"/>
                    </a:cubicBezTo>
                    <a:cubicBezTo>
                      <a:pt x="5294" y="15849"/>
                      <a:pt x="5294" y="15849"/>
                      <a:pt x="5294" y="15849"/>
                    </a:cubicBezTo>
                    <a:close/>
                    <a:moveTo>
                      <a:pt x="8153" y="10232"/>
                    </a:moveTo>
                    <a:cubicBezTo>
                      <a:pt x="7480" y="9557"/>
                      <a:pt x="7283" y="8512"/>
                      <a:pt x="7224" y="7948"/>
                    </a:cubicBezTo>
                    <a:cubicBezTo>
                      <a:pt x="7216" y="7862"/>
                      <a:pt x="7278" y="7786"/>
                      <a:pt x="7363" y="7778"/>
                    </a:cubicBezTo>
                    <a:cubicBezTo>
                      <a:pt x="7368" y="7777"/>
                      <a:pt x="7374" y="7777"/>
                      <a:pt x="7379" y="7777"/>
                    </a:cubicBezTo>
                    <a:lnTo>
                      <a:pt x="7396" y="7777"/>
                    </a:lnTo>
                    <a:cubicBezTo>
                      <a:pt x="7952" y="7834"/>
                      <a:pt x="8978" y="8027"/>
                      <a:pt x="9651" y="8681"/>
                    </a:cubicBezTo>
                    <a:cubicBezTo>
                      <a:pt x="9656" y="8688"/>
                      <a:pt x="9661" y="8693"/>
                      <a:pt x="9667" y="8698"/>
                    </a:cubicBezTo>
                    <a:cubicBezTo>
                      <a:pt x="9982" y="9044"/>
                      <a:pt x="10041" y="9554"/>
                      <a:pt x="9812" y="9962"/>
                    </a:cubicBezTo>
                    <a:cubicBezTo>
                      <a:pt x="9602" y="9672"/>
                      <a:pt x="9354" y="9411"/>
                      <a:pt x="9074" y="9187"/>
                    </a:cubicBezTo>
                    <a:cubicBezTo>
                      <a:pt x="8936" y="9085"/>
                      <a:pt x="8742" y="9114"/>
                      <a:pt x="8641" y="9252"/>
                    </a:cubicBezTo>
                    <a:cubicBezTo>
                      <a:pt x="8539" y="9390"/>
                      <a:pt x="8568" y="9584"/>
                      <a:pt x="8706" y="9686"/>
                    </a:cubicBezTo>
                    <a:cubicBezTo>
                      <a:pt x="8957" y="9890"/>
                      <a:pt x="9179" y="10127"/>
                      <a:pt x="9365" y="10392"/>
                    </a:cubicBezTo>
                    <a:cubicBezTo>
                      <a:pt x="8967" y="10597"/>
                      <a:pt x="8484" y="10533"/>
                      <a:pt x="8153" y="10232"/>
                    </a:cubicBezTo>
                    <a:cubicBezTo>
                      <a:pt x="8153" y="10232"/>
                      <a:pt x="8153" y="10232"/>
                      <a:pt x="8153" y="10232"/>
                    </a:cubicBezTo>
                    <a:close/>
                    <a:moveTo>
                      <a:pt x="11879" y="8698"/>
                    </a:moveTo>
                    <a:lnTo>
                      <a:pt x="11893" y="8683"/>
                    </a:lnTo>
                    <a:cubicBezTo>
                      <a:pt x="12566" y="8027"/>
                      <a:pt x="13595" y="7834"/>
                      <a:pt x="14148" y="7777"/>
                    </a:cubicBezTo>
                    <a:cubicBezTo>
                      <a:pt x="14233" y="7768"/>
                      <a:pt x="14309" y="7830"/>
                      <a:pt x="14318" y="7915"/>
                    </a:cubicBezTo>
                    <a:cubicBezTo>
                      <a:pt x="14319" y="7926"/>
                      <a:pt x="14319" y="7937"/>
                      <a:pt x="14318" y="7948"/>
                    </a:cubicBezTo>
                    <a:cubicBezTo>
                      <a:pt x="14261" y="8512"/>
                      <a:pt x="14064" y="9557"/>
                      <a:pt x="13400" y="10224"/>
                    </a:cubicBezTo>
                    <a:cubicBezTo>
                      <a:pt x="13071" y="10530"/>
                      <a:pt x="12586" y="10598"/>
                      <a:pt x="12185" y="10395"/>
                    </a:cubicBezTo>
                    <a:cubicBezTo>
                      <a:pt x="12370" y="10131"/>
                      <a:pt x="12590" y="9893"/>
                      <a:pt x="12838" y="9688"/>
                    </a:cubicBezTo>
                    <a:cubicBezTo>
                      <a:pt x="12973" y="9582"/>
                      <a:pt x="12997" y="9387"/>
                      <a:pt x="12891" y="9252"/>
                    </a:cubicBezTo>
                    <a:cubicBezTo>
                      <a:pt x="12790" y="9123"/>
                      <a:pt x="12606" y="9095"/>
                      <a:pt x="12472" y="9188"/>
                    </a:cubicBezTo>
                    <a:cubicBezTo>
                      <a:pt x="12192" y="9413"/>
                      <a:pt x="11943" y="9673"/>
                      <a:pt x="11732" y="9964"/>
                    </a:cubicBezTo>
                    <a:cubicBezTo>
                      <a:pt x="11503" y="9554"/>
                      <a:pt x="11562" y="9044"/>
                      <a:pt x="11879" y="8698"/>
                    </a:cubicBezTo>
                    <a:cubicBezTo>
                      <a:pt x="11879" y="8698"/>
                      <a:pt x="11879" y="8698"/>
                      <a:pt x="11879" y="8698"/>
                    </a:cubicBezTo>
                    <a:close/>
                    <a:moveTo>
                      <a:pt x="12291" y="14685"/>
                    </a:moveTo>
                    <a:lnTo>
                      <a:pt x="12301" y="14677"/>
                    </a:lnTo>
                    <a:cubicBezTo>
                      <a:pt x="12632" y="14517"/>
                      <a:pt x="13000" y="14454"/>
                      <a:pt x="13365" y="14495"/>
                    </a:cubicBezTo>
                    <a:cubicBezTo>
                      <a:pt x="13415" y="14498"/>
                      <a:pt x="13461" y="14527"/>
                      <a:pt x="13486" y="14571"/>
                    </a:cubicBezTo>
                    <a:cubicBezTo>
                      <a:pt x="13509" y="14616"/>
                      <a:pt x="13509" y="14670"/>
                      <a:pt x="13486" y="14716"/>
                    </a:cubicBezTo>
                    <a:cubicBezTo>
                      <a:pt x="13337" y="15056"/>
                      <a:pt x="13094" y="15348"/>
                      <a:pt x="12786" y="15555"/>
                    </a:cubicBezTo>
                    <a:cubicBezTo>
                      <a:pt x="12543" y="15688"/>
                      <a:pt x="12238" y="15599"/>
                      <a:pt x="12105" y="15356"/>
                    </a:cubicBezTo>
                    <a:cubicBezTo>
                      <a:pt x="11976" y="15120"/>
                      <a:pt x="12055" y="14824"/>
                      <a:pt x="12284" y="14685"/>
                    </a:cubicBezTo>
                    <a:cubicBezTo>
                      <a:pt x="12284" y="14685"/>
                      <a:pt x="12291" y="14685"/>
                      <a:pt x="12291" y="14685"/>
                    </a:cubicBezTo>
                    <a:close/>
                    <a:moveTo>
                      <a:pt x="15715" y="18484"/>
                    </a:moveTo>
                    <a:cubicBezTo>
                      <a:pt x="15592" y="18523"/>
                      <a:pt x="15458" y="18512"/>
                      <a:pt x="15343" y="18455"/>
                    </a:cubicBezTo>
                    <a:cubicBezTo>
                      <a:pt x="15031" y="18246"/>
                      <a:pt x="14785" y="17952"/>
                      <a:pt x="14636" y="17608"/>
                    </a:cubicBezTo>
                    <a:cubicBezTo>
                      <a:pt x="14612" y="17563"/>
                      <a:pt x="14612" y="17509"/>
                      <a:pt x="14636" y="17464"/>
                    </a:cubicBezTo>
                    <a:cubicBezTo>
                      <a:pt x="14661" y="17420"/>
                      <a:pt x="14706" y="17392"/>
                      <a:pt x="14756" y="17388"/>
                    </a:cubicBezTo>
                    <a:cubicBezTo>
                      <a:pt x="14821" y="17388"/>
                      <a:pt x="14893" y="17380"/>
                      <a:pt x="14967" y="17380"/>
                    </a:cubicBezTo>
                    <a:cubicBezTo>
                      <a:pt x="15263" y="17371"/>
                      <a:pt x="15556" y="17436"/>
                      <a:pt x="15821" y="17569"/>
                    </a:cubicBezTo>
                    <a:lnTo>
                      <a:pt x="15832" y="17569"/>
                    </a:lnTo>
                    <a:cubicBezTo>
                      <a:pt x="16067" y="17717"/>
                      <a:pt x="16137" y="18027"/>
                      <a:pt x="15990" y="18262"/>
                    </a:cubicBezTo>
                    <a:cubicBezTo>
                      <a:pt x="15926" y="18364"/>
                      <a:pt x="15828" y="18439"/>
                      <a:pt x="15713" y="18475"/>
                    </a:cubicBezTo>
                    <a:cubicBezTo>
                      <a:pt x="15713" y="18475"/>
                      <a:pt x="15715" y="18484"/>
                      <a:pt x="15715" y="18484"/>
                    </a:cubicBezTo>
                    <a:close/>
                    <a:moveTo>
                      <a:pt x="15502" y="3360"/>
                    </a:moveTo>
                    <a:cubicBezTo>
                      <a:pt x="15221" y="3373"/>
                      <a:pt x="14945" y="3273"/>
                      <a:pt x="14738" y="3081"/>
                    </a:cubicBezTo>
                    <a:cubicBezTo>
                      <a:pt x="14066" y="2406"/>
                      <a:pt x="13869" y="1361"/>
                      <a:pt x="13809" y="798"/>
                    </a:cubicBezTo>
                    <a:cubicBezTo>
                      <a:pt x="13803" y="751"/>
                      <a:pt x="13819" y="705"/>
                      <a:pt x="13852" y="671"/>
                    </a:cubicBezTo>
                    <a:cubicBezTo>
                      <a:pt x="13882" y="642"/>
                      <a:pt x="13921" y="626"/>
                      <a:pt x="13962" y="626"/>
                    </a:cubicBezTo>
                    <a:lnTo>
                      <a:pt x="13979" y="626"/>
                    </a:lnTo>
                    <a:cubicBezTo>
                      <a:pt x="14535" y="684"/>
                      <a:pt x="15560" y="877"/>
                      <a:pt x="16233" y="1530"/>
                    </a:cubicBezTo>
                    <a:lnTo>
                      <a:pt x="16249" y="1549"/>
                    </a:lnTo>
                    <a:cubicBezTo>
                      <a:pt x="16564" y="1894"/>
                      <a:pt x="16623" y="2403"/>
                      <a:pt x="16396" y="2811"/>
                    </a:cubicBezTo>
                    <a:cubicBezTo>
                      <a:pt x="16184" y="2521"/>
                      <a:pt x="15935" y="2261"/>
                      <a:pt x="15656" y="2036"/>
                    </a:cubicBezTo>
                    <a:cubicBezTo>
                      <a:pt x="15518" y="1934"/>
                      <a:pt x="15324" y="1964"/>
                      <a:pt x="15222" y="2103"/>
                    </a:cubicBezTo>
                    <a:cubicBezTo>
                      <a:pt x="15121" y="2241"/>
                      <a:pt x="15151" y="2435"/>
                      <a:pt x="15289" y="2537"/>
                    </a:cubicBezTo>
                    <a:cubicBezTo>
                      <a:pt x="15538" y="2741"/>
                      <a:pt x="15758" y="2979"/>
                      <a:pt x="15942" y="3244"/>
                    </a:cubicBezTo>
                    <a:cubicBezTo>
                      <a:pt x="15805" y="3313"/>
                      <a:pt x="15656" y="3353"/>
                      <a:pt x="15502" y="3360"/>
                    </a:cubicBezTo>
                    <a:close/>
                    <a:moveTo>
                      <a:pt x="18464" y="1549"/>
                    </a:moveTo>
                    <a:lnTo>
                      <a:pt x="18478" y="1532"/>
                    </a:lnTo>
                    <a:cubicBezTo>
                      <a:pt x="19151" y="877"/>
                      <a:pt x="20180" y="684"/>
                      <a:pt x="20733" y="628"/>
                    </a:cubicBezTo>
                    <a:cubicBezTo>
                      <a:pt x="20818" y="619"/>
                      <a:pt x="20894" y="680"/>
                      <a:pt x="20903" y="766"/>
                    </a:cubicBezTo>
                    <a:cubicBezTo>
                      <a:pt x="20904" y="776"/>
                      <a:pt x="20904" y="787"/>
                      <a:pt x="20903" y="798"/>
                    </a:cubicBezTo>
                    <a:cubicBezTo>
                      <a:pt x="20846" y="1361"/>
                      <a:pt x="20649" y="2407"/>
                      <a:pt x="19985" y="3073"/>
                    </a:cubicBezTo>
                    <a:cubicBezTo>
                      <a:pt x="19776" y="3269"/>
                      <a:pt x="19497" y="3373"/>
                      <a:pt x="19211" y="3360"/>
                    </a:cubicBezTo>
                    <a:cubicBezTo>
                      <a:pt x="19057" y="3354"/>
                      <a:pt x="18906" y="3315"/>
                      <a:pt x="18769" y="3246"/>
                    </a:cubicBezTo>
                    <a:cubicBezTo>
                      <a:pt x="18954" y="2981"/>
                      <a:pt x="19174" y="2743"/>
                      <a:pt x="19422" y="2537"/>
                    </a:cubicBezTo>
                    <a:cubicBezTo>
                      <a:pt x="19563" y="2440"/>
                      <a:pt x="19598" y="2246"/>
                      <a:pt x="19501" y="2105"/>
                    </a:cubicBezTo>
                    <a:cubicBezTo>
                      <a:pt x="19404" y="1964"/>
                      <a:pt x="19211" y="1929"/>
                      <a:pt x="19070" y="2026"/>
                    </a:cubicBezTo>
                    <a:cubicBezTo>
                      <a:pt x="19065" y="2030"/>
                      <a:pt x="19060" y="2034"/>
                      <a:pt x="19055" y="2037"/>
                    </a:cubicBezTo>
                    <a:cubicBezTo>
                      <a:pt x="18775" y="2262"/>
                      <a:pt x="18527" y="2523"/>
                      <a:pt x="18315" y="2813"/>
                    </a:cubicBezTo>
                    <a:cubicBezTo>
                      <a:pt x="18087" y="2404"/>
                      <a:pt x="18147" y="1894"/>
                      <a:pt x="18464" y="1549"/>
                    </a:cubicBezTo>
                    <a:close/>
                    <a:moveTo>
                      <a:pt x="19101" y="8984"/>
                    </a:moveTo>
                    <a:lnTo>
                      <a:pt x="19115" y="8973"/>
                    </a:lnTo>
                    <a:cubicBezTo>
                      <a:pt x="19620" y="8633"/>
                      <a:pt x="20275" y="8584"/>
                      <a:pt x="20739" y="8601"/>
                    </a:cubicBezTo>
                    <a:cubicBezTo>
                      <a:pt x="20787" y="8602"/>
                      <a:pt x="20832" y="8626"/>
                      <a:pt x="20860" y="8666"/>
                    </a:cubicBezTo>
                    <a:cubicBezTo>
                      <a:pt x="20887" y="8706"/>
                      <a:pt x="20895" y="8756"/>
                      <a:pt x="20880" y="8802"/>
                    </a:cubicBezTo>
                    <a:cubicBezTo>
                      <a:pt x="20736" y="9252"/>
                      <a:pt x="20457" y="9863"/>
                      <a:pt x="19960" y="10213"/>
                    </a:cubicBezTo>
                    <a:cubicBezTo>
                      <a:pt x="19794" y="10321"/>
                      <a:pt x="19591" y="10358"/>
                      <a:pt x="19397" y="10316"/>
                    </a:cubicBezTo>
                    <a:cubicBezTo>
                      <a:pt x="19328" y="10300"/>
                      <a:pt x="19262" y="10274"/>
                      <a:pt x="19200" y="10240"/>
                    </a:cubicBezTo>
                    <a:cubicBezTo>
                      <a:pt x="19364" y="10103"/>
                      <a:pt x="19540" y="9983"/>
                      <a:pt x="19727" y="9880"/>
                    </a:cubicBezTo>
                    <a:cubicBezTo>
                      <a:pt x="19882" y="9808"/>
                      <a:pt x="19949" y="9623"/>
                      <a:pt x="19876" y="9468"/>
                    </a:cubicBezTo>
                    <a:cubicBezTo>
                      <a:pt x="19804" y="9313"/>
                      <a:pt x="19620" y="9245"/>
                      <a:pt x="19465" y="9318"/>
                    </a:cubicBezTo>
                    <a:cubicBezTo>
                      <a:pt x="19459" y="9321"/>
                      <a:pt x="19454" y="9323"/>
                      <a:pt x="19448" y="9326"/>
                    </a:cubicBezTo>
                    <a:cubicBezTo>
                      <a:pt x="19228" y="9446"/>
                      <a:pt x="19021" y="9586"/>
                      <a:pt x="18829" y="9747"/>
                    </a:cubicBezTo>
                    <a:cubicBezTo>
                      <a:pt x="18765" y="9461"/>
                      <a:pt x="18871" y="9164"/>
                      <a:pt x="19101" y="8984"/>
                    </a:cubicBezTo>
                    <a:close/>
                    <a:moveTo>
                      <a:pt x="21214" y="20942"/>
                    </a:moveTo>
                    <a:lnTo>
                      <a:pt x="17666" y="20942"/>
                    </a:lnTo>
                    <a:lnTo>
                      <a:pt x="17666" y="13551"/>
                    </a:lnTo>
                    <a:cubicBezTo>
                      <a:pt x="17647" y="12493"/>
                      <a:pt x="18030" y="11466"/>
                      <a:pt x="18738" y="10680"/>
                    </a:cubicBezTo>
                    <a:cubicBezTo>
                      <a:pt x="18894" y="10798"/>
                      <a:pt x="19074" y="10881"/>
                      <a:pt x="19265" y="10922"/>
                    </a:cubicBezTo>
                    <a:cubicBezTo>
                      <a:pt x="19361" y="10943"/>
                      <a:pt x="19459" y="10953"/>
                      <a:pt x="19556" y="10953"/>
                    </a:cubicBezTo>
                    <a:cubicBezTo>
                      <a:pt x="19823" y="10952"/>
                      <a:pt x="20083" y="10874"/>
                      <a:pt x="20306" y="10728"/>
                    </a:cubicBezTo>
                    <a:cubicBezTo>
                      <a:pt x="20954" y="10272"/>
                      <a:pt x="21296" y="9531"/>
                      <a:pt x="21470" y="8991"/>
                    </a:cubicBezTo>
                    <a:cubicBezTo>
                      <a:pt x="21600" y="8584"/>
                      <a:pt x="21376" y="8147"/>
                      <a:pt x="20969" y="8017"/>
                    </a:cubicBezTo>
                    <a:cubicBezTo>
                      <a:pt x="20902" y="7995"/>
                      <a:pt x="20833" y="7983"/>
                      <a:pt x="20764" y="7980"/>
                    </a:cubicBezTo>
                    <a:cubicBezTo>
                      <a:pt x="20197" y="7957"/>
                      <a:pt x="19385" y="8027"/>
                      <a:pt x="18736" y="8481"/>
                    </a:cubicBezTo>
                    <a:lnTo>
                      <a:pt x="18699" y="8512"/>
                    </a:lnTo>
                    <a:cubicBezTo>
                      <a:pt x="18196" y="8920"/>
                      <a:pt x="18045" y="9624"/>
                      <a:pt x="18335" y="10203"/>
                    </a:cubicBezTo>
                    <a:cubicBezTo>
                      <a:pt x="18078" y="10478"/>
                      <a:pt x="17853" y="10782"/>
                      <a:pt x="17666" y="11110"/>
                    </a:cubicBezTo>
                    <a:lnTo>
                      <a:pt x="17666" y="6951"/>
                    </a:lnTo>
                    <a:cubicBezTo>
                      <a:pt x="17648" y="5841"/>
                      <a:pt x="17914" y="4746"/>
                      <a:pt x="18440" y="3770"/>
                    </a:cubicBezTo>
                    <a:cubicBezTo>
                      <a:pt x="18672" y="3898"/>
                      <a:pt x="18931" y="3969"/>
                      <a:pt x="19196" y="3979"/>
                    </a:cubicBezTo>
                    <a:lnTo>
                      <a:pt x="19262" y="3979"/>
                    </a:lnTo>
                    <a:cubicBezTo>
                      <a:pt x="19694" y="3977"/>
                      <a:pt x="20108" y="3810"/>
                      <a:pt x="20422" y="3514"/>
                    </a:cubicBezTo>
                    <a:cubicBezTo>
                      <a:pt x="21230" y="2704"/>
                      <a:pt x="21460" y="1498"/>
                      <a:pt x="21525" y="854"/>
                    </a:cubicBezTo>
                    <a:cubicBezTo>
                      <a:pt x="21569" y="428"/>
                      <a:pt x="21259" y="48"/>
                      <a:pt x="20834" y="4"/>
                    </a:cubicBezTo>
                    <a:cubicBezTo>
                      <a:pt x="20782" y="-1"/>
                      <a:pt x="20729" y="-1"/>
                      <a:pt x="20677" y="4"/>
                    </a:cubicBezTo>
                    <a:cubicBezTo>
                      <a:pt x="20032" y="69"/>
                      <a:pt x="18831" y="301"/>
                      <a:pt x="18022" y="1110"/>
                    </a:cubicBezTo>
                    <a:cubicBezTo>
                      <a:pt x="18010" y="1123"/>
                      <a:pt x="17999" y="1136"/>
                      <a:pt x="17988" y="1150"/>
                    </a:cubicBezTo>
                    <a:cubicBezTo>
                      <a:pt x="17439" y="1779"/>
                      <a:pt x="17425" y="2714"/>
                      <a:pt x="17956" y="3359"/>
                    </a:cubicBezTo>
                    <a:cubicBezTo>
                      <a:pt x="17705" y="3790"/>
                      <a:pt x="17506" y="4250"/>
                      <a:pt x="17365" y="4728"/>
                    </a:cubicBezTo>
                    <a:cubicBezTo>
                      <a:pt x="17222" y="4250"/>
                      <a:pt x="17023" y="3790"/>
                      <a:pt x="16772" y="3359"/>
                    </a:cubicBezTo>
                    <a:cubicBezTo>
                      <a:pt x="17302" y="2714"/>
                      <a:pt x="17288" y="1779"/>
                      <a:pt x="16739" y="1150"/>
                    </a:cubicBezTo>
                    <a:cubicBezTo>
                      <a:pt x="16729" y="1136"/>
                      <a:pt x="16718" y="1122"/>
                      <a:pt x="16705" y="1110"/>
                    </a:cubicBezTo>
                    <a:cubicBezTo>
                      <a:pt x="15897" y="301"/>
                      <a:pt x="14693" y="69"/>
                      <a:pt x="14051" y="4"/>
                    </a:cubicBezTo>
                    <a:cubicBezTo>
                      <a:pt x="13625" y="-39"/>
                      <a:pt x="13245" y="271"/>
                      <a:pt x="13202" y="697"/>
                    </a:cubicBezTo>
                    <a:cubicBezTo>
                      <a:pt x="13197" y="749"/>
                      <a:pt x="13197" y="802"/>
                      <a:pt x="13202" y="854"/>
                    </a:cubicBezTo>
                    <a:cubicBezTo>
                      <a:pt x="13267" y="1499"/>
                      <a:pt x="13498" y="2704"/>
                      <a:pt x="14315" y="3523"/>
                    </a:cubicBezTo>
                    <a:cubicBezTo>
                      <a:pt x="14628" y="3814"/>
                      <a:pt x="15039" y="3976"/>
                      <a:pt x="15465" y="3974"/>
                    </a:cubicBezTo>
                    <a:lnTo>
                      <a:pt x="15533" y="3974"/>
                    </a:lnTo>
                    <a:cubicBezTo>
                      <a:pt x="15797" y="3965"/>
                      <a:pt x="16055" y="3893"/>
                      <a:pt x="16286" y="3765"/>
                    </a:cubicBezTo>
                    <a:cubicBezTo>
                      <a:pt x="16814" y="4741"/>
                      <a:pt x="17080" y="5836"/>
                      <a:pt x="17060" y="6946"/>
                    </a:cubicBezTo>
                    <a:lnTo>
                      <a:pt x="17060" y="18462"/>
                    </a:lnTo>
                    <a:lnTo>
                      <a:pt x="16673" y="18238"/>
                    </a:lnTo>
                    <a:cubicBezTo>
                      <a:pt x="16770" y="17789"/>
                      <a:pt x="16586" y="17326"/>
                      <a:pt x="16208" y="17067"/>
                    </a:cubicBezTo>
                    <a:lnTo>
                      <a:pt x="16171" y="17040"/>
                    </a:lnTo>
                    <a:cubicBezTo>
                      <a:pt x="15728" y="16809"/>
                      <a:pt x="15226" y="16714"/>
                      <a:pt x="14728" y="16766"/>
                    </a:cubicBezTo>
                    <a:cubicBezTo>
                      <a:pt x="14302" y="16799"/>
                      <a:pt x="13984" y="17173"/>
                      <a:pt x="14018" y="17600"/>
                    </a:cubicBezTo>
                    <a:cubicBezTo>
                      <a:pt x="14025" y="17694"/>
                      <a:pt x="14050" y="17787"/>
                      <a:pt x="14091" y="17873"/>
                    </a:cubicBezTo>
                    <a:cubicBezTo>
                      <a:pt x="14297" y="18334"/>
                      <a:pt x="14634" y="18723"/>
                      <a:pt x="15060" y="18993"/>
                    </a:cubicBezTo>
                    <a:cubicBezTo>
                      <a:pt x="15499" y="19224"/>
                      <a:pt x="16037" y="19139"/>
                      <a:pt x="16385" y="18785"/>
                    </a:cubicBezTo>
                    <a:lnTo>
                      <a:pt x="17064" y="19179"/>
                    </a:lnTo>
                    <a:lnTo>
                      <a:pt x="17064" y="20938"/>
                    </a:lnTo>
                    <a:lnTo>
                      <a:pt x="11075" y="20938"/>
                    </a:lnTo>
                    <a:lnTo>
                      <a:pt x="11075" y="16285"/>
                    </a:lnTo>
                    <a:lnTo>
                      <a:pt x="11750" y="15896"/>
                    </a:lnTo>
                    <a:cubicBezTo>
                      <a:pt x="11961" y="16112"/>
                      <a:pt x="12249" y="16233"/>
                      <a:pt x="12551" y="16232"/>
                    </a:cubicBezTo>
                    <a:cubicBezTo>
                      <a:pt x="12737" y="16232"/>
                      <a:pt x="12920" y="16185"/>
                      <a:pt x="13085" y="16097"/>
                    </a:cubicBezTo>
                    <a:cubicBezTo>
                      <a:pt x="13506" y="15828"/>
                      <a:pt x="13840" y="15441"/>
                      <a:pt x="14044" y="14984"/>
                    </a:cubicBezTo>
                    <a:cubicBezTo>
                      <a:pt x="14228" y="14597"/>
                      <a:pt x="14065" y="14135"/>
                      <a:pt x="13679" y="13950"/>
                    </a:cubicBezTo>
                    <a:cubicBezTo>
                      <a:pt x="13593" y="13909"/>
                      <a:pt x="13500" y="13884"/>
                      <a:pt x="13405" y="13877"/>
                    </a:cubicBezTo>
                    <a:cubicBezTo>
                      <a:pt x="12908" y="13822"/>
                      <a:pt x="12406" y="13918"/>
                      <a:pt x="11964" y="14151"/>
                    </a:cubicBezTo>
                    <a:cubicBezTo>
                      <a:pt x="11951" y="14159"/>
                      <a:pt x="11938" y="14168"/>
                      <a:pt x="11927" y="14177"/>
                    </a:cubicBezTo>
                    <a:cubicBezTo>
                      <a:pt x="11549" y="14437"/>
                      <a:pt x="11365" y="14900"/>
                      <a:pt x="11462" y="15348"/>
                    </a:cubicBezTo>
                    <a:lnTo>
                      <a:pt x="11080" y="15569"/>
                    </a:lnTo>
                    <a:lnTo>
                      <a:pt x="11080" y="14101"/>
                    </a:lnTo>
                    <a:cubicBezTo>
                      <a:pt x="11061" y="12992"/>
                      <a:pt x="11327" y="11897"/>
                      <a:pt x="11854" y="10921"/>
                    </a:cubicBezTo>
                    <a:cubicBezTo>
                      <a:pt x="12499" y="11275"/>
                      <a:pt x="13298" y="11174"/>
                      <a:pt x="13835" y="10671"/>
                    </a:cubicBezTo>
                    <a:cubicBezTo>
                      <a:pt x="14643" y="9860"/>
                      <a:pt x="14874" y="8655"/>
                      <a:pt x="14939" y="8011"/>
                    </a:cubicBezTo>
                    <a:cubicBezTo>
                      <a:pt x="14982" y="7585"/>
                      <a:pt x="14673" y="7205"/>
                      <a:pt x="14247" y="7161"/>
                    </a:cubicBezTo>
                    <a:cubicBezTo>
                      <a:pt x="14195" y="7156"/>
                      <a:pt x="14143" y="7156"/>
                      <a:pt x="14091" y="7161"/>
                    </a:cubicBezTo>
                    <a:cubicBezTo>
                      <a:pt x="13445" y="7227"/>
                      <a:pt x="12244" y="7458"/>
                      <a:pt x="11436" y="8267"/>
                    </a:cubicBezTo>
                    <a:cubicBezTo>
                      <a:pt x="11423" y="8279"/>
                      <a:pt x="11412" y="8293"/>
                      <a:pt x="11402" y="8307"/>
                    </a:cubicBezTo>
                    <a:cubicBezTo>
                      <a:pt x="10852" y="8936"/>
                      <a:pt x="10838" y="9871"/>
                      <a:pt x="11368" y="10516"/>
                    </a:cubicBezTo>
                    <a:cubicBezTo>
                      <a:pt x="11118" y="10947"/>
                      <a:pt x="10919" y="11407"/>
                      <a:pt x="10777" y="11885"/>
                    </a:cubicBezTo>
                    <a:cubicBezTo>
                      <a:pt x="10635" y="11406"/>
                      <a:pt x="10436" y="10946"/>
                      <a:pt x="10185" y="10514"/>
                    </a:cubicBezTo>
                    <a:cubicBezTo>
                      <a:pt x="10716" y="9868"/>
                      <a:pt x="10699" y="8931"/>
                      <a:pt x="10147" y="8303"/>
                    </a:cubicBezTo>
                    <a:cubicBezTo>
                      <a:pt x="10136" y="8289"/>
                      <a:pt x="10125" y="8275"/>
                      <a:pt x="10113" y="8263"/>
                    </a:cubicBezTo>
                    <a:cubicBezTo>
                      <a:pt x="9305" y="7453"/>
                      <a:pt x="8100" y="7222"/>
                      <a:pt x="7458" y="7157"/>
                    </a:cubicBezTo>
                    <a:cubicBezTo>
                      <a:pt x="7033" y="7113"/>
                      <a:pt x="6652" y="7422"/>
                      <a:pt x="6608" y="7848"/>
                    </a:cubicBezTo>
                    <a:cubicBezTo>
                      <a:pt x="6603" y="7901"/>
                      <a:pt x="6603" y="7954"/>
                      <a:pt x="6608" y="8007"/>
                    </a:cubicBezTo>
                    <a:cubicBezTo>
                      <a:pt x="6675" y="8652"/>
                      <a:pt x="6905" y="9855"/>
                      <a:pt x="7723" y="10676"/>
                    </a:cubicBezTo>
                    <a:cubicBezTo>
                      <a:pt x="8262" y="11173"/>
                      <a:pt x="9058" y="11268"/>
                      <a:pt x="9699" y="10913"/>
                    </a:cubicBezTo>
                    <a:cubicBezTo>
                      <a:pt x="10222" y="11891"/>
                      <a:pt x="10485" y="12988"/>
                      <a:pt x="10461" y="14097"/>
                    </a:cubicBezTo>
                    <a:lnTo>
                      <a:pt x="10461" y="16057"/>
                    </a:lnTo>
                    <a:cubicBezTo>
                      <a:pt x="10455" y="16095"/>
                      <a:pt x="10455" y="16133"/>
                      <a:pt x="10461" y="16170"/>
                    </a:cubicBezTo>
                    <a:lnTo>
                      <a:pt x="10461" y="20945"/>
                    </a:lnTo>
                    <a:lnTo>
                      <a:pt x="4501" y="20945"/>
                    </a:lnTo>
                    <a:cubicBezTo>
                      <a:pt x="4521" y="19941"/>
                      <a:pt x="4781" y="18955"/>
                      <a:pt x="5258" y="18072"/>
                    </a:cubicBezTo>
                    <a:cubicBezTo>
                      <a:pt x="5491" y="18202"/>
                      <a:pt x="5751" y="18275"/>
                      <a:pt x="6017" y="18284"/>
                    </a:cubicBezTo>
                    <a:lnTo>
                      <a:pt x="6083" y="18284"/>
                    </a:lnTo>
                    <a:cubicBezTo>
                      <a:pt x="6515" y="18283"/>
                      <a:pt x="6930" y="18117"/>
                      <a:pt x="7243" y="17819"/>
                    </a:cubicBezTo>
                    <a:cubicBezTo>
                      <a:pt x="8051" y="17008"/>
                      <a:pt x="8281" y="15803"/>
                      <a:pt x="8348" y="15159"/>
                    </a:cubicBezTo>
                    <a:cubicBezTo>
                      <a:pt x="8391" y="14733"/>
                      <a:pt x="8082" y="14353"/>
                      <a:pt x="7656" y="14309"/>
                    </a:cubicBezTo>
                    <a:cubicBezTo>
                      <a:pt x="7604" y="14304"/>
                      <a:pt x="7551" y="14304"/>
                      <a:pt x="7498" y="14309"/>
                    </a:cubicBezTo>
                    <a:cubicBezTo>
                      <a:pt x="6854" y="14374"/>
                      <a:pt x="5653" y="14605"/>
                      <a:pt x="4843" y="15415"/>
                    </a:cubicBezTo>
                    <a:cubicBezTo>
                      <a:pt x="4831" y="15427"/>
                      <a:pt x="4820" y="15441"/>
                      <a:pt x="4811" y="15455"/>
                    </a:cubicBezTo>
                    <a:cubicBezTo>
                      <a:pt x="4262" y="16084"/>
                      <a:pt x="4248" y="17017"/>
                      <a:pt x="4777" y="17662"/>
                    </a:cubicBezTo>
                    <a:cubicBezTo>
                      <a:pt x="4526" y="18094"/>
                      <a:pt x="4327" y="18554"/>
                      <a:pt x="4186" y="19033"/>
                    </a:cubicBezTo>
                    <a:cubicBezTo>
                      <a:pt x="4044" y="18554"/>
                      <a:pt x="3846" y="18094"/>
                      <a:pt x="3594" y="17662"/>
                    </a:cubicBezTo>
                    <a:cubicBezTo>
                      <a:pt x="4124" y="17018"/>
                      <a:pt x="4110" y="16084"/>
                      <a:pt x="3562" y="15455"/>
                    </a:cubicBezTo>
                    <a:cubicBezTo>
                      <a:pt x="3551" y="15441"/>
                      <a:pt x="3540" y="15428"/>
                      <a:pt x="3528" y="15415"/>
                    </a:cubicBezTo>
                    <a:cubicBezTo>
                      <a:pt x="2718" y="14605"/>
                      <a:pt x="1515" y="14374"/>
                      <a:pt x="873" y="14309"/>
                    </a:cubicBezTo>
                    <a:cubicBezTo>
                      <a:pt x="448" y="14265"/>
                      <a:pt x="67" y="14575"/>
                      <a:pt x="23" y="15001"/>
                    </a:cubicBezTo>
                    <a:cubicBezTo>
                      <a:pt x="18" y="15053"/>
                      <a:pt x="18" y="15106"/>
                      <a:pt x="23" y="15159"/>
                    </a:cubicBezTo>
                    <a:cubicBezTo>
                      <a:pt x="90" y="15804"/>
                      <a:pt x="320" y="17008"/>
                      <a:pt x="1136" y="17827"/>
                    </a:cubicBezTo>
                    <a:cubicBezTo>
                      <a:pt x="1448" y="18119"/>
                      <a:pt x="1860" y="18281"/>
                      <a:pt x="2288" y="18279"/>
                    </a:cubicBezTo>
                    <a:lnTo>
                      <a:pt x="2354" y="18279"/>
                    </a:lnTo>
                    <a:cubicBezTo>
                      <a:pt x="2619" y="18270"/>
                      <a:pt x="2877" y="18198"/>
                      <a:pt x="3108" y="18070"/>
                    </a:cubicBezTo>
                    <a:cubicBezTo>
                      <a:pt x="3586" y="18953"/>
                      <a:pt x="3847" y="19937"/>
                      <a:pt x="3870" y="20941"/>
                    </a:cubicBezTo>
                    <a:lnTo>
                      <a:pt x="310" y="20941"/>
                    </a:lnTo>
                    <a:cubicBezTo>
                      <a:pt x="139" y="20941"/>
                      <a:pt x="0" y="21080"/>
                      <a:pt x="0" y="21251"/>
                    </a:cubicBezTo>
                    <a:cubicBezTo>
                      <a:pt x="0" y="21422"/>
                      <a:pt x="139" y="21561"/>
                      <a:pt x="310" y="21561"/>
                    </a:cubicBezTo>
                    <a:lnTo>
                      <a:pt x="21207" y="21561"/>
                    </a:lnTo>
                    <a:cubicBezTo>
                      <a:pt x="21378" y="21561"/>
                      <a:pt x="21516" y="21422"/>
                      <a:pt x="21516" y="21251"/>
                    </a:cubicBezTo>
                    <a:cubicBezTo>
                      <a:pt x="21516" y="21080"/>
                      <a:pt x="21378" y="20941"/>
                      <a:pt x="21207" y="20941"/>
                    </a:cubicBezTo>
                    <a:cubicBezTo>
                      <a:pt x="21207" y="20941"/>
                      <a:pt x="21214" y="20942"/>
                      <a:pt x="21214" y="209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sp>
            <p:nvSpPr>
              <p:cNvPr id="43" name="Google Shape;1194;p40">
                <a:extLst>
                  <a:ext uri="{FF2B5EF4-FFF2-40B4-BE49-F238E27FC236}">
                    <a16:creationId xmlns:a16="http://schemas.microsoft.com/office/drawing/2014/main" id="{AD8E7901-50E1-CF88-8CDD-23E32839DC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144913" y="5248491"/>
                <a:ext cx="520702" cy="431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1" h="21576" extrusionOk="0">
                    <a:moveTo>
                      <a:pt x="7840" y="37"/>
                    </a:moveTo>
                    <a:cubicBezTo>
                      <a:pt x="7725" y="-14"/>
                      <a:pt x="7599" y="-12"/>
                      <a:pt x="7477" y="44"/>
                    </a:cubicBezTo>
                    <a:lnTo>
                      <a:pt x="6944" y="297"/>
                    </a:lnTo>
                    <a:cubicBezTo>
                      <a:pt x="6700" y="413"/>
                      <a:pt x="6565" y="730"/>
                      <a:pt x="6630" y="1037"/>
                    </a:cubicBezTo>
                    <a:lnTo>
                      <a:pt x="6779" y="1737"/>
                    </a:lnTo>
                    <a:cubicBezTo>
                      <a:pt x="6654" y="1858"/>
                      <a:pt x="6537" y="1991"/>
                      <a:pt x="6432" y="2137"/>
                    </a:cubicBezTo>
                    <a:lnTo>
                      <a:pt x="5871" y="1923"/>
                    </a:lnTo>
                    <a:cubicBezTo>
                      <a:pt x="5620" y="1829"/>
                      <a:pt x="5349" y="1978"/>
                      <a:pt x="5244" y="2270"/>
                    </a:cubicBezTo>
                    <a:lnTo>
                      <a:pt x="5013" y="2916"/>
                    </a:lnTo>
                    <a:cubicBezTo>
                      <a:pt x="4909" y="3207"/>
                      <a:pt x="4998" y="3547"/>
                      <a:pt x="5222" y="3709"/>
                    </a:cubicBezTo>
                    <a:lnTo>
                      <a:pt x="5734" y="4076"/>
                    </a:lnTo>
                    <a:cubicBezTo>
                      <a:pt x="5716" y="4270"/>
                      <a:pt x="5712" y="4468"/>
                      <a:pt x="5723" y="4662"/>
                    </a:cubicBezTo>
                    <a:lnTo>
                      <a:pt x="5200" y="4996"/>
                    </a:lnTo>
                    <a:cubicBezTo>
                      <a:pt x="4973" y="5144"/>
                      <a:pt x="4866" y="5474"/>
                      <a:pt x="4953" y="5769"/>
                    </a:cubicBezTo>
                    <a:lnTo>
                      <a:pt x="5162" y="6422"/>
                    </a:lnTo>
                    <a:cubicBezTo>
                      <a:pt x="5256" y="6718"/>
                      <a:pt x="5519" y="6881"/>
                      <a:pt x="5772" y="6802"/>
                    </a:cubicBezTo>
                    <a:lnTo>
                      <a:pt x="6344" y="6622"/>
                    </a:lnTo>
                    <a:cubicBezTo>
                      <a:pt x="6444" y="6773"/>
                      <a:pt x="6554" y="6913"/>
                      <a:pt x="6674" y="7041"/>
                    </a:cubicBezTo>
                    <a:lnTo>
                      <a:pt x="6504" y="7735"/>
                    </a:lnTo>
                    <a:cubicBezTo>
                      <a:pt x="6427" y="8038"/>
                      <a:pt x="6545" y="8359"/>
                      <a:pt x="6784" y="8488"/>
                    </a:cubicBezTo>
                    <a:lnTo>
                      <a:pt x="7318" y="8774"/>
                    </a:lnTo>
                    <a:cubicBezTo>
                      <a:pt x="7558" y="8903"/>
                      <a:pt x="7839" y="8796"/>
                      <a:pt x="7972" y="8521"/>
                    </a:cubicBezTo>
                    <a:lnTo>
                      <a:pt x="8274" y="7894"/>
                    </a:lnTo>
                    <a:cubicBezTo>
                      <a:pt x="8432" y="7915"/>
                      <a:pt x="8589" y="7926"/>
                      <a:pt x="8747" y="7914"/>
                    </a:cubicBezTo>
                    <a:lnTo>
                      <a:pt x="9028" y="8554"/>
                    </a:lnTo>
                    <a:cubicBezTo>
                      <a:pt x="9117" y="8759"/>
                      <a:pt x="9293" y="8888"/>
                      <a:pt x="9484" y="8887"/>
                    </a:cubicBezTo>
                    <a:cubicBezTo>
                      <a:pt x="9547" y="8888"/>
                      <a:pt x="9607" y="8875"/>
                      <a:pt x="9666" y="8847"/>
                    </a:cubicBezTo>
                    <a:lnTo>
                      <a:pt x="10210" y="8594"/>
                    </a:lnTo>
                    <a:cubicBezTo>
                      <a:pt x="10453" y="8477"/>
                      <a:pt x="10587" y="8162"/>
                      <a:pt x="10523" y="7854"/>
                    </a:cubicBezTo>
                    <a:lnTo>
                      <a:pt x="10375" y="7155"/>
                    </a:lnTo>
                    <a:cubicBezTo>
                      <a:pt x="10500" y="7031"/>
                      <a:pt x="10614" y="6895"/>
                      <a:pt x="10721" y="6748"/>
                    </a:cubicBezTo>
                    <a:lnTo>
                      <a:pt x="11288" y="6961"/>
                    </a:lnTo>
                    <a:cubicBezTo>
                      <a:pt x="11539" y="7056"/>
                      <a:pt x="11804" y="6907"/>
                      <a:pt x="11909" y="6615"/>
                    </a:cubicBezTo>
                    <a:lnTo>
                      <a:pt x="12146" y="5969"/>
                    </a:lnTo>
                    <a:cubicBezTo>
                      <a:pt x="12250" y="5678"/>
                      <a:pt x="12156" y="5338"/>
                      <a:pt x="11931" y="5175"/>
                    </a:cubicBezTo>
                    <a:lnTo>
                      <a:pt x="11425" y="4809"/>
                    </a:lnTo>
                    <a:cubicBezTo>
                      <a:pt x="11442" y="4615"/>
                      <a:pt x="11446" y="4424"/>
                      <a:pt x="11436" y="4229"/>
                    </a:cubicBezTo>
                    <a:lnTo>
                      <a:pt x="11959" y="3889"/>
                    </a:lnTo>
                    <a:cubicBezTo>
                      <a:pt x="12187" y="3739"/>
                      <a:pt x="12287" y="3404"/>
                      <a:pt x="12195" y="3110"/>
                    </a:cubicBezTo>
                    <a:lnTo>
                      <a:pt x="11986" y="2457"/>
                    </a:lnTo>
                    <a:cubicBezTo>
                      <a:pt x="11892" y="2160"/>
                      <a:pt x="11630" y="1997"/>
                      <a:pt x="11376" y="2077"/>
                    </a:cubicBezTo>
                    <a:lnTo>
                      <a:pt x="10804" y="2257"/>
                    </a:lnTo>
                    <a:cubicBezTo>
                      <a:pt x="10704" y="2105"/>
                      <a:pt x="10594" y="1965"/>
                      <a:pt x="10474" y="1837"/>
                    </a:cubicBezTo>
                    <a:lnTo>
                      <a:pt x="10650" y="1144"/>
                    </a:lnTo>
                    <a:cubicBezTo>
                      <a:pt x="10726" y="840"/>
                      <a:pt x="10604" y="519"/>
                      <a:pt x="10364" y="391"/>
                    </a:cubicBezTo>
                    <a:lnTo>
                      <a:pt x="9831" y="104"/>
                    </a:lnTo>
                    <a:cubicBezTo>
                      <a:pt x="9590" y="-24"/>
                      <a:pt x="9309" y="83"/>
                      <a:pt x="9176" y="357"/>
                    </a:cubicBezTo>
                    <a:lnTo>
                      <a:pt x="8874" y="984"/>
                    </a:lnTo>
                    <a:cubicBezTo>
                      <a:pt x="8716" y="963"/>
                      <a:pt x="8560" y="952"/>
                      <a:pt x="8401" y="964"/>
                    </a:cubicBezTo>
                    <a:lnTo>
                      <a:pt x="8120" y="331"/>
                    </a:lnTo>
                    <a:cubicBezTo>
                      <a:pt x="8059" y="191"/>
                      <a:pt x="7954" y="89"/>
                      <a:pt x="7840" y="37"/>
                    </a:cubicBezTo>
                    <a:close/>
                    <a:moveTo>
                      <a:pt x="7647" y="644"/>
                    </a:moveTo>
                    <a:lnTo>
                      <a:pt x="7928" y="1270"/>
                    </a:lnTo>
                    <a:cubicBezTo>
                      <a:pt x="8022" y="1488"/>
                      <a:pt x="8215" y="1619"/>
                      <a:pt x="8417" y="1603"/>
                    </a:cubicBezTo>
                    <a:cubicBezTo>
                      <a:pt x="8554" y="1593"/>
                      <a:pt x="8688" y="1599"/>
                      <a:pt x="8824" y="1617"/>
                    </a:cubicBezTo>
                    <a:cubicBezTo>
                      <a:pt x="9025" y="1643"/>
                      <a:pt x="9223" y="1522"/>
                      <a:pt x="9325" y="1310"/>
                    </a:cubicBezTo>
                    <a:lnTo>
                      <a:pt x="9622" y="691"/>
                    </a:lnTo>
                    <a:lnTo>
                      <a:pt x="10122" y="964"/>
                    </a:lnTo>
                    <a:lnTo>
                      <a:pt x="9952" y="1643"/>
                    </a:lnTo>
                    <a:cubicBezTo>
                      <a:pt x="9891" y="1879"/>
                      <a:pt x="9948" y="2140"/>
                      <a:pt x="10100" y="2303"/>
                    </a:cubicBezTo>
                    <a:cubicBezTo>
                      <a:pt x="10203" y="2414"/>
                      <a:pt x="10300" y="2533"/>
                      <a:pt x="10386" y="2663"/>
                    </a:cubicBezTo>
                    <a:cubicBezTo>
                      <a:pt x="10513" y="2856"/>
                      <a:pt x="10723" y="2940"/>
                      <a:pt x="10919" y="2876"/>
                    </a:cubicBezTo>
                    <a:lnTo>
                      <a:pt x="11486" y="2696"/>
                    </a:lnTo>
                    <a:lnTo>
                      <a:pt x="11684" y="3323"/>
                    </a:lnTo>
                    <a:lnTo>
                      <a:pt x="11167" y="3656"/>
                    </a:lnTo>
                    <a:cubicBezTo>
                      <a:pt x="10988" y="3771"/>
                      <a:pt x="10880" y="3997"/>
                      <a:pt x="10892" y="4243"/>
                    </a:cubicBezTo>
                    <a:cubicBezTo>
                      <a:pt x="10901" y="4410"/>
                      <a:pt x="10897" y="4583"/>
                      <a:pt x="10881" y="4749"/>
                    </a:cubicBezTo>
                    <a:cubicBezTo>
                      <a:pt x="10860" y="4992"/>
                      <a:pt x="10960" y="5224"/>
                      <a:pt x="11134" y="5349"/>
                    </a:cubicBezTo>
                    <a:lnTo>
                      <a:pt x="11640" y="5715"/>
                    </a:lnTo>
                    <a:lnTo>
                      <a:pt x="11420" y="6328"/>
                    </a:lnTo>
                    <a:lnTo>
                      <a:pt x="10864" y="6122"/>
                    </a:lnTo>
                    <a:cubicBezTo>
                      <a:pt x="10669" y="6049"/>
                      <a:pt x="10454" y="6121"/>
                      <a:pt x="10320" y="6308"/>
                    </a:cubicBezTo>
                    <a:cubicBezTo>
                      <a:pt x="10230" y="6434"/>
                      <a:pt x="10131" y="6551"/>
                      <a:pt x="10023" y="6655"/>
                    </a:cubicBezTo>
                    <a:cubicBezTo>
                      <a:pt x="9865" y="6810"/>
                      <a:pt x="9796" y="7064"/>
                      <a:pt x="9847" y="7301"/>
                    </a:cubicBezTo>
                    <a:lnTo>
                      <a:pt x="9996" y="7994"/>
                    </a:lnTo>
                    <a:lnTo>
                      <a:pt x="9484" y="8234"/>
                    </a:lnTo>
                    <a:lnTo>
                      <a:pt x="9209" y="7601"/>
                    </a:lnTo>
                    <a:cubicBezTo>
                      <a:pt x="9120" y="7395"/>
                      <a:pt x="8945" y="7268"/>
                      <a:pt x="8753" y="7268"/>
                    </a:cubicBezTo>
                    <a:lnTo>
                      <a:pt x="8720" y="7268"/>
                    </a:lnTo>
                    <a:cubicBezTo>
                      <a:pt x="8583" y="7278"/>
                      <a:pt x="8449" y="7272"/>
                      <a:pt x="8313" y="7255"/>
                    </a:cubicBezTo>
                    <a:cubicBezTo>
                      <a:pt x="8112" y="7228"/>
                      <a:pt x="7914" y="7349"/>
                      <a:pt x="7812" y="7561"/>
                    </a:cubicBezTo>
                    <a:lnTo>
                      <a:pt x="7515" y="8181"/>
                    </a:lnTo>
                    <a:lnTo>
                      <a:pt x="7010" y="7908"/>
                    </a:lnTo>
                    <a:lnTo>
                      <a:pt x="7186" y="7221"/>
                    </a:lnTo>
                    <a:cubicBezTo>
                      <a:pt x="7245" y="6986"/>
                      <a:pt x="7189" y="6732"/>
                      <a:pt x="7037" y="6568"/>
                    </a:cubicBezTo>
                    <a:cubicBezTo>
                      <a:pt x="6934" y="6458"/>
                      <a:pt x="6836" y="6339"/>
                      <a:pt x="6751" y="6208"/>
                    </a:cubicBezTo>
                    <a:cubicBezTo>
                      <a:pt x="6624" y="6016"/>
                      <a:pt x="6414" y="5932"/>
                      <a:pt x="6218" y="5995"/>
                    </a:cubicBezTo>
                    <a:lnTo>
                      <a:pt x="5651" y="6175"/>
                    </a:lnTo>
                    <a:lnTo>
                      <a:pt x="5453" y="5549"/>
                    </a:lnTo>
                    <a:cubicBezTo>
                      <a:pt x="5453" y="5549"/>
                      <a:pt x="5976" y="5215"/>
                      <a:pt x="5976" y="5215"/>
                    </a:cubicBezTo>
                    <a:cubicBezTo>
                      <a:pt x="6155" y="5100"/>
                      <a:pt x="6262" y="4868"/>
                      <a:pt x="6251" y="4622"/>
                    </a:cubicBezTo>
                    <a:cubicBezTo>
                      <a:pt x="6241" y="4455"/>
                      <a:pt x="6242" y="4289"/>
                      <a:pt x="6256" y="4123"/>
                    </a:cubicBezTo>
                    <a:cubicBezTo>
                      <a:pt x="6277" y="3880"/>
                      <a:pt x="6182" y="3647"/>
                      <a:pt x="6009" y="3523"/>
                    </a:cubicBezTo>
                    <a:lnTo>
                      <a:pt x="5497" y="3156"/>
                    </a:lnTo>
                    <a:lnTo>
                      <a:pt x="5723" y="2543"/>
                    </a:lnTo>
                    <a:lnTo>
                      <a:pt x="6284" y="2750"/>
                    </a:lnTo>
                    <a:cubicBezTo>
                      <a:pt x="6475" y="2820"/>
                      <a:pt x="6679" y="2752"/>
                      <a:pt x="6812" y="2570"/>
                    </a:cubicBezTo>
                    <a:cubicBezTo>
                      <a:pt x="6902" y="2444"/>
                      <a:pt x="7006" y="2327"/>
                      <a:pt x="7114" y="2223"/>
                    </a:cubicBezTo>
                    <a:cubicBezTo>
                      <a:pt x="7271" y="2068"/>
                      <a:pt x="7336" y="1814"/>
                      <a:pt x="7285" y="1577"/>
                    </a:cubicBezTo>
                    <a:lnTo>
                      <a:pt x="7136" y="884"/>
                    </a:lnTo>
                    <a:lnTo>
                      <a:pt x="7647" y="644"/>
                    </a:lnTo>
                    <a:close/>
                    <a:moveTo>
                      <a:pt x="8571" y="2350"/>
                    </a:moveTo>
                    <a:cubicBezTo>
                      <a:pt x="7616" y="2354"/>
                      <a:pt x="6847" y="3292"/>
                      <a:pt x="6850" y="4449"/>
                    </a:cubicBezTo>
                    <a:cubicBezTo>
                      <a:pt x="6853" y="5459"/>
                      <a:pt x="7449" y="6328"/>
                      <a:pt x="8269" y="6508"/>
                    </a:cubicBezTo>
                    <a:cubicBezTo>
                      <a:pt x="8373" y="6531"/>
                      <a:pt x="8477" y="6542"/>
                      <a:pt x="8582" y="6542"/>
                    </a:cubicBezTo>
                    <a:cubicBezTo>
                      <a:pt x="9537" y="6538"/>
                      <a:pt x="10312" y="5593"/>
                      <a:pt x="10309" y="4436"/>
                    </a:cubicBezTo>
                    <a:cubicBezTo>
                      <a:pt x="10306" y="3278"/>
                      <a:pt x="9526" y="2346"/>
                      <a:pt x="8571" y="2350"/>
                    </a:cubicBezTo>
                    <a:close/>
                    <a:moveTo>
                      <a:pt x="8577" y="2996"/>
                    </a:moveTo>
                    <a:cubicBezTo>
                      <a:pt x="8650" y="2996"/>
                      <a:pt x="8725" y="3000"/>
                      <a:pt x="8797" y="3016"/>
                    </a:cubicBezTo>
                    <a:cubicBezTo>
                      <a:pt x="9447" y="3160"/>
                      <a:pt x="9878" y="3914"/>
                      <a:pt x="9759" y="4702"/>
                    </a:cubicBezTo>
                    <a:cubicBezTo>
                      <a:pt x="9640" y="5491"/>
                      <a:pt x="9013" y="6019"/>
                      <a:pt x="8362" y="5875"/>
                    </a:cubicBezTo>
                    <a:cubicBezTo>
                      <a:pt x="7712" y="5731"/>
                      <a:pt x="7281" y="4971"/>
                      <a:pt x="7400" y="4183"/>
                    </a:cubicBezTo>
                    <a:cubicBezTo>
                      <a:pt x="7504" y="3495"/>
                      <a:pt x="8000" y="2998"/>
                      <a:pt x="8577" y="2996"/>
                    </a:cubicBezTo>
                    <a:close/>
                    <a:moveTo>
                      <a:pt x="15984" y="6455"/>
                    </a:moveTo>
                    <a:cubicBezTo>
                      <a:pt x="15735" y="6496"/>
                      <a:pt x="15520" y="6701"/>
                      <a:pt x="15429" y="7001"/>
                    </a:cubicBezTo>
                    <a:lnTo>
                      <a:pt x="15071" y="8181"/>
                    </a:lnTo>
                    <a:cubicBezTo>
                      <a:pt x="15052" y="8252"/>
                      <a:pt x="15000" y="8301"/>
                      <a:pt x="14939" y="8308"/>
                    </a:cubicBezTo>
                    <a:cubicBezTo>
                      <a:pt x="14664" y="8333"/>
                      <a:pt x="14393" y="8385"/>
                      <a:pt x="14125" y="8468"/>
                    </a:cubicBezTo>
                    <a:cubicBezTo>
                      <a:pt x="14064" y="8486"/>
                      <a:pt x="13998" y="8455"/>
                      <a:pt x="13960" y="8394"/>
                    </a:cubicBezTo>
                    <a:lnTo>
                      <a:pt x="13317" y="7421"/>
                    </a:lnTo>
                    <a:cubicBezTo>
                      <a:pt x="13099" y="7088"/>
                      <a:pt x="12709" y="6999"/>
                      <a:pt x="12410" y="7221"/>
                    </a:cubicBezTo>
                    <a:lnTo>
                      <a:pt x="11568" y="7848"/>
                    </a:lnTo>
                    <a:cubicBezTo>
                      <a:pt x="11269" y="8073"/>
                      <a:pt x="11157" y="8539"/>
                      <a:pt x="11304" y="8927"/>
                    </a:cubicBezTo>
                    <a:lnTo>
                      <a:pt x="11733" y="10054"/>
                    </a:lnTo>
                    <a:cubicBezTo>
                      <a:pt x="11760" y="10122"/>
                      <a:pt x="11751" y="10202"/>
                      <a:pt x="11711" y="10260"/>
                    </a:cubicBezTo>
                    <a:cubicBezTo>
                      <a:pt x="11529" y="10514"/>
                      <a:pt x="11369" y="10791"/>
                      <a:pt x="11227" y="11080"/>
                    </a:cubicBezTo>
                    <a:cubicBezTo>
                      <a:pt x="11195" y="11144"/>
                      <a:pt x="11135" y="11176"/>
                      <a:pt x="11073" y="11167"/>
                    </a:cubicBezTo>
                    <a:lnTo>
                      <a:pt x="10051" y="11020"/>
                    </a:lnTo>
                    <a:cubicBezTo>
                      <a:pt x="9700" y="10970"/>
                      <a:pt x="9377" y="11249"/>
                      <a:pt x="9297" y="11666"/>
                    </a:cubicBezTo>
                    <a:lnTo>
                      <a:pt x="9066" y="12833"/>
                    </a:lnTo>
                    <a:cubicBezTo>
                      <a:pt x="8985" y="13248"/>
                      <a:pt x="9170" y="13670"/>
                      <a:pt x="9501" y="13819"/>
                    </a:cubicBezTo>
                    <a:lnTo>
                      <a:pt x="10468" y="14252"/>
                    </a:lnTo>
                    <a:cubicBezTo>
                      <a:pt x="10526" y="14278"/>
                      <a:pt x="10566" y="14339"/>
                      <a:pt x="10573" y="14412"/>
                    </a:cubicBezTo>
                    <a:cubicBezTo>
                      <a:pt x="10592" y="14747"/>
                      <a:pt x="10636" y="15079"/>
                      <a:pt x="10705" y="15405"/>
                    </a:cubicBezTo>
                    <a:cubicBezTo>
                      <a:pt x="10718" y="15483"/>
                      <a:pt x="10694" y="15567"/>
                      <a:pt x="10639" y="15612"/>
                    </a:cubicBezTo>
                    <a:lnTo>
                      <a:pt x="9842" y="16385"/>
                    </a:lnTo>
                    <a:cubicBezTo>
                      <a:pt x="9570" y="16652"/>
                      <a:pt x="9503" y="17120"/>
                      <a:pt x="9682" y="17484"/>
                    </a:cubicBezTo>
                    <a:lnTo>
                      <a:pt x="10194" y="18504"/>
                    </a:lnTo>
                    <a:cubicBezTo>
                      <a:pt x="10378" y="18869"/>
                      <a:pt x="10759" y="19011"/>
                      <a:pt x="11079" y="18830"/>
                    </a:cubicBezTo>
                    <a:lnTo>
                      <a:pt x="12014" y="18304"/>
                    </a:lnTo>
                    <a:cubicBezTo>
                      <a:pt x="12069" y="18272"/>
                      <a:pt x="12132" y="18283"/>
                      <a:pt x="12179" y="18331"/>
                    </a:cubicBezTo>
                    <a:cubicBezTo>
                      <a:pt x="12386" y="18551"/>
                      <a:pt x="12608" y="18745"/>
                      <a:pt x="12844" y="18917"/>
                    </a:cubicBezTo>
                    <a:cubicBezTo>
                      <a:pt x="12898" y="18957"/>
                      <a:pt x="12929" y="19034"/>
                      <a:pt x="12921" y="19110"/>
                    </a:cubicBezTo>
                    <a:lnTo>
                      <a:pt x="12800" y="20356"/>
                    </a:lnTo>
                    <a:cubicBezTo>
                      <a:pt x="12760" y="20782"/>
                      <a:pt x="12990" y="21178"/>
                      <a:pt x="13333" y="21276"/>
                    </a:cubicBezTo>
                    <a:lnTo>
                      <a:pt x="14290" y="21556"/>
                    </a:lnTo>
                    <a:cubicBezTo>
                      <a:pt x="14343" y="21571"/>
                      <a:pt x="14396" y="21576"/>
                      <a:pt x="14450" y="21576"/>
                    </a:cubicBezTo>
                    <a:cubicBezTo>
                      <a:pt x="14742" y="21575"/>
                      <a:pt x="15004" y="21355"/>
                      <a:pt x="15104" y="21023"/>
                    </a:cubicBezTo>
                    <a:lnTo>
                      <a:pt x="15456" y="19843"/>
                    </a:lnTo>
                    <a:cubicBezTo>
                      <a:pt x="15477" y="19773"/>
                      <a:pt x="15533" y="19725"/>
                      <a:pt x="15594" y="19717"/>
                    </a:cubicBezTo>
                    <a:cubicBezTo>
                      <a:pt x="15869" y="19693"/>
                      <a:pt x="16140" y="19640"/>
                      <a:pt x="16407" y="19557"/>
                    </a:cubicBezTo>
                    <a:cubicBezTo>
                      <a:pt x="16468" y="19539"/>
                      <a:pt x="16530" y="19563"/>
                      <a:pt x="16567" y="19623"/>
                    </a:cubicBezTo>
                    <a:lnTo>
                      <a:pt x="17205" y="20610"/>
                    </a:lnTo>
                    <a:cubicBezTo>
                      <a:pt x="17422" y="20943"/>
                      <a:pt x="17813" y="21024"/>
                      <a:pt x="18112" y="20803"/>
                    </a:cubicBezTo>
                    <a:lnTo>
                      <a:pt x="18959" y="20183"/>
                    </a:lnTo>
                    <a:cubicBezTo>
                      <a:pt x="19257" y="19958"/>
                      <a:pt x="19369" y="19498"/>
                      <a:pt x="19223" y="19110"/>
                    </a:cubicBezTo>
                    <a:lnTo>
                      <a:pt x="18794" y="17971"/>
                    </a:lnTo>
                    <a:cubicBezTo>
                      <a:pt x="18768" y="17902"/>
                      <a:pt x="18776" y="17822"/>
                      <a:pt x="18816" y="17764"/>
                    </a:cubicBezTo>
                    <a:cubicBezTo>
                      <a:pt x="18996" y="17513"/>
                      <a:pt x="19159" y="17243"/>
                      <a:pt x="19300" y="16958"/>
                    </a:cubicBezTo>
                    <a:cubicBezTo>
                      <a:pt x="19333" y="16891"/>
                      <a:pt x="19390" y="16853"/>
                      <a:pt x="19454" y="16858"/>
                    </a:cubicBezTo>
                    <a:lnTo>
                      <a:pt x="20477" y="17004"/>
                    </a:lnTo>
                    <a:cubicBezTo>
                      <a:pt x="20828" y="17054"/>
                      <a:pt x="21156" y="16775"/>
                      <a:pt x="21236" y="16358"/>
                    </a:cubicBezTo>
                    <a:lnTo>
                      <a:pt x="21461" y="15192"/>
                    </a:lnTo>
                    <a:cubicBezTo>
                      <a:pt x="21543" y="14775"/>
                      <a:pt x="21358" y="14348"/>
                      <a:pt x="21027" y="14199"/>
                    </a:cubicBezTo>
                    <a:lnTo>
                      <a:pt x="20059" y="13766"/>
                    </a:lnTo>
                    <a:cubicBezTo>
                      <a:pt x="20002" y="13740"/>
                      <a:pt x="19961" y="13679"/>
                      <a:pt x="19954" y="13606"/>
                    </a:cubicBezTo>
                    <a:cubicBezTo>
                      <a:pt x="19934" y="13271"/>
                      <a:pt x="19891" y="12938"/>
                      <a:pt x="19822" y="12613"/>
                    </a:cubicBezTo>
                    <a:cubicBezTo>
                      <a:pt x="19808" y="12538"/>
                      <a:pt x="19828" y="12460"/>
                      <a:pt x="19877" y="12413"/>
                    </a:cubicBezTo>
                    <a:lnTo>
                      <a:pt x="20686" y="11640"/>
                    </a:lnTo>
                    <a:cubicBezTo>
                      <a:pt x="20958" y="11373"/>
                      <a:pt x="21026" y="10904"/>
                      <a:pt x="20845" y="10540"/>
                    </a:cubicBezTo>
                    <a:lnTo>
                      <a:pt x="20334" y="9514"/>
                    </a:lnTo>
                    <a:cubicBezTo>
                      <a:pt x="20149" y="9150"/>
                      <a:pt x="19768" y="9014"/>
                      <a:pt x="19448" y="9194"/>
                    </a:cubicBezTo>
                    <a:lnTo>
                      <a:pt x="18519" y="9720"/>
                    </a:lnTo>
                    <a:cubicBezTo>
                      <a:pt x="18464" y="9752"/>
                      <a:pt x="18395" y="9742"/>
                      <a:pt x="18349" y="9694"/>
                    </a:cubicBezTo>
                    <a:cubicBezTo>
                      <a:pt x="18141" y="9475"/>
                      <a:pt x="17919" y="9280"/>
                      <a:pt x="17683" y="9107"/>
                    </a:cubicBezTo>
                    <a:cubicBezTo>
                      <a:pt x="17628" y="9067"/>
                      <a:pt x="17603" y="8991"/>
                      <a:pt x="17612" y="8914"/>
                    </a:cubicBezTo>
                    <a:lnTo>
                      <a:pt x="17727" y="7668"/>
                    </a:lnTo>
                    <a:cubicBezTo>
                      <a:pt x="17768" y="7243"/>
                      <a:pt x="17543" y="6845"/>
                      <a:pt x="17199" y="6748"/>
                    </a:cubicBezTo>
                    <a:lnTo>
                      <a:pt x="16243" y="6468"/>
                    </a:lnTo>
                    <a:cubicBezTo>
                      <a:pt x="16157" y="6444"/>
                      <a:pt x="16067" y="6441"/>
                      <a:pt x="15984" y="6455"/>
                    </a:cubicBezTo>
                    <a:close/>
                    <a:moveTo>
                      <a:pt x="16116" y="7088"/>
                    </a:moveTo>
                    <a:lnTo>
                      <a:pt x="17073" y="7368"/>
                    </a:lnTo>
                    <a:cubicBezTo>
                      <a:pt x="17153" y="7392"/>
                      <a:pt x="17209" y="7488"/>
                      <a:pt x="17199" y="7588"/>
                    </a:cubicBezTo>
                    <a:lnTo>
                      <a:pt x="17078" y="8827"/>
                    </a:lnTo>
                    <a:cubicBezTo>
                      <a:pt x="17046" y="9155"/>
                      <a:pt x="17176" y="9475"/>
                      <a:pt x="17408" y="9647"/>
                    </a:cubicBezTo>
                    <a:cubicBezTo>
                      <a:pt x="17619" y="9800"/>
                      <a:pt x="17817" y="9978"/>
                      <a:pt x="18002" y="10174"/>
                    </a:cubicBezTo>
                    <a:cubicBezTo>
                      <a:pt x="18207" y="10389"/>
                      <a:pt x="18499" y="10434"/>
                      <a:pt x="18745" y="10294"/>
                    </a:cubicBezTo>
                    <a:lnTo>
                      <a:pt x="19674" y="9774"/>
                    </a:lnTo>
                    <a:cubicBezTo>
                      <a:pt x="19749" y="9732"/>
                      <a:pt x="19840" y="9762"/>
                      <a:pt x="19883" y="9847"/>
                    </a:cubicBezTo>
                    <a:lnTo>
                      <a:pt x="20394" y="10867"/>
                    </a:lnTo>
                    <a:cubicBezTo>
                      <a:pt x="20437" y="10953"/>
                      <a:pt x="20419" y="11062"/>
                      <a:pt x="20356" y="11127"/>
                    </a:cubicBezTo>
                    <a:lnTo>
                      <a:pt x="19553" y="11900"/>
                    </a:lnTo>
                    <a:cubicBezTo>
                      <a:pt x="19339" y="12103"/>
                      <a:pt x="19241" y="12446"/>
                      <a:pt x="19305" y="12766"/>
                    </a:cubicBezTo>
                    <a:cubicBezTo>
                      <a:pt x="19365" y="13056"/>
                      <a:pt x="19404" y="13348"/>
                      <a:pt x="19421" y="13646"/>
                    </a:cubicBezTo>
                    <a:cubicBezTo>
                      <a:pt x="19441" y="13974"/>
                      <a:pt x="19622" y="14259"/>
                      <a:pt x="19877" y="14372"/>
                    </a:cubicBezTo>
                    <a:lnTo>
                      <a:pt x="20840" y="14805"/>
                    </a:lnTo>
                    <a:cubicBezTo>
                      <a:pt x="20919" y="14839"/>
                      <a:pt x="20964" y="14939"/>
                      <a:pt x="20944" y="15038"/>
                    </a:cubicBezTo>
                    <a:lnTo>
                      <a:pt x="20719" y="16205"/>
                    </a:lnTo>
                    <a:cubicBezTo>
                      <a:pt x="20700" y="16302"/>
                      <a:pt x="20619" y="16370"/>
                      <a:pt x="20537" y="16358"/>
                    </a:cubicBezTo>
                    <a:lnTo>
                      <a:pt x="19520" y="16211"/>
                    </a:lnTo>
                    <a:cubicBezTo>
                      <a:pt x="19247" y="16175"/>
                      <a:pt x="18978" y="16338"/>
                      <a:pt x="18838" y="16625"/>
                    </a:cubicBezTo>
                    <a:cubicBezTo>
                      <a:pt x="18713" y="16881"/>
                      <a:pt x="18570" y="17119"/>
                      <a:pt x="18409" y="17344"/>
                    </a:cubicBezTo>
                    <a:cubicBezTo>
                      <a:pt x="18233" y="17594"/>
                      <a:pt x="18196" y="17946"/>
                      <a:pt x="18310" y="18244"/>
                    </a:cubicBezTo>
                    <a:lnTo>
                      <a:pt x="18739" y="19383"/>
                    </a:lnTo>
                    <a:cubicBezTo>
                      <a:pt x="18774" y="19475"/>
                      <a:pt x="18748" y="19582"/>
                      <a:pt x="18679" y="19637"/>
                    </a:cubicBezTo>
                    <a:lnTo>
                      <a:pt x="17832" y="20256"/>
                    </a:lnTo>
                    <a:cubicBezTo>
                      <a:pt x="17762" y="20307"/>
                      <a:pt x="17674" y="20293"/>
                      <a:pt x="17623" y="20217"/>
                    </a:cubicBezTo>
                    <a:lnTo>
                      <a:pt x="16985" y="19230"/>
                    </a:lnTo>
                    <a:cubicBezTo>
                      <a:pt x="16817" y="18970"/>
                      <a:pt x="16540" y="18852"/>
                      <a:pt x="16276" y="18930"/>
                    </a:cubicBezTo>
                    <a:cubicBezTo>
                      <a:pt x="16038" y="19004"/>
                      <a:pt x="15794" y="19050"/>
                      <a:pt x="15550" y="19070"/>
                    </a:cubicBezTo>
                    <a:cubicBezTo>
                      <a:pt x="15278" y="19096"/>
                      <a:pt x="15048" y="19313"/>
                      <a:pt x="14956" y="19623"/>
                    </a:cubicBezTo>
                    <a:lnTo>
                      <a:pt x="14598" y="20803"/>
                    </a:lnTo>
                    <a:cubicBezTo>
                      <a:pt x="14570" y="20897"/>
                      <a:pt x="14492" y="20944"/>
                      <a:pt x="14411" y="20923"/>
                    </a:cubicBezTo>
                    <a:lnTo>
                      <a:pt x="13454" y="20650"/>
                    </a:lnTo>
                    <a:cubicBezTo>
                      <a:pt x="13374" y="20625"/>
                      <a:pt x="13318" y="20530"/>
                      <a:pt x="13328" y="20430"/>
                    </a:cubicBezTo>
                    <a:lnTo>
                      <a:pt x="13449" y="19190"/>
                    </a:lnTo>
                    <a:cubicBezTo>
                      <a:pt x="13482" y="18862"/>
                      <a:pt x="13352" y="18542"/>
                      <a:pt x="13119" y="18371"/>
                    </a:cubicBezTo>
                    <a:cubicBezTo>
                      <a:pt x="12909" y="18216"/>
                      <a:pt x="12710" y="18040"/>
                      <a:pt x="12525" y="17844"/>
                    </a:cubicBezTo>
                    <a:cubicBezTo>
                      <a:pt x="12400" y="17713"/>
                      <a:pt x="12240" y="17637"/>
                      <a:pt x="12074" y="17637"/>
                    </a:cubicBezTo>
                    <a:cubicBezTo>
                      <a:pt x="11974" y="17638"/>
                      <a:pt x="11874" y="17666"/>
                      <a:pt x="11783" y="17717"/>
                    </a:cubicBezTo>
                    <a:lnTo>
                      <a:pt x="10853" y="18244"/>
                    </a:lnTo>
                    <a:cubicBezTo>
                      <a:pt x="10779" y="18285"/>
                      <a:pt x="10688" y="18255"/>
                      <a:pt x="10644" y="18171"/>
                    </a:cubicBezTo>
                    <a:lnTo>
                      <a:pt x="10133" y="17151"/>
                    </a:lnTo>
                    <a:cubicBezTo>
                      <a:pt x="10090" y="17065"/>
                      <a:pt x="10107" y="16955"/>
                      <a:pt x="10172" y="16891"/>
                    </a:cubicBezTo>
                    <a:lnTo>
                      <a:pt x="10974" y="16111"/>
                    </a:lnTo>
                    <a:cubicBezTo>
                      <a:pt x="11188" y="15907"/>
                      <a:pt x="11286" y="15572"/>
                      <a:pt x="11222" y="15252"/>
                    </a:cubicBezTo>
                    <a:cubicBezTo>
                      <a:pt x="11162" y="14961"/>
                      <a:pt x="11119" y="14664"/>
                      <a:pt x="11101" y="14365"/>
                    </a:cubicBezTo>
                    <a:cubicBezTo>
                      <a:pt x="11081" y="14038"/>
                      <a:pt x="10905" y="13758"/>
                      <a:pt x="10650" y="13646"/>
                    </a:cubicBezTo>
                    <a:lnTo>
                      <a:pt x="9688" y="13212"/>
                    </a:lnTo>
                    <a:cubicBezTo>
                      <a:pt x="9610" y="13176"/>
                      <a:pt x="9564" y="13078"/>
                      <a:pt x="9583" y="12979"/>
                    </a:cubicBezTo>
                    <a:lnTo>
                      <a:pt x="9814" y="11813"/>
                    </a:lnTo>
                    <a:cubicBezTo>
                      <a:pt x="9833" y="11715"/>
                      <a:pt x="9908" y="11648"/>
                      <a:pt x="9990" y="11660"/>
                    </a:cubicBezTo>
                    <a:lnTo>
                      <a:pt x="11007" y="11806"/>
                    </a:lnTo>
                    <a:cubicBezTo>
                      <a:pt x="11278" y="11847"/>
                      <a:pt x="11544" y="11690"/>
                      <a:pt x="11684" y="11406"/>
                    </a:cubicBezTo>
                    <a:cubicBezTo>
                      <a:pt x="11810" y="11150"/>
                      <a:pt x="11957" y="10906"/>
                      <a:pt x="12118" y="10680"/>
                    </a:cubicBezTo>
                    <a:cubicBezTo>
                      <a:pt x="12294" y="10430"/>
                      <a:pt x="12331" y="10079"/>
                      <a:pt x="12217" y="9780"/>
                    </a:cubicBezTo>
                    <a:lnTo>
                      <a:pt x="11788" y="8654"/>
                    </a:lnTo>
                    <a:cubicBezTo>
                      <a:pt x="11753" y="8562"/>
                      <a:pt x="11778" y="8455"/>
                      <a:pt x="11849" y="8401"/>
                    </a:cubicBezTo>
                    <a:lnTo>
                      <a:pt x="12690" y="7768"/>
                    </a:lnTo>
                    <a:cubicBezTo>
                      <a:pt x="12760" y="7716"/>
                      <a:pt x="12848" y="7737"/>
                      <a:pt x="12899" y="7814"/>
                    </a:cubicBezTo>
                    <a:lnTo>
                      <a:pt x="13542" y="8781"/>
                    </a:lnTo>
                    <a:cubicBezTo>
                      <a:pt x="13710" y="9042"/>
                      <a:pt x="13987" y="9161"/>
                      <a:pt x="14252" y="9081"/>
                    </a:cubicBezTo>
                    <a:cubicBezTo>
                      <a:pt x="14490" y="9008"/>
                      <a:pt x="14733" y="8961"/>
                      <a:pt x="14978" y="8941"/>
                    </a:cubicBezTo>
                    <a:cubicBezTo>
                      <a:pt x="15248" y="8916"/>
                      <a:pt x="15480" y="8704"/>
                      <a:pt x="15572" y="8394"/>
                    </a:cubicBezTo>
                    <a:lnTo>
                      <a:pt x="15929" y="7215"/>
                    </a:lnTo>
                    <a:cubicBezTo>
                      <a:pt x="15956" y="7120"/>
                      <a:pt x="16035" y="7064"/>
                      <a:pt x="16116" y="7088"/>
                    </a:cubicBezTo>
                    <a:close/>
                    <a:moveTo>
                      <a:pt x="5343" y="8568"/>
                    </a:moveTo>
                    <a:cubicBezTo>
                      <a:pt x="5065" y="8474"/>
                      <a:pt x="4772" y="8650"/>
                      <a:pt x="4661" y="8974"/>
                    </a:cubicBezTo>
                    <a:lnTo>
                      <a:pt x="4381" y="9794"/>
                    </a:lnTo>
                    <a:cubicBezTo>
                      <a:pt x="4376" y="9809"/>
                      <a:pt x="4367" y="9819"/>
                      <a:pt x="4354" y="9820"/>
                    </a:cubicBezTo>
                    <a:cubicBezTo>
                      <a:pt x="4154" y="9827"/>
                      <a:pt x="3955" y="9857"/>
                      <a:pt x="3760" y="9907"/>
                    </a:cubicBezTo>
                    <a:cubicBezTo>
                      <a:pt x="3745" y="9910"/>
                      <a:pt x="3729" y="9902"/>
                      <a:pt x="3721" y="9887"/>
                    </a:cubicBezTo>
                    <a:lnTo>
                      <a:pt x="3292" y="9174"/>
                    </a:lnTo>
                    <a:cubicBezTo>
                      <a:pt x="3122" y="8893"/>
                      <a:pt x="2801" y="8811"/>
                      <a:pt x="2550" y="8981"/>
                    </a:cubicBezTo>
                    <a:lnTo>
                      <a:pt x="1939" y="9394"/>
                    </a:lnTo>
                    <a:cubicBezTo>
                      <a:pt x="1688" y="9566"/>
                      <a:pt x="1581" y="9943"/>
                      <a:pt x="1692" y="10267"/>
                    </a:cubicBezTo>
                    <a:lnTo>
                      <a:pt x="1978" y="11087"/>
                    </a:lnTo>
                    <a:cubicBezTo>
                      <a:pt x="1985" y="11100"/>
                      <a:pt x="1985" y="11113"/>
                      <a:pt x="1978" y="11127"/>
                    </a:cubicBezTo>
                    <a:cubicBezTo>
                      <a:pt x="1840" y="11304"/>
                      <a:pt x="1713" y="11502"/>
                      <a:pt x="1604" y="11706"/>
                    </a:cubicBezTo>
                    <a:cubicBezTo>
                      <a:pt x="1596" y="11720"/>
                      <a:pt x="1584" y="11722"/>
                      <a:pt x="1571" y="11720"/>
                    </a:cubicBezTo>
                    <a:lnTo>
                      <a:pt x="851" y="11580"/>
                    </a:lnTo>
                    <a:cubicBezTo>
                      <a:pt x="564" y="11524"/>
                      <a:pt x="290" y="11741"/>
                      <a:pt x="213" y="12080"/>
                    </a:cubicBezTo>
                    <a:lnTo>
                      <a:pt x="20" y="12899"/>
                    </a:lnTo>
                    <a:cubicBezTo>
                      <a:pt x="-57" y="13236"/>
                      <a:pt x="89" y="13591"/>
                      <a:pt x="356" y="13726"/>
                    </a:cubicBezTo>
                    <a:lnTo>
                      <a:pt x="1027" y="14065"/>
                    </a:lnTo>
                    <a:cubicBezTo>
                      <a:pt x="1039" y="14071"/>
                      <a:pt x="1048" y="14082"/>
                      <a:pt x="1049" y="14099"/>
                    </a:cubicBezTo>
                    <a:cubicBezTo>
                      <a:pt x="1055" y="14342"/>
                      <a:pt x="1079" y="14587"/>
                      <a:pt x="1120" y="14825"/>
                    </a:cubicBezTo>
                    <a:cubicBezTo>
                      <a:pt x="1123" y="14843"/>
                      <a:pt x="1116" y="14856"/>
                      <a:pt x="1104" y="14865"/>
                    </a:cubicBezTo>
                    <a:lnTo>
                      <a:pt x="515" y="15392"/>
                    </a:lnTo>
                    <a:cubicBezTo>
                      <a:pt x="285" y="15600"/>
                      <a:pt x="218" y="15979"/>
                      <a:pt x="356" y="16285"/>
                    </a:cubicBezTo>
                    <a:lnTo>
                      <a:pt x="697" y="17031"/>
                    </a:lnTo>
                    <a:cubicBezTo>
                      <a:pt x="838" y="17337"/>
                      <a:pt x="1145" y="17466"/>
                      <a:pt x="1411" y="17331"/>
                    </a:cubicBezTo>
                    <a:lnTo>
                      <a:pt x="2088" y="16984"/>
                    </a:lnTo>
                    <a:cubicBezTo>
                      <a:pt x="2098" y="16976"/>
                      <a:pt x="2110" y="16976"/>
                      <a:pt x="2121" y="16984"/>
                    </a:cubicBezTo>
                    <a:cubicBezTo>
                      <a:pt x="2266" y="17151"/>
                      <a:pt x="2421" y="17305"/>
                      <a:pt x="2588" y="17438"/>
                    </a:cubicBezTo>
                    <a:cubicBezTo>
                      <a:pt x="2601" y="17448"/>
                      <a:pt x="2608" y="17466"/>
                      <a:pt x="2605" y="17484"/>
                    </a:cubicBezTo>
                    <a:lnTo>
                      <a:pt x="2495" y="18357"/>
                    </a:lnTo>
                    <a:cubicBezTo>
                      <a:pt x="2449" y="18703"/>
                      <a:pt x="2624" y="19041"/>
                      <a:pt x="2902" y="19137"/>
                    </a:cubicBezTo>
                    <a:lnTo>
                      <a:pt x="3573" y="19363"/>
                    </a:lnTo>
                    <a:cubicBezTo>
                      <a:pt x="3623" y="19379"/>
                      <a:pt x="3675" y="19390"/>
                      <a:pt x="3727" y="19390"/>
                    </a:cubicBezTo>
                    <a:cubicBezTo>
                      <a:pt x="3959" y="19392"/>
                      <a:pt x="4165" y="19224"/>
                      <a:pt x="4255" y="18964"/>
                    </a:cubicBezTo>
                    <a:lnTo>
                      <a:pt x="4535" y="18137"/>
                    </a:lnTo>
                    <a:cubicBezTo>
                      <a:pt x="4539" y="18122"/>
                      <a:pt x="4549" y="18112"/>
                      <a:pt x="4562" y="18111"/>
                    </a:cubicBezTo>
                    <a:cubicBezTo>
                      <a:pt x="4762" y="18103"/>
                      <a:pt x="4961" y="18073"/>
                      <a:pt x="5156" y="18024"/>
                    </a:cubicBezTo>
                    <a:cubicBezTo>
                      <a:pt x="5170" y="18021"/>
                      <a:pt x="5187" y="18030"/>
                      <a:pt x="5195" y="18044"/>
                    </a:cubicBezTo>
                    <a:lnTo>
                      <a:pt x="5624" y="18764"/>
                    </a:lnTo>
                    <a:cubicBezTo>
                      <a:pt x="5793" y="19045"/>
                      <a:pt x="6109" y="19125"/>
                      <a:pt x="6361" y="18957"/>
                    </a:cubicBezTo>
                    <a:lnTo>
                      <a:pt x="6977" y="18544"/>
                    </a:lnTo>
                    <a:cubicBezTo>
                      <a:pt x="7227" y="18371"/>
                      <a:pt x="7329" y="18000"/>
                      <a:pt x="7219" y="17677"/>
                    </a:cubicBezTo>
                    <a:lnTo>
                      <a:pt x="6944" y="16858"/>
                    </a:lnTo>
                    <a:cubicBezTo>
                      <a:pt x="6937" y="16843"/>
                      <a:pt x="6937" y="16826"/>
                      <a:pt x="6944" y="16811"/>
                    </a:cubicBezTo>
                    <a:cubicBezTo>
                      <a:pt x="7081" y="16634"/>
                      <a:pt x="7203" y="16442"/>
                      <a:pt x="7312" y="16238"/>
                    </a:cubicBezTo>
                    <a:cubicBezTo>
                      <a:pt x="7320" y="16223"/>
                      <a:pt x="7336" y="16211"/>
                      <a:pt x="7350" y="16211"/>
                    </a:cubicBezTo>
                    <a:lnTo>
                      <a:pt x="8071" y="16351"/>
                    </a:lnTo>
                    <a:cubicBezTo>
                      <a:pt x="8357" y="16407"/>
                      <a:pt x="8631" y="16190"/>
                      <a:pt x="8709" y="15851"/>
                    </a:cubicBezTo>
                    <a:lnTo>
                      <a:pt x="8896" y="15038"/>
                    </a:lnTo>
                    <a:cubicBezTo>
                      <a:pt x="8971" y="14698"/>
                      <a:pt x="8825" y="14343"/>
                      <a:pt x="8555" y="14212"/>
                    </a:cubicBezTo>
                    <a:lnTo>
                      <a:pt x="7878" y="13872"/>
                    </a:lnTo>
                    <a:cubicBezTo>
                      <a:pt x="7866" y="13866"/>
                      <a:pt x="7857" y="13849"/>
                      <a:pt x="7856" y="13832"/>
                    </a:cubicBezTo>
                    <a:cubicBezTo>
                      <a:pt x="7850" y="13589"/>
                      <a:pt x="7826" y="13351"/>
                      <a:pt x="7785" y="13113"/>
                    </a:cubicBezTo>
                    <a:cubicBezTo>
                      <a:pt x="7782" y="13095"/>
                      <a:pt x="7789" y="13076"/>
                      <a:pt x="7801" y="13066"/>
                    </a:cubicBezTo>
                    <a:lnTo>
                      <a:pt x="8395" y="12539"/>
                    </a:lnTo>
                    <a:cubicBezTo>
                      <a:pt x="8625" y="12331"/>
                      <a:pt x="8692" y="11952"/>
                      <a:pt x="8555" y="11646"/>
                    </a:cubicBezTo>
                    <a:lnTo>
                      <a:pt x="8214" y="10907"/>
                    </a:lnTo>
                    <a:cubicBezTo>
                      <a:pt x="8073" y="10600"/>
                      <a:pt x="7761" y="10471"/>
                      <a:pt x="7493" y="10607"/>
                    </a:cubicBezTo>
                    <a:lnTo>
                      <a:pt x="6823" y="10947"/>
                    </a:lnTo>
                    <a:cubicBezTo>
                      <a:pt x="6812" y="10955"/>
                      <a:pt x="6800" y="10955"/>
                      <a:pt x="6790" y="10947"/>
                    </a:cubicBezTo>
                    <a:cubicBezTo>
                      <a:pt x="6644" y="10780"/>
                      <a:pt x="6484" y="10627"/>
                      <a:pt x="6317" y="10493"/>
                    </a:cubicBezTo>
                    <a:cubicBezTo>
                      <a:pt x="6304" y="10484"/>
                      <a:pt x="6297" y="10471"/>
                      <a:pt x="6300" y="10454"/>
                    </a:cubicBezTo>
                    <a:lnTo>
                      <a:pt x="6416" y="9574"/>
                    </a:lnTo>
                    <a:cubicBezTo>
                      <a:pt x="6461" y="9228"/>
                      <a:pt x="6286" y="8897"/>
                      <a:pt x="6009" y="8801"/>
                    </a:cubicBezTo>
                    <a:lnTo>
                      <a:pt x="5343" y="8568"/>
                    </a:lnTo>
                    <a:close/>
                    <a:moveTo>
                      <a:pt x="5195" y="9181"/>
                    </a:moveTo>
                    <a:lnTo>
                      <a:pt x="5860" y="9414"/>
                    </a:lnTo>
                    <a:cubicBezTo>
                      <a:pt x="5879" y="9420"/>
                      <a:pt x="5892" y="9444"/>
                      <a:pt x="5888" y="9467"/>
                    </a:cubicBezTo>
                    <a:lnTo>
                      <a:pt x="5772" y="10340"/>
                    </a:lnTo>
                    <a:cubicBezTo>
                      <a:pt x="5737" y="10608"/>
                      <a:pt x="5834" y="10877"/>
                      <a:pt x="6020" y="11027"/>
                    </a:cubicBezTo>
                    <a:cubicBezTo>
                      <a:pt x="6161" y="11140"/>
                      <a:pt x="6297" y="11266"/>
                      <a:pt x="6421" y="11406"/>
                    </a:cubicBezTo>
                    <a:cubicBezTo>
                      <a:pt x="6584" y="11591"/>
                      <a:pt x="6821" y="11645"/>
                      <a:pt x="7026" y="11540"/>
                    </a:cubicBezTo>
                    <a:lnTo>
                      <a:pt x="7697" y="11200"/>
                    </a:lnTo>
                    <a:cubicBezTo>
                      <a:pt x="7714" y="11192"/>
                      <a:pt x="7737" y="11201"/>
                      <a:pt x="7746" y="11220"/>
                    </a:cubicBezTo>
                    <a:lnTo>
                      <a:pt x="8087" y="11960"/>
                    </a:lnTo>
                    <a:cubicBezTo>
                      <a:pt x="8097" y="11980"/>
                      <a:pt x="8092" y="12005"/>
                      <a:pt x="8076" y="12020"/>
                    </a:cubicBezTo>
                    <a:lnTo>
                      <a:pt x="7488" y="12539"/>
                    </a:lnTo>
                    <a:cubicBezTo>
                      <a:pt x="7306" y="12698"/>
                      <a:pt x="7217" y="12974"/>
                      <a:pt x="7263" y="13239"/>
                    </a:cubicBezTo>
                    <a:cubicBezTo>
                      <a:pt x="7297" y="13441"/>
                      <a:pt x="7318" y="13646"/>
                      <a:pt x="7323" y="13852"/>
                    </a:cubicBezTo>
                    <a:cubicBezTo>
                      <a:pt x="7331" y="14122"/>
                      <a:pt x="7470" y="14361"/>
                      <a:pt x="7675" y="14465"/>
                    </a:cubicBezTo>
                    <a:lnTo>
                      <a:pt x="8351" y="14805"/>
                    </a:lnTo>
                    <a:cubicBezTo>
                      <a:pt x="8370" y="14814"/>
                      <a:pt x="8379" y="14835"/>
                      <a:pt x="8373" y="14859"/>
                    </a:cubicBezTo>
                    <a:cubicBezTo>
                      <a:pt x="8373" y="14859"/>
                      <a:pt x="8186" y="15678"/>
                      <a:pt x="8186" y="15678"/>
                    </a:cubicBezTo>
                    <a:cubicBezTo>
                      <a:pt x="8181" y="15700"/>
                      <a:pt x="8161" y="15715"/>
                      <a:pt x="8142" y="15712"/>
                    </a:cubicBezTo>
                    <a:lnTo>
                      <a:pt x="7422" y="15578"/>
                    </a:lnTo>
                    <a:cubicBezTo>
                      <a:pt x="7199" y="15537"/>
                      <a:pt x="6978" y="15655"/>
                      <a:pt x="6856" y="15885"/>
                    </a:cubicBezTo>
                    <a:cubicBezTo>
                      <a:pt x="6763" y="16057"/>
                      <a:pt x="6658" y="16221"/>
                      <a:pt x="6542" y="16371"/>
                    </a:cubicBezTo>
                    <a:cubicBezTo>
                      <a:pt x="6392" y="16569"/>
                      <a:pt x="6347" y="16856"/>
                      <a:pt x="6432" y="17104"/>
                    </a:cubicBezTo>
                    <a:lnTo>
                      <a:pt x="6713" y="17924"/>
                    </a:lnTo>
                    <a:cubicBezTo>
                      <a:pt x="6721" y="17946"/>
                      <a:pt x="6713" y="17972"/>
                      <a:pt x="6696" y="17984"/>
                    </a:cubicBezTo>
                    <a:lnTo>
                      <a:pt x="6086" y="18397"/>
                    </a:lnTo>
                    <a:cubicBezTo>
                      <a:pt x="6070" y="18408"/>
                      <a:pt x="6047" y="18402"/>
                      <a:pt x="6036" y="18384"/>
                    </a:cubicBezTo>
                    <a:lnTo>
                      <a:pt x="5607" y="17664"/>
                    </a:lnTo>
                    <a:cubicBezTo>
                      <a:pt x="5477" y="17444"/>
                      <a:pt x="5254" y="17337"/>
                      <a:pt x="5035" y="17391"/>
                    </a:cubicBezTo>
                    <a:cubicBezTo>
                      <a:pt x="4869" y="17433"/>
                      <a:pt x="4699" y="17458"/>
                      <a:pt x="4529" y="17464"/>
                    </a:cubicBezTo>
                    <a:cubicBezTo>
                      <a:pt x="4307" y="17475"/>
                      <a:pt x="4114" y="17641"/>
                      <a:pt x="4029" y="17891"/>
                    </a:cubicBezTo>
                    <a:lnTo>
                      <a:pt x="3749" y="18710"/>
                    </a:lnTo>
                    <a:cubicBezTo>
                      <a:pt x="3742" y="18732"/>
                      <a:pt x="3723" y="18750"/>
                      <a:pt x="3705" y="18744"/>
                    </a:cubicBezTo>
                    <a:lnTo>
                      <a:pt x="3039" y="18510"/>
                    </a:lnTo>
                    <a:cubicBezTo>
                      <a:pt x="3020" y="18504"/>
                      <a:pt x="3008" y="18481"/>
                      <a:pt x="3012" y="18457"/>
                    </a:cubicBezTo>
                    <a:lnTo>
                      <a:pt x="3127" y="17584"/>
                    </a:lnTo>
                    <a:cubicBezTo>
                      <a:pt x="3163" y="17317"/>
                      <a:pt x="3066" y="17048"/>
                      <a:pt x="2880" y="16898"/>
                    </a:cubicBezTo>
                    <a:cubicBezTo>
                      <a:pt x="2738" y="16785"/>
                      <a:pt x="2602" y="16659"/>
                      <a:pt x="2478" y="16518"/>
                    </a:cubicBezTo>
                    <a:cubicBezTo>
                      <a:pt x="2316" y="16333"/>
                      <a:pt x="2079" y="16280"/>
                      <a:pt x="1873" y="16385"/>
                    </a:cubicBezTo>
                    <a:lnTo>
                      <a:pt x="1197" y="16724"/>
                    </a:lnTo>
                    <a:cubicBezTo>
                      <a:pt x="1179" y="16733"/>
                      <a:pt x="1162" y="16725"/>
                      <a:pt x="1153" y="16704"/>
                    </a:cubicBezTo>
                    <a:lnTo>
                      <a:pt x="812" y="15965"/>
                    </a:lnTo>
                    <a:cubicBezTo>
                      <a:pt x="803" y="15943"/>
                      <a:pt x="808" y="15920"/>
                      <a:pt x="823" y="15905"/>
                    </a:cubicBezTo>
                    <a:lnTo>
                      <a:pt x="1411" y="15385"/>
                    </a:lnTo>
                    <a:cubicBezTo>
                      <a:pt x="1593" y="15227"/>
                      <a:pt x="1682" y="14950"/>
                      <a:pt x="1637" y="14685"/>
                    </a:cubicBezTo>
                    <a:cubicBezTo>
                      <a:pt x="1602" y="14483"/>
                      <a:pt x="1582" y="14279"/>
                      <a:pt x="1576" y="14072"/>
                    </a:cubicBezTo>
                    <a:cubicBezTo>
                      <a:pt x="1569" y="13803"/>
                      <a:pt x="1430" y="13563"/>
                      <a:pt x="1225" y="13459"/>
                    </a:cubicBezTo>
                    <a:lnTo>
                      <a:pt x="548" y="13119"/>
                    </a:lnTo>
                    <a:cubicBezTo>
                      <a:pt x="530" y="13110"/>
                      <a:pt x="521" y="13089"/>
                      <a:pt x="526" y="13066"/>
                    </a:cubicBezTo>
                    <a:lnTo>
                      <a:pt x="719" y="12246"/>
                    </a:lnTo>
                    <a:cubicBezTo>
                      <a:pt x="724" y="12224"/>
                      <a:pt x="738" y="12210"/>
                      <a:pt x="757" y="12213"/>
                    </a:cubicBezTo>
                    <a:lnTo>
                      <a:pt x="1477" y="12353"/>
                    </a:lnTo>
                    <a:cubicBezTo>
                      <a:pt x="1699" y="12396"/>
                      <a:pt x="1921" y="12274"/>
                      <a:pt x="2044" y="12046"/>
                    </a:cubicBezTo>
                    <a:cubicBezTo>
                      <a:pt x="2137" y="11874"/>
                      <a:pt x="2241" y="11716"/>
                      <a:pt x="2357" y="11566"/>
                    </a:cubicBezTo>
                    <a:cubicBezTo>
                      <a:pt x="2508" y="11368"/>
                      <a:pt x="2552" y="11076"/>
                      <a:pt x="2467" y="10827"/>
                    </a:cubicBezTo>
                    <a:lnTo>
                      <a:pt x="2181" y="10014"/>
                    </a:lnTo>
                    <a:cubicBezTo>
                      <a:pt x="2175" y="9991"/>
                      <a:pt x="2186" y="9960"/>
                      <a:pt x="2203" y="9947"/>
                    </a:cubicBezTo>
                    <a:lnTo>
                      <a:pt x="2808" y="9534"/>
                    </a:lnTo>
                    <a:cubicBezTo>
                      <a:pt x="2825" y="9522"/>
                      <a:pt x="2847" y="9528"/>
                      <a:pt x="2858" y="9547"/>
                    </a:cubicBezTo>
                    <a:lnTo>
                      <a:pt x="3292" y="10260"/>
                    </a:lnTo>
                    <a:cubicBezTo>
                      <a:pt x="3423" y="10480"/>
                      <a:pt x="3645" y="10587"/>
                      <a:pt x="3864" y="10533"/>
                    </a:cubicBezTo>
                    <a:cubicBezTo>
                      <a:pt x="4030" y="10491"/>
                      <a:pt x="4200" y="10466"/>
                      <a:pt x="4370" y="10460"/>
                    </a:cubicBezTo>
                    <a:cubicBezTo>
                      <a:pt x="4593" y="10449"/>
                      <a:pt x="4787" y="10277"/>
                      <a:pt x="4870" y="10027"/>
                    </a:cubicBezTo>
                    <a:lnTo>
                      <a:pt x="5151" y="9214"/>
                    </a:lnTo>
                    <a:cubicBezTo>
                      <a:pt x="5158" y="9193"/>
                      <a:pt x="5176" y="9176"/>
                      <a:pt x="5195" y="9181"/>
                    </a:cubicBezTo>
                    <a:close/>
                    <a:moveTo>
                      <a:pt x="15264" y="10627"/>
                    </a:moveTo>
                    <a:cubicBezTo>
                      <a:pt x="13721" y="10627"/>
                      <a:pt x="12470" y="12142"/>
                      <a:pt x="12470" y="14012"/>
                    </a:cubicBezTo>
                    <a:cubicBezTo>
                      <a:pt x="12470" y="15882"/>
                      <a:pt x="13721" y="17398"/>
                      <a:pt x="15264" y="17398"/>
                    </a:cubicBezTo>
                    <a:cubicBezTo>
                      <a:pt x="16807" y="17398"/>
                      <a:pt x="18057" y="15882"/>
                      <a:pt x="18057" y="14012"/>
                    </a:cubicBezTo>
                    <a:cubicBezTo>
                      <a:pt x="18057" y="12142"/>
                      <a:pt x="16807" y="10627"/>
                      <a:pt x="15264" y="10627"/>
                    </a:cubicBezTo>
                    <a:close/>
                    <a:moveTo>
                      <a:pt x="15264" y="11273"/>
                    </a:moveTo>
                    <a:cubicBezTo>
                      <a:pt x="16513" y="11273"/>
                      <a:pt x="17529" y="12499"/>
                      <a:pt x="17529" y="14012"/>
                    </a:cubicBezTo>
                    <a:cubicBezTo>
                      <a:pt x="17529" y="15526"/>
                      <a:pt x="16513" y="16751"/>
                      <a:pt x="15264" y="16751"/>
                    </a:cubicBezTo>
                    <a:cubicBezTo>
                      <a:pt x="14015" y="16751"/>
                      <a:pt x="13004" y="15526"/>
                      <a:pt x="13004" y="14012"/>
                    </a:cubicBezTo>
                    <a:cubicBezTo>
                      <a:pt x="13004" y="12499"/>
                      <a:pt x="14015" y="11273"/>
                      <a:pt x="15264" y="11273"/>
                    </a:cubicBezTo>
                    <a:close/>
                    <a:moveTo>
                      <a:pt x="4546" y="11466"/>
                    </a:moveTo>
                    <a:cubicBezTo>
                      <a:pt x="4020" y="11439"/>
                      <a:pt x="3485" y="11654"/>
                      <a:pt x="3067" y="12120"/>
                    </a:cubicBezTo>
                    <a:cubicBezTo>
                      <a:pt x="3064" y="12123"/>
                      <a:pt x="3064" y="12129"/>
                      <a:pt x="3061" y="12133"/>
                    </a:cubicBezTo>
                    <a:cubicBezTo>
                      <a:pt x="2225" y="13069"/>
                      <a:pt x="2168" y="14651"/>
                      <a:pt x="2940" y="15665"/>
                    </a:cubicBezTo>
                    <a:cubicBezTo>
                      <a:pt x="3713" y="16679"/>
                      <a:pt x="5018" y="16741"/>
                      <a:pt x="5855" y="15805"/>
                    </a:cubicBezTo>
                    <a:cubicBezTo>
                      <a:pt x="6691" y="14869"/>
                      <a:pt x="6743" y="13287"/>
                      <a:pt x="5970" y="12273"/>
                    </a:cubicBezTo>
                    <a:cubicBezTo>
                      <a:pt x="5586" y="11766"/>
                      <a:pt x="5072" y="11494"/>
                      <a:pt x="4546" y="11466"/>
                    </a:cubicBezTo>
                    <a:close/>
                    <a:moveTo>
                      <a:pt x="4513" y="12100"/>
                    </a:moveTo>
                    <a:cubicBezTo>
                      <a:pt x="4904" y="12113"/>
                      <a:pt x="5290" y="12307"/>
                      <a:pt x="5580" y="12679"/>
                    </a:cubicBezTo>
                    <a:cubicBezTo>
                      <a:pt x="6160" y="13424"/>
                      <a:pt x="6134" y="14602"/>
                      <a:pt x="5519" y="15305"/>
                    </a:cubicBezTo>
                    <a:cubicBezTo>
                      <a:pt x="5512" y="15314"/>
                      <a:pt x="5505" y="15323"/>
                      <a:pt x="5497" y="15332"/>
                    </a:cubicBezTo>
                    <a:cubicBezTo>
                      <a:pt x="4883" y="16034"/>
                      <a:pt x="3916" y="15996"/>
                      <a:pt x="3336" y="15252"/>
                    </a:cubicBezTo>
                    <a:cubicBezTo>
                      <a:pt x="2756" y="14507"/>
                      <a:pt x="2782" y="13335"/>
                      <a:pt x="3397" y="12633"/>
                    </a:cubicBezTo>
                    <a:cubicBezTo>
                      <a:pt x="3404" y="12624"/>
                      <a:pt x="3411" y="12615"/>
                      <a:pt x="3419" y="12606"/>
                    </a:cubicBezTo>
                    <a:cubicBezTo>
                      <a:pt x="3726" y="12255"/>
                      <a:pt x="4122" y="12086"/>
                      <a:pt x="4513" y="121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>
                <a:solidFill>
                  <a:srgbClr val="FFFFFF"/>
                </a:solidFill>
                <a:miter lim="400000"/>
              </a:ln>
            </p:spPr>
            <p:txBody>
              <a:bodyPr lIns="0" tIns="0" rIns="0" bIns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100"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11627"/>
                  </a:solidFill>
                  <a:effectLst/>
                  <a:uLnTx/>
                  <a:uFillTx/>
                  <a:latin typeface="Poppins" pitchFamily="2" charset="77"/>
                  <a:ea typeface="+mn-ea"/>
                  <a:cs typeface="Poppins" pitchFamily="2" charset="77"/>
                </a:endParaRPr>
              </a:p>
            </p:txBody>
          </p: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A414ABFE-0762-0299-CB8C-B79332DF7811}"/>
                  </a:ext>
                </a:extLst>
              </p:cNvPr>
              <p:cNvGrpSpPr/>
              <p:nvPr/>
            </p:nvGrpSpPr>
            <p:grpSpPr>
              <a:xfrm>
                <a:off x="8063763" y="5134046"/>
                <a:ext cx="618056" cy="618056"/>
                <a:chOff x="12264617" y="3634638"/>
                <a:chExt cx="533927" cy="533927"/>
              </a:xfrm>
            </p:grpSpPr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283634DC-802A-626F-660C-DA2665748466}"/>
                    </a:ext>
                  </a:extLst>
                </p:cNvPr>
                <p:cNvSpPr/>
                <p:nvPr/>
              </p:nvSpPr>
              <p:spPr>
                <a:xfrm>
                  <a:off x="12264617" y="3634638"/>
                  <a:ext cx="533927" cy="533927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10000"/>
                    </a:lnSpc>
                    <a:spcBef>
                      <a:spcPts val="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-Regular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L-Shape 24">
                  <a:extLst>
                    <a:ext uri="{FF2B5EF4-FFF2-40B4-BE49-F238E27FC236}">
                      <a16:creationId xmlns:a16="http://schemas.microsoft.com/office/drawing/2014/main" id="{C5E3C897-E486-33E9-8624-0A44C04A0BAC}"/>
                    </a:ext>
                  </a:extLst>
                </p:cNvPr>
                <p:cNvSpPr/>
                <p:nvPr/>
              </p:nvSpPr>
              <p:spPr>
                <a:xfrm rot="8100000" flipH="1">
                  <a:off x="12477376" y="3812738"/>
                  <a:ext cx="184909" cy="184909"/>
                </a:xfrm>
                <a:prstGeom prst="corner">
                  <a:avLst>
                    <a:gd name="adj1" fmla="val 17364"/>
                    <a:gd name="adj2" fmla="val 17364"/>
                  </a:avLst>
                </a:prstGeom>
                <a:solidFill>
                  <a:schemeClr val="bg2">
                    <a:lumMod val="75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endParaRPr>
                </a:p>
              </p:txBody>
            </p:sp>
          </p:grp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88489F0-5D2B-75C8-54F4-EF166D3DADD6}"/>
                  </a:ext>
                </a:extLst>
              </p:cNvPr>
              <p:cNvSpPr/>
              <p:nvPr/>
            </p:nvSpPr>
            <p:spPr>
              <a:xfrm>
                <a:off x="7176101" y="2235420"/>
                <a:ext cx="2392804" cy="239280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84452E47-811E-2F10-9E38-404C5E3B7C84}"/>
                  </a:ext>
                </a:extLst>
              </p:cNvPr>
              <p:cNvSpPr/>
              <p:nvPr/>
            </p:nvSpPr>
            <p:spPr>
              <a:xfrm>
                <a:off x="7380324" y="2452092"/>
                <a:ext cx="1963083" cy="1963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5576163C-4792-717E-59EB-71DFFC59A4D8}"/>
                  </a:ext>
                </a:extLst>
              </p:cNvPr>
              <p:cNvSpPr txBox="1"/>
              <p:nvPr/>
            </p:nvSpPr>
            <p:spPr>
              <a:xfrm>
                <a:off x="7178686" y="3541622"/>
                <a:ext cx="2387634" cy="4631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5F5F5">
                        <a:lumMod val="75000"/>
                      </a:srgbClr>
                    </a:solidFill>
                    <a:effectLst/>
                    <a:uLnTx/>
                    <a:uFillTx/>
                    <a:latin typeface="Poppins" pitchFamily="2" charset="77"/>
                    <a:ea typeface="+mn-ea"/>
                    <a:cs typeface="Poppins" pitchFamily="2" charset="77"/>
                  </a:rPr>
                  <a:t>Alignment</a:t>
                </a: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33AC97C-6739-24EA-F0EE-BE1AE5EBC112}"/>
                  </a:ext>
                </a:extLst>
              </p:cNvPr>
              <p:cNvSpPr/>
              <p:nvPr/>
            </p:nvSpPr>
            <p:spPr>
              <a:xfrm>
                <a:off x="8007264" y="2825646"/>
                <a:ext cx="719047" cy="719047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pic>
            <p:nvPicPr>
              <p:cNvPr id="58" name="Graphic 57" descr="Triangle Ruler outline">
                <a:extLst>
                  <a:ext uri="{FF2B5EF4-FFF2-40B4-BE49-F238E27FC236}">
                    <a16:creationId xmlns:a16="http://schemas.microsoft.com/office/drawing/2014/main" id="{0D9A9B64-0F4F-6FAC-03FE-919E0EA1DA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8180948" y="2933689"/>
                <a:ext cx="451893" cy="451893"/>
              </a:xfrm>
              <a:prstGeom prst="rect">
                <a:avLst/>
              </a:prstGeom>
            </p:spPr>
          </p:pic>
        </p:grpSp>
        <p:pic>
          <p:nvPicPr>
            <p:cNvPr id="66" name="Picture Placeholder 11">
              <a:extLst>
                <a:ext uri="{FF2B5EF4-FFF2-40B4-BE49-F238E27FC236}">
                  <a16:creationId xmlns:a16="http://schemas.microsoft.com/office/drawing/2014/main" id="{16B82A4C-AAD5-BF61-C542-7BC7C154C9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5000"/>
            </a:blip>
            <a:srcRect l="42126" r="27"/>
            <a:stretch/>
          </p:blipFill>
          <p:spPr>
            <a:xfrm>
              <a:off x="5135467" y="0"/>
              <a:ext cx="7056533" cy="6858000"/>
            </a:xfrm>
            <a:prstGeom prst="rect">
              <a:avLst/>
            </a:prstGeom>
            <a:noFill/>
          </p:spPr>
        </p:pic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DE28C36-34EB-83FA-F481-3E1DC1F0B55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71DB5-5680-5541-BB1B-1B8E18C31C82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 Light" pitchFamily="2" charset="77"/>
              <a:ea typeface="+mn-ea"/>
              <a:cs typeface="Poppins Light" pitchFamily="2" charset="77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634D7D8-E204-DE55-DE3E-C5EEB8F51A57}"/>
              </a:ext>
            </a:extLst>
          </p:cNvPr>
          <p:cNvGrpSpPr/>
          <p:nvPr/>
        </p:nvGrpSpPr>
        <p:grpSpPr>
          <a:xfrm>
            <a:off x="643854" y="2414503"/>
            <a:ext cx="4397561" cy="1550914"/>
            <a:chOff x="643854" y="2056730"/>
            <a:chExt cx="4397561" cy="155091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1F09CD-4C44-3F3D-44B9-1DB248A9F145}"/>
                </a:ext>
              </a:extLst>
            </p:cNvPr>
            <p:cNvGrpSpPr/>
            <p:nvPr/>
          </p:nvGrpSpPr>
          <p:grpSpPr>
            <a:xfrm>
              <a:off x="643854" y="2056730"/>
              <a:ext cx="4397561" cy="1550914"/>
              <a:chOff x="643854" y="2015235"/>
              <a:chExt cx="4397561" cy="1550914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EB95E92-2E29-C55E-3483-94E6925511DA}"/>
                  </a:ext>
                </a:extLst>
              </p:cNvPr>
              <p:cNvSpPr txBox="1"/>
              <p:nvPr/>
            </p:nvSpPr>
            <p:spPr>
              <a:xfrm>
                <a:off x="692283" y="3213232"/>
                <a:ext cx="4285508" cy="35291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 Light" pitchFamily="2" charset="77"/>
                  <a:ea typeface="+mn-ea"/>
                  <a:cs typeface="Poppins Light" pitchFamily="2" charset="77"/>
                </a:endParaRPr>
              </a:p>
            </p:txBody>
          </p: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14A38A3E-D8F8-B41D-87A0-045CA93DB798}"/>
                  </a:ext>
                </a:extLst>
              </p:cNvPr>
              <p:cNvCxnSpPr/>
              <p:nvPr/>
            </p:nvCxnSpPr>
            <p:spPr>
              <a:xfrm>
                <a:off x="776541" y="2987486"/>
                <a:ext cx="4264874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chemeClr val="accent2"/>
                    </a:gs>
                    <a:gs pos="99000">
                      <a:schemeClr val="tx2"/>
                    </a:gs>
                  </a:gsLst>
                  <a:lin ang="0" scaled="1"/>
                  <a:tileRect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8970D3F-F51E-0E8A-E1A8-DF586CFBB78D}"/>
                  </a:ext>
                </a:extLst>
              </p:cNvPr>
              <p:cNvSpPr txBox="1"/>
              <p:nvPr/>
            </p:nvSpPr>
            <p:spPr>
              <a:xfrm>
                <a:off x="643854" y="2015235"/>
                <a:ext cx="4285508" cy="9233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5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Poppins Thin" pitchFamily="2" charset="77"/>
                    <a:ea typeface="+mn-ea"/>
                    <a:cs typeface="Poppins Thin" pitchFamily="2" charset="77"/>
                  </a:rPr>
                  <a:t>03 -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DC1B048-AC99-8492-B011-7DE3281CEC57}"/>
                </a:ext>
              </a:extLst>
            </p:cNvPr>
            <p:cNvGrpSpPr/>
            <p:nvPr/>
          </p:nvGrpSpPr>
          <p:grpSpPr>
            <a:xfrm>
              <a:off x="2119748" y="2153058"/>
              <a:ext cx="2710921" cy="598067"/>
              <a:chOff x="1940295" y="2112018"/>
              <a:chExt cx="2710921" cy="5980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9815F8F1-D5E3-F328-44A2-0E5EFD87C078}"/>
                  </a:ext>
                </a:extLst>
              </p:cNvPr>
              <p:cNvSpPr/>
              <p:nvPr/>
            </p:nvSpPr>
            <p:spPr>
              <a:xfrm>
                <a:off x="1940295" y="2112018"/>
                <a:ext cx="598067" cy="59806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Poppins-Regular"/>
                  <a:ea typeface="+mn-ea"/>
                  <a:cs typeface="+mn-cs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09399FD-F17A-50ED-ADB6-C05B139A9B2E}"/>
                  </a:ext>
                </a:extLst>
              </p:cNvPr>
              <p:cNvSpPr txBox="1"/>
              <p:nvPr/>
            </p:nvSpPr>
            <p:spPr>
              <a:xfrm>
                <a:off x="2568595" y="2149441"/>
                <a:ext cx="2082621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800" b="1" i="0" u="none" strike="noStrike" kern="0" cap="none" spc="0" normalizeH="0" baseline="0" noProof="0" err="1">
                    <a:ln>
                      <a:noFill/>
                    </a:ln>
                    <a:solidFill>
                      <a:srgbClr val="61E1E0"/>
                    </a:solidFill>
                    <a:effectLst/>
                    <a:uLnTx/>
                    <a:uFillTx/>
                    <a:latin typeface="Poppins-SemiBold"/>
                    <a:ea typeface="+mn-ea"/>
                    <a:cs typeface="+mn-cs"/>
                  </a:rPr>
                  <a:t>Estrategia</a:t>
                </a:r>
                <a:endParaRPr kumimoji="0" lang="en-GB" sz="2800" b="1" i="0" u="none" strike="noStrike" kern="0" cap="none" spc="0" normalizeH="0" baseline="0" noProof="0">
                  <a:ln>
                    <a:noFill/>
                  </a:ln>
                  <a:solidFill>
                    <a:srgbClr val="61E1E0"/>
                  </a:solidFill>
                  <a:effectLst/>
                  <a:uLnTx/>
                  <a:uFillTx/>
                  <a:latin typeface="Poppins-SemiBold"/>
                  <a:ea typeface="+mn-ea"/>
                  <a:cs typeface="+mn-cs"/>
                </a:endParaRPr>
              </a:p>
            </p:txBody>
          </p:sp>
        </p:grpSp>
      </p:grpSp>
      <p:sp>
        <p:nvSpPr>
          <p:cNvPr id="70" name="Freeform 69">
            <a:extLst>
              <a:ext uri="{FF2B5EF4-FFF2-40B4-BE49-F238E27FC236}">
                <a16:creationId xmlns:a16="http://schemas.microsoft.com/office/drawing/2014/main" id="{9F1BFEC6-E2C9-40F2-4061-253BC019881F}"/>
              </a:ext>
            </a:extLst>
          </p:cNvPr>
          <p:cNvSpPr/>
          <p:nvPr/>
        </p:nvSpPr>
        <p:spPr>
          <a:xfrm>
            <a:off x="8423261" y="385526"/>
            <a:ext cx="2983749" cy="2977535"/>
          </a:xfrm>
          <a:custGeom>
            <a:avLst/>
            <a:gdLst>
              <a:gd name="connsiteX0" fmla="*/ 0 w 2983749"/>
              <a:gd name="connsiteY0" fmla="*/ 0 h 2977535"/>
              <a:gd name="connsiteX1" fmla="*/ 2983749 w 2983749"/>
              <a:gd name="connsiteY1" fmla="*/ 2977534 h 2977535"/>
              <a:gd name="connsiteX2" fmla="*/ 2530909 w 2983749"/>
              <a:gd name="connsiteY2" fmla="*/ 2977534 h 2977535"/>
              <a:gd name="connsiteX3" fmla="*/ 2530909 w 2983749"/>
              <a:gd name="connsiteY3" fmla="*/ 2977533 h 2977535"/>
              <a:gd name="connsiteX4" fmla="*/ 2224843 w 2983749"/>
              <a:gd name="connsiteY4" fmla="*/ 2977533 h 2977535"/>
              <a:gd name="connsiteX5" fmla="*/ 2224743 w 2983749"/>
              <a:gd name="connsiteY5" fmla="*/ 2976538 h 2977535"/>
              <a:gd name="connsiteX6" fmla="*/ 1921993 w 2983749"/>
              <a:gd name="connsiteY6" fmla="*/ 2729790 h 2977535"/>
              <a:gd name="connsiteX7" fmla="*/ 1619243 w 2983749"/>
              <a:gd name="connsiteY7" fmla="*/ 2976538 h 2977535"/>
              <a:gd name="connsiteX8" fmla="*/ 1619143 w 2983749"/>
              <a:gd name="connsiteY8" fmla="*/ 2977534 h 2977535"/>
              <a:gd name="connsiteX9" fmla="*/ 1557913 w 2983749"/>
              <a:gd name="connsiteY9" fmla="*/ 2977534 h 2977535"/>
              <a:gd name="connsiteX10" fmla="*/ 1557913 w 2983749"/>
              <a:gd name="connsiteY10" fmla="*/ 2977535 h 2977535"/>
              <a:gd name="connsiteX11" fmla="*/ 1248499 w 2983749"/>
              <a:gd name="connsiteY11" fmla="*/ 2977535 h 2977535"/>
              <a:gd name="connsiteX12" fmla="*/ 1245251 w 2983749"/>
              <a:gd name="connsiteY12" fmla="*/ 2913201 h 2977535"/>
              <a:gd name="connsiteX13" fmla="*/ 85440 w 2983749"/>
              <a:gd name="connsiteY13" fmla="*/ 1753389 h 2977535"/>
              <a:gd name="connsiteX14" fmla="*/ 0 w 2983749"/>
              <a:gd name="connsiteY14" fmla="*/ 1749074 h 2977535"/>
              <a:gd name="connsiteX15" fmla="*/ 0 w 2983749"/>
              <a:gd name="connsiteY15" fmla="*/ 1429908 h 2977535"/>
              <a:gd name="connsiteX16" fmla="*/ 0 w 2983749"/>
              <a:gd name="connsiteY16" fmla="*/ 1401934 h 2977535"/>
              <a:gd name="connsiteX17" fmla="*/ 0 w 2983749"/>
              <a:gd name="connsiteY17" fmla="*/ 1309179 h 2977535"/>
              <a:gd name="connsiteX18" fmla="*/ 14887 w 2983749"/>
              <a:gd name="connsiteY18" fmla="*/ 1307679 h 2977535"/>
              <a:gd name="connsiteX19" fmla="*/ 261635 w 2983749"/>
              <a:gd name="connsiteY19" fmla="*/ 1004929 h 2977535"/>
              <a:gd name="connsiteX20" fmla="*/ 14887 w 2983749"/>
              <a:gd name="connsiteY20" fmla="*/ 702179 h 2977535"/>
              <a:gd name="connsiteX21" fmla="*/ 0 w 2983749"/>
              <a:gd name="connsiteY21" fmla="*/ 700679 h 2977535"/>
              <a:gd name="connsiteX22" fmla="*/ 0 w 2983749"/>
              <a:gd name="connsiteY22" fmla="*/ 435554 h 2977535"/>
              <a:gd name="connsiteX23" fmla="*/ 0 w 2983749"/>
              <a:gd name="connsiteY23" fmla="*/ 165164 h 2977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83749" h="2977535">
                <a:moveTo>
                  <a:pt x="0" y="0"/>
                </a:moveTo>
                <a:cubicBezTo>
                  <a:pt x="1647880" y="0"/>
                  <a:pt x="2983749" y="1333088"/>
                  <a:pt x="2983749" y="2977534"/>
                </a:cubicBezTo>
                <a:lnTo>
                  <a:pt x="2530909" y="2977534"/>
                </a:lnTo>
                <a:lnTo>
                  <a:pt x="2530909" y="2977533"/>
                </a:lnTo>
                <a:lnTo>
                  <a:pt x="2224843" y="2977533"/>
                </a:lnTo>
                <a:lnTo>
                  <a:pt x="2224743" y="2976538"/>
                </a:lnTo>
                <a:cubicBezTo>
                  <a:pt x="2195927" y="2835720"/>
                  <a:pt x="2071330" y="2729790"/>
                  <a:pt x="1921993" y="2729790"/>
                </a:cubicBezTo>
                <a:cubicBezTo>
                  <a:pt x="1772656" y="2729790"/>
                  <a:pt x="1648059" y="2835720"/>
                  <a:pt x="1619243" y="2976538"/>
                </a:cubicBezTo>
                <a:lnTo>
                  <a:pt x="1619143" y="2977534"/>
                </a:lnTo>
                <a:lnTo>
                  <a:pt x="1557913" y="2977534"/>
                </a:lnTo>
                <a:lnTo>
                  <a:pt x="1557913" y="2977535"/>
                </a:lnTo>
                <a:lnTo>
                  <a:pt x="1248499" y="2977535"/>
                </a:lnTo>
                <a:lnTo>
                  <a:pt x="1245251" y="2913201"/>
                </a:lnTo>
                <a:cubicBezTo>
                  <a:pt x="1183146" y="2301664"/>
                  <a:pt x="696976" y="1815494"/>
                  <a:pt x="85440" y="1753389"/>
                </a:cubicBezTo>
                <a:lnTo>
                  <a:pt x="0" y="1749074"/>
                </a:lnTo>
                <a:lnTo>
                  <a:pt x="0" y="1429908"/>
                </a:lnTo>
                <a:lnTo>
                  <a:pt x="0" y="1401934"/>
                </a:lnTo>
                <a:lnTo>
                  <a:pt x="0" y="1309179"/>
                </a:lnTo>
                <a:lnTo>
                  <a:pt x="14887" y="1307679"/>
                </a:lnTo>
                <a:cubicBezTo>
                  <a:pt x="155705" y="1278863"/>
                  <a:pt x="261635" y="1154266"/>
                  <a:pt x="261635" y="1004929"/>
                </a:cubicBezTo>
                <a:cubicBezTo>
                  <a:pt x="261635" y="855592"/>
                  <a:pt x="155705" y="730995"/>
                  <a:pt x="14887" y="702179"/>
                </a:cubicBezTo>
                <a:lnTo>
                  <a:pt x="0" y="700679"/>
                </a:lnTo>
                <a:lnTo>
                  <a:pt x="0" y="435554"/>
                </a:lnTo>
                <a:lnTo>
                  <a:pt x="0" y="165164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A01128B-4D50-5706-2A83-4662A129CCDC}"/>
              </a:ext>
            </a:extLst>
          </p:cNvPr>
          <p:cNvSpPr/>
          <p:nvPr/>
        </p:nvSpPr>
        <p:spPr>
          <a:xfrm rot="2870013">
            <a:off x="8364467" y="1846270"/>
            <a:ext cx="2182239" cy="583264"/>
          </a:xfrm>
          <a:prstGeom prst="rect">
            <a:avLst/>
          </a:prstGeom>
        </p:spPr>
        <p:txBody>
          <a:bodyPr wrap="none" anchor="ctr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t>Estrategia</a:t>
            </a:r>
            <a:endParaRPr kumimoji="0" lang="en-GB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EA016EAF-B497-8C3E-4456-120E1B759B1E}"/>
              </a:ext>
            </a:extLst>
          </p:cNvPr>
          <p:cNvSpPr/>
          <p:nvPr/>
        </p:nvSpPr>
        <p:spPr>
          <a:xfrm>
            <a:off x="8423261" y="385527"/>
            <a:ext cx="2983749" cy="2977534"/>
          </a:xfrm>
          <a:custGeom>
            <a:avLst/>
            <a:gdLst>
              <a:gd name="connsiteX0" fmla="*/ 0 w 2577604"/>
              <a:gd name="connsiteY0" fmla="*/ 0 h 2572235"/>
              <a:gd name="connsiteX1" fmla="*/ 2577604 w 2577604"/>
              <a:gd name="connsiteY1" fmla="*/ 2572235 h 2572235"/>
              <a:gd name="connsiteX2" fmla="*/ 2335011 w 2577604"/>
              <a:gd name="connsiteY2" fmla="*/ 2572235 h 2572235"/>
              <a:gd name="connsiteX3" fmla="*/ 2325244 w 2577604"/>
              <a:gd name="connsiteY3" fmla="*/ 2378810 h 2572235"/>
              <a:gd name="connsiteX4" fmla="*/ 195538 w 2577604"/>
              <a:gd name="connsiteY4" fmla="*/ 249104 h 2572235"/>
              <a:gd name="connsiteX5" fmla="*/ 0 w 2577604"/>
              <a:gd name="connsiteY5" fmla="*/ 239230 h 2572235"/>
              <a:gd name="connsiteX6" fmla="*/ 0 w 2577604"/>
              <a:gd name="connsiteY6" fmla="*/ 142682 h 257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77604" h="2572235">
                <a:moveTo>
                  <a:pt x="0" y="0"/>
                </a:moveTo>
                <a:cubicBezTo>
                  <a:pt x="1423572" y="0"/>
                  <a:pt x="2577604" y="1151629"/>
                  <a:pt x="2577604" y="2572235"/>
                </a:cubicBezTo>
                <a:lnTo>
                  <a:pt x="2335011" y="2572235"/>
                </a:lnTo>
                <a:lnTo>
                  <a:pt x="2325244" y="2378810"/>
                </a:lnTo>
                <a:cubicBezTo>
                  <a:pt x="2211204" y="1255876"/>
                  <a:pt x="1318471" y="363144"/>
                  <a:pt x="195538" y="249104"/>
                </a:cubicBezTo>
                <a:lnTo>
                  <a:pt x="0" y="239230"/>
                </a:lnTo>
                <a:lnTo>
                  <a:pt x="0" y="1426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r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D366D1D-7A14-5C44-17C7-7A0B573D3113}"/>
              </a:ext>
            </a:extLst>
          </p:cNvPr>
          <p:cNvSpPr/>
          <p:nvPr/>
        </p:nvSpPr>
        <p:spPr>
          <a:xfrm>
            <a:off x="10009866" y="982035"/>
            <a:ext cx="719047" cy="7190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-Regular"/>
              <a:ea typeface="+mn-ea"/>
              <a:cs typeface="+mn-cs"/>
            </a:endParaRPr>
          </a:p>
        </p:txBody>
      </p:sp>
      <p:sp>
        <p:nvSpPr>
          <p:cNvPr id="62" name="Google Shape;1124;p39">
            <a:extLst>
              <a:ext uri="{FF2B5EF4-FFF2-40B4-BE49-F238E27FC236}">
                <a16:creationId xmlns:a16="http://schemas.microsoft.com/office/drawing/2014/main" id="{B619B057-5644-5D19-8474-5358E55EFFB6}"/>
              </a:ext>
            </a:extLst>
          </p:cNvPr>
          <p:cNvSpPr>
            <a:spLocks noChangeAspect="1"/>
          </p:cNvSpPr>
          <p:nvPr/>
        </p:nvSpPr>
        <p:spPr>
          <a:xfrm>
            <a:off x="10155537" y="1102060"/>
            <a:ext cx="425735" cy="478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64" name="Google Shape;1124;p39">
            <a:extLst>
              <a:ext uri="{FF2B5EF4-FFF2-40B4-BE49-F238E27FC236}">
                <a16:creationId xmlns:a16="http://schemas.microsoft.com/office/drawing/2014/main" id="{B69DA347-9952-7C46-57F0-5B3FFD120BBA}"/>
              </a:ext>
            </a:extLst>
          </p:cNvPr>
          <p:cNvSpPr>
            <a:spLocks noChangeAspect="1"/>
          </p:cNvSpPr>
          <p:nvPr/>
        </p:nvSpPr>
        <p:spPr>
          <a:xfrm>
            <a:off x="2235509" y="2597701"/>
            <a:ext cx="375648" cy="422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35" h="21600" extrusionOk="0">
                <a:moveTo>
                  <a:pt x="10517" y="0"/>
                </a:moveTo>
                <a:cubicBezTo>
                  <a:pt x="9403" y="6"/>
                  <a:pt x="8505" y="835"/>
                  <a:pt x="8508" y="1851"/>
                </a:cubicBezTo>
                <a:cubicBezTo>
                  <a:pt x="8512" y="2757"/>
                  <a:pt x="9235" y="3523"/>
                  <a:pt x="10215" y="3661"/>
                </a:cubicBezTo>
                <a:cubicBezTo>
                  <a:pt x="10215" y="3661"/>
                  <a:pt x="10195" y="3661"/>
                  <a:pt x="10195" y="3661"/>
                </a:cubicBezTo>
                <a:lnTo>
                  <a:pt x="10195" y="4122"/>
                </a:lnTo>
                <a:cubicBezTo>
                  <a:pt x="10195" y="4282"/>
                  <a:pt x="10342" y="4410"/>
                  <a:pt x="10517" y="4410"/>
                </a:cubicBezTo>
                <a:cubicBezTo>
                  <a:pt x="10692" y="4410"/>
                  <a:pt x="10832" y="4282"/>
                  <a:pt x="10832" y="4122"/>
                </a:cubicBezTo>
                <a:lnTo>
                  <a:pt x="10832" y="3661"/>
                </a:lnTo>
                <a:cubicBezTo>
                  <a:pt x="11932" y="3500"/>
                  <a:pt x="12683" y="2556"/>
                  <a:pt x="12506" y="1552"/>
                </a:cubicBezTo>
                <a:cubicBezTo>
                  <a:pt x="12350" y="660"/>
                  <a:pt x="11507" y="1"/>
                  <a:pt x="10517" y="0"/>
                </a:cubicBezTo>
                <a:close/>
                <a:moveTo>
                  <a:pt x="10510" y="581"/>
                </a:moveTo>
                <a:cubicBezTo>
                  <a:pt x="11274" y="582"/>
                  <a:pt x="11890" y="1148"/>
                  <a:pt x="11889" y="1845"/>
                </a:cubicBezTo>
                <a:cubicBezTo>
                  <a:pt x="11888" y="2541"/>
                  <a:pt x="11273" y="3109"/>
                  <a:pt x="10510" y="3110"/>
                </a:cubicBezTo>
                <a:cubicBezTo>
                  <a:pt x="9746" y="3109"/>
                  <a:pt x="9124" y="2543"/>
                  <a:pt x="9125" y="1845"/>
                </a:cubicBezTo>
                <a:cubicBezTo>
                  <a:pt x="9126" y="1150"/>
                  <a:pt x="9748" y="582"/>
                  <a:pt x="10510" y="581"/>
                </a:cubicBezTo>
                <a:close/>
                <a:moveTo>
                  <a:pt x="2028" y="4482"/>
                </a:moveTo>
                <a:cubicBezTo>
                  <a:pt x="1321" y="4478"/>
                  <a:pt x="641" y="4818"/>
                  <a:pt x="269" y="5404"/>
                </a:cubicBezTo>
                <a:cubicBezTo>
                  <a:pt x="-283" y="6288"/>
                  <a:pt x="51" y="7415"/>
                  <a:pt x="1017" y="7921"/>
                </a:cubicBezTo>
                <a:cubicBezTo>
                  <a:pt x="1878" y="8371"/>
                  <a:pt x="2969" y="8177"/>
                  <a:pt x="3591" y="7472"/>
                </a:cubicBezTo>
                <a:cubicBezTo>
                  <a:pt x="3591" y="7472"/>
                  <a:pt x="3584" y="7484"/>
                  <a:pt x="3584" y="7484"/>
                </a:cubicBezTo>
                <a:lnTo>
                  <a:pt x="4017" y="7717"/>
                </a:lnTo>
                <a:cubicBezTo>
                  <a:pt x="4169" y="7797"/>
                  <a:pt x="4363" y="7748"/>
                  <a:pt x="4451" y="7609"/>
                </a:cubicBezTo>
                <a:cubicBezTo>
                  <a:pt x="4538" y="7471"/>
                  <a:pt x="4491" y="7294"/>
                  <a:pt x="4339" y="7214"/>
                </a:cubicBezTo>
                <a:lnTo>
                  <a:pt x="3899" y="6980"/>
                </a:lnTo>
                <a:cubicBezTo>
                  <a:pt x="4297" y="6030"/>
                  <a:pt x="3778" y="4970"/>
                  <a:pt x="2737" y="4608"/>
                </a:cubicBezTo>
                <a:cubicBezTo>
                  <a:pt x="2506" y="4527"/>
                  <a:pt x="2264" y="4483"/>
                  <a:pt x="2028" y="4482"/>
                </a:cubicBezTo>
                <a:close/>
                <a:moveTo>
                  <a:pt x="18763" y="4500"/>
                </a:moveTo>
                <a:cubicBezTo>
                  <a:pt x="18503" y="4530"/>
                  <a:pt x="18249" y="4606"/>
                  <a:pt x="18008" y="4733"/>
                </a:cubicBezTo>
                <a:cubicBezTo>
                  <a:pt x="17151" y="5189"/>
                  <a:pt x="16782" y="6148"/>
                  <a:pt x="17141" y="6992"/>
                </a:cubicBezTo>
                <a:cubicBezTo>
                  <a:pt x="17141" y="6992"/>
                  <a:pt x="17135" y="6980"/>
                  <a:pt x="17135" y="6980"/>
                </a:cubicBezTo>
                <a:lnTo>
                  <a:pt x="16695" y="7208"/>
                </a:lnTo>
                <a:cubicBezTo>
                  <a:pt x="16543" y="7288"/>
                  <a:pt x="16496" y="7465"/>
                  <a:pt x="16583" y="7603"/>
                </a:cubicBezTo>
                <a:cubicBezTo>
                  <a:pt x="16671" y="7742"/>
                  <a:pt x="16865" y="7791"/>
                  <a:pt x="17017" y="7711"/>
                </a:cubicBezTo>
                <a:lnTo>
                  <a:pt x="17450" y="7478"/>
                </a:lnTo>
                <a:cubicBezTo>
                  <a:pt x="18152" y="8267"/>
                  <a:pt x="19428" y="8388"/>
                  <a:pt x="20293" y="7747"/>
                </a:cubicBezTo>
                <a:cubicBezTo>
                  <a:pt x="21061" y="7177"/>
                  <a:pt x="21260" y="6181"/>
                  <a:pt x="20765" y="5399"/>
                </a:cubicBezTo>
                <a:cubicBezTo>
                  <a:pt x="20343" y="4740"/>
                  <a:pt x="19543" y="4409"/>
                  <a:pt x="18763" y="4500"/>
                </a:cubicBezTo>
                <a:close/>
                <a:moveTo>
                  <a:pt x="18842" y="5063"/>
                </a:moveTo>
                <a:cubicBezTo>
                  <a:pt x="19376" y="5003"/>
                  <a:pt x="19927" y="5234"/>
                  <a:pt x="20214" y="5686"/>
                </a:cubicBezTo>
                <a:cubicBezTo>
                  <a:pt x="20595" y="6290"/>
                  <a:pt x="20364" y="7058"/>
                  <a:pt x="19702" y="7406"/>
                </a:cubicBezTo>
                <a:cubicBezTo>
                  <a:pt x="19041" y="7753"/>
                  <a:pt x="18200" y="7547"/>
                  <a:pt x="17817" y="6944"/>
                </a:cubicBezTo>
                <a:cubicBezTo>
                  <a:pt x="17436" y="6340"/>
                  <a:pt x="17661" y="5573"/>
                  <a:pt x="18323" y="5225"/>
                </a:cubicBezTo>
                <a:cubicBezTo>
                  <a:pt x="18488" y="5138"/>
                  <a:pt x="18664" y="5083"/>
                  <a:pt x="18842" y="5063"/>
                </a:cubicBezTo>
                <a:close/>
                <a:moveTo>
                  <a:pt x="2186" y="5081"/>
                </a:moveTo>
                <a:cubicBezTo>
                  <a:pt x="2364" y="5101"/>
                  <a:pt x="2539" y="5155"/>
                  <a:pt x="2704" y="5243"/>
                </a:cubicBezTo>
                <a:cubicBezTo>
                  <a:pt x="3364" y="5592"/>
                  <a:pt x="3590" y="6359"/>
                  <a:pt x="3210" y="6962"/>
                </a:cubicBezTo>
                <a:cubicBezTo>
                  <a:pt x="2827" y="7566"/>
                  <a:pt x="1980" y="7773"/>
                  <a:pt x="1319" y="7424"/>
                </a:cubicBezTo>
                <a:cubicBezTo>
                  <a:pt x="659" y="7075"/>
                  <a:pt x="433" y="6301"/>
                  <a:pt x="814" y="5698"/>
                </a:cubicBezTo>
                <a:cubicBezTo>
                  <a:pt x="1101" y="5246"/>
                  <a:pt x="1651" y="5020"/>
                  <a:pt x="2186" y="5081"/>
                </a:cubicBezTo>
                <a:close/>
                <a:moveTo>
                  <a:pt x="10517" y="5081"/>
                </a:moveTo>
                <a:cubicBezTo>
                  <a:pt x="10342" y="5081"/>
                  <a:pt x="10202" y="5215"/>
                  <a:pt x="10202" y="5375"/>
                </a:cubicBezTo>
                <a:lnTo>
                  <a:pt x="10202" y="6417"/>
                </a:lnTo>
                <a:cubicBezTo>
                  <a:pt x="10202" y="6577"/>
                  <a:pt x="10342" y="6705"/>
                  <a:pt x="10517" y="6705"/>
                </a:cubicBezTo>
                <a:cubicBezTo>
                  <a:pt x="10692" y="6705"/>
                  <a:pt x="10839" y="6577"/>
                  <a:pt x="10839" y="6417"/>
                </a:cubicBezTo>
                <a:lnTo>
                  <a:pt x="10839" y="5375"/>
                </a:lnTo>
                <a:cubicBezTo>
                  <a:pt x="10839" y="5215"/>
                  <a:pt x="10692" y="5081"/>
                  <a:pt x="10517" y="5081"/>
                </a:cubicBezTo>
                <a:close/>
                <a:moveTo>
                  <a:pt x="10530" y="7388"/>
                </a:moveTo>
                <a:cubicBezTo>
                  <a:pt x="10355" y="7388"/>
                  <a:pt x="10215" y="7515"/>
                  <a:pt x="10215" y="7675"/>
                </a:cubicBezTo>
                <a:lnTo>
                  <a:pt x="10215" y="8113"/>
                </a:lnTo>
                <a:lnTo>
                  <a:pt x="9322" y="8113"/>
                </a:lnTo>
                <a:cubicBezTo>
                  <a:pt x="8639" y="8113"/>
                  <a:pt x="8046" y="8470"/>
                  <a:pt x="7760" y="8994"/>
                </a:cubicBezTo>
                <a:lnTo>
                  <a:pt x="7399" y="8802"/>
                </a:lnTo>
                <a:cubicBezTo>
                  <a:pt x="7247" y="8721"/>
                  <a:pt x="7054" y="8772"/>
                  <a:pt x="6965" y="8910"/>
                </a:cubicBezTo>
                <a:cubicBezTo>
                  <a:pt x="6877" y="9048"/>
                  <a:pt x="6925" y="9224"/>
                  <a:pt x="7077" y="9305"/>
                </a:cubicBezTo>
                <a:lnTo>
                  <a:pt x="7576" y="9575"/>
                </a:lnTo>
                <a:cubicBezTo>
                  <a:pt x="7572" y="9618"/>
                  <a:pt x="7576" y="9662"/>
                  <a:pt x="7576" y="9707"/>
                </a:cubicBezTo>
                <a:lnTo>
                  <a:pt x="7576" y="11893"/>
                </a:lnTo>
                <a:cubicBezTo>
                  <a:pt x="7576" y="11938"/>
                  <a:pt x="7572" y="11982"/>
                  <a:pt x="7576" y="12025"/>
                </a:cubicBezTo>
                <a:lnTo>
                  <a:pt x="7077" y="12295"/>
                </a:lnTo>
                <a:cubicBezTo>
                  <a:pt x="6925" y="12376"/>
                  <a:pt x="6877" y="12552"/>
                  <a:pt x="6965" y="12690"/>
                </a:cubicBezTo>
                <a:cubicBezTo>
                  <a:pt x="7024" y="12783"/>
                  <a:pt x="7132" y="12834"/>
                  <a:pt x="7241" y="12834"/>
                </a:cubicBezTo>
                <a:cubicBezTo>
                  <a:pt x="7295" y="12834"/>
                  <a:pt x="7348" y="12819"/>
                  <a:pt x="7399" y="12792"/>
                </a:cubicBezTo>
                <a:lnTo>
                  <a:pt x="7760" y="12606"/>
                </a:lnTo>
                <a:cubicBezTo>
                  <a:pt x="8046" y="13130"/>
                  <a:pt x="8639" y="13487"/>
                  <a:pt x="9322" y="13487"/>
                </a:cubicBezTo>
                <a:lnTo>
                  <a:pt x="10215" y="13487"/>
                </a:lnTo>
                <a:lnTo>
                  <a:pt x="10215" y="13925"/>
                </a:lnTo>
                <a:cubicBezTo>
                  <a:pt x="10215" y="14085"/>
                  <a:pt x="10355" y="14212"/>
                  <a:pt x="10530" y="14212"/>
                </a:cubicBezTo>
                <a:cubicBezTo>
                  <a:pt x="10705" y="14212"/>
                  <a:pt x="10845" y="14085"/>
                  <a:pt x="10845" y="13925"/>
                </a:cubicBezTo>
                <a:lnTo>
                  <a:pt x="10845" y="13487"/>
                </a:lnTo>
                <a:lnTo>
                  <a:pt x="11718" y="13487"/>
                </a:lnTo>
                <a:cubicBezTo>
                  <a:pt x="12402" y="13487"/>
                  <a:pt x="12995" y="13130"/>
                  <a:pt x="13281" y="12606"/>
                </a:cubicBezTo>
                <a:lnTo>
                  <a:pt x="13635" y="12792"/>
                </a:lnTo>
                <a:cubicBezTo>
                  <a:pt x="13686" y="12819"/>
                  <a:pt x="13745" y="12834"/>
                  <a:pt x="13800" y="12834"/>
                </a:cubicBezTo>
                <a:cubicBezTo>
                  <a:pt x="13909" y="12834"/>
                  <a:pt x="14016" y="12783"/>
                  <a:pt x="14075" y="12690"/>
                </a:cubicBezTo>
                <a:cubicBezTo>
                  <a:pt x="14164" y="12552"/>
                  <a:pt x="14115" y="12376"/>
                  <a:pt x="13964" y="12295"/>
                </a:cubicBezTo>
                <a:lnTo>
                  <a:pt x="13458" y="12025"/>
                </a:lnTo>
                <a:cubicBezTo>
                  <a:pt x="13462" y="11982"/>
                  <a:pt x="13465" y="11938"/>
                  <a:pt x="13465" y="11893"/>
                </a:cubicBezTo>
                <a:lnTo>
                  <a:pt x="13465" y="9707"/>
                </a:lnTo>
                <a:cubicBezTo>
                  <a:pt x="13465" y="9662"/>
                  <a:pt x="13462" y="9618"/>
                  <a:pt x="13458" y="9575"/>
                </a:cubicBezTo>
                <a:lnTo>
                  <a:pt x="13964" y="9305"/>
                </a:lnTo>
                <a:cubicBezTo>
                  <a:pt x="14115" y="9224"/>
                  <a:pt x="14164" y="9048"/>
                  <a:pt x="14075" y="8910"/>
                </a:cubicBezTo>
                <a:cubicBezTo>
                  <a:pt x="13987" y="8772"/>
                  <a:pt x="13787" y="8721"/>
                  <a:pt x="13635" y="8802"/>
                </a:cubicBezTo>
                <a:lnTo>
                  <a:pt x="13281" y="8994"/>
                </a:lnTo>
                <a:cubicBezTo>
                  <a:pt x="12995" y="8470"/>
                  <a:pt x="12402" y="8113"/>
                  <a:pt x="11718" y="8113"/>
                </a:cubicBezTo>
                <a:lnTo>
                  <a:pt x="10845" y="8113"/>
                </a:lnTo>
                <a:lnTo>
                  <a:pt x="10845" y="7675"/>
                </a:lnTo>
                <a:cubicBezTo>
                  <a:pt x="10845" y="7515"/>
                  <a:pt x="10705" y="7388"/>
                  <a:pt x="10530" y="7388"/>
                </a:cubicBezTo>
                <a:close/>
                <a:moveTo>
                  <a:pt x="5160" y="7687"/>
                </a:moveTo>
                <a:cubicBezTo>
                  <a:pt x="5081" y="7706"/>
                  <a:pt x="5007" y="7756"/>
                  <a:pt x="4963" y="7825"/>
                </a:cubicBezTo>
                <a:cubicBezTo>
                  <a:pt x="4874" y="7963"/>
                  <a:pt x="4923" y="8145"/>
                  <a:pt x="5074" y="8227"/>
                </a:cubicBezTo>
                <a:lnTo>
                  <a:pt x="6059" y="8754"/>
                </a:lnTo>
                <a:cubicBezTo>
                  <a:pt x="6210" y="8835"/>
                  <a:pt x="6410" y="8790"/>
                  <a:pt x="6499" y="8652"/>
                </a:cubicBezTo>
                <a:cubicBezTo>
                  <a:pt x="6588" y="8514"/>
                  <a:pt x="6532" y="8332"/>
                  <a:pt x="6381" y="8251"/>
                </a:cubicBezTo>
                <a:lnTo>
                  <a:pt x="5396" y="7723"/>
                </a:lnTo>
                <a:cubicBezTo>
                  <a:pt x="5321" y="7683"/>
                  <a:pt x="5238" y="7669"/>
                  <a:pt x="5160" y="7687"/>
                </a:cubicBezTo>
                <a:close/>
                <a:moveTo>
                  <a:pt x="15881" y="7687"/>
                </a:moveTo>
                <a:cubicBezTo>
                  <a:pt x="15802" y="7669"/>
                  <a:pt x="15720" y="7683"/>
                  <a:pt x="15644" y="7723"/>
                </a:cubicBezTo>
                <a:lnTo>
                  <a:pt x="14653" y="8251"/>
                </a:lnTo>
                <a:cubicBezTo>
                  <a:pt x="14502" y="8332"/>
                  <a:pt x="14453" y="8514"/>
                  <a:pt x="14541" y="8652"/>
                </a:cubicBezTo>
                <a:cubicBezTo>
                  <a:pt x="14630" y="8790"/>
                  <a:pt x="14824" y="8835"/>
                  <a:pt x="14975" y="8754"/>
                </a:cubicBezTo>
                <a:lnTo>
                  <a:pt x="15966" y="8227"/>
                </a:lnTo>
                <a:cubicBezTo>
                  <a:pt x="16117" y="8145"/>
                  <a:pt x="16160" y="7963"/>
                  <a:pt x="16071" y="7825"/>
                </a:cubicBezTo>
                <a:cubicBezTo>
                  <a:pt x="16027" y="7756"/>
                  <a:pt x="15959" y="7706"/>
                  <a:pt x="15881" y="7687"/>
                </a:cubicBezTo>
                <a:close/>
                <a:moveTo>
                  <a:pt x="9322" y="8688"/>
                </a:moveTo>
                <a:lnTo>
                  <a:pt x="11718" y="8688"/>
                </a:lnTo>
                <a:cubicBezTo>
                  <a:pt x="12331" y="8688"/>
                  <a:pt x="12828" y="9147"/>
                  <a:pt x="12828" y="9707"/>
                </a:cubicBezTo>
                <a:lnTo>
                  <a:pt x="12828" y="11893"/>
                </a:lnTo>
                <a:cubicBezTo>
                  <a:pt x="12828" y="12452"/>
                  <a:pt x="12331" y="12906"/>
                  <a:pt x="11718" y="12906"/>
                </a:cubicBezTo>
                <a:lnTo>
                  <a:pt x="9322" y="12906"/>
                </a:lnTo>
                <a:cubicBezTo>
                  <a:pt x="8710" y="12906"/>
                  <a:pt x="8206" y="12452"/>
                  <a:pt x="8206" y="11893"/>
                </a:cubicBezTo>
                <a:lnTo>
                  <a:pt x="8206" y="9707"/>
                </a:lnTo>
                <a:cubicBezTo>
                  <a:pt x="8206" y="9147"/>
                  <a:pt x="8710" y="8688"/>
                  <a:pt x="9322" y="8688"/>
                </a:cubicBezTo>
                <a:close/>
                <a:moveTo>
                  <a:pt x="6302" y="12816"/>
                </a:moveTo>
                <a:cubicBezTo>
                  <a:pt x="6224" y="12798"/>
                  <a:pt x="6135" y="12806"/>
                  <a:pt x="6059" y="12846"/>
                </a:cubicBezTo>
                <a:lnTo>
                  <a:pt x="5074" y="13373"/>
                </a:lnTo>
                <a:cubicBezTo>
                  <a:pt x="4923" y="13455"/>
                  <a:pt x="4874" y="13637"/>
                  <a:pt x="4963" y="13775"/>
                </a:cubicBezTo>
                <a:cubicBezTo>
                  <a:pt x="5052" y="13913"/>
                  <a:pt x="5245" y="13958"/>
                  <a:pt x="5396" y="13877"/>
                </a:cubicBezTo>
                <a:lnTo>
                  <a:pt x="6381" y="13349"/>
                </a:lnTo>
                <a:cubicBezTo>
                  <a:pt x="6532" y="13268"/>
                  <a:pt x="6588" y="13086"/>
                  <a:pt x="6499" y="12948"/>
                </a:cubicBezTo>
                <a:cubicBezTo>
                  <a:pt x="6455" y="12879"/>
                  <a:pt x="6381" y="12835"/>
                  <a:pt x="6302" y="12816"/>
                </a:cubicBezTo>
                <a:close/>
                <a:moveTo>
                  <a:pt x="14732" y="12816"/>
                </a:moveTo>
                <a:cubicBezTo>
                  <a:pt x="14653" y="12835"/>
                  <a:pt x="14586" y="12879"/>
                  <a:pt x="14541" y="12948"/>
                </a:cubicBezTo>
                <a:cubicBezTo>
                  <a:pt x="14452" y="13086"/>
                  <a:pt x="14502" y="13268"/>
                  <a:pt x="14653" y="13349"/>
                </a:cubicBezTo>
                <a:lnTo>
                  <a:pt x="15644" y="13877"/>
                </a:lnTo>
                <a:cubicBezTo>
                  <a:pt x="15795" y="13958"/>
                  <a:pt x="15982" y="13913"/>
                  <a:pt x="16071" y="13775"/>
                </a:cubicBezTo>
                <a:cubicBezTo>
                  <a:pt x="16160" y="13637"/>
                  <a:pt x="16117" y="13455"/>
                  <a:pt x="15966" y="13373"/>
                </a:cubicBezTo>
                <a:lnTo>
                  <a:pt x="14975" y="12846"/>
                </a:lnTo>
                <a:cubicBezTo>
                  <a:pt x="14899" y="12806"/>
                  <a:pt x="14810" y="12798"/>
                  <a:pt x="14732" y="12816"/>
                </a:cubicBezTo>
                <a:close/>
                <a:moveTo>
                  <a:pt x="2225" y="13451"/>
                </a:moveTo>
                <a:cubicBezTo>
                  <a:pt x="1712" y="13403"/>
                  <a:pt x="1180" y="13538"/>
                  <a:pt x="748" y="13859"/>
                </a:cubicBezTo>
                <a:cubicBezTo>
                  <a:pt x="-20" y="14429"/>
                  <a:pt x="-226" y="15419"/>
                  <a:pt x="269" y="16201"/>
                </a:cubicBezTo>
                <a:cubicBezTo>
                  <a:pt x="831" y="17079"/>
                  <a:pt x="2069" y="17377"/>
                  <a:pt x="3033" y="16867"/>
                </a:cubicBezTo>
                <a:cubicBezTo>
                  <a:pt x="3890" y="16411"/>
                  <a:pt x="4258" y="15458"/>
                  <a:pt x="3899" y="14614"/>
                </a:cubicBezTo>
                <a:cubicBezTo>
                  <a:pt x="3899" y="14614"/>
                  <a:pt x="3906" y="14626"/>
                  <a:pt x="3906" y="14626"/>
                </a:cubicBezTo>
                <a:lnTo>
                  <a:pt x="4339" y="14398"/>
                </a:lnTo>
                <a:cubicBezTo>
                  <a:pt x="4491" y="14318"/>
                  <a:pt x="4545" y="14135"/>
                  <a:pt x="4457" y="13997"/>
                </a:cubicBezTo>
                <a:cubicBezTo>
                  <a:pt x="4370" y="13858"/>
                  <a:pt x="4176" y="13815"/>
                  <a:pt x="4024" y="13895"/>
                </a:cubicBezTo>
                <a:lnTo>
                  <a:pt x="3584" y="14122"/>
                </a:lnTo>
                <a:cubicBezTo>
                  <a:pt x="3233" y="13728"/>
                  <a:pt x="2739" y="13500"/>
                  <a:pt x="2225" y="13451"/>
                </a:cubicBezTo>
                <a:close/>
                <a:moveTo>
                  <a:pt x="19341" y="13469"/>
                </a:moveTo>
                <a:cubicBezTo>
                  <a:pt x="18641" y="13366"/>
                  <a:pt x="17909" y="13599"/>
                  <a:pt x="17443" y="14128"/>
                </a:cubicBezTo>
                <a:cubicBezTo>
                  <a:pt x="17443" y="14128"/>
                  <a:pt x="17450" y="14116"/>
                  <a:pt x="17450" y="14116"/>
                </a:cubicBezTo>
                <a:lnTo>
                  <a:pt x="17017" y="13889"/>
                </a:lnTo>
                <a:cubicBezTo>
                  <a:pt x="16865" y="13809"/>
                  <a:pt x="16671" y="13858"/>
                  <a:pt x="16583" y="13997"/>
                </a:cubicBezTo>
                <a:cubicBezTo>
                  <a:pt x="16496" y="14135"/>
                  <a:pt x="16549" y="14312"/>
                  <a:pt x="16701" y="14392"/>
                </a:cubicBezTo>
                <a:lnTo>
                  <a:pt x="17135" y="14620"/>
                </a:lnTo>
                <a:cubicBezTo>
                  <a:pt x="16737" y="15570"/>
                  <a:pt x="17263" y="16636"/>
                  <a:pt x="18303" y="16998"/>
                </a:cubicBezTo>
                <a:cubicBezTo>
                  <a:pt x="19228" y="17321"/>
                  <a:pt x="20269" y="16984"/>
                  <a:pt x="20765" y="16201"/>
                </a:cubicBezTo>
                <a:cubicBezTo>
                  <a:pt x="21317" y="15318"/>
                  <a:pt x="20983" y="14191"/>
                  <a:pt x="20017" y="13685"/>
                </a:cubicBezTo>
                <a:cubicBezTo>
                  <a:pt x="19802" y="13573"/>
                  <a:pt x="19574" y="13504"/>
                  <a:pt x="19341" y="13469"/>
                </a:cubicBezTo>
                <a:close/>
                <a:moveTo>
                  <a:pt x="19196" y="14021"/>
                </a:moveTo>
                <a:cubicBezTo>
                  <a:pt x="19374" y="14041"/>
                  <a:pt x="19550" y="14095"/>
                  <a:pt x="19715" y="14182"/>
                </a:cubicBezTo>
                <a:cubicBezTo>
                  <a:pt x="20375" y="14531"/>
                  <a:pt x="20601" y="15299"/>
                  <a:pt x="20220" y="15902"/>
                </a:cubicBezTo>
                <a:cubicBezTo>
                  <a:pt x="19837" y="16505"/>
                  <a:pt x="18991" y="16713"/>
                  <a:pt x="18330" y="16363"/>
                </a:cubicBezTo>
                <a:cubicBezTo>
                  <a:pt x="17670" y="16014"/>
                  <a:pt x="17444" y="15247"/>
                  <a:pt x="17824" y="14644"/>
                </a:cubicBezTo>
                <a:cubicBezTo>
                  <a:pt x="18111" y="14191"/>
                  <a:pt x="18661" y="13959"/>
                  <a:pt x="19196" y="14021"/>
                </a:cubicBezTo>
                <a:close/>
                <a:moveTo>
                  <a:pt x="1858" y="14039"/>
                </a:moveTo>
                <a:cubicBezTo>
                  <a:pt x="2392" y="13978"/>
                  <a:pt x="2936" y="14204"/>
                  <a:pt x="3223" y="14656"/>
                </a:cubicBezTo>
                <a:cubicBezTo>
                  <a:pt x="3604" y="15260"/>
                  <a:pt x="3373" y="16033"/>
                  <a:pt x="2711" y="16381"/>
                </a:cubicBezTo>
                <a:cubicBezTo>
                  <a:pt x="2050" y="16728"/>
                  <a:pt x="1209" y="16522"/>
                  <a:pt x="827" y="15920"/>
                </a:cubicBezTo>
                <a:cubicBezTo>
                  <a:pt x="446" y="15316"/>
                  <a:pt x="670" y="14542"/>
                  <a:pt x="1332" y="14194"/>
                </a:cubicBezTo>
                <a:cubicBezTo>
                  <a:pt x="1498" y="14108"/>
                  <a:pt x="1680" y="14059"/>
                  <a:pt x="1858" y="14039"/>
                </a:cubicBezTo>
                <a:close/>
                <a:moveTo>
                  <a:pt x="10517" y="14889"/>
                </a:moveTo>
                <a:cubicBezTo>
                  <a:pt x="10342" y="14889"/>
                  <a:pt x="10202" y="15017"/>
                  <a:pt x="10202" y="15177"/>
                </a:cubicBezTo>
                <a:lnTo>
                  <a:pt x="10202" y="16225"/>
                </a:lnTo>
                <a:cubicBezTo>
                  <a:pt x="10202" y="16385"/>
                  <a:pt x="10342" y="16513"/>
                  <a:pt x="10517" y="16513"/>
                </a:cubicBezTo>
                <a:cubicBezTo>
                  <a:pt x="10692" y="16513"/>
                  <a:pt x="10839" y="16385"/>
                  <a:pt x="10839" y="16225"/>
                </a:cubicBezTo>
                <a:lnTo>
                  <a:pt x="10839" y="15177"/>
                </a:lnTo>
                <a:cubicBezTo>
                  <a:pt x="10839" y="15017"/>
                  <a:pt x="10692" y="14889"/>
                  <a:pt x="10517" y="14889"/>
                </a:cubicBezTo>
                <a:close/>
                <a:moveTo>
                  <a:pt x="10524" y="17190"/>
                </a:moveTo>
                <a:cubicBezTo>
                  <a:pt x="10348" y="17190"/>
                  <a:pt x="10202" y="17324"/>
                  <a:pt x="10202" y="17484"/>
                </a:cubicBezTo>
                <a:lnTo>
                  <a:pt x="10202" y="17945"/>
                </a:lnTo>
                <a:cubicBezTo>
                  <a:pt x="9102" y="18106"/>
                  <a:pt x="8358" y="19050"/>
                  <a:pt x="8534" y="20054"/>
                </a:cubicBezTo>
                <a:cubicBezTo>
                  <a:pt x="8691" y="20946"/>
                  <a:pt x="9533" y="21599"/>
                  <a:pt x="10524" y="21600"/>
                </a:cubicBezTo>
                <a:cubicBezTo>
                  <a:pt x="11638" y="21594"/>
                  <a:pt x="12535" y="20771"/>
                  <a:pt x="12533" y="19755"/>
                </a:cubicBezTo>
                <a:cubicBezTo>
                  <a:pt x="12529" y="18849"/>
                  <a:pt x="11806" y="18077"/>
                  <a:pt x="10826" y="17939"/>
                </a:cubicBezTo>
                <a:cubicBezTo>
                  <a:pt x="10826" y="17939"/>
                  <a:pt x="10839" y="17939"/>
                  <a:pt x="10839" y="17939"/>
                </a:cubicBezTo>
                <a:lnTo>
                  <a:pt x="10839" y="17484"/>
                </a:lnTo>
                <a:cubicBezTo>
                  <a:pt x="10839" y="17324"/>
                  <a:pt x="10699" y="17190"/>
                  <a:pt x="10524" y="17190"/>
                </a:cubicBezTo>
                <a:close/>
                <a:moveTo>
                  <a:pt x="10530" y="18496"/>
                </a:moveTo>
                <a:cubicBezTo>
                  <a:pt x="11294" y="18497"/>
                  <a:pt x="11910" y="19063"/>
                  <a:pt x="11909" y="19761"/>
                </a:cubicBezTo>
                <a:cubicBezTo>
                  <a:pt x="11908" y="20456"/>
                  <a:pt x="11293" y="21024"/>
                  <a:pt x="10530" y="21025"/>
                </a:cubicBezTo>
                <a:cubicBezTo>
                  <a:pt x="9766" y="21024"/>
                  <a:pt x="9144" y="20458"/>
                  <a:pt x="9145" y="19761"/>
                </a:cubicBezTo>
                <a:cubicBezTo>
                  <a:pt x="9146" y="19065"/>
                  <a:pt x="9768" y="18497"/>
                  <a:pt x="10530" y="1849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11627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62083B0B-20C2-1A79-553F-B650AF0F441E}"/>
              </a:ext>
            </a:extLst>
          </p:cNvPr>
          <p:cNvCxnSpPr>
            <a:cxnSpLocks/>
          </p:cNvCxnSpPr>
          <p:nvPr/>
        </p:nvCxnSpPr>
        <p:spPr>
          <a:xfrm>
            <a:off x="305435" y="6227547"/>
            <a:ext cx="6513054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/>
                </a:gs>
                <a:gs pos="99000">
                  <a:schemeClr val="tx2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6050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CD_LOGO_PROTECTION" val="true"/>
</p:tagLst>
</file>

<file path=ppt/theme/theme1.xml><?xml version="1.0" encoding="utf-8"?>
<a:theme xmlns:a="http://schemas.openxmlformats.org/drawingml/2006/main" name="Bayer2022">
  <a:themeElements>
    <a:clrScheme name="Bayer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ayer2022" id="{B7CCB527-75FA-4B99-915D-CAFDC39B61C9}" vid="{5CD6347D-6214-46B0-B893-50B1B3499992}"/>
    </a:ext>
  </a:extLst>
</a:theme>
</file>

<file path=ppt/theme/theme10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Bayer x EM Template">
  <a:themeElements>
    <a:clrScheme name="Bayer 2023">
      <a:dk1>
        <a:srgbClr val="000000"/>
      </a:dk1>
      <a:lt1>
        <a:srgbClr val="FFFFFF"/>
      </a:lt1>
      <a:dk2>
        <a:srgbClr val="00BCFF"/>
      </a:dk2>
      <a:lt2>
        <a:srgbClr val="F5F5F5"/>
      </a:lt2>
      <a:accent1>
        <a:srgbClr val="00BCFF"/>
      </a:accent1>
      <a:accent2>
        <a:srgbClr val="89D328"/>
      </a:accent2>
      <a:accent3>
        <a:srgbClr val="3353D0"/>
      </a:accent3>
      <a:accent4>
        <a:srgbClr val="61E1E0"/>
      </a:accent4>
      <a:accent5>
        <a:srgbClr val="FC3D80"/>
      </a:accent5>
      <a:accent6>
        <a:srgbClr val="E2DBD7"/>
      </a:accent6>
      <a:hlink>
        <a:srgbClr val="00BCFF"/>
      </a:hlink>
      <a:folHlink>
        <a:srgbClr val="00BCFF"/>
      </a:folHlink>
    </a:clrScheme>
    <a:fontScheme name="Test">
      <a:majorFont>
        <a:latin typeface="Poppins-SemiBold"/>
        <a:ea typeface=""/>
        <a:cs typeface=""/>
      </a:majorFont>
      <a:minorFont>
        <a:latin typeface="Poppins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gradFill flip="none" rotWithShape="1">
            <a:gsLst>
              <a:gs pos="0">
                <a:schemeClr val="accent2"/>
              </a:gs>
              <a:gs pos="99000">
                <a:schemeClr val="tx2"/>
              </a:gs>
            </a:gsLst>
            <a:lin ang="0" scaled="1"/>
            <a:tileRect/>
          </a:gra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ayer x MC // June 2021">
  <a:themeElements>
    <a:clrScheme name="Bayer HVA Colours">
      <a:dk1>
        <a:srgbClr val="011627"/>
      </a:dk1>
      <a:lt1>
        <a:srgbClr val="FFFFFF"/>
      </a:lt1>
      <a:dk2>
        <a:srgbClr val="404E5C"/>
      </a:dk2>
      <a:lt2>
        <a:srgbClr val="328FFF"/>
      </a:lt2>
      <a:accent1>
        <a:srgbClr val="2BFFC1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2BFFC1"/>
      </a:hlink>
      <a:folHlink>
        <a:srgbClr val="328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yer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Bayer2023" id="{E947EF9E-10F9-4E11-85E5-96F350F830D8}" vid="{B7FF86C5-4594-42DD-AA49-8251DFA93124}"/>
    </a:ext>
  </a:extLst>
</a:theme>
</file>

<file path=ppt/theme/theme5.xml><?xml version="1.0" encoding="utf-8"?>
<a:theme xmlns:a="http://schemas.openxmlformats.org/drawingml/2006/main" name="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Bayer x MC // June 2021">
  <a:themeElements>
    <a:clrScheme name="Bayer Share and Scale Colours 1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89D328"/>
      </a:accent2>
      <a:accent3>
        <a:srgbClr val="00BCFF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emTemplate // Jan 2023">
  <a:themeElements>
    <a:clrScheme name="EM X Bayer Colours 2023 1">
      <a:dk1>
        <a:srgbClr val="0A0F0D"/>
      </a:dk1>
      <a:lt1>
        <a:srgbClr val="FFFFFF"/>
      </a:lt1>
      <a:dk2>
        <a:srgbClr val="00BCFF"/>
      </a:dk2>
      <a:lt2>
        <a:srgbClr val="E3DCDB"/>
      </a:lt2>
      <a:accent1>
        <a:srgbClr val="89D328"/>
      </a:accent1>
      <a:accent2>
        <a:srgbClr val="61E1E0"/>
      </a:accent2>
      <a:accent3>
        <a:srgbClr val="00BCFF"/>
      </a:accent3>
      <a:accent4>
        <a:srgbClr val="3454D1"/>
      </a:accent4>
      <a:accent5>
        <a:srgbClr val="E3DCDB"/>
      </a:accent5>
      <a:accent6>
        <a:srgbClr val="CEC3C1"/>
      </a:accent6>
      <a:hlink>
        <a:srgbClr val="61E1E0"/>
      </a:hlink>
      <a:folHlink>
        <a:srgbClr val="61E1E0"/>
      </a:folHlink>
    </a:clrScheme>
    <a:fontScheme name="EM Fonts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72000" rIns="72000" rtlCol="0" anchor="ctr"/>
      <a:lstStyle>
        <a:defPPr algn="ctr">
          <a:lnSpc>
            <a:spcPct val="110000"/>
          </a:lnSpc>
          <a:spcAft>
            <a:spcPts val="600"/>
          </a:spcAft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custClrLst>
    <a:custClr name="blank">
      <a:srgbClr val="FFFFFF"/>
    </a:custClr>
    <a:custClr name="Black Tint 1">
      <a:srgbClr val="3B3F3D"/>
    </a:custClr>
    <a:custClr name="Light Clay">
      <a:srgbClr val="CEC3C1"/>
    </a:custClr>
    <a:custClr name="Pink Tint 1">
      <a:srgbClr val="FD4D8B"/>
    </a:custClr>
    <a:custClr name="Turpuoise Tint 1">
      <a:srgbClr val="82E7E7"/>
    </a:custClr>
    <a:custClr name="Cerulean Tint 1">
      <a:srgbClr val="5F78DB"/>
    </a:custClr>
    <a:custClr name="Tangerine Tint 1">
      <a:srgbClr val="FBBC46"/>
    </a:custClr>
    <a:custClr name="Merlot Tint 1">
      <a:srgbClr val="944F7A"/>
    </a:custClr>
    <a:custClr name="Periwinkle Tint 1">
      <a:srgbClr val="C6C6FF"/>
    </a:custClr>
    <a:custClr name="Clay Tint 1">
      <a:srgbClr val="D8CFCE"/>
    </a:custClr>
    <a:custClr name="blank">
      <a:srgbClr val="FFFFFF"/>
    </a:custClr>
    <a:custClr name="Black Tint 2">
      <a:srgbClr val="6C6F6E"/>
    </a:custClr>
    <a:custClr name="Light Clay Tint 2">
      <a:srgbClr val="D8CFCE"/>
    </a:custClr>
    <a:custClr name="Pink Tint 2">
      <a:srgbClr val="FD6896"/>
    </a:custClr>
    <a:custClr name="Turpuoise Tint 2">
      <a:srgbClr val="A4EEEE"/>
    </a:custClr>
    <a:custClr name="Cerulean Tint 2">
      <a:srgbClr val="8B9DE5"/>
    </a:custClr>
    <a:custClr name="Tangerine Tint 2">
      <a:srgbClr val="FCCE79"/>
    </a:custClr>
    <a:custClr name="Merlot Tint 2">
      <a:srgbClr val="AF7B9B"/>
    </a:custClr>
    <a:custClr name="Periwinkle Tint 2">
      <a:srgbClr val="D4D4FF"/>
    </a:custClr>
    <a:custClr name="Clay Tint 2">
      <a:srgbClr val="E3DCDB"/>
    </a:custClr>
    <a:custClr name="blank">
      <a:srgbClr val="FFFFFF"/>
    </a:custClr>
    <a:custClr name="Black Tint 3">
      <a:srgbClr val="9D9F9E"/>
    </a:custClr>
    <a:custClr name="Light Clay Tint 3">
      <a:srgbClr val="EDE9E9"/>
    </a:custClr>
    <a:custClr name="Pink Tint 3">
      <a:srgbClr val="FE84AE"/>
    </a:custClr>
    <a:custClr name="Turpuoise Tint 3">
      <a:srgbClr val="C6F4F4"/>
    </a:custClr>
    <a:custClr name="Cerulean Tint 3">
      <a:srgbClr val="B6C2EE"/>
    </a:custClr>
    <a:custClr name="Tangerine Tint 3">
      <a:srgbClr val="FDE1AB"/>
    </a:custClr>
    <a:custClr name="Merlot Tint 3">
      <a:srgbClr val="C9A7BD"/>
    </a:custClr>
    <a:custClr name="Periwinkle Tint 3">
      <a:srgbClr val="E3E3FF"/>
    </a:custClr>
    <a:custClr name="Clay Tint 3">
      <a:srgbClr val="EDE9E9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Bayer x MC // June 2021">
  <a:themeElements>
    <a:clrScheme name="Bayer 2021 Colour Theme">
      <a:dk1>
        <a:srgbClr val="011627"/>
      </a:dk1>
      <a:lt1>
        <a:srgbClr val="FFFFFF"/>
      </a:lt1>
      <a:dk2>
        <a:srgbClr val="404E5C"/>
      </a:dk2>
      <a:lt2>
        <a:srgbClr val="E1005D"/>
      </a:lt2>
      <a:accent1>
        <a:srgbClr val="E1005D"/>
      </a:accent1>
      <a:accent2>
        <a:srgbClr val="404E5C"/>
      </a:accent2>
      <a:accent3>
        <a:srgbClr val="FF9914"/>
      </a:accent3>
      <a:accent4>
        <a:srgbClr val="89D328"/>
      </a:accent4>
      <a:accent5>
        <a:srgbClr val="EDF2F3"/>
      </a:accent5>
      <a:accent6>
        <a:srgbClr val="00BCFF"/>
      </a:accent6>
      <a:hlink>
        <a:srgbClr val="E1005D"/>
      </a:hlink>
      <a:folHlink>
        <a:srgbClr val="E1005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ardinal Template Final">
    <a:dk1>
      <a:srgbClr val="000000"/>
    </a:dk1>
    <a:lt1>
      <a:srgbClr val="FFFFFF"/>
    </a:lt1>
    <a:dk2>
      <a:srgbClr val="FF5C00"/>
    </a:dk2>
    <a:lt2>
      <a:srgbClr val="0DDEE5"/>
    </a:lt2>
    <a:accent1>
      <a:srgbClr val="6B15D5"/>
    </a:accent1>
    <a:accent2>
      <a:srgbClr val="BEECEE"/>
    </a:accent2>
    <a:accent3>
      <a:srgbClr val="00CAD5"/>
    </a:accent3>
    <a:accent4>
      <a:srgbClr val="DBDBDB"/>
    </a:accent4>
    <a:accent5>
      <a:srgbClr val="EAEBEA"/>
    </a:accent5>
    <a:accent6>
      <a:srgbClr val="30117C"/>
    </a:accent6>
    <a:hlink>
      <a:srgbClr val="1800A0"/>
    </a:hlink>
    <a:folHlink>
      <a:srgbClr val="280262"/>
    </a:folHlink>
  </a:clrScheme>
  <a:fontScheme name="Office">
    <a:maj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Arial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B94F34BE25844A86FA9DAE1C52FEF1" ma:contentTypeVersion="16" ma:contentTypeDescription="Create a new document." ma:contentTypeScope="" ma:versionID="0d11d6f25eccfdb65008e43f9fc87a79">
  <xsd:schema xmlns:xsd="http://www.w3.org/2001/XMLSchema" xmlns:xs="http://www.w3.org/2001/XMLSchema" xmlns:p="http://schemas.microsoft.com/office/2006/metadata/properties" xmlns:ns2="ddd732a4-5925-4a41-9a76-3e713d750e73" xmlns:ns3="642023b6-027f-42b2-ae3f-68219e5a4115" targetNamespace="http://schemas.microsoft.com/office/2006/metadata/properties" ma:root="true" ma:fieldsID="12867037fb90038efca3950b7f6165db" ns2:_="" ns3:_="">
    <xsd:import namespace="ddd732a4-5925-4a41-9a76-3e713d750e73"/>
    <xsd:import namespace="642023b6-027f-42b2-ae3f-68219e5a41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d732a4-5925-4a41-9a76-3e713d750e7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b8c6112-a551-416c-b446-07c3fc3d0d4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023b6-027f-42b2-ae3f-68219e5a411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b23bbc7-fbbf-45f3-bf5a-f347bc23a60a}" ma:internalName="TaxCatchAll" ma:showField="CatchAllData" ma:web="642023b6-027f-42b2-ae3f-68219e5a41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2023b6-027f-42b2-ae3f-68219e5a4115" xsi:nil="true"/>
    <lcf76f155ced4ddcb4097134ff3c332f xmlns="ddd732a4-5925-4a41-9a76-3e713d750e7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34DBA1F-0D4B-4898-AA87-1771EA4B27A1}">
  <ds:schemaRefs>
    <ds:schemaRef ds:uri="642023b6-027f-42b2-ae3f-68219e5a4115"/>
    <ds:schemaRef ds:uri="ddd732a4-5925-4a41-9a76-3e713d750e7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409161F-846A-4C10-9E69-A82A45711D9D}">
  <ds:schemaRefs>
    <ds:schemaRef ds:uri="642023b6-027f-42b2-ae3f-68219e5a4115"/>
    <ds:schemaRef ds:uri="ddd732a4-5925-4a41-9a76-3e713d750e7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C2BB7E1-7F3B-4741-BA22-30E5E778D5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3408</TotalTime>
  <Words>1282</Words>
  <Application>Microsoft Macintosh PowerPoint</Application>
  <PresentationFormat>Panorámica</PresentationFormat>
  <Paragraphs>260</Paragraphs>
  <Slides>7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11</vt:i4>
      </vt:variant>
      <vt:variant>
        <vt:lpstr>Títulos de diapositiva</vt:lpstr>
      </vt:variant>
      <vt:variant>
        <vt:i4>7</vt:i4>
      </vt:variant>
    </vt:vector>
  </HeadingPairs>
  <TitlesOfParts>
    <vt:vector size="29" baseType="lpstr">
      <vt:lpstr>Arial</vt:lpstr>
      <vt:lpstr>Calibri</vt:lpstr>
      <vt:lpstr>Century Gothic</vt:lpstr>
      <vt:lpstr>Georgia Pro Light</vt:lpstr>
      <vt:lpstr>Poppins</vt:lpstr>
      <vt:lpstr>Poppins ExtraLight</vt:lpstr>
      <vt:lpstr>Poppins Light</vt:lpstr>
      <vt:lpstr>Poppins Thin</vt:lpstr>
      <vt:lpstr>Poppins-Regular</vt:lpstr>
      <vt:lpstr>Poppins-SemiBold</vt:lpstr>
      <vt:lpstr>System Font Regular</vt:lpstr>
      <vt:lpstr>Bayer2022</vt:lpstr>
      <vt:lpstr>Bayer x MC // June 2021</vt:lpstr>
      <vt:lpstr>1_Bayer x MC // June 2021</vt:lpstr>
      <vt:lpstr>Bayer2023</vt:lpstr>
      <vt:lpstr>emTemplate // Jan 2023</vt:lpstr>
      <vt:lpstr>2_Bayer x MC // June 2021</vt:lpstr>
      <vt:lpstr>2_emTemplate // Jan 2023</vt:lpstr>
      <vt:lpstr>3_emTemplate // Jan 2023</vt:lpstr>
      <vt:lpstr>3_Bayer x MC // June 2021</vt:lpstr>
      <vt:lpstr>1_Bayer x MC // June 2021</vt:lpstr>
      <vt:lpstr>Bayer x EM Template</vt:lpstr>
      <vt:lpstr>2024 ACETAMINOFEN BAYER, Inversión real</vt:lpstr>
      <vt:lpstr>Contexto de mercado ¿Qué puede impactar a la categoría ?</vt:lpstr>
      <vt:lpstr>Category Offline Highlights</vt:lpstr>
      <vt:lpstr>Presentación de PowerPoint</vt:lpstr>
      <vt:lpstr>2024 Aprendizajes</vt:lpstr>
      <vt:lpstr>HVA NAME – Key highlights here 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Lourdes Hernandez</dc:creator>
  <cp:lastModifiedBy>Microsoft Office User</cp:lastModifiedBy>
  <cp:revision>16</cp:revision>
  <dcterms:created xsi:type="dcterms:W3CDTF">2023-05-24T18:22:33Z</dcterms:created>
  <dcterms:modified xsi:type="dcterms:W3CDTF">2024-09-23T18:38:44Z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0x01010045B94F34BE25844A86FA9DAE1C52FEF1</vt:lpwstr>
  </property>
  <property fmtid="{D5CDD505-2E9C-101B-9397-08002B2CF9AE}" pid="3" name="MediaServiceImageTags">
    <vt:lpwstr/>
  </property>
</Properties>
</file>