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4.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theme/theme6.xml" ContentType="application/vnd.openxmlformats-officedocument.theme+xml"/>
  <Override PartName="/ppt/tags/tag1.xml" ContentType="application/vnd.openxmlformats-officedocument.presentationml.tags+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theme/theme7.xml" ContentType="application/vnd.openxmlformats-officedocument.theme+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theme/theme8.xml" ContentType="application/vnd.openxmlformats-officedocument.theme+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theme/theme9.xml" ContentType="application/vnd.openxmlformats-officedocument.theme+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theme/theme10.xml" ContentType="application/vnd.openxmlformats-officedocument.theme+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charts/chart1.xml" ContentType="application/vnd.openxmlformats-officedocument.drawingml.chart+xml"/>
  <Override PartName="/ppt/notesSlides/notesSlide1.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6" r:id="rId4"/>
    <p:sldMasterId id="2147483678" r:id="rId5"/>
    <p:sldMasterId id="2147483695" r:id="rId6"/>
    <p:sldMasterId id="2147483710" r:id="rId7"/>
    <p:sldMasterId id="2147483777" r:id="rId8"/>
    <p:sldMasterId id="2147483834" r:id="rId9"/>
    <p:sldMasterId id="2147483854" r:id="rId10"/>
    <p:sldMasterId id="2147483911" r:id="rId11"/>
    <p:sldMasterId id="2147483969" r:id="rId12"/>
    <p:sldMasterId id="2147483655" r:id="rId13"/>
    <p:sldMasterId id="2147484047" r:id="rId14"/>
  </p:sldMasterIdLst>
  <p:notesMasterIdLst>
    <p:notesMasterId r:id="rId21"/>
  </p:notesMasterIdLst>
  <p:sldIdLst>
    <p:sldId id="2147477628" r:id="rId15"/>
    <p:sldId id="2147472575" r:id="rId16"/>
    <p:sldId id="2147375774" r:id="rId17"/>
    <p:sldId id="2147477632" r:id="rId18"/>
    <p:sldId id="2147477629" r:id="rId19"/>
    <p:sldId id="2147477611" r:id="rId2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F5DC88A-F4F1-83A8-AAC8-9E711694AAD7}" name="David Beale" initials="DB" userId="S::david.beale@essencemediacom.com::c94275c9-8e1c-4b9f-badb-02844e3182b1" providerId="AD"/>
  <p188:author id="{60B746AC-F4F6-A0A8-B6A3-6EABD4A72205}" name="Issaree Veerakanit" initials="IV" userId="S::issaree.veerakanit1@essencemediacom.com::882c589f-0b79-4b77-b121-23040f57b8c0" providerId="AD"/>
  <p188:author id="{2051EAD5-68F8-F7DB-DB7F-B973296B82BB}" name="Thomas Katryniak" initials="" userId="S::thomas.katryniak@essencemediacom.com::78a08f01-4d7d-40e6-9c7c-04f7a586f9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679E1E"/>
    <a:srgbClr val="FFC000"/>
    <a:srgbClr val="009569"/>
    <a:srgbClr val="404E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89"/>
  </p:normalViewPr>
  <p:slideViewPr>
    <p:cSldViewPr snapToGrid="0">
      <p:cViewPr varScale="1">
        <p:scale>
          <a:sx n="108" d="100"/>
          <a:sy n="108" d="100"/>
        </p:scale>
        <p:origin x="73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 Target="slides/slide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2.xml"/><Relationship Id="rId20" Type="http://schemas.openxmlformats.org/officeDocument/2006/relationships/slide" Target="slides/slide6.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xml"/><Relationship Id="rId23"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xlsx"/></Relationships>
</file>

<file path=ppt/charts/_rels/chart2.xml.rels><?xml version="1.0" encoding="UTF-8" standalone="yes"?>
<Relationships xmlns="http://schemas.openxmlformats.org/package/2006/relationships"><Relationship Id="rId3" Type="http://schemas.openxmlformats.org/officeDocument/2006/relationships/oleObject" Target="NULL" TargetMode="External"/><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oleObject" Target="NULL" TargetMode="External"/><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Hoja1!$A$2</c:f>
              <c:strCache>
                <c:ptCount val="1"/>
                <c:pt idx="0">
                  <c:v>OTV</c:v>
                </c:pt>
              </c:strCache>
            </c:strRef>
          </c:tx>
          <c:spPr>
            <a:solidFill>
              <a:schemeClr val="accent1"/>
            </a:solidFill>
            <a:ln>
              <a:noFill/>
            </a:ln>
            <a:effectLst/>
          </c:spPr>
          <c:invertIfNegative val="0"/>
          <c:dLbls>
            <c:spPr>
              <a:noFill/>
              <a:ln>
                <a:noFill/>
              </a:ln>
              <a:effectLst/>
            </c:spPr>
            <c:txPr>
              <a:bodyPr rot="0" spcFirstLastPara="1" vertOverflow="ellipsis" vert="horz" wrap="none" anchor="ctr" anchorCtr="1"/>
              <a:lstStyle/>
              <a:p>
                <a:pPr>
                  <a:defRPr sz="1000" b="0" i="0" u="none" strike="noStrike" kern="1200" baseline="0">
                    <a:solidFill>
                      <a:schemeClr val="bg1"/>
                    </a:solidFill>
                    <a:latin typeface="+mn-lt"/>
                    <a:ea typeface="+mn-ea"/>
                    <a:cs typeface="+mn-cs"/>
                  </a:defRPr>
                </a:pPr>
                <a:endParaRPr lang="es-HN"/>
              </a:p>
            </c:txPr>
            <c:showLegendKey val="0"/>
            <c:showVal val="1"/>
            <c:showCatName val="0"/>
            <c:showSerName val="1"/>
            <c:showPercent val="0"/>
            <c:showBubbleSize val="0"/>
            <c:separator> </c:separator>
            <c:showLeaderLines val="0"/>
            <c:extLst>
              <c:ext xmlns:c15="http://schemas.microsoft.com/office/drawing/2012/chart" uri="{CE6537A1-D6FC-4f65-9D91-7224C49458BB}">
                <c15:spPr xmlns:c15="http://schemas.microsoft.com/office/drawing/2012/chart">
                  <a:prstGeom prst="rect">
                    <a:avLst/>
                  </a:prstGeom>
                </c15:spPr>
                <c15:showLeaderLines val="1"/>
                <c15:leaderLines>
                  <c:spPr>
                    <a:ln w="9525" cap="flat" cmpd="sng" algn="ctr">
                      <a:solidFill>
                        <a:schemeClr val="tx1">
                          <a:lumMod val="35000"/>
                          <a:lumOff val="65000"/>
                        </a:schemeClr>
                      </a:solidFill>
                      <a:round/>
                    </a:ln>
                    <a:effectLst/>
                  </c:spPr>
                </c15:leaderLines>
              </c:ext>
            </c:extLst>
          </c:dLbls>
          <c:cat>
            <c:strRef>
              <c:f>Hoja1!$B$1</c:f>
              <c:strCache>
                <c:ptCount val="1"/>
                <c:pt idx="0">
                  <c:v>SOI%</c:v>
                </c:pt>
              </c:strCache>
            </c:strRef>
          </c:cat>
          <c:val>
            <c:numRef>
              <c:f>Hoja1!$B$2</c:f>
              <c:numCache>
                <c:formatCode>0%</c:formatCode>
                <c:ptCount val="1"/>
                <c:pt idx="0">
                  <c:v>0.68</c:v>
                </c:pt>
              </c:numCache>
            </c:numRef>
          </c:val>
          <c:extLst>
            <c:ext xmlns:c16="http://schemas.microsoft.com/office/drawing/2014/chart" uri="{C3380CC4-5D6E-409C-BE32-E72D297353CC}">
              <c16:uniqueId val="{00000000-6344-4CAC-B6B0-3A569DD4A051}"/>
            </c:ext>
          </c:extLst>
        </c:ser>
        <c:ser>
          <c:idx val="1"/>
          <c:order val="1"/>
          <c:tx>
            <c:strRef>
              <c:f>Hoja1!$A$3</c:f>
              <c:strCache>
                <c:ptCount val="1"/>
                <c:pt idx="0">
                  <c:v>PTV</c:v>
                </c:pt>
              </c:strCache>
            </c:strRef>
          </c:tx>
          <c:spPr>
            <a:solidFill>
              <a:schemeClr val="accent1">
                <a:lumMod val="75000"/>
              </a:schemeClr>
            </a:solidFill>
            <a:ln>
              <a:noFill/>
            </a:ln>
            <a:effectLst/>
          </c:spPr>
          <c:invertIfNegative val="0"/>
          <c:cat>
            <c:strRef>
              <c:f>Hoja1!$B$1</c:f>
              <c:strCache>
                <c:ptCount val="1"/>
                <c:pt idx="0">
                  <c:v>SOI%</c:v>
                </c:pt>
              </c:strCache>
            </c:strRef>
          </c:cat>
          <c:val>
            <c:numRef>
              <c:f>Hoja1!$B$3</c:f>
              <c:numCache>
                <c:formatCode>0%</c:formatCode>
                <c:ptCount val="1"/>
              </c:numCache>
            </c:numRef>
          </c:val>
          <c:extLst>
            <c:ext xmlns:c16="http://schemas.microsoft.com/office/drawing/2014/chart" uri="{C3380CC4-5D6E-409C-BE32-E72D297353CC}">
              <c16:uniqueId val="{00000005-6344-4CAC-B6B0-3A569DD4A051}"/>
            </c:ext>
          </c:extLst>
        </c:ser>
        <c:ser>
          <c:idx val="2"/>
          <c:order val="2"/>
          <c:tx>
            <c:strRef>
              <c:f>Hoja1!$A$4</c:f>
              <c:strCache>
                <c:ptCount val="1"/>
                <c:pt idx="0">
                  <c:v>Video</c:v>
                </c:pt>
              </c:strCache>
            </c:strRef>
          </c:tx>
          <c:spPr>
            <a:solidFill>
              <a:schemeClr val="accent2">
                <a:lumMod val="50000"/>
              </a:schemeClr>
            </a:solidFill>
            <a:ln>
              <a:noFill/>
            </a:ln>
            <a:effectLst/>
          </c:spPr>
          <c:invertIfNegative val="0"/>
          <c:cat>
            <c:strRef>
              <c:f>Hoja1!$B$1</c:f>
              <c:strCache>
                <c:ptCount val="1"/>
                <c:pt idx="0">
                  <c:v>SOI%</c:v>
                </c:pt>
              </c:strCache>
            </c:strRef>
          </c:cat>
          <c:val>
            <c:numRef>
              <c:f>Hoja1!$B$4</c:f>
              <c:numCache>
                <c:formatCode>0%</c:formatCode>
                <c:ptCount val="1"/>
              </c:numCache>
            </c:numRef>
          </c:val>
          <c:extLst>
            <c:ext xmlns:c16="http://schemas.microsoft.com/office/drawing/2014/chart" uri="{C3380CC4-5D6E-409C-BE32-E72D297353CC}">
              <c16:uniqueId val="{00000006-6344-4CAC-B6B0-3A569DD4A051}"/>
            </c:ext>
          </c:extLst>
        </c:ser>
        <c:ser>
          <c:idx val="3"/>
          <c:order val="3"/>
          <c:tx>
            <c:strRef>
              <c:f>Hoja1!$A$5</c:f>
              <c:strCache>
                <c:ptCount val="1"/>
                <c:pt idx="0">
                  <c:v>Social</c:v>
                </c:pt>
              </c:strCache>
            </c:strRef>
          </c:tx>
          <c:spPr>
            <a:solidFill>
              <a:schemeClr val="accent2">
                <a:lumMod val="75000"/>
              </a:schemeClr>
            </a:solidFill>
            <a:ln>
              <a:noFill/>
            </a:ln>
            <a:effectLst/>
          </c:spPr>
          <c:invertIfNegative val="0"/>
          <c:cat>
            <c:strRef>
              <c:f>Hoja1!$B$1</c:f>
              <c:strCache>
                <c:ptCount val="1"/>
                <c:pt idx="0">
                  <c:v>SOI%</c:v>
                </c:pt>
              </c:strCache>
            </c:strRef>
          </c:cat>
          <c:val>
            <c:numRef>
              <c:f>Hoja1!$B$5</c:f>
              <c:numCache>
                <c:formatCode>0%</c:formatCode>
                <c:ptCount val="1"/>
              </c:numCache>
            </c:numRef>
          </c:val>
          <c:extLst>
            <c:ext xmlns:c16="http://schemas.microsoft.com/office/drawing/2014/chart" uri="{C3380CC4-5D6E-409C-BE32-E72D297353CC}">
              <c16:uniqueId val="{00000007-6344-4CAC-B6B0-3A569DD4A051}"/>
            </c:ext>
          </c:extLst>
        </c:ser>
        <c:ser>
          <c:idx val="4"/>
          <c:order val="4"/>
          <c:tx>
            <c:strRef>
              <c:f>Hoja1!$A$6</c:f>
              <c:strCache>
                <c:ptCount val="1"/>
                <c:pt idx="0">
                  <c:v>Influencers</c:v>
                </c:pt>
              </c:strCache>
            </c:strRef>
          </c:tx>
          <c:spPr>
            <a:solidFill>
              <a:schemeClr val="accent2"/>
            </a:solidFill>
            <a:ln>
              <a:noFill/>
            </a:ln>
            <a:effectLst/>
          </c:spPr>
          <c:invertIfNegative val="0"/>
          <c:cat>
            <c:strRef>
              <c:f>Hoja1!$B$1</c:f>
              <c:strCache>
                <c:ptCount val="1"/>
                <c:pt idx="0">
                  <c:v>SOI%</c:v>
                </c:pt>
              </c:strCache>
            </c:strRef>
          </c:cat>
          <c:val>
            <c:numRef>
              <c:f>Hoja1!$B$6</c:f>
              <c:numCache>
                <c:formatCode>0%</c:formatCode>
                <c:ptCount val="1"/>
              </c:numCache>
            </c:numRef>
          </c:val>
          <c:extLst>
            <c:ext xmlns:c16="http://schemas.microsoft.com/office/drawing/2014/chart" uri="{C3380CC4-5D6E-409C-BE32-E72D297353CC}">
              <c16:uniqueId val="{00000008-6344-4CAC-B6B0-3A569DD4A051}"/>
            </c:ext>
          </c:extLst>
        </c:ser>
        <c:ser>
          <c:idx val="5"/>
          <c:order val="5"/>
          <c:tx>
            <c:strRef>
              <c:f>Hoja1!$A$7</c:f>
              <c:strCache>
                <c:ptCount val="1"/>
                <c:pt idx="0">
                  <c:v>Display</c:v>
                </c:pt>
              </c:strCache>
            </c:strRef>
          </c:tx>
          <c:spPr>
            <a:solidFill>
              <a:schemeClr val="accent2">
                <a:lumMod val="60000"/>
                <a:lumOff val="40000"/>
              </a:schemeClr>
            </a:solidFill>
            <a:ln>
              <a:noFill/>
            </a:ln>
            <a:effectLst/>
          </c:spPr>
          <c:invertIfNegative val="0"/>
          <c:cat>
            <c:strRef>
              <c:f>Hoja1!$B$1</c:f>
              <c:strCache>
                <c:ptCount val="1"/>
                <c:pt idx="0">
                  <c:v>SOI%</c:v>
                </c:pt>
              </c:strCache>
            </c:strRef>
          </c:cat>
          <c:val>
            <c:numRef>
              <c:f>Hoja1!$B$7</c:f>
              <c:numCache>
                <c:formatCode>0%</c:formatCode>
                <c:ptCount val="1"/>
              </c:numCache>
            </c:numRef>
          </c:val>
          <c:extLst>
            <c:ext xmlns:c16="http://schemas.microsoft.com/office/drawing/2014/chart" uri="{C3380CC4-5D6E-409C-BE32-E72D297353CC}">
              <c16:uniqueId val="{00000009-6344-4CAC-B6B0-3A569DD4A051}"/>
            </c:ext>
          </c:extLst>
        </c:ser>
        <c:ser>
          <c:idx val="6"/>
          <c:order val="6"/>
          <c:tx>
            <c:strRef>
              <c:f>Hoja1!$A$8</c:f>
              <c:strCache>
                <c:ptCount val="1"/>
                <c:pt idx="0">
                  <c:v>Non-Program</c:v>
                </c:pt>
              </c:strCache>
            </c:strRef>
          </c:tx>
          <c:spPr>
            <a:solidFill>
              <a:schemeClr val="accent2">
                <a:lumMod val="40000"/>
                <a:lumOff val="60000"/>
              </a:schemeClr>
            </a:solidFill>
            <a:ln>
              <a:noFill/>
            </a:ln>
            <a:effectLst/>
          </c:spPr>
          <c:invertIfNegative val="0"/>
          <c:dLbls>
            <c:dLbl>
              <c:idx val="0"/>
              <c:tx>
                <c:rich>
                  <a:bodyPr/>
                  <a:lstStyle/>
                  <a:p>
                    <a:r>
                      <a:rPr lang="en-US" sz="600" dirty="0"/>
                      <a:t>Non-programmatic </a:t>
                    </a:r>
                  </a:p>
                  <a:p>
                    <a:r>
                      <a:rPr lang="en-US" sz="800" dirty="0"/>
                      <a:t>5%</a:t>
                    </a:r>
                  </a:p>
                </c:rich>
              </c:tx>
              <c:showLegendKey val="0"/>
              <c:showVal val="1"/>
              <c:showCatName val="0"/>
              <c:showSerName val="1"/>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1-8045-5D4A-849A-00E55169483D}"/>
                </c:ext>
              </c:extLst>
            </c:dLbl>
            <c:spPr>
              <a:noFill/>
              <a:ln>
                <a:noFill/>
              </a:ln>
              <a:effectLst/>
            </c:spPr>
            <c:txPr>
              <a:bodyPr rot="0" spcFirstLastPara="1" vertOverflow="ellipsis" vert="horz" wrap="none" anchor="ctr" anchorCtr="1"/>
              <a:lstStyle/>
              <a:p>
                <a:pPr>
                  <a:defRPr sz="1000" b="0" i="0" u="none" strike="noStrike" kern="1200" baseline="0">
                    <a:solidFill>
                      <a:schemeClr val="tx1"/>
                    </a:solidFill>
                    <a:latin typeface="+mn-lt"/>
                    <a:ea typeface="+mn-ea"/>
                    <a:cs typeface="+mn-cs"/>
                  </a:defRPr>
                </a:pPr>
                <a:endParaRPr lang="es-HN"/>
              </a:p>
            </c:txPr>
            <c:showLegendKey val="0"/>
            <c:showVal val="1"/>
            <c:showCatName val="0"/>
            <c:showSerName val="1"/>
            <c:showPercent val="0"/>
            <c:showBubbleSize val="0"/>
            <c:separator> </c:separator>
            <c:showLeaderLines val="0"/>
            <c:extLst>
              <c:ext xmlns:c15="http://schemas.microsoft.com/office/drawing/2012/chart" uri="{CE6537A1-D6FC-4f65-9D91-7224C49458BB}">
                <c15:spPr xmlns:c15="http://schemas.microsoft.com/office/drawing/2012/chart">
                  <a:prstGeom prst="rect">
                    <a:avLst/>
                  </a:prstGeom>
                </c15:spPr>
                <c15:showLeaderLines val="1"/>
                <c15:leaderLines>
                  <c:spPr>
                    <a:ln w="9525" cap="flat" cmpd="sng" algn="ctr">
                      <a:solidFill>
                        <a:schemeClr val="tx1">
                          <a:lumMod val="35000"/>
                          <a:lumOff val="65000"/>
                        </a:schemeClr>
                      </a:solidFill>
                      <a:round/>
                    </a:ln>
                    <a:effectLst/>
                  </c:spPr>
                </c15:leaderLines>
              </c:ext>
            </c:extLst>
          </c:dLbls>
          <c:cat>
            <c:strRef>
              <c:f>Hoja1!$B$1</c:f>
              <c:strCache>
                <c:ptCount val="1"/>
                <c:pt idx="0">
                  <c:v>SOI%</c:v>
                </c:pt>
              </c:strCache>
            </c:strRef>
          </c:cat>
          <c:val>
            <c:numRef>
              <c:f>Hoja1!$B$8</c:f>
              <c:numCache>
                <c:formatCode>0%</c:formatCode>
                <c:ptCount val="1"/>
                <c:pt idx="0">
                  <c:v>0.05</c:v>
                </c:pt>
              </c:numCache>
            </c:numRef>
          </c:val>
          <c:extLst>
            <c:ext xmlns:c16="http://schemas.microsoft.com/office/drawing/2014/chart" uri="{C3380CC4-5D6E-409C-BE32-E72D297353CC}">
              <c16:uniqueId val="{0000000A-6344-4CAC-B6B0-3A569DD4A051}"/>
            </c:ext>
          </c:extLst>
        </c:ser>
        <c:ser>
          <c:idx val="7"/>
          <c:order val="7"/>
          <c:tx>
            <c:strRef>
              <c:f>Hoja1!$A$9</c:f>
              <c:strCache>
                <c:ptCount val="1"/>
                <c:pt idx="0">
                  <c:v>OOH</c:v>
                </c:pt>
              </c:strCache>
            </c:strRef>
          </c:tx>
          <c:spPr>
            <a:solidFill>
              <a:schemeClr val="accent3"/>
            </a:solidFill>
            <a:ln>
              <a:noFill/>
            </a:ln>
            <a:effectLst/>
          </c:spPr>
          <c:invertIfNegative val="0"/>
          <c:dLbls>
            <c:spPr>
              <a:noFill/>
              <a:ln>
                <a:noFill/>
              </a:ln>
              <a:effectLst/>
            </c:spPr>
            <c:txPr>
              <a:bodyPr rot="0" spcFirstLastPara="1" vertOverflow="ellipsis" vert="horz" wrap="none" anchor="ctr" anchorCtr="1"/>
              <a:lstStyle/>
              <a:p>
                <a:pPr>
                  <a:defRPr sz="1000" b="0" i="0" u="none" strike="noStrike" kern="1200" baseline="0">
                    <a:solidFill>
                      <a:schemeClr val="bg1"/>
                    </a:solidFill>
                    <a:latin typeface="+mn-lt"/>
                    <a:ea typeface="+mn-ea"/>
                    <a:cs typeface="+mn-cs"/>
                  </a:defRPr>
                </a:pPr>
                <a:endParaRPr lang="es-HN"/>
              </a:p>
            </c:txPr>
            <c:showLegendKey val="0"/>
            <c:showVal val="1"/>
            <c:showCatName val="0"/>
            <c:showSerName val="1"/>
            <c:showPercent val="0"/>
            <c:showBubbleSize val="0"/>
            <c:separator> </c:separator>
            <c:showLeaderLines val="0"/>
            <c:extLst>
              <c:ext xmlns:c15="http://schemas.microsoft.com/office/drawing/2012/chart" uri="{CE6537A1-D6FC-4f65-9D91-7224C49458BB}">
                <c15:spPr xmlns:c15="http://schemas.microsoft.com/office/drawing/2012/chart">
                  <a:prstGeom prst="rect">
                    <a:avLst/>
                  </a:prstGeom>
                </c15:spPr>
                <c15:showLeaderLines val="1"/>
                <c15:leaderLines>
                  <c:spPr>
                    <a:ln w="9525" cap="flat" cmpd="sng" algn="ctr">
                      <a:solidFill>
                        <a:schemeClr val="tx1">
                          <a:lumMod val="35000"/>
                          <a:lumOff val="65000"/>
                        </a:schemeClr>
                      </a:solidFill>
                      <a:round/>
                    </a:ln>
                    <a:effectLst/>
                  </c:spPr>
                </c15:leaderLines>
              </c:ext>
            </c:extLst>
          </c:dLbls>
          <c:cat>
            <c:strRef>
              <c:f>Hoja1!$B$1</c:f>
              <c:strCache>
                <c:ptCount val="1"/>
                <c:pt idx="0">
                  <c:v>SOI%</c:v>
                </c:pt>
              </c:strCache>
            </c:strRef>
          </c:cat>
          <c:val>
            <c:numRef>
              <c:f>Hoja1!$B$9</c:f>
              <c:numCache>
                <c:formatCode>0%</c:formatCode>
                <c:ptCount val="1"/>
              </c:numCache>
            </c:numRef>
          </c:val>
          <c:extLst>
            <c:ext xmlns:c16="http://schemas.microsoft.com/office/drawing/2014/chart" uri="{C3380CC4-5D6E-409C-BE32-E72D297353CC}">
              <c16:uniqueId val="{0000000B-6344-4CAC-B6B0-3A569DD4A051}"/>
            </c:ext>
          </c:extLst>
        </c:ser>
        <c:ser>
          <c:idx val="8"/>
          <c:order val="8"/>
          <c:tx>
            <c:strRef>
              <c:f>Hoja1!$A$10</c:f>
              <c:strCache>
                <c:ptCount val="1"/>
                <c:pt idx="0">
                  <c:v>Radio</c:v>
                </c:pt>
              </c:strCache>
            </c:strRef>
          </c:tx>
          <c:spPr>
            <a:solidFill>
              <a:schemeClr val="accent3">
                <a:lumMod val="75000"/>
              </a:schemeClr>
            </a:solidFill>
            <a:ln>
              <a:noFill/>
            </a:ln>
            <a:effectLst/>
          </c:spPr>
          <c:invertIfNegative val="0"/>
          <c:dLbls>
            <c:spPr>
              <a:noFill/>
              <a:ln>
                <a:noFill/>
              </a:ln>
              <a:effectLst/>
            </c:spPr>
            <c:txPr>
              <a:bodyPr rot="0" spcFirstLastPara="1" vertOverflow="ellipsis" vert="horz" wrap="none" anchor="ctr" anchorCtr="1"/>
              <a:lstStyle/>
              <a:p>
                <a:pPr>
                  <a:defRPr sz="1000" b="0" i="0" u="none" strike="noStrike" kern="1200" baseline="0">
                    <a:solidFill>
                      <a:schemeClr val="bg1"/>
                    </a:solidFill>
                    <a:latin typeface="+mn-lt"/>
                    <a:ea typeface="+mn-ea"/>
                    <a:cs typeface="+mn-cs"/>
                  </a:defRPr>
                </a:pPr>
                <a:endParaRPr lang="es-HN"/>
              </a:p>
            </c:txPr>
            <c:showLegendKey val="0"/>
            <c:showVal val="1"/>
            <c:showCatName val="0"/>
            <c:showSerName val="1"/>
            <c:showPercent val="0"/>
            <c:showBubbleSize val="0"/>
            <c:separator> </c:separator>
            <c:showLeaderLines val="0"/>
            <c:extLst>
              <c:ext xmlns:c15="http://schemas.microsoft.com/office/drawing/2012/chart" uri="{CE6537A1-D6FC-4f65-9D91-7224C49458BB}">
                <c15:spPr xmlns:c15="http://schemas.microsoft.com/office/drawing/2012/chart">
                  <a:prstGeom prst="rect">
                    <a:avLst/>
                  </a:prstGeom>
                </c15:spPr>
                <c15:showLeaderLines val="1"/>
                <c15:leaderLines>
                  <c:spPr>
                    <a:ln w="9525" cap="flat" cmpd="sng" algn="ctr">
                      <a:solidFill>
                        <a:schemeClr val="tx1">
                          <a:lumMod val="35000"/>
                          <a:lumOff val="65000"/>
                        </a:schemeClr>
                      </a:solidFill>
                      <a:round/>
                    </a:ln>
                    <a:effectLst/>
                  </c:spPr>
                </c15:leaderLines>
              </c:ext>
            </c:extLst>
          </c:dLbls>
          <c:cat>
            <c:strRef>
              <c:f>Hoja1!$B$1</c:f>
              <c:strCache>
                <c:ptCount val="1"/>
                <c:pt idx="0">
                  <c:v>SOI%</c:v>
                </c:pt>
              </c:strCache>
            </c:strRef>
          </c:cat>
          <c:val>
            <c:numRef>
              <c:f>Hoja1!$B$10</c:f>
              <c:numCache>
                <c:formatCode>0%</c:formatCode>
                <c:ptCount val="1"/>
                <c:pt idx="0">
                  <c:v>0.27</c:v>
                </c:pt>
              </c:numCache>
            </c:numRef>
          </c:val>
          <c:extLst>
            <c:ext xmlns:c16="http://schemas.microsoft.com/office/drawing/2014/chart" uri="{C3380CC4-5D6E-409C-BE32-E72D297353CC}">
              <c16:uniqueId val="{0000000C-6344-4CAC-B6B0-3A569DD4A051}"/>
            </c:ext>
          </c:extLst>
        </c:ser>
        <c:ser>
          <c:idx val="9"/>
          <c:order val="9"/>
          <c:tx>
            <c:strRef>
              <c:f>Hoja1!$A$11</c:f>
              <c:strCache>
                <c:ptCount val="1"/>
                <c:pt idx="0">
                  <c:v>Print</c:v>
                </c:pt>
              </c:strCache>
            </c:strRef>
          </c:tx>
          <c:spPr>
            <a:solidFill>
              <a:schemeClr val="accent3">
                <a:lumMod val="50000"/>
              </a:schemeClr>
            </a:solidFill>
            <a:ln>
              <a:noFill/>
            </a:ln>
            <a:effectLst/>
          </c:spPr>
          <c:invertIfNegative val="0"/>
          <c:dLbls>
            <c:spPr>
              <a:noFill/>
              <a:ln>
                <a:noFill/>
              </a:ln>
              <a:effectLst/>
            </c:spPr>
            <c:txPr>
              <a:bodyPr rot="0" spcFirstLastPara="1" vertOverflow="ellipsis" vert="horz" wrap="none" anchor="ctr" anchorCtr="1"/>
              <a:lstStyle/>
              <a:p>
                <a:pPr algn="l">
                  <a:defRPr sz="1000" b="0" i="0" u="none" strike="noStrike" kern="1200" baseline="0">
                    <a:solidFill>
                      <a:schemeClr val="bg1"/>
                    </a:solidFill>
                    <a:latin typeface="+mn-lt"/>
                    <a:ea typeface="+mn-ea"/>
                    <a:cs typeface="+mn-cs"/>
                  </a:defRPr>
                </a:pPr>
                <a:endParaRPr lang="es-HN"/>
              </a:p>
            </c:txPr>
            <c:showLegendKey val="0"/>
            <c:showVal val="1"/>
            <c:showCatName val="0"/>
            <c:showSerName val="1"/>
            <c:showPercent val="0"/>
            <c:showBubbleSize val="0"/>
            <c:separator> </c:separator>
            <c:showLeaderLines val="0"/>
            <c:extLst>
              <c:ext xmlns:c15="http://schemas.microsoft.com/office/drawing/2012/chart" uri="{CE6537A1-D6FC-4f65-9D91-7224C49458BB}">
                <c15:spPr xmlns:c15="http://schemas.microsoft.com/office/drawing/2012/chart">
                  <a:prstGeom prst="rect">
                    <a:avLst/>
                  </a:prstGeom>
                </c15:spPr>
                <c15:showLeaderLines val="1"/>
                <c15:leaderLines>
                  <c:spPr>
                    <a:ln w="9525" cap="flat" cmpd="sng" algn="ctr">
                      <a:solidFill>
                        <a:schemeClr val="tx1">
                          <a:lumMod val="35000"/>
                          <a:lumOff val="65000"/>
                        </a:schemeClr>
                      </a:solidFill>
                      <a:round/>
                    </a:ln>
                    <a:effectLst/>
                  </c:spPr>
                </c15:leaderLines>
              </c:ext>
            </c:extLst>
          </c:dLbls>
          <c:cat>
            <c:strRef>
              <c:f>Hoja1!$B$1</c:f>
              <c:strCache>
                <c:ptCount val="1"/>
                <c:pt idx="0">
                  <c:v>SOI%</c:v>
                </c:pt>
              </c:strCache>
            </c:strRef>
          </c:cat>
          <c:val>
            <c:numRef>
              <c:f>Hoja1!$B$11</c:f>
              <c:numCache>
                <c:formatCode>0%</c:formatCode>
                <c:ptCount val="1"/>
              </c:numCache>
            </c:numRef>
          </c:val>
          <c:extLst>
            <c:ext xmlns:c16="http://schemas.microsoft.com/office/drawing/2014/chart" uri="{C3380CC4-5D6E-409C-BE32-E72D297353CC}">
              <c16:uniqueId val="{0000000D-6344-4CAC-B6B0-3A569DD4A051}"/>
            </c:ext>
          </c:extLst>
        </c:ser>
        <c:dLbls>
          <c:showLegendKey val="0"/>
          <c:showVal val="0"/>
          <c:showCatName val="0"/>
          <c:showSerName val="0"/>
          <c:showPercent val="0"/>
          <c:showBubbleSize val="0"/>
        </c:dLbls>
        <c:gapWidth val="50"/>
        <c:overlap val="100"/>
        <c:axId val="570221567"/>
        <c:axId val="570222047"/>
      </c:barChart>
      <c:catAx>
        <c:axId val="570221567"/>
        <c:scaling>
          <c:orientation val="minMax"/>
        </c:scaling>
        <c:delete val="1"/>
        <c:axPos val="t"/>
        <c:numFmt formatCode="General" sourceLinked="1"/>
        <c:majorTickMark val="none"/>
        <c:minorTickMark val="none"/>
        <c:tickLblPos val="nextTo"/>
        <c:crossAx val="570222047"/>
        <c:crosses val="autoZero"/>
        <c:auto val="1"/>
        <c:lblAlgn val="ctr"/>
        <c:lblOffset val="100"/>
        <c:noMultiLvlLbl val="0"/>
      </c:catAx>
      <c:valAx>
        <c:axId val="570222047"/>
        <c:scaling>
          <c:orientation val="maxMin"/>
        </c:scaling>
        <c:delete val="0"/>
        <c:axPos val="l"/>
        <c:numFmt formatCode="0%" sourceLinked="1"/>
        <c:majorTickMark val="out"/>
        <c:minorTickMark val="none"/>
        <c:tickLblPos val="none"/>
        <c:spPr>
          <a:noFill/>
          <a:ln>
            <a:noFill/>
          </a:ln>
          <a:effectLst/>
        </c:spPr>
        <c:txPr>
          <a:bodyPr rot="-60000000" spcFirstLastPara="1" vertOverflow="ellipsis" vert="horz" wrap="square" anchor="ctr" anchorCtr="1"/>
          <a:lstStyle/>
          <a:p>
            <a:pPr>
              <a:defRPr sz="1000" b="0" i="0" u="none" strike="noStrike" kern="1200" baseline="0">
                <a:solidFill>
                  <a:schemeClr val="bg1"/>
                </a:solidFill>
                <a:latin typeface="+mn-lt"/>
                <a:ea typeface="+mn-ea"/>
                <a:cs typeface="+mn-cs"/>
              </a:defRPr>
            </a:pPr>
            <a:endParaRPr lang="es-HN"/>
          </a:p>
        </c:txPr>
        <c:crossAx val="57022156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a:solidFill>
            <a:schemeClr val="bg1"/>
          </a:solidFill>
        </a:defRPr>
      </a:pPr>
      <a:endParaRPr lang="es-H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tx>
            <c:strRef>
              <c:f>Hoja1!$A$2</c:f>
              <c:strCache>
                <c:ptCount val="1"/>
                <c:pt idx="0">
                  <c:v>ALKA CLÁSICA</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Hoja1!$B$1:$E$1</c:f>
              <c:strCache>
                <c:ptCount val="4"/>
                <c:pt idx="0">
                  <c:v>SOI</c:v>
                </c:pt>
                <c:pt idx="1">
                  <c:v>SOV</c:v>
                </c:pt>
                <c:pt idx="2">
                  <c:v>SOI </c:v>
                </c:pt>
                <c:pt idx="3">
                  <c:v>SOV </c:v>
                </c:pt>
              </c:strCache>
            </c:strRef>
          </c:cat>
          <c:val>
            <c:numRef>
              <c:f>Hoja1!$B$2:$E$2</c:f>
              <c:numCache>
                <c:formatCode>0%</c:formatCode>
                <c:ptCount val="4"/>
                <c:pt idx="0">
                  <c:v>0.5</c:v>
                </c:pt>
                <c:pt idx="1">
                  <c:v>0.3947</c:v>
                </c:pt>
                <c:pt idx="2">
                  <c:v>0.65317500172535536</c:v>
                </c:pt>
                <c:pt idx="3">
                  <c:v>0.44051113814701626</c:v>
                </c:pt>
              </c:numCache>
            </c:numRef>
          </c:val>
          <c:extLst>
            <c:ext xmlns:c16="http://schemas.microsoft.com/office/drawing/2014/chart" uri="{C3380CC4-5D6E-409C-BE32-E72D297353CC}">
              <c16:uniqueId val="{00000000-580F-444E-9B51-ECFADA7DF7DC}"/>
            </c:ext>
          </c:extLst>
        </c:ser>
        <c:ser>
          <c:idx val="1"/>
          <c:order val="1"/>
          <c:tx>
            <c:strRef>
              <c:f>Hoja1!$A$3</c:f>
              <c:strCache>
                <c:ptCount val="1"/>
                <c:pt idx="0">
                  <c:v>PEPTO BISMOL</c:v>
                </c:pt>
              </c:strCache>
            </c:strRef>
          </c:tx>
          <c:spPr>
            <a:solidFill>
              <a:schemeClr val="accent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Hoja1!$B$1:$E$1</c:f>
              <c:strCache>
                <c:ptCount val="4"/>
                <c:pt idx="0">
                  <c:v>SOI</c:v>
                </c:pt>
                <c:pt idx="1">
                  <c:v>SOV</c:v>
                </c:pt>
                <c:pt idx="2">
                  <c:v>SOI </c:v>
                </c:pt>
                <c:pt idx="3">
                  <c:v>SOV </c:v>
                </c:pt>
              </c:strCache>
            </c:strRef>
          </c:cat>
          <c:val>
            <c:numRef>
              <c:f>Hoja1!$B$3:$E$3</c:f>
              <c:numCache>
                <c:formatCode>0%</c:formatCode>
                <c:ptCount val="4"/>
                <c:pt idx="0">
                  <c:v>0.2412</c:v>
                </c:pt>
                <c:pt idx="1">
                  <c:v>0.19900000000000001</c:v>
                </c:pt>
                <c:pt idx="2">
                  <c:v>0.14647676877925395</c:v>
                </c:pt>
                <c:pt idx="3">
                  <c:v>0.16771969839333811</c:v>
                </c:pt>
              </c:numCache>
            </c:numRef>
          </c:val>
          <c:extLst>
            <c:ext xmlns:c16="http://schemas.microsoft.com/office/drawing/2014/chart" uri="{C3380CC4-5D6E-409C-BE32-E72D297353CC}">
              <c16:uniqueId val="{00000001-580F-444E-9B51-ECFADA7DF7DC}"/>
            </c:ext>
          </c:extLst>
        </c:ser>
        <c:ser>
          <c:idx val="2"/>
          <c:order val="2"/>
          <c:tx>
            <c:strRef>
              <c:f>Hoja1!$A$4</c:f>
              <c:strCache>
                <c:ptCount val="1"/>
                <c:pt idx="0">
                  <c:v>ALKA AD</c:v>
                </c:pt>
              </c:strCache>
            </c:strRef>
          </c:tx>
          <c:spPr>
            <a:solidFill>
              <a:schemeClr val="accent3">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Hoja1!$B$1:$E$1</c:f>
              <c:strCache>
                <c:ptCount val="4"/>
                <c:pt idx="0">
                  <c:v>SOI</c:v>
                </c:pt>
                <c:pt idx="1">
                  <c:v>SOV</c:v>
                </c:pt>
                <c:pt idx="2">
                  <c:v>SOI </c:v>
                </c:pt>
                <c:pt idx="3">
                  <c:v>SOV </c:v>
                </c:pt>
              </c:strCache>
            </c:strRef>
          </c:cat>
          <c:val>
            <c:numRef>
              <c:f>Hoja1!$B$4:$E$4</c:f>
              <c:numCache>
                <c:formatCode>0%</c:formatCode>
                <c:ptCount val="4"/>
                <c:pt idx="0">
                  <c:v>0.11849999999999999</c:v>
                </c:pt>
                <c:pt idx="1">
                  <c:v>0.20380000000000001</c:v>
                </c:pt>
                <c:pt idx="2">
                  <c:v>0.11652677805133646</c:v>
                </c:pt>
                <c:pt idx="3">
                  <c:v>0.2360697245760327</c:v>
                </c:pt>
              </c:numCache>
            </c:numRef>
          </c:val>
          <c:extLst>
            <c:ext xmlns:c16="http://schemas.microsoft.com/office/drawing/2014/chart" uri="{C3380CC4-5D6E-409C-BE32-E72D297353CC}">
              <c16:uniqueId val="{00000002-580F-444E-9B51-ECFADA7DF7DC}"/>
            </c:ext>
          </c:extLst>
        </c:ser>
        <c:ser>
          <c:idx val="3"/>
          <c:order val="3"/>
          <c:tx>
            <c:strRef>
              <c:f>Hoja1!$A$5</c:f>
              <c:strCache>
                <c:ptCount val="1"/>
                <c:pt idx="0">
                  <c:v>ALKA EXTREME</c:v>
                </c:pt>
              </c:strCache>
            </c:strRef>
          </c:tx>
          <c:spPr>
            <a:solidFill>
              <a:schemeClr val="accent4"/>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s-H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Hoja1!$B$1:$E$1</c:f>
              <c:strCache>
                <c:ptCount val="4"/>
                <c:pt idx="0">
                  <c:v>SOI</c:v>
                </c:pt>
                <c:pt idx="1">
                  <c:v>SOV</c:v>
                </c:pt>
                <c:pt idx="2">
                  <c:v>SOI </c:v>
                </c:pt>
                <c:pt idx="3">
                  <c:v>SOV </c:v>
                </c:pt>
              </c:strCache>
            </c:strRef>
          </c:cat>
          <c:val>
            <c:numRef>
              <c:f>Hoja1!$B$5:$E$5</c:f>
              <c:numCache>
                <c:formatCode>0%</c:formatCode>
                <c:ptCount val="4"/>
                <c:pt idx="0">
                  <c:v>7.1199999999999999E-2</c:v>
                </c:pt>
                <c:pt idx="1">
                  <c:v>6.8099999999999994E-2</c:v>
                </c:pt>
                <c:pt idx="2">
                  <c:v>8.3821451444054174E-2</c:v>
                </c:pt>
                <c:pt idx="3">
                  <c:v>0.15569943888361293</c:v>
                </c:pt>
              </c:numCache>
            </c:numRef>
          </c:val>
          <c:extLst>
            <c:ext xmlns:c16="http://schemas.microsoft.com/office/drawing/2014/chart" uri="{C3380CC4-5D6E-409C-BE32-E72D297353CC}">
              <c16:uniqueId val="{00000003-580F-444E-9B51-ECFADA7DF7DC}"/>
            </c:ext>
          </c:extLst>
        </c:ser>
        <c:ser>
          <c:idx val="4"/>
          <c:order val="4"/>
          <c:tx>
            <c:strRef>
              <c:f>Hoja1!$A$6</c:f>
              <c:strCache>
                <c:ptCount val="1"/>
                <c:pt idx="0">
                  <c:v>ENTEGORUANIL</c:v>
                </c:pt>
              </c:strCache>
            </c:strRef>
          </c:tx>
          <c:spPr>
            <a:solidFill>
              <a:schemeClr val="accent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s-H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Hoja1!$B$1:$E$1</c:f>
              <c:strCache>
                <c:ptCount val="4"/>
                <c:pt idx="0">
                  <c:v>SOI</c:v>
                </c:pt>
                <c:pt idx="1">
                  <c:v>SOV</c:v>
                </c:pt>
                <c:pt idx="2">
                  <c:v>SOI </c:v>
                </c:pt>
                <c:pt idx="3">
                  <c:v>SOV </c:v>
                </c:pt>
              </c:strCache>
            </c:strRef>
          </c:cat>
          <c:val>
            <c:numRef>
              <c:f>Hoja1!$B$6:$E$6</c:f>
              <c:numCache>
                <c:formatCode>0%</c:formatCode>
                <c:ptCount val="4"/>
                <c:pt idx="0">
                  <c:v>4.2299999999999997E-2</c:v>
                </c:pt>
                <c:pt idx="1">
                  <c:v>0.1157</c:v>
                </c:pt>
              </c:numCache>
            </c:numRef>
          </c:val>
          <c:extLst>
            <c:ext xmlns:c16="http://schemas.microsoft.com/office/drawing/2014/chart" uri="{C3380CC4-5D6E-409C-BE32-E72D297353CC}">
              <c16:uniqueId val="{00000004-580F-444E-9B51-ECFADA7DF7DC}"/>
            </c:ext>
          </c:extLst>
        </c:ser>
        <c:ser>
          <c:idx val="5"/>
          <c:order val="5"/>
          <c:tx>
            <c:strRef>
              <c:f>Hoja1!$A$7</c:f>
              <c:strCache>
                <c:ptCount val="1"/>
                <c:pt idx="0">
                  <c:v>INTESTINOMICINA AD</c:v>
                </c:pt>
              </c:strCache>
            </c:strRef>
          </c:tx>
          <c:spPr>
            <a:solidFill>
              <a:schemeClr val="accent6"/>
            </a:solidFill>
            <a:ln>
              <a:noFill/>
            </a:ln>
            <a:effectLst/>
          </c:spPr>
          <c:invertIfNegative val="0"/>
          <c:cat>
            <c:strRef>
              <c:f>Hoja1!$B$1:$E$1</c:f>
              <c:strCache>
                <c:ptCount val="4"/>
                <c:pt idx="0">
                  <c:v>SOI</c:v>
                </c:pt>
                <c:pt idx="1">
                  <c:v>SOV</c:v>
                </c:pt>
                <c:pt idx="2">
                  <c:v>SOI </c:v>
                </c:pt>
                <c:pt idx="3">
                  <c:v>SOV </c:v>
                </c:pt>
              </c:strCache>
            </c:strRef>
          </c:cat>
          <c:val>
            <c:numRef>
              <c:f>Hoja1!$B$7:$E$7</c:f>
              <c:numCache>
                <c:formatCode>0%</c:formatCode>
                <c:ptCount val="4"/>
                <c:pt idx="0">
                  <c:v>2.6200000000000001E-2</c:v>
                </c:pt>
                <c:pt idx="1">
                  <c:v>1.8599999999999998E-2</c:v>
                </c:pt>
              </c:numCache>
            </c:numRef>
          </c:val>
          <c:extLst>
            <c:ext xmlns:c16="http://schemas.microsoft.com/office/drawing/2014/chart" uri="{C3380CC4-5D6E-409C-BE32-E72D297353CC}">
              <c16:uniqueId val="{00000005-580F-444E-9B51-ECFADA7DF7DC}"/>
            </c:ext>
          </c:extLst>
        </c:ser>
        <c:dLbls>
          <c:showLegendKey val="0"/>
          <c:showVal val="0"/>
          <c:showCatName val="0"/>
          <c:showSerName val="0"/>
          <c:showPercent val="0"/>
          <c:showBubbleSize val="0"/>
        </c:dLbls>
        <c:gapWidth val="20"/>
        <c:overlap val="100"/>
        <c:axId val="506507232"/>
        <c:axId val="506515136"/>
      </c:barChart>
      <c:catAx>
        <c:axId val="506507232"/>
        <c:scaling>
          <c:orientation val="minMax"/>
        </c:scaling>
        <c:delete val="0"/>
        <c:axPos val="b"/>
        <c:numFmt formatCode="General" sourceLinked="1"/>
        <c:majorTickMark val="none"/>
        <c:minorTickMark val="none"/>
        <c:tickLblPos val="nextTo"/>
        <c:spPr>
          <a:noFill/>
          <a:ln w="9525" cap="flat" cmpd="sng" algn="ctr">
            <a:noFill/>
            <a:round/>
          </a:ln>
          <a:effectLst/>
        </c:spPr>
        <c:txPr>
          <a:bodyPr rot="0" spcFirstLastPara="1" vertOverflow="ellipsis" wrap="square" anchor="ctr" anchorCtr="1"/>
          <a:lstStyle/>
          <a:p>
            <a:pPr>
              <a:defRPr sz="1000" b="1" i="0" u="none" strike="noStrike" kern="1200" baseline="0">
                <a:solidFill>
                  <a:schemeClr val="tx1"/>
                </a:solidFill>
                <a:latin typeface="+mn-lt"/>
                <a:ea typeface="+mn-ea"/>
                <a:cs typeface="+mn-cs"/>
              </a:defRPr>
            </a:pPr>
            <a:endParaRPr lang="es-HN"/>
          </a:p>
        </c:txPr>
        <c:crossAx val="506515136"/>
        <c:crosses val="autoZero"/>
        <c:auto val="1"/>
        <c:lblAlgn val="ctr"/>
        <c:lblOffset val="100"/>
        <c:noMultiLvlLbl val="0"/>
      </c:catAx>
      <c:valAx>
        <c:axId val="506515136"/>
        <c:scaling>
          <c:orientation val="minMax"/>
        </c:scaling>
        <c:delete val="1"/>
        <c:axPos val="l"/>
        <c:numFmt formatCode="0%" sourceLinked="1"/>
        <c:majorTickMark val="none"/>
        <c:minorTickMark val="none"/>
        <c:tickLblPos val="nextTo"/>
        <c:crossAx val="506507232"/>
        <c:crosses val="autoZero"/>
        <c:crossBetween val="between"/>
      </c:valAx>
      <c:spPr>
        <a:noFill/>
        <a:ln>
          <a:noFill/>
        </a:ln>
        <a:effectLst/>
      </c:spPr>
    </c:plotArea>
    <c:legend>
      <c:legendPos val="l"/>
      <c:layout>
        <c:manualLayout>
          <c:xMode val="edge"/>
          <c:yMode val="edge"/>
          <c:x val="2.1722305129970369E-2"/>
          <c:y val="0.14043626308455776"/>
          <c:w val="0.32872432769893228"/>
          <c:h val="0.74792098161897902"/>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tx1"/>
          </a:solidFill>
        </a:defRPr>
      </a:pPr>
      <a:endParaRPr lang="es-H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2023</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Hoja1!$A$2:$A$7</c:f>
              <c:strCache>
                <c:ptCount val="6"/>
                <c:pt idx="0">
                  <c:v>Alka Seltzer</c:v>
                </c:pt>
                <c:pt idx="1">
                  <c:v>Alka AD</c:v>
                </c:pt>
                <c:pt idx="2">
                  <c:v>Pepto Bismol</c:v>
                </c:pt>
                <c:pt idx="3">
                  <c:v>Enteroguanil</c:v>
                </c:pt>
                <c:pt idx="4">
                  <c:v>Allka Extreme</c:v>
                </c:pt>
                <c:pt idx="5">
                  <c:v>Intestinomicina</c:v>
                </c:pt>
              </c:strCache>
            </c:strRef>
          </c:cat>
          <c:val>
            <c:numRef>
              <c:f>Hoja1!$B$2:$B$7</c:f>
              <c:numCache>
                <c:formatCode>0%</c:formatCode>
                <c:ptCount val="6"/>
                <c:pt idx="0">
                  <c:v>0.3947</c:v>
                </c:pt>
                <c:pt idx="1">
                  <c:v>0.20380000000000001</c:v>
                </c:pt>
                <c:pt idx="2">
                  <c:v>0.19900000000000001</c:v>
                </c:pt>
                <c:pt idx="3">
                  <c:v>0.1157</c:v>
                </c:pt>
                <c:pt idx="4">
                  <c:v>6.8099999999999994E-2</c:v>
                </c:pt>
                <c:pt idx="5">
                  <c:v>1.8599999999999998E-2</c:v>
                </c:pt>
              </c:numCache>
            </c:numRef>
          </c:val>
          <c:extLst>
            <c:ext xmlns:c16="http://schemas.microsoft.com/office/drawing/2014/chart" uri="{C3380CC4-5D6E-409C-BE32-E72D297353CC}">
              <c16:uniqueId val="{00000000-5247-B943-B982-F6C911C678A0}"/>
            </c:ext>
          </c:extLst>
        </c:ser>
        <c:ser>
          <c:idx val="1"/>
          <c:order val="1"/>
          <c:tx>
            <c:strRef>
              <c:f>Hoja1!$C$1</c:f>
              <c:strCache>
                <c:ptCount val="1"/>
                <c:pt idx="0">
                  <c:v>2024</c:v>
                </c:pt>
              </c:strCache>
            </c:strRef>
          </c:tx>
          <c:spPr>
            <a:solidFill>
              <a:schemeClr val="accent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Hoja1!$A$2:$A$7</c:f>
              <c:strCache>
                <c:ptCount val="6"/>
                <c:pt idx="0">
                  <c:v>Alka Seltzer</c:v>
                </c:pt>
                <c:pt idx="1">
                  <c:v>Alka AD</c:v>
                </c:pt>
                <c:pt idx="2">
                  <c:v>Pepto Bismol</c:v>
                </c:pt>
                <c:pt idx="3">
                  <c:v>Enteroguanil</c:v>
                </c:pt>
                <c:pt idx="4">
                  <c:v>Allka Extreme</c:v>
                </c:pt>
                <c:pt idx="5">
                  <c:v>Intestinomicina</c:v>
                </c:pt>
              </c:strCache>
            </c:strRef>
          </c:cat>
          <c:val>
            <c:numRef>
              <c:f>Hoja1!$C$2:$C$7</c:f>
              <c:numCache>
                <c:formatCode>0%</c:formatCode>
                <c:ptCount val="6"/>
                <c:pt idx="0">
                  <c:v>0.44</c:v>
                </c:pt>
                <c:pt idx="1">
                  <c:v>0.24</c:v>
                </c:pt>
                <c:pt idx="2">
                  <c:v>0.17</c:v>
                </c:pt>
                <c:pt idx="4">
                  <c:v>0.16</c:v>
                </c:pt>
              </c:numCache>
            </c:numRef>
          </c:val>
          <c:extLst>
            <c:ext xmlns:c16="http://schemas.microsoft.com/office/drawing/2014/chart" uri="{C3380CC4-5D6E-409C-BE32-E72D297353CC}">
              <c16:uniqueId val="{00000001-5247-B943-B982-F6C911C678A0}"/>
            </c:ext>
          </c:extLst>
        </c:ser>
        <c:dLbls>
          <c:showLegendKey val="0"/>
          <c:showVal val="0"/>
          <c:showCatName val="0"/>
          <c:showSerName val="0"/>
          <c:showPercent val="0"/>
          <c:showBubbleSize val="0"/>
        </c:dLbls>
        <c:gapWidth val="80"/>
        <c:overlap val="-10"/>
        <c:axId val="506507232"/>
        <c:axId val="506515136"/>
      </c:barChart>
      <c:catAx>
        <c:axId val="506507232"/>
        <c:scaling>
          <c:orientation val="maxMin"/>
        </c:scaling>
        <c:delete val="0"/>
        <c:axPos val="l"/>
        <c:numFmt formatCode="General" sourceLinked="1"/>
        <c:majorTickMark val="none"/>
        <c:minorTickMark val="none"/>
        <c:tickLblPos val="nextTo"/>
        <c:spPr>
          <a:noFill/>
          <a:ln w="9525" cap="flat" cmpd="sng" algn="ctr">
            <a:noFill/>
            <a:round/>
          </a:ln>
          <a:effectLst/>
        </c:spPr>
        <c:txPr>
          <a:bodyPr rot="0" spcFirstLastPara="1" vertOverflow="ellipsis" wrap="square" anchor="ctr" anchorCtr="1"/>
          <a:lstStyle/>
          <a:p>
            <a:pPr>
              <a:defRPr sz="1000" b="0" i="0" u="none" strike="noStrike" kern="1200" baseline="0">
                <a:solidFill>
                  <a:schemeClr val="tx1"/>
                </a:solidFill>
                <a:latin typeface="+mn-lt"/>
                <a:ea typeface="+mn-ea"/>
                <a:cs typeface="+mn-cs"/>
              </a:defRPr>
            </a:pPr>
            <a:endParaRPr lang="es-HN"/>
          </a:p>
        </c:txPr>
        <c:crossAx val="506515136"/>
        <c:crosses val="autoZero"/>
        <c:auto val="1"/>
        <c:lblAlgn val="ctr"/>
        <c:lblOffset val="100"/>
        <c:noMultiLvlLbl val="0"/>
      </c:catAx>
      <c:valAx>
        <c:axId val="506515136"/>
        <c:scaling>
          <c:orientation val="minMax"/>
        </c:scaling>
        <c:delete val="1"/>
        <c:axPos val="t"/>
        <c:numFmt formatCode="0%" sourceLinked="1"/>
        <c:majorTickMark val="none"/>
        <c:minorTickMark val="none"/>
        <c:tickLblPos val="nextTo"/>
        <c:crossAx val="506507232"/>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tx1"/>
          </a:solidFill>
        </a:defRPr>
      </a:pPr>
      <a:endParaRPr lang="es-H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9824226071612338E-2"/>
          <c:y val="0.16385747411808013"/>
          <c:w val="0.92035154785677531"/>
          <c:h val="0.52163886262727921"/>
        </c:manualLayout>
      </c:layout>
      <c:barChart>
        <c:barDir val="col"/>
        <c:grouping val="percentStacked"/>
        <c:varyColors val="0"/>
        <c:ser>
          <c:idx val="0"/>
          <c:order val="0"/>
          <c:tx>
            <c:strRef>
              <c:f>Hoja1!$A$2</c:f>
              <c:strCache>
                <c:ptCount val="1"/>
                <c:pt idx="0">
                  <c:v>OTV</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Hoja1!$B$1:$G$1</c:f>
              <c:strCache>
                <c:ptCount val="6"/>
                <c:pt idx="0">
                  <c:v>Category</c:v>
                </c:pt>
                <c:pt idx="1">
                  <c:v>Alka Seltzer</c:v>
                </c:pt>
                <c:pt idx="2">
                  <c:v>Alka Extreme</c:v>
                </c:pt>
                <c:pt idx="3">
                  <c:v>Alka AD</c:v>
                </c:pt>
                <c:pt idx="4">
                  <c:v>Pepto Bismol</c:v>
                </c:pt>
                <c:pt idx="5">
                  <c:v>Andrews</c:v>
                </c:pt>
              </c:strCache>
            </c:strRef>
          </c:cat>
          <c:val>
            <c:numRef>
              <c:f>Hoja1!$B$2:$G$2</c:f>
              <c:numCache>
                <c:formatCode>0%</c:formatCode>
                <c:ptCount val="6"/>
                <c:pt idx="0">
                  <c:v>0.79</c:v>
                </c:pt>
                <c:pt idx="1">
                  <c:v>0.97</c:v>
                </c:pt>
                <c:pt idx="2">
                  <c:v>0.44</c:v>
                </c:pt>
                <c:pt idx="3">
                  <c:v>0.64</c:v>
                </c:pt>
                <c:pt idx="4">
                  <c:v>0.95</c:v>
                </c:pt>
              </c:numCache>
            </c:numRef>
          </c:val>
          <c:extLst>
            <c:ext xmlns:c16="http://schemas.microsoft.com/office/drawing/2014/chart" uri="{C3380CC4-5D6E-409C-BE32-E72D297353CC}">
              <c16:uniqueId val="{00000000-4284-304E-9B1D-014BD15BFC76}"/>
            </c:ext>
          </c:extLst>
        </c:ser>
        <c:ser>
          <c:idx val="1"/>
          <c:order val="1"/>
          <c:tx>
            <c:strRef>
              <c:f>Hoja1!$A$3</c:f>
              <c:strCache>
                <c:ptCount val="1"/>
                <c:pt idx="0">
                  <c:v>Radio</c:v>
                </c:pt>
              </c:strCache>
            </c:strRef>
          </c:tx>
          <c:spPr>
            <a:solidFill>
              <a:schemeClr val="accent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Hoja1!$B$1:$G$1</c:f>
              <c:strCache>
                <c:ptCount val="6"/>
                <c:pt idx="0">
                  <c:v>Category</c:v>
                </c:pt>
                <c:pt idx="1">
                  <c:v>Alka Seltzer</c:v>
                </c:pt>
                <c:pt idx="2">
                  <c:v>Alka Extreme</c:v>
                </c:pt>
                <c:pt idx="3">
                  <c:v>Alka AD</c:v>
                </c:pt>
                <c:pt idx="4">
                  <c:v>Pepto Bismol</c:v>
                </c:pt>
                <c:pt idx="5">
                  <c:v>Andrews</c:v>
                </c:pt>
              </c:strCache>
            </c:strRef>
          </c:cat>
          <c:val>
            <c:numRef>
              <c:f>Hoja1!$B$3:$G$3</c:f>
              <c:numCache>
                <c:formatCode>0%</c:formatCode>
                <c:ptCount val="6"/>
                <c:pt idx="0">
                  <c:v>0.16</c:v>
                </c:pt>
                <c:pt idx="1">
                  <c:v>0.03</c:v>
                </c:pt>
                <c:pt idx="2">
                  <c:v>0.56000000000000005</c:v>
                </c:pt>
                <c:pt idx="3">
                  <c:v>0.36</c:v>
                </c:pt>
              </c:numCache>
            </c:numRef>
          </c:val>
          <c:extLst>
            <c:ext xmlns:c16="http://schemas.microsoft.com/office/drawing/2014/chart" uri="{C3380CC4-5D6E-409C-BE32-E72D297353CC}">
              <c16:uniqueId val="{00000001-4284-304E-9B1D-014BD15BFC76}"/>
            </c:ext>
          </c:extLst>
        </c:ser>
        <c:ser>
          <c:idx val="2"/>
          <c:order val="2"/>
          <c:tx>
            <c:strRef>
              <c:f>Hoja1!$A$4</c:f>
              <c:strCache>
                <c:ptCount val="1"/>
                <c:pt idx="0">
                  <c:v>OOH</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Hoja1!$B$1:$G$1</c:f>
              <c:strCache>
                <c:ptCount val="6"/>
                <c:pt idx="0">
                  <c:v>Category</c:v>
                </c:pt>
                <c:pt idx="1">
                  <c:v>Alka Seltzer</c:v>
                </c:pt>
                <c:pt idx="2">
                  <c:v>Alka Extreme</c:v>
                </c:pt>
                <c:pt idx="3">
                  <c:v>Alka AD</c:v>
                </c:pt>
                <c:pt idx="4">
                  <c:v>Pepto Bismol</c:v>
                </c:pt>
                <c:pt idx="5">
                  <c:v>Andrews</c:v>
                </c:pt>
              </c:strCache>
            </c:strRef>
          </c:cat>
          <c:val>
            <c:numRef>
              <c:f>Hoja1!$B$4:$G$4</c:f>
              <c:numCache>
                <c:formatCode>General</c:formatCode>
                <c:ptCount val="6"/>
                <c:pt idx="0" formatCode="0%">
                  <c:v>0.05</c:v>
                </c:pt>
                <c:pt idx="4" formatCode="0%">
                  <c:v>0.04</c:v>
                </c:pt>
                <c:pt idx="5" formatCode="0%">
                  <c:v>1</c:v>
                </c:pt>
              </c:numCache>
            </c:numRef>
          </c:val>
          <c:extLst>
            <c:ext xmlns:c16="http://schemas.microsoft.com/office/drawing/2014/chart" uri="{C3380CC4-5D6E-409C-BE32-E72D297353CC}">
              <c16:uniqueId val="{00000002-4284-304E-9B1D-014BD15BFC76}"/>
            </c:ext>
          </c:extLst>
        </c:ser>
        <c:dLbls>
          <c:showLegendKey val="0"/>
          <c:showVal val="0"/>
          <c:showCatName val="0"/>
          <c:showSerName val="0"/>
          <c:showPercent val="0"/>
          <c:showBubbleSize val="0"/>
        </c:dLbls>
        <c:gapWidth val="80"/>
        <c:overlap val="100"/>
        <c:axId val="506507232"/>
        <c:axId val="506515136"/>
      </c:barChart>
      <c:catAx>
        <c:axId val="506507232"/>
        <c:scaling>
          <c:orientation val="minMax"/>
        </c:scaling>
        <c:delete val="0"/>
        <c:axPos val="b"/>
        <c:numFmt formatCode="General" sourceLinked="1"/>
        <c:majorTickMark val="none"/>
        <c:minorTickMark val="none"/>
        <c:tickLblPos val="nextTo"/>
        <c:spPr>
          <a:noFill/>
          <a:ln w="9525" cap="flat" cmpd="sng" algn="ctr">
            <a:noFill/>
            <a:round/>
          </a:ln>
          <a:effectLst/>
        </c:spPr>
        <c:txPr>
          <a:bodyPr rot="-5400000" spcFirstLastPara="1" vertOverflow="ellipsis" wrap="square" anchor="ctr" anchorCtr="1"/>
          <a:lstStyle/>
          <a:p>
            <a:pPr>
              <a:defRPr sz="800" b="0" i="0" u="none" strike="noStrike" kern="1200" baseline="0">
                <a:solidFill>
                  <a:schemeClr val="tx1"/>
                </a:solidFill>
                <a:latin typeface="+mn-lt"/>
                <a:ea typeface="+mn-ea"/>
                <a:cs typeface="+mn-cs"/>
              </a:defRPr>
            </a:pPr>
            <a:endParaRPr lang="es-HN"/>
          </a:p>
        </c:txPr>
        <c:crossAx val="506515136"/>
        <c:crosses val="autoZero"/>
        <c:auto val="1"/>
        <c:lblAlgn val="ctr"/>
        <c:lblOffset val="100"/>
        <c:noMultiLvlLbl val="0"/>
      </c:catAx>
      <c:valAx>
        <c:axId val="506515136"/>
        <c:scaling>
          <c:orientation val="minMax"/>
        </c:scaling>
        <c:delete val="1"/>
        <c:axPos val="l"/>
        <c:numFmt formatCode="0%" sourceLinked="1"/>
        <c:majorTickMark val="none"/>
        <c:minorTickMark val="none"/>
        <c:tickLblPos val="nextTo"/>
        <c:crossAx val="506507232"/>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tx1"/>
          </a:solidFill>
        </a:defRPr>
      </a:pPr>
      <a:endParaRPr lang="es-H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688F19-BFE6-452C-BDE8-0D5A6B82B694}" type="datetimeFigureOut">
              <a:rPr lang="es-MX" smtClean="0"/>
              <a:t>23/09/24</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7D9D3E-ECF5-42A1-827D-6C9E5FE9A802}" type="slidenum">
              <a:rPr lang="es-MX" smtClean="0"/>
              <a:t>‹Nº›</a:t>
            </a:fld>
            <a:endParaRPr lang="es-MX"/>
          </a:p>
        </p:txBody>
      </p:sp>
    </p:spTree>
    <p:extLst>
      <p:ext uri="{BB962C8B-B14F-4D97-AF65-F5344CB8AC3E}">
        <p14:creationId xmlns:p14="http://schemas.microsoft.com/office/powerpoint/2010/main" val="202517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BO</a:t>
            </a:r>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7D9D3E-ECF5-42A1-827D-6C9E5FE9A802}"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2165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BO</a:t>
            </a:r>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7D9D3E-ECF5-42A1-827D-6C9E5FE9A802}"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51601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B635CC-E9AB-F241-BD47-49145ED01C7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26913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6.xml"/><Relationship Id="rId4" Type="http://schemas.openxmlformats.org/officeDocument/2006/relationships/image" Target="../media/image16.png"/></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slideMaster" Target="../slideMasters/slideMaster6.xml"/><Relationship Id="rId1" Type="http://schemas.openxmlformats.org/officeDocument/2006/relationships/tags" Target="../tags/tag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19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20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20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20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20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20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20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20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7.xml"/></Relationships>
</file>

<file path=ppt/slideLayouts/_rels/slideLayout2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2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2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23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3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3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3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3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4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4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5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5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5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5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6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6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6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6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6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6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27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_rels/slideLayout27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8.xml"/></Relationships>
</file>

<file path=ppt/slideLayouts/_rels/slideLayout27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8.xml"/></Relationships>
</file>

<file path=ppt/slideLayouts/_rels/slideLayout27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8.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8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8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9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9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9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9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9.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78.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1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0.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11.xml"/></Relationships>
</file>

<file path=ppt/slideLayouts/_rels/slideLayout381.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11.xml"/></Relationships>
</file>

<file path=ppt/slideLayouts/_rels/slideLayout382.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11.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84.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11.xml"/></Relationships>
</file>

<file path=ppt/slideLayouts/_rels/slideLayout385.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11.xml"/></Relationships>
</file>

<file path=ppt/slideLayouts/_rels/slideLayout386.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11.xml"/></Relationships>
</file>

<file path=ppt/slideLayouts/_rels/slideLayout387.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Master" Target="../slideMasters/slideMaster11.xml"/><Relationship Id="rId5" Type="http://schemas.openxmlformats.org/officeDocument/2006/relationships/image" Target="../media/image28.svg"/><Relationship Id="rId4" Type="http://schemas.openxmlformats.org/officeDocument/2006/relationships/image" Target="../media/image27.png"/></Relationships>
</file>

<file path=ppt/slideLayouts/_rels/slideLayout388.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Master" Target="../slideMasters/slideMaster11.xml"/><Relationship Id="rId5" Type="http://schemas.openxmlformats.org/officeDocument/2006/relationships/image" Target="../media/image22.svg"/><Relationship Id="rId4" Type="http://schemas.openxmlformats.org/officeDocument/2006/relationships/image" Target="../media/image21.png"/></Relationships>
</file>

<file path=ppt/slideLayouts/_rels/slideLayout389.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1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0.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Master" Target="../slideMasters/slideMaster11.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9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11.xml"/></Relationships>
</file>

<file path=ppt/slideLayouts/_rels/slideLayout39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9D0571CB-8BC9-D84F-9E30-8938179DFC8A}"/>
              </a:ext>
            </a:extLst>
          </p:cNvPr>
          <p:cNvSpPr/>
          <p:nvPr/>
        </p:nvSpPr>
        <p:spPr>
          <a:xfrm>
            <a:off x="3980268" y="0"/>
            <a:ext cx="2591755" cy="6858000"/>
          </a:xfrm>
          <a:custGeom>
            <a:avLst/>
            <a:gdLst>
              <a:gd name="connsiteX0" fmla="*/ 1896356 w 2591755"/>
              <a:gd name="connsiteY0" fmla="*/ 0 h 6858000"/>
              <a:gd name="connsiteX1" fmla="*/ 2591755 w 2591755"/>
              <a:gd name="connsiteY1" fmla="*/ 0 h 6858000"/>
              <a:gd name="connsiteX2" fmla="*/ 695399 w 2591755"/>
              <a:gd name="connsiteY2" fmla="*/ 6858000 h 6858000"/>
              <a:gd name="connsiteX3" fmla="*/ 0 w 259175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91755" h="6858000">
                <a:moveTo>
                  <a:pt x="1896356" y="0"/>
                </a:moveTo>
                <a:lnTo>
                  <a:pt x="2591755" y="0"/>
                </a:lnTo>
                <a:lnTo>
                  <a:pt x="695399" y="6858000"/>
                </a:lnTo>
                <a:lnTo>
                  <a:pt x="0" y="6858000"/>
                </a:lnTo>
                <a:close/>
              </a:path>
            </a:pathLst>
          </a:custGeom>
          <a:gradFill>
            <a:gsLst>
              <a:gs pos="1000">
                <a:schemeClr val="accent2">
                  <a:alpha val="90000"/>
                </a:schemeClr>
              </a:gs>
              <a:gs pos="95000">
                <a:schemeClr val="accent3">
                  <a:alpha val="9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Picture Placeholder 12">
            <a:extLst>
              <a:ext uri="{FF2B5EF4-FFF2-40B4-BE49-F238E27FC236}">
                <a16:creationId xmlns:a16="http://schemas.microsoft.com/office/drawing/2014/main" id="{2971CB30-64C4-144F-8D41-BDABE18F0525}"/>
              </a:ext>
            </a:extLst>
          </p:cNvPr>
          <p:cNvSpPr>
            <a:spLocks noGrp="1"/>
          </p:cNvSpPr>
          <p:nvPr>
            <p:ph type="pic" sz="quarter" idx="10"/>
          </p:nvPr>
        </p:nvSpPr>
        <p:spPr>
          <a:xfrm>
            <a:off x="4675668" y="0"/>
            <a:ext cx="7516333" cy="6858000"/>
          </a:xfrm>
          <a:custGeom>
            <a:avLst/>
            <a:gdLst>
              <a:gd name="connsiteX0" fmla="*/ 1896356 w 7516333"/>
              <a:gd name="connsiteY0" fmla="*/ 0 h 6858000"/>
              <a:gd name="connsiteX1" fmla="*/ 7516333 w 7516333"/>
              <a:gd name="connsiteY1" fmla="*/ 0 h 6858000"/>
              <a:gd name="connsiteX2" fmla="*/ 7516333 w 7516333"/>
              <a:gd name="connsiteY2" fmla="*/ 6858000 h 6858000"/>
              <a:gd name="connsiteX3" fmla="*/ 0 w 75163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516333" h="6858000">
                <a:moveTo>
                  <a:pt x="1896356" y="0"/>
                </a:moveTo>
                <a:lnTo>
                  <a:pt x="7516333" y="0"/>
                </a:lnTo>
                <a:lnTo>
                  <a:pt x="7516333"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6" name="Freeform 5">
            <a:extLst>
              <a:ext uri="{FF2B5EF4-FFF2-40B4-BE49-F238E27FC236}">
                <a16:creationId xmlns:a16="http://schemas.microsoft.com/office/drawing/2014/main" id="{84B6E5DE-49BC-3F42-9544-E7E7A6D8ABEF}"/>
              </a:ext>
            </a:extLst>
          </p:cNvPr>
          <p:cNvSpPr/>
          <p:nvPr/>
        </p:nvSpPr>
        <p:spPr>
          <a:xfrm>
            <a:off x="0" y="0"/>
            <a:ext cx="6095999" cy="6858000"/>
          </a:xfrm>
          <a:custGeom>
            <a:avLst/>
            <a:gdLst>
              <a:gd name="connsiteX0" fmla="*/ 0 w 5907109"/>
              <a:gd name="connsiteY0" fmla="*/ 0 h 6858000"/>
              <a:gd name="connsiteX1" fmla="*/ 5907109 w 5907109"/>
              <a:gd name="connsiteY1" fmla="*/ 0 h 6858000"/>
              <a:gd name="connsiteX2" fmla="*/ 4069513 w 5907109"/>
              <a:gd name="connsiteY2" fmla="*/ 6858000 h 6858000"/>
              <a:gd name="connsiteX3" fmla="*/ 0 w 590710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907109" h="6858000">
                <a:moveTo>
                  <a:pt x="0" y="0"/>
                </a:moveTo>
                <a:lnTo>
                  <a:pt x="5907109" y="0"/>
                </a:lnTo>
                <a:lnTo>
                  <a:pt x="4069513" y="6858000"/>
                </a:lnTo>
                <a:lnTo>
                  <a:pt x="0" y="68580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701040" y="804863"/>
            <a:ext cx="4396740" cy="1355407"/>
          </a:xfrm>
        </p:spPr>
        <p:txBody>
          <a:bodyPr lIns="0" rIns="0">
            <a:noAutofit/>
          </a:bodyPr>
          <a:lstStyle>
            <a:lvl1pPr>
              <a:lnSpc>
                <a:spcPct val="90000"/>
              </a:lnSpc>
              <a:spcAft>
                <a:spcPts val="0"/>
              </a:spcAft>
              <a:defRPr sz="45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a:t>
            </a:r>
            <a:br>
              <a:rPr lang="en-GB"/>
            </a:br>
            <a:r>
              <a:rPr lang="en-GB"/>
              <a:t>title goes here</a:t>
            </a:r>
          </a:p>
        </p:txBody>
      </p:sp>
      <p:grpSp>
        <p:nvGrpSpPr>
          <p:cNvPr id="4" name="Group 3">
            <a:extLst>
              <a:ext uri="{FF2B5EF4-FFF2-40B4-BE49-F238E27FC236}">
                <a16:creationId xmlns:a16="http://schemas.microsoft.com/office/drawing/2014/main" id="{902669FF-10A9-8441-81B5-A909A02D7E5B}"/>
              </a:ext>
            </a:extLst>
          </p:cNvPr>
          <p:cNvGrpSpPr/>
          <p:nvPr/>
        </p:nvGrpSpPr>
        <p:grpSpPr>
          <a:xfrm>
            <a:off x="562233" y="5325750"/>
            <a:ext cx="3107390" cy="1255133"/>
            <a:chOff x="562233" y="5325750"/>
            <a:chExt cx="3107390" cy="1255133"/>
          </a:xfrm>
        </p:grpSpPr>
        <p:pic>
          <p:nvPicPr>
            <p:cNvPr id="3" name="Picture 2" descr="A picture containing text, clipart&#10;&#10;Description automatically generated">
              <a:extLst>
                <a:ext uri="{FF2B5EF4-FFF2-40B4-BE49-F238E27FC236}">
                  <a16:creationId xmlns:a16="http://schemas.microsoft.com/office/drawing/2014/main" id="{DF19E0F1-E94E-0749-A898-486E786596D3}"/>
                </a:ext>
              </a:extLst>
            </p:cNvPr>
            <p:cNvPicPr>
              <a:picLocks noChangeAspect="1"/>
            </p:cNvPicPr>
            <p:nvPr/>
          </p:nvPicPr>
          <p:blipFill rotWithShape="1">
            <a:blip r:embed="rId2"/>
            <a:srcRect r="76735"/>
            <a:stretch/>
          </p:blipFill>
          <p:spPr>
            <a:xfrm>
              <a:off x="562233" y="5614268"/>
              <a:ext cx="704336" cy="678096"/>
            </a:xfrm>
            <a:prstGeom prst="rect">
              <a:avLst/>
            </a:prstGeom>
          </p:spPr>
        </p:pic>
        <p:pic>
          <p:nvPicPr>
            <p:cNvPr id="24" name="Picture 23">
              <a:extLst>
                <a:ext uri="{FF2B5EF4-FFF2-40B4-BE49-F238E27FC236}">
                  <a16:creationId xmlns:a16="http://schemas.microsoft.com/office/drawing/2014/main" id="{81DCADEB-46C0-334D-B7F1-CBAD26E24993}"/>
                </a:ext>
              </a:extLst>
            </p:cNvPr>
            <p:cNvPicPr>
              <a:picLocks noChangeAspect="1"/>
            </p:cNvPicPr>
            <p:nvPr/>
          </p:nvPicPr>
          <p:blipFill>
            <a:blip r:embed="rId3"/>
            <a:stretch>
              <a:fillRect/>
            </a:stretch>
          </p:blipFill>
          <p:spPr>
            <a:xfrm>
              <a:off x="995644" y="5325750"/>
              <a:ext cx="2673979" cy="1255133"/>
            </a:xfrm>
            <a:prstGeom prst="rect">
              <a:avLst/>
            </a:prstGeom>
          </p:spPr>
        </p:pic>
      </p:grpSp>
    </p:spTree>
    <p:extLst>
      <p:ext uri="{BB962C8B-B14F-4D97-AF65-F5344CB8AC3E}">
        <p14:creationId xmlns:p14="http://schemas.microsoft.com/office/powerpoint/2010/main" val="4153069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1104900" y="1363980"/>
            <a:ext cx="10043159" cy="4130040"/>
          </a:xfrm>
          <a:prstGeom prst="parallelogram">
            <a:avLst/>
          </a:prstGeom>
          <a:solidFill>
            <a:schemeClr val="tx1"/>
          </a:solidFill>
        </p:spPr>
        <p:txBody>
          <a:bodyPr anchor="ctr"/>
          <a:lstStyle>
            <a:lvl1pPr algn="ctr">
              <a:lnSpc>
                <a:spcPct val="80000"/>
              </a:lnSpc>
              <a:spcAft>
                <a:spcPts val="600"/>
              </a:spcAft>
              <a:defRPr sz="2400" b="1">
                <a:solidFill>
                  <a:schemeClr val="bg1"/>
                </a:solidFill>
              </a:defRPr>
            </a:lvl1pPr>
            <a:lvl2pPr algn="ctr">
              <a:lnSpc>
                <a:spcPct val="80000"/>
              </a:lnSpc>
              <a:spcAft>
                <a:spcPts val="600"/>
              </a:spcAft>
              <a:defRPr sz="6000">
                <a:solidFill>
                  <a:schemeClr val="bg1"/>
                </a:solidFill>
              </a:defRPr>
            </a:lvl2pPr>
            <a:lvl3pPr marL="7938" indent="0" algn="ctr">
              <a:lnSpc>
                <a:spcPct val="80000"/>
              </a:lnSpc>
              <a:spcAft>
                <a:spcPts val="600"/>
              </a:spcAft>
              <a:buNone/>
              <a:defRPr sz="2400" b="1">
                <a:solidFill>
                  <a:schemeClr val="bg1"/>
                </a:solidFill>
              </a:defRPr>
            </a:lvl3pPr>
            <a:lvl4pPr algn="ctr">
              <a:lnSpc>
                <a:spcPct val="80000"/>
              </a:lnSpc>
              <a:spcAft>
                <a:spcPts val="600"/>
              </a:spcAft>
              <a:defRPr sz="4800">
                <a:solidFill>
                  <a:schemeClr val="bg1"/>
                </a:solidFill>
              </a:defRPr>
            </a:lvl4pPr>
            <a:lvl5pPr algn="ctr">
              <a:lnSpc>
                <a:spcPct val="80000"/>
              </a:lnSpc>
              <a:spcAft>
                <a:spcPts val="600"/>
              </a:spcAft>
              <a:defRPr sz="2400" b="1">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Tree>
    <p:extLst>
      <p:ext uri="{BB962C8B-B14F-4D97-AF65-F5344CB8AC3E}">
        <p14:creationId xmlns:p14="http://schemas.microsoft.com/office/powerpoint/2010/main" val="20860837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Statement extra #4">
    <p:bg>
      <p:bgPr>
        <a:solidFill>
          <a:srgbClr val="EDE9E9"/>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36587" y="682625"/>
            <a:ext cx="10918826" cy="5492750"/>
          </a:xfrm>
          <a:solidFill>
            <a:srgbClr val="EDE9E9"/>
          </a:solidFill>
        </p:spPr>
        <p:txBody>
          <a:bodyPr lIns="1980000" tIns="900000" rIns="1980000" bIns="900000" numCol="1" spcCol="360000" anchor="ctr"/>
          <a:lstStyle>
            <a:lvl1pPr algn="ctr">
              <a:lnSpc>
                <a:spcPct val="90000"/>
              </a:lnSpc>
              <a:defRPr sz="5400">
                <a:solidFill>
                  <a:schemeClr val="tx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s-MX"/>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67322826-FB53-4EA8-B4DD-786783600E55}" type="slidenum">
              <a:rPr lang="es-MX" smtClean="0"/>
              <a:t>‹Nº›</a:t>
            </a:fld>
            <a:endParaRPr lang="es-MX"/>
          </a:p>
        </p:txBody>
      </p:sp>
      <p:pic>
        <p:nvPicPr>
          <p:cNvPr id="6" name="Picture 5">
            <a:extLst>
              <a:ext uri="{FF2B5EF4-FFF2-40B4-BE49-F238E27FC236}">
                <a16:creationId xmlns:a16="http://schemas.microsoft.com/office/drawing/2014/main" id="{BA8D4FE3-B74A-D3D0-1D15-8FD72009CE9F}"/>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29103173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p:cSld name="Statement extra #5">
    <p:bg>
      <p:bgPr>
        <a:solidFill>
          <a:schemeClr val="bg2"/>
        </a:solidFill>
        <a:effectLst/>
      </p:bgPr>
    </p:b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C94CDDFE-B808-A462-BF7C-15A9ACEEE893}"/>
              </a:ext>
            </a:extLst>
          </p:cNvPr>
          <p:cNvSpPr>
            <a:spLocks noGrp="1"/>
          </p:cNvSpPr>
          <p:nvPr>
            <p:ph type="pic" sz="quarter" idx="22"/>
          </p:nvPr>
        </p:nvSpPr>
        <p:spPr>
          <a:xfrm>
            <a:off x="6095400" y="0"/>
            <a:ext cx="6096600" cy="6858000"/>
          </a:xfrm>
          <a:solidFill>
            <a:schemeClr val="bg1">
              <a:lumMod val="65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60966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0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s-MX"/>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67322826-FB53-4EA8-B4DD-786783600E55}" type="slidenum">
              <a:rPr lang="es-MX" smtClean="0"/>
              <a:t>‹Nº›</a:t>
            </a:fld>
            <a:endParaRPr lang="es-MX"/>
          </a:p>
        </p:txBody>
      </p:sp>
      <p:pic>
        <p:nvPicPr>
          <p:cNvPr id="7" name="Picture 6">
            <a:extLst>
              <a:ext uri="{FF2B5EF4-FFF2-40B4-BE49-F238E27FC236}">
                <a16:creationId xmlns:a16="http://schemas.microsoft.com/office/drawing/2014/main" id="{C28E8762-DAC0-DE78-47F7-E3762658EACE}"/>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3465643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p:cSld name="Statement extra #6">
    <p:bg>
      <p:bgPr>
        <a:solidFill>
          <a:srgbClr val="EDE9E9"/>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D03372D-29D0-283E-9B2D-20EC828BD07A}"/>
              </a:ext>
            </a:extLst>
          </p:cNvPr>
          <p:cNvSpPr/>
          <p:nvPr/>
        </p:nvSpPr>
        <p:spPr>
          <a:xfrm rot="5400000">
            <a:off x="6337009" y="3282193"/>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0" y="0"/>
            <a:ext cx="9619200" cy="6858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3206750" y="682625"/>
            <a:ext cx="8985250" cy="5492752"/>
          </a:xfrm>
          <a:solidFill>
            <a:schemeClr val="bg1"/>
          </a:solidFill>
        </p:spPr>
        <p:txBody>
          <a:bodyPr lIns="648000" tIns="503999" rIns="720000" bIns="360000"/>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s-MX"/>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3848100" y="682625"/>
            <a:ext cx="7706828" cy="5492750"/>
          </a:xfrm>
        </p:spPr>
        <p:txBody>
          <a:bodyPr numCol="1" spcCol="360000" anchor="ctr"/>
          <a:lstStyle>
            <a:lvl1pPr>
              <a:lnSpc>
                <a:spcPct val="90000"/>
              </a:lnSpc>
              <a:defRPr sz="5400"/>
            </a:lvl1pPr>
          </a:lstStyle>
          <a:p>
            <a:pPr lvl="0"/>
            <a:r>
              <a:rPr lang="es-ES"/>
              <a:t>Haga clic para modificar los estilos de texto del patrón</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67322826-FB53-4EA8-B4DD-786783600E55}" type="slidenum">
              <a:rPr lang="es-MX" smtClean="0"/>
              <a:t>‹Nº›</a:t>
            </a:fld>
            <a:endParaRPr lang="es-MX"/>
          </a:p>
        </p:txBody>
      </p:sp>
      <p:sp>
        <p:nvSpPr>
          <p:cNvPr id="4" name="Rounded Rectangle 3">
            <a:extLst>
              <a:ext uri="{FF2B5EF4-FFF2-40B4-BE49-F238E27FC236}">
                <a16:creationId xmlns:a16="http://schemas.microsoft.com/office/drawing/2014/main" id="{078752AD-89EB-4103-B2A4-8FFD72F2DDB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9" name="Picture 8">
            <a:extLst>
              <a:ext uri="{FF2B5EF4-FFF2-40B4-BE49-F238E27FC236}">
                <a16:creationId xmlns:a16="http://schemas.microsoft.com/office/drawing/2014/main" id="{67B111F8-BFAA-CC24-A3B3-B801C3F88B6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49142603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p:cSld name="Statement extra #7">
    <p:bg>
      <p:bgPr>
        <a:solidFill>
          <a:schemeClr val="bg2"/>
        </a:solidFill>
        <a:effectLst/>
      </p:bgPr>
    </p:bg>
    <p:spTree>
      <p:nvGrpSpPr>
        <p:cNvPr id="1" name=""/>
        <p:cNvGrpSpPr/>
        <p:nvPr/>
      </p:nvGrpSpPr>
      <p:grpSpPr>
        <a:xfrm>
          <a:off x="0" y="0"/>
          <a:ext cx="0" cy="0"/>
          <a:chOff x="0" y="0"/>
          <a:chExt cx="0" cy="0"/>
        </a:xfrm>
      </p:grpSpPr>
      <p:sp>
        <p:nvSpPr>
          <p:cNvPr id="9" name="Picture Placeholder 5">
            <a:extLst>
              <a:ext uri="{FF2B5EF4-FFF2-40B4-BE49-F238E27FC236}">
                <a16:creationId xmlns:a16="http://schemas.microsoft.com/office/drawing/2014/main" id="{B3A5AB9B-F36D-C97A-851D-0C3C055F8AB9}"/>
              </a:ext>
            </a:extLst>
          </p:cNvPr>
          <p:cNvSpPr>
            <a:spLocks noGrp="1"/>
          </p:cNvSpPr>
          <p:nvPr>
            <p:ph type="pic" sz="quarter" idx="24"/>
          </p:nvPr>
        </p:nvSpPr>
        <p:spPr>
          <a:xfrm>
            <a:off x="-600" y="4572001"/>
            <a:ext cx="12193200" cy="2286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10" name="Text Placeholder 7">
            <a:extLst>
              <a:ext uri="{FF2B5EF4-FFF2-40B4-BE49-F238E27FC236}">
                <a16:creationId xmlns:a16="http://schemas.microsoft.com/office/drawing/2014/main" id="{95A686A2-DB4A-4300-3D5B-A3EBF888B49E}"/>
              </a:ext>
            </a:extLst>
          </p:cNvPr>
          <p:cNvSpPr>
            <a:spLocks noGrp="1"/>
          </p:cNvSpPr>
          <p:nvPr>
            <p:ph type="body" sz="quarter" idx="25"/>
          </p:nvPr>
        </p:nvSpPr>
        <p:spPr>
          <a:xfrm>
            <a:off x="1923450" y="4572001"/>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s-ES"/>
              <a:t>Haga clic para modificar los estilos de texto del patrón</a:t>
            </a:r>
          </a:p>
        </p:txBody>
      </p:sp>
      <p:sp>
        <p:nvSpPr>
          <p:cNvPr id="6" name="Picture Placeholder 5">
            <a:extLst>
              <a:ext uri="{FF2B5EF4-FFF2-40B4-BE49-F238E27FC236}">
                <a16:creationId xmlns:a16="http://schemas.microsoft.com/office/drawing/2014/main" id="{09F4806A-5A04-4F83-1383-BACACC67A7C7}"/>
              </a:ext>
            </a:extLst>
          </p:cNvPr>
          <p:cNvSpPr>
            <a:spLocks noGrp="1"/>
          </p:cNvSpPr>
          <p:nvPr>
            <p:ph type="pic" sz="quarter" idx="22"/>
          </p:nvPr>
        </p:nvSpPr>
        <p:spPr>
          <a:xfrm>
            <a:off x="-600" y="2286001"/>
            <a:ext cx="12193200" cy="2286000"/>
          </a:xfrm>
          <a:solidFill>
            <a:schemeClr val="bg1">
              <a:lumMod val="65000"/>
            </a:schemeClr>
          </a:solidFill>
        </p:spPr>
        <p:txBody>
          <a:bodyPr anchor="ctr"/>
          <a:lstStyle>
            <a:lvl1pPr algn="r">
              <a:defRPr>
                <a:solidFill>
                  <a:schemeClr val="bg1"/>
                </a:solidFill>
              </a:defRPr>
            </a:lvl1pPr>
          </a:lstStyle>
          <a:p>
            <a:r>
              <a:rPr lang="es-ES"/>
              <a:t>Haga clic en el icono para agregar una imagen</a:t>
            </a:r>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2286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923450" y="0"/>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s-MX"/>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67322826-FB53-4EA8-B4DD-786783600E55}" type="slidenum">
              <a:rPr lang="es-MX" smtClean="0"/>
              <a:t>‹Nº›</a:t>
            </a:fld>
            <a:endParaRPr lang="es-MX"/>
          </a:p>
        </p:txBody>
      </p:sp>
      <p:sp>
        <p:nvSpPr>
          <p:cNvPr id="7" name="Text Placeholder 7">
            <a:extLst>
              <a:ext uri="{FF2B5EF4-FFF2-40B4-BE49-F238E27FC236}">
                <a16:creationId xmlns:a16="http://schemas.microsoft.com/office/drawing/2014/main" id="{A57C6F1D-0082-D95A-B441-BCB17D238378}"/>
              </a:ext>
            </a:extLst>
          </p:cNvPr>
          <p:cNvSpPr>
            <a:spLocks noGrp="1"/>
          </p:cNvSpPr>
          <p:nvPr>
            <p:ph type="body" sz="quarter" idx="23"/>
          </p:nvPr>
        </p:nvSpPr>
        <p:spPr>
          <a:xfrm>
            <a:off x="0" y="2286001"/>
            <a:ext cx="10268550" cy="2286000"/>
          </a:xfrm>
          <a:gradFill flip="none" rotWithShape="1">
            <a:gsLst>
              <a:gs pos="0">
                <a:schemeClr val="tx1">
                  <a:alpha val="70000"/>
                </a:schemeClr>
              </a:gs>
              <a:gs pos="100000">
                <a:schemeClr val="tx1">
                  <a:alpha val="0"/>
                </a:schemeClr>
              </a:gs>
            </a:gsLst>
            <a:lin ang="0" scaled="1"/>
            <a:tileRect/>
          </a:gradFill>
        </p:spPr>
        <p:txBody>
          <a:bodyPr lIns="1260000" tIns="0" rIns="360000" bIns="0" numCol="1" spcCol="360000" anchor="ctr"/>
          <a:lstStyle>
            <a:lvl1pPr algn="l">
              <a:lnSpc>
                <a:spcPct val="90000"/>
              </a:lnSpc>
              <a:defRPr sz="4800">
                <a:solidFill>
                  <a:schemeClr val="bg1"/>
                </a:solidFill>
              </a:defRPr>
            </a:lvl1pPr>
          </a:lstStyle>
          <a:p>
            <a:pPr lvl="0"/>
            <a:r>
              <a:rPr lang="es-ES"/>
              <a:t>Haga clic para modificar los estilos de texto del patrón</a:t>
            </a:r>
          </a:p>
        </p:txBody>
      </p:sp>
      <p:pic>
        <p:nvPicPr>
          <p:cNvPr id="11" name="Picture 10">
            <a:extLst>
              <a:ext uri="{FF2B5EF4-FFF2-40B4-BE49-F238E27FC236}">
                <a16:creationId xmlns:a16="http://schemas.microsoft.com/office/drawing/2014/main" id="{5148634E-B406-F838-2603-49E7B4EEC9D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02737559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Text and Image Slide">
    <p:bg>
      <p:bgPr>
        <a:solidFill>
          <a:schemeClr val="accent5"/>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875868" cy="1467212"/>
          </a:xfrm>
        </p:spPr>
        <p:txBody>
          <a:bodyPr/>
          <a:lstStyle/>
          <a:p>
            <a:r>
              <a:rPr lang="en-GB"/>
              <a:t>Click to edit Master title style</a:t>
            </a:r>
          </a:p>
        </p:txBody>
      </p:sp>
    </p:spTree>
    <p:extLst>
      <p:ext uri="{BB962C8B-B14F-4D97-AF65-F5344CB8AC3E}">
        <p14:creationId xmlns:p14="http://schemas.microsoft.com/office/powerpoint/2010/main" val="45861441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userDrawn="1">
  <p:cSld name="Quot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1104900" y="1363980"/>
            <a:ext cx="10043159" cy="4130040"/>
          </a:xfrm>
          <a:prstGeom prst="parallelogram">
            <a:avLst/>
          </a:prstGeom>
          <a:solidFill>
            <a:schemeClr val="tx1"/>
          </a:solidFill>
        </p:spPr>
        <p:txBody>
          <a:bodyPr anchor="ctr"/>
          <a:lstStyle>
            <a:lvl1pPr algn="ctr">
              <a:lnSpc>
                <a:spcPct val="80000"/>
              </a:lnSpc>
              <a:spcAft>
                <a:spcPts val="600"/>
              </a:spcAft>
              <a:defRPr sz="2400" b="1">
                <a:solidFill>
                  <a:schemeClr val="bg1"/>
                </a:solidFill>
              </a:defRPr>
            </a:lvl1pPr>
            <a:lvl2pPr algn="ctr">
              <a:lnSpc>
                <a:spcPct val="80000"/>
              </a:lnSpc>
              <a:spcAft>
                <a:spcPts val="600"/>
              </a:spcAft>
              <a:defRPr sz="6000">
                <a:solidFill>
                  <a:schemeClr val="bg1"/>
                </a:solidFill>
              </a:defRPr>
            </a:lvl2pPr>
            <a:lvl3pPr marL="7938" indent="0" algn="ctr">
              <a:lnSpc>
                <a:spcPct val="80000"/>
              </a:lnSpc>
              <a:spcAft>
                <a:spcPts val="600"/>
              </a:spcAft>
              <a:buNone/>
              <a:defRPr sz="2400" b="1">
                <a:solidFill>
                  <a:schemeClr val="bg1"/>
                </a:solidFill>
              </a:defRPr>
            </a:lvl3pPr>
            <a:lvl4pPr algn="ctr">
              <a:lnSpc>
                <a:spcPct val="80000"/>
              </a:lnSpc>
              <a:spcAft>
                <a:spcPts val="600"/>
              </a:spcAft>
              <a:defRPr sz="4800">
                <a:solidFill>
                  <a:schemeClr val="bg1"/>
                </a:solidFill>
              </a:defRPr>
            </a:lvl4pPr>
            <a:lvl5pPr algn="ctr">
              <a:lnSpc>
                <a:spcPct val="80000"/>
              </a:lnSpc>
              <a:spcAft>
                <a:spcPts val="600"/>
              </a:spcAft>
              <a:defRPr sz="2400" b="1">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302350525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Three Poi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39" name="Content Placeholder 2">
            <a:extLst>
              <a:ext uri="{FF2B5EF4-FFF2-40B4-BE49-F238E27FC236}">
                <a16:creationId xmlns:a16="http://schemas.microsoft.com/office/drawing/2014/main" id="{6F586F69-3533-5F4F-85BF-457BB915F941}"/>
              </a:ext>
            </a:extLst>
          </p:cNvPr>
          <p:cNvSpPr>
            <a:spLocks noGrp="1"/>
          </p:cNvSpPr>
          <p:nvPr>
            <p:ph idx="1" hasCustomPrompt="1"/>
          </p:nvPr>
        </p:nvSpPr>
        <p:spPr>
          <a:xfrm>
            <a:off x="652329"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3" name="Content Placeholder 52">
            <a:extLst>
              <a:ext uri="{FF2B5EF4-FFF2-40B4-BE49-F238E27FC236}">
                <a16:creationId xmlns:a16="http://schemas.microsoft.com/office/drawing/2014/main" id="{C27B8D16-878E-594C-BA9E-010EE25E648C}"/>
              </a:ext>
            </a:extLst>
          </p:cNvPr>
          <p:cNvSpPr>
            <a:spLocks noGrp="1"/>
          </p:cNvSpPr>
          <p:nvPr>
            <p:ph idx="13" hasCustomPrompt="1"/>
          </p:nvPr>
        </p:nvSpPr>
        <p:spPr>
          <a:xfrm>
            <a:off x="617264" y="5301208"/>
            <a:ext cx="10452445" cy="195352"/>
          </a:xfrm>
          <a:custGeom>
            <a:avLst/>
            <a:gdLst>
              <a:gd name="connsiteX0" fmla="*/ 7110414 w 10452445"/>
              <a:gd name="connsiteY0" fmla="*/ 0 h 195352"/>
              <a:gd name="connsiteX1" fmla="*/ 10452445 w 10452445"/>
              <a:gd name="connsiteY1" fmla="*/ 0 h 195352"/>
              <a:gd name="connsiteX2" fmla="*/ 10421154 w 10452445"/>
              <a:gd name="connsiteY2" fmla="*/ 195352 h 195352"/>
              <a:gd name="connsiteX3" fmla="*/ 7079123 w 10452445"/>
              <a:gd name="connsiteY3" fmla="*/ 195352 h 195352"/>
              <a:gd name="connsiteX4" fmla="*/ 3577116 w 10452445"/>
              <a:gd name="connsiteY4" fmla="*/ 0 h 195352"/>
              <a:gd name="connsiteX5" fmla="*/ 6919147 w 10452445"/>
              <a:gd name="connsiteY5" fmla="*/ 0 h 195352"/>
              <a:gd name="connsiteX6" fmla="*/ 6887856 w 10452445"/>
              <a:gd name="connsiteY6" fmla="*/ 195352 h 195352"/>
              <a:gd name="connsiteX7" fmla="*/ 3545825 w 10452445"/>
              <a:gd name="connsiteY7" fmla="*/ 195352 h 195352"/>
              <a:gd name="connsiteX8" fmla="*/ 31291 w 10452445"/>
              <a:gd name="connsiteY8" fmla="*/ 0 h 195352"/>
              <a:gd name="connsiteX9" fmla="*/ 3373323 w 10452445"/>
              <a:gd name="connsiteY9" fmla="*/ 0 h 195352"/>
              <a:gd name="connsiteX10" fmla="*/ 3342031 w 10452445"/>
              <a:gd name="connsiteY10" fmla="*/ 195352 h 195352"/>
              <a:gd name="connsiteX11" fmla="*/ 0 w 10452445"/>
              <a:gd name="connsiteY11" fmla="*/ 195352 h 195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52445" h="195352">
                <a:moveTo>
                  <a:pt x="7110414" y="0"/>
                </a:moveTo>
                <a:lnTo>
                  <a:pt x="10452445" y="0"/>
                </a:lnTo>
                <a:lnTo>
                  <a:pt x="10421154" y="195352"/>
                </a:lnTo>
                <a:lnTo>
                  <a:pt x="7079123" y="195352"/>
                </a:lnTo>
                <a:close/>
                <a:moveTo>
                  <a:pt x="3577116" y="0"/>
                </a:moveTo>
                <a:lnTo>
                  <a:pt x="6919147" y="0"/>
                </a:lnTo>
                <a:lnTo>
                  <a:pt x="6887856" y="195352"/>
                </a:lnTo>
                <a:lnTo>
                  <a:pt x="3545825" y="195352"/>
                </a:lnTo>
                <a:close/>
                <a:moveTo>
                  <a:pt x="31291" y="0"/>
                </a:moveTo>
                <a:lnTo>
                  <a:pt x="3373323" y="0"/>
                </a:lnTo>
                <a:lnTo>
                  <a:pt x="3342031" y="195352"/>
                </a:lnTo>
                <a:lnTo>
                  <a:pt x="0" y="195352"/>
                </a:lnTo>
                <a:close/>
              </a:path>
            </a:pathLst>
          </a:custGeom>
          <a:gradFill>
            <a:gsLst>
              <a:gs pos="0">
                <a:schemeClr val="accent2"/>
              </a:gs>
              <a:gs pos="100000">
                <a:schemeClr val="accent3"/>
              </a:gs>
            </a:gsLst>
            <a:lin ang="0" scaled="1"/>
          </a:gradFill>
        </p:spPr>
        <p:txBody>
          <a:bodyPr wrap="square" anchor="ctr">
            <a:no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3" name="Text Placeholder 42">
            <a:extLst>
              <a:ext uri="{FF2B5EF4-FFF2-40B4-BE49-F238E27FC236}">
                <a16:creationId xmlns:a16="http://schemas.microsoft.com/office/drawing/2014/main" id="{731E1C47-DD69-A64A-8A3C-17882AE12DD7}"/>
              </a:ext>
            </a:extLst>
          </p:cNvPr>
          <p:cNvSpPr>
            <a:spLocks noGrp="1"/>
          </p:cNvSpPr>
          <p:nvPr>
            <p:ph type="body" sz="quarter" idx="14" hasCustomPrompt="1"/>
          </p:nvPr>
        </p:nvSpPr>
        <p:spPr>
          <a:xfrm>
            <a:off x="1266214"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4" name="Text Placeholder 42">
            <a:extLst>
              <a:ext uri="{FF2B5EF4-FFF2-40B4-BE49-F238E27FC236}">
                <a16:creationId xmlns:a16="http://schemas.microsoft.com/office/drawing/2014/main" id="{D90EC933-9590-AE4A-B72E-4F29C40DFEC9}"/>
              </a:ext>
            </a:extLst>
          </p:cNvPr>
          <p:cNvSpPr>
            <a:spLocks noGrp="1"/>
          </p:cNvSpPr>
          <p:nvPr>
            <p:ph type="body" sz="quarter" idx="15" hasCustomPrompt="1"/>
          </p:nvPr>
        </p:nvSpPr>
        <p:spPr>
          <a:xfrm>
            <a:off x="1266214"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5" name="Content Placeholder 2">
            <a:extLst>
              <a:ext uri="{FF2B5EF4-FFF2-40B4-BE49-F238E27FC236}">
                <a16:creationId xmlns:a16="http://schemas.microsoft.com/office/drawing/2014/main" id="{F1E6AA1F-0C53-9E4E-BA5C-8F931F63578F}"/>
              </a:ext>
            </a:extLst>
          </p:cNvPr>
          <p:cNvSpPr>
            <a:spLocks noGrp="1"/>
          </p:cNvSpPr>
          <p:nvPr>
            <p:ph idx="16" hasCustomPrompt="1"/>
          </p:nvPr>
        </p:nvSpPr>
        <p:spPr>
          <a:xfrm>
            <a:off x="4198154"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7" name="Text Placeholder 42">
            <a:extLst>
              <a:ext uri="{FF2B5EF4-FFF2-40B4-BE49-F238E27FC236}">
                <a16:creationId xmlns:a16="http://schemas.microsoft.com/office/drawing/2014/main" id="{9752D0A0-8F32-4C4D-846A-F569F0F7D5C0}"/>
              </a:ext>
            </a:extLst>
          </p:cNvPr>
          <p:cNvSpPr>
            <a:spLocks noGrp="1"/>
          </p:cNvSpPr>
          <p:nvPr>
            <p:ph type="body" sz="quarter" idx="18" hasCustomPrompt="1"/>
          </p:nvPr>
        </p:nvSpPr>
        <p:spPr>
          <a:xfrm>
            <a:off x="4812039"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8" name="Text Placeholder 42">
            <a:extLst>
              <a:ext uri="{FF2B5EF4-FFF2-40B4-BE49-F238E27FC236}">
                <a16:creationId xmlns:a16="http://schemas.microsoft.com/office/drawing/2014/main" id="{D8DF6BB9-0AFD-A940-A490-D9F799773698}"/>
              </a:ext>
            </a:extLst>
          </p:cNvPr>
          <p:cNvSpPr>
            <a:spLocks noGrp="1"/>
          </p:cNvSpPr>
          <p:nvPr>
            <p:ph type="body" sz="quarter" idx="19" hasCustomPrompt="1"/>
          </p:nvPr>
        </p:nvSpPr>
        <p:spPr>
          <a:xfrm>
            <a:off x="4812039"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9" name="Content Placeholder 2">
            <a:extLst>
              <a:ext uri="{FF2B5EF4-FFF2-40B4-BE49-F238E27FC236}">
                <a16:creationId xmlns:a16="http://schemas.microsoft.com/office/drawing/2014/main" id="{89046D37-1DEB-0D4E-8765-C5E2335F86F6}"/>
              </a:ext>
            </a:extLst>
          </p:cNvPr>
          <p:cNvSpPr>
            <a:spLocks noGrp="1"/>
          </p:cNvSpPr>
          <p:nvPr>
            <p:ph idx="20" hasCustomPrompt="1"/>
          </p:nvPr>
        </p:nvSpPr>
        <p:spPr>
          <a:xfrm>
            <a:off x="7731452"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1" name="Text Placeholder 42">
            <a:extLst>
              <a:ext uri="{FF2B5EF4-FFF2-40B4-BE49-F238E27FC236}">
                <a16:creationId xmlns:a16="http://schemas.microsoft.com/office/drawing/2014/main" id="{60C5B26C-67C1-4B41-A927-21EF4C982243}"/>
              </a:ext>
            </a:extLst>
          </p:cNvPr>
          <p:cNvSpPr>
            <a:spLocks noGrp="1"/>
          </p:cNvSpPr>
          <p:nvPr>
            <p:ph type="body" sz="quarter" idx="22" hasCustomPrompt="1"/>
          </p:nvPr>
        </p:nvSpPr>
        <p:spPr>
          <a:xfrm>
            <a:off x="8345337"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52" name="Text Placeholder 42">
            <a:extLst>
              <a:ext uri="{FF2B5EF4-FFF2-40B4-BE49-F238E27FC236}">
                <a16:creationId xmlns:a16="http://schemas.microsoft.com/office/drawing/2014/main" id="{DE5D7B1E-322F-4043-856C-5F50C2ED9436}"/>
              </a:ext>
            </a:extLst>
          </p:cNvPr>
          <p:cNvSpPr>
            <a:spLocks noGrp="1"/>
          </p:cNvSpPr>
          <p:nvPr>
            <p:ph type="body" sz="quarter" idx="23" hasCustomPrompt="1"/>
          </p:nvPr>
        </p:nvSpPr>
        <p:spPr>
          <a:xfrm>
            <a:off x="8345337"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Title 2">
            <a:extLst>
              <a:ext uri="{FF2B5EF4-FFF2-40B4-BE49-F238E27FC236}">
                <a16:creationId xmlns:a16="http://schemas.microsoft.com/office/drawing/2014/main" id="{21ADF616-547B-FE4F-83B6-337F9715E95D}"/>
              </a:ext>
            </a:extLst>
          </p:cNvPr>
          <p:cNvSpPr>
            <a:spLocks noGrp="1"/>
          </p:cNvSpPr>
          <p:nvPr>
            <p:ph type="title"/>
          </p:nvPr>
        </p:nvSpPr>
        <p:spPr>
          <a:xfrm>
            <a:off x="618065" y="1188720"/>
            <a:ext cx="10965600" cy="934720"/>
          </a:xfrm>
        </p:spPr>
        <p:txBody>
          <a:bodyPr/>
          <a:lstStyle>
            <a:lvl1pPr algn="ctr">
              <a:defRPr>
                <a:solidFill>
                  <a:schemeClr val="bg1"/>
                </a:solidFill>
              </a:defRPr>
            </a:lvl1pPr>
          </a:lstStyle>
          <a:p>
            <a:r>
              <a:rPr lang="en-GB"/>
              <a:t>Click to edit Master title style</a:t>
            </a:r>
            <a:endParaRPr lang="en-US"/>
          </a:p>
        </p:txBody>
      </p:sp>
    </p:spTree>
    <p:extLst>
      <p:ext uri="{BB962C8B-B14F-4D97-AF65-F5344CB8AC3E}">
        <p14:creationId xmlns:p14="http://schemas.microsoft.com/office/powerpoint/2010/main" val="411650140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cSld name="Full Chart Slide">
    <p:bg>
      <p:bgPr>
        <a:solidFill>
          <a:schemeClr val="tx1"/>
        </a:solidFill>
        <a:effectLst/>
      </p:bgPr>
    </p:bg>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356EBECB-C5D1-6548-B42C-A9EE50EB1D13}"/>
              </a:ext>
            </a:extLst>
          </p:cNvPr>
          <p:cNvSpPr>
            <a:spLocks noGrp="1"/>
          </p:cNvSpPr>
          <p:nvPr>
            <p:ph type="pic" sz="quarter" idx="14"/>
          </p:nvPr>
        </p:nvSpPr>
        <p:spPr>
          <a:xfrm>
            <a:off x="1637219" y="0"/>
            <a:ext cx="10554781" cy="6498000"/>
          </a:xfrm>
          <a:custGeom>
            <a:avLst/>
            <a:gdLst>
              <a:gd name="connsiteX0" fmla="*/ 1624501 w 10554781"/>
              <a:gd name="connsiteY0" fmla="*/ 0 h 6498000"/>
              <a:gd name="connsiteX1" fmla="*/ 3540583 w 10554781"/>
              <a:gd name="connsiteY1" fmla="*/ 0 h 6498000"/>
              <a:gd name="connsiteX2" fmla="*/ 4060849 w 10554781"/>
              <a:gd name="connsiteY2" fmla="*/ 0 h 6498000"/>
              <a:gd name="connsiteX3" fmla="*/ 10554781 w 10554781"/>
              <a:gd name="connsiteY3" fmla="*/ 0 h 6498000"/>
              <a:gd name="connsiteX4" fmla="*/ 10554781 w 10554781"/>
              <a:gd name="connsiteY4" fmla="*/ 6498000 h 6498000"/>
              <a:gd name="connsiteX5" fmla="*/ 4710388 w 10554781"/>
              <a:gd name="connsiteY5" fmla="*/ 6498000 h 6498000"/>
              <a:gd name="connsiteX6" fmla="*/ 4710781 w 10554781"/>
              <a:gd name="connsiteY6" fmla="*/ 6496050 h 6498000"/>
              <a:gd name="connsiteX7" fmla="*/ 4458781 w 10554781"/>
              <a:gd name="connsiteY7" fmla="*/ 6244050 h 6498000"/>
              <a:gd name="connsiteX8" fmla="*/ 4206781 w 10554781"/>
              <a:gd name="connsiteY8" fmla="*/ 6496050 h 6498000"/>
              <a:gd name="connsiteX9" fmla="*/ 4207175 w 10554781"/>
              <a:gd name="connsiteY9" fmla="*/ 6498000 h 6498000"/>
              <a:gd name="connsiteX10" fmla="*/ 4060849 w 10554781"/>
              <a:gd name="connsiteY10" fmla="*/ 6498000 h 6498000"/>
              <a:gd name="connsiteX11" fmla="*/ 3540583 w 10554781"/>
              <a:gd name="connsiteY11" fmla="*/ 6498000 h 6498000"/>
              <a:gd name="connsiteX12" fmla="*/ 0 w 10554781"/>
              <a:gd name="connsiteY12" fmla="*/ 6498000 h 6498000"/>
              <a:gd name="connsiteX13" fmla="*/ 94043 w 10554781"/>
              <a:gd name="connsiteY13" fmla="*/ 6121831 h 6498000"/>
              <a:gd name="connsiteX14" fmla="*/ 10192831 w 10554781"/>
              <a:gd name="connsiteY14" fmla="*/ 6121831 h 6498000"/>
              <a:gd name="connsiteX15" fmla="*/ 10192831 w 10554781"/>
              <a:gd name="connsiteY15" fmla="*/ 418454 h 6498000"/>
              <a:gd name="connsiteX16" fmla="*/ 1519888 w 10554781"/>
              <a:gd name="connsiteY16" fmla="*/ 41845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554781" h="6498000">
                <a:moveTo>
                  <a:pt x="1624501" y="0"/>
                </a:moveTo>
                <a:lnTo>
                  <a:pt x="3540583" y="0"/>
                </a:lnTo>
                <a:lnTo>
                  <a:pt x="4060849" y="0"/>
                </a:lnTo>
                <a:lnTo>
                  <a:pt x="10554781" y="0"/>
                </a:lnTo>
                <a:lnTo>
                  <a:pt x="10554781" y="6498000"/>
                </a:lnTo>
                <a:lnTo>
                  <a:pt x="4710388" y="6498000"/>
                </a:lnTo>
                <a:lnTo>
                  <a:pt x="4710781" y="6496050"/>
                </a:lnTo>
                <a:cubicBezTo>
                  <a:pt x="4710781" y="6356874"/>
                  <a:pt x="4597957" y="6244050"/>
                  <a:pt x="4458781" y="6244050"/>
                </a:cubicBezTo>
                <a:cubicBezTo>
                  <a:pt x="4319605" y="6244050"/>
                  <a:pt x="4206781" y="6356874"/>
                  <a:pt x="4206781" y="6496050"/>
                </a:cubicBezTo>
                <a:lnTo>
                  <a:pt x="4207175" y="6498000"/>
                </a:lnTo>
                <a:lnTo>
                  <a:pt x="4060849" y="6498000"/>
                </a:lnTo>
                <a:lnTo>
                  <a:pt x="3540583" y="6498000"/>
                </a:lnTo>
                <a:lnTo>
                  <a:pt x="0" y="6498000"/>
                </a:lnTo>
                <a:lnTo>
                  <a:pt x="94043" y="6121831"/>
                </a:lnTo>
                <a:lnTo>
                  <a:pt x="10192831" y="6121831"/>
                </a:lnTo>
                <a:lnTo>
                  <a:pt x="10192831" y="418454"/>
                </a:lnTo>
                <a:lnTo>
                  <a:pt x="1519888" y="418454"/>
                </a:lnTo>
                <a:close/>
              </a:path>
            </a:pathLst>
          </a:custGeom>
          <a:solidFill>
            <a:schemeClr val="accent5">
              <a:lumMod val="90000"/>
            </a:schemeClr>
          </a:solidFill>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5" y="2436813"/>
            <a:ext cx="10928171" cy="351651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28172"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99243340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cSld name="Case Study Slide">
    <p:bg>
      <p:bgPr>
        <a:solidFill>
          <a:schemeClr val="accent5"/>
        </a:solidFill>
        <a:effectLst/>
      </p:bgPr>
    </p:bg>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4D6D3A19-B41C-5A47-AF82-CCA882BCAB92}"/>
              </a:ext>
            </a:extLst>
          </p:cNvPr>
          <p:cNvSpPr>
            <a:spLocks noGrp="1"/>
          </p:cNvSpPr>
          <p:nvPr>
            <p:ph type="body" sz="quarter" idx="13" hasCustomPrompt="1"/>
          </p:nvPr>
        </p:nvSpPr>
        <p:spPr>
          <a:xfrm>
            <a:off x="609600" y="2941638"/>
            <a:ext cx="10969625" cy="3170237"/>
          </a:xfrm>
          <a:solidFill>
            <a:schemeClr val="bg1"/>
          </a:solidFill>
        </p:spPr>
        <p:txBody>
          <a:bodyPr anchor="ctr">
            <a:normAutofit/>
          </a:bodyPr>
          <a:lstStyle>
            <a:lvl1pPr algn="ctr">
              <a:defRPr sz="100"/>
            </a:lvl1pPr>
          </a:lstStyle>
          <a:p>
            <a:pPr lvl="0"/>
            <a:r>
              <a:rPr lang="en-US"/>
              <a:t> </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10965600" cy="777240"/>
          </a:xfrm>
        </p:spPr>
        <p:txBody>
          <a:bodyPr/>
          <a:lstStyle/>
          <a:p>
            <a:r>
              <a:rPr lang="en-GB"/>
              <a:t>Case Study Title Goes Here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7" name="Text Placeholder 8">
            <a:extLst>
              <a:ext uri="{FF2B5EF4-FFF2-40B4-BE49-F238E27FC236}">
                <a16:creationId xmlns:a16="http://schemas.microsoft.com/office/drawing/2014/main" id="{E27557F0-1BBA-6647-9998-DCEAAFB33B64}"/>
              </a:ext>
            </a:extLst>
          </p:cNvPr>
          <p:cNvSpPr>
            <a:spLocks noGrp="1"/>
          </p:cNvSpPr>
          <p:nvPr>
            <p:ph type="body" sz="quarter" idx="14" hasCustomPrompt="1"/>
          </p:nvPr>
        </p:nvSpPr>
        <p:spPr>
          <a:xfrm>
            <a:off x="619531"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0" name="Text Placeholder 8">
            <a:extLst>
              <a:ext uri="{FF2B5EF4-FFF2-40B4-BE49-F238E27FC236}">
                <a16:creationId xmlns:a16="http://schemas.microsoft.com/office/drawing/2014/main" id="{53948A59-8AF0-DE4F-8535-2F0B40648D11}"/>
              </a:ext>
            </a:extLst>
          </p:cNvPr>
          <p:cNvSpPr>
            <a:spLocks noGrp="1"/>
          </p:cNvSpPr>
          <p:nvPr>
            <p:ph type="body" sz="quarter" idx="15" hasCustomPrompt="1"/>
          </p:nvPr>
        </p:nvSpPr>
        <p:spPr>
          <a:xfrm>
            <a:off x="7991068"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1" name="Text Placeholder 8">
            <a:extLst>
              <a:ext uri="{FF2B5EF4-FFF2-40B4-BE49-F238E27FC236}">
                <a16:creationId xmlns:a16="http://schemas.microsoft.com/office/drawing/2014/main" id="{18F82DBF-EC05-BD45-B722-B564A053E9EB}"/>
              </a:ext>
            </a:extLst>
          </p:cNvPr>
          <p:cNvSpPr>
            <a:spLocks noGrp="1"/>
          </p:cNvSpPr>
          <p:nvPr>
            <p:ph type="body" sz="quarter" idx="16" hasCustomPrompt="1"/>
          </p:nvPr>
        </p:nvSpPr>
        <p:spPr>
          <a:xfrm>
            <a:off x="4305300"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33" name="Text Placeholder 32">
            <a:extLst>
              <a:ext uri="{FF2B5EF4-FFF2-40B4-BE49-F238E27FC236}">
                <a16:creationId xmlns:a16="http://schemas.microsoft.com/office/drawing/2014/main" id="{75B94588-F5B7-004F-AF61-113E2169F510}"/>
              </a:ext>
            </a:extLst>
          </p:cNvPr>
          <p:cNvSpPr>
            <a:spLocks noGrp="1"/>
          </p:cNvSpPr>
          <p:nvPr>
            <p:ph type="body" sz="quarter" idx="17" hasCustomPrompt="1"/>
          </p:nvPr>
        </p:nvSpPr>
        <p:spPr>
          <a:xfrm>
            <a:off x="619530" y="1531620"/>
            <a:ext cx="10966590" cy="542176"/>
          </a:xfrm>
          <a:custGeom>
            <a:avLst/>
            <a:gdLst>
              <a:gd name="connsiteX0" fmla="*/ 7371537 w 10966590"/>
              <a:gd name="connsiteY0" fmla="*/ 0 h 542176"/>
              <a:gd name="connsiteX1" fmla="*/ 10966590 w 10966590"/>
              <a:gd name="connsiteY1" fmla="*/ 0 h 542176"/>
              <a:gd name="connsiteX2" fmla="*/ 10966590 w 10966590"/>
              <a:gd name="connsiteY2" fmla="*/ 542176 h 542176"/>
              <a:gd name="connsiteX3" fmla="*/ 7371537 w 10966590"/>
              <a:gd name="connsiteY3" fmla="*/ 542176 h 542176"/>
              <a:gd name="connsiteX4" fmla="*/ 3685769 w 10966590"/>
              <a:gd name="connsiteY4" fmla="*/ 0 h 542176"/>
              <a:gd name="connsiteX5" fmla="*/ 7280822 w 10966590"/>
              <a:gd name="connsiteY5" fmla="*/ 0 h 542176"/>
              <a:gd name="connsiteX6" fmla="*/ 7280822 w 10966590"/>
              <a:gd name="connsiteY6" fmla="*/ 542176 h 542176"/>
              <a:gd name="connsiteX7" fmla="*/ 3685769 w 10966590"/>
              <a:gd name="connsiteY7" fmla="*/ 542176 h 542176"/>
              <a:gd name="connsiteX8" fmla="*/ 0 w 10966590"/>
              <a:gd name="connsiteY8" fmla="*/ 0 h 542176"/>
              <a:gd name="connsiteX9" fmla="*/ 3595053 w 10966590"/>
              <a:gd name="connsiteY9" fmla="*/ 0 h 542176"/>
              <a:gd name="connsiteX10" fmla="*/ 3595053 w 10966590"/>
              <a:gd name="connsiteY10" fmla="*/ 542176 h 542176"/>
              <a:gd name="connsiteX11" fmla="*/ 0 w 10966590"/>
              <a:gd name="connsiteY11" fmla="*/ 542176 h 54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66590" h="542176">
                <a:moveTo>
                  <a:pt x="7371537" y="0"/>
                </a:moveTo>
                <a:lnTo>
                  <a:pt x="10966590" y="0"/>
                </a:lnTo>
                <a:lnTo>
                  <a:pt x="10966590" y="542176"/>
                </a:lnTo>
                <a:lnTo>
                  <a:pt x="7371537" y="542176"/>
                </a:lnTo>
                <a:close/>
                <a:moveTo>
                  <a:pt x="3685769" y="0"/>
                </a:moveTo>
                <a:lnTo>
                  <a:pt x="7280822" y="0"/>
                </a:lnTo>
                <a:lnTo>
                  <a:pt x="7280822" y="542176"/>
                </a:lnTo>
                <a:lnTo>
                  <a:pt x="3685769" y="542176"/>
                </a:lnTo>
                <a:close/>
                <a:moveTo>
                  <a:pt x="0" y="0"/>
                </a:moveTo>
                <a:lnTo>
                  <a:pt x="3595053" y="0"/>
                </a:lnTo>
                <a:lnTo>
                  <a:pt x="3595053" y="542176"/>
                </a:lnTo>
                <a:lnTo>
                  <a:pt x="0" y="542176"/>
                </a:lnTo>
                <a:close/>
              </a:path>
            </a:pathLst>
          </a:custGeom>
          <a:gradFill>
            <a:gsLst>
              <a:gs pos="0">
                <a:schemeClr val="accent2"/>
              </a:gs>
              <a:gs pos="100000">
                <a:schemeClr val="accent3"/>
              </a:gs>
            </a:gsLst>
            <a:lin ang="0" scaled="1"/>
          </a:gradFill>
        </p:spPr>
        <p:txBody>
          <a:bodyPr wrap="square" anchor="ctr">
            <a:noAutofit/>
          </a:bodyPr>
          <a:lstStyle>
            <a:lvl1pPr algn="ctr">
              <a:defRPr sz="100" b="1">
                <a:solidFill>
                  <a:schemeClr val="bg1"/>
                </a:solidFill>
              </a:defRPr>
            </a:lvl1pPr>
          </a:lstStyle>
          <a:p>
            <a:pPr lvl="0"/>
            <a:r>
              <a:rPr lang="en-US"/>
              <a:t> </a:t>
            </a:r>
          </a:p>
        </p:txBody>
      </p:sp>
      <p:sp>
        <p:nvSpPr>
          <p:cNvPr id="30" name="Text Placeholder 8">
            <a:extLst>
              <a:ext uri="{FF2B5EF4-FFF2-40B4-BE49-F238E27FC236}">
                <a16:creationId xmlns:a16="http://schemas.microsoft.com/office/drawing/2014/main" id="{5F798D50-4CE4-F447-87F8-15FF8A1658CF}"/>
              </a:ext>
            </a:extLst>
          </p:cNvPr>
          <p:cNvSpPr>
            <a:spLocks noGrp="1"/>
          </p:cNvSpPr>
          <p:nvPr>
            <p:ph type="body" sz="quarter" idx="20" hasCustomPrompt="1"/>
          </p:nvPr>
        </p:nvSpPr>
        <p:spPr>
          <a:xfrm>
            <a:off x="619531"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1" name="Text Placeholder 8">
            <a:extLst>
              <a:ext uri="{FF2B5EF4-FFF2-40B4-BE49-F238E27FC236}">
                <a16:creationId xmlns:a16="http://schemas.microsoft.com/office/drawing/2014/main" id="{DD283EE5-3BA3-874C-A54B-C4EDCBEDDAC1}"/>
              </a:ext>
            </a:extLst>
          </p:cNvPr>
          <p:cNvSpPr>
            <a:spLocks noGrp="1"/>
          </p:cNvSpPr>
          <p:nvPr>
            <p:ph type="body" sz="quarter" idx="21" hasCustomPrompt="1"/>
          </p:nvPr>
        </p:nvSpPr>
        <p:spPr>
          <a:xfrm>
            <a:off x="7991068"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2" name="Text Placeholder 8">
            <a:extLst>
              <a:ext uri="{FF2B5EF4-FFF2-40B4-BE49-F238E27FC236}">
                <a16:creationId xmlns:a16="http://schemas.microsoft.com/office/drawing/2014/main" id="{E5589F9A-A53F-A84C-B850-BA74F7670512}"/>
              </a:ext>
            </a:extLst>
          </p:cNvPr>
          <p:cNvSpPr>
            <a:spLocks noGrp="1"/>
          </p:cNvSpPr>
          <p:nvPr>
            <p:ph type="body" sz="quarter" idx="22" hasCustomPrompt="1"/>
          </p:nvPr>
        </p:nvSpPr>
        <p:spPr>
          <a:xfrm>
            <a:off x="4305300"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Tree>
    <p:extLst>
      <p:ext uri="{BB962C8B-B14F-4D97-AF65-F5344CB8AC3E}">
        <p14:creationId xmlns:p14="http://schemas.microsoft.com/office/powerpoint/2010/main" val="377976578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96E04-E761-4BEC-99D6-FF7ECA2C398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A49F09-C5E5-490B-96FF-8E387821290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8BB07C-3A5C-46A1-BA53-2D984A2E370E}"/>
              </a:ext>
            </a:extLst>
          </p:cNvPr>
          <p:cNvSpPr>
            <a:spLocks noGrp="1"/>
          </p:cNvSpPr>
          <p:nvPr>
            <p:ph type="dt" sz="half" idx="10"/>
          </p:nvPr>
        </p:nvSpPr>
        <p:spPr/>
        <p:txBody>
          <a:bodyPr/>
          <a:lstStyle/>
          <a:p>
            <a:fld id="{EA071DFD-28B2-4303-A169-E9A39FEFA12D}" type="datetimeFigureOut">
              <a:rPr lang="en-US" smtClean="0"/>
              <a:t>9/23/24</a:t>
            </a:fld>
            <a:endParaRPr lang="en-US"/>
          </a:p>
        </p:txBody>
      </p:sp>
      <p:sp>
        <p:nvSpPr>
          <p:cNvPr id="5" name="Footer Placeholder 4">
            <a:extLst>
              <a:ext uri="{FF2B5EF4-FFF2-40B4-BE49-F238E27FC236}">
                <a16:creationId xmlns:a16="http://schemas.microsoft.com/office/drawing/2014/main" id="{BAB7450F-6145-45D9-8630-1B5D500288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73065F-4C06-4675-A53A-7E71A0A7CDC5}"/>
              </a:ext>
            </a:extLst>
          </p:cNvPr>
          <p:cNvSpPr>
            <a:spLocks noGrp="1"/>
          </p:cNvSpPr>
          <p:nvPr>
            <p:ph type="sldNum" sz="quarter" idx="12"/>
          </p:nvPr>
        </p:nvSpPr>
        <p:spPr/>
        <p:txBody>
          <a:bodyPr/>
          <a:lstStyle/>
          <a:p>
            <a:fld id="{80CFF519-6DC3-4D64-BBF3-89B9D779931D}" type="slidenum">
              <a:rPr lang="en-US" smtClean="0"/>
              <a:t>‹Nº›</a:t>
            </a:fld>
            <a:endParaRPr lang="en-US"/>
          </a:p>
        </p:txBody>
      </p:sp>
    </p:spTree>
    <p:extLst>
      <p:ext uri="{BB962C8B-B14F-4D97-AF65-F5344CB8AC3E}">
        <p14:creationId xmlns:p14="http://schemas.microsoft.com/office/powerpoint/2010/main" val="3119438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tateme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0" name="Text Placeholder 9">
            <a:extLst>
              <a:ext uri="{FF2B5EF4-FFF2-40B4-BE49-F238E27FC236}">
                <a16:creationId xmlns:a16="http://schemas.microsoft.com/office/drawing/2014/main" id="{075D72E6-9411-1B4C-81D0-42BD2EE8C246}"/>
              </a:ext>
            </a:extLst>
          </p:cNvPr>
          <p:cNvSpPr>
            <a:spLocks noGrp="1"/>
          </p:cNvSpPr>
          <p:nvPr>
            <p:ph type="body" sz="quarter" idx="13" hasCustomPrompt="1"/>
          </p:nvPr>
        </p:nvSpPr>
        <p:spPr>
          <a:xfrm>
            <a:off x="2174875" y="5119050"/>
            <a:ext cx="7839075" cy="97905"/>
          </a:xfrm>
          <a:gradFill>
            <a:gsLst>
              <a:gs pos="0">
                <a:schemeClr val="accent2"/>
              </a:gs>
              <a:gs pos="100000">
                <a:schemeClr val="accent3"/>
              </a:gs>
            </a:gsLst>
            <a:lin ang="0" scaled="1"/>
          </a:gradFill>
        </p:spPr>
        <p:txBody>
          <a:bodyPr anchor="ctr">
            <a:normAutofit/>
          </a:bodyPr>
          <a:lstStyle>
            <a:lvl1pPr algn="ctr">
              <a:defRPr sz="100">
                <a:gradFill>
                  <a:gsLst>
                    <a:gs pos="0">
                      <a:schemeClr val="accent2"/>
                    </a:gs>
                    <a:gs pos="100000">
                      <a:schemeClr val="accent3"/>
                    </a:gs>
                  </a:gsLst>
                  <a:lin ang="0" scaled="1"/>
                </a:gradFill>
              </a:defRPr>
            </a:lvl1pPr>
          </a:lstStyle>
          <a:p>
            <a:pPr lvl="0"/>
            <a:r>
              <a:rPr lang="en-US"/>
              <a:t>   </a:t>
            </a:r>
          </a:p>
        </p:txBody>
      </p:sp>
      <p:sp>
        <p:nvSpPr>
          <p:cNvPr id="12" name="Text Placeholder 9">
            <a:extLst>
              <a:ext uri="{FF2B5EF4-FFF2-40B4-BE49-F238E27FC236}">
                <a16:creationId xmlns:a16="http://schemas.microsoft.com/office/drawing/2014/main" id="{7DC2C98D-EEE6-244E-B9DD-32C94FB0924D}"/>
              </a:ext>
            </a:extLst>
          </p:cNvPr>
          <p:cNvSpPr>
            <a:spLocks noGrp="1"/>
          </p:cNvSpPr>
          <p:nvPr>
            <p:ph type="body" sz="quarter" idx="14" hasCustomPrompt="1"/>
          </p:nvPr>
        </p:nvSpPr>
        <p:spPr>
          <a:xfrm>
            <a:off x="2174875" y="1662666"/>
            <a:ext cx="7839075" cy="97905"/>
          </a:xfrm>
          <a:gradFill>
            <a:gsLst>
              <a:gs pos="0">
                <a:schemeClr val="accent2"/>
              </a:gs>
              <a:gs pos="100000">
                <a:schemeClr val="accent3"/>
              </a:gs>
            </a:gsLst>
            <a:lin ang="0" scaled="1"/>
          </a:gradFill>
        </p:spPr>
        <p:txBody>
          <a:bodyPr anchor="ctr">
            <a:normAutofit/>
          </a:bodyPr>
          <a:lstStyle>
            <a:lvl1pPr algn="ctr">
              <a:defRPr sz="100">
                <a:gradFill>
                  <a:gsLst>
                    <a:gs pos="0">
                      <a:schemeClr val="accent2"/>
                    </a:gs>
                    <a:gs pos="100000">
                      <a:schemeClr val="accent3"/>
                    </a:gs>
                  </a:gsLst>
                  <a:lin ang="0" scaled="1"/>
                </a:gradFill>
              </a:defRPr>
            </a:lvl1pPr>
          </a:lstStyle>
          <a:p>
            <a:pPr lvl="0"/>
            <a:r>
              <a:rPr lang="en-US"/>
              <a:t>   </a:t>
            </a:r>
          </a:p>
        </p:txBody>
      </p:sp>
      <p:sp>
        <p:nvSpPr>
          <p:cNvPr id="4" name="Text Placeholder 3">
            <a:extLst>
              <a:ext uri="{FF2B5EF4-FFF2-40B4-BE49-F238E27FC236}">
                <a16:creationId xmlns:a16="http://schemas.microsoft.com/office/drawing/2014/main" id="{479E8BC8-E37D-DC43-B023-CA84A9CACB19}"/>
              </a:ext>
            </a:extLst>
          </p:cNvPr>
          <p:cNvSpPr>
            <a:spLocks noGrp="1"/>
          </p:cNvSpPr>
          <p:nvPr>
            <p:ph type="body" sz="quarter" idx="15" hasCustomPrompt="1"/>
          </p:nvPr>
        </p:nvSpPr>
        <p:spPr>
          <a:xfrm>
            <a:off x="590550" y="2866232"/>
            <a:ext cx="10761663" cy="1125537"/>
          </a:xfrm>
        </p:spPr>
        <p:txBody>
          <a:bodyPr anchor="ctr">
            <a:normAutofit/>
          </a:bodyPr>
          <a:lstStyle>
            <a:lvl1pPr algn="ctr">
              <a:defRPr sz="5000" b="1">
                <a:solidFill>
                  <a:schemeClr val="bg1"/>
                </a:solidFill>
              </a:defRPr>
            </a:lvl1pPr>
          </a:lstStyle>
          <a:p>
            <a:pPr lvl="0"/>
            <a:r>
              <a:rPr lang="en-US"/>
              <a:t>Statement Goes Here</a:t>
            </a:r>
          </a:p>
        </p:txBody>
      </p:sp>
    </p:spTree>
    <p:extLst>
      <p:ext uri="{BB962C8B-B14F-4D97-AF65-F5344CB8AC3E}">
        <p14:creationId xmlns:p14="http://schemas.microsoft.com/office/powerpoint/2010/main" val="89342311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Title +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3" name="Rounded Rectangle 2">
            <a:extLst>
              <a:ext uri="{FF2B5EF4-FFF2-40B4-BE49-F238E27FC236}">
                <a16:creationId xmlns:a16="http://schemas.microsoft.com/office/drawing/2014/main" id="{C28614B1-F0A0-489A-3AAD-33E68C54668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99601772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Title + Content - image bg">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98C29CC-6571-16C4-0A5E-9E0F6D8748FC}"/>
              </a:ext>
            </a:extLst>
          </p:cNvPr>
          <p:cNvSpPr>
            <a:spLocks noGrp="1"/>
          </p:cNvSpPr>
          <p:nvPr>
            <p:ph type="pic" sz="quarter" idx="14"/>
          </p:nvPr>
        </p:nvSpPr>
        <p:spPr>
          <a:xfrm>
            <a:off x="0" y="0"/>
            <a:ext cx="121920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0" name="Text Placeholder 10">
            <a:extLst>
              <a:ext uri="{FF2B5EF4-FFF2-40B4-BE49-F238E27FC236}">
                <a16:creationId xmlns:a16="http://schemas.microsoft.com/office/drawing/2014/main" id="{A9841F99-C985-AB78-6849-672E7971F56E}"/>
              </a:ext>
            </a:extLst>
          </p:cNvPr>
          <p:cNvSpPr>
            <a:spLocks noGrp="1"/>
          </p:cNvSpPr>
          <p:nvPr>
            <p:ph type="body" sz="quarter" idx="27" hasCustomPrompt="1"/>
          </p:nvPr>
        </p:nvSpPr>
        <p:spPr>
          <a:xfrm>
            <a:off x="0" y="4106"/>
            <a:ext cx="12192000" cy="6151390"/>
          </a:xfrm>
          <a:blipFill>
            <a:blip r:embed="rId2">
              <a:alphaModFix amt="50000"/>
            </a:blip>
            <a:stretch>
              <a:fillRect t="-1" b="-11486"/>
            </a:stretch>
          </a:blipFill>
        </p:spPr>
        <p:txBody>
          <a:bodyPr anchor="ctr"/>
          <a:lstStyle>
            <a:lvl1pPr algn="ctr">
              <a:defRPr sz="100"/>
            </a:lvl1pPr>
          </a:lstStyle>
          <a:p>
            <a:pPr lvl="0"/>
            <a:r>
              <a:rPr lang="en-US"/>
              <a:t> </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lvl1pPr>
              <a:defRPr>
                <a:solidFill>
                  <a:schemeClr val="bg1"/>
                </a:solidFill>
              </a:defRPr>
            </a:lvl1p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3" name="Rounded Rectangle 2">
            <a:extLst>
              <a:ext uri="{FF2B5EF4-FFF2-40B4-BE49-F238E27FC236}">
                <a16:creationId xmlns:a16="http://schemas.microsoft.com/office/drawing/2014/main" id="{C28614B1-F0A0-489A-3AAD-33E68C54668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9">
            <a:extLst>
              <a:ext uri="{FF2B5EF4-FFF2-40B4-BE49-F238E27FC236}">
                <a16:creationId xmlns:a16="http://schemas.microsoft.com/office/drawing/2014/main" id="{C81CFAAB-8D25-A525-5A66-7CC1F8C51AE0}"/>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r>
              <a:rPr lang="es-ES"/>
              <a:t>Haga clic para modificar los estilos de texto del patrón</a:t>
            </a:r>
          </a:p>
        </p:txBody>
      </p:sp>
      <p:sp>
        <p:nvSpPr>
          <p:cNvPr id="9" name="Rounded Rectangle 8">
            <a:extLst>
              <a:ext uri="{FF2B5EF4-FFF2-40B4-BE49-F238E27FC236}">
                <a16:creationId xmlns:a16="http://schemas.microsoft.com/office/drawing/2014/main" id="{81BC34C1-86ED-B6CD-4FA1-BFE76FBC98BF}"/>
              </a:ext>
            </a:extLst>
          </p:cNvPr>
          <p:cNvSpPr/>
          <p:nvPr/>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Tree>
    <p:extLst>
      <p:ext uri="{BB962C8B-B14F-4D97-AF65-F5344CB8AC3E}">
        <p14:creationId xmlns:p14="http://schemas.microsoft.com/office/powerpoint/2010/main" val="78608397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Image right">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6096000" y="6354"/>
            <a:ext cx="60960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1" y="279724"/>
            <a:ext cx="4990063"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2" y="2060575"/>
            <a:ext cx="4990063"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3" name="Rounded Rectangle 12">
            <a:extLst>
              <a:ext uri="{FF2B5EF4-FFF2-40B4-BE49-F238E27FC236}">
                <a16:creationId xmlns:a16="http://schemas.microsoft.com/office/drawing/2014/main" id="{A0763B5E-38DF-023F-E8B2-FB8239862B5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Text Placeholder 10">
            <a:extLst>
              <a:ext uri="{FF2B5EF4-FFF2-40B4-BE49-F238E27FC236}">
                <a16:creationId xmlns:a16="http://schemas.microsoft.com/office/drawing/2014/main" id="{5CD65030-0296-E4D2-FE4E-25C29457A878}"/>
              </a:ext>
            </a:extLst>
          </p:cNvPr>
          <p:cNvSpPr>
            <a:spLocks noGrp="1"/>
          </p:cNvSpPr>
          <p:nvPr>
            <p:ph type="body" sz="quarter" idx="27" hasCustomPrompt="1"/>
          </p:nvPr>
        </p:nvSpPr>
        <p:spPr>
          <a:xfrm>
            <a:off x="6095448" y="4106"/>
            <a:ext cx="6096551" cy="6151390"/>
          </a:xfrm>
          <a:blipFill>
            <a:blip r:embed="rId2">
              <a:alphaModFix amt="50000"/>
            </a:blip>
            <a:stretch>
              <a:fillRect l="-74102" t="-1" r="-25880" b="-11486"/>
            </a:stretch>
          </a:blipFill>
        </p:spPr>
        <p:txBody>
          <a:bodyPr anchor="ctr"/>
          <a:lstStyle>
            <a:lvl1pPr algn="ctr">
              <a:defRPr sz="100"/>
            </a:lvl1pPr>
          </a:lstStyle>
          <a:p>
            <a:pPr lvl="0"/>
            <a:r>
              <a:rPr lang="en-US"/>
              <a:t> </a:t>
            </a:r>
          </a:p>
        </p:txBody>
      </p:sp>
    </p:spTree>
    <p:extLst>
      <p:ext uri="{BB962C8B-B14F-4D97-AF65-F5344CB8AC3E}">
        <p14:creationId xmlns:p14="http://schemas.microsoft.com/office/powerpoint/2010/main" val="209250755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p:cSld name="Image left">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25B551D-5B5A-829C-5115-39B1928DFEB9}"/>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0" y="0"/>
            <a:ext cx="6096000" cy="616185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6564799" y="279724"/>
            <a:ext cx="4990063"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565350" y="2060575"/>
            <a:ext cx="4990063"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3" name="Rounded Rectangle 12">
            <a:extLst>
              <a:ext uri="{FF2B5EF4-FFF2-40B4-BE49-F238E27FC236}">
                <a16:creationId xmlns:a16="http://schemas.microsoft.com/office/drawing/2014/main" id="{A0763B5E-38DF-023F-E8B2-FB8239862B5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9" name="Text Placeholder 10">
            <a:extLst>
              <a:ext uri="{FF2B5EF4-FFF2-40B4-BE49-F238E27FC236}">
                <a16:creationId xmlns:a16="http://schemas.microsoft.com/office/drawing/2014/main" id="{7B7409F4-0564-A47F-1F56-9D4E290E7DBC}"/>
              </a:ext>
            </a:extLst>
          </p:cNvPr>
          <p:cNvSpPr>
            <a:spLocks noGrp="1"/>
          </p:cNvSpPr>
          <p:nvPr>
            <p:ph type="body" sz="quarter" idx="27" hasCustomPrompt="1"/>
          </p:nvPr>
        </p:nvSpPr>
        <p:spPr>
          <a:xfrm>
            <a:off x="-551" y="4106"/>
            <a:ext cx="6096551" cy="6151390"/>
          </a:xfrm>
          <a:blipFill>
            <a:blip r:embed="rId2">
              <a:alphaModFix amt="50000"/>
            </a:blip>
            <a:stretch>
              <a:fillRect l="-74102" t="-1" r="-25880" b="-11486"/>
            </a:stretch>
          </a:blipFill>
        </p:spPr>
        <p:txBody>
          <a:bodyPr anchor="ctr"/>
          <a:lstStyle>
            <a:lvl1pPr algn="ctr">
              <a:defRPr sz="100"/>
            </a:lvl1pPr>
          </a:lstStyle>
          <a:p>
            <a:pPr lvl="0"/>
            <a:r>
              <a:rPr lang="en-US"/>
              <a:t> </a:t>
            </a:r>
          </a:p>
        </p:txBody>
      </p:sp>
      <p:pic>
        <p:nvPicPr>
          <p:cNvPr id="10" name="Picture 9">
            <a:extLst>
              <a:ext uri="{FF2B5EF4-FFF2-40B4-BE49-F238E27FC236}">
                <a16:creationId xmlns:a16="http://schemas.microsoft.com/office/drawing/2014/main" id="{D49F85BC-4DBE-B406-B57B-AF66F410C89C}"/>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319264432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2 col w/ black box ">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ED1FE6-CCD1-0F61-EEE3-77211EA183CB}"/>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8196262"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8196262" cy="4108450"/>
          </a:xfrm>
        </p:spPr>
        <p:txBody>
          <a:bodyPr numCol="2"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66FB04FF-5BAC-2BD5-FC22-039F925B7ABB}"/>
              </a:ext>
            </a:extLst>
          </p:cNvPr>
          <p:cNvSpPr>
            <a:spLocks noGrp="1"/>
          </p:cNvSpPr>
          <p:nvPr>
            <p:ph type="body" sz="quarter" idx="13" hasCustomPrompt="1"/>
          </p:nvPr>
        </p:nvSpPr>
        <p:spPr>
          <a:xfrm>
            <a:off x="9623424" y="0"/>
            <a:ext cx="2568575" cy="6169025"/>
          </a:xfrm>
          <a:gradFill flip="none" rotWithShape="1">
            <a:gsLst>
              <a:gs pos="0">
                <a:schemeClr val="tx2"/>
              </a:gs>
              <a:gs pos="99000">
                <a:schemeClr val="accent1"/>
              </a:gs>
            </a:gsLst>
            <a:lin ang="5400000" scaled="1"/>
            <a:tileRect/>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bg1"/>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4" name="Rounded Rectangle 13">
            <a:extLst>
              <a:ext uri="{FF2B5EF4-FFF2-40B4-BE49-F238E27FC236}">
                <a16:creationId xmlns:a16="http://schemas.microsoft.com/office/drawing/2014/main" id="{30FD9022-2914-7F52-5A0E-72641AC75369}"/>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2" name="Picture 1">
            <a:extLst>
              <a:ext uri="{FF2B5EF4-FFF2-40B4-BE49-F238E27FC236}">
                <a16:creationId xmlns:a16="http://schemas.microsoft.com/office/drawing/2014/main" id="{03668483-4313-0757-44B1-0DAF434D9D0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179860178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1 col w/ colour + adjustable RH box">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4" y="-1"/>
            <a:ext cx="2568575" cy="6169028"/>
          </a:xfrm>
          <a:gradFill>
            <a:gsLst>
              <a:gs pos="0">
                <a:schemeClr val="tx2"/>
              </a:gs>
              <a:gs pos="99000">
                <a:schemeClr val="accent1"/>
              </a:gs>
            </a:gsLst>
            <a:lin ang="5400000" scaled="1"/>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bg1"/>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cxnSp>
        <p:nvCxnSpPr>
          <p:cNvPr id="7" name="Straight Connector 6">
            <a:extLst>
              <a:ext uri="{FF2B5EF4-FFF2-40B4-BE49-F238E27FC236}">
                <a16:creationId xmlns:a16="http://schemas.microsoft.com/office/drawing/2014/main" id="{6520AFED-62E3-D680-8583-5024D77E7F21}"/>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A5F6F261-3084-02CA-45B7-471636DD7D0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31802159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1 col w/ image">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cxnSp>
        <p:nvCxnSpPr>
          <p:cNvPr id="6" name="Straight Connector 5">
            <a:extLst>
              <a:ext uri="{FF2B5EF4-FFF2-40B4-BE49-F238E27FC236}">
                <a16:creationId xmlns:a16="http://schemas.microsoft.com/office/drawing/2014/main" id="{1E512F60-D130-DB98-71CB-5C4FFFC9D2B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33A3E4B8-D659-5EC6-927A-2121CE38D98B}"/>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2" name="Text Placeholder 20">
            <a:extLst>
              <a:ext uri="{FF2B5EF4-FFF2-40B4-BE49-F238E27FC236}">
                <a16:creationId xmlns:a16="http://schemas.microsoft.com/office/drawing/2014/main" id="{44B72F44-5AB1-E902-7CC4-B41BD904D93F}"/>
              </a:ext>
            </a:extLst>
          </p:cNvPr>
          <p:cNvSpPr>
            <a:spLocks noGrp="1"/>
          </p:cNvSpPr>
          <p:nvPr>
            <p:ph type="body" sz="quarter" idx="25"/>
          </p:nvPr>
        </p:nvSpPr>
        <p:spPr>
          <a:xfrm flipH="1">
            <a:off x="9623423" y="0"/>
            <a:ext cx="2568577" cy="6169024"/>
          </a:xfrm>
          <a:blipFill>
            <a:blip r:embed="rId2">
              <a:alphaModFix amt="50000"/>
            </a:blip>
            <a:stretch>
              <a:fillRect l="-175840" r="-198820" b="-11168"/>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66185641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1 col w/ image + black box">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5131789" y="6354"/>
            <a:ext cx="44958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5" y="0"/>
            <a:ext cx="2568575" cy="6155496"/>
          </a:xfrm>
          <a:gradFill>
            <a:gsLst>
              <a:gs pos="0">
                <a:schemeClr val="tx2"/>
              </a:gs>
              <a:gs pos="99000">
                <a:schemeClr val="accent1"/>
              </a:gs>
            </a:gsLst>
            <a:lin ang="5400000" scaled="1"/>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tx2"/>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3" name="Rounded Rectangle 12">
            <a:extLst>
              <a:ext uri="{FF2B5EF4-FFF2-40B4-BE49-F238E27FC236}">
                <a16:creationId xmlns:a16="http://schemas.microsoft.com/office/drawing/2014/main" id="{72AE0620-5A7D-A48E-B01F-3591700519A5}"/>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2" name="Straight Connector 11">
            <a:extLst>
              <a:ext uri="{FF2B5EF4-FFF2-40B4-BE49-F238E27FC236}">
                <a16:creationId xmlns:a16="http://schemas.microsoft.com/office/drawing/2014/main" id="{D082DFB5-476D-FDB4-BD41-94507041659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4" name="Text Placeholder 10">
            <a:extLst>
              <a:ext uri="{FF2B5EF4-FFF2-40B4-BE49-F238E27FC236}">
                <a16:creationId xmlns:a16="http://schemas.microsoft.com/office/drawing/2014/main" id="{5D5E23AB-5A3D-9739-B299-6AB5D2B5E24B}"/>
              </a:ext>
            </a:extLst>
          </p:cNvPr>
          <p:cNvSpPr>
            <a:spLocks noGrp="1"/>
          </p:cNvSpPr>
          <p:nvPr>
            <p:ph type="body" sz="quarter" idx="27" hasCustomPrompt="1"/>
          </p:nvPr>
        </p:nvSpPr>
        <p:spPr>
          <a:xfrm>
            <a:off x="5130800" y="4106"/>
            <a:ext cx="4491635" cy="6151390"/>
          </a:xfrm>
          <a:blipFill>
            <a:blip r:embed="rId2">
              <a:alphaModFix amt="50000"/>
            </a:blip>
            <a:stretch>
              <a:fillRect l="-114230" t="-1" r="-57208" b="-11486"/>
            </a:stretch>
          </a:blipFill>
        </p:spPr>
        <p:txBody>
          <a:bodyPr anchor="ctr"/>
          <a:lstStyle>
            <a:lvl1pPr algn="ctr">
              <a:defRPr sz="100"/>
            </a:lvl1pPr>
          </a:lstStyle>
          <a:p>
            <a:pPr lvl="0"/>
            <a:r>
              <a:rPr lang="en-US"/>
              <a:t> </a:t>
            </a:r>
          </a:p>
        </p:txBody>
      </p:sp>
    </p:spTree>
    <p:extLst>
      <p:ext uri="{BB962C8B-B14F-4D97-AF65-F5344CB8AC3E}">
        <p14:creationId xmlns:p14="http://schemas.microsoft.com/office/powerpoint/2010/main" val="32078519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1/3 block colour RH">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1" name="Straight Connector 10">
            <a:extLst>
              <a:ext uri="{FF2B5EF4-FFF2-40B4-BE49-F238E27FC236}">
                <a16:creationId xmlns:a16="http://schemas.microsoft.com/office/drawing/2014/main" id="{2180F0D3-D3D2-FCBE-7CC6-8A24306B133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779863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p:cSld name="2/3 block colour">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55C62386-C2D0-5EC4-1719-ABF5CBCA155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1" name="Straight Connector 10">
            <a:extLst>
              <a:ext uri="{FF2B5EF4-FFF2-40B4-BE49-F238E27FC236}">
                <a16:creationId xmlns:a16="http://schemas.microsoft.com/office/drawing/2014/main" id="{DD0BA5EC-C268-31D2-8958-3C1653EDD95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1E04E838-2183-E3BB-3141-D1926AC0B6D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8133461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hree Poi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39" name="Content Placeholder 2">
            <a:extLst>
              <a:ext uri="{FF2B5EF4-FFF2-40B4-BE49-F238E27FC236}">
                <a16:creationId xmlns:a16="http://schemas.microsoft.com/office/drawing/2014/main" id="{6F586F69-3533-5F4F-85BF-457BB915F941}"/>
              </a:ext>
            </a:extLst>
          </p:cNvPr>
          <p:cNvSpPr>
            <a:spLocks noGrp="1"/>
          </p:cNvSpPr>
          <p:nvPr>
            <p:ph idx="1" hasCustomPrompt="1"/>
          </p:nvPr>
        </p:nvSpPr>
        <p:spPr>
          <a:xfrm>
            <a:off x="652329"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3" name="Content Placeholder 52">
            <a:extLst>
              <a:ext uri="{FF2B5EF4-FFF2-40B4-BE49-F238E27FC236}">
                <a16:creationId xmlns:a16="http://schemas.microsoft.com/office/drawing/2014/main" id="{C27B8D16-878E-594C-BA9E-010EE25E648C}"/>
              </a:ext>
            </a:extLst>
          </p:cNvPr>
          <p:cNvSpPr>
            <a:spLocks noGrp="1"/>
          </p:cNvSpPr>
          <p:nvPr>
            <p:ph idx="13" hasCustomPrompt="1"/>
          </p:nvPr>
        </p:nvSpPr>
        <p:spPr>
          <a:xfrm>
            <a:off x="617264" y="5301208"/>
            <a:ext cx="10452445" cy="195352"/>
          </a:xfrm>
          <a:custGeom>
            <a:avLst/>
            <a:gdLst>
              <a:gd name="connsiteX0" fmla="*/ 7110414 w 10452445"/>
              <a:gd name="connsiteY0" fmla="*/ 0 h 195352"/>
              <a:gd name="connsiteX1" fmla="*/ 10452445 w 10452445"/>
              <a:gd name="connsiteY1" fmla="*/ 0 h 195352"/>
              <a:gd name="connsiteX2" fmla="*/ 10421154 w 10452445"/>
              <a:gd name="connsiteY2" fmla="*/ 195352 h 195352"/>
              <a:gd name="connsiteX3" fmla="*/ 7079123 w 10452445"/>
              <a:gd name="connsiteY3" fmla="*/ 195352 h 195352"/>
              <a:gd name="connsiteX4" fmla="*/ 3577116 w 10452445"/>
              <a:gd name="connsiteY4" fmla="*/ 0 h 195352"/>
              <a:gd name="connsiteX5" fmla="*/ 6919147 w 10452445"/>
              <a:gd name="connsiteY5" fmla="*/ 0 h 195352"/>
              <a:gd name="connsiteX6" fmla="*/ 6887856 w 10452445"/>
              <a:gd name="connsiteY6" fmla="*/ 195352 h 195352"/>
              <a:gd name="connsiteX7" fmla="*/ 3545825 w 10452445"/>
              <a:gd name="connsiteY7" fmla="*/ 195352 h 195352"/>
              <a:gd name="connsiteX8" fmla="*/ 31291 w 10452445"/>
              <a:gd name="connsiteY8" fmla="*/ 0 h 195352"/>
              <a:gd name="connsiteX9" fmla="*/ 3373323 w 10452445"/>
              <a:gd name="connsiteY9" fmla="*/ 0 h 195352"/>
              <a:gd name="connsiteX10" fmla="*/ 3342031 w 10452445"/>
              <a:gd name="connsiteY10" fmla="*/ 195352 h 195352"/>
              <a:gd name="connsiteX11" fmla="*/ 0 w 10452445"/>
              <a:gd name="connsiteY11" fmla="*/ 195352 h 195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52445" h="195352">
                <a:moveTo>
                  <a:pt x="7110414" y="0"/>
                </a:moveTo>
                <a:lnTo>
                  <a:pt x="10452445" y="0"/>
                </a:lnTo>
                <a:lnTo>
                  <a:pt x="10421154" y="195352"/>
                </a:lnTo>
                <a:lnTo>
                  <a:pt x="7079123" y="195352"/>
                </a:lnTo>
                <a:close/>
                <a:moveTo>
                  <a:pt x="3577116" y="0"/>
                </a:moveTo>
                <a:lnTo>
                  <a:pt x="6919147" y="0"/>
                </a:lnTo>
                <a:lnTo>
                  <a:pt x="6887856" y="195352"/>
                </a:lnTo>
                <a:lnTo>
                  <a:pt x="3545825" y="195352"/>
                </a:lnTo>
                <a:close/>
                <a:moveTo>
                  <a:pt x="31291" y="0"/>
                </a:moveTo>
                <a:lnTo>
                  <a:pt x="3373323" y="0"/>
                </a:lnTo>
                <a:lnTo>
                  <a:pt x="3342031" y="195352"/>
                </a:lnTo>
                <a:lnTo>
                  <a:pt x="0" y="195352"/>
                </a:lnTo>
                <a:close/>
              </a:path>
            </a:pathLst>
          </a:custGeom>
          <a:gradFill>
            <a:gsLst>
              <a:gs pos="0">
                <a:schemeClr val="accent2"/>
              </a:gs>
              <a:gs pos="100000">
                <a:schemeClr val="accent3"/>
              </a:gs>
            </a:gsLst>
            <a:lin ang="0" scaled="1"/>
          </a:gradFill>
        </p:spPr>
        <p:txBody>
          <a:bodyPr wrap="square" anchor="ctr">
            <a:no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3" name="Text Placeholder 42">
            <a:extLst>
              <a:ext uri="{FF2B5EF4-FFF2-40B4-BE49-F238E27FC236}">
                <a16:creationId xmlns:a16="http://schemas.microsoft.com/office/drawing/2014/main" id="{731E1C47-DD69-A64A-8A3C-17882AE12DD7}"/>
              </a:ext>
            </a:extLst>
          </p:cNvPr>
          <p:cNvSpPr>
            <a:spLocks noGrp="1"/>
          </p:cNvSpPr>
          <p:nvPr>
            <p:ph type="body" sz="quarter" idx="14" hasCustomPrompt="1"/>
          </p:nvPr>
        </p:nvSpPr>
        <p:spPr>
          <a:xfrm>
            <a:off x="1266214"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4" name="Text Placeholder 42">
            <a:extLst>
              <a:ext uri="{FF2B5EF4-FFF2-40B4-BE49-F238E27FC236}">
                <a16:creationId xmlns:a16="http://schemas.microsoft.com/office/drawing/2014/main" id="{D90EC933-9590-AE4A-B72E-4F29C40DFEC9}"/>
              </a:ext>
            </a:extLst>
          </p:cNvPr>
          <p:cNvSpPr>
            <a:spLocks noGrp="1"/>
          </p:cNvSpPr>
          <p:nvPr>
            <p:ph type="body" sz="quarter" idx="15" hasCustomPrompt="1"/>
          </p:nvPr>
        </p:nvSpPr>
        <p:spPr>
          <a:xfrm>
            <a:off x="1266214"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5" name="Content Placeholder 2">
            <a:extLst>
              <a:ext uri="{FF2B5EF4-FFF2-40B4-BE49-F238E27FC236}">
                <a16:creationId xmlns:a16="http://schemas.microsoft.com/office/drawing/2014/main" id="{F1E6AA1F-0C53-9E4E-BA5C-8F931F63578F}"/>
              </a:ext>
            </a:extLst>
          </p:cNvPr>
          <p:cNvSpPr>
            <a:spLocks noGrp="1"/>
          </p:cNvSpPr>
          <p:nvPr>
            <p:ph idx="16" hasCustomPrompt="1"/>
          </p:nvPr>
        </p:nvSpPr>
        <p:spPr>
          <a:xfrm>
            <a:off x="4198154"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7" name="Text Placeholder 42">
            <a:extLst>
              <a:ext uri="{FF2B5EF4-FFF2-40B4-BE49-F238E27FC236}">
                <a16:creationId xmlns:a16="http://schemas.microsoft.com/office/drawing/2014/main" id="{9752D0A0-8F32-4C4D-846A-F569F0F7D5C0}"/>
              </a:ext>
            </a:extLst>
          </p:cNvPr>
          <p:cNvSpPr>
            <a:spLocks noGrp="1"/>
          </p:cNvSpPr>
          <p:nvPr>
            <p:ph type="body" sz="quarter" idx="18" hasCustomPrompt="1"/>
          </p:nvPr>
        </p:nvSpPr>
        <p:spPr>
          <a:xfrm>
            <a:off x="4812039"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8" name="Text Placeholder 42">
            <a:extLst>
              <a:ext uri="{FF2B5EF4-FFF2-40B4-BE49-F238E27FC236}">
                <a16:creationId xmlns:a16="http://schemas.microsoft.com/office/drawing/2014/main" id="{D8DF6BB9-0AFD-A940-A490-D9F799773698}"/>
              </a:ext>
            </a:extLst>
          </p:cNvPr>
          <p:cNvSpPr>
            <a:spLocks noGrp="1"/>
          </p:cNvSpPr>
          <p:nvPr>
            <p:ph type="body" sz="quarter" idx="19" hasCustomPrompt="1"/>
          </p:nvPr>
        </p:nvSpPr>
        <p:spPr>
          <a:xfrm>
            <a:off x="4812039"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9" name="Content Placeholder 2">
            <a:extLst>
              <a:ext uri="{FF2B5EF4-FFF2-40B4-BE49-F238E27FC236}">
                <a16:creationId xmlns:a16="http://schemas.microsoft.com/office/drawing/2014/main" id="{89046D37-1DEB-0D4E-8765-C5E2335F86F6}"/>
              </a:ext>
            </a:extLst>
          </p:cNvPr>
          <p:cNvSpPr>
            <a:spLocks noGrp="1"/>
          </p:cNvSpPr>
          <p:nvPr>
            <p:ph idx="20" hasCustomPrompt="1"/>
          </p:nvPr>
        </p:nvSpPr>
        <p:spPr>
          <a:xfrm>
            <a:off x="7731452"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1" name="Text Placeholder 42">
            <a:extLst>
              <a:ext uri="{FF2B5EF4-FFF2-40B4-BE49-F238E27FC236}">
                <a16:creationId xmlns:a16="http://schemas.microsoft.com/office/drawing/2014/main" id="{60C5B26C-67C1-4B41-A927-21EF4C982243}"/>
              </a:ext>
            </a:extLst>
          </p:cNvPr>
          <p:cNvSpPr>
            <a:spLocks noGrp="1"/>
          </p:cNvSpPr>
          <p:nvPr>
            <p:ph type="body" sz="quarter" idx="22" hasCustomPrompt="1"/>
          </p:nvPr>
        </p:nvSpPr>
        <p:spPr>
          <a:xfrm>
            <a:off x="8345337"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52" name="Text Placeholder 42">
            <a:extLst>
              <a:ext uri="{FF2B5EF4-FFF2-40B4-BE49-F238E27FC236}">
                <a16:creationId xmlns:a16="http://schemas.microsoft.com/office/drawing/2014/main" id="{DE5D7B1E-322F-4043-856C-5F50C2ED9436}"/>
              </a:ext>
            </a:extLst>
          </p:cNvPr>
          <p:cNvSpPr>
            <a:spLocks noGrp="1"/>
          </p:cNvSpPr>
          <p:nvPr>
            <p:ph type="body" sz="quarter" idx="23" hasCustomPrompt="1"/>
          </p:nvPr>
        </p:nvSpPr>
        <p:spPr>
          <a:xfrm>
            <a:off x="8345337"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3" name="Title 2">
            <a:extLst>
              <a:ext uri="{FF2B5EF4-FFF2-40B4-BE49-F238E27FC236}">
                <a16:creationId xmlns:a16="http://schemas.microsoft.com/office/drawing/2014/main" id="{21ADF616-547B-FE4F-83B6-337F9715E95D}"/>
              </a:ext>
            </a:extLst>
          </p:cNvPr>
          <p:cNvSpPr>
            <a:spLocks noGrp="1"/>
          </p:cNvSpPr>
          <p:nvPr>
            <p:ph type="title"/>
          </p:nvPr>
        </p:nvSpPr>
        <p:spPr>
          <a:xfrm>
            <a:off x="618065" y="1188720"/>
            <a:ext cx="10965600" cy="934720"/>
          </a:xfrm>
        </p:spPr>
        <p:txBody>
          <a:bodyPr/>
          <a:lstStyle>
            <a:lvl1pPr algn="ctr">
              <a:defRPr>
                <a:solidFill>
                  <a:schemeClr val="bg1"/>
                </a:solidFill>
              </a:defRPr>
            </a:lvl1pPr>
          </a:lstStyle>
          <a:p>
            <a:r>
              <a:rPr lang="es-ES"/>
              <a:t>Haga clic para modificar el estilo de título del patrón</a:t>
            </a:r>
            <a:endParaRPr lang="en-US"/>
          </a:p>
        </p:txBody>
      </p:sp>
    </p:spTree>
    <p:extLst>
      <p:ext uri="{BB962C8B-B14F-4D97-AF65-F5344CB8AC3E}">
        <p14:creationId xmlns:p14="http://schemas.microsoft.com/office/powerpoint/2010/main" val="414459400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p:cSld name="Creative layout">
    <p:bg>
      <p:bgPr>
        <a:solidFill>
          <a:schemeClr val="bg1"/>
        </a:solid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1924050" y="1901825"/>
            <a:ext cx="10267950" cy="4956175"/>
          </a:xfrm>
          <a:solidFill>
            <a:srgbClr val="EDE9E9"/>
          </a:solidFill>
        </p:spPr>
        <p:txBody>
          <a:bodyPr lIns="648000" tIns="503999" rIns="720000" bIns="360000"/>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p>
            <a:r>
              <a:rPr lang="es-ES"/>
              <a:t>Haga clic para modificar el estilo de título del patrón</a:t>
            </a:r>
            <a:endParaRPr lang="en-GB"/>
          </a:p>
        </p:txBody>
      </p:sp>
      <p:cxnSp>
        <p:nvCxnSpPr>
          <p:cNvPr id="4" name="Straight Connector 3">
            <a:extLst>
              <a:ext uri="{FF2B5EF4-FFF2-40B4-BE49-F238E27FC236}">
                <a16:creationId xmlns:a16="http://schemas.microsoft.com/office/drawing/2014/main" id="{BD089134-C6DB-9A9F-4DA0-0BCDAC24012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4B2EC7E2-CD96-FF88-9EF9-74E3EA4B2268}"/>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119949940"/>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p:cSld name="Creative layout w/ image bg">
    <p:bg>
      <p:bgPr>
        <a:solidFill>
          <a:schemeClr val="bg1"/>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8387A65D-6D84-C023-E177-352907DB2C15}"/>
              </a:ext>
            </a:extLst>
          </p:cNvPr>
          <p:cNvSpPr>
            <a:spLocks noGrp="1"/>
          </p:cNvSpPr>
          <p:nvPr>
            <p:ph type="pic" sz="quarter" idx="14"/>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1901825 h 6858000"/>
              <a:gd name="connsiteX3" fmla="*/ 1924050 w 12192000"/>
              <a:gd name="connsiteY3" fmla="*/ 1901825 h 6858000"/>
              <a:gd name="connsiteX4" fmla="*/ 1924050 w 12192000"/>
              <a:gd name="connsiteY4" fmla="*/ 6858000 h 6858000"/>
              <a:gd name="connsiteX5" fmla="*/ 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1901825"/>
                </a:lnTo>
                <a:lnTo>
                  <a:pt x="1924050" y="1901825"/>
                </a:lnTo>
                <a:lnTo>
                  <a:pt x="1924050" y="6858000"/>
                </a:lnTo>
                <a:lnTo>
                  <a:pt x="0" y="6858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lvl1pPr>
              <a:defRPr>
                <a:solidFill>
                  <a:schemeClr val="bg1"/>
                </a:solidFill>
              </a:defRPr>
            </a:lvl1pPr>
          </a:lstStyle>
          <a:p>
            <a:r>
              <a:rPr lang="es-ES"/>
              <a:t>Haga clic para modificar el estilo de título del patrón</a:t>
            </a:r>
            <a:endParaRPr lang="en-GB"/>
          </a:p>
        </p:txBody>
      </p:sp>
      <p:sp>
        <p:nvSpPr>
          <p:cNvPr id="4" name="Text Placeholder 9">
            <a:extLst>
              <a:ext uri="{FF2B5EF4-FFF2-40B4-BE49-F238E27FC236}">
                <a16:creationId xmlns:a16="http://schemas.microsoft.com/office/drawing/2014/main" id="{6133B677-29A5-A0EC-E6BD-A37065FD7863}"/>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r>
              <a:rPr lang="es-ES"/>
              <a:t>Haga clic para modificar los estilos de texto del patrón</a:t>
            </a:r>
          </a:p>
        </p:txBody>
      </p:sp>
      <p:sp>
        <p:nvSpPr>
          <p:cNvPr id="7" name="Rounded Rectangle 6">
            <a:extLst>
              <a:ext uri="{FF2B5EF4-FFF2-40B4-BE49-F238E27FC236}">
                <a16:creationId xmlns:a16="http://schemas.microsoft.com/office/drawing/2014/main" id="{C574CA71-4FEB-E6F8-25A7-3AC9F40B9080}"/>
              </a:ext>
            </a:extLst>
          </p:cNvPr>
          <p:cNvSpPr/>
          <p:nvPr/>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
        <p:nvSpPr>
          <p:cNvPr id="15" name="Text Placeholder 14">
            <a:extLst>
              <a:ext uri="{FF2B5EF4-FFF2-40B4-BE49-F238E27FC236}">
                <a16:creationId xmlns:a16="http://schemas.microsoft.com/office/drawing/2014/main" id="{902F52FF-72A7-3296-FB5A-B30071B9366B}"/>
              </a:ext>
            </a:extLst>
          </p:cNvPr>
          <p:cNvSpPr>
            <a:spLocks noGrp="1"/>
          </p:cNvSpPr>
          <p:nvPr>
            <p:ph type="body" sz="quarter" idx="27"/>
          </p:nvPr>
        </p:nvSpPr>
        <p:spPr>
          <a:xfrm flipH="1">
            <a:off x="0" y="0"/>
            <a:ext cx="12192000" cy="6858000"/>
          </a:xfrm>
          <a:custGeom>
            <a:avLst/>
            <a:gdLst>
              <a:gd name="connsiteX0" fmla="*/ 12192000 w 12192000"/>
              <a:gd name="connsiteY0" fmla="*/ 0 h 6858000"/>
              <a:gd name="connsiteX1" fmla="*/ 0 w 12192000"/>
              <a:gd name="connsiteY1" fmla="*/ 0 h 6858000"/>
              <a:gd name="connsiteX2" fmla="*/ 0 w 12192000"/>
              <a:gd name="connsiteY2" fmla="*/ 1901825 h 6858000"/>
              <a:gd name="connsiteX3" fmla="*/ 10267950 w 12192000"/>
              <a:gd name="connsiteY3" fmla="*/ 1901825 h 6858000"/>
              <a:gd name="connsiteX4" fmla="*/ 10267950 w 12192000"/>
              <a:gd name="connsiteY4" fmla="*/ 6858000 h 6858000"/>
              <a:gd name="connsiteX5" fmla="*/ 1219200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12192000" y="0"/>
                </a:moveTo>
                <a:lnTo>
                  <a:pt x="0" y="0"/>
                </a:lnTo>
                <a:lnTo>
                  <a:pt x="0" y="1901825"/>
                </a:lnTo>
                <a:lnTo>
                  <a:pt x="10267950" y="1901825"/>
                </a:lnTo>
                <a:lnTo>
                  <a:pt x="10267950" y="6858000"/>
                </a:lnTo>
                <a:lnTo>
                  <a:pt x="12192000" y="6858000"/>
                </a:lnTo>
                <a:close/>
              </a:path>
            </a:pathLst>
          </a:custGeom>
          <a:blipFill>
            <a:blip r:embed="rId2">
              <a:alphaModFix amt="75000"/>
            </a:blip>
            <a:stretch>
              <a:fillRect l="16936" r="-16936"/>
            </a:stretch>
          </a:blipFill>
        </p:spPr>
        <p:txBody>
          <a:bodyPr wrap="square" anchor="ctr">
            <a:noAutofit/>
          </a:bodyPr>
          <a:lstStyle>
            <a:lvl1pPr>
              <a:defRPr sz="100">
                <a:noFill/>
              </a:defRPr>
            </a:lvl1pPr>
          </a:lstStyle>
          <a:p>
            <a:pPr lvl="0"/>
            <a:r>
              <a:rPr lang="es-ES"/>
              <a:t>Haga clic para modificar los estilos de texto del patrón</a:t>
            </a:r>
          </a:p>
        </p:txBody>
      </p:sp>
      <p:pic>
        <p:nvPicPr>
          <p:cNvPr id="2" name="Picture 1">
            <a:extLst>
              <a:ext uri="{FF2B5EF4-FFF2-40B4-BE49-F238E27FC236}">
                <a16:creationId xmlns:a16="http://schemas.microsoft.com/office/drawing/2014/main" id="{210A644E-33FA-503E-CB70-FE394514D05E}"/>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131823932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1_1/3 block colour RH">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6169CB28-1D52-DC01-A716-31468E22FE78}"/>
              </a:ext>
            </a:extLst>
          </p:cNvPr>
          <p:cNvSpPr>
            <a:spLocks noGrp="1"/>
          </p:cNvSpPr>
          <p:nvPr>
            <p:ph type="pic" sz="quarter" idx="14"/>
          </p:nvPr>
        </p:nvSpPr>
        <p:spPr>
          <a:xfrm>
            <a:off x="5131789" y="0"/>
            <a:ext cx="4495800" cy="617400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6" name="Text Placeholder 15">
            <a:extLst>
              <a:ext uri="{FF2B5EF4-FFF2-40B4-BE49-F238E27FC236}">
                <a16:creationId xmlns:a16="http://schemas.microsoft.com/office/drawing/2014/main" id="{B8A1BC5B-0CBD-4BA7-96DF-4842AE3F77A3}"/>
              </a:ext>
            </a:extLst>
          </p:cNvPr>
          <p:cNvSpPr>
            <a:spLocks noGrp="1"/>
          </p:cNvSpPr>
          <p:nvPr>
            <p:ph type="body" sz="quarter" idx="17"/>
          </p:nvPr>
        </p:nvSpPr>
        <p:spPr>
          <a:xfrm>
            <a:off x="9623425" y="0"/>
            <a:ext cx="2568575" cy="6169025"/>
          </a:xfrm>
          <a:solidFill>
            <a:schemeClr val="bg2">
              <a:lumMod val="20000"/>
              <a:lumOff val="80000"/>
            </a:schemeClr>
          </a:solidFill>
        </p:spPr>
        <p:txBody>
          <a:bodyPr/>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2" name="Rounded Rectangle 1">
            <a:extLst>
              <a:ext uri="{FF2B5EF4-FFF2-40B4-BE49-F238E27FC236}">
                <a16:creationId xmlns:a16="http://schemas.microsoft.com/office/drawing/2014/main" id="{706D0988-1731-EBBF-16FB-1BEAD56FBF6F}"/>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ext Placeholder 10">
            <a:extLst>
              <a:ext uri="{FF2B5EF4-FFF2-40B4-BE49-F238E27FC236}">
                <a16:creationId xmlns:a16="http://schemas.microsoft.com/office/drawing/2014/main" id="{32FD5D9B-38B1-026F-FD40-7983242F6124}"/>
              </a:ext>
            </a:extLst>
          </p:cNvPr>
          <p:cNvSpPr>
            <a:spLocks noGrp="1"/>
          </p:cNvSpPr>
          <p:nvPr>
            <p:ph type="body" sz="quarter" idx="27" hasCustomPrompt="1"/>
          </p:nvPr>
        </p:nvSpPr>
        <p:spPr>
          <a:xfrm>
            <a:off x="5130800" y="4106"/>
            <a:ext cx="4491635" cy="6151390"/>
          </a:xfrm>
          <a:blipFill>
            <a:blip r:embed="rId2">
              <a:alphaModFix amt="50000"/>
            </a:blip>
            <a:stretch>
              <a:fillRect l="-114230" t="-1" r="-57208" b="-11486"/>
            </a:stretch>
          </a:blipFill>
        </p:spPr>
        <p:txBody>
          <a:bodyPr anchor="ctr"/>
          <a:lstStyle>
            <a:lvl1pPr algn="ctr">
              <a:defRPr sz="100"/>
            </a:lvl1pPr>
          </a:lstStyle>
          <a:p>
            <a:pPr lvl="0"/>
            <a:r>
              <a:rPr lang="en-US"/>
              <a:t> </a:t>
            </a:r>
          </a:p>
        </p:txBody>
      </p:sp>
      <p:sp>
        <p:nvSpPr>
          <p:cNvPr id="13" name="Text Placeholder 12">
            <a:extLst>
              <a:ext uri="{FF2B5EF4-FFF2-40B4-BE49-F238E27FC236}">
                <a16:creationId xmlns:a16="http://schemas.microsoft.com/office/drawing/2014/main" id="{DEC772E9-69F2-44C7-EA22-CD86A7199668}"/>
              </a:ext>
            </a:extLst>
          </p:cNvPr>
          <p:cNvSpPr>
            <a:spLocks noGrp="1"/>
          </p:cNvSpPr>
          <p:nvPr>
            <p:ph type="body" sz="quarter" idx="16"/>
          </p:nvPr>
        </p:nvSpPr>
        <p:spPr>
          <a:xfrm>
            <a:off x="7699375" y="1368425"/>
            <a:ext cx="4492625" cy="3429000"/>
          </a:xfrm>
          <a:gradFill flip="none" rotWithShape="1">
            <a:gsLst>
              <a:gs pos="0">
                <a:schemeClr val="tx2"/>
              </a:gs>
              <a:gs pos="99000">
                <a:schemeClr val="accent1"/>
              </a:gs>
            </a:gsLst>
            <a:lin ang="0" scaled="1"/>
            <a:tileRect/>
          </a:gradFill>
        </p:spPr>
        <p:txBody>
          <a:bodyPr lIns="432000" tIns="360000" rIns="432000" bIns="360000" anchor="ctr"/>
          <a:lstStyle>
            <a:lvl1pPr>
              <a:lnSpc>
                <a:spcPct val="100000"/>
              </a:lnSpc>
              <a:spcAft>
                <a:spcPts val="0"/>
              </a:spcAft>
              <a:defRPr sz="14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308120837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About us">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70E4B20-641F-3298-D4EA-BE9FF202FA64}"/>
              </a:ext>
            </a:extLst>
          </p:cNvPr>
          <p:cNvSpPr/>
          <p:nvPr/>
        </p:nvSpPr>
        <p:spPr>
          <a:xfrm>
            <a:off x="5129603" y="3428999"/>
            <a:ext cx="4496997" cy="274002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2060576"/>
            <a:ext cx="4192601" cy="410845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30801" y="1"/>
            <a:ext cx="4492622" cy="3429000"/>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6" name="Text Placeholder 10">
            <a:extLst>
              <a:ext uri="{FF2B5EF4-FFF2-40B4-BE49-F238E27FC236}">
                <a16:creationId xmlns:a16="http://schemas.microsoft.com/office/drawing/2014/main" id="{E2F26926-A7AB-71E8-9853-4F38F51C8772}"/>
              </a:ext>
            </a:extLst>
          </p:cNvPr>
          <p:cNvSpPr>
            <a:spLocks noGrp="1"/>
          </p:cNvSpPr>
          <p:nvPr>
            <p:ph type="body" sz="quarter" idx="18"/>
          </p:nvPr>
        </p:nvSpPr>
        <p:spPr>
          <a:xfrm>
            <a:off x="5679547" y="3429000"/>
            <a:ext cx="3419298" cy="2740025"/>
          </a:xfrm>
        </p:spPr>
        <p:txBody>
          <a:bodyPr tIns="180000" bIns="180000" anchor="ctr"/>
          <a:lstStyle>
            <a:lvl1pPr>
              <a:spcAft>
                <a:spcPts val="0"/>
              </a:spcAft>
              <a:buClr>
                <a:schemeClr val="bg1"/>
              </a:buClr>
              <a:defRPr sz="1400" b="1">
                <a:solidFill>
                  <a:schemeClr val="bg1"/>
                </a:solidFill>
              </a:defRPr>
            </a:lvl1pPr>
            <a:lvl2pPr>
              <a:buClr>
                <a:schemeClr val="bg1"/>
              </a:buClr>
              <a:defRPr sz="16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Rounded Rectangle 5">
            <a:extLst>
              <a:ext uri="{FF2B5EF4-FFF2-40B4-BE49-F238E27FC236}">
                <a16:creationId xmlns:a16="http://schemas.microsoft.com/office/drawing/2014/main" id="{5871BA91-8C48-CB81-ED47-208A0F068404}"/>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0" name="Straight Connector 9">
            <a:extLst>
              <a:ext uri="{FF2B5EF4-FFF2-40B4-BE49-F238E27FC236}">
                <a16:creationId xmlns:a16="http://schemas.microsoft.com/office/drawing/2014/main" id="{A31CFDAA-393B-7D7A-F874-E9148C1E9D0C}"/>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5201916"/>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About us alternativ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1"/>
            <a:ext cx="5130800" cy="3429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3871414"/>
            <a:ext cx="8196262" cy="2297612"/>
          </a:xfrm>
        </p:spPr>
        <p:txBody>
          <a:bodyPr numCol="2"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22306" y="1"/>
            <a:ext cx="4501117" cy="3429000"/>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Text Placeholder 10">
            <a:extLst>
              <a:ext uri="{FF2B5EF4-FFF2-40B4-BE49-F238E27FC236}">
                <a16:creationId xmlns:a16="http://schemas.microsoft.com/office/drawing/2014/main" id="{8E295680-BBDD-4439-F9C1-7D05EDD12424}"/>
              </a:ext>
            </a:extLst>
          </p:cNvPr>
          <p:cNvSpPr>
            <a:spLocks noGrp="1"/>
          </p:cNvSpPr>
          <p:nvPr>
            <p:ph type="body" sz="quarter" idx="18"/>
          </p:nvPr>
        </p:nvSpPr>
        <p:spPr>
          <a:xfrm>
            <a:off x="785813" y="2066362"/>
            <a:ext cx="4192582" cy="1368990"/>
          </a:xfrm>
        </p:spPr>
        <p:txBody>
          <a:bodyPr numCol="1" spcCol="360000"/>
          <a:lstStyle>
            <a:lvl1pPr>
              <a:spcAft>
                <a:spcPts val="600"/>
              </a:spcAft>
              <a:defRPr sz="2000">
                <a:solidFill>
                  <a:schemeClr val="tx2"/>
                </a:solidFill>
              </a:defRPr>
            </a:lvl1pPr>
            <a:lvl2pPr>
              <a:spcAft>
                <a:spcPts val="600"/>
              </a:spcAft>
              <a:defRPr sz="1600">
                <a:solidFill>
                  <a:schemeClr val="tx1"/>
                </a:solidFill>
              </a:defRPr>
            </a:lvl2pPr>
          </a:lstStyle>
          <a:p>
            <a:pPr lvl="0"/>
            <a:r>
              <a:rPr lang="es-ES"/>
              <a:t>Haga clic para modificar los estilos de texto del patrón</a:t>
            </a:r>
          </a:p>
          <a:p>
            <a:pPr lvl="1"/>
            <a:r>
              <a:rPr lang="es-ES"/>
              <a:t>Segundo nivel</a:t>
            </a:r>
          </a:p>
          <a:p>
            <a:pPr lvl="2"/>
            <a:r>
              <a:rPr lang="es-ES"/>
              <a:t>Tercer nivel</a:t>
            </a:r>
          </a:p>
        </p:txBody>
      </p:sp>
      <p:sp>
        <p:nvSpPr>
          <p:cNvPr id="10" name="Rounded Rectangle 9">
            <a:extLst>
              <a:ext uri="{FF2B5EF4-FFF2-40B4-BE49-F238E27FC236}">
                <a16:creationId xmlns:a16="http://schemas.microsoft.com/office/drawing/2014/main" id="{2AECFDEA-E3D1-5065-AAFE-4D2554A70741}"/>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2" name="Straight Connector 11">
            <a:extLst>
              <a:ext uri="{FF2B5EF4-FFF2-40B4-BE49-F238E27FC236}">
                <a16:creationId xmlns:a16="http://schemas.microsoft.com/office/drawing/2014/main" id="{EC995EDD-691D-B5E3-2A28-A2393A22F19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5749895"/>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3 big points">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Rounded Rectangle 10">
            <a:extLst>
              <a:ext uri="{FF2B5EF4-FFF2-40B4-BE49-F238E27FC236}">
                <a16:creationId xmlns:a16="http://schemas.microsoft.com/office/drawing/2014/main" id="{3D33C581-B6B9-DC60-BD58-9247567D9C8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9" name="Text Placeholder 20">
            <a:extLst>
              <a:ext uri="{FF2B5EF4-FFF2-40B4-BE49-F238E27FC236}">
                <a16:creationId xmlns:a16="http://schemas.microsoft.com/office/drawing/2014/main" id="{CD565C36-C22C-DCBB-DA43-FE673C201C69}"/>
              </a:ext>
            </a:extLst>
          </p:cNvPr>
          <p:cNvSpPr>
            <a:spLocks noGrp="1"/>
          </p:cNvSpPr>
          <p:nvPr>
            <p:ph type="body" sz="quarter" idx="25"/>
          </p:nvPr>
        </p:nvSpPr>
        <p:spPr>
          <a:xfrm flipH="1">
            <a:off x="0" y="3428996"/>
            <a:ext cx="12192000" cy="2740027"/>
          </a:xfrm>
          <a:blipFill>
            <a:blip r:embed="rId2">
              <a:alphaModFix/>
            </a:blip>
            <a:stretch>
              <a:fillRect t="-50534" b="-99755"/>
            </a:stretch>
          </a:blipFill>
        </p:spPr>
        <p:txBody>
          <a:bodyPr anchor="ctr"/>
          <a:lstStyle>
            <a:lvl1pP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88704927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3 big points black">
    <p:bg>
      <p:bgPr>
        <a:solidFill>
          <a:schemeClr val="bg1"/>
        </a:solidFill>
        <a:effectLst/>
      </p:bgPr>
    </p:bg>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Rounded Rectangle 10">
            <a:extLst>
              <a:ext uri="{FF2B5EF4-FFF2-40B4-BE49-F238E27FC236}">
                <a16:creationId xmlns:a16="http://schemas.microsoft.com/office/drawing/2014/main" id="{C8DEB7F9-27FF-E5EF-B365-24F2EE393EF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0" name="Text Placeholder 20">
            <a:extLst>
              <a:ext uri="{FF2B5EF4-FFF2-40B4-BE49-F238E27FC236}">
                <a16:creationId xmlns:a16="http://schemas.microsoft.com/office/drawing/2014/main" id="{9E7D8793-B38F-20CB-7EE2-69DA969D183B}"/>
              </a:ext>
            </a:extLst>
          </p:cNvPr>
          <p:cNvSpPr>
            <a:spLocks noGrp="1"/>
          </p:cNvSpPr>
          <p:nvPr>
            <p:ph type="body" sz="quarter" idx="25"/>
          </p:nvPr>
        </p:nvSpPr>
        <p:spPr>
          <a:xfrm flipH="1">
            <a:off x="0" y="3428996"/>
            <a:ext cx="12192000" cy="2740027"/>
          </a:xfrm>
          <a:blipFill>
            <a:blip r:embed="rId2">
              <a:alphaModFix/>
            </a:blip>
            <a:stretch>
              <a:fillRect t="-50534" b="-99755"/>
            </a:stretch>
          </a:blipFill>
        </p:spPr>
        <p:txBody>
          <a:bodyPr anchor="ctr"/>
          <a:lstStyle>
            <a:lvl1pP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59468596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Cover_2">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DA44B275-69D4-B04B-1870-AF3F8C3B4212}"/>
              </a:ext>
            </a:extLst>
          </p:cNvPr>
          <p:cNvSpPr/>
          <p:nvPr/>
        </p:nvSpPr>
        <p:spPr>
          <a:xfrm>
            <a:off x="0" y="0"/>
            <a:ext cx="12192000" cy="6868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7" name="Picture Placeholder 6">
            <a:extLst>
              <a:ext uri="{FF2B5EF4-FFF2-40B4-BE49-F238E27FC236}">
                <a16:creationId xmlns:a16="http://schemas.microsoft.com/office/drawing/2014/main" id="{E5EEAFF0-3BA8-91BA-47CC-5622E7098BDE}"/>
              </a:ext>
            </a:extLst>
          </p:cNvPr>
          <p:cNvSpPr>
            <a:spLocks noGrp="1"/>
          </p:cNvSpPr>
          <p:nvPr>
            <p:ph type="pic" sz="quarter" idx="12"/>
          </p:nvPr>
        </p:nvSpPr>
        <p:spPr>
          <a:xfrm flipH="1">
            <a:off x="4552950" y="0"/>
            <a:ext cx="7345434" cy="6858000"/>
          </a:xfrm>
          <a:custGeom>
            <a:avLst/>
            <a:gdLst>
              <a:gd name="connsiteX0" fmla="*/ 6139838 w 7345434"/>
              <a:gd name="connsiteY0" fmla="*/ 0 h 6858000"/>
              <a:gd name="connsiteX1" fmla="*/ 0 w 7345434"/>
              <a:gd name="connsiteY1" fmla="*/ 0 h 6858000"/>
              <a:gd name="connsiteX2" fmla="*/ 0 w 7345434"/>
              <a:gd name="connsiteY2" fmla="*/ 6858000 h 6858000"/>
              <a:gd name="connsiteX3" fmla="*/ 6139838 w 7345434"/>
              <a:gd name="connsiteY3" fmla="*/ 6858000 h 6858000"/>
              <a:gd name="connsiteX4" fmla="*/ 2710838 w 7345434"/>
              <a:gd name="connsiteY4" fmla="*/ 3429000 h 6858000"/>
              <a:gd name="connsiteX5" fmla="*/ 7345434 w 7345434"/>
              <a:gd name="connsiteY5" fmla="*/ 0 h 6858000"/>
              <a:gd name="connsiteX6" fmla="*/ 6911252 w 7345434"/>
              <a:gd name="connsiteY6" fmla="*/ 0 h 6858000"/>
              <a:gd name="connsiteX7" fmla="*/ 3483292 w 7345434"/>
              <a:gd name="connsiteY7" fmla="*/ 3429000 h 6858000"/>
              <a:gd name="connsiteX8" fmla="*/ 6911252 w 7345434"/>
              <a:gd name="connsiteY8" fmla="*/ 6858000 h 6858000"/>
              <a:gd name="connsiteX9" fmla="*/ 7345434 w 7345434"/>
              <a:gd name="connsiteY9" fmla="*/ 6858000 h 6858000"/>
              <a:gd name="connsiteX10" fmla="*/ 3917474 w 7345434"/>
              <a:gd name="connsiteY10"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45434" h="6858000">
                <a:moveTo>
                  <a:pt x="6139838" y="0"/>
                </a:moveTo>
                <a:lnTo>
                  <a:pt x="0" y="0"/>
                </a:lnTo>
                <a:lnTo>
                  <a:pt x="0" y="6858000"/>
                </a:lnTo>
                <a:lnTo>
                  <a:pt x="6139838" y="6858000"/>
                </a:lnTo>
                <a:lnTo>
                  <a:pt x="2710838" y="3429000"/>
                </a:lnTo>
                <a:close/>
                <a:moveTo>
                  <a:pt x="7345434" y="0"/>
                </a:moveTo>
                <a:lnTo>
                  <a:pt x="6911252" y="0"/>
                </a:lnTo>
                <a:lnTo>
                  <a:pt x="3483292" y="3429000"/>
                </a:lnTo>
                <a:lnTo>
                  <a:pt x="6911252" y="6858000"/>
                </a:lnTo>
                <a:lnTo>
                  <a:pt x="7345434" y="6858000"/>
                </a:lnTo>
                <a:lnTo>
                  <a:pt x="3917474" y="3429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943214" y="2819935"/>
            <a:ext cx="5482521" cy="2021006"/>
          </a:xfrm>
        </p:spPr>
        <p:txBody>
          <a:bodyPr/>
          <a:lstStyle>
            <a:lvl1pPr algn="l">
              <a:lnSpc>
                <a:spcPct val="80000"/>
              </a:lnSpc>
              <a:spcAft>
                <a:spcPts val="600"/>
              </a:spcAft>
              <a:defRPr sz="54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sp>
        <p:nvSpPr>
          <p:cNvPr id="17" name="Text Placeholder 17">
            <a:extLst>
              <a:ext uri="{FF2B5EF4-FFF2-40B4-BE49-F238E27FC236}">
                <a16:creationId xmlns:a16="http://schemas.microsoft.com/office/drawing/2014/main" id="{C209F012-97B9-34AE-5B30-9A5B209B7B07}"/>
              </a:ext>
            </a:extLst>
          </p:cNvPr>
          <p:cNvSpPr>
            <a:spLocks noGrp="1"/>
          </p:cNvSpPr>
          <p:nvPr>
            <p:ph type="body" sz="quarter" idx="21" hasCustomPrompt="1"/>
          </p:nvPr>
        </p:nvSpPr>
        <p:spPr>
          <a:xfrm>
            <a:off x="559913" y="2872189"/>
            <a:ext cx="19800" cy="3996000"/>
          </a:xfrm>
          <a:gradFill>
            <a:gsLst>
              <a:gs pos="100000">
                <a:schemeClr val="tx2"/>
              </a:gs>
              <a:gs pos="0">
                <a:schemeClr val="accent1"/>
              </a:gs>
            </a:gsLst>
            <a:lin ang="5400000" scaled="1"/>
          </a:gradFill>
        </p:spPr>
        <p:txBody>
          <a:bodyPr/>
          <a:lstStyle>
            <a:lvl1pPr>
              <a:defRPr>
                <a:noFill/>
              </a:defRPr>
            </a:lvl1pPr>
          </a:lstStyle>
          <a:p>
            <a:r>
              <a:rPr lang="en-GB"/>
              <a:t> </a:t>
            </a:r>
          </a:p>
        </p:txBody>
      </p:sp>
      <p:sp>
        <p:nvSpPr>
          <p:cNvPr id="18" name="Text Placeholder 17">
            <a:extLst>
              <a:ext uri="{FF2B5EF4-FFF2-40B4-BE49-F238E27FC236}">
                <a16:creationId xmlns:a16="http://schemas.microsoft.com/office/drawing/2014/main" id="{B450166F-B005-6513-0B87-C30ACE4F3517}"/>
              </a:ext>
            </a:extLst>
          </p:cNvPr>
          <p:cNvSpPr>
            <a:spLocks noGrp="1"/>
          </p:cNvSpPr>
          <p:nvPr>
            <p:ph type="body" sz="quarter" idx="24" hasCustomPrompt="1"/>
          </p:nvPr>
        </p:nvSpPr>
        <p:spPr>
          <a:xfrm>
            <a:off x="943214" y="5603593"/>
            <a:ext cx="3547585" cy="862012"/>
          </a:xfrm>
          <a:ln>
            <a:noFill/>
          </a:ln>
        </p:spPr>
        <p:txBody>
          <a:bodyPr anchor="b"/>
          <a:lstStyle>
            <a:lvl1pPr algn="l">
              <a:defRPr sz="3200">
                <a:ln w="12700">
                  <a:solidFill>
                    <a:schemeClr val="bg1"/>
                  </a:solidFill>
                </a:ln>
              </a:defRPr>
            </a:lvl1pPr>
          </a:lstStyle>
          <a:p>
            <a:pPr lvl="0"/>
            <a:r>
              <a:rPr lang="en-US"/>
              <a:t>00 00 2022</a:t>
            </a:r>
          </a:p>
        </p:txBody>
      </p:sp>
      <p:sp>
        <p:nvSpPr>
          <p:cNvPr id="5" name="Text Placeholder 4">
            <a:extLst>
              <a:ext uri="{FF2B5EF4-FFF2-40B4-BE49-F238E27FC236}">
                <a16:creationId xmlns:a16="http://schemas.microsoft.com/office/drawing/2014/main" id="{4899FFD4-FA9E-70DC-9160-F5259E5DC45B}"/>
              </a:ext>
            </a:extLst>
          </p:cNvPr>
          <p:cNvSpPr>
            <a:spLocks noGrp="1"/>
          </p:cNvSpPr>
          <p:nvPr>
            <p:ph type="body" sz="quarter" idx="27"/>
          </p:nvPr>
        </p:nvSpPr>
        <p:spPr>
          <a:xfrm flipH="1">
            <a:off x="5758546" y="0"/>
            <a:ext cx="6139838" cy="6858000"/>
          </a:xfrm>
          <a:custGeom>
            <a:avLst/>
            <a:gdLst>
              <a:gd name="connsiteX0" fmla="*/ 6139838 w 6139838"/>
              <a:gd name="connsiteY0" fmla="*/ 0 h 6858000"/>
              <a:gd name="connsiteX1" fmla="*/ 0 w 6139838"/>
              <a:gd name="connsiteY1" fmla="*/ 0 h 6858000"/>
              <a:gd name="connsiteX2" fmla="*/ 0 w 6139838"/>
              <a:gd name="connsiteY2" fmla="*/ 6858000 h 6858000"/>
              <a:gd name="connsiteX3" fmla="*/ 6139838 w 6139838"/>
              <a:gd name="connsiteY3" fmla="*/ 6858000 h 6858000"/>
              <a:gd name="connsiteX4" fmla="*/ 2710838 w 6139838"/>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39838" h="6858000">
                <a:moveTo>
                  <a:pt x="6139838" y="0"/>
                </a:moveTo>
                <a:lnTo>
                  <a:pt x="0" y="0"/>
                </a:lnTo>
                <a:lnTo>
                  <a:pt x="0" y="6858000"/>
                </a:lnTo>
                <a:lnTo>
                  <a:pt x="6139838" y="6858000"/>
                </a:lnTo>
                <a:lnTo>
                  <a:pt x="2710838" y="3429000"/>
                </a:lnTo>
                <a:close/>
              </a:path>
            </a:pathLst>
          </a:custGeom>
          <a:blipFill>
            <a:blip r:embed="rId2"/>
            <a:stretch>
              <a:fillRect l="-80576" r="-12412"/>
            </a:stretch>
          </a:blipFill>
        </p:spPr>
        <p:txBody>
          <a:bodyPr wrap="square" anchor="ctr">
            <a:noAutofit/>
          </a:bodyPr>
          <a:lstStyle>
            <a:lvl1pPr>
              <a:defRPr sz="100">
                <a:noFill/>
              </a:defRPr>
            </a:lvl1pPr>
          </a:lstStyle>
          <a:p>
            <a:pPr lvl="0"/>
            <a:r>
              <a:rPr lang="es-ES"/>
              <a:t>Haga clic para modificar los estilos de texto del patrón</a:t>
            </a:r>
          </a:p>
        </p:txBody>
      </p:sp>
      <p:sp>
        <p:nvSpPr>
          <p:cNvPr id="4" name="Rectangle 3">
            <a:extLst>
              <a:ext uri="{FF2B5EF4-FFF2-40B4-BE49-F238E27FC236}">
                <a16:creationId xmlns:a16="http://schemas.microsoft.com/office/drawing/2014/main" id="{0C373FF0-5F44-89E3-17F1-2080738C163E}"/>
              </a:ext>
            </a:extLst>
          </p:cNvPr>
          <p:cNvSpPr/>
          <p:nvPr/>
        </p:nvSpPr>
        <p:spPr>
          <a:xfrm rot="5400000">
            <a:off x="8616191" y="3282192"/>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2" name="Picture 1" descr="Shape&#10;&#10;Description automatically generated with medium confidence">
            <a:extLst>
              <a:ext uri="{FF2B5EF4-FFF2-40B4-BE49-F238E27FC236}">
                <a16:creationId xmlns:a16="http://schemas.microsoft.com/office/drawing/2014/main" id="{041999A7-1D87-CEC6-2CB8-D328257B7161}"/>
              </a:ext>
            </a:extLst>
          </p:cNvPr>
          <p:cNvPicPr>
            <a:picLocks noChangeAspect="1"/>
          </p:cNvPicPr>
          <p:nvPr/>
        </p:nvPicPr>
        <p:blipFill>
          <a:blip r:embed="rId3"/>
          <a:stretch>
            <a:fillRect/>
          </a:stretch>
        </p:blipFill>
        <p:spPr>
          <a:xfrm>
            <a:off x="1086556" y="792687"/>
            <a:ext cx="2993493" cy="790361"/>
          </a:xfrm>
          <a:prstGeom prst="rect">
            <a:avLst/>
          </a:prstGeom>
        </p:spPr>
      </p:pic>
    </p:spTree>
    <p:extLst>
      <p:ext uri="{BB962C8B-B14F-4D97-AF65-F5344CB8AC3E}">
        <p14:creationId xmlns:p14="http://schemas.microsoft.com/office/powerpoint/2010/main" val="371782102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Cover">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A69199-CD81-3AE8-8664-40164A4480E5}"/>
              </a:ext>
            </a:extLst>
          </p:cNvPr>
          <p:cNvSpPr/>
          <p:nvPr/>
        </p:nvSpPr>
        <p:spPr>
          <a:xfrm>
            <a:off x="0" y="-4102"/>
            <a:ext cx="12192000" cy="6862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6" name="Picture Placeholder 15">
            <a:extLst>
              <a:ext uri="{FF2B5EF4-FFF2-40B4-BE49-F238E27FC236}">
                <a16:creationId xmlns:a16="http://schemas.microsoft.com/office/drawing/2014/main" id="{94A38477-3147-8640-60A1-8D159D48FB58}"/>
              </a:ext>
            </a:extLst>
          </p:cNvPr>
          <p:cNvSpPr>
            <a:spLocks noGrp="1"/>
          </p:cNvSpPr>
          <p:nvPr>
            <p:ph type="pic" sz="quarter" idx="12"/>
          </p:nvPr>
        </p:nvSpPr>
        <p:spPr>
          <a:xfrm>
            <a:off x="0" y="0"/>
            <a:ext cx="9334042" cy="6858000"/>
          </a:xfrm>
          <a:custGeom>
            <a:avLst/>
            <a:gdLst>
              <a:gd name="connsiteX0" fmla="*/ 0 w 9334042"/>
              <a:gd name="connsiteY0" fmla="*/ 0 h 6858000"/>
              <a:gd name="connsiteX1" fmla="*/ 9334042 w 9334042"/>
              <a:gd name="connsiteY1" fmla="*/ 0 h 6858000"/>
              <a:gd name="connsiteX2" fmla="*/ 9334042 w 9334042"/>
              <a:gd name="connsiteY2" fmla="*/ 6858000 h 6858000"/>
              <a:gd name="connsiteX3" fmla="*/ 7699375 w 9334042"/>
              <a:gd name="connsiteY3" fmla="*/ 6858000 h 6858000"/>
              <a:gd name="connsiteX4" fmla="*/ 7699375 w 9334042"/>
              <a:gd name="connsiteY4" fmla="*/ 2060575 h 6858000"/>
              <a:gd name="connsiteX5" fmla="*/ 0 w 9334042"/>
              <a:gd name="connsiteY5" fmla="*/ 20605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34042" h="6858000">
                <a:moveTo>
                  <a:pt x="0" y="0"/>
                </a:moveTo>
                <a:lnTo>
                  <a:pt x="9334042" y="0"/>
                </a:lnTo>
                <a:lnTo>
                  <a:pt x="9334042" y="6858000"/>
                </a:lnTo>
                <a:lnTo>
                  <a:pt x="7699375" y="6858000"/>
                </a:lnTo>
                <a:lnTo>
                  <a:pt x="7699375" y="2060575"/>
                </a:lnTo>
                <a:lnTo>
                  <a:pt x="0" y="2060575"/>
                </a:lnTo>
                <a:close/>
              </a:path>
            </a:pathLst>
          </a:custGeom>
          <a:solidFill>
            <a:schemeClr val="bg1">
              <a:lumMod val="50000"/>
            </a:schemeClr>
          </a:solidFill>
        </p:spPr>
        <p:txBody>
          <a:bodyPr wrap="square">
            <a:noAutofit/>
          </a:bodyPr>
          <a:lstStyle>
            <a:lvl1pPr algn="ctr">
              <a:defRPr>
                <a:solidFill>
                  <a:schemeClr val="bg1"/>
                </a:solidFill>
              </a:defRPr>
            </a:lvl1pPr>
          </a:lstStyle>
          <a:p>
            <a:r>
              <a:rPr lang="es-ES"/>
              <a:t>Haga clic en el icono para agregar una imagen</a:t>
            </a:r>
            <a:endParaRPr lang="en-GB"/>
          </a:p>
        </p:txBody>
      </p:sp>
      <p:sp>
        <p:nvSpPr>
          <p:cNvPr id="11" name="Rectangle 10">
            <a:extLst>
              <a:ext uri="{FF2B5EF4-FFF2-40B4-BE49-F238E27FC236}">
                <a16:creationId xmlns:a16="http://schemas.microsoft.com/office/drawing/2014/main" id="{980C02F7-7386-FF76-B2DD-EDFBCC9D07CF}"/>
              </a:ext>
            </a:extLst>
          </p:cNvPr>
          <p:cNvSpPr/>
          <p:nvPr/>
        </p:nvSpPr>
        <p:spPr>
          <a:xfrm>
            <a:off x="9334042" y="3429000"/>
            <a:ext cx="2857957" cy="3429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3" name="Text Placeholder 12">
            <a:extLst>
              <a:ext uri="{FF2B5EF4-FFF2-40B4-BE49-F238E27FC236}">
                <a16:creationId xmlns:a16="http://schemas.microsoft.com/office/drawing/2014/main" id="{DFF8CB4C-8678-4A3C-7D3C-466A9CBDAC4C}"/>
              </a:ext>
            </a:extLst>
          </p:cNvPr>
          <p:cNvSpPr>
            <a:spLocks noGrp="1"/>
          </p:cNvSpPr>
          <p:nvPr>
            <p:ph type="body" sz="quarter" idx="14" hasCustomPrompt="1"/>
          </p:nvPr>
        </p:nvSpPr>
        <p:spPr>
          <a:xfrm>
            <a:off x="10010693" y="184229"/>
            <a:ext cx="2002578" cy="2581275"/>
          </a:xfrm>
        </p:spPr>
        <p:txBody>
          <a:bodyPr/>
          <a:lstStyle>
            <a:lvl1pPr algn="r">
              <a:lnSpc>
                <a:spcPts val="5500"/>
              </a:lnSpc>
              <a:spcAft>
                <a:spcPts val="0"/>
              </a:spcAft>
              <a:defRPr sz="6000">
                <a:ln w="19050">
                  <a:solidFill>
                    <a:schemeClr val="bg1"/>
                  </a:solidFill>
                </a:ln>
              </a:defRPr>
            </a:lvl1pPr>
          </a:lstStyle>
          <a:p>
            <a:pPr lvl="0"/>
            <a:r>
              <a:rPr lang="en-GB"/>
              <a:t>02 03 23</a:t>
            </a:r>
          </a:p>
        </p:txBody>
      </p:sp>
      <p:sp>
        <p:nvSpPr>
          <p:cNvPr id="15" name="Text Placeholder 14">
            <a:extLst>
              <a:ext uri="{FF2B5EF4-FFF2-40B4-BE49-F238E27FC236}">
                <a16:creationId xmlns:a16="http://schemas.microsoft.com/office/drawing/2014/main" id="{D1B5A42E-81C0-743F-F7F1-74B73C934CDE}"/>
              </a:ext>
            </a:extLst>
          </p:cNvPr>
          <p:cNvSpPr>
            <a:spLocks noGrp="1"/>
          </p:cNvSpPr>
          <p:nvPr>
            <p:ph type="body" sz="quarter" idx="15" hasCustomPrompt="1"/>
          </p:nvPr>
        </p:nvSpPr>
        <p:spPr>
          <a:xfrm>
            <a:off x="10010692" y="3635296"/>
            <a:ext cx="2013730" cy="3038475"/>
          </a:xfrm>
        </p:spPr>
        <p:txBody>
          <a:bodyPr/>
          <a:lstStyle>
            <a:lvl1pPr algn="r">
              <a:lnSpc>
                <a:spcPct val="80000"/>
              </a:lnSpc>
              <a:spcAft>
                <a:spcPts val="600"/>
              </a:spcAft>
              <a:defRPr sz="2000" b="1">
                <a:gradFill>
                  <a:gsLst>
                    <a:gs pos="0">
                      <a:schemeClr val="tx2"/>
                    </a:gs>
                    <a:gs pos="99000">
                      <a:schemeClr val="accent1"/>
                    </a:gs>
                  </a:gsLst>
                  <a:lin ang="0" scaled="1"/>
                </a:gradFill>
              </a:defRPr>
            </a:lvl1pPr>
            <a:lvl2pPr algn="r">
              <a:lnSpc>
                <a:spcPct val="80000"/>
              </a:lnSpc>
              <a:spcAft>
                <a:spcPts val="600"/>
              </a:spcAft>
              <a:defRPr sz="3600">
                <a:solidFill>
                  <a:schemeClr val="tx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Subtitle</a:t>
            </a:r>
          </a:p>
          <a:p>
            <a:pPr lvl="1"/>
            <a:r>
              <a:rPr lang="en-GB"/>
              <a:t>Title</a:t>
            </a:r>
          </a:p>
        </p:txBody>
      </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880869" y="3959750"/>
            <a:ext cx="5535806" cy="2209275"/>
          </a:xfrm>
        </p:spPr>
        <p:txBody>
          <a:bodyPr/>
          <a:lstStyle>
            <a:lvl1pPr algn="l">
              <a:lnSpc>
                <a:spcPct val="80000"/>
              </a:lnSpc>
              <a:spcAft>
                <a:spcPts val="600"/>
              </a:spcAft>
              <a:defRPr sz="54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sp>
        <p:nvSpPr>
          <p:cNvPr id="48" name="Text Placeholder 9">
            <a:extLst>
              <a:ext uri="{FF2B5EF4-FFF2-40B4-BE49-F238E27FC236}">
                <a16:creationId xmlns:a16="http://schemas.microsoft.com/office/drawing/2014/main" id="{F5F3F589-F9C1-DEA1-DC92-7F395BA1E7D2}"/>
              </a:ext>
            </a:extLst>
          </p:cNvPr>
          <p:cNvSpPr>
            <a:spLocks noGrp="1"/>
          </p:cNvSpPr>
          <p:nvPr>
            <p:ph type="body" sz="quarter" idx="17"/>
          </p:nvPr>
        </p:nvSpPr>
        <p:spPr>
          <a:xfrm>
            <a:off x="640797" y="2743200"/>
            <a:ext cx="18000" cy="4114800"/>
          </a:xfrm>
          <a:gradFill flip="none" rotWithShape="1">
            <a:gsLst>
              <a:gs pos="0">
                <a:schemeClr val="tx2"/>
              </a:gs>
              <a:gs pos="99000">
                <a:schemeClr val="accent1"/>
              </a:gs>
            </a:gsLst>
            <a:lin ang="5400000" scaled="1"/>
            <a:tileRect/>
          </a:gradFill>
        </p:spPr>
        <p:txBody>
          <a:bodyPr lIns="0" tIns="0" rIns="0" bIns="0"/>
          <a:lstStyle>
            <a:lvl1pPr>
              <a:defRPr sz="100">
                <a:noFill/>
              </a:defRPr>
            </a:lvl1pPr>
          </a:lstStyle>
          <a:p>
            <a:pPr lvl="0"/>
            <a:r>
              <a:rPr lang="es-ES"/>
              <a:t>Haga clic para modificar los estilos de texto del patrón</a:t>
            </a:r>
          </a:p>
        </p:txBody>
      </p:sp>
      <p:sp>
        <p:nvSpPr>
          <p:cNvPr id="17" name="Rectangle 16">
            <a:extLst>
              <a:ext uri="{FF2B5EF4-FFF2-40B4-BE49-F238E27FC236}">
                <a16:creationId xmlns:a16="http://schemas.microsoft.com/office/drawing/2014/main" id="{0F4F7150-D1AC-26A5-634F-D2D5E4501534}"/>
              </a:ext>
            </a:extLst>
          </p:cNvPr>
          <p:cNvSpPr/>
          <p:nvPr/>
        </p:nvSpPr>
        <p:spPr>
          <a:xfrm rot="5400000">
            <a:off x="6049798" y="3280141"/>
            <a:ext cx="6862101"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0" name="Text Placeholder 19">
            <a:extLst>
              <a:ext uri="{FF2B5EF4-FFF2-40B4-BE49-F238E27FC236}">
                <a16:creationId xmlns:a16="http://schemas.microsoft.com/office/drawing/2014/main" id="{55D96883-B78C-1832-A07E-53817D111FE0}"/>
              </a:ext>
            </a:extLst>
          </p:cNvPr>
          <p:cNvSpPr>
            <a:spLocks noGrp="1"/>
          </p:cNvSpPr>
          <p:nvPr>
            <p:ph type="body" sz="quarter" idx="27" hasCustomPrompt="1"/>
          </p:nvPr>
        </p:nvSpPr>
        <p:spPr>
          <a:xfrm>
            <a:off x="1" y="4106"/>
            <a:ext cx="9334042" cy="6853894"/>
          </a:xfrm>
          <a:custGeom>
            <a:avLst/>
            <a:gdLst>
              <a:gd name="connsiteX0" fmla="*/ 0 w 9334042"/>
              <a:gd name="connsiteY0" fmla="*/ 0 h 6853894"/>
              <a:gd name="connsiteX1" fmla="*/ 9334042 w 9334042"/>
              <a:gd name="connsiteY1" fmla="*/ 0 h 6853894"/>
              <a:gd name="connsiteX2" fmla="*/ 9334042 w 9334042"/>
              <a:gd name="connsiteY2" fmla="*/ 6853894 h 6853894"/>
              <a:gd name="connsiteX3" fmla="*/ 7696199 w 9334042"/>
              <a:gd name="connsiteY3" fmla="*/ 6853894 h 6853894"/>
              <a:gd name="connsiteX4" fmla="*/ 7696199 w 9334042"/>
              <a:gd name="connsiteY4" fmla="*/ 2053294 h 6853894"/>
              <a:gd name="connsiteX5" fmla="*/ 0 w 9334042"/>
              <a:gd name="connsiteY5" fmla="*/ 2053294 h 6853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34042" h="6853894">
                <a:moveTo>
                  <a:pt x="0" y="0"/>
                </a:moveTo>
                <a:lnTo>
                  <a:pt x="9334042" y="0"/>
                </a:lnTo>
                <a:lnTo>
                  <a:pt x="9334042" y="6853894"/>
                </a:lnTo>
                <a:lnTo>
                  <a:pt x="7696199" y="6853894"/>
                </a:lnTo>
                <a:lnTo>
                  <a:pt x="7696199" y="2053294"/>
                </a:lnTo>
                <a:lnTo>
                  <a:pt x="0" y="2053294"/>
                </a:lnTo>
                <a:close/>
              </a:path>
            </a:pathLst>
          </a:custGeom>
          <a:blipFill>
            <a:blip r:embed="rId2">
              <a:alphaModFix amt="50000"/>
            </a:blip>
            <a:stretch>
              <a:fillRect l="-1796" r="-28823" b="-60"/>
            </a:stretch>
          </a:blipFill>
        </p:spPr>
        <p:txBody>
          <a:bodyPr wrap="square" anchor="ctr">
            <a:noAutofit/>
          </a:bodyPr>
          <a:lstStyle>
            <a:lvl1pPr algn="ctr">
              <a:defRPr sz="100"/>
            </a:lvl1pPr>
          </a:lstStyle>
          <a:p>
            <a:pPr lvl="0"/>
            <a:r>
              <a:rPr lang="en-US"/>
              <a:t> </a:t>
            </a:r>
          </a:p>
        </p:txBody>
      </p:sp>
      <p:pic>
        <p:nvPicPr>
          <p:cNvPr id="4" name="Picture 3" descr="Shape&#10;&#10;Description automatically generated with medium confidence">
            <a:extLst>
              <a:ext uri="{FF2B5EF4-FFF2-40B4-BE49-F238E27FC236}">
                <a16:creationId xmlns:a16="http://schemas.microsoft.com/office/drawing/2014/main" id="{D1511A32-0E34-883E-0899-FBFC82E98FDF}"/>
              </a:ext>
            </a:extLst>
          </p:cNvPr>
          <p:cNvPicPr>
            <a:picLocks noChangeAspect="1"/>
          </p:cNvPicPr>
          <p:nvPr/>
        </p:nvPicPr>
        <p:blipFill>
          <a:blip r:embed="rId3"/>
          <a:stretch>
            <a:fillRect/>
          </a:stretch>
        </p:blipFill>
        <p:spPr>
          <a:xfrm>
            <a:off x="980707" y="2739678"/>
            <a:ext cx="2993493" cy="790361"/>
          </a:xfrm>
          <a:prstGeom prst="rect">
            <a:avLst/>
          </a:prstGeom>
        </p:spPr>
      </p:pic>
    </p:spTree>
    <p:extLst>
      <p:ext uri="{BB962C8B-B14F-4D97-AF65-F5344CB8AC3E}">
        <p14:creationId xmlns:p14="http://schemas.microsoft.com/office/powerpoint/2010/main" val="289800607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Thank you">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66891BD-BBF2-859D-FF8B-5090A5DC798D}"/>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3" name="Picture Placeholder 22">
            <a:extLst>
              <a:ext uri="{FF2B5EF4-FFF2-40B4-BE49-F238E27FC236}">
                <a16:creationId xmlns:a16="http://schemas.microsoft.com/office/drawing/2014/main" id="{377C7D6C-0B03-2151-AB26-18A9DA82F708}"/>
              </a:ext>
            </a:extLst>
          </p:cNvPr>
          <p:cNvSpPr>
            <a:spLocks noGrp="1"/>
          </p:cNvSpPr>
          <p:nvPr>
            <p:ph type="pic" sz="quarter" idx="12"/>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8002136 w 12192000"/>
              <a:gd name="connsiteY3" fmla="*/ 6858000 h 6858000"/>
              <a:gd name="connsiteX4" fmla="*/ 8002136 w 12192000"/>
              <a:gd name="connsiteY4" fmla="*/ 1757081 h 6858000"/>
              <a:gd name="connsiteX5" fmla="*/ 0 w 12192000"/>
              <a:gd name="connsiteY5" fmla="*/ 175708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6858000"/>
                </a:lnTo>
                <a:lnTo>
                  <a:pt x="8002136" y="6858000"/>
                </a:lnTo>
                <a:lnTo>
                  <a:pt x="8002136" y="1757081"/>
                </a:lnTo>
                <a:lnTo>
                  <a:pt x="0" y="1757081"/>
                </a:lnTo>
                <a:close/>
              </a:path>
            </a:pathLst>
          </a:custGeom>
          <a:solidFill>
            <a:schemeClr val="bg1">
              <a:lumMod val="50000"/>
            </a:schemeClr>
          </a:solidFill>
        </p:spPr>
        <p:txBody>
          <a:bodyPr wrap="square">
            <a:noAutofit/>
          </a:bodyPr>
          <a:lstStyle>
            <a:lvl1pPr algn="ctr">
              <a:defRPr>
                <a:solidFill>
                  <a:schemeClr val="bg1"/>
                </a:solidFill>
              </a:defRPr>
            </a:lvl1pPr>
          </a:lstStyle>
          <a:p>
            <a:r>
              <a:rPr lang="es-ES"/>
              <a:t>Haga clic en el icono para agregar una imagen</a:t>
            </a:r>
            <a:endParaRPr lang="en-GB"/>
          </a:p>
        </p:txBody>
      </p:sp>
      <p:sp>
        <p:nvSpPr>
          <p:cNvPr id="21" name="Text Placeholder 20">
            <a:extLst>
              <a:ext uri="{FF2B5EF4-FFF2-40B4-BE49-F238E27FC236}">
                <a16:creationId xmlns:a16="http://schemas.microsoft.com/office/drawing/2014/main" id="{E0342835-76CA-EF1B-C6A6-EBD88D5B9D40}"/>
              </a:ext>
            </a:extLst>
          </p:cNvPr>
          <p:cNvSpPr>
            <a:spLocks noGrp="1"/>
          </p:cNvSpPr>
          <p:nvPr>
            <p:ph type="body" sz="quarter" idx="26"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8002136 w 12192000"/>
              <a:gd name="connsiteY3" fmla="*/ 6858000 h 6858000"/>
              <a:gd name="connsiteX4" fmla="*/ 8002136 w 12192000"/>
              <a:gd name="connsiteY4" fmla="*/ 1757081 h 6858000"/>
              <a:gd name="connsiteX5" fmla="*/ 0 w 12192000"/>
              <a:gd name="connsiteY5" fmla="*/ 175708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6858000"/>
                </a:lnTo>
                <a:lnTo>
                  <a:pt x="8002136" y="6858000"/>
                </a:lnTo>
                <a:lnTo>
                  <a:pt x="8002136" y="1757081"/>
                </a:lnTo>
                <a:lnTo>
                  <a:pt x="0" y="1757081"/>
                </a:lnTo>
                <a:close/>
              </a:path>
            </a:pathLst>
          </a:custGeom>
          <a:blipFill>
            <a:blip r:embed="rId2">
              <a:alphaModFix amt="75000"/>
            </a:blip>
            <a:stretch>
              <a:fillRect/>
            </a:stretch>
          </a:blipFill>
        </p:spPr>
        <p:txBody>
          <a:bodyPr wrap="square" anchor="ctr">
            <a:noAutofit/>
          </a:bodyPr>
          <a:lstStyle>
            <a:lvl1pPr algn="ctr">
              <a:defRPr sz="100"/>
            </a:lvl1pPr>
          </a:lstStyle>
          <a:p>
            <a:pPr lvl="0"/>
            <a:r>
              <a:rPr lang="en-US"/>
              <a:t> </a:t>
            </a:r>
          </a:p>
        </p:txBody>
      </p:sp>
      <p:sp>
        <p:nvSpPr>
          <p:cNvPr id="48" name="Text Placeholder 9">
            <a:extLst>
              <a:ext uri="{FF2B5EF4-FFF2-40B4-BE49-F238E27FC236}">
                <a16:creationId xmlns:a16="http://schemas.microsoft.com/office/drawing/2014/main" id="{F5F3F589-F9C1-DEA1-DC92-7F395BA1E7D2}"/>
              </a:ext>
            </a:extLst>
          </p:cNvPr>
          <p:cNvSpPr>
            <a:spLocks noGrp="1"/>
          </p:cNvSpPr>
          <p:nvPr>
            <p:ph type="body" sz="quarter" idx="17"/>
          </p:nvPr>
        </p:nvSpPr>
        <p:spPr>
          <a:xfrm>
            <a:off x="640797" y="2743200"/>
            <a:ext cx="18000" cy="4114800"/>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4" name="Text Placeholder 14">
            <a:extLst>
              <a:ext uri="{FF2B5EF4-FFF2-40B4-BE49-F238E27FC236}">
                <a16:creationId xmlns:a16="http://schemas.microsoft.com/office/drawing/2014/main" id="{3E3857DA-45E2-E593-E020-122BE12AB60D}"/>
              </a:ext>
            </a:extLst>
          </p:cNvPr>
          <p:cNvSpPr>
            <a:spLocks noGrp="1"/>
          </p:cNvSpPr>
          <p:nvPr>
            <p:ph type="body" sz="quarter" idx="16" hasCustomPrompt="1"/>
          </p:nvPr>
        </p:nvSpPr>
        <p:spPr>
          <a:xfrm>
            <a:off x="880869" y="3917320"/>
            <a:ext cx="6316536" cy="2528155"/>
          </a:xfrm>
        </p:spPr>
        <p:txBody>
          <a:bodyPr/>
          <a:lstStyle>
            <a:lvl1pPr algn="l">
              <a:lnSpc>
                <a:spcPct val="80000"/>
              </a:lnSpc>
              <a:spcAft>
                <a:spcPts val="600"/>
              </a:spcAft>
              <a:defRPr sz="88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Thank you</a:t>
            </a:r>
          </a:p>
        </p:txBody>
      </p:sp>
      <p:sp>
        <p:nvSpPr>
          <p:cNvPr id="19" name="Rectangle 18">
            <a:extLst>
              <a:ext uri="{FF2B5EF4-FFF2-40B4-BE49-F238E27FC236}">
                <a16:creationId xmlns:a16="http://schemas.microsoft.com/office/drawing/2014/main" id="{E04F3135-DD22-391A-0ED3-CEEF04756149}"/>
              </a:ext>
            </a:extLst>
          </p:cNvPr>
          <p:cNvSpPr/>
          <p:nvPr/>
        </p:nvSpPr>
        <p:spPr>
          <a:xfrm rot="5400000">
            <a:off x="5308294" y="4160733"/>
            <a:ext cx="5100918"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3" name="Picture 2" descr="Shape&#10;&#10;Description automatically generated with medium confidence">
            <a:extLst>
              <a:ext uri="{FF2B5EF4-FFF2-40B4-BE49-F238E27FC236}">
                <a16:creationId xmlns:a16="http://schemas.microsoft.com/office/drawing/2014/main" id="{41F152FB-AC11-B954-3CEB-99F2B3090CE1}"/>
              </a:ext>
            </a:extLst>
          </p:cNvPr>
          <p:cNvPicPr>
            <a:picLocks noChangeAspect="1"/>
          </p:cNvPicPr>
          <p:nvPr/>
        </p:nvPicPr>
        <p:blipFill>
          <a:blip r:embed="rId3"/>
          <a:stretch>
            <a:fillRect/>
          </a:stretch>
        </p:blipFill>
        <p:spPr>
          <a:xfrm>
            <a:off x="980707" y="2739678"/>
            <a:ext cx="2993493" cy="790361"/>
          </a:xfrm>
          <a:prstGeom prst="rect">
            <a:avLst/>
          </a:prstGeom>
        </p:spPr>
      </p:pic>
    </p:spTree>
    <p:extLst>
      <p:ext uri="{BB962C8B-B14F-4D97-AF65-F5344CB8AC3E}">
        <p14:creationId xmlns:p14="http://schemas.microsoft.com/office/powerpoint/2010/main" val="7815350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ey Takeaway Slide">
    <p:bg>
      <p:bgPr>
        <a:solidFill>
          <a:schemeClr val="tx1"/>
        </a:solidFill>
        <a:effectLst/>
      </p:bgPr>
    </p:bg>
    <p:spTree>
      <p:nvGrpSpPr>
        <p:cNvPr id="1" name=""/>
        <p:cNvGrpSpPr/>
        <p:nvPr/>
      </p:nvGrpSpPr>
      <p:grpSpPr>
        <a:xfrm>
          <a:off x="0" y="0"/>
          <a:ext cx="0" cy="0"/>
          <a:chOff x="0" y="0"/>
          <a:chExt cx="0" cy="0"/>
        </a:xfrm>
      </p:grpSpPr>
      <p:sp>
        <p:nvSpPr>
          <p:cNvPr id="52" name="Text Placeholder 21">
            <a:extLst>
              <a:ext uri="{FF2B5EF4-FFF2-40B4-BE49-F238E27FC236}">
                <a16:creationId xmlns:a16="http://schemas.microsoft.com/office/drawing/2014/main" id="{B3B6E53A-D89B-B940-9D39-415F8E4D3055}"/>
              </a:ext>
            </a:extLst>
          </p:cNvPr>
          <p:cNvSpPr>
            <a:spLocks noGrp="1"/>
          </p:cNvSpPr>
          <p:nvPr>
            <p:ph type="body" sz="quarter" idx="25" hasCustomPrompt="1"/>
          </p:nvPr>
        </p:nvSpPr>
        <p:spPr>
          <a:xfrm>
            <a:off x="15141817" y="204788"/>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56" name="Text Placeholder 21">
            <a:extLst>
              <a:ext uri="{FF2B5EF4-FFF2-40B4-BE49-F238E27FC236}">
                <a16:creationId xmlns:a16="http://schemas.microsoft.com/office/drawing/2014/main" id="{A74AF6A7-69A9-7A48-92AE-BC526D3BA4EF}"/>
              </a:ext>
            </a:extLst>
          </p:cNvPr>
          <p:cNvSpPr>
            <a:spLocks noGrp="1"/>
          </p:cNvSpPr>
          <p:nvPr>
            <p:ph type="body" sz="quarter" idx="29" hasCustomPrompt="1"/>
          </p:nvPr>
        </p:nvSpPr>
        <p:spPr>
          <a:xfrm>
            <a:off x="14771114" y="1798515"/>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60" name="Text Placeholder 21">
            <a:extLst>
              <a:ext uri="{FF2B5EF4-FFF2-40B4-BE49-F238E27FC236}">
                <a16:creationId xmlns:a16="http://schemas.microsoft.com/office/drawing/2014/main" id="{9EE33D39-7F12-864F-8883-F7C67CA8FC7A}"/>
              </a:ext>
            </a:extLst>
          </p:cNvPr>
          <p:cNvSpPr>
            <a:spLocks noGrp="1"/>
          </p:cNvSpPr>
          <p:nvPr>
            <p:ph type="body" sz="quarter" idx="33" hasCustomPrompt="1"/>
          </p:nvPr>
        </p:nvSpPr>
        <p:spPr>
          <a:xfrm>
            <a:off x="14406065" y="3360109"/>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64" name="Text Placeholder 21">
            <a:extLst>
              <a:ext uri="{FF2B5EF4-FFF2-40B4-BE49-F238E27FC236}">
                <a16:creationId xmlns:a16="http://schemas.microsoft.com/office/drawing/2014/main" id="{773ADB21-32BE-4641-94A5-B04DD7EDFBD3}"/>
              </a:ext>
            </a:extLst>
          </p:cNvPr>
          <p:cNvSpPr>
            <a:spLocks noGrp="1"/>
          </p:cNvSpPr>
          <p:nvPr>
            <p:ph type="body" sz="quarter" idx="37" hasCustomPrompt="1"/>
          </p:nvPr>
        </p:nvSpPr>
        <p:spPr>
          <a:xfrm>
            <a:off x="15550189" y="-1414462"/>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7" name="Text Placeholder 76">
            <a:extLst>
              <a:ext uri="{FF2B5EF4-FFF2-40B4-BE49-F238E27FC236}">
                <a16:creationId xmlns:a16="http://schemas.microsoft.com/office/drawing/2014/main" id="{27E5DDBD-3796-0C48-8987-7575D29D8657}"/>
              </a:ext>
            </a:extLst>
          </p:cNvPr>
          <p:cNvSpPr>
            <a:spLocks noGrp="1"/>
          </p:cNvSpPr>
          <p:nvPr>
            <p:ph type="body" sz="quarter" idx="38" hasCustomPrompt="1"/>
          </p:nvPr>
        </p:nvSpPr>
        <p:spPr>
          <a:xfrm>
            <a:off x="13114784" y="-1414463"/>
            <a:ext cx="2782519" cy="6022346"/>
          </a:xfrm>
          <a:custGeom>
            <a:avLst/>
            <a:gdLst>
              <a:gd name="connsiteX0" fmla="*/ 311944 w 2782519"/>
              <a:gd name="connsiteY0" fmla="*/ 4774571 h 6022346"/>
              <a:gd name="connsiteX1" fmla="*/ 1638395 w 2782519"/>
              <a:gd name="connsiteY1" fmla="*/ 4774571 h 6022346"/>
              <a:gd name="connsiteX2" fmla="*/ 1326451 w 2782519"/>
              <a:gd name="connsiteY2" fmla="*/ 6022346 h 6022346"/>
              <a:gd name="connsiteX3" fmla="*/ 0 w 2782519"/>
              <a:gd name="connsiteY3" fmla="*/ 6022346 h 6022346"/>
              <a:gd name="connsiteX4" fmla="*/ 676993 w 2782519"/>
              <a:gd name="connsiteY4" fmla="*/ 3212977 h 6022346"/>
              <a:gd name="connsiteX5" fmla="*/ 2003444 w 2782519"/>
              <a:gd name="connsiteY5" fmla="*/ 3212977 h 6022346"/>
              <a:gd name="connsiteX6" fmla="*/ 1691500 w 2782519"/>
              <a:gd name="connsiteY6" fmla="*/ 4460752 h 6022346"/>
              <a:gd name="connsiteX7" fmla="*/ 365049 w 2782519"/>
              <a:gd name="connsiteY7" fmla="*/ 4460752 h 6022346"/>
              <a:gd name="connsiteX8" fmla="*/ 1047696 w 2782519"/>
              <a:gd name="connsiteY8" fmla="*/ 1619250 h 6022346"/>
              <a:gd name="connsiteX9" fmla="*/ 2374147 w 2782519"/>
              <a:gd name="connsiteY9" fmla="*/ 1619250 h 6022346"/>
              <a:gd name="connsiteX10" fmla="*/ 2062203 w 2782519"/>
              <a:gd name="connsiteY10" fmla="*/ 2867025 h 6022346"/>
              <a:gd name="connsiteX11" fmla="*/ 735752 w 2782519"/>
              <a:gd name="connsiteY11" fmla="*/ 2867025 h 6022346"/>
              <a:gd name="connsiteX12" fmla="*/ 1456068 w 2782519"/>
              <a:gd name="connsiteY12" fmla="*/ 0 h 6022346"/>
              <a:gd name="connsiteX13" fmla="*/ 2782519 w 2782519"/>
              <a:gd name="connsiteY13" fmla="*/ 0 h 6022346"/>
              <a:gd name="connsiteX14" fmla="*/ 2470575 w 2782519"/>
              <a:gd name="connsiteY14" fmla="*/ 1247775 h 6022346"/>
              <a:gd name="connsiteX15" fmla="*/ 1144124 w 2782519"/>
              <a:gd name="connsiteY15" fmla="*/ 1247775 h 602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82519" h="6022346">
                <a:moveTo>
                  <a:pt x="311944" y="4774571"/>
                </a:moveTo>
                <a:lnTo>
                  <a:pt x="1638395" y="4774571"/>
                </a:lnTo>
                <a:lnTo>
                  <a:pt x="1326451" y="6022346"/>
                </a:lnTo>
                <a:lnTo>
                  <a:pt x="0" y="6022346"/>
                </a:lnTo>
                <a:close/>
                <a:moveTo>
                  <a:pt x="676993" y="3212977"/>
                </a:moveTo>
                <a:lnTo>
                  <a:pt x="2003444" y="3212977"/>
                </a:lnTo>
                <a:lnTo>
                  <a:pt x="1691500" y="4460752"/>
                </a:lnTo>
                <a:lnTo>
                  <a:pt x="365049" y="4460752"/>
                </a:lnTo>
                <a:close/>
                <a:moveTo>
                  <a:pt x="1047696" y="1619250"/>
                </a:moveTo>
                <a:lnTo>
                  <a:pt x="2374147" y="1619250"/>
                </a:lnTo>
                <a:lnTo>
                  <a:pt x="2062203" y="2867025"/>
                </a:lnTo>
                <a:lnTo>
                  <a:pt x="735752" y="2867025"/>
                </a:lnTo>
                <a:close/>
                <a:moveTo>
                  <a:pt x="1456068" y="0"/>
                </a:moveTo>
                <a:lnTo>
                  <a:pt x="2782519" y="0"/>
                </a:lnTo>
                <a:lnTo>
                  <a:pt x="2470575" y="1247775"/>
                </a:lnTo>
                <a:lnTo>
                  <a:pt x="1144124"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10" name="Picture Placeholder 9">
            <a:extLst>
              <a:ext uri="{FF2B5EF4-FFF2-40B4-BE49-F238E27FC236}">
                <a16:creationId xmlns:a16="http://schemas.microsoft.com/office/drawing/2014/main" id="{6ED919B1-B49D-B046-8103-DA2A0DB47A34}"/>
              </a:ext>
            </a:extLst>
          </p:cNvPr>
          <p:cNvSpPr>
            <a:spLocks noGrp="1"/>
          </p:cNvSpPr>
          <p:nvPr>
            <p:ph type="pic" sz="quarter" idx="10"/>
          </p:nvPr>
        </p:nvSpPr>
        <p:spPr>
          <a:xfrm>
            <a:off x="3770730" y="0"/>
            <a:ext cx="8421270" cy="6496050"/>
          </a:xfrm>
          <a:custGeom>
            <a:avLst/>
            <a:gdLst>
              <a:gd name="connsiteX0" fmla="*/ 1624014 w 8421270"/>
              <a:gd name="connsiteY0" fmla="*/ 0 h 6496050"/>
              <a:gd name="connsiteX1" fmla="*/ 4590438 w 8421270"/>
              <a:gd name="connsiteY1" fmla="*/ 0 h 6496050"/>
              <a:gd name="connsiteX2" fmla="*/ 6631940 w 8421270"/>
              <a:gd name="connsiteY2" fmla="*/ 0 h 6496050"/>
              <a:gd name="connsiteX3" fmla="*/ 8421270 w 8421270"/>
              <a:gd name="connsiteY3" fmla="*/ 0 h 6496050"/>
              <a:gd name="connsiteX4" fmla="*/ 8421270 w 8421270"/>
              <a:gd name="connsiteY4" fmla="*/ 6496050 h 6496050"/>
              <a:gd name="connsiteX5" fmla="*/ 6631940 w 8421270"/>
              <a:gd name="connsiteY5" fmla="*/ 6496050 h 6496050"/>
              <a:gd name="connsiteX6" fmla="*/ 4590438 w 8421270"/>
              <a:gd name="connsiteY6" fmla="*/ 6496050 h 6496050"/>
              <a:gd name="connsiteX7" fmla="*/ 2577270 w 8421270"/>
              <a:gd name="connsiteY7" fmla="*/ 6496050 h 6496050"/>
              <a:gd name="connsiteX8" fmla="*/ 2325270 w 8421270"/>
              <a:gd name="connsiteY8" fmla="*/ 6244050 h 6496050"/>
              <a:gd name="connsiteX9" fmla="*/ 2073270 w 8421270"/>
              <a:gd name="connsiteY9" fmla="*/ 6496050 h 6496050"/>
              <a:gd name="connsiteX10" fmla="*/ 0 w 8421270"/>
              <a:gd name="connsiteY10"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21270" h="6496050">
                <a:moveTo>
                  <a:pt x="1624014" y="0"/>
                </a:moveTo>
                <a:lnTo>
                  <a:pt x="4590438" y="0"/>
                </a:lnTo>
                <a:lnTo>
                  <a:pt x="6631940" y="0"/>
                </a:lnTo>
                <a:lnTo>
                  <a:pt x="8421270" y="0"/>
                </a:lnTo>
                <a:lnTo>
                  <a:pt x="8421270" y="6496050"/>
                </a:lnTo>
                <a:lnTo>
                  <a:pt x="6631940" y="6496050"/>
                </a:lnTo>
                <a:lnTo>
                  <a:pt x="4590438" y="6496050"/>
                </a:lnTo>
                <a:lnTo>
                  <a:pt x="2577270" y="6496050"/>
                </a:lnTo>
                <a:cubicBezTo>
                  <a:pt x="2577270" y="6356874"/>
                  <a:pt x="2464446" y="6244050"/>
                  <a:pt x="2325270" y="6244050"/>
                </a:cubicBezTo>
                <a:cubicBezTo>
                  <a:pt x="2186095" y="6244050"/>
                  <a:pt x="2073270" y="6356874"/>
                  <a:pt x="2073270" y="6496050"/>
                </a:cubicBezTo>
                <a:lnTo>
                  <a:pt x="0" y="6496050"/>
                </a:lnTo>
                <a:close/>
              </a:path>
            </a:pathLst>
          </a:custGeom>
          <a:solidFill>
            <a:schemeClr val="accent5">
              <a:lumMod val="90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2" name="Text Placeholder 21">
            <a:extLst>
              <a:ext uri="{FF2B5EF4-FFF2-40B4-BE49-F238E27FC236}">
                <a16:creationId xmlns:a16="http://schemas.microsoft.com/office/drawing/2014/main" id="{4A98A6F2-B4B8-C74A-99F0-AA1661E3527E}"/>
              </a:ext>
            </a:extLst>
          </p:cNvPr>
          <p:cNvSpPr>
            <a:spLocks noGrp="1"/>
          </p:cNvSpPr>
          <p:nvPr>
            <p:ph type="body" sz="quarter" idx="13" hasCustomPrompt="1"/>
          </p:nvPr>
        </p:nvSpPr>
        <p:spPr>
          <a:xfrm>
            <a:off x="5301049" y="1619250"/>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6" name="Text Placeholder 75">
            <a:extLst>
              <a:ext uri="{FF2B5EF4-FFF2-40B4-BE49-F238E27FC236}">
                <a16:creationId xmlns:a16="http://schemas.microsoft.com/office/drawing/2014/main" id="{B331CDFB-751B-2345-AB1A-DD43D88938D5}"/>
              </a:ext>
            </a:extLst>
          </p:cNvPr>
          <p:cNvSpPr>
            <a:spLocks noGrp="1"/>
          </p:cNvSpPr>
          <p:nvPr>
            <p:ph type="body" sz="quarter" idx="14" hasCustomPrompt="1"/>
          </p:nvPr>
        </p:nvSpPr>
        <p:spPr>
          <a:xfrm>
            <a:off x="3274016" y="1619249"/>
            <a:ext cx="2374147" cy="4403096"/>
          </a:xfrm>
          <a:custGeom>
            <a:avLst/>
            <a:gdLst>
              <a:gd name="connsiteX0" fmla="*/ 311944 w 2374147"/>
              <a:gd name="connsiteY0" fmla="*/ 3155321 h 4403096"/>
              <a:gd name="connsiteX1" fmla="*/ 1638395 w 2374147"/>
              <a:gd name="connsiteY1" fmla="*/ 3155321 h 4403096"/>
              <a:gd name="connsiteX2" fmla="*/ 1326451 w 2374147"/>
              <a:gd name="connsiteY2" fmla="*/ 4403096 h 4403096"/>
              <a:gd name="connsiteX3" fmla="*/ 0 w 2374147"/>
              <a:gd name="connsiteY3" fmla="*/ 4403096 h 4403096"/>
              <a:gd name="connsiteX4" fmla="*/ 676993 w 2374147"/>
              <a:gd name="connsiteY4" fmla="*/ 1593727 h 4403096"/>
              <a:gd name="connsiteX5" fmla="*/ 2003444 w 2374147"/>
              <a:gd name="connsiteY5" fmla="*/ 1593727 h 4403096"/>
              <a:gd name="connsiteX6" fmla="*/ 1691500 w 2374147"/>
              <a:gd name="connsiteY6" fmla="*/ 2841502 h 4403096"/>
              <a:gd name="connsiteX7" fmla="*/ 365049 w 2374147"/>
              <a:gd name="connsiteY7" fmla="*/ 2841502 h 4403096"/>
              <a:gd name="connsiteX8" fmla="*/ 1047696 w 2374147"/>
              <a:gd name="connsiteY8" fmla="*/ 0 h 4403096"/>
              <a:gd name="connsiteX9" fmla="*/ 2374147 w 2374147"/>
              <a:gd name="connsiteY9" fmla="*/ 0 h 4403096"/>
              <a:gd name="connsiteX10" fmla="*/ 2062203 w 2374147"/>
              <a:gd name="connsiteY10" fmla="*/ 1247775 h 4403096"/>
              <a:gd name="connsiteX11" fmla="*/ 735752 w 2374147"/>
              <a:gd name="connsiteY11" fmla="*/ 1247775 h 440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74147" h="4403096">
                <a:moveTo>
                  <a:pt x="311944" y="3155321"/>
                </a:moveTo>
                <a:lnTo>
                  <a:pt x="1638395" y="3155321"/>
                </a:lnTo>
                <a:lnTo>
                  <a:pt x="1326451" y="4403096"/>
                </a:lnTo>
                <a:lnTo>
                  <a:pt x="0" y="4403096"/>
                </a:lnTo>
                <a:close/>
                <a:moveTo>
                  <a:pt x="676993" y="1593727"/>
                </a:moveTo>
                <a:lnTo>
                  <a:pt x="2003444" y="1593727"/>
                </a:lnTo>
                <a:lnTo>
                  <a:pt x="1691500" y="2841502"/>
                </a:lnTo>
                <a:lnTo>
                  <a:pt x="365049" y="2841502"/>
                </a:lnTo>
                <a:close/>
                <a:moveTo>
                  <a:pt x="1047696" y="0"/>
                </a:moveTo>
                <a:lnTo>
                  <a:pt x="2374147" y="0"/>
                </a:lnTo>
                <a:lnTo>
                  <a:pt x="2062203" y="1247775"/>
                </a:lnTo>
                <a:lnTo>
                  <a:pt x="735752"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27" name="Text Placeholder 26">
            <a:extLst>
              <a:ext uri="{FF2B5EF4-FFF2-40B4-BE49-F238E27FC236}">
                <a16:creationId xmlns:a16="http://schemas.microsoft.com/office/drawing/2014/main" id="{6054384E-3F45-EA4B-8380-05D251B524F8}"/>
              </a:ext>
            </a:extLst>
          </p:cNvPr>
          <p:cNvSpPr>
            <a:spLocks noGrp="1"/>
          </p:cNvSpPr>
          <p:nvPr>
            <p:ph type="body" sz="quarter" idx="15" hasCustomPrompt="1"/>
          </p:nvPr>
        </p:nvSpPr>
        <p:spPr>
          <a:xfrm>
            <a:off x="4009768" y="1625170"/>
            <a:ext cx="1649627" cy="1161279"/>
          </a:xfrm>
        </p:spPr>
        <p:txBody>
          <a:bodyPr anchor="ctr"/>
          <a:lstStyle>
            <a:lvl1pPr algn="ctr">
              <a:defRPr sz="6000" b="1">
                <a:solidFill>
                  <a:schemeClr val="bg1"/>
                </a:solidFill>
              </a:defRPr>
            </a:lvl1pPr>
          </a:lstStyle>
          <a:p>
            <a:pPr lvl="0"/>
            <a:r>
              <a:rPr lang="en-US"/>
              <a:t>00</a:t>
            </a:r>
          </a:p>
        </p:txBody>
      </p:sp>
      <p:sp>
        <p:nvSpPr>
          <p:cNvPr id="29" name="Text Placeholder 28">
            <a:extLst>
              <a:ext uri="{FF2B5EF4-FFF2-40B4-BE49-F238E27FC236}">
                <a16:creationId xmlns:a16="http://schemas.microsoft.com/office/drawing/2014/main" id="{E392CF1C-A80E-104A-B004-413C94DF3F08}"/>
              </a:ext>
            </a:extLst>
          </p:cNvPr>
          <p:cNvSpPr>
            <a:spLocks noGrp="1"/>
          </p:cNvSpPr>
          <p:nvPr>
            <p:ph type="body" sz="quarter" idx="16" hasCustomPrompt="1"/>
          </p:nvPr>
        </p:nvSpPr>
        <p:spPr>
          <a:xfrm>
            <a:off x="5751513" y="2020716"/>
            <a:ext cx="5708650" cy="395287"/>
          </a:xfrm>
        </p:spPr>
        <p:txBody>
          <a:bodyPr anchor="ctr"/>
          <a:lstStyle>
            <a:lvl1pPr>
              <a:defRPr b="1">
                <a:solidFill>
                  <a:schemeClr val="tx1"/>
                </a:solidFill>
              </a:defRPr>
            </a:lvl1pPr>
          </a:lstStyle>
          <a:p>
            <a:pPr lvl="0"/>
            <a:r>
              <a:rPr lang="en-US"/>
              <a:t>Key Point Text Goes Here</a:t>
            </a:r>
          </a:p>
        </p:txBody>
      </p:sp>
      <p:sp>
        <p:nvSpPr>
          <p:cNvPr id="30" name="Text Placeholder 21">
            <a:extLst>
              <a:ext uri="{FF2B5EF4-FFF2-40B4-BE49-F238E27FC236}">
                <a16:creationId xmlns:a16="http://schemas.microsoft.com/office/drawing/2014/main" id="{59862CC0-B0EC-DA4D-B9C5-C6A53CB07A14}"/>
              </a:ext>
            </a:extLst>
          </p:cNvPr>
          <p:cNvSpPr>
            <a:spLocks noGrp="1"/>
          </p:cNvSpPr>
          <p:nvPr>
            <p:ph type="body" sz="quarter" idx="17" hasCustomPrompt="1"/>
          </p:nvPr>
        </p:nvSpPr>
        <p:spPr>
          <a:xfrm>
            <a:off x="4930346" y="3212977"/>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32" name="Text Placeholder 26">
            <a:extLst>
              <a:ext uri="{FF2B5EF4-FFF2-40B4-BE49-F238E27FC236}">
                <a16:creationId xmlns:a16="http://schemas.microsoft.com/office/drawing/2014/main" id="{E2935751-D551-A243-AED5-D8E04A6AA0F0}"/>
              </a:ext>
            </a:extLst>
          </p:cNvPr>
          <p:cNvSpPr>
            <a:spLocks noGrp="1"/>
          </p:cNvSpPr>
          <p:nvPr>
            <p:ph type="body" sz="quarter" idx="19" hasCustomPrompt="1"/>
          </p:nvPr>
        </p:nvSpPr>
        <p:spPr>
          <a:xfrm>
            <a:off x="3639065" y="3218897"/>
            <a:ext cx="1649627" cy="1161279"/>
          </a:xfrm>
        </p:spPr>
        <p:txBody>
          <a:bodyPr anchor="ctr"/>
          <a:lstStyle>
            <a:lvl1pPr algn="ctr">
              <a:defRPr sz="6000" b="1">
                <a:solidFill>
                  <a:schemeClr val="bg1"/>
                </a:solidFill>
              </a:defRPr>
            </a:lvl1pPr>
          </a:lstStyle>
          <a:p>
            <a:pPr lvl="0"/>
            <a:r>
              <a:rPr lang="en-US"/>
              <a:t>00</a:t>
            </a:r>
          </a:p>
        </p:txBody>
      </p:sp>
      <p:sp>
        <p:nvSpPr>
          <p:cNvPr id="33" name="Text Placeholder 28">
            <a:extLst>
              <a:ext uri="{FF2B5EF4-FFF2-40B4-BE49-F238E27FC236}">
                <a16:creationId xmlns:a16="http://schemas.microsoft.com/office/drawing/2014/main" id="{691A082F-A2D0-A54B-9825-8103536A1B98}"/>
              </a:ext>
            </a:extLst>
          </p:cNvPr>
          <p:cNvSpPr>
            <a:spLocks noGrp="1"/>
          </p:cNvSpPr>
          <p:nvPr>
            <p:ph type="body" sz="quarter" idx="20" hasCustomPrompt="1"/>
          </p:nvPr>
        </p:nvSpPr>
        <p:spPr>
          <a:xfrm>
            <a:off x="5380810" y="3614443"/>
            <a:ext cx="5708650" cy="395287"/>
          </a:xfrm>
        </p:spPr>
        <p:txBody>
          <a:bodyPr anchor="ctr"/>
          <a:lstStyle>
            <a:lvl1pPr>
              <a:defRPr b="1">
                <a:solidFill>
                  <a:schemeClr val="tx1"/>
                </a:solidFill>
              </a:defRPr>
            </a:lvl1pPr>
          </a:lstStyle>
          <a:p>
            <a:pPr lvl="0"/>
            <a:r>
              <a:rPr lang="en-US"/>
              <a:t>Key Point Text Goes Here</a:t>
            </a:r>
          </a:p>
        </p:txBody>
      </p:sp>
      <p:sp>
        <p:nvSpPr>
          <p:cNvPr id="34" name="Text Placeholder 21">
            <a:extLst>
              <a:ext uri="{FF2B5EF4-FFF2-40B4-BE49-F238E27FC236}">
                <a16:creationId xmlns:a16="http://schemas.microsoft.com/office/drawing/2014/main" id="{1ECFBFE3-FED5-3B43-84ED-F08DDCB49C6B}"/>
              </a:ext>
            </a:extLst>
          </p:cNvPr>
          <p:cNvSpPr>
            <a:spLocks noGrp="1"/>
          </p:cNvSpPr>
          <p:nvPr>
            <p:ph type="body" sz="quarter" idx="21" hasCustomPrompt="1"/>
          </p:nvPr>
        </p:nvSpPr>
        <p:spPr>
          <a:xfrm>
            <a:off x="4565297" y="4774571"/>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36" name="Text Placeholder 26">
            <a:extLst>
              <a:ext uri="{FF2B5EF4-FFF2-40B4-BE49-F238E27FC236}">
                <a16:creationId xmlns:a16="http://schemas.microsoft.com/office/drawing/2014/main" id="{9FB9A107-DC88-8E4D-A90A-2022B5FDC2F7}"/>
              </a:ext>
            </a:extLst>
          </p:cNvPr>
          <p:cNvSpPr>
            <a:spLocks noGrp="1"/>
          </p:cNvSpPr>
          <p:nvPr>
            <p:ph type="body" sz="quarter" idx="23" hasCustomPrompt="1"/>
          </p:nvPr>
        </p:nvSpPr>
        <p:spPr>
          <a:xfrm>
            <a:off x="3274016" y="4780491"/>
            <a:ext cx="1649627" cy="1161279"/>
          </a:xfrm>
        </p:spPr>
        <p:txBody>
          <a:bodyPr anchor="ctr"/>
          <a:lstStyle>
            <a:lvl1pPr algn="ctr">
              <a:defRPr sz="6000" b="1">
                <a:solidFill>
                  <a:schemeClr val="bg1"/>
                </a:solidFill>
              </a:defRPr>
            </a:lvl1pPr>
          </a:lstStyle>
          <a:p>
            <a:pPr lvl="0"/>
            <a:r>
              <a:rPr lang="en-US"/>
              <a:t>00</a:t>
            </a:r>
          </a:p>
        </p:txBody>
      </p:sp>
      <p:sp>
        <p:nvSpPr>
          <p:cNvPr id="37" name="Text Placeholder 28">
            <a:extLst>
              <a:ext uri="{FF2B5EF4-FFF2-40B4-BE49-F238E27FC236}">
                <a16:creationId xmlns:a16="http://schemas.microsoft.com/office/drawing/2014/main" id="{C1185E65-D6E4-A845-B54C-632E626577D1}"/>
              </a:ext>
            </a:extLst>
          </p:cNvPr>
          <p:cNvSpPr>
            <a:spLocks noGrp="1"/>
          </p:cNvSpPr>
          <p:nvPr>
            <p:ph type="body" sz="quarter" idx="24" hasCustomPrompt="1"/>
          </p:nvPr>
        </p:nvSpPr>
        <p:spPr>
          <a:xfrm>
            <a:off x="5015761" y="5176037"/>
            <a:ext cx="5708650" cy="395287"/>
          </a:xfrm>
        </p:spPr>
        <p:txBody>
          <a:bodyPr anchor="ctr"/>
          <a:lstStyle>
            <a:lvl1pPr>
              <a:defRPr b="1">
                <a:solidFill>
                  <a:schemeClr val="tx1"/>
                </a:solidFill>
              </a:defRPr>
            </a:lvl1pPr>
          </a:lstStyle>
          <a:p>
            <a:pPr lvl="0"/>
            <a:r>
              <a:rPr lang="en-US"/>
              <a:t>Key Point Text Goes Here</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3626481" cy="1192742"/>
          </a:xfrm>
        </p:spPr>
        <p:txBody>
          <a:bodyPr>
            <a:normAutofit/>
          </a:bodyPr>
          <a:lstStyle>
            <a:lvl1pPr>
              <a:defRPr sz="4500">
                <a:solidFill>
                  <a:schemeClr val="bg1"/>
                </a:solidFill>
              </a:defRPr>
            </a:lvl1pPr>
          </a:lstStyle>
          <a:p>
            <a:r>
              <a:rPr lang="en-US" sz="2400"/>
              <a:t>Today’s Key Takeaways</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54" name="Text Placeholder 26">
            <a:extLst>
              <a:ext uri="{FF2B5EF4-FFF2-40B4-BE49-F238E27FC236}">
                <a16:creationId xmlns:a16="http://schemas.microsoft.com/office/drawing/2014/main" id="{00BF4B5B-54B8-E946-BCDA-B01C5AF5F406}"/>
              </a:ext>
            </a:extLst>
          </p:cNvPr>
          <p:cNvSpPr>
            <a:spLocks noGrp="1"/>
          </p:cNvSpPr>
          <p:nvPr>
            <p:ph type="body" sz="quarter" idx="27" hasCustomPrompt="1"/>
          </p:nvPr>
        </p:nvSpPr>
        <p:spPr>
          <a:xfrm>
            <a:off x="13850536" y="210708"/>
            <a:ext cx="1649627" cy="1161279"/>
          </a:xfrm>
        </p:spPr>
        <p:txBody>
          <a:bodyPr anchor="ctr"/>
          <a:lstStyle>
            <a:lvl1pPr algn="ctr">
              <a:defRPr sz="6000" b="1">
                <a:solidFill>
                  <a:schemeClr val="bg1"/>
                </a:solidFill>
              </a:defRPr>
            </a:lvl1pPr>
          </a:lstStyle>
          <a:p>
            <a:pPr lvl="0"/>
            <a:r>
              <a:rPr lang="en-US"/>
              <a:t>00</a:t>
            </a:r>
          </a:p>
        </p:txBody>
      </p:sp>
      <p:sp>
        <p:nvSpPr>
          <p:cNvPr id="55" name="Text Placeholder 28">
            <a:extLst>
              <a:ext uri="{FF2B5EF4-FFF2-40B4-BE49-F238E27FC236}">
                <a16:creationId xmlns:a16="http://schemas.microsoft.com/office/drawing/2014/main" id="{71E97782-D57D-C647-A722-F4D9A259DF44}"/>
              </a:ext>
            </a:extLst>
          </p:cNvPr>
          <p:cNvSpPr>
            <a:spLocks noGrp="1"/>
          </p:cNvSpPr>
          <p:nvPr>
            <p:ph type="body" sz="quarter" idx="28" hasCustomPrompt="1"/>
          </p:nvPr>
        </p:nvSpPr>
        <p:spPr>
          <a:xfrm>
            <a:off x="15592281" y="606254"/>
            <a:ext cx="5708650" cy="395287"/>
          </a:xfrm>
        </p:spPr>
        <p:txBody>
          <a:bodyPr anchor="ctr"/>
          <a:lstStyle>
            <a:lvl1pPr>
              <a:defRPr b="1"/>
            </a:lvl1pPr>
          </a:lstStyle>
          <a:p>
            <a:pPr lvl="0"/>
            <a:r>
              <a:rPr lang="en-US"/>
              <a:t>Key Point Text Goes Here</a:t>
            </a:r>
          </a:p>
        </p:txBody>
      </p:sp>
      <p:sp>
        <p:nvSpPr>
          <p:cNvPr id="58" name="Text Placeholder 26">
            <a:extLst>
              <a:ext uri="{FF2B5EF4-FFF2-40B4-BE49-F238E27FC236}">
                <a16:creationId xmlns:a16="http://schemas.microsoft.com/office/drawing/2014/main" id="{C3D0C3C1-7499-9546-83E4-20DD1038386C}"/>
              </a:ext>
            </a:extLst>
          </p:cNvPr>
          <p:cNvSpPr>
            <a:spLocks noGrp="1"/>
          </p:cNvSpPr>
          <p:nvPr>
            <p:ph type="body" sz="quarter" idx="31" hasCustomPrompt="1"/>
          </p:nvPr>
        </p:nvSpPr>
        <p:spPr>
          <a:xfrm>
            <a:off x="13479833" y="1804435"/>
            <a:ext cx="1649627" cy="1161279"/>
          </a:xfrm>
        </p:spPr>
        <p:txBody>
          <a:bodyPr anchor="ctr"/>
          <a:lstStyle>
            <a:lvl1pPr algn="ctr">
              <a:defRPr sz="6000" b="1">
                <a:solidFill>
                  <a:schemeClr val="bg1"/>
                </a:solidFill>
              </a:defRPr>
            </a:lvl1pPr>
          </a:lstStyle>
          <a:p>
            <a:pPr lvl="0"/>
            <a:r>
              <a:rPr lang="en-US"/>
              <a:t>00</a:t>
            </a:r>
          </a:p>
        </p:txBody>
      </p:sp>
      <p:sp>
        <p:nvSpPr>
          <p:cNvPr id="59" name="Text Placeholder 28">
            <a:extLst>
              <a:ext uri="{FF2B5EF4-FFF2-40B4-BE49-F238E27FC236}">
                <a16:creationId xmlns:a16="http://schemas.microsoft.com/office/drawing/2014/main" id="{1A8A61C4-396F-A848-A9A9-154C0A3EE1DD}"/>
              </a:ext>
            </a:extLst>
          </p:cNvPr>
          <p:cNvSpPr>
            <a:spLocks noGrp="1"/>
          </p:cNvSpPr>
          <p:nvPr>
            <p:ph type="body" sz="quarter" idx="32" hasCustomPrompt="1"/>
          </p:nvPr>
        </p:nvSpPr>
        <p:spPr>
          <a:xfrm>
            <a:off x="15221578" y="2199981"/>
            <a:ext cx="5708650" cy="395287"/>
          </a:xfrm>
        </p:spPr>
        <p:txBody>
          <a:bodyPr anchor="ctr"/>
          <a:lstStyle>
            <a:lvl1pPr>
              <a:defRPr b="1"/>
            </a:lvl1pPr>
          </a:lstStyle>
          <a:p>
            <a:pPr lvl="0"/>
            <a:r>
              <a:rPr lang="en-US"/>
              <a:t>Key Point Text Goes Here</a:t>
            </a:r>
          </a:p>
        </p:txBody>
      </p:sp>
      <p:sp>
        <p:nvSpPr>
          <p:cNvPr id="62" name="Text Placeholder 26">
            <a:extLst>
              <a:ext uri="{FF2B5EF4-FFF2-40B4-BE49-F238E27FC236}">
                <a16:creationId xmlns:a16="http://schemas.microsoft.com/office/drawing/2014/main" id="{68C810CE-1C82-8F44-B154-6AFDE31F6714}"/>
              </a:ext>
            </a:extLst>
          </p:cNvPr>
          <p:cNvSpPr>
            <a:spLocks noGrp="1"/>
          </p:cNvSpPr>
          <p:nvPr>
            <p:ph type="body" sz="quarter" idx="35" hasCustomPrompt="1"/>
          </p:nvPr>
        </p:nvSpPr>
        <p:spPr>
          <a:xfrm>
            <a:off x="13114784" y="3366029"/>
            <a:ext cx="1649627" cy="1161279"/>
          </a:xfrm>
        </p:spPr>
        <p:txBody>
          <a:bodyPr anchor="ctr"/>
          <a:lstStyle>
            <a:lvl1pPr algn="ctr">
              <a:defRPr sz="6000" b="1">
                <a:solidFill>
                  <a:schemeClr val="bg1"/>
                </a:solidFill>
              </a:defRPr>
            </a:lvl1pPr>
          </a:lstStyle>
          <a:p>
            <a:pPr lvl="0"/>
            <a:r>
              <a:rPr lang="en-US"/>
              <a:t>00</a:t>
            </a:r>
          </a:p>
        </p:txBody>
      </p:sp>
      <p:sp>
        <p:nvSpPr>
          <p:cNvPr id="63" name="Text Placeholder 28">
            <a:extLst>
              <a:ext uri="{FF2B5EF4-FFF2-40B4-BE49-F238E27FC236}">
                <a16:creationId xmlns:a16="http://schemas.microsoft.com/office/drawing/2014/main" id="{F124AA7A-6862-1D4B-887C-D09958C21554}"/>
              </a:ext>
            </a:extLst>
          </p:cNvPr>
          <p:cNvSpPr>
            <a:spLocks noGrp="1"/>
          </p:cNvSpPr>
          <p:nvPr>
            <p:ph type="body" sz="quarter" idx="36" hasCustomPrompt="1"/>
          </p:nvPr>
        </p:nvSpPr>
        <p:spPr>
          <a:xfrm>
            <a:off x="14856529" y="3761575"/>
            <a:ext cx="5708650" cy="395287"/>
          </a:xfrm>
        </p:spPr>
        <p:txBody>
          <a:bodyPr anchor="ctr"/>
          <a:lstStyle>
            <a:lvl1pPr>
              <a:defRPr b="1"/>
            </a:lvl1pPr>
          </a:lstStyle>
          <a:p>
            <a:pPr lvl="0"/>
            <a:r>
              <a:rPr lang="en-US"/>
              <a:t>Key Point Text Goes Here</a:t>
            </a:r>
          </a:p>
        </p:txBody>
      </p:sp>
      <p:sp>
        <p:nvSpPr>
          <p:cNvPr id="66" name="Text Placeholder 26">
            <a:extLst>
              <a:ext uri="{FF2B5EF4-FFF2-40B4-BE49-F238E27FC236}">
                <a16:creationId xmlns:a16="http://schemas.microsoft.com/office/drawing/2014/main" id="{9FEE6D7A-9E97-2A4D-97EE-02CC7D667545}"/>
              </a:ext>
            </a:extLst>
          </p:cNvPr>
          <p:cNvSpPr>
            <a:spLocks noGrp="1"/>
          </p:cNvSpPr>
          <p:nvPr>
            <p:ph type="body" sz="quarter" idx="39" hasCustomPrompt="1"/>
          </p:nvPr>
        </p:nvSpPr>
        <p:spPr>
          <a:xfrm>
            <a:off x="14258908" y="-1408542"/>
            <a:ext cx="1649627" cy="1161279"/>
          </a:xfrm>
        </p:spPr>
        <p:txBody>
          <a:bodyPr anchor="ctr"/>
          <a:lstStyle>
            <a:lvl1pPr algn="ctr">
              <a:defRPr sz="6000" b="1">
                <a:solidFill>
                  <a:schemeClr val="bg1"/>
                </a:solidFill>
              </a:defRPr>
            </a:lvl1pPr>
          </a:lstStyle>
          <a:p>
            <a:pPr lvl="0"/>
            <a:r>
              <a:rPr lang="en-US"/>
              <a:t>00</a:t>
            </a:r>
          </a:p>
        </p:txBody>
      </p:sp>
      <p:sp>
        <p:nvSpPr>
          <p:cNvPr id="67" name="Text Placeholder 28">
            <a:extLst>
              <a:ext uri="{FF2B5EF4-FFF2-40B4-BE49-F238E27FC236}">
                <a16:creationId xmlns:a16="http://schemas.microsoft.com/office/drawing/2014/main" id="{0D18B90B-706E-5349-A9D1-4007A913FDB5}"/>
              </a:ext>
            </a:extLst>
          </p:cNvPr>
          <p:cNvSpPr>
            <a:spLocks noGrp="1"/>
          </p:cNvSpPr>
          <p:nvPr>
            <p:ph type="body" sz="quarter" idx="40" hasCustomPrompt="1"/>
          </p:nvPr>
        </p:nvSpPr>
        <p:spPr>
          <a:xfrm>
            <a:off x="16000653" y="-1012996"/>
            <a:ext cx="5708650" cy="395287"/>
          </a:xfrm>
        </p:spPr>
        <p:txBody>
          <a:bodyPr anchor="ctr"/>
          <a:lstStyle>
            <a:lvl1pPr>
              <a:defRPr b="1"/>
            </a:lvl1pPr>
          </a:lstStyle>
          <a:p>
            <a:pPr lvl="0"/>
            <a:r>
              <a:rPr lang="en-US"/>
              <a:t>Key Point Text Goes Here</a:t>
            </a:r>
          </a:p>
        </p:txBody>
      </p:sp>
      <p:sp>
        <p:nvSpPr>
          <p:cNvPr id="68" name="Text Placeholder 21">
            <a:extLst>
              <a:ext uri="{FF2B5EF4-FFF2-40B4-BE49-F238E27FC236}">
                <a16:creationId xmlns:a16="http://schemas.microsoft.com/office/drawing/2014/main" id="{F9C6C43C-F98A-4140-A9BB-F84E8B12C6E3}"/>
              </a:ext>
            </a:extLst>
          </p:cNvPr>
          <p:cNvSpPr>
            <a:spLocks noGrp="1"/>
          </p:cNvSpPr>
          <p:nvPr>
            <p:ph type="body" sz="quarter" idx="41" hasCustomPrompt="1"/>
          </p:nvPr>
        </p:nvSpPr>
        <p:spPr>
          <a:xfrm>
            <a:off x="14771114" y="5686946"/>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8" name="Text Placeholder 77">
            <a:extLst>
              <a:ext uri="{FF2B5EF4-FFF2-40B4-BE49-F238E27FC236}">
                <a16:creationId xmlns:a16="http://schemas.microsoft.com/office/drawing/2014/main" id="{B5160FD0-2A06-E049-BBB4-41183FDBCB37}"/>
              </a:ext>
            </a:extLst>
          </p:cNvPr>
          <p:cNvSpPr>
            <a:spLocks noGrp="1"/>
          </p:cNvSpPr>
          <p:nvPr>
            <p:ph type="body" sz="quarter" idx="42" hasCustomPrompt="1"/>
          </p:nvPr>
        </p:nvSpPr>
        <p:spPr>
          <a:xfrm>
            <a:off x="13114783" y="5686946"/>
            <a:ext cx="2003444" cy="2809369"/>
          </a:xfrm>
          <a:custGeom>
            <a:avLst/>
            <a:gdLst>
              <a:gd name="connsiteX0" fmla="*/ 311944 w 2003444"/>
              <a:gd name="connsiteY0" fmla="*/ 1561594 h 2809369"/>
              <a:gd name="connsiteX1" fmla="*/ 1638395 w 2003444"/>
              <a:gd name="connsiteY1" fmla="*/ 1561594 h 2809369"/>
              <a:gd name="connsiteX2" fmla="*/ 1326451 w 2003444"/>
              <a:gd name="connsiteY2" fmla="*/ 2809369 h 2809369"/>
              <a:gd name="connsiteX3" fmla="*/ 0 w 2003444"/>
              <a:gd name="connsiteY3" fmla="*/ 2809369 h 2809369"/>
              <a:gd name="connsiteX4" fmla="*/ 676993 w 2003444"/>
              <a:gd name="connsiteY4" fmla="*/ 0 h 2809369"/>
              <a:gd name="connsiteX5" fmla="*/ 2003444 w 2003444"/>
              <a:gd name="connsiteY5" fmla="*/ 0 h 2809369"/>
              <a:gd name="connsiteX6" fmla="*/ 1691500 w 2003444"/>
              <a:gd name="connsiteY6" fmla="*/ 1247775 h 2809369"/>
              <a:gd name="connsiteX7" fmla="*/ 365049 w 2003444"/>
              <a:gd name="connsiteY7" fmla="*/ 1247775 h 280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03444" h="2809369">
                <a:moveTo>
                  <a:pt x="311944" y="1561594"/>
                </a:moveTo>
                <a:lnTo>
                  <a:pt x="1638395" y="1561594"/>
                </a:lnTo>
                <a:lnTo>
                  <a:pt x="1326451" y="2809369"/>
                </a:lnTo>
                <a:lnTo>
                  <a:pt x="0" y="2809369"/>
                </a:lnTo>
                <a:close/>
                <a:moveTo>
                  <a:pt x="676993" y="0"/>
                </a:moveTo>
                <a:lnTo>
                  <a:pt x="2003444" y="0"/>
                </a:lnTo>
                <a:lnTo>
                  <a:pt x="1691500" y="1247775"/>
                </a:lnTo>
                <a:lnTo>
                  <a:pt x="365049"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70" name="Text Placeholder 26">
            <a:extLst>
              <a:ext uri="{FF2B5EF4-FFF2-40B4-BE49-F238E27FC236}">
                <a16:creationId xmlns:a16="http://schemas.microsoft.com/office/drawing/2014/main" id="{2E411098-B0BF-544D-ADB8-27FC136F998A}"/>
              </a:ext>
            </a:extLst>
          </p:cNvPr>
          <p:cNvSpPr>
            <a:spLocks noGrp="1"/>
          </p:cNvSpPr>
          <p:nvPr>
            <p:ph type="body" sz="quarter" idx="43" hasCustomPrompt="1"/>
          </p:nvPr>
        </p:nvSpPr>
        <p:spPr>
          <a:xfrm>
            <a:off x="13479833" y="5692866"/>
            <a:ext cx="1649627" cy="1161279"/>
          </a:xfrm>
        </p:spPr>
        <p:txBody>
          <a:bodyPr anchor="ctr"/>
          <a:lstStyle>
            <a:lvl1pPr algn="ctr">
              <a:defRPr sz="6000" b="1">
                <a:solidFill>
                  <a:schemeClr val="bg1"/>
                </a:solidFill>
              </a:defRPr>
            </a:lvl1pPr>
          </a:lstStyle>
          <a:p>
            <a:pPr lvl="0"/>
            <a:r>
              <a:rPr lang="en-US"/>
              <a:t>00</a:t>
            </a:r>
          </a:p>
        </p:txBody>
      </p:sp>
      <p:sp>
        <p:nvSpPr>
          <p:cNvPr id="71" name="Text Placeholder 28">
            <a:extLst>
              <a:ext uri="{FF2B5EF4-FFF2-40B4-BE49-F238E27FC236}">
                <a16:creationId xmlns:a16="http://schemas.microsoft.com/office/drawing/2014/main" id="{06C42E5B-D16F-6744-B9B1-E9EDF3D5A0AD}"/>
              </a:ext>
            </a:extLst>
          </p:cNvPr>
          <p:cNvSpPr>
            <a:spLocks noGrp="1"/>
          </p:cNvSpPr>
          <p:nvPr>
            <p:ph type="body" sz="quarter" idx="44" hasCustomPrompt="1"/>
          </p:nvPr>
        </p:nvSpPr>
        <p:spPr>
          <a:xfrm>
            <a:off x="15221578" y="6088412"/>
            <a:ext cx="5708650" cy="395287"/>
          </a:xfrm>
        </p:spPr>
        <p:txBody>
          <a:bodyPr anchor="ctr"/>
          <a:lstStyle>
            <a:lvl1pPr>
              <a:defRPr b="1"/>
            </a:lvl1pPr>
          </a:lstStyle>
          <a:p>
            <a:pPr lvl="0"/>
            <a:r>
              <a:rPr lang="en-US"/>
              <a:t>Key Point Text Goes Here</a:t>
            </a:r>
          </a:p>
        </p:txBody>
      </p:sp>
      <p:sp>
        <p:nvSpPr>
          <p:cNvPr id="72" name="Text Placeholder 21">
            <a:extLst>
              <a:ext uri="{FF2B5EF4-FFF2-40B4-BE49-F238E27FC236}">
                <a16:creationId xmlns:a16="http://schemas.microsoft.com/office/drawing/2014/main" id="{D8F58CC3-921A-8F4C-8559-EE641013D9CD}"/>
              </a:ext>
            </a:extLst>
          </p:cNvPr>
          <p:cNvSpPr>
            <a:spLocks noGrp="1"/>
          </p:cNvSpPr>
          <p:nvPr>
            <p:ph type="body" sz="quarter" idx="45" hasCustomPrompt="1"/>
          </p:nvPr>
        </p:nvSpPr>
        <p:spPr>
          <a:xfrm>
            <a:off x="14406065" y="7248540"/>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4" name="Text Placeholder 26">
            <a:extLst>
              <a:ext uri="{FF2B5EF4-FFF2-40B4-BE49-F238E27FC236}">
                <a16:creationId xmlns:a16="http://schemas.microsoft.com/office/drawing/2014/main" id="{A9D171AF-F465-6149-A94E-DDD198BECDDA}"/>
              </a:ext>
            </a:extLst>
          </p:cNvPr>
          <p:cNvSpPr>
            <a:spLocks noGrp="1"/>
          </p:cNvSpPr>
          <p:nvPr>
            <p:ph type="body" sz="quarter" idx="47" hasCustomPrompt="1"/>
          </p:nvPr>
        </p:nvSpPr>
        <p:spPr>
          <a:xfrm>
            <a:off x="13114784" y="7254460"/>
            <a:ext cx="1649627" cy="1161279"/>
          </a:xfrm>
        </p:spPr>
        <p:txBody>
          <a:bodyPr anchor="ctr"/>
          <a:lstStyle>
            <a:lvl1pPr algn="ctr">
              <a:defRPr sz="6000" b="1">
                <a:solidFill>
                  <a:schemeClr val="bg1"/>
                </a:solidFill>
              </a:defRPr>
            </a:lvl1pPr>
          </a:lstStyle>
          <a:p>
            <a:pPr lvl="0"/>
            <a:r>
              <a:rPr lang="en-US"/>
              <a:t>00</a:t>
            </a:r>
          </a:p>
        </p:txBody>
      </p:sp>
      <p:sp>
        <p:nvSpPr>
          <p:cNvPr id="75" name="Text Placeholder 28">
            <a:extLst>
              <a:ext uri="{FF2B5EF4-FFF2-40B4-BE49-F238E27FC236}">
                <a16:creationId xmlns:a16="http://schemas.microsoft.com/office/drawing/2014/main" id="{7ABFD1F8-B3B1-6C40-BD1C-16ACE88BD7A2}"/>
              </a:ext>
            </a:extLst>
          </p:cNvPr>
          <p:cNvSpPr>
            <a:spLocks noGrp="1"/>
          </p:cNvSpPr>
          <p:nvPr>
            <p:ph type="body" sz="quarter" idx="48" hasCustomPrompt="1"/>
          </p:nvPr>
        </p:nvSpPr>
        <p:spPr>
          <a:xfrm>
            <a:off x="14856529" y="7650006"/>
            <a:ext cx="5708650" cy="395287"/>
          </a:xfrm>
        </p:spPr>
        <p:txBody>
          <a:bodyPr anchor="ctr"/>
          <a:lstStyle>
            <a:lvl1pPr>
              <a:defRPr b="1"/>
            </a:lvl1pPr>
          </a:lstStyle>
          <a:p>
            <a:pPr lvl="0"/>
            <a:r>
              <a:rPr lang="en-US"/>
              <a:t>Key Point Text Goes Here</a:t>
            </a:r>
          </a:p>
        </p:txBody>
      </p:sp>
    </p:spTree>
    <p:extLst>
      <p:ext uri="{BB962C8B-B14F-4D97-AF65-F5344CB8AC3E}">
        <p14:creationId xmlns:p14="http://schemas.microsoft.com/office/powerpoint/2010/main" val="327538114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p:cSld name="Agenda">
    <p:bg>
      <p:bgPr>
        <a:solidFill>
          <a:srgbClr val="EDE9E9"/>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C0A0410-718F-647E-2293-D8ADDF4C8482}"/>
              </a:ext>
            </a:extLst>
          </p:cNvPr>
          <p:cNvSpPr>
            <a:spLocks noGrp="1"/>
          </p:cNvSpPr>
          <p:nvPr>
            <p:ph type="pic" sz="quarter" idx="12"/>
          </p:nvPr>
        </p:nvSpPr>
        <p:spPr>
          <a:xfrm>
            <a:off x="3206751" y="0"/>
            <a:ext cx="3848100" cy="6858000"/>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3" name="Text Placeholder 10">
            <a:extLst>
              <a:ext uri="{FF2B5EF4-FFF2-40B4-BE49-F238E27FC236}">
                <a16:creationId xmlns:a16="http://schemas.microsoft.com/office/drawing/2014/main" id="{6D612525-6838-411E-0B94-027DE0BC2148}"/>
              </a:ext>
            </a:extLst>
          </p:cNvPr>
          <p:cNvSpPr>
            <a:spLocks noGrp="1"/>
          </p:cNvSpPr>
          <p:nvPr>
            <p:ph type="body" sz="quarter" idx="27" hasCustomPrompt="1"/>
          </p:nvPr>
        </p:nvSpPr>
        <p:spPr>
          <a:xfrm>
            <a:off x="3206749" y="-2"/>
            <a:ext cx="3848102" cy="6858000"/>
          </a:xfrm>
          <a:blipFill>
            <a:blip r:embed="rId2">
              <a:alphaModFix amt="75000"/>
            </a:blip>
            <a:stretch>
              <a:fillRect l="-108416" r="-108416"/>
            </a:stretch>
          </a:blipFill>
        </p:spPr>
        <p:txBody>
          <a:bodyPr anchor="ctr"/>
          <a:lstStyle>
            <a:lvl1pPr algn="ctr">
              <a:defRPr sz="100"/>
            </a:lvl1pPr>
          </a:lstStyle>
          <a:p>
            <a:pPr lvl="0"/>
            <a:r>
              <a:rPr lang="en-US"/>
              <a:t> </a:t>
            </a:r>
          </a:p>
        </p:txBody>
      </p:sp>
      <p:sp>
        <p:nvSpPr>
          <p:cNvPr id="5" name="Rectangle 4">
            <a:extLst>
              <a:ext uri="{FF2B5EF4-FFF2-40B4-BE49-F238E27FC236}">
                <a16:creationId xmlns:a16="http://schemas.microsoft.com/office/drawing/2014/main" id="{33E2D861-3CBF-27C2-8E2B-DED3EDFB82BA}"/>
              </a:ext>
            </a:extLst>
          </p:cNvPr>
          <p:cNvSpPr/>
          <p:nvPr/>
        </p:nvSpPr>
        <p:spPr>
          <a:xfrm>
            <a:off x="0" y="-1"/>
            <a:ext cx="32067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4" name="Slide Number Placeholder 3">
            <a:extLst>
              <a:ext uri="{FF2B5EF4-FFF2-40B4-BE49-F238E27FC236}">
                <a16:creationId xmlns:a16="http://schemas.microsoft.com/office/drawing/2014/main" id="{CC3AF39E-76CB-396B-E689-B646697B6C2B}"/>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E26C92EE-3BFD-03D8-7F01-5532E462A69B}"/>
              </a:ext>
            </a:extLst>
          </p:cNvPr>
          <p:cNvSpPr>
            <a:spLocks noGrp="1"/>
          </p:cNvSpPr>
          <p:nvPr>
            <p:ph type="body" sz="quarter" idx="17"/>
          </p:nvPr>
        </p:nvSpPr>
        <p:spPr>
          <a:xfrm>
            <a:off x="635382" y="2743200"/>
            <a:ext cx="18000" cy="4114800"/>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7" name="Rectangle 6">
            <a:extLst>
              <a:ext uri="{FF2B5EF4-FFF2-40B4-BE49-F238E27FC236}">
                <a16:creationId xmlns:a16="http://schemas.microsoft.com/office/drawing/2014/main" id="{3C813DF5-3330-9FF9-F36C-EE2A88A47019}"/>
              </a:ext>
            </a:extLst>
          </p:cNvPr>
          <p:cNvSpPr/>
          <p:nvPr/>
        </p:nvSpPr>
        <p:spPr>
          <a:xfrm rot="5400000">
            <a:off x="3772658" y="3282193"/>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8" name="Text Placeholder 7">
            <a:extLst>
              <a:ext uri="{FF2B5EF4-FFF2-40B4-BE49-F238E27FC236}">
                <a16:creationId xmlns:a16="http://schemas.microsoft.com/office/drawing/2014/main" id="{A7734993-CF7B-54A0-5959-C84728AA0A35}"/>
              </a:ext>
            </a:extLst>
          </p:cNvPr>
          <p:cNvSpPr>
            <a:spLocks noGrp="1"/>
          </p:cNvSpPr>
          <p:nvPr>
            <p:ph type="body" sz="quarter" idx="13" hasCustomPrompt="1"/>
          </p:nvPr>
        </p:nvSpPr>
        <p:spPr>
          <a:xfrm>
            <a:off x="1151285" y="2743200"/>
            <a:ext cx="4624039" cy="2743200"/>
          </a:xfrm>
          <a:solidFill>
            <a:schemeClr val="bg1"/>
          </a:solidFill>
        </p:spPr>
        <p:txBody>
          <a:bodyPr anchor="ctr"/>
          <a:lstStyle>
            <a:lvl1pPr>
              <a:lnSpc>
                <a:spcPct val="80000"/>
              </a:lnSpc>
              <a:spcAft>
                <a:spcPts val="0"/>
              </a:spcAft>
              <a:defRPr sz="720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GB"/>
              <a:t>Today’s agenda</a:t>
            </a:r>
          </a:p>
        </p:txBody>
      </p:sp>
      <p:pic>
        <p:nvPicPr>
          <p:cNvPr id="9" name="Picture 8">
            <a:extLst>
              <a:ext uri="{FF2B5EF4-FFF2-40B4-BE49-F238E27FC236}">
                <a16:creationId xmlns:a16="http://schemas.microsoft.com/office/drawing/2014/main" id="{D7CC7DDB-16E2-0D42-A085-BFE5DAC44CE7}"/>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190290961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p:cSld name="Statement slide #1">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8700F36-2416-7D9C-6314-B610679C7916}"/>
              </a:ext>
            </a:extLst>
          </p:cNvPr>
          <p:cNvSpPr/>
          <p:nvPr/>
        </p:nvSpPr>
        <p:spPr>
          <a:xfrm rot="5400000">
            <a:off x="9992555" y="1912183"/>
            <a:ext cx="4105274"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2" y="4111626"/>
            <a:ext cx="12192001" cy="2746374"/>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7" name="Text Placeholder 20">
            <a:extLst>
              <a:ext uri="{FF2B5EF4-FFF2-40B4-BE49-F238E27FC236}">
                <a16:creationId xmlns:a16="http://schemas.microsoft.com/office/drawing/2014/main" id="{2E42AB59-0006-B148-D9C7-AB38AE4AAEC9}"/>
              </a:ext>
            </a:extLst>
          </p:cNvPr>
          <p:cNvSpPr>
            <a:spLocks noGrp="1"/>
          </p:cNvSpPr>
          <p:nvPr>
            <p:ph type="body" sz="quarter" idx="25"/>
          </p:nvPr>
        </p:nvSpPr>
        <p:spPr>
          <a:xfrm flipH="1">
            <a:off x="0" y="6352"/>
            <a:ext cx="12192000" cy="6858000"/>
          </a:xfrm>
          <a:blipFill>
            <a:blip r:embed="rId2">
              <a:alphaModFix amt="75000"/>
            </a:blip>
            <a:stretch>
              <a:fillRect/>
            </a:stretch>
          </a:blipFill>
        </p:spPr>
        <p:txBody>
          <a:bodyPr anchor="ct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565535"/>
            <a:ext cx="8340725" cy="3546090"/>
          </a:xfrm>
        </p:spPr>
        <p:txBody>
          <a:bodyPr/>
          <a:lstStyle>
            <a:lvl1pPr>
              <a:lnSpc>
                <a:spcPct val="90000"/>
              </a:lnSpc>
              <a:defRPr sz="5400">
                <a:solidFill>
                  <a:schemeClr val="tx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9" name="Rounded Rectangle 8">
            <a:extLst>
              <a:ext uri="{FF2B5EF4-FFF2-40B4-BE49-F238E27FC236}">
                <a16:creationId xmlns:a16="http://schemas.microsoft.com/office/drawing/2014/main" id="{F809670F-B8FC-84F8-7947-249DE69D7406}"/>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8" name="Picture 7">
            <a:extLst>
              <a:ext uri="{FF2B5EF4-FFF2-40B4-BE49-F238E27FC236}">
                <a16:creationId xmlns:a16="http://schemas.microsoft.com/office/drawing/2014/main" id="{6A3F0558-20AC-62FE-D179-EB93B962AC18}"/>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277021055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p:cSld name="Statement slide #2 - no line">
    <p:bg>
      <p:bgPr>
        <a:solidFill>
          <a:schemeClr val="tx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6352"/>
            <a:ext cx="12193199" cy="6851647"/>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2" name="Text Placeholder 20">
            <a:extLst>
              <a:ext uri="{FF2B5EF4-FFF2-40B4-BE49-F238E27FC236}">
                <a16:creationId xmlns:a16="http://schemas.microsoft.com/office/drawing/2014/main" id="{252FC420-28B5-7ACA-60C1-4F782DB6F9A0}"/>
              </a:ext>
            </a:extLst>
          </p:cNvPr>
          <p:cNvSpPr>
            <a:spLocks noGrp="1"/>
          </p:cNvSpPr>
          <p:nvPr>
            <p:ph type="body" sz="quarter" idx="25"/>
          </p:nvPr>
        </p:nvSpPr>
        <p:spPr>
          <a:xfrm flipH="1">
            <a:off x="0" y="6352"/>
            <a:ext cx="12192000" cy="6858000"/>
          </a:xfrm>
          <a:blipFill>
            <a:blip r:embed="rId2">
              <a:alphaModFix amt="75000"/>
            </a:blip>
            <a:stretch>
              <a:fillRect l="24" r="-24"/>
            </a:stretch>
          </a:blipFill>
        </p:spPr>
        <p:txBody>
          <a:bodyPr anchor="ct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914400"/>
            <a:ext cx="8340725" cy="4572003"/>
          </a:xfrm>
        </p:spPr>
        <p:txBody>
          <a:bodyPr/>
          <a:lstStyle>
            <a:lvl1pPr>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pic>
        <p:nvPicPr>
          <p:cNvPr id="6" name="Picture 5">
            <a:extLst>
              <a:ext uri="{FF2B5EF4-FFF2-40B4-BE49-F238E27FC236}">
                <a16:creationId xmlns:a16="http://schemas.microsoft.com/office/drawing/2014/main" id="{AD208470-F61B-2568-6792-D8CA1F5C14DD}"/>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24142270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p:cSld name="Statement slide - fullbleed">
    <p:bg>
      <p:bgPr>
        <a:solidFill>
          <a:schemeClr val="tx1"/>
        </a:solidFill>
        <a:effectLst/>
      </p:bgPr>
    </p:bg>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00" y="-6353"/>
            <a:ext cx="12193200" cy="6858000"/>
          </a:xfrm>
          <a:gradFill flip="none" rotWithShape="1">
            <a:gsLst>
              <a:gs pos="0">
                <a:schemeClr val="tx1">
                  <a:alpha val="73000"/>
                </a:schemeClr>
              </a:gs>
              <a:gs pos="100000">
                <a:schemeClr val="tx1">
                  <a:alpha val="20000"/>
                </a:schemeClr>
              </a:gs>
            </a:gsLst>
            <a:lin ang="0" scaled="1"/>
            <a:tileRect/>
          </a:gradFill>
        </p:spPr>
        <p:txBody>
          <a:bodyPr lIns="756000" tIns="612000" rIns="2520000" bIns="1152000" anchor="ctr"/>
          <a:lstStyle>
            <a:lvl1pPr algn="l">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600" y="3176"/>
            <a:ext cx="12193200" cy="6858000"/>
          </a:xfrm>
          <a:gradFill>
            <a:gsLst>
              <a:gs pos="0">
                <a:schemeClr val="tx1">
                  <a:alpha val="73000"/>
                </a:schemeClr>
              </a:gs>
              <a:gs pos="100000">
                <a:schemeClr val="tx1">
                  <a:alpha val="0"/>
                </a:schemeClr>
              </a:gs>
            </a:gsLst>
            <a:lin ang="16200000" scaled="1"/>
          </a:gradFill>
        </p:spPr>
        <p:txBody>
          <a:bodyPr/>
          <a:lstStyle>
            <a:lvl1pPr algn="ctr">
              <a:defRPr>
                <a:solidFill>
                  <a:schemeClr val="bg1"/>
                </a:solidFill>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6" name="Text Placeholder 20">
            <a:extLst>
              <a:ext uri="{FF2B5EF4-FFF2-40B4-BE49-F238E27FC236}">
                <a16:creationId xmlns:a16="http://schemas.microsoft.com/office/drawing/2014/main" id="{E8A1264F-301A-E736-9F01-1DEF9B53F7AE}"/>
              </a:ext>
            </a:extLst>
          </p:cNvPr>
          <p:cNvSpPr>
            <a:spLocks noGrp="1"/>
          </p:cNvSpPr>
          <p:nvPr>
            <p:ph type="body" sz="quarter" idx="25"/>
          </p:nvPr>
        </p:nvSpPr>
        <p:spPr>
          <a:xfrm flipH="1">
            <a:off x="0" y="6352"/>
            <a:ext cx="12192000" cy="6858000"/>
          </a:xfrm>
          <a:blipFill>
            <a:blip r:embed="rId2">
              <a:alphaModFix amt="75000"/>
            </a:blip>
            <a:stretch>
              <a:fillRect l="24" r="-24"/>
            </a:stretch>
          </a:blipFill>
        </p:spPr>
        <p:txBody>
          <a:bodyPr anchor="ctr"/>
          <a:lstStyle>
            <a:lvl1pPr>
              <a:defRPr sz="100">
                <a:noFill/>
              </a:defRPr>
            </a:lvl1pPr>
          </a:lstStyle>
          <a:p>
            <a:pPr lvl="0"/>
            <a:r>
              <a:rPr lang="es-ES"/>
              <a:t>Haga clic para modificar los estilos de texto del patrón</a:t>
            </a:r>
          </a:p>
        </p:txBody>
      </p:sp>
      <p:pic>
        <p:nvPicPr>
          <p:cNvPr id="2" name="Picture 1">
            <a:extLst>
              <a:ext uri="{FF2B5EF4-FFF2-40B4-BE49-F238E27FC236}">
                <a16:creationId xmlns:a16="http://schemas.microsoft.com/office/drawing/2014/main" id="{863C2B2C-6344-257A-328C-7A1145A5E23B}"/>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47819364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Quote black - no line">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0"/>
            <a:ext cx="6096000"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Text Placeholder 5">
            <a:extLst>
              <a:ext uri="{FF2B5EF4-FFF2-40B4-BE49-F238E27FC236}">
                <a16:creationId xmlns:a16="http://schemas.microsoft.com/office/drawing/2014/main" id="{22332F8C-B815-6103-1445-DCD4B5213EE0}"/>
              </a:ext>
            </a:extLst>
          </p:cNvPr>
          <p:cNvSpPr>
            <a:spLocks noGrp="1"/>
          </p:cNvSpPr>
          <p:nvPr>
            <p:ph type="body" sz="quarter" idx="19"/>
          </p:nvPr>
        </p:nvSpPr>
        <p:spPr>
          <a:xfrm>
            <a:off x="6947275" y="682625"/>
            <a:ext cx="4608137" cy="4803775"/>
          </a:xfrm>
        </p:spPr>
        <p:txBody>
          <a:bodyPr/>
          <a:lstStyle>
            <a:lvl1pPr>
              <a:lnSpc>
                <a:spcPct val="100000"/>
              </a:lnSpc>
              <a:defRPr sz="3600">
                <a:solidFill>
                  <a:schemeClr val="tx1"/>
                </a:solidFill>
              </a:defRPr>
            </a:lvl1pPr>
            <a:lvl2pPr>
              <a:spcBef>
                <a:spcPts val="1200"/>
              </a:spcBef>
              <a:spcAft>
                <a:spcPts val="0"/>
              </a:spcAft>
              <a:defRPr sz="1400" b="1">
                <a:solidFill>
                  <a:schemeClr val="tx2"/>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p:txBody>
      </p:sp>
      <p:sp>
        <p:nvSpPr>
          <p:cNvPr id="2" name="Rounded Rectangle 1">
            <a:extLst>
              <a:ext uri="{FF2B5EF4-FFF2-40B4-BE49-F238E27FC236}">
                <a16:creationId xmlns:a16="http://schemas.microsoft.com/office/drawing/2014/main" id="{958816A0-7F4C-A0E8-E5DF-4FE91345C726}"/>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20">
            <a:extLst>
              <a:ext uri="{FF2B5EF4-FFF2-40B4-BE49-F238E27FC236}">
                <a16:creationId xmlns:a16="http://schemas.microsoft.com/office/drawing/2014/main" id="{3140AC83-22C5-763A-64A5-8A28D0B0709F}"/>
              </a:ext>
            </a:extLst>
          </p:cNvPr>
          <p:cNvSpPr>
            <a:spLocks noGrp="1"/>
          </p:cNvSpPr>
          <p:nvPr>
            <p:ph type="body" sz="quarter" idx="25"/>
          </p:nvPr>
        </p:nvSpPr>
        <p:spPr>
          <a:xfrm flipH="1">
            <a:off x="0" y="0"/>
            <a:ext cx="6096000" cy="6169024"/>
          </a:xfrm>
          <a:blipFill>
            <a:blip r:embed="rId2">
              <a:alphaModFix amt="50000"/>
            </a:blip>
            <a:stretch>
              <a:fillRect l="-74091" r="-25909" b="-11168"/>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4229951885"/>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p:cSld name="Section divider">
    <p:bg>
      <p:bgPr>
        <a:solidFill>
          <a:schemeClr val="bg2"/>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443CF3E-D757-B9D5-2707-CDF11C456435}"/>
              </a:ext>
            </a:extLst>
          </p:cNvPr>
          <p:cNvSpPr/>
          <p:nvPr/>
        </p:nvSpPr>
        <p:spPr>
          <a:xfrm>
            <a:off x="6416677" y="3419474"/>
            <a:ext cx="5775322" cy="3432173"/>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2" name="Rectangle 11">
            <a:extLst>
              <a:ext uri="{FF2B5EF4-FFF2-40B4-BE49-F238E27FC236}">
                <a16:creationId xmlns:a16="http://schemas.microsoft.com/office/drawing/2014/main" id="{1041E472-8863-8385-9109-667D51109C7F}"/>
              </a:ext>
            </a:extLst>
          </p:cNvPr>
          <p:cNvSpPr/>
          <p:nvPr/>
        </p:nvSpPr>
        <p:spPr>
          <a:xfrm>
            <a:off x="0" y="0"/>
            <a:ext cx="3206749"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r>
              <a:rPr lang="en-GB"/>
              <a:t>Source: </a:t>
            </a:r>
          </a:p>
        </p:txBody>
      </p:sp>
      <p:sp>
        <p:nvSpPr>
          <p:cNvPr id="5" name="Picture Placeholder 5">
            <a:extLst>
              <a:ext uri="{FF2B5EF4-FFF2-40B4-BE49-F238E27FC236}">
                <a16:creationId xmlns:a16="http://schemas.microsoft.com/office/drawing/2014/main" id="{F8F76B5F-DF92-A4B6-51C3-14FF64323A4A}"/>
              </a:ext>
            </a:extLst>
          </p:cNvPr>
          <p:cNvSpPr>
            <a:spLocks noGrp="1"/>
          </p:cNvSpPr>
          <p:nvPr>
            <p:ph type="pic" sz="quarter" idx="12"/>
          </p:nvPr>
        </p:nvSpPr>
        <p:spPr>
          <a:xfrm>
            <a:off x="3206749" y="0"/>
            <a:ext cx="8986449" cy="343080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B3A808CE-512E-DE29-9C19-6468B8F5F328}"/>
              </a:ext>
            </a:extLst>
          </p:cNvPr>
          <p:cNvSpPr>
            <a:spLocks noGrp="1"/>
          </p:cNvSpPr>
          <p:nvPr>
            <p:ph type="pic" sz="quarter" idx="13"/>
          </p:nvPr>
        </p:nvSpPr>
        <p:spPr>
          <a:xfrm>
            <a:off x="-1" y="3425827"/>
            <a:ext cx="6418800" cy="3432173"/>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8" name="Text Placeholder 14">
            <a:extLst>
              <a:ext uri="{FF2B5EF4-FFF2-40B4-BE49-F238E27FC236}">
                <a16:creationId xmlns:a16="http://schemas.microsoft.com/office/drawing/2014/main" id="{A4CBBB61-1CA3-AE90-FB7E-57CF0C1E3650}"/>
              </a:ext>
            </a:extLst>
          </p:cNvPr>
          <p:cNvSpPr>
            <a:spLocks noGrp="1"/>
          </p:cNvSpPr>
          <p:nvPr>
            <p:ph type="body" sz="quarter" idx="15" hasCustomPrompt="1"/>
          </p:nvPr>
        </p:nvSpPr>
        <p:spPr>
          <a:xfrm>
            <a:off x="6958361" y="3435353"/>
            <a:ext cx="4938723" cy="3422647"/>
          </a:xfrm>
        </p:spPr>
        <p:txBody>
          <a:bodyPr anchor="ctr"/>
          <a:lstStyle>
            <a:lvl1pPr algn="l">
              <a:lnSpc>
                <a:spcPct val="80000"/>
              </a:lnSpc>
              <a:spcAft>
                <a:spcPts val="600"/>
              </a:spcAft>
              <a:defRPr sz="2000" b="1">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two</a:t>
            </a:r>
          </a:p>
          <a:p>
            <a:pPr lvl="1"/>
            <a:r>
              <a:rPr lang="en-GB"/>
              <a:t>Title goes here</a:t>
            </a:r>
          </a:p>
        </p:txBody>
      </p:sp>
      <p:sp>
        <p:nvSpPr>
          <p:cNvPr id="9" name="Text Placeholder 9">
            <a:extLst>
              <a:ext uri="{FF2B5EF4-FFF2-40B4-BE49-F238E27FC236}">
                <a16:creationId xmlns:a16="http://schemas.microsoft.com/office/drawing/2014/main" id="{37C266FA-1092-3E8A-D45B-11D08E3F2BEA}"/>
              </a:ext>
            </a:extLst>
          </p:cNvPr>
          <p:cNvSpPr>
            <a:spLocks noGrp="1"/>
          </p:cNvSpPr>
          <p:nvPr>
            <p:ph type="body" sz="quarter" idx="17"/>
          </p:nvPr>
        </p:nvSpPr>
        <p:spPr>
          <a:xfrm>
            <a:off x="635379" y="682626"/>
            <a:ext cx="18000" cy="2752728"/>
          </a:xfrm>
          <a:gradFill>
            <a:gsLst>
              <a:gs pos="0">
                <a:schemeClr val="tx2"/>
              </a:gs>
              <a:gs pos="100000">
                <a:schemeClr val="accent1"/>
              </a:gs>
            </a:gsLst>
            <a:lin ang="5400000" scaled="1"/>
          </a:gradFill>
        </p:spPr>
        <p:txBody>
          <a:bodyPr lIns="0" tIns="0" rIns="0" bIns="0"/>
          <a:lstStyle>
            <a:lvl1pPr>
              <a:defRPr sz="100">
                <a:gradFill>
                  <a:gsLst>
                    <a:gs pos="0">
                      <a:schemeClr val="tx2"/>
                    </a:gs>
                    <a:gs pos="100000">
                      <a:schemeClr val="accent1"/>
                    </a:gs>
                  </a:gsLst>
                  <a:lin ang="5400000" scaled="1"/>
                </a:gradFill>
              </a:defRPr>
            </a:lvl1pPr>
          </a:lstStyle>
          <a:p>
            <a:pPr lvl="0"/>
            <a:r>
              <a:rPr lang="es-ES"/>
              <a:t>Haga clic para modificar los estilos de texto del patrón</a:t>
            </a:r>
          </a:p>
        </p:txBody>
      </p:sp>
      <p:sp>
        <p:nvSpPr>
          <p:cNvPr id="11" name="Text Placeholder 14">
            <a:extLst>
              <a:ext uri="{FF2B5EF4-FFF2-40B4-BE49-F238E27FC236}">
                <a16:creationId xmlns:a16="http://schemas.microsoft.com/office/drawing/2014/main" id="{2ABFC6FF-FB5C-1258-B6C6-DF37BD2EB3E9}"/>
              </a:ext>
            </a:extLst>
          </p:cNvPr>
          <p:cNvSpPr>
            <a:spLocks noGrp="1"/>
          </p:cNvSpPr>
          <p:nvPr>
            <p:ph type="body" sz="quarter" idx="19" hasCustomPrompt="1"/>
          </p:nvPr>
        </p:nvSpPr>
        <p:spPr>
          <a:xfrm>
            <a:off x="775011" y="638795"/>
            <a:ext cx="2431738" cy="2104406"/>
          </a:xfrm>
        </p:spPr>
        <p:txBody>
          <a:bodyPr anchor="t"/>
          <a:lstStyle>
            <a:lvl1pPr algn="l">
              <a:lnSpc>
                <a:spcPct val="80000"/>
              </a:lnSpc>
              <a:spcAft>
                <a:spcPts val="600"/>
              </a:spcAft>
              <a:defRPr sz="9600" b="0">
                <a:ln w="31750">
                  <a:solidFill>
                    <a:schemeClr val="bg1"/>
                  </a:solidFill>
                </a:ln>
                <a:solidFill>
                  <a:schemeClr val="tx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7" name="Text Placeholder 20">
            <a:extLst>
              <a:ext uri="{FF2B5EF4-FFF2-40B4-BE49-F238E27FC236}">
                <a16:creationId xmlns:a16="http://schemas.microsoft.com/office/drawing/2014/main" id="{E2802ACB-3856-F244-645E-E23C64C6FCA1}"/>
              </a:ext>
            </a:extLst>
          </p:cNvPr>
          <p:cNvSpPr>
            <a:spLocks noGrp="1"/>
          </p:cNvSpPr>
          <p:nvPr>
            <p:ph type="body" sz="quarter" idx="25"/>
          </p:nvPr>
        </p:nvSpPr>
        <p:spPr>
          <a:xfrm>
            <a:off x="3205550" y="0"/>
            <a:ext cx="8986449" cy="3435353"/>
          </a:xfrm>
          <a:blipFill>
            <a:blip r:embed="rId2"/>
            <a:stretch>
              <a:fillRect l="32291" r="-32291" b="-47142"/>
            </a:stretch>
          </a:blipFill>
        </p:spPr>
        <p:txBody>
          <a:bodyPr anchor="ctr"/>
          <a:lstStyle>
            <a:lvl1pPr>
              <a:defRPr sz="100">
                <a:noFill/>
              </a:defRPr>
            </a:lvl1pPr>
          </a:lstStyle>
          <a:p>
            <a:pPr lvl="0"/>
            <a:r>
              <a:rPr lang="es-ES"/>
              <a:t>Haga clic para modificar los estilos de texto del patrón</a:t>
            </a:r>
          </a:p>
        </p:txBody>
      </p:sp>
      <p:sp>
        <p:nvSpPr>
          <p:cNvPr id="10" name="Text Placeholder 20">
            <a:extLst>
              <a:ext uri="{FF2B5EF4-FFF2-40B4-BE49-F238E27FC236}">
                <a16:creationId xmlns:a16="http://schemas.microsoft.com/office/drawing/2014/main" id="{16430D9A-EF9F-962F-9999-D0D6E25183DA}"/>
              </a:ext>
            </a:extLst>
          </p:cNvPr>
          <p:cNvSpPr>
            <a:spLocks noGrp="1"/>
          </p:cNvSpPr>
          <p:nvPr>
            <p:ph type="body" sz="quarter" idx="26"/>
          </p:nvPr>
        </p:nvSpPr>
        <p:spPr>
          <a:xfrm flipH="1">
            <a:off x="-2" y="3435353"/>
            <a:ext cx="6418799" cy="3435353"/>
          </a:xfrm>
          <a:blipFill>
            <a:blip r:embed="rId2">
              <a:alphaModFix/>
            </a:blip>
            <a:stretch>
              <a:fillRect l="-2416" r="-37586" b="-47142"/>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48376527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p:cSld name="Section divider - creative">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C526B21-1954-B741-453F-D6276E65753F}"/>
              </a:ext>
            </a:extLst>
          </p:cNvPr>
          <p:cNvSpPr/>
          <p:nvPr/>
        </p:nvSpPr>
        <p:spPr>
          <a:xfrm>
            <a:off x="8340725" y="0"/>
            <a:ext cx="3851274" cy="6851647"/>
          </a:xfrm>
          <a:prstGeom prst="rect">
            <a:avLst/>
          </a:prstGeom>
          <a:gradFill flip="none" rotWithShape="1">
            <a:gsLst>
              <a:gs pos="0">
                <a:schemeClr val="tx2"/>
              </a:gs>
              <a:gs pos="9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7" name="Text Placeholder 16">
            <a:extLst>
              <a:ext uri="{FF2B5EF4-FFF2-40B4-BE49-F238E27FC236}">
                <a16:creationId xmlns:a16="http://schemas.microsoft.com/office/drawing/2014/main" id="{287434F8-0B19-5D62-5DC7-46461B2E2194}"/>
              </a:ext>
            </a:extLst>
          </p:cNvPr>
          <p:cNvSpPr>
            <a:spLocks noGrp="1"/>
          </p:cNvSpPr>
          <p:nvPr>
            <p:ph type="body" sz="quarter" idx="20"/>
          </p:nvPr>
        </p:nvSpPr>
        <p:spPr>
          <a:xfrm>
            <a:off x="0" y="-1"/>
            <a:ext cx="8340725" cy="6858000"/>
          </a:xfrm>
          <a:solidFill>
            <a:srgbClr val="EDE9E9"/>
          </a:solidFill>
        </p:spPr>
        <p:txBody>
          <a:bodyP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Picture Placeholder 5">
            <a:extLst>
              <a:ext uri="{FF2B5EF4-FFF2-40B4-BE49-F238E27FC236}">
                <a16:creationId xmlns:a16="http://schemas.microsoft.com/office/drawing/2014/main" id="{BD7371F5-C9C3-C0B3-BFD0-5D46E8192771}"/>
              </a:ext>
            </a:extLst>
          </p:cNvPr>
          <p:cNvSpPr>
            <a:spLocks noGrp="1"/>
          </p:cNvSpPr>
          <p:nvPr>
            <p:ph type="pic" sz="quarter" idx="12"/>
          </p:nvPr>
        </p:nvSpPr>
        <p:spPr>
          <a:xfrm>
            <a:off x="1924051" y="1368425"/>
            <a:ext cx="8340725" cy="4117975"/>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3" name="Text Placeholder 14">
            <a:extLst>
              <a:ext uri="{FF2B5EF4-FFF2-40B4-BE49-F238E27FC236}">
                <a16:creationId xmlns:a16="http://schemas.microsoft.com/office/drawing/2014/main" id="{5C096FAA-7ED7-A6E1-95EF-4FBA05013D04}"/>
              </a:ext>
            </a:extLst>
          </p:cNvPr>
          <p:cNvSpPr>
            <a:spLocks noGrp="1"/>
          </p:cNvSpPr>
          <p:nvPr>
            <p:ph type="body" sz="quarter" idx="16" hasCustomPrompt="1"/>
          </p:nvPr>
        </p:nvSpPr>
        <p:spPr>
          <a:xfrm>
            <a:off x="6321287" y="3886199"/>
            <a:ext cx="5234127" cy="2965447"/>
          </a:xfrm>
        </p:spPr>
        <p:txBody>
          <a:bodyPr anchor="t"/>
          <a:lstStyle>
            <a:lvl1pPr algn="l">
              <a:lnSpc>
                <a:spcPct val="80000"/>
              </a:lnSpc>
              <a:spcAft>
                <a:spcPts val="600"/>
              </a:spcAft>
              <a:defRPr sz="2000" b="1">
                <a:solidFill>
                  <a:schemeClr val="bg1"/>
                </a:solidFill>
                <a:effectLst>
                  <a:outerShdw blurRad="254000" algn="ctr" rotWithShape="0">
                    <a:prstClr val="black">
                      <a:alpha val="85000"/>
                    </a:prstClr>
                  </a:outerShdw>
                </a:effectLst>
              </a:defRPr>
            </a:lvl1pPr>
            <a:lvl2pPr algn="l">
              <a:lnSpc>
                <a:spcPct val="80000"/>
              </a:lnSpc>
              <a:spcAft>
                <a:spcPts val="600"/>
              </a:spcAft>
              <a:defRPr sz="4400">
                <a:solidFill>
                  <a:schemeClr val="bg1"/>
                </a:solidFill>
                <a:effectLst>
                  <a:outerShdw blurRad="254000" algn="ctr" rotWithShape="0">
                    <a:prstClr val="black">
                      <a:alpha val="85000"/>
                    </a:prstClr>
                  </a:outerShdw>
                </a:effectLst>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one</a:t>
            </a:r>
          </a:p>
          <a:p>
            <a:pPr lvl="1"/>
            <a:r>
              <a:rPr lang="en-GB"/>
              <a:t>Title goes here</a:t>
            </a:r>
          </a:p>
        </p:txBody>
      </p:sp>
      <p:sp>
        <p:nvSpPr>
          <p:cNvPr id="14" name="Text Placeholder 9">
            <a:extLst>
              <a:ext uri="{FF2B5EF4-FFF2-40B4-BE49-F238E27FC236}">
                <a16:creationId xmlns:a16="http://schemas.microsoft.com/office/drawing/2014/main" id="{C3E5F0D1-7835-B64B-31A3-EF47ADE9A0CE}"/>
              </a:ext>
            </a:extLst>
          </p:cNvPr>
          <p:cNvSpPr>
            <a:spLocks noGrp="1"/>
          </p:cNvSpPr>
          <p:nvPr>
            <p:ph type="body" sz="quarter" idx="17"/>
          </p:nvPr>
        </p:nvSpPr>
        <p:spPr>
          <a:xfrm>
            <a:off x="635379" y="682625"/>
            <a:ext cx="18000" cy="6169025"/>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15" name="Text Placeholder 14">
            <a:extLst>
              <a:ext uri="{FF2B5EF4-FFF2-40B4-BE49-F238E27FC236}">
                <a16:creationId xmlns:a16="http://schemas.microsoft.com/office/drawing/2014/main" id="{1B46FEEB-5D4C-2B09-7615-1FF398890E1F}"/>
              </a:ext>
            </a:extLst>
          </p:cNvPr>
          <p:cNvSpPr>
            <a:spLocks noGrp="1"/>
          </p:cNvSpPr>
          <p:nvPr>
            <p:ph type="body" sz="quarter" idx="19" hasCustomPrompt="1"/>
          </p:nvPr>
        </p:nvSpPr>
        <p:spPr>
          <a:xfrm>
            <a:off x="1116274" y="638794"/>
            <a:ext cx="4014526" cy="2790205"/>
          </a:xfrm>
        </p:spPr>
        <p:txBody>
          <a:bodyPr anchor="t"/>
          <a:lstStyle>
            <a:lvl1pPr algn="l">
              <a:lnSpc>
                <a:spcPct val="80000"/>
              </a:lnSpc>
              <a:spcAft>
                <a:spcPts val="600"/>
              </a:spcAft>
              <a:defRPr sz="19900" b="0">
                <a:ln w="31750">
                  <a:noFill/>
                </a:ln>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21" name="Rounded Rectangle 20">
            <a:extLst>
              <a:ext uri="{FF2B5EF4-FFF2-40B4-BE49-F238E27FC236}">
                <a16:creationId xmlns:a16="http://schemas.microsoft.com/office/drawing/2014/main" id="{8063FE6B-2770-5C5A-3C6B-DE0C34A3ED1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6" name="Picture 5">
            <a:extLst>
              <a:ext uri="{FF2B5EF4-FFF2-40B4-BE49-F238E27FC236}">
                <a16:creationId xmlns:a16="http://schemas.microsoft.com/office/drawing/2014/main" id="{1E82AF44-AC54-90DF-5CE3-6A79F822413D}"/>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858783118"/>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Mobile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8" name="Text Placeholder 7">
            <a:extLst>
              <a:ext uri="{FF2B5EF4-FFF2-40B4-BE49-F238E27FC236}">
                <a16:creationId xmlns:a16="http://schemas.microsoft.com/office/drawing/2014/main" id="{8E086495-536E-5EDB-1A79-275F3445CDA9}"/>
              </a:ext>
            </a:extLst>
          </p:cNvPr>
          <p:cNvSpPr>
            <a:spLocks noGrp="1"/>
          </p:cNvSpPr>
          <p:nvPr>
            <p:ph type="body" sz="quarter" idx="14"/>
          </p:nvPr>
        </p:nvSpPr>
        <p:spPr>
          <a:xfrm>
            <a:off x="7831671" y="335508"/>
            <a:ext cx="2620800" cy="5503863"/>
          </a:xfrm>
          <a:prstGeom prst="roundRect">
            <a:avLst>
              <a:gd name="adj" fmla="val 12251"/>
            </a:avLst>
          </a:prstGeom>
          <a:solidFill>
            <a:schemeClr val="tx1"/>
          </a:solidFill>
        </p:spPr>
        <p:txBody>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6" name="Picture Placeholder 5">
            <a:extLst>
              <a:ext uri="{FF2B5EF4-FFF2-40B4-BE49-F238E27FC236}">
                <a16:creationId xmlns:a16="http://schemas.microsoft.com/office/drawing/2014/main" id="{21939156-7FA2-DACC-E1CA-89BB520E83D9}"/>
              </a:ext>
            </a:extLst>
          </p:cNvPr>
          <p:cNvSpPr>
            <a:spLocks noGrp="1"/>
          </p:cNvSpPr>
          <p:nvPr>
            <p:ph type="pic" sz="quarter" idx="12"/>
          </p:nvPr>
        </p:nvSpPr>
        <p:spPr>
          <a:xfrm>
            <a:off x="7914865" y="407983"/>
            <a:ext cx="2454413" cy="5358912"/>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78C1AECD-4AA3-C9BB-0755-10EDD884804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44513935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Mobile device zoomed in">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2" name="Text Placeholder 11">
            <a:extLst>
              <a:ext uri="{FF2B5EF4-FFF2-40B4-BE49-F238E27FC236}">
                <a16:creationId xmlns:a16="http://schemas.microsoft.com/office/drawing/2014/main" id="{BBC042C6-1D2E-BA18-C088-8D1487D36329}"/>
              </a:ext>
            </a:extLst>
          </p:cNvPr>
          <p:cNvSpPr>
            <a:spLocks noGrp="1"/>
          </p:cNvSpPr>
          <p:nvPr>
            <p:ph type="body" sz="quarter" idx="14"/>
          </p:nvPr>
        </p:nvSpPr>
        <p:spPr>
          <a:xfrm>
            <a:off x="7054850" y="333375"/>
            <a:ext cx="4130603" cy="5835649"/>
          </a:xfrm>
          <a:custGeom>
            <a:avLst/>
            <a:gdLst>
              <a:gd name="connsiteX0" fmla="*/ 506040 w 4130603"/>
              <a:gd name="connsiteY0" fmla="*/ 0 h 5835649"/>
              <a:gd name="connsiteX1" fmla="*/ 3624563 w 4130603"/>
              <a:gd name="connsiteY1" fmla="*/ 0 h 5835649"/>
              <a:gd name="connsiteX2" fmla="*/ 4130603 w 4130603"/>
              <a:gd name="connsiteY2" fmla="*/ 506040 h 5835649"/>
              <a:gd name="connsiteX3" fmla="*/ 4130603 w 4130603"/>
              <a:gd name="connsiteY3" fmla="*/ 5835649 h 5835649"/>
              <a:gd name="connsiteX4" fmla="*/ 0 w 4130603"/>
              <a:gd name="connsiteY4" fmla="*/ 5835649 h 5835649"/>
              <a:gd name="connsiteX5" fmla="*/ 0 w 4130603"/>
              <a:gd name="connsiteY5" fmla="*/ 506040 h 5835649"/>
              <a:gd name="connsiteX6" fmla="*/ 506040 w 4130603"/>
              <a:gd name="connsiteY6" fmla="*/ 0 h 5835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603" h="5835649">
                <a:moveTo>
                  <a:pt x="506040" y="0"/>
                </a:moveTo>
                <a:lnTo>
                  <a:pt x="3624563" y="0"/>
                </a:lnTo>
                <a:cubicBezTo>
                  <a:pt x="3904041" y="0"/>
                  <a:pt x="4130603" y="226562"/>
                  <a:pt x="4130603" y="506040"/>
                </a:cubicBezTo>
                <a:lnTo>
                  <a:pt x="4130603" y="5835649"/>
                </a:lnTo>
                <a:lnTo>
                  <a:pt x="0" y="5835649"/>
                </a:lnTo>
                <a:lnTo>
                  <a:pt x="0" y="506040"/>
                </a:lnTo>
                <a:cubicBezTo>
                  <a:pt x="0" y="226562"/>
                  <a:pt x="226562" y="0"/>
                  <a:pt x="506040" y="0"/>
                </a:cubicBezTo>
                <a:close/>
              </a:path>
            </a:pathLst>
          </a:custGeom>
          <a:solidFill>
            <a:schemeClr val="tx1"/>
          </a:solidFill>
        </p:spPr>
        <p:txBody>
          <a:bodyPr wrap="square">
            <a:noAutofit/>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7" name="Picture Placeholder 6">
            <a:extLst>
              <a:ext uri="{FF2B5EF4-FFF2-40B4-BE49-F238E27FC236}">
                <a16:creationId xmlns:a16="http://schemas.microsoft.com/office/drawing/2014/main" id="{0174A84C-18FA-502E-A356-C0C337637CC8}"/>
              </a:ext>
            </a:extLst>
          </p:cNvPr>
          <p:cNvSpPr>
            <a:spLocks noGrp="1"/>
          </p:cNvSpPr>
          <p:nvPr>
            <p:ph type="pic" sz="quarter" idx="12"/>
          </p:nvPr>
        </p:nvSpPr>
        <p:spPr>
          <a:xfrm>
            <a:off x="7185970" y="447604"/>
            <a:ext cx="3868183" cy="5721421"/>
          </a:xfrm>
          <a:custGeom>
            <a:avLst/>
            <a:gdLst>
              <a:gd name="connsiteX0" fmla="*/ 403834 w 3868183"/>
              <a:gd name="connsiteY0" fmla="*/ 132 h 5721421"/>
              <a:gd name="connsiteX1" fmla="*/ 646193 w 3868183"/>
              <a:gd name="connsiteY1" fmla="*/ 1312 h 5721421"/>
              <a:gd name="connsiteX2" fmla="*/ 838799 w 3868183"/>
              <a:gd name="connsiteY2" fmla="*/ 132 h 5721421"/>
              <a:gd name="connsiteX3" fmla="*/ 1018892 w 3868183"/>
              <a:gd name="connsiteY3" fmla="*/ 1607 h 5721421"/>
              <a:gd name="connsiteX4" fmla="*/ 1379229 w 3868183"/>
              <a:gd name="connsiteY4" fmla="*/ 132 h 5721421"/>
              <a:gd name="connsiteX5" fmla="*/ 1712902 w 3868183"/>
              <a:gd name="connsiteY5" fmla="*/ 132 h 5721421"/>
              <a:gd name="connsiteX6" fmla="*/ 2028547 w 3868183"/>
              <a:gd name="connsiteY6" fmla="*/ 132 h 5721421"/>
              <a:gd name="connsiteX7" fmla="*/ 2360285 w 3868183"/>
              <a:gd name="connsiteY7" fmla="*/ 1164 h 5721421"/>
              <a:gd name="connsiteX8" fmla="*/ 2658206 w 3868183"/>
              <a:gd name="connsiteY8" fmla="*/ 132 h 5721421"/>
              <a:gd name="connsiteX9" fmla="*/ 2995305 w 3868183"/>
              <a:gd name="connsiteY9" fmla="*/ 132 h 5721421"/>
              <a:gd name="connsiteX10" fmla="*/ 3264774 w 3868183"/>
              <a:gd name="connsiteY10" fmla="*/ 278 h 5721421"/>
              <a:gd name="connsiteX11" fmla="*/ 3464532 w 3868183"/>
              <a:gd name="connsiteY11" fmla="*/ 132 h 5721421"/>
              <a:gd name="connsiteX12" fmla="*/ 3856448 w 3868183"/>
              <a:gd name="connsiteY12" fmla="*/ 299272 h 5721421"/>
              <a:gd name="connsiteX13" fmla="*/ 3867619 w 3868183"/>
              <a:gd name="connsiteY13" fmla="*/ 409717 h 5721421"/>
              <a:gd name="connsiteX14" fmla="*/ 3868067 w 3868183"/>
              <a:gd name="connsiteY14" fmla="*/ 2159535 h 5721421"/>
              <a:gd name="connsiteX15" fmla="*/ 3868067 w 3868183"/>
              <a:gd name="connsiteY15" fmla="*/ 4224591 h 5721421"/>
              <a:gd name="connsiteX16" fmla="*/ 3868183 w 3868183"/>
              <a:gd name="connsiteY16" fmla="*/ 5721421 h 5721421"/>
              <a:gd name="connsiteX17" fmla="*/ 384 w 3868183"/>
              <a:gd name="connsiteY17" fmla="*/ 5721421 h 5721421"/>
              <a:gd name="connsiteX18" fmla="*/ 0 w 3868183"/>
              <a:gd name="connsiteY18" fmla="*/ 411784 h 5721421"/>
              <a:gd name="connsiteX19" fmla="*/ 185457 w 3868183"/>
              <a:gd name="connsiteY19" fmla="*/ 61701 h 5721421"/>
              <a:gd name="connsiteX20" fmla="*/ 403834 w 3868183"/>
              <a:gd name="connsiteY20" fmla="*/ 132 h 5721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68183" h="5721421">
                <a:moveTo>
                  <a:pt x="403834" y="132"/>
                </a:moveTo>
                <a:cubicBezTo>
                  <a:pt x="484569" y="132"/>
                  <a:pt x="565455" y="1312"/>
                  <a:pt x="646193" y="1312"/>
                </a:cubicBezTo>
                <a:cubicBezTo>
                  <a:pt x="710394" y="1312"/>
                  <a:pt x="774597" y="132"/>
                  <a:pt x="838799" y="132"/>
                </a:cubicBezTo>
                <a:cubicBezTo>
                  <a:pt x="898830" y="132"/>
                  <a:pt x="958860" y="1607"/>
                  <a:pt x="1018892" y="1607"/>
                </a:cubicBezTo>
                <a:cubicBezTo>
                  <a:pt x="1138956" y="1460"/>
                  <a:pt x="1259166" y="426"/>
                  <a:pt x="1379229" y="132"/>
                </a:cubicBezTo>
                <a:cubicBezTo>
                  <a:pt x="1490503" y="-165"/>
                  <a:pt x="1601627" y="132"/>
                  <a:pt x="1712902" y="132"/>
                </a:cubicBezTo>
                <a:cubicBezTo>
                  <a:pt x="1818067" y="132"/>
                  <a:pt x="1923383" y="-18"/>
                  <a:pt x="2028547" y="132"/>
                </a:cubicBezTo>
                <a:cubicBezTo>
                  <a:pt x="2139078" y="278"/>
                  <a:pt x="2249756" y="1164"/>
                  <a:pt x="2360285" y="1164"/>
                </a:cubicBezTo>
                <a:cubicBezTo>
                  <a:pt x="2459641" y="1164"/>
                  <a:pt x="2558849" y="278"/>
                  <a:pt x="2658206" y="132"/>
                </a:cubicBezTo>
                <a:cubicBezTo>
                  <a:pt x="2770522" y="-18"/>
                  <a:pt x="2882987" y="132"/>
                  <a:pt x="2995305" y="132"/>
                </a:cubicBezTo>
                <a:cubicBezTo>
                  <a:pt x="3085128" y="132"/>
                  <a:pt x="3174952" y="278"/>
                  <a:pt x="3264774" y="278"/>
                </a:cubicBezTo>
                <a:cubicBezTo>
                  <a:pt x="3331360" y="278"/>
                  <a:pt x="3397946" y="-18"/>
                  <a:pt x="3464532" y="132"/>
                </a:cubicBezTo>
                <a:cubicBezTo>
                  <a:pt x="3653264" y="721"/>
                  <a:pt x="3812801" y="121353"/>
                  <a:pt x="3856448" y="299272"/>
                </a:cubicBezTo>
                <a:cubicBezTo>
                  <a:pt x="3865236" y="334856"/>
                  <a:pt x="3867471" y="372803"/>
                  <a:pt x="3867619" y="409717"/>
                </a:cubicBezTo>
                <a:cubicBezTo>
                  <a:pt x="3868215" y="992940"/>
                  <a:pt x="3868067" y="1576311"/>
                  <a:pt x="3868067" y="2159535"/>
                </a:cubicBezTo>
                <a:cubicBezTo>
                  <a:pt x="3868067" y="2847889"/>
                  <a:pt x="3868067" y="3536239"/>
                  <a:pt x="3868067" y="4224591"/>
                </a:cubicBezTo>
                <a:lnTo>
                  <a:pt x="3868183" y="5721421"/>
                </a:lnTo>
                <a:lnTo>
                  <a:pt x="384" y="5721421"/>
                </a:lnTo>
                <a:lnTo>
                  <a:pt x="0" y="411784"/>
                </a:lnTo>
                <a:cubicBezTo>
                  <a:pt x="0" y="261327"/>
                  <a:pt x="59734" y="144681"/>
                  <a:pt x="185457" y="61701"/>
                </a:cubicBezTo>
                <a:cubicBezTo>
                  <a:pt x="251149" y="18291"/>
                  <a:pt x="325331" y="278"/>
                  <a:pt x="403834" y="132"/>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5" name="Straight Connector 4">
            <a:extLst>
              <a:ext uri="{FF2B5EF4-FFF2-40B4-BE49-F238E27FC236}">
                <a16:creationId xmlns:a16="http://schemas.microsoft.com/office/drawing/2014/main" id="{D71EB229-33B3-3BDD-3665-B596587470DA}"/>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042231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Desktop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12" name="Picture 11">
            <a:extLst>
              <a:ext uri="{FF2B5EF4-FFF2-40B4-BE49-F238E27FC236}">
                <a16:creationId xmlns:a16="http://schemas.microsoft.com/office/drawing/2014/main" id="{6C93688E-1263-9D36-62A7-80F8CE19F9AF}"/>
              </a:ext>
            </a:extLst>
          </p:cNvPr>
          <p:cNvPicPr>
            <a:picLocks noChangeAspect="1"/>
          </p:cNvPicPr>
          <p:nvPr/>
        </p:nvPicPr>
        <p:blipFill rotWithShape="1">
          <a:blip r:embed="rId2"/>
          <a:srcRect b="8569"/>
          <a:stretch/>
        </p:blipFill>
        <p:spPr>
          <a:xfrm>
            <a:off x="4395996" y="787399"/>
            <a:ext cx="7310205" cy="5381626"/>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Desktop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602504" y="1018903"/>
            <a:ext cx="6897188" cy="3879668"/>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5" name="Straight Connector 4">
            <a:extLst>
              <a:ext uri="{FF2B5EF4-FFF2-40B4-BE49-F238E27FC236}">
                <a16:creationId xmlns:a16="http://schemas.microsoft.com/office/drawing/2014/main" id="{DC6D4FFF-6DE6-820F-0E9F-1A81798A3547}"/>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7937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hank You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7C51B204-ADCB-484A-86CC-BB3F4643F3AE}"/>
              </a:ext>
            </a:extLst>
          </p:cNvPr>
          <p:cNvSpPr>
            <a:spLocks noGrp="1"/>
          </p:cNvSpPr>
          <p:nvPr>
            <p:ph type="pic" sz="quarter" idx="10"/>
          </p:nvPr>
        </p:nvSpPr>
        <p:spPr>
          <a:xfrm>
            <a:off x="0" y="0"/>
            <a:ext cx="12192000" cy="6858000"/>
          </a:xfrm>
          <a:custGeom>
            <a:avLst/>
            <a:gdLst>
              <a:gd name="connsiteX0" fmla="*/ 3326766 w 12192000"/>
              <a:gd name="connsiteY0" fmla="*/ 2510223 h 6858000"/>
              <a:gd name="connsiteX1" fmla="*/ 2867377 w 12192000"/>
              <a:gd name="connsiteY1" fmla="*/ 4347777 h 6858000"/>
              <a:gd name="connsiteX2" fmla="*/ 8865236 w 12192000"/>
              <a:gd name="connsiteY2" fmla="*/ 4347777 h 6858000"/>
              <a:gd name="connsiteX3" fmla="*/ 9324624 w 12192000"/>
              <a:gd name="connsiteY3" fmla="*/ 2510223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3326766" y="2510223"/>
                </a:moveTo>
                <a:lnTo>
                  <a:pt x="2867377" y="4347777"/>
                </a:lnTo>
                <a:lnTo>
                  <a:pt x="8865236" y="4347777"/>
                </a:lnTo>
                <a:lnTo>
                  <a:pt x="9324624" y="2510223"/>
                </a:lnTo>
                <a:close/>
                <a:moveTo>
                  <a:pt x="0" y="0"/>
                </a:moveTo>
                <a:lnTo>
                  <a:pt x="12192000" y="0"/>
                </a:lnTo>
                <a:lnTo>
                  <a:pt x="12192000"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grpSp>
        <p:nvGrpSpPr>
          <p:cNvPr id="10" name="Group 9">
            <a:extLst>
              <a:ext uri="{FF2B5EF4-FFF2-40B4-BE49-F238E27FC236}">
                <a16:creationId xmlns:a16="http://schemas.microsoft.com/office/drawing/2014/main" id="{37217F3B-4E19-DA40-9870-894D7AFF9A5D}"/>
              </a:ext>
            </a:extLst>
          </p:cNvPr>
          <p:cNvGrpSpPr/>
          <p:nvPr/>
        </p:nvGrpSpPr>
        <p:grpSpPr>
          <a:xfrm>
            <a:off x="2865016" y="2510223"/>
            <a:ext cx="6459609" cy="1838779"/>
            <a:chOff x="3177862" y="1726988"/>
            <a:chExt cx="5741356" cy="1634323"/>
          </a:xfrm>
        </p:grpSpPr>
        <p:sp>
          <p:nvSpPr>
            <p:cNvPr id="11" name="Parallelogram 10">
              <a:extLst>
                <a:ext uri="{FF2B5EF4-FFF2-40B4-BE49-F238E27FC236}">
                  <a16:creationId xmlns:a16="http://schemas.microsoft.com/office/drawing/2014/main" id="{6CAEE805-63ED-6B48-8B2A-2FB30518AADD}"/>
                </a:ext>
              </a:extLst>
            </p:cNvPr>
            <p:cNvSpPr/>
            <p:nvPr/>
          </p:nvSpPr>
          <p:spPr>
            <a:xfrm>
              <a:off x="3179961" y="1726988"/>
              <a:ext cx="5739257" cy="1633234"/>
            </a:xfrm>
            <a:prstGeom prst="parallelogram">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9D09AFE-B5F4-C349-A449-33260D054FFF}"/>
                </a:ext>
              </a:extLst>
            </p:cNvPr>
            <p:cNvSpPr txBox="1"/>
            <p:nvPr/>
          </p:nvSpPr>
          <p:spPr>
            <a:xfrm>
              <a:off x="3570048" y="1910307"/>
              <a:ext cx="4959081" cy="1107896"/>
            </a:xfrm>
            <a:prstGeom prst="rect">
              <a:avLst/>
            </a:prstGeom>
            <a:noFill/>
          </p:spPr>
          <p:txBody>
            <a:bodyPr wrap="square" rtlCol="0" anchor="ctr">
              <a:spAutoFit/>
            </a:bodyPr>
            <a:lstStyle/>
            <a:p>
              <a:pPr algn="ctr"/>
              <a:r>
                <a:rPr lang="en-US" sz="7500" b="1">
                  <a:solidFill>
                    <a:schemeClr val="bg1"/>
                  </a:solidFill>
                </a:rPr>
                <a:t>Thank You</a:t>
              </a:r>
            </a:p>
          </p:txBody>
        </p:sp>
        <p:sp>
          <p:nvSpPr>
            <p:cNvPr id="13" name="Parallelogram 12">
              <a:extLst>
                <a:ext uri="{FF2B5EF4-FFF2-40B4-BE49-F238E27FC236}">
                  <a16:creationId xmlns:a16="http://schemas.microsoft.com/office/drawing/2014/main" id="{69F96486-E28B-8947-9DFE-D1163019525C}"/>
                </a:ext>
              </a:extLst>
            </p:cNvPr>
            <p:cNvSpPr/>
            <p:nvPr/>
          </p:nvSpPr>
          <p:spPr>
            <a:xfrm>
              <a:off x="3177862" y="3203443"/>
              <a:ext cx="5374812" cy="157868"/>
            </a:xfrm>
            <a:prstGeom prst="parallelogram">
              <a:avLst/>
            </a:pr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17203194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Surface Book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8" name="Picture 7">
            <a:extLst>
              <a:ext uri="{FF2B5EF4-FFF2-40B4-BE49-F238E27FC236}">
                <a16:creationId xmlns:a16="http://schemas.microsoft.com/office/drawing/2014/main" id="{D474F642-B459-8F68-4149-D4B99668EAFB}"/>
              </a:ext>
            </a:extLst>
          </p:cNvPr>
          <p:cNvPicPr>
            <a:picLocks noChangeAspect="1"/>
          </p:cNvPicPr>
          <p:nvPr/>
        </p:nvPicPr>
        <p:blipFill>
          <a:blip r:embed="rId2"/>
          <a:srcRect/>
          <a:stretch/>
        </p:blipFill>
        <p:spPr>
          <a:xfrm>
            <a:off x="3796217" y="862978"/>
            <a:ext cx="8795602" cy="5208488"/>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Surface Book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991501" y="1247502"/>
            <a:ext cx="6395644" cy="4258492"/>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5" name="Straight Connector 4">
            <a:extLst>
              <a:ext uri="{FF2B5EF4-FFF2-40B4-BE49-F238E27FC236}">
                <a16:creationId xmlns:a16="http://schemas.microsoft.com/office/drawing/2014/main" id="{C0DB4169-0D80-8388-80E4-661FD080C19E}"/>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0618084"/>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Team x6">
    <p:bg>
      <p:bgPr>
        <a:solidFill>
          <a:schemeClr val="bg1"/>
        </a:solidFill>
        <a:effectLst/>
      </p:bgPr>
    </p:bg>
    <p:spTree>
      <p:nvGrpSpPr>
        <p:cNvPr id="1" name=""/>
        <p:cNvGrpSpPr/>
        <p:nvPr/>
      </p:nvGrpSpPr>
      <p:grpSpPr>
        <a:xfrm>
          <a:off x="0" y="0"/>
          <a:ext cx="0" cy="0"/>
          <a:chOff x="0" y="0"/>
          <a:chExt cx="0" cy="0"/>
        </a:xfrm>
      </p:grpSpPr>
      <p:pic>
        <p:nvPicPr>
          <p:cNvPr id="9" name="Picture 8" descr="A picture containing indoor, dark&#10;&#10;Description automatically generated">
            <a:extLst>
              <a:ext uri="{FF2B5EF4-FFF2-40B4-BE49-F238E27FC236}">
                <a16:creationId xmlns:a16="http://schemas.microsoft.com/office/drawing/2014/main" id="{E2D5563B-EAC6-EC73-04A7-6FF3483C94CE}"/>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643615" y="136842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0" name="Text Placeholder 9">
            <a:extLst>
              <a:ext uri="{FF2B5EF4-FFF2-40B4-BE49-F238E27FC236}">
                <a16:creationId xmlns:a16="http://schemas.microsoft.com/office/drawing/2014/main" id="{8BA2C4E4-7F5F-67A3-0215-4AD932BDA96A}"/>
              </a:ext>
            </a:extLst>
          </p:cNvPr>
          <p:cNvSpPr>
            <a:spLocks noGrp="1"/>
          </p:cNvSpPr>
          <p:nvPr>
            <p:ph type="body" sz="quarter" idx="13" hasCustomPrompt="1"/>
          </p:nvPr>
        </p:nvSpPr>
        <p:spPr>
          <a:xfrm>
            <a:off x="1925215" y="136842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6166505" y="136842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2" name="Text Placeholder 9">
            <a:extLst>
              <a:ext uri="{FF2B5EF4-FFF2-40B4-BE49-F238E27FC236}">
                <a16:creationId xmlns:a16="http://schemas.microsoft.com/office/drawing/2014/main" id="{16DD9963-9B5A-10CD-A0EE-68235B7C27C2}"/>
              </a:ext>
            </a:extLst>
          </p:cNvPr>
          <p:cNvSpPr>
            <a:spLocks noGrp="1"/>
          </p:cNvSpPr>
          <p:nvPr>
            <p:ph type="body" sz="quarter" idx="15" hasCustomPrompt="1"/>
          </p:nvPr>
        </p:nvSpPr>
        <p:spPr>
          <a:xfrm>
            <a:off x="7443577" y="136842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43615" y="2751314"/>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4" name="Text Placeholder 9">
            <a:extLst>
              <a:ext uri="{FF2B5EF4-FFF2-40B4-BE49-F238E27FC236}">
                <a16:creationId xmlns:a16="http://schemas.microsoft.com/office/drawing/2014/main" id="{ABD159C3-2532-3562-792C-4F5CDC66EC58}"/>
              </a:ext>
            </a:extLst>
          </p:cNvPr>
          <p:cNvSpPr>
            <a:spLocks noGrp="1"/>
          </p:cNvSpPr>
          <p:nvPr>
            <p:ph type="body" sz="quarter" idx="17" hasCustomPrompt="1"/>
          </p:nvPr>
        </p:nvSpPr>
        <p:spPr>
          <a:xfrm>
            <a:off x="1925215" y="2751314"/>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6166505" y="2751314"/>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6" name="Text Placeholder 9">
            <a:extLst>
              <a:ext uri="{FF2B5EF4-FFF2-40B4-BE49-F238E27FC236}">
                <a16:creationId xmlns:a16="http://schemas.microsoft.com/office/drawing/2014/main" id="{A0399768-6B14-D79E-5238-274950F97DC3}"/>
              </a:ext>
            </a:extLst>
          </p:cNvPr>
          <p:cNvSpPr>
            <a:spLocks noGrp="1"/>
          </p:cNvSpPr>
          <p:nvPr>
            <p:ph type="body" sz="quarter" idx="19" hasCustomPrompt="1"/>
          </p:nvPr>
        </p:nvSpPr>
        <p:spPr>
          <a:xfrm>
            <a:off x="7443577" y="2751314"/>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643615" y="412244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8" name="Text Placeholder 9">
            <a:extLst>
              <a:ext uri="{FF2B5EF4-FFF2-40B4-BE49-F238E27FC236}">
                <a16:creationId xmlns:a16="http://schemas.microsoft.com/office/drawing/2014/main" id="{EAEC67F7-F65C-17F4-BF5F-DAF9447AEC48}"/>
              </a:ext>
            </a:extLst>
          </p:cNvPr>
          <p:cNvSpPr>
            <a:spLocks noGrp="1"/>
          </p:cNvSpPr>
          <p:nvPr>
            <p:ph type="body" sz="quarter" idx="21" hasCustomPrompt="1"/>
          </p:nvPr>
        </p:nvSpPr>
        <p:spPr>
          <a:xfrm>
            <a:off x="1925215" y="412244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6166505" y="412244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0" name="Text Placeholder 9">
            <a:extLst>
              <a:ext uri="{FF2B5EF4-FFF2-40B4-BE49-F238E27FC236}">
                <a16:creationId xmlns:a16="http://schemas.microsoft.com/office/drawing/2014/main" id="{65F261BA-EC3A-97AD-184F-EED4ACE0DBFC}"/>
              </a:ext>
            </a:extLst>
          </p:cNvPr>
          <p:cNvSpPr>
            <a:spLocks noGrp="1"/>
          </p:cNvSpPr>
          <p:nvPr>
            <p:ph type="body" sz="quarter" idx="23" hasCustomPrompt="1"/>
          </p:nvPr>
        </p:nvSpPr>
        <p:spPr>
          <a:xfrm>
            <a:off x="7443577" y="412244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9">
            <a:extLst>
              <a:ext uri="{FF2B5EF4-FFF2-40B4-BE49-F238E27FC236}">
                <a16:creationId xmlns:a16="http://schemas.microsoft.com/office/drawing/2014/main" id="{0EABD2C7-A8C3-9823-FDCE-816BF7F9D0CC}"/>
              </a:ext>
            </a:extLst>
          </p:cNvPr>
          <p:cNvSpPr>
            <a:spLocks noGrp="1"/>
          </p:cNvSpPr>
          <p:nvPr>
            <p:ph type="body" sz="quarter" idx="24" hasCustomPrompt="1"/>
          </p:nvPr>
        </p:nvSpPr>
        <p:spPr>
          <a:xfrm>
            <a:off x="5895164" y="136842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2" name="Text Placeholder 9">
            <a:extLst>
              <a:ext uri="{FF2B5EF4-FFF2-40B4-BE49-F238E27FC236}">
                <a16:creationId xmlns:a16="http://schemas.microsoft.com/office/drawing/2014/main" id="{61260E68-B2AB-427A-F261-14A361BD3695}"/>
              </a:ext>
            </a:extLst>
          </p:cNvPr>
          <p:cNvSpPr>
            <a:spLocks noGrp="1"/>
          </p:cNvSpPr>
          <p:nvPr>
            <p:ph type="body" sz="quarter" idx="25" hasCustomPrompt="1"/>
          </p:nvPr>
        </p:nvSpPr>
        <p:spPr>
          <a:xfrm>
            <a:off x="5895164" y="273555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3" name="Text Placeholder 9">
            <a:extLst>
              <a:ext uri="{FF2B5EF4-FFF2-40B4-BE49-F238E27FC236}">
                <a16:creationId xmlns:a16="http://schemas.microsoft.com/office/drawing/2014/main" id="{3F42BED2-F821-EE86-C2E9-3F49F56FAC2D}"/>
              </a:ext>
            </a:extLst>
          </p:cNvPr>
          <p:cNvSpPr>
            <a:spLocks noGrp="1"/>
          </p:cNvSpPr>
          <p:nvPr>
            <p:ph type="body" sz="quarter" idx="26" hasCustomPrompt="1"/>
          </p:nvPr>
        </p:nvSpPr>
        <p:spPr>
          <a:xfrm>
            <a:off x="5895164" y="411844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4" name="Text Placeholder 9">
            <a:extLst>
              <a:ext uri="{FF2B5EF4-FFF2-40B4-BE49-F238E27FC236}">
                <a16:creationId xmlns:a16="http://schemas.microsoft.com/office/drawing/2014/main" id="{02189B91-0856-76B7-5F4E-2DE9DC947D13}"/>
              </a:ext>
            </a:extLst>
          </p:cNvPr>
          <p:cNvSpPr>
            <a:spLocks noGrp="1"/>
          </p:cNvSpPr>
          <p:nvPr>
            <p:ph type="body" sz="quarter" idx="27" hasCustomPrompt="1"/>
          </p:nvPr>
        </p:nvSpPr>
        <p:spPr>
          <a:xfrm>
            <a:off x="11413526" y="411844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5" name="Text Placeholder 9">
            <a:extLst>
              <a:ext uri="{FF2B5EF4-FFF2-40B4-BE49-F238E27FC236}">
                <a16:creationId xmlns:a16="http://schemas.microsoft.com/office/drawing/2014/main" id="{A4E9967A-1D0C-D284-E664-44C13B2C7CA1}"/>
              </a:ext>
            </a:extLst>
          </p:cNvPr>
          <p:cNvSpPr>
            <a:spLocks noGrp="1"/>
          </p:cNvSpPr>
          <p:nvPr>
            <p:ph type="body" sz="quarter" idx="28" hasCustomPrompt="1"/>
          </p:nvPr>
        </p:nvSpPr>
        <p:spPr>
          <a:xfrm>
            <a:off x="11413526" y="275131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6" name="Text Placeholder 9">
            <a:extLst>
              <a:ext uri="{FF2B5EF4-FFF2-40B4-BE49-F238E27FC236}">
                <a16:creationId xmlns:a16="http://schemas.microsoft.com/office/drawing/2014/main" id="{8440828E-D46C-2E94-6611-975B2A0D3B04}"/>
              </a:ext>
            </a:extLst>
          </p:cNvPr>
          <p:cNvSpPr>
            <a:spLocks noGrp="1"/>
          </p:cNvSpPr>
          <p:nvPr>
            <p:ph type="body" sz="quarter" idx="29" hasCustomPrompt="1"/>
          </p:nvPr>
        </p:nvSpPr>
        <p:spPr>
          <a:xfrm>
            <a:off x="11413526" y="136842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Tree>
    <p:extLst>
      <p:ext uri="{BB962C8B-B14F-4D97-AF65-F5344CB8AC3E}">
        <p14:creationId xmlns:p14="http://schemas.microsoft.com/office/powerpoint/2010/main" val="1720755916"/>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Team x8">
    <p:bg>
      <p:bgPr>
        <a:solidFill>
          <a:schemeClr val="bg1"/>
        </a:solidFill>
        <a:effectLst/>
      </p:bgPr>
    </p:bg>
    <p:spTree>
      <p:nvGrpSpPr>
        <p:cNvPr id="1" name=""/>
        <p:cNvGrpSpPr/>
        <p:nvPr/>
      </p:nvGrpSpPr>
      <p:grpSpPr>
        <a:xfrm>
          <a:off x="0" y="0"/>
          <a:ext cx="0" cy="0"/>
          <a:chOff x="0" y="0"/>
          <a:chExt cx="0" cy="0"/>
        </a:xfrm>
      </p:grpSpPr>
      <p:pic>
        <p:nvPicPr>
          <p:cNvPr id="6" name="Picture 5" descr="A picture containing indoor, dark&#10;&#10;Description automatically generated">
            <a:extLst>
              <a:ext uri="{FF2B5EF4-FFF2-40B4-BE49-F238E27FC236}">
                <a16:creationId xmlns:a16="http://schemas.microsoft.com/office/drawing/2014/main" id="{C25B6C92-9C54-0C08-414D-5ED5438CB217}"/>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6" name="Picture Placeholder 7">
            <a:extLst>
              <a:ext uri="{FF2B5EF4-FFF2-40B4-BE49-F238E27FC236}">
                <a16:creationId xmlns:a16="http://schemas.microsoft.com/office/drawing/2014/main" id="{EDCD066B-62F2-1A43-3B79-0734FE86A4F0}"/>
              </a:ext>
            </a:extLst>
          </p:cNvPr>
          <p:cNvSpPr>
            <a:spLocks noGrp="1" noChangeAspect="1"/>
          </p:cNvSpPr>
          <p:nvPr>
            <p:ph type="pic" sz="quarter" idx="23"/>
          </p:nvPr>
        </p:nvSpPr>
        <p:spPr>
          <a:xfrm>
            <a:off x="6680956"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7" name="Picture Placeholder 7">
            <a:extLst>
              <a:ext uri="{FF2B5EF4-FFF2-40B4-BE49-F238E27FC236}">
                <a16:creationId xmlns:a16="http://schemas.microsoft.com/office/drawing/2014/main" id="{AC1E1BEF-7CEE-8011-71B0-68F0F7ED3DBB}"/>
              </a:ext>
            </a:extLst>
          </p:cNvPr>
          <p:cNvSpPr>
            <a:spLocks noGrp="1" noChangeAspect="1"/>
          </p:cNvSpPr>
          <p:nvPr>
            <p:ph type="pic" sz="quarter" idx="24"/>
          </p:nvPr>
        </p:nvSpPr>
        <p:spPr>
          <a:xfrm>
            <a:off x="9388132"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266606"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3973781"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680956"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9388132"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1266606"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3973781"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770887"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0" name="Text Placeholder 28">
            <a:extLst>
              <a:ext uri="{FF2B5EF4-FFF2-40B4-BE49-F238E27FC236}">
                <a16:creationId xmlns:a16="http://schemas.microsoft.com/office/drawing/2014/main" id="{B1D750A3-997C-117C-3671-CF7A3758AF20}"/>
              </a:ext>
            </a:extLst>
          </p:cNvPr>
          <p:cNvSpPr>
            <a:spLocks noGrp="1"/>
          </p:cNvSpPr>
          <p:nvPr>
            <p:ph type="body" sz="quarter" idx="26" hasCustomPrompt="1"/>
          </p:nvPr>
        </p:nvSpPr>
        <p:spPr>
          <a:xfrm>
            <a:off x="347806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1" name="Text Placeholder 28">
            <a:extLst>
              <a:ext uri="{FF2B5EF4-FFF2-40B4-BE49-F238E27FC236}">
                <a16:creationId xmlns:a16="http://schemas.microsoft.com/office/drawing/2014/main" id="{E5AC6BD1-147E-35E8-0B05-716817234140}"/>
              </a:ext>
            </a:extLst>
          </p:cNvPr>
          <p:cNvSpPr>
            <a:spLocks noGrp="1"/>
          </p:cNvSpPr>
          <p:nvPr>
            <p:ph type="body" sz="quarter" idx="27" hasCustomPrompt="1"/>
          </p:nvPr>
        </p:nvSpPr>
        <p:spPr>
          <a:xfrm>
            <a:off x="6185239"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2" name="Text Placeholder 28">
            <a:extLst>
              <a:ext uri="{FF2B5EF4-FFF2-40B4-BE49-F238E27FC236}">
                <a16:creationId xmlns:a16="http://schemas.microsoft.com/office/drawing/2014/main" id="{CF663DAB-E3A8-8E89-61F7-20DFA620D01B}"/>
              </a:ext>
            </a:extLst>
          </p:cNvPr>
          <p:cNvSpPr>
            <a:spLocks noGrp="1"/>
          </p:cNvSpPr>
          <p:nvPr>
            <p:ph type="body" sz="quarter" idx="28" hasCustomPrompt="1"/>
          </p:nvPr>
        </p:nvSpPr>
        <p:spPr>
          <a:xfrm>
            <a:off x="889241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3" name="Text Placeholder 28">
            <a:extLst>
              <a:ext uri="{FF2B5EF4-FFF2-40B4-BE49-F238E27FC236}">
                <a16:creationId xmlns:a16="http://schemas.microsoft.com/office/drawing/2014/main" id="{9EA348E3-0BA0-AB18-D019-848DA1B4F3F9}"/>
              </a:ext>
            </a:extLst>
          </p:cNvPr>
          <p:cNvSpPr>
            <a:spLocks noGrp="1"/>
          </p:cNvSpPr>
          <p:nvPr>
            <p:ph type="body" sz="quarter" idx="29" hasCustomPrompt="1"/>
          </p:nvPr>
        </p:nvSpPr>
        <p:spPr>
          <a:xfrm>
            <a:off x="770887"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4" name="Text Placeholder 28">
            <a:extLst>
              <a:ext uri="{FF2B5EF4-FFF2-40B4-BE49-F238E27FC236}">
                <a16:creationId xmlns:a16="http://schemas.microsoft.com/office/drawing/2014/main" id="{607FE6B0-A2D9-C718-2193-A841C6CA052E}"/>
              </a:ext>
            </a:extLst>
          </p:cNvPr>
          <p:cNvSpPr>
            <a:spLocks noGrp="1"/>
          </p:cNvSpPr>
          <p:nvPr>
            <p:ph type="body" sz="quarter" idx="30" hasCustomPrompt="1"/>
          </p:nvPr>
        </p:nvSpPr>
        <p:spPr>
          <a:xfrm>
            <a:off x="3478063"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5" name="Text Placeholder 28">
            <a:extLst>
              <a:ext uri="{FF2B5EF4-FFF2-40B4-BE49-F238E27FC236}">
                <a16:creationId xmlns:a16="http://schemas.microsoft.com/office/drawing/2014/main" id="{E3216F32-B415-75E5-A176-3355725AB2C5}"/>
              </a:ext>
            </a:extLst>
          </p:cNvPr>
          <p:cNvSpPr>
            <a:spLocks noGrp="1"/>
          </p:cNvSpPr>
          <p:nvPr>
            <p:ph type="body" sz="quarter" idx="31" hasCustomPrompt="1"/>
          </p:nvPr>
        </p:nvSpPr>
        <p:spPr>
          <a:xfrm>
            <a:off x="6167952"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6" name="Text Placeholder 28">
            <a:extLst>
              <a:ext uri="{FF2B5EF4-FFF2-40B4-BE49-F238E27FC236}">
                <a16:creationId xmlns:a16="http://schemas.microsoft.com/office/drawing/2014/main" id="{35ACE380-9E86-AB7F-35A9-F1C0E8040B05}"/>
              </a:ext>
            </a:extLst>
          </p:cNvPr>
          <p:cNvSpPr>
            <a:spLocks noGrp="1"/>
          </p:cNvSpPr>
          <p:nvPr>
            <p:ph type="body" sz="quarter" idx="32" hasCustomPrompt="1"/>
          </p:nvPr>
        </p:nvSpPr>
        <p:spPr>
          <a:xfrm>
            <a:off x="8857841"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140299435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Team x8 alt">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indoor, dark&#10;&#10;Description automatically generated">
            <a:extLst>
              <a:ext uri="{FF2B5EF4-FFF2-40B4-BE49-F238E27FC236}">
                <a16:creationId xmlns:a16="http://schemas.microsoft.com/office/drawing/2014/main" id="{7FDA4DC1-7852-78AA-4819-510C1CBFAFB7}"/>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4" name="Picture Placeholder 7">
            <a:extLst>
              <a:ext uri="{FF2B5EF4-FFF2-40B4-BE49-F238E27FC236}">
                <a16:creationId xmlns:a16="http://schemas.microsoft.com/office/drawing/2014/main" id="{2FE7D91B-1563-CEA3-1FF8-3F546AD5B839}"/>
              </a:ext>
            </a:extLst>
          </p:cNvPr>
          <p:cNvSpPr>
            <a:spLocks noGrp="1" noChangeAspect="1"/>
          </p:cNvSpPr>
          <p:nvPr>
            <p:ph type="pic" sz="quarter" idx="27"/>
          </p:nvPr>
        </p:nvSpPr>
        <p:spPr>
          <a:xfrm>
            <a:off x="4241032"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5" name="Text Placeholder 28">
            <a:extLst>
              <a:ext uri="{FF2B5EF4-FFF2-40B4-BE49-F238E27FC236}">
                <a16:creationId xmlns:a16="http://schemas.microsoft.com/office/drawing/2014/main" id="{283449E4-2863-B781-158C-C0932DEE17B2}"/>
              </a:ext>
            </a:extLst>
          </p:cNvPr>
          <p:cNvSpPr>
            <a:spLocks noGrp="1"/>
          </p:cNvSpPr>
          <p:nvPr>
            <p:ph type="body" sz="quarter" idx="28" hasCustomPrompt="1"/>
          </p:nvPr>
        </p:nvSpPr>
        <p:spPr>
          <a:xfrm>
            <a:off x="424103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731627"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3" name="Text Placeholder 22">
            <a:extLst>
              <a:ext uri="{FF2B5EF4-FFF2-40B4-BE49-F238E27FC236}">
                <a16:creationId xmlns:a16="http://schemas.microsoft.com/office/drawing/2014/main" id="{203A57B8-E234-CD88-D11C-D1DFE37ADDB4}"/>
              </a:ext>
            </a:extLst>
          </p:cNvPr>
          <p:cNvSpPr>
            <a:spLocks noGrp="1"/>
          </p:cNvSpPr>
          <p:nvPr>
            <p:ph type="body" sz="quarter" idx="26" hasCustomPrompt="1"/>
          </p:nvPr>
        </p:nvSpPr>
        <p:spPr>
          <a:xfrm rot="16200000">
            <a:off x="-1415473" y="3470854"/>
            <a:ext cx="4113646" cy="1282700"/>
          </a:xfrm>
        </p:spPr>
        <p:txBody>
          <a:bodyPr anchor="ctr"/>
          <a:lstStyle>
            <a:lvl1pPr algn="r">
              <a:lnSpc>
                <a:spcPct val="80000"/>
              </a:lnSpc>
              <a:defRPr sz="3600"/>
            </a:lvl1pPr>
          </a:lstStyle>
          <a:p>
            <a:pPr lvl="0"/>
            <a:r>
              <a:rPr lang="en-GB"/>
              <a:t>Meet the team</a:t>
            </a:r>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173162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cxnSp>
        <p:nvCxnSpPr>
          <p:cNvPr id="18" name="Straight Connector 17">
            <a:extLst>
              <a:ext uri="{FF2B5EF4-FFF2-40B4-BE49-F238E27FC236}">
                <a16:creationId xmlns:a16="http://schemas.microsoft.com/office/drawing/2014/main" id="{8C787E02-54B7-34DE-48AF-51442EB2B509}"/>
              </a:ext>
            </a:extLst>
          </p:cNvPr>
          <p:cNvCxnSpPr>
            <a:cxnSpLocks/>
          </p:cNvCxnSpPr>
          <p:nvPr/>
        </p:nvCxnSpPr>
        <p:spPr>
          <a:xfrm>
            <a:off x="641350" y="0"/>
            <a:ext cx="0" cy="2012762"/>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38" name="Picture Placeholder 7">
            <a:extLst>
              <a:ext uri="{FF2B5EF4-FFF2-40B4-BE49-F238E27FC236}">
                <a16:creationId xmlns:a16="http://schemas.microsoft.com/office/drawing/2014/main" id="{384A9924-D9B5-F558-4446-770722C9E658}"/>
              </a:ext>
            </a:extLst>
          </p:cNvPr>
          <p:cNvSpPr>
            <a:spLocks noGrp="1" noChangeAspect="1"/>
          </p:cNvSpPr>
          <p:nvPr>
            <p:ph type="pic" sz="quarter" idx="29"/>
          </p:nvPr>
        </p:nvSpPr>
        <p:spPr>
          <a:xfrm>
            <a:off x="6750437"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39" name="Text Placeholder 28">
            <a:extLst>
              <a:ext uri="{FF2B5EF4-FFF2-40B4-BE49-F238E27FC236}">
                <a16:creationId xmlns:a16="http://schemas.microsoft.com/office/drawing/2014/main" id="{13B4A43A-7C48-6830-0A71-84B2AA8D5BC0}"/>
              </a:ext>
            </a:extLst>
          </p:cNvPr>
          <p:cNvSpPr>
            <a:spLocks noGrp="1"/>
          </p:cNvSpPr>
          <p:nvPr>
            <p:ph type="body" sz="quarter" idx="30" hasCustomPrompt="1"/>
          </p:nvPr>
        </p:nvSpPr>
        <p:spPr>
          <a:xfrm>
            <a:off x="675043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0" name="Picture Placeholder 7">
            <a:extLst>
              <a:ext uri="{FF2B5EF4-FFF2-40B4-BE49-F238E27FC236}">
                <a16:creationId xmlns:a16="http://schemas.microsoft.com/office/drawing/2014/main" id="{09A357F1-DCB0-AAA1-FF7C-579CD51579A1}"/>
              </a:ext>
            </a:extLst>
          </p:cNvPr>
          <p:cNvSpPr>
            <a:spLocks noGrp="1" noChangeAspect="1"/>
          </p:cNvSpPr>
          <p:nvPr>
            <p:ph type="pic" sz="quarter" idx="31"/>
          </p:nvPr>
        </p:nvSpPr>
        <p:spPr>
          <a:xfrm>
            <a:off x="9259842"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1" name="Text Placeholder 28">
            <a:extLst>
              <a:ext uri="{FF2B5EF4-FFF2-40B4-BE49-F238E27FC236}">
                <a16:creationId xmlns:a16="http://schemas.microsoft.com/office/drawing/2014/main" id="{CFA284AE-D574-E303-87B5-B8731F5B3D55}"/>
              </a:ext>
            </a:extLst>
          </p:cNvPr>
          <p:cNvSpPr>
            <a:spLocks noGrp="1"/>
          </p:cNvSpPr>
          <p:nvPr>
            <p:ph type="body" sz="quarter" idx="32" hasCustomPrompt="1"/>
          </p:nvPr>
        </p:nvSpPr>
        <p:spPr>
          <a:xfrm>
            <a:off x="925984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2" name="Picture Placeholder 7">
            <a:extLst>
              <a:ext uri="{FF2B5EF4-FFF2-40B4-BE49-F238E27FC236}">
                <a16:creationId xmlns:a16="http://schemas.microsoft.com/office/drawing/2014/main" id="{D8C052A2-B328-B532-B588-0344982F0D3F}"/>
              </a:ext>
            </a:extLst>
          </p:cNvPr>
          <p:cNvSpPr>
            <a:spLocks noGrp="1" noChangeAspect="1"/>
          </p:cNvSpPr>
          <p:nvPr>
            <p:ph type="pic" sz="quarter" idx="33"/>
          </p:nvPr>
        </p:nvSpPr>
        <p:spPr>
          <a:xfrm>
            <a:off x="1731627"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3" name="Text Placeholder 28">
            <a:extLst>
              <a:ext uri="{FF2B5EF4-FFF2-40B4-BE49-F238E27FC236}">
                <a16:creationId xmlns:a16="http://schemas.microsoft.com/office/drawing/2014/main" id="{CBB72990-AB1D-E7C4-6B75-0DB3F2E4BD4F}"/>
              </a:ext>
            </a:extLst>
          </p:cNvPr>
          <p:cNvSpPr>
            <a:spLocks noGrp="1"/>
          </p:cNvSpPr>
          <p:nvPr>
            <p:ph type="body" sz="quarter" idx="34" hasCustomPrompt="1"/>
          </p:nvPr>
        </p:nvSpPr>
        <p:spPr>
          <a:xfrm>
            <a:off x="173162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4" name="Picture Placeholder 7">
            <a:extLst>
              <a:ext uri="{FF2B5EF4-FFF2-40B4-BE49-F238E27FC236}">
                <a16:creationId xmlns:a16="http://schemas.microsoft.com/office/drawing/2014/main" id="{FD171AC2-82E6-C5F7-9D8F-179C5045CD7E}"/>
              </a:ext>
            </a:extLst>
          </p:cNvPr>
          <p:cNvSpPr>
            <a:spLocks noGrp="1" noChangeAspect="1"/>
          </p:cNvSpPr>
          <p:nvPr>
            <p:ph type="pic" sz="quarter" idx="35"/>
          </p:nvPr>
        </p:nvSpPr>
        <p:spPr>
          <a:xfrm>
            <a:off x="4241032"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5" name="Text Placeholder 28">
            <a:extLst>
              <a:ext uri="{FF2B5EF4-FFF2-40B4-BE49-F238E27FC236}">
                <a16:creationId xmlns:a16="http://schemas.microsoft.com/office/drawing/2014/main" id="{0AB05AEC-005A-3F1B-0C4D-64752EE8955B}"/>
              </a:ext>
            </a:extLst>
          </p:cNvPr>
          <p:cNvSpPr>
            <a:spLocks noGrp="1"/>
          </p:cNvSpPr>
          <p:nvPr>
            <p:ph type="body" sz="quarter" idx="36" hasCustomPrompt="1"/>
          </p:nvPr>
        </p:nvSpPr>
        <p:spPr>
          <a:xfrm>
            <a:off x="4241032"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6" name="Picture Placeholder 7">
            <a:extLst>
              <a:ext uri="{FF2B5EF4-FFF2-40B4-BE49-F238E27FC236}">
                <a16:creationId xmlns:a16="http://schemas.microsoft.com/office/drawing/2014/main" id="{0EE26C2E-7158-576F-1378-CA79415AEBD0}"/>
              </a:ext>
            </a:extLst>
          </p:cNvPr>
          <p:cNvSpPr>
            <a:spLocks noGrp="1" noChangeAspect="1"/>
          </p:cNvSpPr>
          <p:nvPr>
            <p:ph type="pic" sz="quarter" idx="37"/>
          </p:nvPr>
        </p:nvSpPr>
        <p:spPr>
          <a:xfrm>
            <a:off x="6750437"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7" name="Text Placeholder 28">
            <a:extLst>
              <a:ext uri="{FF2B5EF4-FFF2-40B4-BE49-F238E27FC236}">
                <a16:creationId xmlns:a16="http://schemas.microsoft.com/office/drawing/2014/main" id="{C5BD386D-E6DA-D6A7-A9E3-7D2E78533E12}"/>
              </a:ext>
            </a:extLst>
          </p:cNvPr>
          <p:cNvSpPr>
            <a:spLocks noGrp="1"/>
          </p:cNvSpPr>
          <p:nvPr>
            <p:ph type="body" sz="quarter" idx="38" hasCustomPrompt="1"/>
          </p:nvPr>
        </p:nvSpPr>
        <p:spPr>
          <a:xfrm>
            <a:off x="675043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8" name="Picture Placeholder 7">
            <a:extLst>
              <a:ext uri="{FF2B5EF4-FFF2-40B4-BE49-F238E27FC236}">
                <a16:creationId xmlns:a16="http://schemas.microsoft.com/office/drawing/2014/main" id="{06E30288-6192-C4BC-6B0F-03332A53846C}"/>
              </a:ext>
            </a:extLst>
          </p:cNvPr>
          <p:cNvSpPr>
            <a:spLocks noGrp="1" noChangeAspect="1"/>
          </p:cNvSpPr>
          <p:nvPr>
            <p:ph type="pic" sz="quarter" idx="39"/>
          </p:nvPr>
        </p:nvSpPr>
        <p:spPr>
          <a:xfrm>
            <a:off x="9258613"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9" name="Text Placeholder 28">
            <a:extLst>
              <a:ext uri="{FF2B5EF4-FFF2-40B4-BE49-F238E27FC236}">
                <a16:creationId xmlns:a16="http://schemas.microsoft.com/office/drawing/2014/main" id="{80096700-6812-294E-0C3E-E5CC7858FD6E}"/>
              </a:ext>
            </a:extLst>
          </p:cNvPr>
          <p:cNvSpPr>
            <a:spLocks noGrp="1"/>
          </p:cNvSpPr>
          <p:nvPr>
            <p:ph type="body" sz="quarter" idx="40" hasCustomPrompt="1"/>
          </p:nvPr>
        </p:nvSpPr>
        <p:spPr>
          <a:xfrm>
            <a:off x="9258613"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348220689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Bios x3">
    <p:bg>
      <p:bgPr>
        <a:solidFill>
          <a:schemeClr val="bg1"/>
        </a:solid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5815C96E-6900-B6B5-815D-4D8E8D008112}"/>
              </a:ext>
            </a:extLst>
          </p:cNvPr>
          <p:cNvSpPr/>
          <p:nvPr/>
        </p:nvSpPr>
        <p:spPr>
          <a:xfrm>
            <a:off x="4063800" y="0"/>
            <a:ext cx="4064400" cy="6169024"/>
          </a:xfrm>
          <a:custGeom>
            <a:avLst/>
            <a:gdLst>
              <a:gd name="connsiteX0" fmla="*/ 0 w 4064400"/>
              <a:gd name="connsiteY0" fmla="*/ 0 h 6169024"/>
              <a:gd name="connsiteX1" fmla="*/ 4064400 w 4064400"/>
              <a:gd name="connsiteY1" fmla="*/ 0 h 6169024"/>
              <a:gd name="connsiteX2" fmla="*/ 4064400 w 4064400"/>
              <a:gd name="connsiteY2" fmla="*/ 6169024 h 6169024"/>
              <a:gd name="connsiteX3" fmla="*/ 0 w 4064400"/>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4064400" h="6169024">
                <a:moveTo>
                  <a:pt x="0" y="0"/>
                </a:moveTo>
                <a:lnTo>
                  <a:pt x="4064400" y="0"/>
                </a:lnTo>
                <a:lnTo>
                  <a:pt x="4064400" y="6169024"/>
                </a:lnTo>
                <a:lnTo>
                  <a:pt x="0" y="6169024"/>
                </a:lnTo>
                <a:close/>
              </a:path>
            </a:pathLst>
          </a:cu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algn="ctr"/>
            <a:endParaRPr lang="en-GB" sz="1400"/>
          </a:p>
        </p:txBody>
      </p:sp>
      <p:sp>
        <p:nvSpPr>
          <p:cNvPr id="3" name="Footer Placeholder 2">
            <a:extLst>
              <a:ext uri="{FF2B5EF4-FFF2-40B4-BE49-F238E27FC236}">
                <a16:creationId xmlns:a16="http://schemas.microsoft.com/office/drawing/2014/main" id="{32CC0C5C-99D1-99BB-CABB-CC6FB255B26D}"/>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D0E00792-06FC-7E14-8396-F27E3154E3A4}"/>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9" name="Picture Placeholder 8">
            <a:extLst>
              <a:ext uri="{FF2B5EF4-FFF2-40B4-BE49-F238E27FC236}">
                <a16:creationId xmlns:a16="http://schemas.microsoft.com/office/drawing/2014/main" id="{935B2C59-8A37-64E6-6CBA-C5AECEC501B2}"/>
              </a:ext>
            </a:extLst>
          </p:cNvPr>
          <p:cNvSpPr>
            <a:spLocks noGrp="1"/>
          </p:cNvSpPr>
          <p:nvPr>
            <p:ph type="pic" sz="quarter" idx="12"/>
          </p:nvPr>
        </p:nvSpPr>
        <p:spPr>
          <a:xfrm>
            <a:off x="0" y="0"/>
            <a:ext cx="4064400" cy="267017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0" name="Picture Placeholder 8">
            <a:extLst>
              <a:ext uri="{FF2B5EF4-FFF2-40B4-BE49-F238E27FC236}">
                <a16:creationId xmlns:a16="http://schemas.microsoft.com/office/drawing/2014/main" id="{D272F750-99B3-124C-D8D3-F1286B3773D4}"/>
              </a:ext>
            </a:extLst>
          </p:cNvPr>
          <p:cNvSpPr>
            <a:spLocks noGrp="1"/>
          </p:cNvSpPr>
          <p:nvPr>
            <p:ph type="pic" sz="quarter" idx="13"/>
          </p:nvPr>
        </p:nvSpPr>
        <p:spPr>
          <a:xfrm>
            <a:off x="4063800" y="0"/>
            <a:ext cx="4064400" cy="2670175"/>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12" name="Picture Placeholder 8">
            <a:extLst>
              <a:ext uri="{FF2B5EF4-FFF2-40B4-BE49-F238E27FC236}">
                <a16:creationId xmlns:a16="http://schemas.microsoft.com/office/drawing/2014/main" id="{F7023C7E-EF93-8C6E-835A-939EDCF96292}"/>
              </a:ext>
            </a:extLst>
          </p:cNvPr>
          <p:cNvSpPr>
            <a:spLocks noGrp="1"/>
          </p:cNvSpPr>
          <p:nvPr>
            <p:ph type="pic" sz="quarter" idx="14"/>
          </p:nvPr>
        </p:nvSpPr>
        <p:spPr>
          <a:xfrm>
            <a:off x="8127600" y="0"/>
            <a:ext cx="4064400" cy="267017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9" name="Text Placeholder 18">
            <a:extLst>
              <a:ext uri="{FF2B5EF4-FFF2-40B4-BE49-F238E27FC236}">
                <a16:creationId xmlns:a16="http://schemas.microsoft.com/office/drawing/2014/main" id="{7365F35F-7775-B95E-825A-60563DB58AA6}"/>
              </a:ext>
            </a:extLst>
          </p:cNvPr>
          <p:cNvSpPr>
            <a:spLocks noGrp="1"/>
          </p:cNvSpPr>
          <p:nvPr>
            <p:ph type="body" sz="quarter" idx="15" hasCustomPrompt="1"/>
          </p:nvPr>
        </p:nvSpPr>
        <p:spPr>
          <a:xfrm>
            <a:off x="411163"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1" name="Text Placeholder 20">
            <a:extLst>
              <a:ext uri="{FF2B5EF4-FFF2-40B4-BE49-F238E27FC236}">
                <a16:creationId xmlns:a16="http://schemas.microsoft.com/office/drawing/2014/main" id="{BD75C35C-A936-78DA-A517-9B8EF3CF101E}"/>
              </a:ext>
            </a:extLst>
          </p:cNvPr>
          <p:cNvSpPr>
            <a:spLocks noGrp="1"/>
          </p:cNvSpPr>
          <p:nvPr>
            <p:ph type="body" sz="quarter" idx="16"/>
          </p:nvPr>
        </p:nvSpPr>
        <p:spPr>
          <a:xfrm>
            <a:off x="411163"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2" name="Text Placeholder 18">
            <a:extLst>
              <a:ext uri="{FF2B5EF4-FFF2-40B4-BE49-F238E27FC236}">
                <a16:creationId xmlns:a16="http://schemas.microsoft.com/office/drawing/2014/main" id="{D6471E19-8CCC-B0DF-8C3F-7CB2503D5D13}"/>
              </a:ext>
            </a:extLst>
          </p:cNvPr>
          <p:cNvSpPr>
            <a:spLocks noGrp="1"/>
          </p:cNvSpPr>
          <p:nvPr>
            <p:ph type="body" sz="quarter" idx="17" hasCustomPrompt="1"/>
          </p:nvPr>
        </p:nvSpPr>
        <p:spPr>
          <a:xfrm>
            <a:off x="4470184"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3" name="Text Placeholder 20">
            <a:extLst>
              <a:ext uri="{FF2B5EF4-FFF2-40B4-BE49-F238E27FC236}">
                <a16:creationId xmlns:a16="http://schemas.microsoft.com/office/drawing/2014/main" id="{014B1B71-F74A-A303-FC3B-F4A8195843F0}"/>
              </a:ext>
            </a:extLst>
          </p:cNvPr>
          <p:cNvSpPr>
            <a:spLocks noGrp="1"/>
          </p:cNvSpPr>
          <p:nvPr>
            <p:ph type="body" sz="quarter" idx="18"/>
          </p:nvPr>
        </p:nvSpPr>
        <p:spPr>
          <a:xfrm>
            <a:off x="4467225"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4" name="Text Placeholder 18">
            <a:extLst>
              <a:ext uri="{FF2B5EF4-FFF2-40B4-BE49-F238E27FC236}">
                <a16:creationId xmlns:a16="http://schemas.microsoft.com/office/drawing/2014/main" id="{4A48D3C2-9B59-84FE-83E7-B0F97C9E71D9}"/>
              </a:ext>
            </a:extLst>
          </p:cNvPr>
          <p:cNvSpPr>
            <a:spLocks noGrp="1"/>
          </p:cNvSpPr>
          <p:nvPr>
            <p:ph type="body" sz="quarter" idx="19" hasCustomPrompt="1"/>
          </p:nvPr>
        </p:nvSpPr>
        <p:spPr>
          <a:xfrm>
            <a:off x="8553811"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5" name="Text Placeholder 20">
            <a:extLst>
              <a:ext uri="{FF2B5EF4-FFF2-40B4-BE49-F238E27FC236}">
                <a16:creationId xmlns:a16="http://schemas.microsoft.com/office/drawing/2014/main" id="{A7224203-3DFE-E8BA-9C78-241EA5FF8CA4}"/>
              </a:ext>
            </a:extLst>
          </p:cNvPr>
          <p:cNvSpPr>
            <a:spLocks noGrp="1"/>
          </p:cNvSpPr>
          <p:nvPr>
            <p:ph type="body" sz="quarter" idx="20"/>
          </p:nvPr>
        </p:nvSpPr>
        <p:spPr>
          <a:xfrm>
            <a:off x="8550852"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2062178391"/>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p:cSld name="Mosaic #1">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B500C5C-55A0-3C8A-0687-A33E321F6869}"/>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Title 1">
            <a:extLst>
              <a:ext uri="{FF2B5EF4-FFF2-40B4-BE49-F238E27FC236}">
                <a16:creationId xmlns:a16="http://schemas.microsoft.com/office/drawing/2014/main" id="{9560B1CD-282B-07A4-3E89-E1D0C76CC900}"/>
              </a:ext>
            </a:extLst>
          </p:cNvPr>
          <p:cNvSpPr>
            <a:spLocks noGrp="1"/>
          </p:cNvSpPr>
          <p:nvPr>
            <p:ph type="title"/>
          </p:nvPr>
        </p:nvSpPr>
        <p:spPr>
          <a:xfrm>
            <a:off x="785261" y="1368426"/>
            <a:ext cx="3704189" cy="3432174"/>
          </a:xfrm>
        </p:spPr>
        <p:txBody>
          <a:bodyPr anchor="ct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7699375" y="682625"/>
            <a:ext cx="3856038" cy="5486398"/>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9" name="Picture Placeholder 8">
            <a:extLst>
              <a:ext uri="{FF2B5EF4-FFF2-40B4-BE49-F238E27FC236}">
                <a16:creationId xmlns:a16="http://schemas.microsoft.com/office/drawing/2014/main" id="{BAD7BE90-3BDC-F609-DA85-653C974727EC}"/>
              </a:ext>
            </a:extLst>
          </p:cNvPr>
          <p:cNvSpPr>
            <a:spLocks noGrp="1"/>
          </p:cNvSpPr>
          <p:nvPr>
            <p:ph type="pic" sz="quarter" idx="13"/>
          </p:nvPr>
        </p:nvSpPr>
        <p:spPr>
          <a:xfrm>
            <a:off x="6413500" y="2060575"/>
            <a:ext cx="2568575" cy="2730498"/>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5" name="Rounded Rectangle 4">
            <a:extLst>
              <a:ext uri="{FF2B5EF4-FFF2-40B4-BE49-F238E27FC236}">
                <a16:creationId xmlns:a16="http://schemas.microsoft.com/office/drawing/2014/main" id="{B4643C89-D039-12D0-AD23-86C897EB3177}"/>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7" name="Picture 6">
            <a:extLst>
              <a:ext uri="{FF2B5EF4-FFF2-40B4-BE49-F238E27FC236}">
                <a16:creationId xmlns:a16="http://schemas.microsoft.com/office/drawing/2014/main" id="{ADCBEA58-69E7-D73B-4B63-819B5DEF3E4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71568564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Mosaic #2">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6096000" y="0"/>
            <a:ext cx="6096000" cy="308090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2463476"/>
          </a:xfrm>
        </p:spPr>
        <p:txBody>
          <a:bodyPr/>
          <a:lstStyle/>
          <a:p>
            <a:r>
              <a:rPr lang="es-ES"/>
              <a:t>Haga clic para modificar el estilo de título del patrón</a:t>
            </a:r>
            <a:endParaRPr lang="en-GB"/>
          </a:p>
        </p:txBody>
      </p:sp>
      <p:sp>
        <p:nvSpPr>
          <p:cNvPr id="11" name="Picture Placeholder 8">
            <a:extLst>
              <a:ext uri="{FF2B5EF4-FFF2-40B4-BE49-F238E27FC236}">
                <a16:creationId xmlns:a16="http://schemas.microsoft.com/office/drawing/2014/main" id="{1F82C0E6-ABEE-E744-BED6-3CF463ACD28F}"/>
              </a:ext>
            </a:extLst>
          </p:cNvPr>
          <p:cNvSpPr>
            <a:spLocks noGrp="1"/>
          </p:cNvSpPr>
          <p:nvPr>
            <p:ph type="pic" sz="quarter" idx="13"/>
          </p:nvPr>
        </p:nvSpPr>
        <p:spPr>
          <a:xfrm>
            <a:off x="0" y="3088118"/>
            <a:ext cx="6096000" cy="308090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6416675" y="3080906"/>
            <a:ext cx="5138738" cy="308090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Rounded Rectangle 1">
            <a:extLst>
              <a:ext uri="{FF2B5EF4-FFF2-40B4-BE49-F238E27FC236}">
                <a16:creationId xmlns:a16="http://schemas.microsoft.com/office/drawing/2014/main" id="{B661CDCE-8667-108C-D192-8D82B9BCDBC4}"/>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594155404"/>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Mosaic #3">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12192000" cy="34290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s-ES"/>
              <a:t>Haga clic para modificar el estilo de título del patrón</a:t>
            </a:r>
            <a:endParaRPr lang="en-GB"/>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Rounded Rectangle 1">
            <a:extLst>
              <a:ext uri="{FF2B5EF4-FFF2-40B4-BE49-F238E27FC236}">
                <a16:creationId xmlns:a16="http://schemas.microsoft.com/office/drawing/2014/main" id="{E7251E75-5D43-155E-9EF9-2835F16A02AA}"/>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22252284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p:cSld name="Mosaic #4">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6096000" cy="34290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s-ES"/>
              <a:t>Haga clic para modificar el estilo de título del patrón</a:t>
            </a:r>
            <a:endParaRPr lang="en-GB"/>
          </a:p>
        </p:txBody>
      </p:sp>
      <p:sp>
        <p:nvSpPr>
          <p:cNvPr id="2" name="Picture Placeholder 8">
            <a:extLst>
              <a:ext uri="{FF2B5EF4-FFF2-40B4-BE49-F238E27FC236}">
                <a16:creationId xmlns:a16="http://schemas.microsoft.com/office/drawing/2014/main" id="{B5F49B39-D9E3-959B-708D-6A74A51B6E56}"/>
              </a:ext>
            </a:extLst>
          </p:cNvPr>
          <p:cNvSpPr>
            <a:spLocks noGrp="1"/>
          </p:cNvSpPr>
          <p:nvPr>
            <p:ph type="pic" sz="quarter" idx="13"/>
          </p:nvPr>
        </p:nvSpPr>
        <p:spPr>
          <a:xfrm>
            <a:off x="6096000" y="0"/>
            <a:ext cx="6096000" cy="3429000"/>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Rounded Rectangle 5">
            <a:extLst>
              <a:ext uri="{FF2B5EF4-FFF2-40B4-BE49-F238E27FC236}">
                <a16:creationId xmlns:a16="http://schemas.microsoft.com/office/drawing/2014/main" id="{37DA4BE3-56CF-7014-FEAC-F83276D7734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98533173"/>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p:cSld name="Mosaic #5">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9" name="Picture Placeholder 8">
            <a:extLst>
              <a:ext uri="{FF2B5EF4-FFF2-40B4-BE49-F238E27FC236}">
                <a16:creationId xmlns:a16="http://schemas.microsoft.com/office/drawing/2014/main" id="{19C604F0-B5CD-0F0A-9FCD-FB9A1EF29C33}"/>
              </a:ext>
            </a:extLst>
          </p:cNvPr>
          <p:cNvSpPr>
            <a:spLocks noGrp="1"/>
          </p:cNvSpPr>
          <p:nvPr>
            <p:ph type="pic" sz="quarter" idx="15"/>
          </p:nvPr>
        </p:nvSpPr>
        <p:spPr>
          <a:xfrm>
            <a:off x="5772149"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Rounded Rectangle 5">
            <a:extLst>
              <a:ext uri="{FF2B5EF4-FFF2-40B4-BE49-F238E27FC236}">
                <a16:creationId xmlns:a16="http://schemas.microsoft.com/office/drawing/2014/main" id="{34E08D6B-F466-16BC-3391-106E8FFF117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0778287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2E6161-A266-4B9E-451D-71EEEBD7CBA0}"/>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0499C679-5DEB-ADA4-077F-39D366ED84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204E8D6E-CB67-C464-1E34-611E2977D67B}"/>
              </a:ext>
            </a:extLst>
          </p:cNvPr>
          <p:cNvSpPr>
            <a:spLocks noGrp="1"/>
          </p:cNvSpPr>
          <p:nvPr>
            <p:ph type="dt" sz="half" idx="10"/>
          </p:nvPr>
        </p:nvSpPr>
        <p:spPr/>
        <p:txBody>
          <a:bodyPr/>
          <a:lstStyle/>
          <a:p>
            <a:endParaRPr lang="es-MX"/>
          </a:p>
        </p:txBody>
      </p:sp>
      <p:sp>
        <p:nvSpPr>
          <p:cNvPr id="5" name="Marcador de pie de página 4">
            <a:extLst>
              <a:ext uri="{FF2B5EF4-FFF2-40B4-BE49-F238E27FC236}">
                <a16:creationId xmlns:a16="http://schemas.microsoft.com/office/drawing/2014/main" id="{FDB4A84D-0B8D-1279-2005-624EBDA0F179}"/>
              </a:ext>
            </a:extLst>
          </p:cNvPr>
          <p:cNvSpPr>
            <a:spLocks noGrp="1"/>
          </p:cNvSpPr>
          <p:nvPr>
            <p:ph type="ftr" sz="quarter" idx="11"/>
          </p:nvPr>
        </p:nvSpPr>
        <p:spPr/>
        <p:txBody>
          <a:bodyPr/>
          <a:lstStyle/>
          <a:p>
            <a:r>
              <a:rPr lang="es-MX"/>
              <a:t>Source: </a:t>
            </a:r>
          </a:p>
        </p:txBody>
      </p:sp>
      <p:sp>
        <p:nvSpPr>
          <p:cNvPr id="6" name="Marcador de número de diapositiva 5">
            <a:extLst>
              <a:ext uri="{FF2B5EF4-FFF2-40B4-BE49-F238E27FC236}">
                <a16:creationId xmlns:a16="http://schemas.microsoft.com/office/drawing/2014/main" id="{5214D15B-F079-69FF-50D6-8A2710A75EF9}"/>
              </a:ext>
            </a:extLst>
          </p:cNvPr>
          <p:cNvSpPr>
            <a:spLocks noGrp="1"/>
          </p:cNvSpPr>
          <p:nvPr>
            <p:ph type="sldNum" sz="quarter" idx="12"/>
          </p:nvPr>
        </p:nvSpPr>
        <p:spPr/>
        <p:txBody>
          <a:bodyPr/>
          <a:lstStyle/>
          <a:p>
            <a:fld id="{67322826-FB53-4EA8-B4DD-786783600E55}" type="slidenum">
              <a:rPr lang="es-MX" smtClean="0"/>
              <a:t>‹Nº›</a:t>
            </a:fld>
            <a:endParaRPr lang="es-MX"/>
          </a:p>
        </p:txBody>
      </p:sp>
    </p:spTree>
    <p:extLst>
      <p:ext uri="{BB962C8B-B14F-4D97-AF65-F5344CB8AC3E}">
        <p14:creationId xmlns:p14="http://schemas.microsoft.com/office/powerpoint/2010/main" val="119529276"/>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Mosaic #6">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5775326" y="0"/>
            <a:ext cx="6416674"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5775326" y="3080906"/>
            <a:ext cx="6416674"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Rounded Rectangle 5">
            <a:extLst>
              <a:ext uri="{FF2B5EF4-FFF2-40B4-BE49-F238E27FC236}">
                <a16:creationId xmlns:a16="http://schemas.microsoft.com/office/drawing/2014/main" id="{6940F16F-80F7-0DAF-13F8-888A58AA174A}"/>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72692995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Mosaic #7">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9" name="Rounded Rectangle 8">
            <a:extLst>
              <a:ext uri="{FF2B5EF4-FFF2-40B4-BE49-F238E27FC236}">
                <a16:creationId xmlns:a16="http://schemas.microsoft.com/office/drawing/2014/main" id="{7553B5CB-779B-F9C8-9782-2B3EFD9A5A7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171668440"/>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Mosaic #8">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429000"/>
            <a:ext cx="3209925" cy="274002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206057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2067788"/>
            <a:ext cx="3209925" cy="410123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9" name="Rounded Rectangle 8">
            <a:extLst>
              <a:ext uri="{FF2B5EF4-FFF2-40B4-BE49-F238E27FC236}">
                <a16:creationId xmlns:a16="http://schemas.microsoft.com/office/drawing/2014/main" id="{F56B88C7-709E-7FB2-AB08-704E04F89CD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47784506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Mosaic #9">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0" y="0"/>
            <a:ext cx="6095999"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6096000" y="3429000"/>
            <a:ext cx="6095999"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0"/>
            <a:ext cx="6096000"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0" y="3429000"/>
            <a:ext cx="6096000"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pic>
        <p:nvPicPr>
          <p:cNvPr id="9" name="Picture 8">
            <a:extLst>
              <a:ext uri="{FF2B5EF4-FFF2-40B4-BE49-F238E27FC236}">
                <a16:creationId xmlns:a16="http://schemas.microsoft.com/office/drawing/2014/main" id="{A093B9B1-A201-4E32-4849-535812A3D3AA}"/>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404499233"/>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Mosaic #10">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1" y="0"/>
            <a:ext cx="6095999"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1"/>
            <a:ext cx="6096000" cy="6169022"/>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pic>
        <p:nvPicPr>
          <p:cNvPr id="7" name="Picture 6">
            <a:extLst>
              <a:ext uri="{FF2B5EF4-FFF2-40B4-BE49-F238E27FC236}">
                <a16:creationId xmlns:a16="http://schemas.microsoft.com/office/drawing/2014/main" id="{3A5C8769-3003-F7AE-6734-71EC4497CBB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875263946"/>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Mosaic #11">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416675" y="0"/>
            <a:ext cx="2565400"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1" y="0"/>
            <a:ext cx="6416675" cy="27432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Picture Placeholder 4">
            <a:extLst>
              <a:ext uri="{FF2B5EF4-FFF2-40B4-BE49-F238E27FC236}">
                <a16:creationId xmlns:a16="http://schemas.microsoft.com/office/drawing/2014/main" id="{B5946053-E62C-3605-EB68-E7DEC59EE045}"/>
              </a:ext>
            </a:extLst>
          </p:cNvPr>
          <p:cNvSpPr>
            <a:spLocks noGrp="1"/>
          </p:cNvSpPr>
          <p:nvPr>
            <p:ph type="pic" sz="quarter" idx="17"/>
          </p:nvPr>
        </p:nvSpPr>
        <p:spPr>
          <a:xfrm>
            <a:off x="0" y="2743200"/>
            <a:ext cx="3206750"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8EDF04BE-2ED7-E23F-7734-81C214CCA853}"/>
              </a:ext>
            </a:extLst>
          </p:cNvPr>
          <p:cNvSpPr>
            <a:spLocks noGrp="1"/>
          </p:cNvSpPr>
          <p:nvPr>
            <p:ph type="pic" sz="quarter" idx="18"/>
          </p:nvPr>
        </p:nvSpPr>
        <p:spPr>
          <a:xfrm>
            <a:off x="3206749" y="2743200"/>
            <a:ext cx="3209925"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8" name="Picture Placeholder 7">
            <a:extLst>
              <a:ext uri="{FF2B5EF4-FFF2-40B4-BE49-F238E27FC236}">
                <a16:creationId xmlns:a16="http://schemas.microsoft.com/office/drawing/2014/main" id="{DFC2092C-D564-C5A9-C97F-348F2ECB44D2}"/>
              </a:ext>
            </a:extLst>
          </p:cNvPr>
          <p:cNvSpPr>
            <a:spLocks noGrp="1"/>
          </p:cNvSpPr>
          <p:nvPr>
            <p:ph type="pic" sz="quarter" idx="19"/>
          </p:nvPr>
        </p:nvSpPr>
        <p:spPr>
          <a:xfrm>
            <a:off x="8982075" y="0"/>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9" name="Picture Placeholder 8">
            <a:extLst>
              <a:ext uri="{FF2B5EF4-FFF2-40B4-BE49-F238E27FC236}">
                <a16:creationId xmlns:a16="http://schemas.microsoft.com/office/drawing/2014/main" id="{75EB5095-7804-C3E6-7402-3C7A63C0BA76}"/>
              </a:ext>
            </a:extLst>
          </p:cNvPr>
          <p:cNvSpPr>
            <a:spLocks noGrp="1"/>
          </p:cNvSpPr>
          <p:nvPr>
            <p:ph type="pic" sz="quarter" idx="20"/>
          </p:nvPr>
        </p:nvSpPr>
        <p:spPr>
          <a:xfrm>
            <a:off x="8982075" y="3082924"/>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pic>
        <p:nvPicPr>
          <p:cNvPr id="11" name="Picture 10">
            <a:extLst>
              <a:ext uri="{FF2B5EF4-FFF2-40B4-BE49-F238E27FC236}">
                <a16:creationId xmlns:a16="http://schemas.microsoft.com/office/drawing/2014/main" id="{DC9A5F4A-8E2C-947C-0714-E5C346E24C4E}"/>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515361217"/>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Mosaic #12">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0" y="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BBB13102-A20D-BCDF-666A-2DBE1AC13C07}"/>
              </a:ext>
            </a:extLst>
          </p:cNvPr>
          <p:cNvSpPr>
            <a:spLocks noGrp="1"/>
          </p:cNvSpPr>
          <p:nvPr>
            <p:ph type="pic" sz="quarter" idx="13"/>
          </p:nvPr>
        </p:nvSpPr>
        <p:spPr>
          <a:xfrm>
            <a:off x="-600" y="308610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2" name="Picture Placeholder 21">
            <a:extLst>
              <a:ext uri="{FF2B5EF4-FFF2-40B4-BE49-F238E27FC236}">
                <a16:creationId xmlns:a16="http://schemas.microsoft.com/office/drawing/2014/main" id="{6F490869-D1DC-C579-A316-10A2245BB8A2}"/>
              </a:ext>
            </a:extLst>
          </p:cNvPr>
          <p:cNvSpPr>
            <a:spLocks noGrp="1"/>
          </p:cNvSpPr>
          <p:nvPr>
            <p:ph type="pic" sz="quarter" idx="14"/>
          </p:nvPr>
        </p:nvSpPr>
        <p:spPr>
          <a:xfrm>
            <a:off x="3044248"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3" name="Picture Placeholder 22">
            <a:extLst>
              <a:ext uri="{FF2B5EF4-FFF2-40B4-BE49-F238E27FC236}">
                <a16:creationId xmlns:a16="http://schemas.microsoft.com/office/drawing/2014/main" id="{AED58FB9-EF60-89EE-C72E-92CE23001F82}"/>
              </a:ext>
            </a:extLst>
          </p:cNvPr>
          <p:cNvSpPr>
            <a:spLocks noGrp="1"/>
          </p:cNvSpPr>
          <p:nvPr>
            <p:ph type="pic" sz="quarter" idx="15"/>
          </p:nvPr>
        </p:nvSpPr>
        <p:spPr>
          <a:xfrm>
            <a:off x="3044248"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24" name="Picture Placeholder 23">
            <a:extLst>
              <a:ext uri="{FF2B5EF4-FFF2-40B4-BE49-F238E27FC236}">
                <a16:creationId xmlns:a16="http://schemas.microsoft.com/office/drawing/2014/main" id="{4823CF1B-0C04-D7AF-5C5C-1F72BEB334B2}"/>
              </a:ext>
            </a:extLst>
          </p:cNvPr>
          <p:cNvSpPr>
            <a:spLocks noGrp="1"/>
          </p:cNvSpPr>
          <p:nvPr>
            <p:ph type="pic" sz="quarter" idx="16"/>
          </p:nvPr>
        </p:nvSpPr>
        <p:spPr>
          <a:xfrm>
            <a:off x="6096000" y="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25" name="Picture Placeholder 24">
            <a:extLst>
              <a:ext uri="{FF2B5EF4-FFF2-40B4-BE49-F238E27FC236}">
                <a16:creationId xmlns:a16="http://schemas.microsoft.com/office/drawing/2014/main" id="{3DB2B6A3-4F93-8812-1A03-1B748F6B2AE9}"/>
              </a:ext>
            </a:extLst>
          </p:cNvPr>
          <p:cNvSpPr>
            <a:spLocks noGrp="1"/>
          </p:cNvSpPr>
          <p:nvPr>
            <p:ph type="pic" sz="quarter" idx="17"/>
          </p:nvPr>
        </p:nvSpPr>
        <p:spPr>
          <a:xfrm>
            <a:off x="6096000" y="308610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6" name="Picture Placeholder 25">
            <a:extLst>
              <a:ext uri="{FF2B5EF4-FFF2-40B4-BE49-F238E27FC236}">
                <a16:creationId xmlns:a16="http://schemas.microsoft.com/office/drawing/2014/main" id="{66B79E47-FA84-B264-D708-BEA6E7FE3727}"/>
              </a:ext>
            </a:extLst>
          </p:cNvPr>
          <p:cNvSpPr>
            <a:spLocks noGrp="1"/>
          </p:cNvSpPr>
          <p:nvPr>
            <p:ph type="pic" sz="quarter" idx="18"/>
          </p:nvPr>
        </p:nvSpPr>
        <p:spPr>
          <a:xfrm>
            <a:off x="9142114"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7" name="Picture Placeholder 26">
            <a:extLst>
              <a:ext uri="{FF2B5EF4-FFF2-40B4-BE49-F238E27FC236}">
                <a16:creationId xmlns:a16="http://schemas.microsoft.com/office/drawing/2014/main" id="{3BB89B72-822F-BF1F-3F86-589507872696}"/>
              </a:ext>
            </a:extLst>
          </p:cNvPr>
          <p:cNvSpPr>
            <a:spLocks noGrp="1"/>
          </p:cNvSpPr>
          <p:nvPr>
            <p:ph type="pic" sz="quarter" idx="19"/>
          </p:nvPr>
        </p:nvSpPr>
        <p:spPr>
          <a:xfrm>
            <a:off x="9142114"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957353894"/>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Media - desktop">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C93688E-1263-9D36-62A7-80F8CE19F9AF}"/>
              </a:ext>
            </a:extLst>
          </p:cNvPr>
          <p:cNvPicPr>
            <a:picLocks noChangeAspect="1"/>
          </p:cNvPicPr>
          <p:nvPr/>
        </p:nvPicPr>
        <p:blipFill rotWithShape="1">
          <a:blip r:embed="rId2"/>
          <a:srcRect b="8569"/>
          <a:stretch/>
        </p:blipFill>
        <p:spPr>
          <a:xfrm>
            <a:off x="6845670" y="2590799"/>
            <a:ext cx="4860531" cy="3578225"/>
          </a:xfrm>
          <a:prstGeom prst="rect">
            <a:avLst/>
          </a:prstGeom>
        </p:spPr>
      </p:pic>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6982977" y="2742325"/>
            <a:ext cx="4585917" cy="2579578"/>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2226793155"/>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Media - mobile">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s-ES"/>
              <a:t>Haga clic para modificar el estilo de título del patrón</a:t>
            </a:r>
            <a:endParaRPr lang="en-GB"/>
          </a:p>
        </p:txBody>
      </p:sp>
      <p:sp>
        <p:nvSpPr>
          <p:cNvPr id="2" name="Text Placeholder 7">
            <a:extLst>
              <a:ext uri="{FF2B5EF4-FFF2-40B4-BE49-F238E27FC236}">
                <a16:creationId xmlns:a16="http://schemas.microsoft.com/office/drawing/2014/main" id="{F3C9BFFC-B4D9-44A6-1923-855BB7D10B9A}"/>
              </a:ext>
            </a:extLst>
          </p:cNvPr>
          <p:cNvSpPr>
            <a:spLocks noGrp="1"/>
          </p:cNvSpPr>
          <p:nvPr>
            <p:ph type="body" sz="quarter" idx="14"/>
          </p:nvPr>
        </p:nvSpPr>
        <p:spPr>
          <a:xfrm>
            <a:off x="9313541" y="1283759"/>
            <a:ext cx="2239057" cy="4702175"/>
          </a:xfrm>
          <a:prstGeom prst="roundRect">
            <a:avLst>
              <a:gd name="adj" fmla="val 12251"/>
            </a:avLst>
          </a:prstGeom>
          <a:solidFill>
            <a:schemeClr val="tx1"/>
          </a:solidFill>
        </p:spPr>
        <p:txBody>
          <a:bodyPr/>
          <a:lstStyle>
            <a:lvl1pPr>
              <a:defRPr sz="100">
                <a:noFill/>
              </a:defRPr>
            </a:lvl1pPr>
          </a:lstStyle>
          <a:p>
            <a:pPr lvl="0"/>
            <a:r>
              <a:rPr lang="es-ES"/>
              <a:t>Haga clic para modificar los estilos de texto del patrón</a:t>
            </a:r>
          </a:p>
        </p:txBody>
      </p:sp>
      <p:sp>
        <p:nvSpPr>
          <p:cNvPr id="7" name="Picture Placeholder 5">
            <a:extLst>
              <a:ext uri="{FF2B5EF4-FFF2-40B4-BE49-F238E27FC236}">
                <a16:creationId xmlns:a16="http://schemas.microsoft.com/office/drawing/2014/main" id="{D9883130-8A5B-7D6C-2C29-C580C41FDA04}"/>
              </a:ext>
            </a:extLst>
          </p:cNvPr>
          <p:cNvSpPr>
            <a:spLocks noGrp="1"/>
          </p:cNvSpPr>
          <p:nvPr>
            <p:ph type="pic" sz="quarter" idx="12"/>
          </p:nvPr>
        </p:nvSpPr>
        <p:spPr>
          <a:xfrm>
            <a:off x="9384617" y="1345678"/>
            <a:ext cx="2096905" cy="4578337"/>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162974118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p:cSld name="Statement extra #1">
    <p:bg>
      <p:bgPr>
        <a:solidFill>
          <a:schemeClr val="bg1"/>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68E667D-CFE0-A488-E675-27CFF1F3407B}"/>
              </a:ext>
            </a:extLst>
          </p:cNvPr>
          <p:cNvSpPr>
            <a:spLocks noGrp="1"/>
          </p:cNvSpPr>
          <p:nvPr>
            <p:ph type="pic" sz="quarter" idx="14"/>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1901825 h 6858000"/>
              <a:gd name="connsiteX3" fmla="*/ 1924050 w 12192000"/>
              <a:gd name="connsiteY3" fmla="*/ 1901825 h 6858000"/>
              <a:gd name="connsiteX4" fmla="*/ 1924050 w 12192000"/>
              <a:gd name="connsiteY4" fmla="*/ 6858000 h 6858000"/>
              <a:gd name="connsiteX5" fmla="*/ 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1901825"/>
                </a:lnTo>
                <a:lnTo>
                  <a:pt x="1924050" y="1901825"/>
                </a:lnTo>
                <a:lnTo>
                  <a:pt x="1924050" y="6858000"/>
                </a:lnTo>
                <a:lnTo>
                  <a:pt x="0" y="6858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7" name="Text Placeholder 6">
            <a:extLst>
              <a:ext uri="{FF2B5EF4-FFF2-40B4-BE49-F238E27FC236}">
                <a16:creationId xmlns:a16="http://schemas.microsoft.com/office/drawing/2014/main" id="{0DCC1F04-2D61-5744-2A72-F3F09FDDE44A}"/>
              </a:ext>
            </a:extLst>
          </p:cNvPr>
          <p:cNvSpPr>
            <a:spLocks noGrp="1"/>
          </p:cNvSpPr>
          <p:nvPr>
            <p:ph type="body" sz="quarter" idx="27" hasCustomPrompt="1"/>
          </p:nvPr>
        </p:nvSpPr>
        <p:spPr>
          <a:xfrm>
            <a:off x="0" y="12706"/>
            <a:ext cx="12192000" cy="6845294"/>
          </a:xfrm>
          <a:custGeom>
            <a:avLst/>
            <a:gdLst>
              <a:gd name="connsiteX0" fmla="*/ 0 w 12192000"/>
              <a:gd name="connsiteY0" fmla="*/ 0 h 6845294"/>
              <a:gd name="connsiteX1" fmla="*/ 12192000 w 12192000"/>
              <a:gd name="connsiteY1" fmla="*/ 0 h 6845294"/>
              <a:gd name="connsiteX2" fmla="*/ 12192000 w 12192000"/>
              <a:gd name="connsiteY2" fmla="*/ 1895472 h 6845294"/>
              <a:gd name="connsiteX3" fmla="*/ 1924050 w 12192000"/>
              <a:gd name="connsiteY3" fmla="*/ 1895472 h 6845294"/>
              <a:gd name="connsiteX4" fmla="*/ 1924050 w 12192000"/>
              <a:gd name="connsiteY4" fmla="*/ 6845294 h 6845294"/>
              <a:gd name="connsiteX5" fmla="*/ 0 w 12192000"/>
              <a:gd name="connsiteY5" fmla="*/ 6845294 h 6845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45294">
                <a:moveTo>
                  <a:pt x="0" y="0"/>
                </a:moveTo>
                <a:lnTo>
                  <a:pt x="12192000" y="0"/>
                </a:lnTo>
                <a:lnTo>
                  <a:pt x="12192000" y="1895472"/>
                </a:lnTo>
                <a:lnTo>
                  <a:pt x="1924050" y="1895472"/>
                </a:lnTo>
                <a:lnTo>
                  <a:pt x="1924050" y="6845294"/>
                </a:lnTo>
                <a:lnTo>
                  <a:pt x="0" y="6845294"/>
                </a:lnTo>
                <a:close/>
              </a:path>
            </a:pathLst>
          </a:custGeom>
          <a:blipFill>
            <a:blip r:embed="rId2">
              <a:alphaModFix amt="50000"/>
            </a:blip>
            <a:stretch>
              <a:fillRect l="-19822" r="19822" b="-186"/>
            </a:stretch>
          </a:blipFill>
        </p:spPr>
        <p:txBody>
          <a:bodyPr wrap="square" anchor="ctr">
            <a:noAutofit/>
          </a:bodyPr>
          <a:lstStyle>
            <a:lvl1pPr algn="ctr">
              <a:defRPr sz="100"/>
            </a:lvl1pPr>
          </a:lstStyle>
          <a:p>
            <a:pPr lvl="0"/>
            <a:r>
              <a:rPr lang="en-US"/>
              <a:t>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719346" y="2409290"/>
            <a:ext cx="8835582" cy="3759735"/>
          </a:xfrm>
        </p:spPr>
        <p:txBody>
          <a:bodyPr numCol="1" spcCol="360000"/>
          <a:lstStyle>
            <a:lvl1pPr>
              <a:lnSpc>
                <a:spcPct val="90000"/>
              </a:lnSpc>
              <a:defRPr sz="5400"/>
            </a:lvl1pPr>
          </a:lstStyle>
          <a:p>
            <a:pPr lvl="0"/>
            <a:r>
              <a:rPr lang="es-ES"/>
              <a:t>Haga clic para modificar los estilos de texto del patrón</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2" name="Rectangle 1">
            <a:extLst>
              <a:ext uri="{FF2B5EF4-FFF2-40B4-BE49-F238E27FC236}">
                <a16:creationId xmlns:a16="http://schemas.microsoft.com/office/drawing/2014/main" id="{3EE571A3-652C-2AF1-3341-D2EC2BED1EDB}"/>
              </a:ext>
            </a:extLst>
          </p:cNvPr>
          <p:cNvSpPr/>
          <p:nvPr/>
        </p:nvSpPr>
        <p:spPr>
          <a:xfrm rot="5400000">
            <a:off x="-414034" y="4232375"/>
            <a:ext cx="4957639"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5" name="Picture 4">
            <a:extLst>
              <a:ext uri="{FF2B5EF4-FFF2-40B4-BE49-F238E27FC236}">
                <a16:creationId xmlns:a16="http://schemas.microsoft.com/office/drawing/2014/main" id="{E0510002-FF6D-611C-821B-E6B76AD00842}"/>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29985139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asic - grey">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2775460650"/>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p:cSld name="Statement extra #2">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6" name="Picture 5">
            <a:extLst>
              <a:ext uri="{FF2B5EF4-FFF2-40B4-BE49-F238E27FC236}">
                <a16:creationId xmlns:a16="http://schemas.microsoft.com/office/drawing/2014/main" id="{20C9716D-26D7-9DDA-1A26-3C44D65B59AD}"/>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48663936"/>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p:cSld name="Statement extra #3">
    <p:bg>
      <p:bgPr>
        <a:solidFill>
          <a:srgbClr val="EDE9E9"/>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42000" y="680400"/>
            <a:ext cx="10908000" cy="54972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41350" y="680400"/>
            <a:ext cx="10909300" cy="54972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4" name="Picture 3">
            <a:extLst>
              <a:ext uri="{FF2B5EF4-FFF2-40B4-BE49-F238E27FC236}">
                <a16:creationId xmlns:a16="http://schemas.microsoft.com/office/drawing/2014/main" id="{EF035709-5550-2B8F-547D-4495C50287D1}"/>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68843633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p:cSld name="Statement extra #4">
    <p:bg>
      <p:bgPr>
        <a:solidFill>
          <a:srgbClr val="EDE9E9"/>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36587" y="682625"/>
            <a:ext cx="10918826" cy="5492750"/>
          </a:xfrm>
          <a:solidFill>
            <a:srgbClr val="EDE9E9"/>
          </a:solidFill>
        </p:spPr>
        <p:txBody>
          <a:bodyPr lIns="1980000" tIns="900000" rIns="1980000" bIns="900000" numCol="1" spcCol="360000" anchor="ctr"/>
          <a:lstStyle>
            <a:lvl1pPr algn="ctr">
              <a:lnSpc>
                <a:spcPct val="90000"/>
              </a:lnSpc>
              <a:defRPr sz="5400">
                <a:solidFill>
                  <a:schemeClr val="tx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6" name="Picture 5">
            <a:extLst>
              <a:ext uri="{FF2B5EF4-FFF2-40B4-BE49-F238E27FC236}">
                <a16:creationId xmlns:a16="http://schemas.microsoft.com/office/drawing/2014/main" id="{BA8D4FE3-B74A-D3D0-1D15-8FD72009CE9F}"/>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1365510868"/>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p:cSld name="Statement extra #5">
    <p:bg>
      <p:bgPr>
        <a:solidFill>
          <a:schemeClr val="bg2"/>
        </a:solidFill>
        <a:effectLst/>
      </p:bgPr>
    </p:b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C94CDDFE-B808-A462-BF7C-15A9ACEEE893}"/>
              </a:ext>
            </a:extLst>
          </p:cNvPr>
          <p:cNvSpPr>
            <a:spLocks noGrp="1"/>
          </p:cNvSpPr>
          <p:nvPr>
            <p:ph type="pic" sz="quarter" idx="22"/>
          </p:nvPr>
        </p:nvSpPr>
        <p:spPr>
          <a:xfrm>
            <a:off x="6095400" y="0"/>
            <a:ext cx="6096600" cy="6858000"/>
          </a:xfrm>
          <a:solidFill>
            <a:schemeClr val="bg1">
              <a:lumMod val="65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60966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0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7" name="Picture 6">
            <a:extLst>
              <a:ext uri="{FF2B5EF4-FFF2-40B4-BE49-F238E27FC236}">
                <a16:creationId xmlns:a16="http://schemas.microsoft.com/office/drawing/2014/main" id="{C28E8762-DAC0-DE78-47F7-E3762658EACE}"/>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00124307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p:cSld name="Statement extra #6">
    <p:bg>
      <p:bgPr>
        <a:solidFill>
          <a:srgbClr val="EDE9E9"/>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D03372D-29D0-283E-9B2D-20EC828BD07A}"/>
              </a:ext>
            </a:extLst>
          </p:cNvPr>
          <p:cNvSpPr/>
          <p:nvPr/>
        </p:nvSpPr>
        <p:spPr>
          <a:xfrm rot="5400000">
            <a:off x="6337009" y="3282193"/>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0" y="0"/>
            <a:ext cx="9619200" cy="6858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3206750" y="682625"/>
            <a:ext cx="8985250" cy="5492752"/>
          </a:xfrm>
          <a:solidFill>
            <a:schemeClr val="bg1"/>
          </a:solidFill>
        </p:spPr>
        <p:txBody>
          <a:bodyPr lIns="648000" tIns="503999" rIns="720000" bIns="360000"/>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3848100" y="682625"/>
            <a:ext cx="7706828" cy="5492750"/>
          </a:xfrm>
        </p:spPr>
        <p:txBody>
          <a:bodyPr numCol="1" spcCol="360000" anchor="ctr"/>
          <a:lstStyle>
            <a:lvl1pPr>
              <a:lnSpc>
                <a:spcPct val="90000"/>
              </a:lnSpc>
              <a:defRPr sz="5400"/>
            </a:lvl1pPr>
          </a:lstStyle>
          <a:p>
            <a:pPr lvl="0"/>
            <a:r>
              <a:rPr lang="es-ES"/>
              <a:t>Haga clic para modificar los estilos de texto del patrón</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4" name="Rounded Rectangle 3">
            <a:extLst>
              <a:ext uri="{FF2B5EF4-FFF2-40B4-BE49-F238E27FC236}">
                <a16:creationId xmlns:a16="http://schemas.microsoft.com/office/drawing/2014/main" id="{078752AD-89EB-4103-B2A4-8FFD72F2DDB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9" name="Picture 8">
            <a:extLst>
              <a:ext uri="{FF2B5EF4-FFF2-40B4-BE49-F238E27FC236}">
                <a16:creationId xmlns:a16="http://schemas.microsoft.com/office/drawing/2014/main" id="{67B111F8-BFAA-CC24-A3B3-B801C3F88B6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372771041"/>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p:cSld name="Statement extra #7">
    <p:bg>
      <p:bgPr>
        <a:solidFill>
          <a:schemeClr val="bg2"/>
        </a:solidFill>
        <a:effectLst/>
      </p:bgPr>
    </p:bg>
    <p:spTree>
      <p:nvGrpSpPr>
        <p:cNvPr id="1" name=""/>
        <p:cNvGrpSpPr/>
        <p:nvPr/>
      </p:nvGrpSpPr>
      <p:grpSpPr>
        <a:xfrm>
          <a:off x="0" y="0"/>
          <a:ext cx="0" cy="0"/>
          <a:chOff x="0" y="0"/>
          <a:chExt cx="0" cy="0"/>
        </a:xfrm>
      </p:grpSpPr>
      <p:sp>
        <p:nvSpPr>
          <p:cNvPr id="9" name="Picture Placeholder 5">
            <a:extLst>
              <a:ext uri="{FF2B5EF4-FFF2-40B4-BE49-F238E27FC236}">
                <a16:creationId xmlns:a16="http://schemas.microsoft.com/office/drawing/2014/main" id="{B3A5AB9B-F36D-C97A-851D-0C3C055F8AB9}"/>
              </a:ext>
            </a:extLst>
          </p:cNvPr>
          <p:cNvSpPr>
            <a:spLocks noGrp="1"/>
          </p:cNvSpPr>
          <p:nvPr>
            <p:ph type="pic" sz="quarter" idx="24"/>
          </p:nvPr>
        </p:nvSpPr>
        <p:spPr>
          <a:xfrm>
            <a:off x="-600" y="4572001"/>
            <a:ext cx="12193200" cy="2286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10" name="Text Placeholder 7">
            <a:extLst>
              <a:ext uri="{FF2B5EF4-FFF2-40B4-BE49-F238E27FC236}">
                <a16:creationId xmlns:a16="http://schemas.microsoft.com/office/drawing/2014/main" id="{95A686A2-DB4A-4300-3D5B-A3EBF888B49E}"/>
              </a:ext>
            </a:extLst>
          </p:cNvPr>
          <p:cNvSpPr>
            <a:spLocks noGrp="1"/>
          </p:cNvSpPr>
          <p:nvPr>
            <p:ph type="body" sz="quarter" idx="25"/>
          </p:nvPr>
        </p:nvSpPr>
        <p:spPr>
          <a:xfrm>
            <a:off x="1923450" y="4572001"/>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s-ES"/>
              <a:t>Haga clic para modificar los estilos de texto del patrón</a:t>
            </a:r>
          </a:p>
        </p:txBody>
      </p:sp>
      <p:sp>
        <p:nvSpPr>
          <p:cNvPr id="6" name="Picture Placeholder 5">
            <a:extLst>
              <a:ext uri="{FF2B5EF4-FFF2-40B4-BE49-F238E27FC236}">
                <a16:creationId xmlns:a16="http://schemas.microsoft.com/office/drawing/2014/main" id="{09F4806A-5A04-4F83-1383-BACACC67A7C7}"/>
              </a:ext>
            </a:extLst>
          </p:cNvPr>
          <p:cNvSpPr>
            <a:spLocks noGrp="1"/>
          </p:cNvSpPr>
          <p:nvPr>
            <p:ph type="pic" sz="quarter" idx="22"/>
          </p:nvPr>
        </p:nvSpPr>
        <p:spPr>
          <a:xfrm>
            <a:off x="-600" y="2286001"/>
            <a:ext cx="12193200" cy="2286000"/>
          </a:xfrm>
          <a:solidFill>
            <a:schemeClr val="bg1">
              <a:lumMod val="65000"/>
            </a:schemeClr>
          </a:solidFill>
        </p:spPr>
        <p:txBody>
          <a:bodyPr anchor="ctr"/>
          <a:lstStyle>
            <a:lvl1pPr algn="r">
              <a:defRPr>
                <a:solidFill>
                  <a:schemeClr val="bg1"/>
                </a:solidFill>
              </a:defRPr>
            </a:lvl1pPr>
          </a:lstStyle>
          <a:p>
            <a:r>
              <a:rPr lang="es-ES"/>
              <a:t>Haga clic en el icono para agregar una imagen</a:t>
            </a:r>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2286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923450" y="0"/>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7" name="Text Placeholder 7">
            <a:extLst>
              <a:ext uri="{FF2B5EF4-FFF2-40B4-BE49-F238E27FC236}">
                <a16:creationId xmlns:a16="http://schemas.microsoft.com/office/drawing/2014/main" id="{A57C6F1D-0082-D95A-B441-BCB17D238378}"/>
              </a:ext>
            </a:extLst>
          </p:cNvPr>
          <p:cNvSpPr>
            <a:spLocks noGrp="1"/>
          </p:cNvSpPr>
          <p:nvPr>
            <p:ph type="body" sz="quarter" idx="23"/>
          </p:nvPr>
        </p:nvSpPr>
        <p:spPr>
          <a:xfrm>
            <a:off x="0" y="2286001"/>
            <a:ext cx="10268550" cy="2286000"/>
          </a:xfrm>
          <a:gradFill flip="none" rotWithShape="1">
            <a:gsLst>
              <a:gs pos="0">
                <a:schemeClr val="tx1">
                  <a:alpha val="70000"/>
                </a:schemeClr>
              </a:gs>
              <a:gs pos="100000">
                <a:schemeClr val="tx1">
                  <a:alpha val="0"/>
                </a:schemeClr>
              </a:gs>
            </a:gsLst>
            <a:lin ang="0" scaled="1"/>
            <a:tileRect/>
          </a:gradFill>
        </p:spPr>
        <p:txBody>
          <a:bodyPr lIns="1260000" tIns="0" rIns="360000" bIns="0" numCol="1" spcCol="360000" anchor="ctr"/>
          <a:lstStyle>
            <a:lvl1pPr algn="l">
              <a:lnSpc>
                <a:spcPct val="90000"/>
              </a:lnSpc>
              <a:defRPr sz="4800">
                <a:solidFill>
                  <a:schemeClr val="bg1"/>
                </a:solidFill>
              </a:defRPr>
            </a:lvl1pPr>
          </a:lstStyle>
          <a:p>
            <a:pPr lvl="0"/>
            <a:r>
              <a:rPr lang="es-ES"/>
              <a:t>Haga clic para modificar los estilos de texto del patrón</a:t>
            </a:r>
          </a:p>
        </p:txBody>
      </p:sp>
      <p:pic>
        <p:nvPicPr>
          <p:cNvPr id="11" name="Picture 10">
            <a:extLst>
              <a:ext uri="{FF2B5EF4-FFF2-40B4-BE49-F238E27FC236}">
                <a16:creationId xmlns:a16="http://schemas.microsoft.com/office/drawing/2014/main" id="{5148634E-B406-F838-2603-49E7B4EEC9D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77062527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9D0571CB-8BC9-D84F-9E30-8938179DFC8A}"/>
              </a:ext>
            </a:extLst>
          </p:cNvPr>
          <p:cNvSpPr/>
          <p:nvPr/>
        </p:nvSpPr>
        <p:spPr>
          <a:xfrm>
            <a:off x="3980269" y="0"/>
            <a:ext cx="2591755" cy="6858000"/>
          </a:xfrm>
          <a:custGeom>
            <a:avLst/>
            <a:gdLst>
              <a:gd name="connsiteX0" fmla="*/ 1896356 w 2591755"/>
              <a:gd name="connsiteY0" fmla="*/ 0 h 6858000"/>
              <a:gd name="connsiteX1" fmla="*/ 2591755 w 2591755"/>
              <a:gd name="connsiteY1" fmla="*/ 0 h 6858000"/>
              <a:gd name="connsiteX2" fmla="*/ 695399 w 2591755"/>
              <a:gd name="connsiteY2" fmla="*/ 6858000 h 6858000"/>
              <a:gd name="connsiteX3" fmla="*/ 0 w 259175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91755" h="6858000">
                <a:moveTo>
                  <a:pt x="1896356" y="0"/>
                </a:moveTo>
                <a:lnTo>
                  <a:pt x="2591755" y="0"/>
                </a:lnTo>
                <a:lnTo>
                  <a:pt x="695399" y="6858000"/>
                </a:lnTo>
                <a:lnTo>
                  <a:pt x="0" y="6858000"/>
                </a:lnTo>
                <a:close/>
              </a:path>
            </a:pathLst>
          </a:custGeom>
          <a:gradFill>
            <a:gsLst>
              <a:gs pos="1000">
                <a:schemeClr val="accent2">
                  <a:alpha val="90000"/>
                </a:schemeClr>
              </a:gs>
              <a:gs pos="95000">
                <a:schemeClr val="accent3">
                  <a:alpha val="9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a:p>
        </p:txBody>
      </p:sp>
      <p:sp>
        <p:nvSpPr>
          <p:cNvPr id="6" name="Freeform 5">
            <a:extLst>
              <a:ext uri="{FF2B5EF4-FFF2-40B4-BE49-F238E27FC236}">
                <a16:creationId xmlns:a16="http://schemas.microsoft.com/office/drawing/2014/main" id="{84B6E5DE-49BC-3F42-9544-E7E7A6D8ABEF}"/>
              </a:ext>
            </a:extLst>
          </p:cNvPr>
          <p:cNvSpPr/>
          <p:nvPr/>
        </p:nvSpPr>
        <p:spPr>
          <a:xfrm>
            <a:off x="2" y="0"/>
            <a:ext cx="6095999" cy="6858000"/>
          </a:xfrm>
          <a:custGeom>
            <a:avLst/>
            <a:gdLst>
              <a:gd name="connsiteX0" fmla="*/ 0 w 5907109"/>
              <a:gd name="connsiteY0" fmla="*/ 0 h 6858000"/>
              <a:gd name="connsiteX1" fmla="*/ 5907109 w 5907109"/>
              <a:gd name="connsiteY1" fmla="*/ 0 h 6858000"/>
              <a:gd name="connsiteX2" fmla="*/ 4069513 w 5907109"/>
              <a:gd name="connsiteY2" fmla="*/ 6858000 h 6858000"/>
              <a:gd name="connsiteX3" fmla="*/ 0 w 590710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907109" h="6858000">
                <a:moveTo>
                  <a:pt x="0" y="0"/>
                </a:moveTo>
                <a:lnTo>
                  <a:pt x="5907109" y="0"/>
                </a:lnTo>
                <a:lnTo>
                  <a:pt x="406951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a:p>
        </p:txBody>
      </p:sp>
      <p:sp>
        <p:nvSpPr>
          <p:cNvPr id="13" name="Picture Placeholder 12">
            <a:extLst>
              <a:ext uri="{FF2B5EF4-FFF2-40B4-BE49-F238E27FC236}">
                <a16:creationId xmlns:a16="http://schemas.microsoft.com/office/drawing/2014/main" id="{2971CB30-64C4-144F-8D41-BDABE18F0525}"/>
              </a:ext>
            </a:extLst>
          </p:cNvPr>
          <p:cNvSpPr>
            <a:spLocks noGrp="1"/>
          </p:cNvSpPr>
          <p:nvPr>
            <p:ph type="pic" sz="quarter" idx="10"/>
          </p:nvPr>
        </p:nvSpPr>
        <p:spPr>
          <a:xfrm>
            <a:off x="4675668" y="0"/>
            <a:ext cx="7516333" cy="6858000"/>
          </a:xfrm>
          <a:custGeom>
            <a:avLst/>
            <a:gdLst>
              <a:gd name="connsiteX0" fmla="*/ 1896356 w 7516333"/>
              <a:gd name="connsiteY0" fmla="*/ 0 h 6858000"/>
              <a:gd name="connsiteX1" fmla="*/ 7516333 w 7516333"/>
              <a:gd name="connsiteY1" fmla="*/ 0 h 6858000"/>
              <a:gd name="connsiteX2" fmla="*/ 7516333 w 7516333"/>
              <a:gd name="connsiteY2" fmla="*/ 6858000 h 6858000"/>
              <a:gd name="connsiteX3" fmla="*/ 0 w 75163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516333" h="6858000">
                <a:moveTo>
                  <a:pt x="1896356" y="0"/>
                </a:moveTo>
                <a:lnTo>
                  <a:pt x="7516333" y="0"/>
                </a:lnTo>
                <a:lnTo>
                  <a:pt x="7516333"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701041" y="804865"/>
            <a:ext cx="4396740" cy="1355407"/>
          </a:xfrm>
        </p:spPr>
        <p:txBody>
          <a:bodyPr lIns="0" rIns="0">
            <a:noAutofit/>
          </a:bodyPr>
          <a:lstStyle>
            <a:lvl1pPr>
              <a:lnSpc>
                <a:spcPct val="90000"/>
              </a:lnSpc>
              <a:spcAft>
                <a:spcPts val="0"/>
              </a:spcAft>
              <a:defRPr sz="4500" b="1">
                <a:solidFill>
                  <a:schemeClr val="tx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a:t>
            </a:r>
            <a:br>
              <a:rPr lang="en-GB"/>
            </a:br>
            <a:r>
              <a:rPr lang="en-GB"/>
              <a:t>title goes here</a:t>
            </a:r>
          </a:p>
        </p:txBody>
      </p:sp>
      <p:grpSp>
        <p:nvGrpSpPr>
          <p:cNvPr id="14" name="Group 13">
            <a:extLst>
              <a:ext uri="{FF2B5EF4-FFF2-40B4-BE49-F238E27FC236}">
                <a16:creationId xmlns:a16="http://schemas.microsoft.com/office/drawing/2014/main" id="{5FF9B129-CF47-4A4C-8EAF-ED47CAE38682}"/>
              </a:ext>
            </a:extLst>
          </p:cNvPr>
          <p:cNvGrpSpPr/>
          <p:nvPr/>
        </p:nvGrpSpPr>
        <p:grpSpPr>
          <a:xfrm>
            <a:off x="609600" y="2240287"/>
            <a:ext cx="4213253" cy="307777"/>
            <a:chOff x="609600" y="2167932"/>
            <a:chExt cx="4213253" cy="307778"/>
          </a:xfrm>
        </p:grpSpPr>
        <p:sp>
          <p:nvSpPr>
            <p:cNvPr id="15" name="TextBox 14">
              <a:extLst>
                <a:ext uri="{FF2B5EF4-FFF2-40B4-BE49-F238E27FC236}">
                  <a16:creationId xmlns:a16="http://schemas.microsoft.com/office/drawing/2014/main" id="{08882C5F-5C5A-5A45-BD08-6A4630295363}"/>
                </a:ext>
              </a:extLst>
            </p:cNvPr>
            <p:cNvSpPr txBox="1"/>
            <p:nvPr/>
          </p:nvSpPr>
          <p:spPr>
            <a:xfrm>
              <a:off x="609600" y="2167932"/>
              <a:ext cx="4213253" cy="307778"/>
            </a:xfrm>
            <a:prstGeom prst="rect">
              <a:avLst/>
            </a:prstGeom>
            <a:noFill/>
          </p:spPr>
          <p:txBody>
            <a:bodyPr wrap="square" rtlCol="0">
              <a:spAutoFit/>
            </a:bodyPr>
            <a:lstStyle/>
            <a:p>
              <a:r>
                <a:rPr lang="en-US" sz="1400"/>
                <a:t>Powered by </a:t>
              </a:r>
            </a:p>
          </p:txBody>
        </p:sp>
        <p:pic>
          <p:nvPicPr>
            <p:cNvPr id="16" name="Picture 15" descr="Logo&#10;&#10;Description automatically generated with low confidence">
              <a:extLst>
                <a:ext uri="{FF2B5EF4-FFF2-40B4-BE49-F238E27FC236}">
                  <a16:creationId xmlns:a16="http://schemas.microsoft.com/office/drawing/2014/main" id="{29FB1B43-32AB-6241-B807-C6F09E457284}"/>
                </a:ext>
              </a:extLst>
            </p:cNvPr>
            <p:cNvPicPr>
              <a:picLocks noChangeAspect="1"/>
            </p:cNvPicPr>
            <p:nvPr/>
          </p:nvPicPr>
          <p:blipFill>
            <a:blip r:embed="rId2"/>
            <a:stretch>
              <a:fillRect/>
            </a:stretch>
          </p:blipFill>
          <p:spPr>
            <a:xfrm>
              <a:off x="2100801" y="2238352"/>
              <a:ext cx="1168672" cy="207632"/>
            </a:xfrm>
            <a:prstGeom prst="rect">
              <a:avLst/>
            </a:prstGeom>
          </p:spPr>
        </p:pic>
        <p:pic>
          <p:nvPicPr>
            <p:cNvPr id="17" name="Picture 16" descr="A picture containing kitchenware, necktie, grater, accordion&#10;&#10;Description automatically generated">
              <a:extLst>
                <a:ext uri="{FF2B5EF4-FFF2-40B4-BE49-F238E27FC236}">
                  <a16:creationId xmlns:a16="http://schemas.microsoft.com/office/drawing/2014/main" id="{1AD16CA8-F373-D945-93F4-8B18C14A2B42}"/>
                </a:ext>
              </a:extLst>
            </p:cNvPr>
            <p:cNvPicPr>
              <a:picLocks noChangeAspect="1"/>
            </p:cNvPicPr>
            <p:nvPr/>
          </p:nvPicPr>
          <p:blipFill>
            <a:blip r:embed="rId3"/>
            <a:stretch>
              <a:fillRect/>
            </a:stretch>
          </p:blipFill>
          <p:spPr>
            <a:xfrm>
              <a:off x="3523198" y="2296003"/>
              <a:ext cx="481962" cy="144589"/>
            </a:xfrm>
            <a:prstGeom prst="rect">
              <a:avLst/>
            </a:prstGeom>
          </p:spPr>
        </p:pic>
        <p:grpSp>
          <p:nvGrpSpPr>
            <p:cNvPr id="18" name="Group 17">
              <a:extLst>
                <a:ext uri="{FF2B5EF4-FFF2-40B4-BE49-F238E27FC236}">
                  <a16:creationId xmlns:a16="http://schemas.microsoft.com/office/drawing/2014/main" id="{6E8232E2-45FA-5745-B39D-DB9B186BFCC1}"/>
                </a:ext>
              </a:extLst>
            </p:cNvPr>
            <p:cNvGrpSpPr/>
            <p:nvPr/>
          </p:nvGrpSpPr>
          <p:grpSpPr>
            <a:xfrm>
              <a:off x="3336721" y="2309024"/>
              <a:ext cx="122249" cy="122249"/>
              <a:chOff x="3632751" y="2253656"/>
              <a:chExt cx="144725" cy="144725"/>
            </a:xfrm>
          </p:grpSpPr>
          <p:cxnSp>
            <p:nvCxnSpPr>
              <p:cNvPr id="19" name="Straight Connector 18">
                <a:extLst>
                  <a:ext uri="{FF2B5EF4-FFF2-40B4-BE49-F238E27FC236}">
                    <a16:creationId xmlns:a16="http://schemas.microsoft.com/office/drawing/2014/main" id="{AB7AC20B-D916-8D4B-917C-72D0E21C1A6E}"/>
                  </a:ext>
                </a:extLst>
              </p:cNvPr>
              <p:cNvCxnSpPr>
                <a:cxnSpLocks/>
              </p:cNvCxnSpPr>
              <p:nvPr/>
            </p:nvCxnSpPr>
            <p:spPr>
              <a:xfrm>
                <a:off x="3632751" y="2253656"/>
                <a:ext cx="144725" cy="1447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964EE3A-3B66-5C4F-A30E-00F13BA8347B}"/>
                  </a:ext>
                </a:extLst>
              </p:cNvPr>
              <p:cNvCxnSpPr>
                <a:cxnSpLocks/>
              </p:cNvCxnSpPr>
              <p:nvPr/>
            </p:nvCxnSpPr>
            <p:spPr>
              <a:xfrm flipV="1">
                <a:off x="3632751" y="2253656"/>
                <a:ext cx="144725" cy="1447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21" name="Straight Connector 20">
            <a:extLst>
              <a:ext uri="{FF2B5EF4-FFF2-40B4-BE49-F238E27FC236}">
                <a16:creationId xmlns:a16="http://schemas.microsoft.com/office/drawing/2014/main" id="{5296AC07-F03A-9E4F-BF8C-11FDA9D15DF0}"/>
              </a:ext>
            </a:extLst>
          </p:cNvPr>
          <p:cNvCxnSpPr>
            <a:cxnSpLocks/>
          </p:cNvCxnSpPr>
          <p:nvPr/>
        </p:nvCxnSpPr>
        <p:spPr>
          <a:xfrm>
            <a:off x="644685" y="2157720"/>
            <a:ext cx="4037675" cy="0"/>
          </a:xfrm>
          <a:prstGeom prst="line">
            <a:avLst/>
          </a:prstGeom>
          <a:ln w="12700">
            <a:gradFill flip="none" rotWithShape="1">
              <a:gsLst>
                <a:gs pos="0">
                  <a:schemeClr val="accent2"/>
                </a:gs>
                <a:gs pos="100000">
                  <a:schemeClr val="accent6"/>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22" name="Picture 21" descr="Shape&#10;&#10;Description automatically generated with medium confidence">
            <a:extLst>
              <a:ext uri="{FF2B5EF4-FFF2-40B4-BE49-F238E27FC236}">
                <a16:creationId xmlns:a16="http://schemas.microsoft.com/office/drawing/2014/main" id="{0F5F6A68-6BCD-C84B-B3D3-2FAFBA0FFB34}"/>
              </a:ext>
            </a:extLst>
          </p:cNvPr>
          <p:cNvPicPr>
            <a:picLocks noChangeAspect="1"/>
          </p:cNvPicPr>
          <p:nvPr/>
        </p:nvPicPr>
        <p:blipFill>
          <a:blip r:embed="rId4"/>
          <a:stretch>
            <a:fillRect/>
          </a:stretch>
        </p:blipFill>
        <p:spPr>
          <a:xfrm>
            <a:off x="573929" y="5633687"/>
            <a:ext cx="2888995" cy="663639"/>
          </a:xfrm>
          <a:prstGeom prst="rect">
            <a:avLst/>
          </a:prstGeom>
        </p:spPr>
      </p:pic>
    </p:spTree>
    <p:extLst>
      <p:ext uri="{BB962C8B-B14F-4D97-AF65-F5344CB8AC3E}">
        <p14:creationId xmlns:p14="http://schemas.microsoft.com/office/powerpoint/2010/main" val="3799818471"/>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p:cSld name="Team Slide">
    <p:bg>
      <p:bgPr>
        <a:solidFill>
          <a:schemeClr val="accent5"/>
        </a:solidFill>
        <a:effectLst/>
      </p:bgPr>
    </p:bg>
    <p:spTree>
      <p:nvGrpSpPr>
        <p:cNvPr id="1" name=""/>
        <p:cNvGrpSpPr/>
        <p:nvPr/>
      </p:nvGrpSpPr>
      <p:grpSpPr>
        <a:xfrm>
          <a:off x="0" y="0"/>
          <a:ext cx="0" cy="0"/>
          <a:chOff x="0" y="0"/>
          <a:chExt cx="0" cy="0"/>
        </a:xfrm>
      </p:grpSpPr>
      <p:sp>
        <p:nvSpPr>
          <p:cNvPr id="82" name="Text Placeholder 81">
            <a:extLst>
              <a:ext uri="{FF2B5EF4-FFF2-40B4-BE49-F238E27FC236}">
                <a16:creationId xmlns:a16="http://schemas.microsoft.com/office/drawing/2014/main" id="{D798BC00-B01A-E343-A0B1-922D76DDE8A7}"/>
              </a:ext>
            </a:extLst>
          </p:cNvPr>
          <p:cNvSpPr>
            <a:spLocks noGrp="1"/>
          </p:cNvSpPr>
          <p:nvPr>
            <p:ph type="body" sz="quarter" idx="13" hasCustomPrompt="1"/>
          </p:nvPr>
        </p:nvSpPr>
        <p:spPr>
          <a:xfrm>
            <a:off x="4460240" y="2880678"/>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85" name="Picture Placeholder 84">
            <a:extLst>
              <a:ext uri="{FF2B5EF4-FFF2-40B4-BE49-F238E27FC236}">
                <a16:creationId xmlns:a16="http://schemas.microsoft.com/office/drawing/2014/main" id="{0F7F3397-EEED-EA47-A2AD-81D57E9F24DB}"/>
              </a:ext>
            </a:extLst>
          </p:cNvPr>
          <p:cNvSpPr>
            <a:spLocks noGrp="1"/>
          </p:cNvSpPr>
          <p:nvPr>
            <p:ph type="pic" sz="quarter" idx="14"/>
          </p:nvPr>
        </p:nvSpPr>
        <p:spPr>
          <a:xfrm>
            <a:off x="4525877" y="935942"/>
            <a:ext cx="2529523" cy="1758059"/>
          </a:xfrm>
          <a:prstGeom prst="parallelogram">
            <a:avLst/>
          </a:prstGeom>
          <a:solidFill>
            <a:schemeClr val="accent5">
              <a:lumMod val="90000"/>
            </a:schemeClr>
          </a:solidFill>
        </p:spPr>
        <p:txBody>
          <a:bodyPr anchor="ctr"/>
          <a:lstStyle>
            <a:lvl1pPr algn="ctr">
              <a:lnSpc>
                <a:spcPct val="100000"/>
              </a:lnSpc>
              <a:defRPr/>
            </a:lvl1pPr>
          </a:lstStyle>
          <a:p>
            <a:r>
              <a:rPr lang="es-ES"/>
              <a:t>Haga clic en el icono para agregar una imagen</a:t>
            </a:r>
            <a:endParaRPr lang="en-US"/>
          </a:p>
        </p:txBody>
      </p:sp>
      <p:sp>
        <p:nvSpPr>
          <p:cNvPr id="109" name="Text Placeholder 108">
            <a:extLst>
              <a:ext uri="{FF2B5EF4-FFF2-40B4-BE49-F238E27FC236}">
                <a16:creationId xmlns:a16="http://schemas.microsoft.com/office/drawing/2014/main" id="{C166AB35-C896-6742-85BF-C7F487816820}"/>
              </a:ext>
            </a:extLst>
          </p:cNvPr>
          <p:cNvSpPr>
            <a:spLocks noGrp="1"/>
          </p:cNvSpPr>
          <p:nvPr>
            <p:ph type="body" sz="quarter" idx="15" hasCustomPrompt="1"/>
          </p:nvPr>
        </p:nvSpPr>
        <p:spPr>
          <a:xfrm>
            <a:off x="4476348" y="2694576"/>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33"/>
            </a:lvl1pPr>
          </a:lstStyle>
          <a:p>
            <a:pPr lvl="0"/>
            <a:r>
              <a:rPr lang="en-US"/>
              <a:t> </a:t>
            </a:r>
          </a:p>
        </p:txBody>
      </p:sp>
      <p:sp>
        <p:nvSpPr>
          <p:cNvPr id="88" name="Text Placeholder 81">
            <a:extLst>
              <a:ext uri="{FF2B5EF4-FFF2-40B4-BE49-F238E27FC236}">
                <a16:creationId xmlns:a16="http://schemas.microsoft.com/office/drawing/2014/main" id="{1CED5A16-B463-314C-B456-97E3336C23D3}"/>
              </a:ext>
            </a:extLst>
          </p:cNvPr>
          <p:cNvSpPr>
            <a:spLocks noGrp="1"/>
          </p:cNvSpPr>
          <p:nvPr>
            <p:ph type="body" sz="quarter" idx="16" hasCustomPrompt="1"/>
          </p:nvPr>
        </p:nvSpPr>
        <p:spPr>
          <a:xfrm>
            <a:off x="6894459" y="2880678"/>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89" name="Picture Placeholder 84">
            <a:extLst>
              <a:ext uri="{FF2B5EF4-FFF2-40B4-BE49-F238E27FC236}">
                <a16:creationId xmlns:a16="http://schemas.microsoft.com/office/drawing/2014/main" id="{D1A6172D-643F-094E-B2AC-827DA7595FEC}"/>
              </a:ext>
            </a:extLst>
          </p:cNvPr>
          <p:cNvSpPr>
            <a:spLocks noGrp="1"/>
          </p:cNvSpPr>
          <p:nvPr>
            <p:ph type="pic" sz="quarter" idx="17"/>
          </p:nvPr>
        </p:nvSpPr>
        <p:spPr>
          <a:xfrm>
            <a:off x="6960096" y="935942"/>
            <a:ext cx="2529523" cy="1758059"/>
          </a:xfrm>
          <a:prstGeom prst="parallelogram">
            <a:avLst/>
          </a:prstGeom>
          <a:solidFill>
            <a:schemeClr val="accent5">
              <a:lumMod val="90000"/>
            </a:schemeClr>
          </a:solidFill>
        </p:spPr>
        <p:txBody>
          <a:bodyPr anchor="ctr"/>
          <a:lstStyle>
            <a:lvl1pPr marL="0" marR="0" indent="0" algn="ctr" defTabSz="914377"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377"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91" name="Text Placeholder 81">
            <a:extLst>
              <a:ext uri="{FF2B5EF4-FFF2-40B4-BE49-F238E27FC236}">
                <a16:creationId xmlns:a16="http://schemas.microsoft.com/office/drawing/2014/main" id="{FD32CB0F-A61C-DE43-80D0-CC8EB9F2B951}"/>
              </a:ext>
            </a:extLst>
          </p:cNvPr>
          <p:cNvSpPr>
            <a:spLocks noGrp="1"/>
          </p:cNvSpPr>
          <p:nvPr>
            <p:ph type="body" sz="quarter" idx="19" hasCustomPrompt="1"/>
          </p:nvPr>
        </p:nvSpPr>
        <p:spPr>
          <a:xfrm>
            <a:off x="9305135" y="2880678"/>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92" name="Picture Placeholder 84">
            <a:extLst>
              <a:ext uri="{FF2B5EF4-FFF2-40B4-BE49-F238E27FC236}">
                <a16:creationId xmlns:a16="http://schemas.microsoft.com/office/drawing/2014/main" id="{C6A2E891-2A97-0549-B77E-A7A24D1452E9}"/>
              </a:ext>
            </a:extLst>
          </p:cNvPr>
          <p:cNvSpPr>
            <a:spLocks noGrp="1"/>
          </p:cNvSpPr>
          <p:nvPr>
            <p:ph type="pic" sz="quarter" idx="20"/>
          </p:nvPr>
        </p:nvSpPr>
        <p:spPr>
          <a:xfrm>
            <a:off x="9370772" y="935942"/>
            <a:ext cx="2529523" cy="1758059"/>
          </a:xfrm>
          <a:prstGeom prst="parallelogram">
            <a:avLst/>
          </a:prstGeom>
          <a:solidFill>
            <a:schemeClr val="accent5">
              <a:lumMod val="90000"/>
            </a:schemeClr>
          </a:solidFill>
        </p:spPr>
        <p:txBody>
          <a:bodyPr anchor="ctr"/>
          <a:lstStyle>
            <a:lvl1pPr marL="0" marR="0" indent="0" algn="ctr" defTabSz="914377"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377"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94" name="Text Placeholder 81">
            <a:extLst>
              <a:ext uri="{FF2B5EF4-FFF2-40B4-BE49-F238E27FC236}">
                <a16:creationId xmlns:a16="http://schemas.microsoft.com/office/drawing/2014/main" id="{6DC82DE1-2EEB-5040-8A65-5E18D5B61A51}"/>
              </a:ext>
            </a:extLst>
          </p:cNvPr>
          <p:cNvSpPr>
            <a:spLocks noGrp="1"/>
          </p:cNvSpPr>
          <p:nvPr>
            <p:ph type="body" sz="quarter" idx="22" hasCustomPrompt="1"/>
          </p:nvPr>
        </p:nvSpPr>
        <p:spPr>
          <a:xfrm>
            <a:off x="3840620" y="5490319"/>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95" name="Picture Placeholder 84">
            <a:extLst>
              <a:ext uri="{FF2B5EF4-FFF2-40B4-BE49-F238E27FC236}">
                <a16:creationId xmlns:a16="http://schemas.microsoft.com/office/drawing/2014/main" id="{9864672D-59E2-1E4F-A74F-43D30EE2EFE3}"/>
              </a:ext>
            </a:extLst>
          </p:cNvPr>
          <p:cNvSpPr>
            <a:spLocks noGrp="1"/>
          </p:cNvSpPr>
          <p:nvPr>
            <p:ph type="pic" sz="quarter" idx="23"/>
          </p:nvPr>
        </p:nvSpPr>
        <p:spPr>
          <a:xfrm>
            <a:off x="3906257" y="3545584"/>
            <a:ext cx="2529523" cy="1758059"/>
          </a:xfrm>
          <a:prstGeom prst="parallelogram">
            <a:avLst/>
          </a:prstGeom>
          <a:solidFill>
            <a:schemeClr val="accent5">
              <a:lumMod val="90000"/>
            </a:schemeClr>
          </a:solidFill>
        </p:spPr>
        <p:txBody>
          <a:bodyPr anchor="ctr"/>
          <a:lstStyle>
            <a:lvl1pPr marL="0" marR="0" indent="0" algn="ctr" defTabSz="914377"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377"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10" name="Text Placeholder 109">
            <a:extLst>
              <a:ext uri="{FF2B5EF4-FFF2-40B4-BE49-F238E27FC236}">
                <a16:creationId xmlns:a16="http://schemas.microsoft.com/office/drawing/2014/main" id="{DA3E9A29-365D-264C-AEDD-684F94EFF27F}"/>
              </a:ext>
            </a:extLst>
          </p:cNvPr>
          <p:cNvSpPr>
            <a:spLocks noGrp="1"/>
          </p:cNvSpPr>
          <p:nvPr>
            <p:ph type="body" sz="quarter" idx="24" hasCustomPrompt="1"/>
          </p:nvPr>
        </p:nvSpPr>
        <p:spPr>
          <a:xfrm>
            <a:off x="3856728" y="5304217"/>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flip="none" rotWithShape="1">
            <a:gsLst>
              <a:gs pos="0">
                <a:schemeClr val="accent2"/>
              </a:gs>
              <a:gs pos="100000">
                <a:schemeClr val="accent3"/>
              </a:gs>
            </a:gsLst>
            <a:lin ang="0" scaled="1"/>
            <a:tileRect/>
          </a:gradFill>
        </p:spPr>
        <p:txBody>
          <a:bodyPr wrap="square">
            <a:noAutofit/>
          </a:bodyPr>
          <a:lstStyle>
            <a:lvl1pPr>
              <a:defRPr sz="133"/>
            </a:lvl1pPr>
          </a:lstStyle>
          <a:p>
            <a:pPr lvl="0"/>
            <a:r>
              <a:rPr lang="en-US"/>
              <a:t> </a:t>
            </a:r>
          </a:p>
        </p:txBody>
      </p:sp>
      <p:sp>
        <p:nvSpPr>
          <p:cNvPr id="97" name="Text Placeholder 81">
            <a:extLst>
              <a:ext uri="{FF2B5EF4-FFF2-40B4-BE49-F238E27FC236}">
                <a16:creationId xmlns:a16="http://schemas.microsoft.com/office/drawing/2014/main" id="{2F2F7D6C-5B5A-114D-8F3F-DA9C47FEC264}"/>
              </a:ext>
            </a:extLst>
          </p:cNvPr>
          <p:cNvSpPr>
            <a:spLocks noGrp="1"/>
          </p:cNvSpPr>
          <p:nvPr>
            <p:ph type="body" sz="quarter" idx="25" hasCustomPrompt="1"/>
          </p:nvPr>
        </p:nvSpPr>
        <p:spPr>
          <a:xfrm>
            <a:off x="6274839" y="5490319"/>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98" name="Picture Placeholder 84">
            <a:extLst>
              <a:ext uri="{FF2B5EF4-FFF2-40B4-BE49-F238E27FC236}">
                <a16:creationId xmlns:a16="http://schemas.microsoft.com/office/drawing/2014/main" id="{F41B96F4-97F1-6448-A093-4383407B9629}"/>
              </a:ext>
            </a:extLst>
          </p:cNvPr>
          <p:cNvSpPr>
            <a:spLocks noGrp="1"/>
          </p:cNvSpPr>
          <p:nvPr>
            <p:ph type="pic" sz="quarter" idx="26"/>
          </p:nvPr>
        </p:nvSpPr>
        <p:spPr>
          <a:xfrm>
            <a:off x="6340476" y="3545584"/>
            <a:ext cx="2529523" cy="1758059"/>
          </a:xfrm>
          <a:prstGeom prst="parallelogram">
            <a:avLst/>
          </a:prstGeom>
          <a:solidFill>
            <a:schemeClr val="accent5">
              <a:lumMod val="90000"/>
            </a:schemeClr>
          </a:solidFill>
        </p:spPr>
        <p:txBody>
          <a:bodyPr anchor="ctr"/>
          <a:lstStyle>
            <a:lvl1pPr marL="0" marR="0" indent="0" algn="ctr" defTabSz="914377"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377"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00" name="Text Placeholder 81">
            <a:extLst>
              <a:ext uri="{FF2B5EF4-FFF2-40B4-BE49-F238E27FC236}">
                <a16:creationId xmlns:a16="http://schemas.microsoft.com/office/drawing/2014/main" id="{8C4E34AE-B57E-B541-8BD7-7CE5CA6D0729}"/>
              </a:ext>
            </a:extLst>
          </p:cNvPr>
          <p:cNvSpPr>
            <a:spLocks noGrp="1"/>
          </p:cNvSpPr>
          <p:nvPr>
            <p:ph type="body" sz="quarter" idx="28" hasCustomPrompt="1"/>
          </p:nvPr>
        </p:nvSpPr>
        <p:spPr>
          <a:xfrm>
            <a:off x="8685515" y="5490319"/>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01" name="Picture Placeholder 84">
            <a:extLst>
              <a:ext uri="{FF2B5EF4-FFF2-40B4-BE49-F238E27FC236}">
                <a16:creationId xmlns:a16="http://schemas.microsoft.com/office/drawing/2014/main" id="{7178C4D6-340E-FB4C-B20B-E218AAA6C0C3}"/>
              </a:ext>
            </a:extLst>
          </p:cNvPr>
          <p:cNvSpPr>
            <a:spLocks noGrp="1"/>
          </p:cNvSpPr>
          <p:nvPr>
            <p:ph type="pic" sz="quarter" idx="29"/>
          </p:nvPr>
        </p:nvSpPr>
        <p:spPr>
          <a:xfrm>
            <a:off x="8751152" y="3545584"/>
            <a:ext cx="2529523" cy="1758059"/>
          </a:xfrm>
          <a:prstGeom prst="parallelogram">
            <a:avLst/>
          </a:prstGeom>
          <a:solidFill>
            <a:schemeClr val="accent5">
              <a:lumMod val="90000"/>
            </a:schemeClr>
          </a:solidFill>
        </p:spPr>
        <p:txBody>
          <a:bodyPr anchor="ctr"/>
          <a:lstStyle>
            <a:lvl1pPr marL="0" marR="0" indent="0" algn="ctr" defTabSz="914377"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377"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6" y="0"/>
            <a:ext cx="3120815" cy="6502400"/>
          </a:xfrm>
        </p:spPr>
        <p:txBody>
          <a:bodyPr anchor="ctr">
            <a:normAutofit/>
          </a:bodyPr>
          <a:lstStyle>
            <a:lvl1pPr>
              <a:defRPr sz="4500"/>
            </a:lvl1pPr>
          </a:lstStyle>
          <a:p>
            <a:r>
              <a:rPr lang="en-GB"/>
              <a:t>Who’s in the room?</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3" name="Text Placeholder 81">
            <a:extLst>
              <a:ext uri="{FF2B5EF4-FFF2-40B4-BE49-F238E27FC236}">
                <a16:creationId xmlns:a16="http://schemas.microsoft.com/office/drawing/2014/main" id="{7E0D0B2A-74C6-F544-B979-122FB08EAB6C}"/>
              </a:ext>
            </a:extLst>
          </p:cNvPr>
          <p:cNvSpPr>
            <a:spLocks noGrp="1"/>
          </p:cNvSpPr>
          <p:nvPr>
            <p:ph type="body" sz="quarter" idx="31" hasCustomPrompt="1"/>
          </p:nvPr>
        </p:nvSpPr>
        <p:spPr>
          <a:xfrm>
            <a:off x="-2844492" y="-962969"/>
            <a:ext cx="2123440" cy="578485"/>
          </a:xfrm>
        </p:spPr>
        <p:txBody>
          <a:bodyPr>
            <a:noAutofit/>
          </a:bodyPr>
          <a:lstStyle>
            <a:lvl1pPr>
              <a:lnSpc>
                <a:spcPct val="100000"/>
              </a:lnSpc>
              <a:defRPr sz="1000"/>
            </a:lvl1pPr>
          </a:lstStyle>
          <a:p>
            <a:r>
              <a:rPr lang="en-US" sz="1600" b="1"/>
              <a:t>Name</a:t>
            </a:r>
            <a:br>
              <a:rPr lang="en-US" sz="1600" b="1"/>
            </a:br>
            <a:r>
              <a:rPr lang="en-US" sz="1600" b="0"/>
              <a:t>Job Title</a:t>
            </a:r>
            <a:endParaRPr lang="en-US" sz="1600"/>
          </a:p>
        </p:txBody>
      </p:sp>
      <p:sp>
        <p:nvSpPr>
          <p:cNvPr id="104" name="Picture Placeholder 84">
            <a:extLst>
              <a:ext uri="{FF2B5EF4-FFF2-40B4-BE49-F238E27FC236}">
                <a16:creationId xmlns:a16="http://schemas.microsoft.com/office/drawing/2014/main" id="{D0DB8D45-0BA0-7C45-AF18-2BF1AF60CCD8}"/>
              </a:ext>
            </a:extLst>
          </p:cNvPr>
          <p:cNvSpPr>
            <a:spLocks noGrp="1"/>
          </p:cNvSpPr>
          <p:nvPr>
            <p:ph type="pic" sz="quarter" idx="32"/>
          </p:nvPr>
        </p:nvSpPr>
        <p:spPr>
          <a:xfrm>
            <a:off x="-2778856" y="-2907704"/>
            <a:ext cx="2529523" cy="1758059"/>
          </a:xfrm>
          <a:prstGeom prst="parallelogram">
            <a:avLst/>
          </a:prstGeom>
          <a:solidFill>
            <a:schemeClr val="accent5">
              <a:lumMod val="90000"/>
            </a:schemeClr>
          </a:solidFill>
        </p:spPr>
        <p:txBody>
          <a:bodyPr anchor="ctr"/>
          <a:lstStyle>
            <a:lvl1pPr algn="ctr">
              <a:lnSpc>
                <a:spcPct val="100000"/>
              </a:lnSpc>
              <a:defRPr/>
            </a:lvl1pPr>
          </a:lstStyle>
          <a:p>
            <a:r>
              <a:rPr lang="es-ES"/>
              <a:t>Haga clic en el icono para agregar una imagen</a:t>
            </a:r>
            <a:endParaRPr lang="en-US"/>
          </a:p>
        </p:txBody>
      </p:sp>
      <p:sp>
        <p:nvSpPr>
          <p:cNvPr id="106" name="Text Placeholder 81">
            <a:extLst>
              <a:ext uri="{FF2B5EF4-FFF2-40B4-BE49-F238E27FC236}">
                <a16:creationId xmlns:a16="http://schemas.microsoft.com/office/drawing/2014/main" id="{F19C58E5-3706-D849-B1FB-D04CCCFC09E9}"/>
              </a:ext>
            </a:extLst>
          </p:cNvPr>
          <p:cNvSpPr>
            <a:spLocks noGrp="1"/>
          </p:cNvSpPr>
          <p:nvPr>
            <p:ph type="body" sz="quarter" idx="34" hasCustomPrompt="1"/>
          </p:nvPr>
        </p:nvSpPr>
        <p:spPr>
          <a:xfrm>
            <a:off x="-410273" y="-962969"/>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07" name="Picture Placeholder 84">
            <a:extLst>
              <a:ext uri="{FF2B5EF4-FFF2-40B4-BE49-F238E27FC236}">
                <a16:creationId xmlns:a16="http://schemas.microsoft.com/office/drawing/2014/main" id="{DE1FF348-F469-484B-821E-0676CD8FC528}"/>
              </a:ext>
            </a:extLst>
          </p:cNvPr>
          <p:cNvSpPr>
            <a:spLocks noGrp="1"/>
          </p:cNvSpPr>
          <p:nvPr>
            <p:ph type="pic" sz="quarter" idx="35"/>
          </p:nvPr>
        </p:nvSpPr>
        <p:spPr>
          <a:xfrm>
            <a:off x="-344636" y="-2907704"/>
            <a:ext cx="2529523" cy="1758059"/>
          </a:xfrm>
          <a:prstGeom prst="parallelogram">
            <a:avLst/>
          </a:prstGeom>
          <a:solidFill>
            <a:schemeClr val="accent5">
              <a:lumMod val="90000"/>
            </a:schemeClr>
          </a:solidFill>
        </p:spPr>
        <p:txBody>
          <a:bodyPr anchor="ctr"/>
          <a:lstStyle>
            <a:lvl1pPr marL="0" marR="0" indent="0" algn="ctr" defTabSz="914377"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377"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11" name="Text Placeholder 81">
            <a:extLst>
              <a:ext uri="{FF2B5EF4-FFF2-40B4-BE49-F238E27FC236}">
                <a16:creationId xmlns:a16="http://schemas.microsoft.com/office/drawing/2014/main" id="{76303C0A-F9BB-C94D-8821-CF7DC825DF8B}"/>
              </a:ext>
            </a:extLst>
          </p:cNvPr>
          <p:cNvSpPr>
            <a:spLocks noGrp="1"/>
          </p:cNvSpPr>
          <p:nvPr>
            <p:ph type="body" sz="quarter" idx="37" hasCustomPrompt="1"/>
          </p:nvPr>
        </p:nvSpPr>
        <p:spPr>
          <a:xfrm>
            <a:off x="2005444" y="-962969"/>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2" name="Picture Placeholder 84">
            <a:extLst>
              <a:ext uri="{FF2B5EF4-FFF2-40B4-BE49-F238E27FC236}">
                <a16:creationId xmlns:a16="http://schemas.microsoft.com/office/drawing/2014/main" id="{6E301ED4-7195-8946-8990-DA94FE5C8898}"/>
              </a:ext>
            </a:extLst>
          </p:cNvPr>
          <p:cNvSpPr>
            <a:spLocks noGrp="1"/>
          </p:cNvSpPr>
          <p:nvPr>
            <p:ph type="pic" sz="quarter" idx="38"/>
          </p:nvPr>
        </p:nvSpPr>
        <p:spPr>
          <a:xfrm>
            <a:off x="2071081" y="-2907704"/>
            <a:ext cx="2529523" cy="1758059"/>
          </a:xfrm>
          <a:prstGeom prst="parallelogram">
            <a:avLst/>
          </a:prstGeom>
          <a:solidFill>
            <a:schemeClr val="accent5">
              <a:lumMod val="90000"/>
            </a:schemeClr>
          </a:solidFill>
        </p:spPr>
        <p:txBody>
          <a:bodyPr anchor="ctr"/>
          <a:lstStyle>
            <a:lvl1pPr algn="ctr">
              <a:lnSpc>
                <a:spcPct val="100000"/>
              </a:lnSpc>
              <a:defRPr/>
            </a:lvl1pPr>
          </a:lstStyle>
          <a:p>
            <a:r>
              <a:rPr lang="es-ES"/>
              <a:t>Haga clic en el icono para agregar una imagen</a:t>
            </a:r>
            <a:endParaRPr lang="en-US"/>
          </a:p>
        </p:txBody>
      </p:sp>
      <p:sp>
        <p:nvSpPr>
          <p:cNvPr id="114" name="Text Placeholder 81">
            <a:extLst>
              <a:ext uri="{FF2B5EF4-FFF2-40B4-BE49-F238E27FC236}">
                <a16:creationId xmlns:a16="http://schemas.microsoft.com/office/drawing/2014/main" id="{F283A561-8613-8D48-8F20-EF710CB0BFD0}"/>
              </a:ext>
            </a:extLst>
          </p:cNvPr>
          <p:cNvSpPr>
            <a:spLocks noGrp="1"/>
          </p:cNvSpPr>
          <p:nvPr>
            <p:ph type="body" sz="quarter" idx="40" hasCustomPrompt="1"/>
          </p:nvPr>
        </p:nvSpPr>
        <p:spPr>
          <a:xfrm>
            <a:off x="4439663" y="-962969"/>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5" name="Picture Placeholder 84">
            <a:extLst>
              <a:ext uri="{FF2B5EF4-FFF2-40B4-BE49-F238E27FC236}">
                <a16:creationId xmlns:a16="http://schemas.microsoft.com/office/drawing/2014/main" id="{E0462B2D-83BE-2742-B468-05908CC2B4C0}"/>
              </a:ext>
            </a:extLst>
          </p:cNvPr>
          <p:cNvSpPr>
            <a:spLocks noGrp="1"/>
          </p:cNvSpPr>
          <p:nvPr>
            <p:ph type="pic" sz="quarter" idx="41"/>
          </p:nvPr>
        </p:nvSpPr>
        <p:spPr>
          <a:xfrm>
            <a:off x="4505300" y="-2907704"/>
            <a:ext cx="2529523" cy="1758059"/>
          </a:xfrm>
          <a:prstGeom prst="parallelogram">
            <a:avLst/>
          </a:prstGeom>
          <a:solidFill>
            <a:schemeClr val="accent5">
              <a:lumMod val="90000"/>
            </a:schemeClr>
          </a:solidFill>
        </p:spPr>
        <p:txBody>
          <a:bodyPr anchor="ctr"/>
          <a:lstStyle>
            <a:lvl1pPr marL="0" marR="0" indent="0" algn="ctr" defTabSz="914377"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377"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30" name="Text Placeholder 129">
            <a:extLst>
              <a:ext uri="{FF2B5EF4-FFF2-40B4-BE49-F238E27FC236}">
                <a16:creationId xmlns:a16="http://schemas.microsoft.com/office/drawing/2014/main" id="{50B106BD-3822-2A4D-B695-9372E8B077F2}"/>
              </a:ext>
            </a:extLst>
          </p:cNvPr>
          <p:cNvSpPr>
            <a:spLocks noGrp="1"/>
          </p:cNvSpPr>
          <p:nvPr>
            <p:ph type="body" sz="quarter" idx="42" hasCustomPrompt="1"/>
          </p:nvPr>
        </p:nvSpPr>
        <p:spPr>
          <a:xfrm>
            <a:off x="-2828385" y="-1149071"/>
            <a:ext cx="9426645" cy="193040"/>
          </a:xfrm>
          <a:custGeom>
            <a:avLst/>
            <a:gdLst>
              <a:gd name="connsiteX0" fmla="*/ 7332415 w 9426645"/>
              <a:gd name="connsiteY0" fmla="*/ 0 h 193040"/>
              <a:gd name="connsiteX1" fmla="*/ 9426645 w 9426645"/>
              <a:gd name="connsiteY1" fmla="*/ 0 h 193040"/>
              <a:gd name="connsiteX2" fmla="*/ 9378385 w 9426645"/>
              <a:gd name="connsiteY2" fmla="*/ 193040 h 193040"/>
              <a:gd name="connsiteX3" fmla="*/ 7284155 w 9426645"/>
              <a:gd name="connsiteY3" fmla="*/ 193040 h 193040"/>
              <a:gd name="connsiteX4" fmla="*/ 4898196 w 9426645"/>
              <a:gd name="connsiteY4" fmla="*/ 0 h 193040"/>
              <a:gd name="connsiteX5" fmla="*/ 6992426 w 9426645"/>
              <a:gd name="connsiteY5" fmla="*/ 0 h 193040"/>
              <a:gd name="connsiteX6" fmla="*/ 6944166 w 9426645"/>
              <a:gd name="connsiteY6" fmla="*/ 193040 h 193040"/>
              <a:gd name="connsiteX7" fmla="*/ 4849936 w 9426645"/>
              <a:gd name="connsiteY7" fmla="*/ 193040 h 193040"/>
              <a:gd name="connsiteX8" fmla="*/ 2482479 w 9426645"/>
              <a:gd name="connsiteY8" fmla="*/ 0 h 193040"/>
              <a:gd name="connsiteX9" fmla="*/ 4576709 w 9426645"/>
              <a:gd name="connsiteY9" fmla="*/ 0 h 193040"/>
              <a:gd name="connsiteX10" fmla="*/ 4528449 w 9426645"/>
              <a:gd name="connsiteY10" fmla="*/ 193040 h 193040"/>
              <a:gd name="connsiteX11" fmla="*/ 2434219 w 9426645"/>
              <a:gd name="connsiteY11" fmla="*/ 193040 h 193040"/>
              <a:gd name="connsiteX12" fmla="*/ 48260 w 9426645"/>
              <a:gd name="connsiteY12" fmla="*/ 0 h 193040"/>
              <a:gd name="connsiteX13" fmla="*/ 2142490 w 9426645"/>
              <a:gd name="connsiteY13" fmla="*/ 0 h 193040"/>
              <a:gd name="connsiteX14" fmla="*/ 2094230 w 9426645"/>
              <a:gd name="connsiteY14" fmla="*/ 193040 h 193040"/>
              <a:gd name="connsiteX15" fmla="*/ 0 w 9426645"/>
              <a:gd name="connsiteY15"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26645" h="193040">
                <a:moveTo>
                  <a:pt x="7332415" y="0"/>
                </a:moveTo>
                <a:lnTo>
                  <a:pt x="9426645" y="0"/>
                </a:lnTo>
                <a:lnTo>
                  <a:pt x="9378385" y="193040"/>
                </a:lnTo>
                <a:lnTo>
                  <a:pt x="7284155" y="193040"/>
                </a:lnTo>
                <a:close/>
                <a:moveTo>
                  <a:pt x="4898196" y="0"/>
                </a:moveTo>
                <a:lnTo>
                  <a:pt x="6992426" y="0"/>
                </a:lnTo>
                <a:lnTo>
                  <a:pt x="6944166" y="193040"/>
                </a:lnTo>
                <a:lnTo>
                  <a:pt x="4849936"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33"/>
            </a:lvl1pPr>
          </a:lstStyle>
          <a:p>
            <a:pPr lvl="0"/>
            <a:r>
              <a:rPr lang="en-US"/>
              <a:t> </a:t>
            </a:r>
          </a:p>
        </p:txBody>
      </p:sp>
      <p:sp>
        <p:nvSpPr>
          <p:cNvPr id="117" name="Text Placeholder 81">
            <a:extLst>
              <a:ext uri="{FF2B5EF4-FFF2-40B4-BE49-F238E27FC236}">
                <a16:creationId xmlns:a16="http://schemas.microsoft.com/office/drawing/2014/main" id="{3449C71E-0385-3546-96E4-0733A896EC9D}"/>
              </a:ext>
            </a:extLst>
          </p:cNvPr>
          <p:cNvSpPr>
            <a:spLocks noGrp="1"/>
          </p:cNvSpPr>
          <p:nvPr>
            <p:ph type="body" sz="quarter" idx="43" hasCustomPrompt="1"/>
          </p:nvPr>
        </p:nvSpPr>
        <p:spPr>
          <a:xfrm>
            <a:off x="7637100" y="-962969"/>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8" name="Picture Placeholder 84">
            <a:extLst>
              <a:ext uri="{FF2B5EF4-FFF2-40B4-BE49-F238E27FC236}">
                <a16:creationId xmlns:a16="http://schemas.microsoft.com/office/drawing/2014/main" id="{028147C7-EA5C-5948-B47C-5BDE1CFD9589}"/>
              </a:ext>
            </a:extLst>
          </p:cNvPr>
          <p:cNvSpPr>
            <a:spLocks noGrp="1"/>
          </p:cNvSpPr>
          <p:nvPr>
            <p:ph type="pic" sz="quarter" idx="44"/>
          </p:nvPr>
        </p:nvSpPr>
        <p:spPr>
          <a:xfrm>
            <a:off x="7702736" y="-2907704"/>
            <a:ext cx="2529523" cy="1758059"/>
          </a:xfrm>
          <a:prstGeom prst="parallelogram">
            <a:avLst/>
          </a:prstGeom>
          <a:solidFill>
            <a:schemeClr val="accent5">
              <a:lumMod val="90000"/>
            </a:schemeClr>
          </a:solidFill>
        </p:spPr>
        <p:txBody>
          <a:bodyPr anchor="ctr"/>
          <a:lstStyle>
            <a:lvl1pPr algn="ctr">
              <a:lnSpc>
                <a:spcPct val="100000"/>
              </a:lnSpc>
              <a:defRPr/>
            </a:lvl1pPr>
          </a:lstStyle>
          <a:p>
            <a:r>
              <a:rPr lang="es-ES"/>
              <a:t>Haga clic en el icono para agregar una imagen</a:t>
            </a:r>
            <a:endParaRPr lang="en-US"/>
          </a:p>
        </p:txBody>
      </p:sp>
      <p:sp>
        <p:nvSpPr>
          <p:cNvPr id="120" name="Text Placeholder 81">
            <a:extLst>
              <a:ext uri="{FF2B5EF4-FFF2-40B4-BE49-F238E27FC236}">
                <a16:creationId xmlns:a16="http://schemas.microsoft.com/office/drawing/2014/main" id="{F57E074B-A28E-DD4E-B544-FEA023E9249E}"/>
              </a:ext>
            </a:extLst>
          </p:cNvPr>
          <p:cNvSpPr>
            <a:spLocks noGrp="1"/>
          </p:cNvSpPr>
          <p:nvPr>
            <p:ph type="body" sz="quarter" idx="46" hasCustomPrompt="1"/>
          </p:nvPr>
        </p:nvSpPr>
        <p:spPr>
          <a:xfrm>
            <a:off x="10071319" y="-962969"/>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21" name="Picture Placeholder 84">
            <a:extLst>
              <a:ext uri="{FF2B5EF4-FFF2-40B4-BE49-F238E27FC236}">
                <a16:creationId xmlns:a16="http://schemas.microsoft.com/office/drawing/2014/main" id="{2BC78A02-BEEC-7A45-905E-15B201C46999}"/>
              </a:ext>
            </a:extLst>
          </p:cNvPr>
          <p:cNvSpPr>
            <a:spLocks noGrp="1"/>
          </p:cNvSpPr>
          <p:nvPr>
            <p:ph type="pic" sz="quarter" idx="47"/>
          </p:nvPr>
        </p:nvSpPr>
        <p:spPr>
          <a:xfrm>
            <a:off x="10136956" y="-2907704"/>
            <a:ext cx="2529523" cy="1758059"/>
          </a:xfrm>
          <a:prstGeom prst="parallelogram">
            <a:avLst/>
          </a:prstGeom>
          <a:solidFill>
            <a:schemeClr val="accent5">
              <a:lumMod val="90000"/>
            </a:schemeClr>
          </a:solidFill>
        </p:spPr>
        <p:txBody>
          <a:bodyPr anchor="ctr"/>
          <a:lstStyle>
            <a:lvl1pPr marL="0" marR="0" indent="0" algn="ctr" defTabSz="914377"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377"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29" name="Text Placeholder 128">
            <a:extLst>
              <a:ext uri="{FF2B5EF4-FFF2-40B4-BE49-F238E27FC236}">
                <a16:creationId xmlns:a16="http://schemas.microsoft.com/office/drawing/2014/main" id="{5AD38A9A-5E25-024C-A999-557AA4DC5988}"/>
              </a:ext>
            </a:extLst>
          </p:cNvPr>
          <p:cNvSpPr>
            <a:spLocks noGrp="1"/>
          </p:cNvSpPr>
          <p:nvPr>
            <p:ph type="body" sz="quarter" idx="48" hasCustomPrompt="1"/>
          </p:nvPr>
        </p:nvSpPr>
        <p:spPr>
          <a:xfrm>
            <a:off x="7653207" y="-1149071"/>
            <a:ext cx="4576709" cy="193040"/>
          </a:xfrm>
          <a:custGeom>
            <a:avLst/>
            <a:gdLst>
              <a:gd name="connsiteX0" fmla="*/ 2482479 w 4576709"/>
              <a:gd name="connsiteY0" fmla="*/ 0 h 193040"/>
              <a:gd name="connsiteX1" fmla="*/ 4576709 w 4576709"/>
              <a:gd name="connsiteY1" fmla="*/ 0 h 193040"/>
              <a:gd name="connsiteX2" fmla="*/ 4528449 w 4576709"/>
              <a:gd name="connsiteY2" fmla="*/ 193040 h 193040"/>
              <a:gd name="connsiteX3" fmla="*/ 2434219 w 4576709"/>
              <a:gd name="connsiteY3" fmla="*/ 193040 h 193040"/>
              <a:gd name="connsiteX4" fmla="*/ 48260 w 4576709"/>
              <a:gd name="connsiteY4" fmla="*/ 0 h 193040"/>
              <a:gd name="connsiteX5" fmla="*/ 2142490 w 4576709"/>
              <a:gd name="connsiteY5" fmla="*/ 0 h 193040"/>
              <a:gd name="connsiteX6" fmla="*/ 2094230 w 4576709"/>
              <a:gd name="connsiteY6" fmla="*/ 193040 h 193040"/>
              <a:gd name="connsiteX7" fmla="*/ 0 w 4576709"/>
              <a:gd name="connsiteY7"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6709" h="193040">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33"/>
            </a:lvl1pPr>
          </a:lstStyle>
          <a:p>
            <a:pPr lvl="0"/>
            <a:r>
              <a:rPr lang="en-US"/>
              <a:t> </a:t>
            </a:r>
          </a:p>
        </p:txBody>
      </p:sp>
    </p:spTree>
    <p:extLst>
      <p:ext uri="{BB962C8B-B14F-4D97-AF65-F5344CB8AC3E}">
        <p14:creationId xmlns:p14="http://schemas.microsoft.com/office/powerpoint/2010/main" val="639691351"/>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p:cSld name="Agenda Slide">
    <p:bg>
      <p:bgPr>
        <a:solidFill>
          <a:schemeClr val="accent5"/>
        </a:solidFill>
        <a:effectLst/>
      </p:bgPr>
    </p:bg>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EF1D07A6-4178-244F-A520-0414F302AC0A}"/>
              </a:ext>
            </a:extLst>
          </p:cNvPr>
          <p:cNvSpPr txBox="1">
            <a:spLocks/>
          </p:cNvSpPr>
          <p:nvPr/>
        </p:nvSpPr>
        <p:spPr>
          <a:xfrm>
            <a:off x="615018" y="606553"/>
            <a:ext cx="5740063" cy="1192743"/>
          </a:xfrm>
          <a:prstGeom prst="rect">
            <a:avLst/>
          </a:prstGeom>
        </p:spPr>
        <p:txBody>
          <a:bodyPr vert="horz" lIns="91440" tIns="45720" rIns="91440" bIns="45720" rtlCol="0" anchor="t">
            <a:normAutofit/>
          </a:bodyPr>
          <a:lst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a:lstStyle>
          <a:p>
            <a:r>
              <a:rPr lang="en-US" sz="4500"/>
              <a:t>Todays Agenda</a:t>
            </a:r>
          </a:p>
        </p:txBody>
      </p:sp>
      <p:sp>
        <p:nvSpPr>
          <p:cNvPr id="16" name="Freeform 15">
            <a:extLst>
              <a:ext uri="{FF2B5EF4-FFF2-40B4-BE49-F238E27FC236}">
                <a16:creationId xmlns:a16="http://schemas.microsoft.com/office/drawing/2014/main" id="{0BE3069A-510B-D547-99D1-B2517D804836}"/>
              </a:ext>
            </a:extLst>
          </p:cNvPr>
          <p:cNvSpPr/>
          <p:nvPr/>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400"/>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2"/>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7" name="Text Placeholder 46">
            <a:extLst>
              <a:ext uri="{FF2B5EF4-FFF2-40B4-BE49-F238E27FC236}">
                <a16:creationId xmlns:a16="http://schemas.microsoft.com/office/drawing/2014/main" id="{4B84F29C-D94D-954F-84AE-B2D3A9F3937B}"/>
              </a:ext>
            </a:extLst>
          </p:cNvPr>
          <p:cNvSpPr>
            <a:spLocks noGrp="1"/>
          </p:cNvSpPr>
          <p:nvPr>
            <p:ph type="body" sz="quarter" idx="15" hasCustomPrompt="1"/>
          </p:nvPr>
        </p:nvSpPr>
        <p:spPr>
          <a:xfrm>
            <a:off x="913636" y="1879601"/>
            <a:ext cx="10567928" cy="3085507"/>
          </a:xfrm>
          <a:custGeom>
            <a:avLst/>
            <a:gdLst>
              <a:gd name="connsiteX0" fmla="*/ 7621350 w 10567928"/>
              <a:gd name="connsiteY0" fmla="*/ 0 h 3085507"/>
              <a:gd name="connsiteX1" fmla="*/ 10567928 w 10567928"/>
              <a:gd name="connsiteY1" fmla="*/ 0 h 3085507"/>
              <a:gd name="connsiteX2" fmla="*/ 9796551 w 10567928"/>
              <a:gd name="connsiteY2" fmla="*/ 3085507 h 3085507"/>
              <a:gd name="connsiteX3" fmla="*/ 6849973 w 10567928"/>
              <a:gd name="connsiteY3" fmla="*/ 3085507 h 3085507"/>
              <a:gd name="connsiteX4" fmla="*/ 4185698 w 10567928"/>
              <a:gd name="connsiteY4" fmla="*/ 0 h 3085507"/>
              <a:gd name="connsiteX5" fmla="*/ 7132276 w 10567928"/>
              <a:gd name="connsiteY5" fmla="*/ 0 h 3085507"/>
              <a:gd name="connsiteX6" fmla="*/ 6360899 w 10567928"/>
              <a:gd name="connsiteY6" fmla="*/ 3085507 h 3085507"/>
              <a:gd name="connsiteX7" fmla="*/ 3414321 w 10567928"/>
              <a:gd name="connsiteY7" fmla="*/ 3085507 h 3085507"/>
              <a:gd name="connsiteX8" fmla="*/ 771377 w 10567928"/>
              <a:gd name="connsiteY8" fmla="*/ 0 h 3085507"/>
              <a:gd name="connsiteX9" fmla="*/ 3717955 w 10567928"/>
              <a:gd name="connsiteY9" fmla="*/ 0 h 3085507"/>
              <a:gd name="connsiteX10" fmla="*/ 2946578 w 10567928"/>
              <a:gd name="connsiteY10" fmla="*/ 3085507 h 3085507"/>
              <a:gd name="connsiteX11" fmla="*/ 0 w 10567928"/>
              <a:gd name="connsiteY11"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67928" h="3085507">
                <a:moveTo>
                  <a:pt x="7621350" y="0"/>
                </a:moveTo>
                <a:lnTo>
                  <a:pt x="10567928" y="0"/>
                </a:lnTo>
                <a:lnTo>
                  <a:pt x="9796551" y="3085507"/>
                </a:lnTo>
                <a:lnTo>
                  <a:pt x="684997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33">
                <a:noFill/>
              </a:defRPr>
            </a:lvl1pPr>
          </a:lstStyle>
          <a:p>
            <a:pPr lvl="0"/>
            <a:r>
              <a:rPr lang="en-GB"/>
              <a:t>    </a:t>
            </a:r>
            <a:endParaRPr lang="en-US"/>
          </a:p>
        </p:txBody>
      </p:sp>
      <p:sp>
        <p:nvSpPr>
          <p:cNvPr id="55" name="Text Placeholder 54">
            <a:extLst>
              <a:ext uri="{FF2B5EF4-FFF2-40B4-BE49-F238E27FC236}">
                <a16:creationId xmlns:a16="http://schemas.microsoft.com/office/drawing/2014/main" id="{6CBD5F40-1D90-DD4C-B6B7-B57D94A80127}"/>
              </a:ext>
            </a:extLst>
          </p:cNvPr>
          <p:cNvSpPr>
            <a:spLocks noGrp="1"/>
          </p:cNvSpPr>
          <p:nvPr>
            <p:ph type="body" sz="quarter" idx="18" hasCustomPrompt="1"/>
          </p:nvPr>
        </p:nvSpPr>
        <p:spPr>
          <a:xfrm>
            <a:off x="-4780221" y="-3701052"/>
            <a:ext cx="7132276" cy="3085507"/>
          </a:xfrm>
          <a:custGeom>
            <a:avLst/>
            <a:gdLst>
              <a:gd name="connsiteX0" fmla="*/ 4185698 w 7132276"/>
              <a:gd name="connsiteY0" fmla="*/ 0 h 3085507"/>
              <a:gd name="connsiteX1" fmla="*/ 7132276 w 7132276"/>
              <a:gd name="connsiteY1" fmla="*/ 0 h 3085507"/>
              <a:gd name="connsiteX2" fmla="*/ 6360899 w 7132276"/>
              <a:gd name="connsiteY2" fmla="*/ 3085507 h 3085507"/>
              <a:gd name="connsiteX3" fmla="*/ 3414321 w 7132276"/>
              <a:gd name="connsiteY3" fmla="*/ 3085507 h 3085507"/>
              <a:gd name="connsiteX4" fmla="*/ 771377 w 7132276"/>
              <a:gd name="connsiteY4" fmla="*/ 0 h 3085507"/>
              <a:gd name="connsiteX5" fmla="*/ 3717955 w 7132276"/>
              <a:gd name="connsiteY5" fmla="*/ 0 h 3085507"/>
              <a:gd name="connsiteX6" fmla="*/ 2946578 w 7132276"/>
              <a:gd name="connsiteY6" fmla="*/ 3085507 h 3085507"/>
              <a:gd name="connsiteX7" fmla="*/ 0 w 7132276"/>
              <a:gd name="connsiteY7"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32276" h="3085507">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33">
                <a:noFill/>
              </a:defRPr>
            </a:lvl1pPr>
          </a:lstStyle>
          <a:p>
            <a:pPr lvl="0"/>
            <a:r>
              <a:rPr lang="en-GB"/>
              <a:t>    </a:t>
            </a:r>
            <a:endParaRPr lang="en-US"/>
          </a:p>
        </p:txBody>
      </p:sp>
      <p:sp>
        <p:nvSpPr>
          <p:cNvPr id="54" name="Text Placeholder 53">
            <a:extLst>
              <a:ext uri="{FF2B5EF4-FFF2-40B4-BE49-F238E27FC236}">
                <a16:creationId xmlns:a16="http://schemas.microsoft.com/office/drawing/2014/main" id="{4E58788E-AC90-1745-BF47-05A11C6088B8}"/>
              </a:ext>
            </a:extLst>
          </p:cNvPr>
          <p:cNvSpPr>
            <a:spLocks noGrp="1"/>
          </p:cNvSpPr>
          <p:nvPr>
            <p:ph type="body" sz="quarter" idx="22" hasCustomPrompt="1"/>
          </p:nvPr>
        </p:nvSpPr>
        <p:spPr>
          <a:xfrm>
            <a:off x="3420352" y="-3701052"/>
            <a:ext cx="13944009" cy="3085507"/>
          </a:xfrm>
          <a:custGeom>
            <a:avLst/>
            <a:gdLst>
              <a:gd name="connsiteX0" fmla="*/ 10997431 w 13944009"/>
              <a:gd name="connsiteY0" fmla="*/ 0 h 3085507"/>
              <a:gd name="connsiteX1" fmla="*/ 13944009 w 13944009"/>
              <a:gd name="connsiteY1" fmla="*/ 0 h 3085507"/>
              <a:gd name="connsiteX2" fmla="*/ 13172632 w 13944009"/>
              <a:gd name="connsiteY2" fmla="*/ 3085507 h 3085507"/>
              <a:gd name="connsiteX3" fmla="*/ 10226054 w 13944009"/>
              <a:gd name="connsiteY3" fmla="*/ 3085507 h 3085507"/>
              <a:gd name="connsiteX4" fmla="*/ 7583110 w 13944009"/>
              <a:gd name="connsiteY4" fmla="*/ 0 h 3085507"/>
              <a:gd name="connsiteX5" fmla="*/ 10529688 w 13944009"/>
              <a:gd name="connsiteY5" fmla="*/ 0 h 3085507"/>
              <a:gd name="connsiteX6" fmla="*/ 9758311 w 13944009"/>
              <a:gd name="connsiteY6" fmla="*/ 3085507 h 3085507"/>
              <a:gd name="connsiteX7" fmla="*/ 6811733 w 13944009"/>
              <a:gd name="connsiteY7" fmla="*/ 3085507 h 3085507"/>
              <a:gd name="connsiteX8" fmla="*/ 4185698 w 13944009"/>
              <a:gd name="connsiteY8" fmla="*/ 0 h 3085507"/>
              <a:gd name="connsiteX9" fmla="*/ 7132276 w 13944009"/>
              <a:gd name="connsiteY9" fmla="*/ 0 h 3085507"/>
              <a:gd name="connsiteX10" fmla="*/ 6360899 w 13944009"/>
              <a:gd name="connsiteY10" fmla="*/ 3085507 h 3085507"/>
              <a:gd name="connsiteX11" fmla="*/ 3414321 w 13944009"/>
              <a:gd name="connsiteY11" fmla="*/ 3085507 h 3085507"/>
              <a:gd name="connsiteX12" fmla="*/ 771377 w 13944009"/>
              <a:gd name="connsiteY12" fmla="*/ 0 h 3085507"/>
              <a:gd name="connsiteX13" fmla="*/ 3717955 w 13944009"/>
              <a:gd name="connsiteY13" fmla="*/ 0 h 3085507"/>
              <a:gd name="connsiteX14" fmla="*/ 2946578 w 13944009"/>
              <a:gd name="connsiteY14" fmla="*/ 3085507 h 3085507"/>
              <a:gd name="connsiteX15" fmla="*/ 0 w 13944009"/>
              <a:gd name="connsiteY15"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44009" h="3085507">
                <a:moveTo>
                  <a:pt x="10997431" y="0"/>
                </a:moveTo>
                <a:lnTo>
                  <a:pt x="13944009" y="0"/>
                </a:lnTo>
                <a:lnTo>
                  <a:pt x="13172632" y="3085507"/>
                </a:lnTo>
                <a:lnTo>
                  <a:pt x="10226054" y="3085507"/>
                </a:lnTo>
                <a:close/>
                <a:moveTo>
                  <a:pt x="7583110" y="0"/>
                </a:moveTo>
                <a:lnTo>
                  <a:pt x="10529688" y="0"/>
                </a:lnTo>
                <a:lnTo>
                  <a:pt x="9758311" y="3085507"/>
                </a:lnTo>
                <a:lnTo>
                  <a:pt x="681173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33">
                <a:noFill/>
              </a:defRPr>
            </a:lvl1pPr>
          </a:lstStyle>
          <a:p>
            <a:pPr lvl="0"/>
            <a:r>
              <a:rPr lang="en-GB"/>
              <a:t>    </a:t>
            </a:r>
            <a:endParaRPr lang="en-US"/>
          </a:p>
        </p:txBody>
      </p:sp>
      <p:sp>
        <p:nvSpPr>
          <p:cNvPr id="57" name="Text Placeholder 56">
            <a:extLst>
              <a:ext uri="{FF2B5EF4-FFF2-40B4-BE49-F238E27FC236}">
                <a16:creationId xmlns:a16="http://schemas.microsoft.com/office/drawing/2014/main" id="{2E28E51D-7300-EC4D-A09B-64EA6E9FACE4}"/>
              </a:ext>
            </a:extLst>
          </p:cNvPr>
          <p:cNvSpPr>
            <a:spLocks noGrp="1"/>
          </p:cNvSpPr>
          <p:nvPr>
            <p:ph type="body" sz="quarter" idx="23" hasCustomPrompt="1"/>
          </p:nvPr>
        </p:nvSpPr>
        <p:spPr>
          <a:xfrm>
            <a:off x="1714501"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58" name="Text Placeholder 56">
            <a:extLst>
              <a:ext uri="{FF2B5EF4-FFF2-40B4-BE49-F238E27FC236}">
                <a16:creationId xmlns:a16="http://schemas.microsoft.com/office/drawing/2014/main" id="{F66483F3-8055-5347-A6FF-F7895E5E8E8C}"/>
              </a:ext>
            </a:extLst>
          </p:cNvPr>
          <p:cNvSpPr>
            <a:spLocks noGrp="1"/>
          </p:cNvSpPr>
          <p:nvPr>
            <p:ph type="body" sz="quarter" idx="24" hasCustomPrompt="1"/>
          </p:nvPr>
        </p:nvSpPr>
        <p:spPr>
          <a:xfrm>
            <a:off x="1714501"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59" name="Text Placeholder 56">
            <a:extLst>
              <a:ext uri="{FF2B5EF4-FFF2-40B4-BE49-F238E27FC236}">
                <a16:creationId xmlns:a16="http://schemas.microsoft.com/office/drawing/2014/main" id="{02FECF16-70BE-6C4F-BB2A-FD0693BFB3F4}"/>
              </a:ext>
            </a:extLst>
          </p:cNvPr>
          <p:cNvSpPr>
            <a:spLocks noGrp="1"/>
          </p:cNvSpPr>
          <p:nvPr>
            <p:ph type="body" sz="quarter" idx="25" hasCustomPrompt="1"/>
          </p:nvPr>
        </p:nvSpPr>
        <p:spPr>
          <a:xfrm>
            <a:off x="5159897"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0" name="Text Placeholder 56">
            <a:extLst>
              <a:ext uri="{FF2B5EF4-FFF2-40B4-BE49-F238E27FC236}">
                <a16:creationId xmlns:a16="http://schemas.microsoft.com/office/drawing/2014/main" id="{289D0B76-0415-2D4E-87A4-9E58C0035441}"/>
              </a:ext>
            </a:extLst>
          </p:cNvPr>
          <p:cNvSpPr>
            <a:spLocks noGrp="1"/>
          </p:cNvSpPr>
          <p:nvPr>
            <p:ph type="body" sz="quarter" idx="26" hasCustomPrompt="1"/>
          </p:nvPr>
        </p:nvSpPr>
        <p:spPr>
          <a:xfrm>
            <a:off x="5159897"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61" name="Text Placeholder 56">
            <a:extLst>
              <a:ext uri="{FF2B5EF4-FFF2-40B4-BE49-F238E27FC236}">
                <a16:creationId xmlns:a16="http://schemas.microsoft.com/office/drawing/2014/main" id="{6D87313E-EBF1-684A-82D4-D26EE269429D}"/>
              </a:ext>
            </a:extLst>
          </p:cNvPr>
          <p:cNvSpPr>
            <a:spLocks noGrp="1"/>
          </p:cNvSpPr>
          <p:nvPr>
            <p:ph type="body" sz="quarter" idx="27" hasCustomPrompt="1"/>
          </p:nvPr>
        </p:nvSpPr>
        <p:spPr>
          <a:xfrm>
            <a:off x="8616281"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2" name="Text Placeholder 56">
            <a:extLst>
              <a:ext uri="{FF2B5EF4-FFF2-40B4-BE49-F238E27FC236}">
                <a16:creationId xmlns:a16="http://schemas.microsoft.com/office/drawing/2014/main" id="{007DF5D0-3E64-3646-BDF1-66B9275404B5}"/>
              </a:ext>
            </a:extLst>
          </p:cNvPr>
          <p:cNvSpPr>
            <a:spLocks noGrp="1"/>
          </p:cNvSpPr>
          <p:nvPr>
            <p:ph type="body" sz="quarter" idx="28" hasCustomPrompt="1"/>
          </p:nvPr>
        </p:nvSpPr>
        <p:spPr>
          <a:xfrm>
            <a:off x="8616281"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Tree>
    <p:extLst>
      <p:ext uri="{BB962C8B-B14F-4D97-AF65-F5344CB8AC3E}">
        <p14:creationId xmlns:p14="http://schemas.microsoft.com/office/powerpoint/2010/main" val="3157625175"/>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p:cSld name="Breaker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18752497-0F11-A148-BE64-4764721D9502}"/>
              </a:ext>
            </a:extLst>
          </p:cNvPr>
          <p:cNvGrpSpPr/>
          <p:nvPr/>
        </p:nvGrpSpPr>
        <p:grpSpPr>
          <a:xfrm>
            <a:off x="-8239" y="609601"/>
            <a:ext cx="6245995" cy="5635625"/>
            <a:chOff x="-8238" y="355600"/>
            <a:chExt cx="6815438" cy="6149422"/>
          </a:xfrm>
        </p:grpSpPr>
        <p:sp>
          <p:nvSpPr>
            <p:cNvPr id="8" name="Freeform 7">
              <a:extLst>
                <a:ext uri="{FF2B5EF4-FFF2-40B4-BE49-F238E27FC236}">
                  <a16:creationId xmlns:a16="http://schemas.microsoft.com/office/drawing/2014/main" id="{26968DDD-2381-424F-9723-F5F32594F556}"/>
                </a:ext>
              </a:extLst>
            </p:cNvPr>
            <p:cNvSpPr/>
            <p:nvPr/>
          </p:nvSpPr>
          <p:spPr>
            <a:xfrm>
              <a:off x="-8238" y="355600"/>
              <a:ext cx="6815438" cy="6149422"/>
            </a:xfrm>
            <a:custGeom>
              <a:avLst/>
              <a:gdLst>
                <a:gd name="connsiteX0" fmla="*/ 0 w 6815438"/>
                <a:gd name="connsiteY0" fmla="*/ 0 h 6149422"/>
                <a:gd name="connsiteX1" fmla="*/ 6815438 w 6815438"/>
                <a:gd name="connsiteY1" fmla="*/ 0 h 6149422"/>
                <a:gd name="connsiteX2" fmla="*/ 5278083 w 6815438"/>
                <a:gd name="connsiteY2" fmla="*/ 6149422 h 6149422"/>
                <a:gd name="connsiteX3" fmla="*/ 0 w 6815438"/>
                <a:gd name="connsiteY3" fmla="*/ 6149422 h 6149422"/>
              </a:gdLst>
              <a:ahLst/>
              <a:cxnLst>
                <a:cxn ang="0">
                  <a:pos x="connsiteX0" y="connsiteY0"/>
                </a:cxn>
                <a:cxn ang="0">
                  <a:pos x="connsiteX1" y="connsiteY1"/>
                </a:cxn>
                <a:cxn ang="0">
                  <a:pos x="connsiteX2" y="connsiteY2"/>
                </a:cxn>
                <a:cxn ang="0">
                  <a:pos x="connsiteX3" y="connsiteY3"/>
                </a:cxn>
              </a:cxnLst>
              <a:rect l="l" t="t" r="r" b="b"/>
              <a:pathLst>
                <a:path w="6815438" h="6149422">
                  <a:moveTo>
                    <a:pt x="0" y="0"/>
                  </a:moveTo>
                  <a:lnTo>
                    <a:pt x="6815438" y="0"/>
                  </a:lnTo>
                  <a:lnTo>
                    <a:pt x="5278083" y="6149422"/>
                  </a:lnTo>
                  <a:lnTo>
                    <a:pt x="0" y="61494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a:p>
          </p:txBody>
        </p:sp>
        <p:sp>
          <p:nvSpPr>
            <p:cNvPr id="9" name="Freeform 8">
              <a:extLst>
                <a:ext uri="{FF2B5EF4-FFF2-40B4-BE49-F238E27FC236}">
                  <a16:creationId xmlns:a16="http://schemas.microsoft.com/office/drawing/2014/main" id="{26C0937F-23EA-194F-8642-BEB28670398B}"/>
                </a:ext>
              </a:extLst>
            </p:cNvPr>
            <p:cNvSpPr/>
            <p:nvPr/>
          </p:nvSpPr>
          <p:spPr>
            <a:xfrm>
              <a:off x="-8238" y="6327405"/>
              <a:ext cx="5326364" cy="177617"/>
            </a:xfrm>
            <a:custGeom>
              <a:avLst/>
              <a:gdLst>
                <a:gd name="connsiteX0" fmla="*/ 0 w 5326364"/>
                <a:gd name="connsiteY0" fmla="*/ 0 h 177617"/>
                <a:gd name="connsiteX1" fmla="*/ 5326364 w 5326364"/>
                <a:gd name="connsiteY1" fmla="*/ 0 h 177617"/>
                <a:gd name="connsiteX2" fmla="*/ 5281960 w 5326364"/>
                <a:gd name="connsiteY2" fmla="*/ 177617 h 177617"/>
                <a:gd name="connsiteX3" fmla="*/ 0 w 5326364"/>
                <a:gd name="connsiteY3" fmla="*/ 177617 h 177617"/>
              </a:gdLst>
              <a:ahLst/>
              <a:cxnLst>
                <a:cxn ang="0">
                  <a:pos x="connsiteX0" y="connsiteY0"/>
                </a:cxn>
                <a:cxn ang="0">
                  <a:pos x="connsiteX1" y="connsiteY1"/>
                </a:cxn>
                <a:cxn ang="0">
                  <a:pos x="connsiteX2" y="connsiteY2"/>
                </a:cxn>
                <a:cxn ang="0">
                  <a:pos x="connsiteX3" y="connsiteY3"/>
                </a:cxn>
              </a:cxnLst>
              <a:rect l="l" t="t" r="r" b="b"/>
              <a:pathLst>
                <a:path w="5326364" h="177617">
                  <a:moveTo>
                    <a:pt x="0" y="0"/>
                  </a:moveTo>
                  <a:lnTo>
                    <a:pt x="5326364" y="0"/>
                  </a:lnTo>
                  <a:lnTo>
                    <a:pt x="5281960" y="177617"/>
                  </a:lnTo>
                  <a:lnTo>
                    <a:pt x="0" y="177617"/>
                  </a:lnTo>
                  <a:close/>
                </a:path>
              </a:pathLst>
            </a:cu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a:p>
          </p:txBody>
        </p:sp>
      </p:grpSp>
      <p:sp>
        <p:nvSpPr>
          <p:cNvPr id="4" name="Text Placeholder 3">
            <a:extLst>
              <a:ext uri="{FF2B5EF4-FFF2-40B4-BE49-F238E27FC236}">
                <a16:creationId xmlns:a16="http://schemas.microsoft.com/office/drawing/2014/main" id="{15518AE9-A1AC-884F-94E4-FD7CF5C5894C}"/>
              </a:ext>
            </a:extLst>
          </p:cNvPr>
          <p:cNvSpPr>
            <a:spLocks noGrp="1"/>
          </p:cNvSpPr>
          <p:nvPr>
            <p:ph type="body" sz="quarter" idx="11" hasCustomPrompt="1"/>
          </p:nvPr>
        </p:nvSpPr>
        <p:spPr>
          <a:xfrm>
            <a:off x="804865" y="4261865"/>
            <a:ext cx="4023169" cy="1379539"/>
          </a:xfrm>
        </p:spPr>
        <p:txBody>
          <a:bodyPr>
            <a:normAutofit/>
          </a:bodyPr>
          <a:lstStyle>
            <a:lvl1pPr>
              <a:lnSpc>
                <a:spcPct val="100000"/>
              </a:lnSpc>
              <a:defRPr sz="4200" b="1"/>
            </a:lvl1pPr>
          </a:lstStyle>
          <a:p>
            <a:pPr lvl="0"/>
            <a:r>
              <a:rPr lang="en-GB"/>
              <a:t>Section Title </a:t>
            </a:r>
            <a:br>
              <a:rPr lang="en-GB"/>
            </a:br>
            <a:r>
              <a:rPr lang="en-GB"/>
              <a:t>Goes Here</a:t>
            </a:r>
            <a:endParaRPr lang="en-US"/>
          </a:p>
        </p:txBody>
      </p:sp>
      <p:sp>
        <p:nvSpPr>
          <p:cNvPr id="17" name="Picture Placeholder 16">
            <a:extLst>
              <a:ext uri="{FF2B5EF4-FFF2-40B4-BE49-F238E27FC236}">
                <a16:creationId xmlns:a16="http://schemas.microsoft.com/office/drawing/2014/main" id="{51C856C7-5A9E-5B4F-8F15-13A5000A0696}"/>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6245225 h 6858000"/>
              <a:gd name="connsiteX5" fmla="*/ 4837088 w 12192000"/>
              <a:gd name="connsiteY5" fmla="*/ 6245225 h 6858000"/>
              <a:gd name="connsiteX6" fmla="*/ 6245994 w 12192000"/>
              <a:gd name="connsiteY6" fmla="*/ 609600 h 6858000"/>
              <a:gd name="connsiteX7" fmla="*/ 0 w 12192000"/>
              <a:gd name="connsiteY7" fmla="*/ 6096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0" y="6858000"/>
                </a:lnTo>
                <a:lnTo>
                  <a:pt x="0" y="6245225"/>
                </a:lnTo>
                <a:lnTo>
                  <a:pt x="4837088" y="6245225"/>
                </a:lnTo>
                <a:lnTo>
                  <a:pt x="6245994" y="609600"/>
                </a:lnTo>
                <a:lnTo>
                  <a:pt x="0" y="609600"/>
                </a:lnTo>
                <a:close/>
              </a:path>
            </a:pathLst>
          </a:custGeom>
          <a:solidFill>
            <a:schemeClr val="bg1">
              <a:lumMod val="95000"/>
            </a:schemeClr>
          </a:solidFill>
          <a:ln>
            <a:noFill/>
          </a:ln>
        </p:spPr>
        <p:txBody>
          <a:bodyPr wrap="square" anchor="ctr">
            <a:noAutofit/>
          </a:bodyPr>
          <a:lstStyle>
            <a:lvl1pPr algn="r">
              <a:defRPr/>
            </a:lvl1pPr>
          </a:lstStyle>
          <a:p>
            <a:r>
              <a:rPr lang="es-ES"/>
              <a:t>Haga clic en el icono para agregar una imagen</a:t>
            </a:r>
            <a:endParaRPr lang="en-GB"/>
          </a:p>
        </p:txBody>
      </p:sp>
      <p:sp>
        <p:nvSpPr>
          <p:cNvPr id="20" name="Text Placeholder 19">
            <a:extLst>
              <a:ext uri="{FF2B5EF4-FFF2-40B4-BE49-F238E27FC236}">
                <a16:creationId xmlns:a16="http://schemas.microsoft.com/office/drawing/2014/main" id="{F6748681-CB1E-D146-9743-66693C1EA6DC}"/>
              </a:ext>
            </a:extLst>
          </p:cNvPr>
          <p:cNvSpPr>
            <a:spLocks noGrp="1"/>
          </p:cNvSpPr>
          <p:nvPr>
            <p:ph type="body" sz="quarter" idx="12" hasCustomPrompt="1"/>
          </p:nvPr>
        </p:nvSpPr>
        <p:spPr>
          <a:xfrm>
            <a:off x="692727" y="887413"/>
            <a:ext cx="4655128" cy="2922587"/>
          </a:xfrm>
        </p:spPr>
        <p:txBody>
          <a:bodyPr anchor="ctr">
            <a:noAutofit/>
          </a:bodyPr>
          <a:lstStyle>
            <a:lvl1pPr>
              <a:defRPr sz="29999" b="1">
                <a:gradFill>
                  <a:gsLst>
                    <a:gs pos="12000">
                      <a:schemeClr val="accent2"/>
                    </a:gs>
                    <a:gs pos="93000">
                      <a:schemeClr val="accent3"/>
                    </a:gs>
                  </a:gsLst>
                  <a:lin ang="0" scaled="1"/>
                </a:gradFill>
              </a:defRPr>
            </a:lvl1pPr>
          </a:lstStyle>
          <a:p>
            <a:pPr lvl="0"/>
            <a:r>
              <a:rPr lang="en-GB"/>
              <a:t>00</a:t>
            </a:r>
            <a:endParaRPr lang="en-US"/>
          </a:p>
        </p:txBody>
      </p:sp>
    </p:spTree>
    <p:extLst>
      <p:ext uri="{BB962C8B-B14F-4D97-AF65-F5344CB8AC3E}">
        <p14:creationId xmlns:p14="http://schemas.microsoft.com/office/powerpoint/2010/main" val="11786695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Image - right - whit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09600" y="609600"/>
            <a:ext cx="5089731" cy="182721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1" y="2436812"/>
            <a:ext cx="508973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4A273669-5DE8-2448-A646-28D9A9212653}"/>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554814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p:cSld name="Text and Image Slide">
    <p:bg>
      <p:bgPr>
        <a:solidFill>
          <a:schemeClr val="accent5"/>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7" y="2436813"/>
            <a:ext cx="4505168"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2"/>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accent5">
              <a:lumMod val="90000"/>
            </a:schemeClr>
          </a:solidFill>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7" y="609601"/>
            <a:ext cx="5875868"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85650044"/>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p:cSld name="Basic Slid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7" y="2436813"/>
            <a:ext cx="1096560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1282704776"/>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p:cSld name="Text and Chart Slide">
    <p:bg>
      <p:bgPr>
        <a:solidFill>
          <a:schemeClr val="accent5"/>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BE3069A-510B-D547-99D1-B2517D804836}"/>
              </a:ext>
            </a:extLst>
          </p:cNvPr>
          <p:cNvSpPr/>
          <p:nvPr/>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400"/>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7" y="2436813"/>
            <a:ext cx="4505168"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Picture Placeholder 8">
            <a:extLst>
              <a:ext uri="{FF2B5EF4-FFF2-40B4-BE49-F238E27FC236}">
                <a16:creationId xmlns:a16="http://schemas.microsoft.com/office/drawing/2014/main" id="{047BDA6D-F005-5D4D-96DF-0CD620081975}"/>
              </a:ext>
            </a:extLst>
          </p:cNvPr>
          <p:cNvSpPr>
            <a:spLocks noGrp="1"/>
          </p:cNvSpPr>
          <p:nvPr>
            <p:ph type="pic" sz="quarter" idx="14"/>
          </p:nvPr>
        </p:nvSpPr>
        <p:spPr>
          <a:xfrm>
            <a:off x="5452535" y="2"/>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 name="connsiteX9" fmla="*/ 127472 w 6739467"/>
              <a:gd name="connsiteY9" fmla="*/ 5988112 h 6497999"/>
              <a:gd name="connsiteX10" fmla="*/ 6265014 w 6739467"/>
              <a:gd name="connsiteY10" fmla="*/ 5988112 h 6497999"/>
              <a:gd name="connsiteX11" fmla="*/ 6265014 w 6739467"/>
              <a:gd name="connsiteY11" fmla="*/ 509887 h 6497999"/>
              <a:gd name="connsiteX12" fmla="*/ 1497029 w 6739467"/>
              <a:gd name="connsiteY12" fmla="*/ 509887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lnTo>
                  <a:pt x="127472" y="5988112"/>
                </a:lnTo>
                <a:lnTo>
                  <a:pt x="6265014" y="5988112"/>
                </a:lnTo>
                <a:lnTo>
                  <a:pt x="6265014" y="509887"/>
                </a:lnTo>
                <a:lnTo>
                  <a:pt x="1497029" y="509887"/>
                </a:lnTo>
                <a:close/>
              </a:path>
            </a:pathLst>
          </a:custGeom>
          <a:solidFill>
            <a:schemeClr val="accent5">
              <a:lumMod val="90000"/>
            </a:schemeClr>
          </a:solidFill>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7" y="609601"/>
            <a:ext cx="5187648" cy="1467212"/>
          </a:xfrm>
        </p:spPr>
        <p:txBody>
          <a:bodyPr/>
          <a:lstStyle/>
          <a:p>
            <a:r>
              <a:rPr lang="es-ES"/>
              <a:t>Haga clic para modificar el estilo de título del patrón</a:t>
            </a:r>
            <a:endParaRPr lang="en-GB"/>
          </a:p>
        </p:txBody>
      </p:sp>
      <p:sp>
        <p:nvSpPr>
          <p:cNvPr id="10" name="Freeform 9">
            <a:extLst>
              <a:ext uri="{FF2B5EF4-FFF2-40B4-BE49-F238E27FC236}">
                <a16:creationId xmlns:a16="http://schemas.microsoft.com/office/drawing/2014/main" id="{76045233-382C-5544-B7F4-FF91B32A01D9}"/>
              </a:ext>
            </a:extLst>
          </p:cNvPr>
          <p:cNvSpPr/>
          <p:nvPr/>
        </p:nvSpPr>
        <p:spPr>
          <a:xfrm>
            <a:off x="5181118" y="509889"/>
            <a:ext cx="6536431" cy="5478225"/>
          </a:xfrm>
          <a:custGeom>
            <a:avLst/>
            <a:gdLst>
              <a:gd name="connsiteX0" fmla="*/ 1369556 w 6536430"/>
              <a:gd name="connsiteY0" fmla="*/ 0 h 5478225"/>
              <a:gd name="connsiteX1" fmla="*/ 6536430 w 6536430"/>
              <a:gd name="connsiteY1" fmla="*/ 0 h 5478225"/>
              <a:gd name="connsiteX2" fmla="*/ 6536430 w 6536430"/>
              <a:gd name="connsiteY2" fmla="*/ 5478225 h 5478225"/>
              <a:gd name="connsiteX3" fmla="*/ 0 w 6536430"/>
              <a:gd name="connsiteY3" fmla="*/ 5478225 h 5478225"/>
            </a:gdLst>
            <a:ahLst/>
            <a:cxnLst>
              <a:cxn ang="0">
                <a:pos x="connsiteX0" y="connsiteY0"/>
              </a:cxn>
              <a:cxn ang="0">
                <a:pos x="connsiteX1" y="connsiteY1"/>
              </a:cxn>
              <a:cxn ang="0">
                <a:pos x="connsiteX2" y="connsiteY2"/>
              </a:cxn>
              <a:cxn ang="0">
                <a:pos x="connsiteX3" y="connsiteY3"/>
              </a:cxn>
            </a:cxnLst>
            <a:rect l="l" t="t" r="r" b="b"/>
            <a:pathLst>
              <a:path w="6536430" h="5478225">
                <a:moveTo>
                  <a:pt x="1369556" y="0"/>
                </a:moveTo>
                <a:lnTo>
                  <a:pt x="6536430" y="0"/>
                </a:lnTo>
                <a:lnTo>
                  <a:pt x="6536430" y="5478225"/>
                </a:lnTo>
                <a:lnTo>
                  <a:pt x="0" y="547822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a:p>
        </p:txBody>
      </p:sp>
    </p:spTree>
    <p:extLst>
      <p:ext uri="{BB962C8B-B14F-4D97-AF65-F5344CB8AC3E}">
        <p14:creationId xmlns:p14="http://schemas.microsoft.com/office/powerpoint/2010/main" val="1814719746"/>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p:cSld name="Full Chart Slide">
    <p:bg>
      <p:bgPr>
        <a:solidFill>
          <a:schemeClr val="accent5"/>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EDCCA77-93B5-3F4D-89F5-D55DB5E62F69}"/>
              </a:ext>
            </a:extLst>
          </p:cNvPr>
          <p:cNvSpPr/>
          <p:nvPr/>
        </p:nvSpPr>
        <p:spPr>
          <a:xfrm>
            <a:off x="444843" y="426308"/>
            <a:ext cx="11392931" cy="5690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 name="Picture Placeholder 13">
            <a:extLst>
              <a:ext uri="{FF2B5EF4-FFF2-40B4-BE49-F238E27FC236}">
                <a16:creationId xmlns:a16="http://schemas.microsoft.com/office/drawing/2014/main" id="{356EBECB-C5D1-6548-B42C-A9EE50EB1D13}"/>
              </a:ext>
            </a:extLst>
          </p:cNvPr>
          <p:cNvSpPr>
            <a:spLocks noGrp="1"/>
          </p:cNvSpPr>
          <p:nvPr>
            <p:ph type="pic" sz="quarter" idx="14"/>
          </p:nvPr>
        </p:nvSpPr>
        <p:spPr>
          <a:xfrm>
            <a:off x="1637220" y="0"/>
            <a:ext cx="10554781" cy="6498000"/>
          </a:xfrm>
          <a:custGeom>
            <a:avLst/>
            <a:gdLst>
              <a:gd name="connsiteX0" fmla="*/ 1624501 w 10554781"/>
              <a:gd name="connsiteY0" fmla="*/ 0 h 6498000"/>
              <a:gd name="connsiteX1" fmla="*/ 3540583 w 10554781"/>
              <a:gd name="connsiteY1" fmla="*/ 0 h 6498000"/>
              <a:gd name="connsiteX2" fmla="*/ 4060849 w 10554781"/>
              <a:gd name="connsiteY2" fmla="*/ 0 h 6498000"/>
              <a:gd name="connsiteX3" fmla="*/ 10554781 w 10554781"/>
              <a:gd name="connsiteY3" fmla="*/ 0 h 6498000"/>
              <a:gd name="connsiteX4" fmla="*/ 10554781 w 10554781"/>
              <a:gd name="connsiteY4" fmla="*/ 6498000 h 6498000"/>
              <a:gd name="connsiteX5" fmla="*/ 4710388 w 10554781"/>
              <a:gd name="connsiteY5" fmla="*/ 6498000 h 6498000"/>
              <a:gd name="connsiteX6" fmla="*/ 4710781 w 10554781"/>
              <a:gd name="connsiteY6" fmla="*/ 6496050 h 6498000"/>
              <a:gd name="connsiteX7" fmla="*/ 4458781 w 10554781"/>
              <a:gd name="connsiteY7" fmla="*/ 6244050 h 6498000"/>
              <a:gd name="connsiteX8" fmla="*/ 4206781 w 10554781"/>
              <a:gd name="connsiteY8" fmla="*/ 6496050 h 6498000"/>
              <a:gd name="connsiteX9" fmla="*/ 4207175 w 10554781"/>
              <a:gd name="connsiteY9" fmla="*/ 6498000 h 6498000"/>
              <a:gd name="connsiteX10" fmla="*/ 4060849 w 10554781"/>
              <a:gd name="connsiteY10" fmla="*/ 6498000 h 6498000"/>
              <a:gd name="connsiteX11" fmla="*/ 3540583 w 10554781"/>
              <a:gd name="connsiteY11" fmla="*/ 6498000 h 6498000"/>
              <a:gd name="connsiteX12" fmla="*/ 0 w 10554781"/>
              <a:gd name="connsiteY12" fmla="*/ 6498000 h 6498000"/>
              <a:gd name="connsiteX13" fmla="*/ 94043 w 10554781"/>
              <a:gd name="connsiteY13" fmla="*/ 6121831 h 6498000"/>
              <a:gd name="connsiteX14" fmla="*/ 10192831 w 10554781"/>
              <a:gd name="connsiteY14" fmla="*/ 6121831 h 6498000"/>
              <a:gd name="connsiteX15" fmla="*/ 10192831 w 10554781"/>
              <a:gd name="connsiteY15" fmla="*/ 418454 h 6498000"/>
              <a:gd name="connsiteX16" fmla="*/ 1519888 w 10554781"/>
              <a:gd name="connsiteY16" fmla="*/ 41845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554781" h="6498000">
                <a:moveTo>
                  <a:pt x="1624501" y="0"/>
                </a:moveTo>
                <a:lnTo>
                  <a:pt x="3540583" y="0"/>
                </a:lnTo>
                <a:lnTo>
                  <a:pt x="4060849" y="0"/>
                </a:lnTo>
                <a:lnTo>
                  <a:pt x="10554781" y="0"/>
                </a:lnTo>
                <a:lnTo>
                  <a:pt x="10554781" y="6498000"/>
                </a:lnTo>
                <a:lnTo>
                  <a:pt x="4710388" y="6498000"/>
                </a:lnTo>
                <a:lnTo>
                  <a:pt x="4710781" y="6496050"/>
                </a:lnTo>
                <a:cubicBezTo>
                  <a:pt x="4710781" y="6356874"/>
                  <a:pt x="4597957" y="6244050"/>
                  <a:pt x="4458781" y="6244050"/>
                </a:cubicBezTo>
                <a:cubicBezTo>
                  <a:pt x="4319605" y="6244050"/>
                  <a:pt x="4206781" y="6356874"/>
                  <a:pt x="4206781" y="6496050"/>
                </a:cubicBezTo>
                <a:lnTo>
                  <a:pt x="4207175" y="6498000"/>
                </a:lnTo>
                <a:lnTo>
                  <a:pt x="4060849" y="6498000"/>
                </a:lnTo>
                <a:lnTo>
                  <a:pt x="3540583" y="6498000"/>
                </a:lnTo>
                <a:lnTo>
                  <a:pt x="0" y="6498000"/>
                </a:lnTo>
                <a:lnTo>
                  <a:pt x="94043" y="6121831"/>
                </a:lnTo>
                <a:lnTo>
                  <a:pt x="10192831" y="6121831"/>
                </a:lnTo>
                <a:lnTo>
                  <a:pt x="10192831" y="418454"/>
                </a:lnTo>
                <a:lnTo>
                  <a:pt x="1519888" y="418454"/>
                </a:lnTo>
                <a:close/>
              </a:path>
            </a:pathLst>
          </a:custGeom>
          <a:solidFill>
            <a:schemeClr val="accent5">
              <a:lumMod val="90000"/>
            </a:schemeClr>
          </a:solidFill>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5" y="2436813"/>
            <a:ext cx="1092817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1"/>
            <a:ext cx="10928172"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928486310"/>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Case Study Slide">
    <p:bg>
      <p:bgPr>
        <a:solidFill>
          <a:schemeClr val="accent5"/>
        </a:solidFill>
        <a:effectLst/>
      </p:bgPr>
    </p:bg>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4D6D3A19-B41C-5A47-AF82-CCA882BCAB92}"/>
              </a:ext>
            </a:extLst>
          </p:cNvPr>
          <p:cNvSpPr>
            <a:spLocks noGrp="1"/>
          </p:cNvSpPr>
          <p:nvPr>
            <p:ph type="body" sz="quarter" idx="13" hasCustomPrompt="1"/>
          </p:nvPr>
        </p:nvSpPr>
        <p:spPr>
          <a:xfrm>
            <a:off x="609601" y="2941639"/>
            <a:ext cx="10969625" cy="3170237"/>
          </a:xfrm>
          <a:solidFill>
            <a:schemeClr val="bg1"/>
          </a:solidFill>
        </p:spPr>
        <p:txBody>
          <a:bodyPr anchor="ctr">
            <a:normAutofit/>
          </a:bodyPr>
          <a:lstStyle>
            <a:lvl1pPr algn="ctr">
              <a:defRPr sz="133"/>
            </a:lvl1pPr>
          </a:lstStyle>
          <a:p>
            <a:pPr lvl="0"/>
            <a:r>
              <a:rPr lang="en-US"/>
              <a:t> </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10965600" cy="777240"/>
          </a:xfrm>
        </p:spPr>
        <p:txBody>
          <a:bodyPr/>
          <a:lstStyle/>
          <a:p>
            <a:r>
              <a:rPr lang="en-GB"/>
              <a:t>Case Study Title Goes Here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7" name="Text Placeholder 8">
            <a:extLst>
              <a:ext uri="{FF2B5EF4-FFF2-40B4-BE49-F238E27FC236}">
                <a16:creationId xmlns:a16="http://schemas.microsoft.com/office/drawing/2014/main" id="{E27557F0-1BBA-6647-9998-DCEAAFB33B64}"/>
              </a:ext>
            </a:extLst>
          </p:cNvPr>
          <p:cNvSpPr>
            <a:spLocks noGrp="1"/>
          </p:cNvSpPr>
          <p:nvPr>
            <p:ph type="body" sz="quarter" idx="14" hasCustomPrompt="1"/>
          </p:nvPr>
        </p:nvSpPr>
        <p:spPr>
          <a:xfrm>
            <a:off x="619532" y="2166002"/>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0" name="Text Placeholder 8">
            <a:extLst>
              <a:ext uri="{FF2B5EF4-FFF2-40B4-BE49-F238E27FC236}">
                <a16:creationId xmlns:a16="http://schemas.microsoft.com/office/drawing/2014/main" id="{53948A59-8AF0-DE4F-8535-2F0B40648D11}"/>
              </a:ext>
            </a:extLst>
          </p:cNvPr>
          <p:cNvSpPr>
            <a:spLocks noGrp="1"/>
          </p:cNvSpPr>
          <p:nvPr>
            <p:ph type="body" sz="quarter" idx="15" hasCustomPrompt="1"/>
          </p:nvPr>
        </p:nvSpPr>
        <p:spPr>
          <a:xfrm>
            <a:off x="7991068" y="2166002"/>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1" name="Text Placeholder 8">
            <a:extLst>
              <a:ext uri="{FF2B5EF4-FFF2-40B4-BE49-F238E27FC236}">
                <a16:creationId xmlns:a16="http://schemas.microsoft.com/office/drawing/2014/main" id="{18F82DBF-EC05-BD45-B722-B564A053E9EB}"/>
              </a:ext>
            </a:extLst>
          </p:cNvPr>
          <p:cNvSpPr>
            <a:spLocks noGrp="1"/>
          </p:cNvSpPr>
          <p:nvPr>
            <p:ph type="body" sz="quarter" idx="16" hasCustomPrompt="1"/>
          </p:nvPr>
        </p:nvSpPr>
        <p:spPr>
          <a:xfrm>
            <a:off x="4305300" y="2166002"/>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33" name="Text Placeholder 32">
            <a:extLst>
              <a:ext uri="{FF2B5EF4-FFF2-40B4-BE49-F238E27FC236}">
                <a16:creationId xmlns:a16="http://schemas.microsoft.com/office/drawing/2014/main" id="{75B94588-F5B7-004F-AF61-113E2169F510}"/>
              </a:ext>
            </a:extLst>
          </p:cNvPr>
          <p:cNvSpPr>
            <a:spLocks noGrp="1"/>
          </p:cNvSpPr>
          <p:nvPr>
            <p:ph type="body" sz="quarter" idx="17" hasCustomPrompt="1"/>
          </p:nvPr>
        </p:nvSpPr>
        <p:spPr>
          <a:xfrm>
            <a:off x="619530" y="1531620"/>
            <a:ext cx="10966591" cy="542176"/>
          </a:xfrm>
          <a:custGeom>
            <a:avLst/>
            <a:gdLst>
              <a:gd name="connsiteX0" fmla="*/ 7371537 w 10966590"/>
              <a:gd name="connsiteY0" fmla="*/ 0 h 542176"/>
              <a:gd name="connsiteX1" fmla="*/ 10966590 w 10966590"/>
              <a:gd name="connsiteY1" fmla="*/ 0 h 542176"/>
              <a:gd name="connsiteX2" fmla="*/ 10966590 w 10966590"/>
              <a:gd name="connsiteY2" fmla="*/ 542176 h 542176"/>
              <a:gd name="connsiteX3" fmla="*/ 7371537 w 10966590"/>
              <a:gd name="connsiteY3" fmla="*/ 542176 h 542176"/>
              <a:gd name="connsiteX4" fmla="*/ 3685769 w 10966590"/>
              <a:gd name="connsiteY4" fmla="*/ 0 h 542176"/>
              <a:gd name="connsiteX5" fmla="*/ 7280822 w 10966590"/>
              <a:gd name="connsiteY5" fmla="*/ 0 h 542176"/>
              <a:gd name="connsiteX6" fmla="*/ 7280822 w 10966590"/>
              <a:gd name="connsiteY6" fmla="*/ 542176 h 542176"/>
              <a:gd name="connsiteX7" fmla="*/ 3685769 w 10966590"/>
              <a:gd name="connsiteY7" fmla="*/ 542176 h 542176"/>
              <a:gd name="connsiteX8" fmla="*/ 0 w 10966590"/>
              <a:gd name="connsiteY8" fmla="*/ 0 h 542176"/>
              <a:gd name="connsiteX9" fmla="*/ 3595053 w 10966590"/>
              <a:gd name="connsiteY9" fmla="*/ 0 h 542176"/>
              <a:gd name="connsiteX10" fmla="*/ 3595053 w 10966590"/>
              <a:gd name="connsiteY10" fmla="*/ 542176 h 542176"/>
              <a:gd name="connsiteX11" fmla="*/ 0 w 10966590"/>
              <a:gd name="connsiteY11" fmla="*/ 542176 h 54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66590" h="542176">
                <a:moveTo>
                  <a:pt x="7371537" y="0"/>
                </a:moveTo>
                <a:lnTo>
                  <a:pt x="10966590" y="0"/>
                </a:lnTo>
                <a:lnTo>
                  <a:pt x="10966590" y="542176"/>
                </a:lnTo>
                <a:lnTo>
                  <a:pt x="7371537" y="542176"/>
                </a:lnTo>
                <a:close/>
                <a:moveTo>
                  <a:pt x="3685769" y="0"/>
                </a:moveTo>
                <a:lnTo>
                  <a:pt x="7280822" y="0"/>
                </a:lnTo>
                <a:lnTo>
                  <a:pt x="7280822" y="542176"/>
                </a:lnTo>
                <a:lnTo>
                  <a:pt x="3685769" y="542176"/>
                </a:lnTo>
                <a:close/>
                <a:moveTo>
                  <a:pt x="0" y="0"/>
                </a:moveTo>
                <a:lnTo>
                  <a:pt x="3595053" y="0"/>
                </a:lnTo>
                <a:lnTo>
                  <a:pt x="3595053" y="542176"/>
                </a:lnTo>
                <a:lnTo>
                  <a:pt x="0" y="542176"/>
                </a:lnTo>
                <a:close/>
              </a:path>
            </a:pathLst>
          </a:custGeom>
          <a:gradFill>
            <a:gsLst>
              <a:gs pos="0">
                <a:schemeClr val="accent2"/>
              </a:gs>
              <a:gs pos="100000">
                <a:schemeClr val="accent3"/>
              </a:gs>
            </a:gsLst>
            <a:lin ang="0" scaled="1"/>
          </a:gradFill>
        </p:spPr>
        <p:txBody>
          <a:bodyPr wrap="square" anchor="ctr">
            <a:noAutofit/>
          </a:bodyPr>
          <a:lstStyle>
            <a:lvl1pPr algn="ctr">
              <a:defRPr sz="133" b="1">
                <a:solidFill>
                  <a:schemeClr val="bg1"/>
                </a:solidFill>
              </a:defRPr>
            </a:lvl1pPr>
          </a:lstStyle>
          <a:p>
            <a:pPr lvl="0"/>
            <a:r>
              <a:rPr lang="en-US"/>
              <a:t> </a:t>
            </a:r>
          </a:p>
        </p:txBody>
      </p:sp>
      <p:sp>
        <p:nvSpPr>
          <p:cNvPr id="30" name="Text Placeholder 8">
            <a:extLst>
              <a:ext uri="{FF2B5EF4-FFF2-40B4-BE49-F238E27FC236}">
                <a16:creationId xmlns:a16="http://schemas.microsoft.com/office/drawing/2014/main" id="{5F798D50-4CE4-F447-87F8-15FF8A1658CF}"/>
              </a:ext>
            </a:extLst>
          </p:cNvPr>
          <p:cNvSpPr>
            <a:spLocks noGrp="1"/>
          </p:cNvSpPr>
          <p:nvPr>
            <p:ph type="body" sz="quarter" idx="20" hasCustomPrompt="1"/>
          </p:nvPr>
        </p:nvSpPr>
        <p:spPr>
          <a:xfrm>
            <a:off x="619532"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1" name="Text Placeholder 8">
            <a:extLst>
              <a:ext uri="{FF2B5EF4-FFF2-40B4-BE49-F238E27FC236}">
                <a16:creationId xmlns:a16="http://schemas.microsoft.com/office/drawing/2014/main" id="{DD283EE5-3BA3-874C-A54B-C4EDCBEDDAC1}"/>
              </a:ext>
            </a:extLst>
          </p:cNvPr>
          <p:cNvSpPr>
            <a:spLocks noGrp="1"/>
          </p:cNvSpPr>
          <p:nvPr>
            <p:ph type="body" sz="quarter" idx="21" hasCustomPrompt="1"/>
          </p:nvPr>
        </p:nvSpPr>
        <p:spPr>
          <a:xfrm>
            <a:off x="7991068"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2" name="Text Placeholder 8">
            <a:extLst>
              <a:ext uri="{FF2B5EF4-FFF2-40B4-BE49-F238E27FC236}">
                <a16:creationId xmlns:a16="http://schemas.microsoft.com/office/drawing/2014/main" id="{E5589F9A-A53F-A84C-B850-BA74F7670512}"/>
              </a:ext>
            </a:extLst>
          </p:cNvPr>
          <p:cNvSpPr>
            <a:spLocks noGrp="1"/>
          </p:cNvSpPr>
          <p:nvPr>
            <p:ph type="body" sz="quarter" idx="22" hasCustomPrompt="1"/>
          </p:nvPr>
        </p:nvSpPr>
        <p:spPr>
          <a:xfrm>
            <a:off x="4305300"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Tree>
    <p:extLst>
      <p:ext uri="{BB962C8B-B14F-4D97-AF65-F5344CB8AC3E}">
        <p14:creationId xmlns:p14="http://schemas.microsoft.com/office/powerpoint/2010/main" val="2425401624"/>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1104900" y="1363980"/>
            <a:ext cx="10043159" cy="4130040"/>
          </a:xfrm>
          <a:prstGeom prst="parallelogram">
            <a:avLst/>
          </a:prstGeom>
          <a:solidFill>
            <a:schemeClr val="bg1"/>
          </a:solidFill>
        </p:spPr>
        <p:txBody>
          <a:bodyPr anchor="ctr"/>
          <a:lstStyle>
            <a:lvl1pPr algn="ctr">
              <a:lnSpc>
                <a:spcPct val="80000"/>
              </a:lnSpc>
              <a:spcAft>
                <a:spcPts val="600"/>
              </a:spcAft>
              <a:defRPr sz="24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2056515934"/>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Stateme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9">
            <a:extLst>
              <a:ext uri="{FF2B5EF4-FFF2-40B4-BE49-F238E27FC236}">
                <a16:creationId xmlns:a16="http://schemas.microsoft.com/office/drawing/2014/main" id="{075D72E6-9411-1B4C-81D0-42BD2EE8C246}"/>
              </a:ext>
            </a:extLst>
          </p:cNvPr>
          <p:cNvSpPr>
            <a:spLocks noGrp="1"/>
          </p:cNvSpPr>
          <p:nvPr>
            <p:ph type="body" sz="quarter" idx="13" hasCustomPrompt="1"/>
          </p:nvPr>
        </p:nvSpPr>
        <p:spPr>
          <a:xfrm>
            <a:off x="2174876" y="5119052"/>
            <a:ext cx="7839075" cy="97905"/>
          </a:xfrm>
          <a:gradFill>
            <a:gsLst>
              <a:gs pos="0">
                <a:schemeClr val="accent2"/>
              </a:gs>
              <a:gs pos="100000">
                <a:schemeClr val="accent3"/>
              </a:gs>
            </a:gsLst>
            <a:lin ang="0" scaled="1"/>
          </a:gradFill>
        </p:spPr>
        <p:txBody>
          <a:bodyPr anchor="ctr">
            <a:normAutofit/>
          </a:bodyPr>
          <a:lstStyle>
            <a:lvl1pPr algn="ctr">
              <a:defRPr sz="133">
                <a:gradFill>
                  <a:gsLst>
                    <a:gs pos="0">
                      <a:schemeClr val="accent2"/>
                    </a:gs>
                    <a:gs pos="100000">
                      <a:schemeClr val="accent3"/>
                    </a:gs>
                  </a:gsLst>
                  <a:lin ang="0" scaled="1"/>
                </a:gradFill>
              </a:defRPr>
            </a:lvl1pPr>
          </a:lstStyle>
          <a:p>
            <a:pPr lvl="0"/>
            <a:r>
              <a:rPr lang="en-US"/>
              <a:t>   </a:t>
            </a:r>
          </a:p>
        </p:txBody>
      </p:sp>
      <p:sp>
        <p:nvSpPr>
          <p:cNvPr id="12" name="Text Placeholder 9">
            <a:extLst>
              <a:ext uri="{FF2B5EF4-FFF2-40B4-BE49-F238E27FC236}">
                <a16:creationId xmlns:a16="http://schemas.microsoft.com/office/drawing/2014/main" id="{7DC2C98D-EEE6-244E-B9DD-32C94FB0924D}"/>
              </a:ext>
            </a:extLst>
          </p:cNvPr>
          <p:cNvSpPr>
            <a:spLocks noGrp="1"/>
          </p:cNvSpPr>
          <p:nvPr>
            <p:ph type="body" sz="quarter" idx="14" hasCustomPrompt="1"/>
          </p:nvPr>
        </p:nvSpPr>
        <p:spPr>
          <a:xfrm>
            <a:off x="2174876" y="1662668"/>
            <a:ext cx="7839075" cy="97905"/>
          </a:xfrm>
          <a:gradFill>
            <a:gsLst>
              <a:gs pos="0">
                <a:schemeClr val="accent2"/>
              </a:gs>
              <a:gs pos="100000">
                <a:schemeClr val="accent3"/>
              </a:gs>
            </a:gsLst>
            <a:lin ang="0" scaled="1"/>
          </a:gradFill>
        </p:spPr>
        <p:txBody>
          <a:bodyPr anchor="ctr">
            <a:normAutofit/>
          </a:bodyPr>
          <a:lstStyle>
            <a:lvl1pPr algn="ctr">
              <a:defRPr sz="133">
                <a:gradFill>
                  <a:gsLst>
                    <a:gs pos="0">
                      <a:schemeClr val="accent2"/>
                    </a:gs>
                    <a:gs pos="100000">
                      <a:schemeClr val="accent3"/>
                    </a:gs>
                  </a:gsLst>
                  <a:lin ang="0" scaled="1"/>
                </a:gradFill>
              </a:defRPr>
            </a:lvl1pPr>
          </a:lstStyle>
          <a:p>
            <a:pPr lvl="0"/>
            <a:r>
              <a:rPr lang="en-US"/>
              <a:t>   </a:t>
            </a:r>
          </a:p>
        </p:txBody>
      </p:sp>
      <p:sp>
        <p:nvSpPr>
          <p:cNvPr id="4" name="Text Placeholder 3">
            <a:extLst>
              <a:ext uri="{FF2B5EF4-FFF2-40B4-BE49-F238E27FC236}">
                <a16:creationId xmlns:a16="http://schemas.microsoft.com/office/drawing/2014/main" id="{479E8BC8-E37D-DC43-B023-CA84A9CACB19}"/>
              </a:ext>
            </a:extLst>
          </p:cNvPr>
          <p:cNvSpPr>
            <a:spLocks noGrp="1"/>
          </p:cNvSpPr>
          <p:nvPr>
            <p:ph type="body" sz="quarter" idx="15" hasCustomPrompt="1"/>
          </p:nvPr>
        </p:nvSpPr>
        <p:spPr>
          <a:xfrm>
            <a:off x="590551" y="2866233"/>
            <a:ext cx="10761663" cy="1125537"/>
          </a:xfrm>
        </p:spPr>
        <p:txBody>
          <a:bodyPr anchor="ctr">
            <a:normAutofit/>
          </a:bodyPr>
          <a:lstStyle>
            <a:lvl1pPr algn="ctr">
              <a:defRPr sz="5000" b="1">
                <a:solidFill>
                  <a:schemeClr val="bg1"/>
                </a:solidFill>
              </a:defRPr>
            </a:lvl1pPr>
          </a:lstStyle>
          <a:p>
            <a:pPr lvl="0"/>
            <a:r>
              <a:rPr lang="en-US"/>
              <a:t>Statement Goes Here</a:t>
            </a:r>
          </a:p>
        </p:txBody>
      </p:sp>
    </p:spTree>
    <p:extLst>
      <p:ext uri="{BB962C8B-B14F-4D97-AF65-F5344CB8AC3E}">
        <p14:creationId xmlns:p14="http://schemas.microsoft.com/office/powerpoint/2010/main" val="2338519045"/>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p:cSld name="Three Poi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39" name="Content Placeholder 2">
            <a:extLst>
              <a:ext uri="{FF2B5EF4-FFF2-40B4-BE49-F238E27FC236}">
                <a16:creationId xmlns:a16="http://schemas.microsoft.com/office/drawing/2014/main" id="{6F586F69-3533-5F4F-85BF-457BB915F941}"/>
              </a:ext>
            </a:extLst>
          </p:cNvPr>
          <p:cNvSpPr>
            <a:spLocks noGrp="1"/>
          </p:cNvSpPr>
          <p:nvPr>
            <p:ph idx="1" hasCustomPrompt="1"/>
          </p:nvPr>
        </p:nvSpPr>
        <p:spPr>
          <a:xfrm>
            <a:off x="652329" y="2136141"/>
            <a:ext cx="3843019" cy="3167380"/>
          </a:xfrm>
          <a:prstGeom prst="parallelogram">
            <a:avLst>
              <a:gd name="adj" fmla="val 16018"/>
            </a:avLst>
          </a:prstGeom>
          <a:solidFill>
            <a:schemeClr val="bg1"/>
          </a:solidFill>
        </p:spPr>
        <p:txBody>
          <a:bodyPr anchor="ctr">
            <a:normAutofit/>
          </a:bodyPr>
          <a:lstStyle>
            <a:lvl1pPr algn="ctr">
              <a:lnSpc>
                <a:spcPct val="80000"/>
              </a:lnSpc>
              <a:spcAft>
                <a:spcPts val="600"/>
              </a:spcAft>
              <a:defRPr sz="133"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3" name="Content Placeholder 52">
            <a:extLst>
              <a:ext uri="{FF2B5EF4-FFF2-40B4-BE49-F238E27FC236}">
                <a16:creationId xmlns:a16="http://schemas.microsoft.com/office/drawing/2014/main" id="{C27B8D16-878E-594C-BA9E-010EE25E648C}"/>
              </a:ext>
            </a:extLst>
          </p:cNvPr>
          <p:cNvSpPr>
            <a:spLocks noGrp="1"/>
          </p:cNvSpPr>
          <p:nvPr>
            <p:ph idx="13" hasCustomPrompt="1"/>
          </p:nvPr>
        </p:nvSpPr>
        <p:spPr>
          <a:xfrm>
            <a:off x="617264" y="5301208"/>
            <a:ext cx="10452445" cy="195352"/>
          </a:xfrm>
          <a:custGeom>
            <a:avLst/>
            <a:gdLst>
              <a:gd name="connsiteX0" fmla="*/ 7110414 w 10452445"/>
              <a:gd name="connsiteY0" fmla="*/ 0 h 195352"/>
              <a:gd name="connsiteX1" fmla="*/ 10452445 w 10452445"/>
              <a:gd name="connsiteY1" fmla="*/ 0 h 195352"/>
              <a:gd name="connsiteX2" fmla="*/ 10421154 w 10452445"/>
              <a:gd name="connsiteY2" fmla="*/ 195352 h 195352"/>
              <a:gd name="connsiteX3" fmla="*/ 7079123 w 10452445"/>
              <a:gd name="connsiteY3" fmla="*/ 195352 h 195352"/>
              <a:gd name="connsiteX4" fmla="*/ 3577116 w 10452445"/>
              <a:gd name="connsiteY4" fmla="*/ 0 h 195352"/>
              <a:gd name="connsiteX5" fmla="*/ 6919147 w 10452445"/>
              <a:gd name="connsiteY5" fmla="*/ 0 h 195352"/>
              <a:gd name="connsiteX6" fmla="*/ 6887856 w 10452445"/>
              <a:gd name="connsiteY6" fmla="*/ 195352 h 195352"/>
              <a:gd name="connsiteX7" fmla="*/ 3545825 w 10452445"/>
              <a:gd name="connsiteY7" fmla="*/ 195352 h 195352"/>
              <a:gd name="connsiteX8" fmla="*/ 31291 w 10452445"/>
              <a:gd name="connsiteY8" fmla="*/ 0 h 195352"/>
              <a:gd name="connsiteX9" fmla="*/ 3373323 w 10452445"/>
              <a:gd name="connsiteY9" fmla="*/ 0 h 195352"/>
              <a:gd name="connsiteX10" fmla="*/ 3342031 w 10452445"/>
              <a:gd name="connsiteY10" fmla="*/ 195352 h 195352"/>
              <a:gd name="connsiteX11" fmla="*/ 0 w 10452445"/>
              <a:gd name="connsiteY11" fmla="*/ 195352 h 195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52445" h="195352">
                <a:moveTo>
                  <a:pt x="7110414" y="0"/>
                </a:moveTo>
                <a:lnTo>
                  <a:pt x="10452445" y="0"/>
                </a:lnTo>
                <a:lnTo>
                  <a:pt x="10421154" y="195352"/>
                </a:lnTo>
                <a:lnTo>
                  <a:pt x="7079123" y="195352"/>
                </a:lnTo>
                <a:close/>
                <a:moveTo>
                  <a:pt x="3577116" y="0"/>
                </a:moveTo>
                <a:lnTo>
                  <a:pt x="6919147" y="0"/>
                </a:lnTo>
                <a:lnTo>
                  <a:pt x="6887856" y="195352"/>
                </a:lnTo>
                <a:lnTo>
                  <a:pt x="3545825" y="195352"/>
                </a:lnTo>
                <a:close/>
                <a:moveTo>
                  <a:pt x="31291" y="0"/>
                </a:moveTo>
                <a:lnTo>
                  <a:pt x="3373323" y="0"/>
                </a:lnTo>
                <a:lnTo>
                  <a:pt x="3342031" y="195352"/>
                </a:lnTo>
                <a:lnTo>
                  <a:pt x="0" y="195352"/>
                </a:lnTo>
                <a:close/>
              </a:path>
            </a:pathLst>
          </a:custGeom>
          <a:gradFill>
            <a:gsLst>
              <a:gs pos="0">
                <a:schemeClr val="accent2"/>
              </a:gs>
              <a:gs pos="100000">
                <a:schemeClr val="accent3"/>
              </a:gs>
            </a:gsLst>
            <a:lin ang="0" scaled="1"/>
          </a:gradFill>
        </p:spPr>
        <p:txBody>
          <a:bodyPr wrap="square" anchor="ctr">
            <a:noAutofit/>
          </a:bodyPr>
          <a:lstStyle>
            <a:lvl1pPr algn="ctr">
              <a:lnSpc>
                <a:spcPct val="80000"/>
              </a:lnSpc>
              <a:spcAft>
                <a:spcPts val="600"/>
              </a:spcAft>
              <a:defRPr sz="133"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3" name="Text Placeholder 42">
            <a:extLst>
              <a:ext uri="{FF2B5EF4-FFF2-40B4-BE49-F238E27FC236}">
                <a16:creationId xmlns:a16="http://schemas.microsoft.com/office/drawing/2014/main" id="{731E1C47-DD69-A64A-8A3C-17882AE12DD7}"/>
              </a:ext>
            </a:extLst>
          </p:cNvPr>
          <p:cNvSpPr>
            <a:spLocks noGrp="1"/>
          </p:cNvSpPr>
          <p:nvPr>
            <p:ph type="body" sz="quarter" idx="14" hasCustomPrompt="1"/>
          </p:nvPr>
        </p:nvSpPr>
        <p:spPr>
          <a:xfrm>
            <a:off x="1266216" y="2435403"/>
            <a:ext cx="2717801" cy="547688"/>
          </a:xfrm>
        </p:spPr>
        <p:txBody>
          <a:bodyPr anchor="ctr"/>
          <a:lstStyle>
            <a:lvl4pPr algn="ctr">
              <a:defRPr/>
            </a:lvl4pPr>
            <a:lvl5pPr algn="ctr">
              <a:defRPr/>
            </a:lvl5pPr>
          </a:lstStyle>
          <a:p>
            <a:pPr lvl="3"/>
            <a:r>
              <a:rPr lang="en-GB"/>
              <a:t>Point Title Goes Here</a:t>
            </a:r>
            <a:endParaRPr lang="en-US"/>
          </a:p>
        </p:txBody>
      </p:sp>
      <p:sp>
        <p:nvSpPr>
          <p:cNvPr id="44" name="Text Placeholder 42">
            <a:extLst>
              <a:ext uri="{FF2B5EF4-FFF2-40B4-BE49-F238E27FC236}">
                <a16:creationId xmlns:a16="http://schemas.microsoft.com/office/drawing/2014/main" id="{D90EC933-9590-AE4A-B72E-4F29C40DFEC9}"/>
              </a:ext>
            </a:extLst>
          </p:cNvPr>
          <p:cNvSpPr>
            <a:spLocks noGrp="1"/>
          </p:cNvSpPr>
          <p:nvPr>
            <p:ph type="body" sz="quarter" idx="15" hasCustomPrompt="1"/>
          </p:nvPr>
        </p:nvSpPr>
        <p:spPr>
          <a:xfrm>
            <a:off x="1266216" y="3140968"/>
            <a:ext cx="2717801" cy="547688"/>
          </a:xfrm>
        </p:spPr>
        <p:txBody>
          <a:bodyPr anchor="t">
            <a:normAutofit/>
          </a:bodyPr>
          <a:lstStyle>
            <a:lvl4pPr algn="ctr">
              <a:defRPr sz="1200" b="0"/>
            </a:lvl4pPr>
            <a:lvl5pPr algn="ctr">
              <a:defRPr/>
            </a:lvl5pPr>
          </a:lstStyle>
          <a:p>
            <a:pPr lvl="3"/>
            <a:r>
              <a:rPr lang="en-GB"/>
              <a:t>Body Text Goes Here</a:t>
            </a:r>
            <a:endParaRPr lang="en-US"/>
          </a:p>
        </p:txBody>
      </p:sp>
      <p:sp>
        <p:nvSpPr>
          <p:cNvPr id="45" name="Content Placeholder 2">
            <a:extLst>
              <a:ext uri="{FF2B5EF4-FFF2-40B4-BE49-F238E27FC236}">
                <a16:creationId xmlns:a16="http://schemas.microsoft.com/office/drawing/2014/main" id="{F1E6AA1F-0C53-9E4E-BA5C-8F931F63578F}"/>
              </a:ext>
            </a:extLst>
          </p:cNvPr>
          <p:cNvSpPr>
            <a:spLocks noGrp="1"/>
          </p:cNvSpPr>
          <p:nvPr>
            <p:ph idx="16" hasCustomPrompt="1"/>
          </p:nvPr>
        </p:nvSpPr>
        <p:spPr>
          <a:xfrm>
            <a:off x="4198155" y="2136141"/>
            <a:ext cx="3843019" cy="3167380"/>
          </a:xfrm>
          <a:prstGeom prst="parallelogram">
            <a:avLst>
              <a:gd name="adj" fmla="val 16018"/>
            </a:avLst>
          </a:prstGeom>
          <a:solidFill>
            <a:schemeClr val="bg1"/>
          </a:solidFill>
        </p:spPr>
        <p:txBody>
          <a:bodyPr anchor="ctr">
            <a:normAutofit/>
          </a:bodyPr>
          <a:lstStyle>
            <a:lvl1pPr algn="ctr">
              <a:lnSpc>
                <a:spcPct val="80000"/>
              </a:lnSpc>
              <a:spcAft>
                <a:spcPts val="600"/>
              </a:spcAft>
              <a:defRPr sz="133"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7" name="Text Placeholder 42">
            <a:extLst>
              <a:ext uri="{FF2B5EF4-FFF2-40B4-BE49-F238E27FC236}">
                <a16:creationId xmlns:a16="http://schemas.microsoft.com/office/drawing/2014/main" id="{9752D0A0-8F32-4C4D-846A-F569F0F7D5C0}"/>
              </a:ext>
            </a:extLst>
          </p:cNvPr>
          <p:cNvSpPr>
            <a:spLocks noGrp="1"/>
          </p:cNvSpPr>
          <p:nvPr>
            <p:ph type="body" sz="quarter" idx="18" hasCustomPrompt="1"/>
          </p:nvPr>
        </p:nvSpPr>
        <p:spPr>
          <a:xfrm>
            <a:off x="4812041" y="2435403"/>
            <a:ext cx="2717801" cy="547688"/>
          </a:xfrm>
        </p:spPr>
        <p:txBody>
          <a:bodyPr anchor="ctr"/>
          <a:lstStyle>
            <a:lvl4pPr algn="ctr">
              <a:defRPr/>
            </a:lvl4pPr>
            <a:lvl5pPr algn="ctr">
              <a:defRPr/>
            </a:lvl5pPr>
          </a:lstStyle>
          <a:p>
            <a:pPr lvl="3"/>
            <a:r>
              <a:rPr lang="en-GB"/>
              <a:t>Point Title Goes Here</a:t>
            </a:r>
            <a:endParaRPr lang="en-US"/>
          </a:p>
        </p:txBody>
      </p:sp>
      <p:sp>
        <p:nvSpPr>
          <p:cNvPr id="48" name="Text Placeholder 42">
            <a:extLst>
              <a:ext uri="{FF2B5EF4-FFF2-40B4-BE49-F238E27FC236}">
                <a16:creationId xmlns:a16="http://schemas.microsoft.com/office/drawing/2014/main" id="{D8DF6BB9-0AFD-A940-A490-D9F799773698}"/>
              </a:ext>
            </a:extLst>
          </p:cNvPr>
          <p:cNvSpPr>
            <a:spLocks noGrp="1"/>
          </p:cNvSpPr>
          <p:nvPr>
            <p:ph type="body" sz="quarter" idx="19" hasCustomPrompt="1"/>
          </p:nvPr>
        </p:nvSpPr>
        <p:spPr>
          <a:xfrm>
            <a:off x="4812041" y="3140968"/>
            <a:ext cx="2717801" cy="547688"/>
          </a:xfrm>
        </p:spPr>
        <p:txBody>
          <a:bodyPr anchor="t">
            <a:normAutofit/>
          </a:bodyPr>
          <a:lstStyle>
            <a:lvl4pPr algn="ctr">
              <a:defRPr sz="1200" b="0"/>
            </a:lvl4pPr>
            <a:lvl5pPr algn="ctr">
              <a:defRPr/>
            </a:lvl5pPr>
          </a:lstStyle>
          <a:p>
            <a:pPr lvl="3"/>
            <a:r>
              <a:rPr lang="en-GB"/>
              <a:t>Body Text Goes Here</a:t>
            </a:r>
            <a:endParaRPr lang="en-US"/>
          </a:p>
        </p:txBody>
      </p:sp>
      <p:sp>
        <p:nvSpPr>
          <p:cNvPr id="49" name="Content Placeholder 2">
            <a:extLst>
              <a:ext uri="{FF2B5EF4-FFF2-40B4-BE49-F238E27FC236}">
                <a16:creationId xmlns:a16="http://schemas.microsoft.com/office/drawing/2014/main" id="{89046D37-1DEB-0D4E-8765-C5E2335F86F6}"/>
              </a:ext>
            </a:extLst>
          </p:cNvPr>
          <p:cNvSpPr>
            <a:spLocks noGrp="1"/>
          </p:cNvSpPr>
          <p:nvPr>
            <p:ph idx="20" hasCustomPrompt="1"/>
          </p:nvPr>
        </p:nvSpPr>
        <p:spPr>
          <a:xfrm>
            <a:off x="7731453" y="2136141"/>
            <a:ext cx="3843019" cy="3167380"/>
          </a:xfrm>
          <a:prstGeom prst="parallelogram">
            <a:avLst>
              <a:gd name="adj" fmla="val 16018"/>
            </a:avLst>
          </a:prstGeom>
          <a:solidFill>
            <a:schemeClr val="bg1"/>
          </a:solidFill>
        </p:spPr>
        <p:txBody>
          <a:bodyPr anchor="ctr">
            <a:normAutofit/>
          </a:bodyPr>
          <a:lstStyle>
            <a:lvl1pPr algn="ctr">
              <a:lnSpc>
                <a:spcPct val="80000"/>
              </a:lnSpc>
              <a:spcAft>
                <a:spcPts val="600"/>
              </a:spcAft>
              <a:defRPr sz="133"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1" name="Text Placeholder 42">
            <a:extLst>
              <a:ext uri="{FF2B5EF4-FFF2-40B4-BE49-F238E27FC236}">
                <a16:creationId xmlns:a16="http://schemas.microsoft.com/office/drawing/2014/main" id="{60C5B26C-67C1-4B41-A927-21EF4C982243}"/>
              </a:ext>
            </a:extLst>
          </p:cNvPr>
          <p:cNvSpPr>
            <a:spLocks noGrp="1"/>
          </p:cNvSpPr>
          <p:nvPr>
            <p:ph type="body" sz="quarter" idx="22" hasCustomPrompt="1"/>
          </p:nvPr>
        </p:nvSpPr>
        <p:spPr>
          <a:xfrm>
            <a:off x="8345338" y="2435403"/>
            <a:ext cx="2717801" cy="547688"/>
          </a:xfrm>
        </p:spPr>
        <p:txBody>
          <a:bodyPr anchor="ctr"/>
          <a:lstStyle>
            <a:lvl4pPr algn="ctr">
              <a:defRPr/>
            </a:lvl4pPr>
            <a:lvl5pPr algn="ctr">
              <a:defRPr/>
            </a:lvl5pPr>
          </a:lstStyle>
          <a:p>
            <a:pPr lvl="3"/>
            <a:r>
              <a:rPr lang="en-GB"/>
              <a:t>Point Title Goes Here</a:t>
            </a:r>
            <a:endParaRPr lang="en-US"/>
          </a:p>
        </p:txBody>
      </p:sp>
      <p:sp>
        <p:nvSpPr>
          <p:cNvPr id="52" name="Text Placeholder 42">
            <a:extLst>
              <a:ext uri="{FF2B5EF4-FFF2-40B4-BE49-F238E27FC236}">
                <a16:creationId xmlns:a16="http://schemas.microsoft.com/office/drawing/2014/main" id="{DE5D7B1E-322F-4043-856C-5F50C2ED9436}"/>
              </a:ext>
            </a:extLst>
          </p:cNvPr>
          <p:cNvSpPr>
            <a:spLocks noGrp="1"/>
          </p:cNvSpPr>
          <p:nvPr>
            <p:ph type="body" sz="quarter" idx="23" hasCustomPrompt="1"/>
          </p:nvPr>
        </p:nvSpPr>
        <p:spPr>
          <a:xfrm>
            <a:off x="8345338" y="3140968"/>
            <a:ext cx="2717801" cy="547688"/>
          </a:xfrm>
        </p:spPr>
        <p:txBody>
          <a:bodyPr anchor="t">
            <a:normAutofit/>
          </a:bodyPr>
          <a:lstStyle>
            <a:lvl4pPr algn="ctr">
              <a:defRPr sz="1200" b="0"/>
            </a:lvl4pPr>
            <a:lvl5pPr algn="ctr">
              <a:defRPr/>
            </a:lvl5pPr>
          </a:lstStyle>
          <a:p>
            <a:pPr lvl="3"/>
            <a:r>
              <a:rPr lang="en-GB"/>
              <a:t>Body Text Goes Here</a:t>
            </a:r>
            <a:endParaRPr lang="en-US"/>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Title 2">
            <a:extLst>
              <a:ext uri="{FF2B5EF4-FFF2-40B4-BE49-F238E27FC236}">
                <a16:creationId xmlns:a16="http://schemas.microsoft.com/office/drawing/2014/main" id="{21ADF616-547B-FE4F-83B6-337F9715E95D}"/>
              </a:ext>
            </a:extLst>
          </p:cNvPr>
          <p:cNvSpPr>
            <a:spLocks noGrp="1"/>
          </p:cNvSpPr>
          <p:nvPr>
            <p:ph type="title"/>
          </p:nvPr>
        </p:nvSpPr>
        <p:spPr>
          <a:xfrm>
            <a:off x="618065" y="1188720"/>
            <a:ext cx="10965600" cy="934720"/>
          </a:xfrm>
        </p:spPr>
        <p:txBody>
          <a:bodyPr/>
          <a:lstStyle>
            <a:lvl1pPr algn="ctr">
              <a:defRPr>
                <a:solidFill>
                  <a:schemeClr val="bg1"/>
                </a:solidFill>
              </a:defRPr>
            </a:lvl1pPr>
          </a:lstStyle>
          <a:p>
            <a:r>
              <a:rPr lang="es-ES"/>
              <a:t>Haga clic para modificar el estilo de título del patrón</a:t>
            </a:r>
            <a:endParaRPr lang="en-US"/>
          </a:p>
        </p:txBody>
      </p:sp>
    </p:spTree>
    <p:extLst>
      <p:ext uri="{BB962C8B-B14F-4D97-AF65-F5344CB8AC3E}">
        <p14:creationId xmlns:p14="http://schemas.microsoft.com/office/powerpoint/2010/main" val="1436256106"/>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Key Takeaway Slide">
    <p:bg>
      <p:bgPr>
        <a:solidFill>
          <a:schemeClr val="accent5"/>
        </a:solidFill>
        <a:effectLst/>
      </p:bgPr>
    </p:bg>
    <p:spTree>
      <p:nvGrpSpPr>
        <p:cNvPr id="1" name=""/>
        <p:cNvGrpSpPr/>
        <p:nvPr/>
      </p:nvGrpSpPr>
      <p:grpSpPr>
        <a:xfrm>
          <a:off x="0" y="0"/>
          <a:ext cx="0" cy="0"/>
          <a:chOff x="0" y="0"/>
          <a:chExt cx="0" cy="0"/>
        </a:xfrm>
      </p:grpSpPr>
      <p:sp>
        <p:nvSpPr>
          <p:cNvPr id="52" name="Text Placeholder 21">
            <a:extLst>
              <a:ext uri="{FF2B5EF4-FFF2-40B4-BE49-F238E27FC236}">
                <a16:creationId xmlns:a16="http://schemas.microsoft.com/office/drawing/2014/main" id="{B3B6E53A-D89B-B940-9D39-415F8E4D3055}"/>
              </a:ext>
            </a:extLst>
          </p:cNvPr>
          <p:cNvSpPr>
            <a:spLocks noGrp="1"/>
          </p:cNvSpPr>
          <p:nvPr>
            <p:ph type="body" sz="quarter" idx="25" hasCustomPrompt="1"/>
          </p:nvPr>
        </p:nvSpPr>
        <p:spPr>
          <a:xfrm>
            <a:off x="15141817" y="204790"/>
            <a:ext cx="6536939" cy="1247775"/>
          </a:xfrm>
          <a:prstGeom prst="parallelogram">
            <a:avLst/>
          </a:prstGeom>
          <a:solidFill>
            <a:schemeClr val="bg1"/>
          </a:solidFill>
        </p:spPr>
        <p:txBody>
          <a:bodyPr anchor="ctr">
            <a:normAutofit/>
          </a:bodyPr>
          <a:lstStyle>
            <a:lvl1pPr algn="ctr">
              <a:defRPr sz="133" b="0"/>
            </a:lvl1pPr>
          </a:lstStyle>
          <a:p>
            <a:pPr lvl="0"/>
            <a:r>
              <a:rPr lang="en-US"/>
              <a:t> </a:t>
            </a:r>
          </a:p>
        </p:txBody>
      </p:sp>
      <p:sp>
        <p:nvSpPr>
          <p:cNvPr id="56" name="Text Placeholder 21">
            <a:extLst>
              <a:ext uri="{FF2B5EF4-FFF2-40B4-BE49-F238E27FC236}">
                <a16:creationId xmlns:a16="http://schemas.microsoft.com/office/drawing/2014/main" id="{A74AF6A7-69A9-7A48-92AE-BC526D3BA4EF}"/>
              </a:ext>
            </a:extLst>
          </p:cNvPr>
          <p:cNvSpPr>
            <a:spLocks noGrp="1"/>
          </p:cNvSpPr>
          <p:nvPr>
            <p:ph type="body" sz="quarter" idx="29" hasCustomPrompt="1"/>
          </p:nvPr>
        </p:nvSpPr>
        <p:spPr>
          <a:xfrm>
            <a:off x="14771115" y="1798517"/>
            <a:ext cx="6536939" cy="1247775"/>
          </a:xfrm>
          <a:prstGeom prst="parallelogram">
            <a:avLst/>
          </a:prstGeom>
          <a:solidFill>
            <a:schemeClr val="bg1"/>
          </a:solidFill>
        </p:spPr>
        <p:txBody>
          <a:bodyPr anchor="ctr">
            <a:normAutofit/>
          </a:bodyPr>
          <a:lstStyle>
            <a:lvl1pPr algn="ctr">
              <a:defRPr sz="133" b="0"/>
            </a:lvl1pPr>
          </a:lstStyle>
          <a:p>
            <a:pPr lvl="0"/>
            <a:r>
              <a:rPr lang="en-US"/>
              <a:t> </a:t>
            </a:r>
          </a:p>
        </p:txBody>
      </p:sp>
      <p:sp>
        <p:nvSpPr>
          <p:cNvPr id="60" name="Text Placeholder 21">
            <a:extLst>
              <a:ext uri="{FF2B5EF4-FFF2-40B4-BE49-F238E27FC236}">
                <a16:creationId xmlns:a16="http://schemas.microsoft.com/office/drawing/2014/main" id="{9EE33D39-7F12-864F-8883-F7C67CA8FC7A}"/>
              </a:ext>
            </a:extLst>
          </p:cNvPr>
          <p:cNvSpPr>
            <a:spLocks noGrp="1"/>
          </p:cNvSpPr>
          <p:nvPr>
            <p:ph type="body" sz="quarter" idx="33" hasCustomPrompt="1"/>
          </p:nvPr>
        </p:nvSpPr>
        <p:spPr>
          <a:xfrm>
            <a:off x="14406065" y="3360110"/>
            <a:ext cx="6536939" cy="1247775"/>
          </a:xfrm>
          <a:prstGeom prst="parallelogram">
            <a:avLst/>
          </a:prstGeom>
          <a:solidFill>
            <a:schemeClr val="bg1"/>
          </a:solidFill>
        </p:spPr>
        <p:txBody>
          <a:bodyPr anchor="ctr">
            <a:normAutofit/>
          </a:bodyPr>
          <a:lstStyle>
            <a:lvl1pPr algn="ctr">
              <a:defRPr sz="133" b="0"/>
            </a:lvl1pPr>
          </a:lstStyle>
          <a:p>
            <a:pPr lvl="0"/>
            <a:r>
              <a:rPr lang="en-US"/>
              <a:t> </a:t>
            </a:r>
          </a:p>
        </p:txBody>
      </p:sp>
      <p:sp>
        <p:nvSpPr>
          <p:cNvPr id="64" name="Text Placeholder 21">
            <a:extLst>
              <a:ext uri="{FF2B5EF4-FFF2-40B4-BE49-F238E27FC236}">
                <a16:creationId xmlns:a16="http://schemas.microsoft.com/office/drawing/2014/main" id="{773ADB21-32BE-4641-94A5-B04DD7EDFBD3}"/>
              </a:ext>
            </a:extLst>
          </p:cNvPr>
          <p:cNvSpPr>
            <a:spLocks noGrp="1"/>
          </p:cNvSpPr>
          <p:nvPr>
            <p:ph type="body" sz="quarter" idx="37" hasCustomPrompt="1"/>
          </p:nvPr>
        </p:nvSpPr>
        <p:spPr>
          <a:xfrm>
            <a:off x="15550189" y="-1414461"/>
            <a:ext cx="6536939" cy="1247775"/>
          </a:xfrm>
          <a:prstGeom prst="parallelogram">
            <a:avLst/>
          </a:prstGeom>
          <a:solidFill>
            <a:schemeClr val="bg1"/>
          </a:solidFill>
        </p:spPr>
        <p:txBody>
          <a:bodyPr anchor="ctr">
            <a:normAutofit/>
          </a:bodyPr>
          <a:lstStyle>
            <a:lvl1pPr algn="ctr">
              <a:defRPr sz="133" b="0"/>
            </a:lvl1pPr>
          </a:lstStyle>
          <a:p>
            <a:pPr lvl="0"/>
            <a:r>
              <a:rPr lang="en-US"/>
              <a:t> </a:t>
            </a:r>
          </a:p>
        </p:txBody>
      </p:sp>
      <p:sp>
        <p:nvSpPr>
          <p:cNvPr id="77" name="Text Placeholder 76">
            <a:extLst>
              <a:ext uri="{FF2B5EF4-FFF2-40B4-BE49-F238E27FC236}">
                <a16:creationId xmlns:a16="http://schemas.microsoft.com/office/drawing/2014/main" id="{27E5DDBD-3796-0C48-8987-7575D29D8657}"/>
              </a:ext>
            </a:extLst>
          </p:cNvPr>
          <p:cNvSpPr>
            <a:spLocks noGrp="1"/>
          </p:cNvSpPr>
          <p:nvPr>
            <p:ph type="body" sz="quarter" idx="38" hasCustomPrompt="1"/>
          </p:nvPr>
        </p:nvSpPr>
        <p:spPr>
          <a:xfrm>
            <a:off x="13114786" y="-1414464"/>
            <a:ext cx="2782519" cy="6022347"/>
          </a:xfrm>
          <a:custGeom>
            <a:avLst/>
            <a:gdLst>
              <a:gd name="connsiteX0" fmla="*/ 311944 w 2782519"/>
              <a:gd name="connsiteY0" fmla="*/ 4774571 h 6022346"/>
              <a:gd name="connsiteX1" fmla="*/ 1638395 w 2782519"/>
              <a:gd name="connsiteY1" fmla="*/ 4774571 h 6022346"/>
              <a:gd name="connsiteX2" fmla="*/ 1326451 w 2782519"/>
              <a:gd name="connsiteY2" fmla="*/ 6022346 h 6022346"/>
              <a:gd name="connsiteX3" fmla="*/ 0 w 2782519"/>
              <a:gd name="connsiteY3" fmla="*/ 6022346 h 6022346"/>
              <a:gd name="connsiteX4" fmla="*/ 676993 w 2782519"/>
              <a:gd name="connsiteY4" fmla="*/ 3212977 h 6022346"/>
              <a:gd name="connsiteX5" fmla="*/ 2003444 w 2782519"/>
              <a:gd name="connsiteY5" fmla="*/ 3212977 h 6022346"/>
              <a:gd name="connsiteX6" fmla="*/ 1691500 w 2782519"/>
              <a:gd name="connsiteY6" fmla="*/ 4460752 h 6022346"/>
              <a:gd name="connsiteX7" fmla="*/ 365049 w 2782519"/>
              <a:gd name="connsiteY7" fmla="*/ 4460752 h 6022346"/>
              <a:gd name="connsiteX8" fmla="*/ 1047696 w 2782519"/>
              <a:gd name="connsiteY8" fmla="*/ 1619250 h 6022346"/>
              <a:gd name="connsiteX9" fmla="*/ 2374147 w 2782519"/>
              <a:gd name="connsiteY9" fmla="*/ 1619250 h 6022346"/>
              <a:gd name="connsiteX10" fmla="*/ 2062203 w 2782519"/>
              <a:gd name="connsiteY10" fmla="*/ 2867025 h 6022346"/>
              <a:gd name="connsiteX11" fmla="*/ 735752 w 2782519"/>
              <a:gd name="connsiteY11" fmla="*/ 2867025 h 6022346"/>
              <a:gd name="connsiteX12" fmla="*/ 1456068 w 2782519"/>
              <a:gd name="connsiteY12" fmla="*/ 0 h 6022346"/>
              <a:gd name="connsiteX13" fmla="*/ 2782519 w 2782519"/>
              <a:gd name="connsiteY13" fmla="*/ 0 h 6022346"/>
              <a:gd name="connsiteX14" fmla="*/ 2470575 w 2782519"/>
              <a:gd name="connsiteY14" fmla="*/ 1247775 h 6022346"/>
              <a:gd name="connsiteX15" fmla="*/ 1144124 w 2782519"/>
              <a:gd name="connsiteY15" fmla="*/ 1247775 h 602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82519" h="6022346">
                <a:moveTo>
                  <a:pt x="311944" y="4774571"/>
                </a:moveTo>
                <a:lnTo>
                  <a:pt x="1638395" y="4774571"/>
                </a:lnTo>
                <a:lnTo>
                  <a:pt x="1326451" y="6022346"/>
                </a:lnTo>
                <a:lnTo>
                  <a:pt x="0" y="6022346"/>
                </a:lnTo>
                <a:close/>
                <a:moveTo>
                  <a:pt x="676993" y="3212977"/>
                </a:moveTo>
                <a:lnTo>
                  <a:pt x="2003444" y="3212977"/>
                </a:lnTo>
                <a:lnTo>
                  <a:pt x="1691500" y="4460752"/>
                </a:lnTo>
                <a:lnTo>
                  <a:pt x="365049" y="4460752"/>
                </a:lnTo>
                <a:close/>
                <a:moveTo>
                  <a:pt x="1047696" y="1619250"/>
                </a:moveTo>
                <a:lnTo>
                  <a:pt x="2374147" y="1619250"/>
                </a:lnTo>
                <a:lnTo>
                  <a:pt x="2062203" y="2867025"/>
                </a:lnTo>
                <a:lnTo>
                  <a:pt x="735752" y="2867025"/>
                </a:lnTo>
                <a:close/>
                <a:moveTo>
                  <a:pt x="1456068" y="0"/>
                </a:moveTo>
                <a:lnTo>
                  <a:pt x="2782519" y="0"/>
                </a:lnTo>
                <a:lnTo>
                  <a:pt x="2470575" y="1247775"/>
                </a:lnTo>
                <a:lnTo>
                  <a:pt x="1144124"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33" b="0"/>
            </a:lvl1pPr>
          </a:lstStyle>
          <a:p>
            <a:pPr lvl="0"/>
            <a:r>
              <a:rPr lang="en-US"/>
              <a:t> </a:t>
            </a:r>
          </a:p>
        </p:txBody>
      </p:sp>
      <p:sp>
        <p:nvSpPr>
          <p:cNvPr id="10" name="Picture Placeholder 9">
            <a:extLst>
              <a:ext uri="{FF2B5EF4-FFF2-40B4-BE49-F238E27FC236}">
                <a16:creationId xmlns:a16="http://schemas.microsoft.com/office/drawing/2014/main" id="{6ED919B1-B49D-B046-8103-DA2A0DB47A34}"/>
              </a:ext>
            </a:extLst>
          </p:cNvPr>
          <p:cNvSpPr>
            <a:spLocks noGrp="1"/>
          </p:cNvSpPr>
          <p:nvPr>
            <p:ph type="pic" sz="quarter" idx="10"/>
          </p:nvPr>
        </p:nvSpPr>
        <p:spPr>
          <a:xfrm>
            <a:off x="3770730" y="0"/>
            <a:ext cx="8421271" cy="6496051"/>
          </a:xfrm>
          <a:custGeom>
            <a:avLst/>
            <a:gdLst>
              <a:gd name="connsiteX0" fmla="*/ 1624014 w 8421270"/>
              <a:gd name="connsiteY0" fmla="*/ 0 h 6496050"/>
              <a:gd name="connsiteX1" fmla="*/ 4590438 w 8421270"/>
              <a:gd name="connsiteY1" fmla="*/ 0 h 6496050"/>
              <a:gd name="connsiteX2" fmla="*/ 6631940 w 8421270"/>
              <a:gd name="connsiteY2" fmla="*/ 0 h 6496050"/>
              <a:gd name="connsiteX3" fmla="*/ 8421270 w 8421270"/>
              <a:gd name="connsiteY3" fmla="*/ 0 h 6496050"/>
              <a:gd name="connsiteX4" fmla="*/ 8421270 w 8421270"/>
              <a:gd name="connsiteY4" fmla="*/ 6496050 h 6496050"/>
              <a:gd name="connsiteX5" fmla="*/ 6631940 w 8421270"/>
              <a:gd name="connsiteY5" fmla="*/ 6496050 h 6496050"/>
              <a:gd name="connsiteX6" fmla="*/ 4590438 w 8421270"/>
              <a:gd name="connsiteY6" fmla="*/ 6496050 h 6496050"/>
              <a:gd name="connsiteX7" fmla="*/ 2577270 w 8421270"/>
              <a:gd name="connsiteY7" fmla="*/ 6496050 h 6496050"/>
              <a:gd name="connsiteX8" fmla="*/ 2325270 w 8421270"/>
              <a:gd name="connsiteY8" fmla="*/ 6244050 h 6496050"/>
              <a:gd name="connsiteX9" fmla="*/ 2073270 w 8421270"/>
              <a:gd name="connsiteY9" fmla="*/ 6496050 h 6496050"/>
              <a:gd name="connsiteX10" fmla="*/ 0 w 8421270"/>
              <a:gd name="connsiteY10"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21270" h="6496050">
                <a:moveTo>
                  <a:pt x="1624014" y="0"/>
                </a:moveTo>
                <a:lnTo>
                  <a:pt x="4590438" y="0"/>
                </a:lnTo>
                <a:lnTo>
                  <a:pt x="6631940" y="0"/>
                </a:lnTo>
                <a:lnTo>
                  <a:pt x="8421270" y="0"/>
                </a:lnTo>
                <a:lnTo>
                  <a:pt x="8421270" y="6496050"/>
                </a:lnTo>
                <a:lnTo>
                  <a:pt x="6631940" y="6496050"/>
                </a:lnTo>
                <a:lnTo>
                  <a:pt x="4590438" y="6496050"/>
                </a:lnTo>
                <a:lnTo>
                  <a:pt x="2577270" y="6496050"/>
                </a:lnTo>
                <a:cubicBezTo>
                  <a:pt x="2577270" y="6356874"/>
                  <a:pt x="2464446" y="6244050"/>
                  <a:pt x="2325270" y="6244050"/>
                </a:cubicBezTo>
                <a:cubicBezTo>
                  <a:pt x="2186095" y="6244050"/>
                  <a:pt x="2073270" y="6356874"/>
                  <a:pt x="2073270" y="6496050"/>
                </a:cubicBezTo>
                <a:lnTo>
                  <a:pt x="0" y="6496050"/>
                </a:lnTo>
                <a:close/>
              </a:path>
            </a:pathLst>
          </a:custGeom>
          <a:solidFill>
            <a:schemeClr val="accent5">
              <a:lumMod val="90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2" name="Text Placeholder 21">
            <a:extLst>
              <a:ext uri="{FF2B5EF4-FFF2-40B4-BE49-F238E27FC236}">
                <a16:creationId xmlns:a16="http://schemas.microsoft.com/office/drawing/2014/main" id="{4A98A6F2-B4B8-C74A-99F0-AA1661E3527E}"/>
              </a:ext>
            </a:extLst>
          </p:cNvPr>
          <p:cNvSpPr>
            <a:spLocks noGrp="1"/>
          </p:cNvSpPr>
          <p:nvPr>
            <p:ph type="body" sz="quarter" idx="13" hasCustomPrompt="1"/>
          </p:nvPr>
        </p:nvSpPr>
        <p:spPr>
          <a:xfrm>
            <a:off x="5301049" y="1619251"/>
            <a:ext cx="6536939" cy="1247775"/>
          </a:xfrm>
          <a:prstGeom prst="parallelogram">
            <a:avLst/>
          </a:prstGeom>
          <a:solidFill>
            <a:schemeClr val="bg1"/>
          </a:solidFill>
        </p:spPr>
        <p:txBody>
          <a:bodyPr anchor="ctr">
            <a:normAutofit/>
          </a:bodyPr>
          <a:lstStyle>
            <a:lvl1pPr algn="ctr">
              <a:defRPr sz="133" b="0"/>
            </a:lvl1pPr>
          </a:lstStyle>
          <a:p>
            <a:pPr lvl="0"/>
            <a:r>
              <a:rPr lang="en-US"/>
              <a:t> </a:t>
            </a:r>
          </a:p>
        </p:txBody>
      </p:sp>
      <p:sp>
        <p:nvSpPr>
          <p:cNvPr id="76" name="Text Placeholder 75">
            <a:extLst>
              <a:ext uri="{FF2B5EF4-FFF2-40B4-BE49-F238E27FC236}">
                <a16:creationId xmlns:a16="http://schemas.microsoft.com/office/drawing/2014/main" id="{B331CDFB-751B-2345-AB1A-DD43D88938D5}"/>
              </a:ext>
            </a:extLst>
          </p:cNvPr>
          <p:cNvSpPr>
            <a:spLocks noGrp="1"/>
          </p:cNvSpPr>
          <p:nvPr>
            <p:ph type="body" sz="quarter" idx="14" hasCustomPrompt="1"/>
          </p:nvPr>
        </p:nvSpPr>
        <p:spPr>
          <a:xfrm>
            <a:off x="3274016" y="1619249"/>
            <a:ext cx="2374147" cy="4403096"/>
          </a:xfrm>
          <a:custGeom>
            <a:avLst/>
            <a:gdLst>
              <a:gd name="connsiteX0" fmla="*/ 311944 w 2374147"/>
              <a:gd name="connsiteY0" fmla="*/ 3155321 h 4403096"/>
              <a:gd name="connsiteX1" fmla="*/ 1638395 w 2374147"/>
              <a:gd name="connsiteY1" fmla="*/ 3155321 h 4403096"/>
              <a:gd name="connsiteX2" fmla="*/ 1326451 w 2374147"/>
              <a:gd name="connsiteY2" fmla="*/ 4403096 h 4403096"/>
              <a:gd name="connsiteX3" fmla="*/ 0 w 2374147"/>
              <a:gd name="connsiteY3" fmla="*/ 4403096 h 4403096"/>
              <a:gd name="connsiteX4" fmla="*/ 676993 w 2374147"/>
              <a:gd name="connsiteY4" fmla="*/ 1593727 h 4403096"/>
              <a:gd name="connsiteX5" fmla="*/ 2003444 w 2374147"/>
              <a:gd name="connsiteY5" fmla="*/ 1593727 h 4403096"/>
              <a:gd name="connsiteX6" fmla="*/ 1691500 w 2374147"/>
              <a:gd name="connsiteY6" fmla="*/ 2841502 h 4403096"/>
              <a:gd name="connsiteX7" fmla="*/ 365049 w 2374147"/>
              <a:gd name="connsiteY7" fmla="*/ 2841502 h 4403096"/>
              <a:gd name="connsiteX8" fmla="*/ 1047696 w 2374147"/>
              <a:gd name="connsiteY8" fmla="*/ 0 h 4403096"/>
              <a:gd name="connsiteX9" fmla="*/ 2374147 w 2374147"/>
              <a:gd name="connsiteY9" fmla="*/ 0 h 4403096"/>
              <a:gd name="connsiteX10" fmla="*/ 2062203 w 2374147"/>
              <a:gd name="connsiteY10" fmla="*/ 1247775 h 4403096"/>
              <a:gd name="connsiteX11" fmla="*/ 735752 w 2374147"/>
              <a:gd name="connsiteY11" fmla="*/ 1247775 h 440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74147" h="4403096">
                <a:moveTo>
                  <a:pt x="311944" y="3155321"/>
                </a:moveTo>
                <a:lnTo>
                  <a:pt x="1638395" y="3155321"/>
                </a:lnTo>
                <a:lnTo>
                  <a:pt x="1326451" y="4403096"/>
                </a:lnTo>
                <a:lnTo>
                  <a:pt x="0" y="4403096"/>
                </a:lnTo>
                <a:close/>
                <a:moveTo>
                  <a:pt x="676993" y="1593727"/>
                </a:moveTo>
                <a:lnTo>
                  <a:pt x="2003444" y="1593727"/>
                </a:lnTo>
                <a:lnTo>
                  <a:pt x="1691500" y="2841502"/>
                </a:lnTo>
                <a:lnTo>
                  <a:pt x="365049" y="2841502"/>
                </a:lnTo>
                <a:close/>
                <a:moveTo>
                  <a:pt x="1047696" y="0"/>
                </a:moveTo>
                <a:lnTo>
                  <a:pt x="2374147" y="0"/>
                </a:lnTo>
                <a:lnTo>
                  <a:pt x="2062203" y="1247775"/>
                </a:lnTo>
                <a:lnTo>
                  <a:pt x="735752"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33" b="0"/>
            </a:lvl1pPr>
          </a:lstStyle>
          <a:p>
            <a:pPr lvl="0"/>
            <a:r>
              <a:rPr lang="en-US"/>
              <a:t> </a:t>
            </a:r>
          </a:p>
        </p:txBody>
      </p:sp>
      <p:sp>
        <p:nvSpPr>
          <p:cNvPr id="27" name="Text Placeholder 26">
            <a:extLst>
              <a:ext uri="{FF2B5EF4-FFF2-40B4-BE49-F238E27FC236}">
                <a16:creationId xmlns:a16="http://schemas.microsoft.com/office/drawing/2014/main" id="{6054384E-3F45-EA4B-8380-05D251B524F8}"/>
              </a:ext>
            </a:extLst>
          </p:cNvPr>
          <p:cNvSpPr>
            <a:spLocks noGrp="1"/>
          </p:cNvSpPr>
          <p:nvPr>
            <p:ph type="body" sz="quarter" idx="15" hasCustomPrompt="1"/>
          </p:nvPr>
        </p:nvSpPr>
        <p:spPr>
          <a:xfrm>
            <a:off x="4009769" y="1625171"/>
            <a:ext cx="1649627" cy="1161279"/>
          </a:xfrm>
        </p:spPr>
        <p:txBody>
          <a:bodyPr anchor="ctr"/>
          <a:lstStyle>
            <a:lvl1pPr algn="ctr">
              <a:defRPr sz="6000" b="1">
                <a:solidFill>
                  <a:schemeClr val="bg1"/>
                </a:solidFill>
              </a:defRPr>
            </a:lvl1pPr>
          </a:lstStyle>
          <a:p>
            <a:pPr lvl="0"/>
            <a:r>
              <a:rPr lang="en-US"/>
              <a:t>00</a:t>
            </a:r>
          </a:p>
        </p:txBody>
      </p:sp>
      <p:sp>
        <p:nvSpPr>
          <p:cNvPr id="29" name="Text Placeholder 28">
            <a:extLst>
              <a:ext uri="{FF2B5EF4-FFF2-40B4-BE49-F238E27FC236}">
                <a16:creationId xmlns:a16="http://schemas.microsoft.com/office/drawing/2014/main" id="{E392CF1C-A80E-104A-B004-413C94DF3F08}"/>
              </a:ext>
            </a:extLst>
          </p:cNvPr>
          <p:cNvSpPr>
            <a:spLocks noGrp="1"/>
          </p:cNvSpPr>
          <p:nvPr>
            <p:ph type="body" sz="quarter" idx="16" hasCustomPrompt="1"/>
          </p:nvPr>
        </p:nvSpPr>
        <p:spPr>
          <a:xfrm>
            <a:off x="5751513" y="2020718"/>
            <a:ext cx="5708651" cy="395287"/>
          </a:xfrm>
        </p:spPr>
        <p:txBody>
          <a:bodyPr anchor="ctr"/>
          <a:lstStyle>
            <a:lvl1pPr>
              <a:defRPr b="1"/>
            </a:lvl1pPr>
          </a:lstStyle>
          <a:p>
            <a:pPr lvl="0"/>
            <a:r>
              <a:rPr lang="en-US"/>
              <a:t>Key Point Text Goes Here</a:t>
            </a:r>
          </a:p>
        </p:txBody>
      </p:sp>
      <p:sp>
        <p:nvSpPr>
          <p:cNvPr id="30" name="Text Placeholder 21">
            <a:extLst>
              <a:ext uri="{FF2B5EF4-FFF2-40B4-BE49-F238E27FC236}">
                <a16:creationId xmlns:a16="http://schemas.microsoft.com/office/drawing/2014/main" id="{59862CC0-B0EC-DA4D-B9C5-C6A53CB07A14}"/>
              </a:ext>
            </a:extLst>
          </p:cNvPr>
          <p:cNvSpPr>
            <a:spLocks noGrp="1"/>
          </p:cNvSpPr>
          <p:nvPr>
            <p:ph type="body" sz="quarter" idx="17" hasCustomPrompt="1"/>
          </p:nvPr>
        </p:nvSpPr>
        <p:spPr>
          <a:xfrm>
            <a:off x="4930347" y="3212978"/>
            <a:ext cx="6536939" cy="1247775"/>
          </a:xfrm>
          <a:prstGeom prst="parallelogram">
            <a:avLst/>
          </a:prstGeom>
          <a:solidFill>
            <a:schemeClr val="bg1"/>
          </a:solidFill>
        </p:spPr>
        <p:txBody>
          <a:bodyPr anchor="ctr">
            <a:normAutofit/>
          </a:bodyPr>
          <a:lstStyle>
            <a:lvl1pPr algn="ctr">
              <a:defRPr sz="133" b="0"/>
            </a:lvl1pPr>
          </a:lstStyle>
          <a:p>
            <a:pPr lvl="0"/>
            <a:r>
              <a:rPr lang="en-US"/>
              <a:t> </a:t>
            </a:r>
          </a:p>
        </p:txBody>
      </p:sp>
      <p:sp>
        <p:nvSpPr>
          <p:cNvPr id="32" name="Text Placeholder 26">
            <a:extLst>
              <a:ext uri="{FF2B5EF4-FFF2-40B4-BE49-F238E27FC236}">
                <a16:creationId xmlns:a16="http://schemas.microsoft.com/office/drawing/2014/main" id="{E2935751-D551-A243-AED5-D8E04A6AA0F0}"/>
              </a:ext>
            </a:extLst>
          </p:cNvPr>
          <p:cNvSpPr>
            <a:spLocks noGrp="1"/>
          </p:cNvSpPr>
          <p:nvPr>
            <p:ph type="body" sz="quarter" idx="19" hasCustomPrompt="1"/>
          </p:nvPr>
        </p:nvSpPr>
        <p:spPr>
          <a:xfrm>
            <a:off x="3639065" y="3218898"/>
            <a:ext cx="1649627" cy="1161279"/>
          </a:xfrm>
        </p:spPr>
        <p:txBody>
          <a:bodyPr anchor="ctr"/>
          <a:lstStyle>
            <a:lvl1pPr algn="ctr">
              <a:defRPr sz="6000" b="1">
                <a:solidFill>
                  <a:schemeClr val="bg1"/>
                </a:solidFill>
              </a:defRPr>
            </a:lvl1pPr>
          </a:lstStyle>
          <a:p>
            <a:pPr lvl="0"/>
            <a:r>
              <a:rPr lang="en-US"/>
              <a:t>00</a:t>
            </a:r>
          </a:p>
        </p:txBody>
      </p:sp>
      <p:sp>
        <p:nvSpPr>
          <p:cNvPr id="33" name="Text Placeholder 28">
            <a:extLst>
              <a:ext uri="{FF2B5EF4-FFF2-40B4-BE49-F238E27FC236}">
                <a16:creationId xmlns:a16="http://schemas.microsoft.com/office/drawing/2014/main" id="{691A082F-A2D0-A54B-9825-8103536A1B98}"/>
              </a:ext>
            </a:extLst>
          </p:cNvPr>
          <p:cNvSpPr>
            <a:spLocks noGrp="1"/>
          </p:cNvSpPr>
          <p:nvPr>
            <p:ph type="body" sz="quarter" idx="20" hasCustomPrompt="1"/>
          </p:nvPr>
        </p:nvSpPr>
        <p:spPr>
          <a:xfrm>
            <a:off x="5380809" y="3614445"/>
            <a:ext cx="5708651" cy="395287"/>
          </a:xfrm>
        </p:spPr>
        <p:txBody>
          <a:bodyPr anchor="ctr"/>
          <a:lstStyle>
            <a:lvl1pPr>
              <a:defRPr b="1"/>
            </a:lvl1pPr>
          </a:lstStyle>
          <a:p>
            <a:pPr lvl="0"/>
            <a:r>
              <a:rPr lang="en-US"/>
              <a:t>Key Point Text Goes Here</a:t>
            </a:r>
          </a:p>
        </p:txBody>
      </p:sp>
      <p:sp>
        <p:nvSpPr>
          <p:cNvPr id="34" name="Text Placeholder 21">
            <a:extLst>
              <a:ext uri="{FF2B5EF4-FFF2-40B4-BE49-F238E27FC236}">
                <a16:creationId xmlns:a16="http://schemas.microsoft.com/office/drawing/2014/main" id="{1ECFBFE3-FED5-3B43-84ED-F08DDCB49C6B}"/>
              </a:ext>
            </a:extLst>
          </p:cNvPr>
          <p:cNvSpPr>
            <a:spLocks noGrp="1"/>
          </p:cNvSpPr>
          <p:nvPr>
            <p:ph type="body" sz="quarter" idx="21" hasCustomPrompt="1"/>
          </p:nvPr>
        </p:nvSpPr>
        <p:spPr>
          <a:xfrm>
            <a:off x="4565297" y="4774573"/>
            <a:ext cx="6536939" cy="1247775"/>
          </a:xfrm>
          <a:prstGeom prst="parallelogram">
            <a:avLst/>
          </a:prstGeom>
          <a:solidFill>
            <a:schemeClr val="bg1"/>
          </a:solidFill>
        </p:spPr>
        <p:txBody>
          <a:bodyPr anchor="ctr">
            <a:normAutofit/>
          </a:bodyPr>
          <a:lstStyle>
            <a:lvl1pPr algn="ctr">
              <a:defRPr sz="133" b="0"/>
            </a:lvl1pPr>
          </a:lstStyle>
          <a:p>
            <a:pPr lvl="0"/>
            <a:r>
              <a:rPr lang="en-US"/>
              <a:t> </a:t>
            </a:r>
          </a:p>
        </p:txBody>
      </p:sp>
      <p:sp>
        <p:nvSpPr>
          <p:cNvPr id="36" name="Text Placeholder 26">
            <a:extLst>
              <a:ext uri="{FF2B5EF4-FFF2-40B4-BE49-F238E27FC236}">
                <a16:creationId xmlns:a16="http://schemas.microsoft.com/office/drawing/2014/main" id="{9FB9A107-DC88-8E4D-A90A-2022B5FDC2F7}"/>
              </a:ext>
            </a:extLst>
          </p:cNvPr>
          <p:cNvSpPr>
            <a:spLocks noGrp="1"/>
          </p:cNvSpPr>
          <p:nvPr>
            <p:ph type="body" sz="quarter" idx="23" hasCustomPrompt="1"/>
          </p:nvPr>
        </p:nvSpPr>
        <p:spPr>
          <a:xfrm>
            <a:off x="3274017" y="4780493"/>
            <a:ext cx="1649627" cy="1161279"/>
          </a:xfrm>
        </p:spPr>
        <p:txBody>
          <a:bodyPr anchor="ctr"/>
          <a:lstStyle>
            <a:lvl1pPr algn="ctr">
              <a:defRPr sz="6000" b="1">
                <a:solidFill>
                  <a:schemeClr val="bg1"/>
                </a:solidFill>
              </a:defRPr>
            </a:lvl1pPr>
          </a:lstStyle>
          <a:p>
            <a:pPr lvl="0"/>
            <a:r>
              <a:rPr lang="en-US"/>
              <a:t>00</a:t>
            </a:r>
          </a:p>
        </p:txBody>
      </p:sp>
      <p:sp>
        <p:nvSpPr>
          <p:cNvPr id="37" name="Text Placeholder 28">
            <a:extLst>
              <a:ext uri="{FF2B5EF4-FFF2-40B4-BE49-F238E27FC236}">
                <a16:creationId xmlns:a16="http://schemas.microsoft.com/office/drawing/2014/main" id="{C1185E65-D6E4-A845-B54C-632E626577D1}"/>
              </a:ext>
            </a:extLst>
          </p:cNvPr>
          <p:cNvSpPr>
            <a:spLocks noGrp="1"/>
          </p:cNvSpPr>
          <p:nvPr>
            <p:ph type="body" sz="quarter" idx="24" hasCustomPrompt="1"/>
          </p:nvPr>
        </p:nvSpPr>
        <p:spPr>
          <a:xfrm>
            <a:off x="5015761" y="5176038"/>
            <a:ext cx="5708651" cy="395287"/>
          </a:xfrm>
        </p:spPr>
        <p:txBody>
          <a:bodyPr anchor="ctr"/>
          <a:lstStyle>
            <a:lvl1pPr>
              <a:defRPr b="1"/>
            </a:lvl1pPr>
          </a:lstStyle>
          <a:p>
            <a:pPr lvl="0"/>
            <a:r>
              <a:rPr lang="en-US"/>
              <a:t>Key Point Text Goes Here</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6" y="609601"/>
            <a:ext cx="3626481" cy="1192743"/>
          </a:xfrm>
        </p:spPr>
        <p:txBody>
          <a:bodyPr>
            <a:normAutofit/>
          </a:bodyPr>
          <a:lstStyle>
            <a:lvl1pPr>
              <a:defRPr sz="4500"/>
            </a:lvl1pPr>
          </a:lstStyle>
          <a:p>
            <a:r>
              <a:rPr lang="en-US" sz="2400"/>
              <a:t>Today’s Key Takeaways</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54" name="Text Placeholder 26">
            <a:extLst>
              <a:ext uri="{FF2B5EF4-FFF2-40B4-BE49-F238E27FC236}">
                <a16:creationId xmlns:a16="http://schemas.microsoft.com/office/drawing/2014/main" id="{00BF4B5B-54B8-E946-BCDA-B01C5AF5F406}"/>
              </a:ext>
            </a:extLst>
          </p:cNvPr>
          <p:cNvSpPr>
            <a:spLocks noGrp="1"/>
          </p:cNvSpPr>
          <p:nvPr>
            <p:ph type="body" sz="quarter" idx="27" hasCustomPrompt="1"/>
          </p:nvPr>
        </p:nvSpPr>
        <p:spPr>
          <a:xfrm>
            <a:off x="13850537" y="210710"/>
            <a:ext cx="1649627" cy="1161279"/>
          </a:xfrm>
        </p:spPr>
        <p:txBody>
          <a:bodyPr anchor="ctr"/>
          <a:lstStyle>
            <a:lvl1pPr algn="ctr">
              <a:defRPr sz="6000" b="1">
                <a:solidFill>
                  <a:schemeClr val="bg1"/>
                </a:solidFill>
              </a:defRPr>
            </a:lvl1pPr>
          </a:lstStyle>
          <a:p>
            <a:pPr lvl="0"/>
            <a:r>
              <a:rPr lang="en-US"/>
              <a:t>00</a:t>
            </a:r>
          </a:p>
        </p:txBody>
      </p:sp>
      <p:sp>
        <p:nvSpPr>
          <p:cNvPr id="55" name="Text Placeholder 28">
            <a:extLst>
              <a:ext uri="{FF2B5EF4-FFF2-40B4-BE49-F238E27FC236}">
                <a16:creationId xmlns:a16="http://schemas.microsoft.com/office/drawing/2014/main" id="{71E97782-D57D-C647-A722-F4D9A259DF44}"/>
              </a:ext>
            </a:extLst>
          </p:cNvPr>
          <p:cNvSpPr>
            <a:spLocks noGrp="1"/>
          </p:cNvSpPr>
          <p:nvPr>
            <p:ph type="body" sz="quarter" idx="28" hasCustomPrompt="1"/>
          </p:nvPr>
        </p:nvSpPr>
        <p:spPr>
          <a:xfrm>
            <a:off x="15592281" y="606255"/>
            <a:ext cx="5708651" cy="395287"/>
          </a:xfrm>
        </p:spPr>
        <p:txBody>
          <a:bodyPr anchor="ctr"/>
          <a:lstStyle>
            <a:lvl1pPr>
              <a:defRPr b="1"/>
            </a:lvl1pPr>
          </a:lstStyle>
          <a:p>
            <a:pPr lvl="0"/>
            <a:r>
              <a:rPr lang="en-US"/>
              <a:t>Key Point Text Goes Here</a:t>
            </a:r>
          </a:p>
        </p:txBody>
      </p:sp>
      <p:sp>
        <p:nvSpPr>
          <p:cNvPr id="58" name="Text Placeholder 26">
            <a:extLst>
              <a:ext uri="{FF2B5EF4-FFF2-40B4-BE49-F238E27FC236}">
                <a16:creationId xmlns:a16="http://schemas.microsoft.com/office/drawing/2014/main" id="{C3D0C3C1-7499-9546-83E4-20DD1038386C}"/>
              </a:ext>
            </a:extLst>
          </p:cNvPr>
          <p:cNvSpPr>
            <a:spLocks noGrp="1"/>
          </p:cNvSpPr>
          <p:nvPr>
            <p:ph type="body" sz="quarter" idx="31" hasCustomPrompt="1"/>
          </p:nvPr>
        </p:nvSpPr>
        <p:spPr>
          <a:xfrm>
            <a:off x="13479833" y="1804437"/>
            <a:ext cx="1649627" cy="1161279"/>
          </a:xfrm>
        </p:spPr>
        <p:txBody>
          <a:bodyPr anchor="ctr"/>
          <a:lstStyle>
            <a:lvl1pPr algn="ctr">
              <a:defRPr sz="6000" b="1">
                <a:solidFill>
                  <a:schemeClr val="bg1"/>
                </a:solidFill>
              </a:defRPr>
            </a:lvl1pPr>
          </a:lstStyle>
          <a:p>
            <a:pPr lvl="0"/>
            <a:r>
              <a:rPr lang="en-US"/>
              <a:t>00</a:t>
            </a:r>
          </a:p>
        </p:txBody>
      </p:sp>
      <p:sp>
        <p:nvSpPr>
          <p:cNvPr id="59" name="Text Placeholder 28">
            <a:extLst>
              <a:ext uri="{FF2B5EF4-FFF2-40B4-BE49-F238E27FC236}">
                <a16:creationId xmlns:a16="http://schemas.microsoft.com/office/drawing/2014/main" id="{1A8A61C4-396F-A848-A9A9-154C0A3EE1DD}"/>
              </a:ext>
            </a:extLst>
          </p:cNvPr>
          <p:cNvSpPr>
            <a:spLocks noGrp="1"/>
          </p:cNvSpPr>
          <p:nvPr>
            <p:ph type="body" sz="quarter" idx="32" hasCustomPrompt="1"/>
          </p:nvPr>
        </p:nvSpPr>
        <p:spPr>
          <a:xfrm>
            <a:off x="15221577" y="2199982"/>
            <a:ext cx="5708651" cy="395287"/>
          </a:xfrm>
        </p:spPr>
        <p:txBody>
          <a:bodyPr anchor="ctr"/>
          <a:lstStyle>
            <a:lvl1pPr>
              <a:defRPr b="1"/>
            </a:lvl1pPr>
          </a:lstStyle>
          <a:p>
            <a:pPr lvl="0"/>
            <a:r>
              <a:rPr lang="en-US"/>
              <a:t>Key Point Text Goes Here</a:t>
            </a:r>
          </a:p>
        </p:txBody>
      </p:sp>
      <p:sp>
        <p:nvSpPr>
          <p:cNvPr id="62" name="Text Placeholder 26">
            <a:extLst>
              <a:ext uri="{FF2B5EF4-FFF2-40B4-BE49-F238E27FC236}">
                <a16:creationId xmlns:a16="http://schemas.microsoft.com/office/drawing/2014/main" id="{68C810CE-1C82-8F44-B154-6AFDE31F6714}"/>
              </a:ext>
            </a:extLst>
          </p:cNvPr>
          <p:cNvSpPr>
            <a:spLocks noGrp="1"/>
          </p:cNvSpPr>
          <p:nvPr>
            <p:ph type="body" sz="quarter" idx="35" hasCustomPrompt="1"/>
          </p:nvPr>
        </p:nvSpPr>
        <p:spPr>
          <a:xfrm>
            <a:off x="13114785" y="3366030"/>
            <a:ext cx="1649627" cy="1161279"/>
          </a:xfrm>
        </p:spPr>
        <p:txBody>
          <a:bodyPr anchor="ctr"/>
          <a:lstStyle>
            <a:lvl1pPr algn="ctr">
              <a:defRPr sz="6000" b="1">
                <a:solidFill>
                  <a:schemeClr val="bg1"/>
                </a:solidFill>
              </a:defRPr>
            </a:lvl1pPr>
          </a:lstStyle>
          <a:p>
            <a:pPr lvl="0"/>
            <a:r>
              <a:rPr lang="en-US"/>
              <a:t>00</a:t>
            </a:r>
          </a:p>
        </p:txBody>
      </p:sp>
      <p:sp>
        <p:nvSpPr>
          <p:cNvPr id="63" name="Text Placeholder 28">
            <a:extLst>
              <a:ext uri="{FF2B5EF4-FFF2-40B4-BE49-F238E27FC236}">
                <a16:creationId xmlns:a16="http://schemas.microsoft.com/office/drawing/2014/main" id="{F124AA7A-6862-1D4B-887C-D09958C21554}"/>
              </a:ext>
            </a:extLst>
          </p:cNvPr>
          <p:cNvSpPr>
            <a:spLocks noGrp="1"/>
          </p:cNvSpPr>
          <p:nvPr>
            <p:ph type="body" sz="quarter" idx="36" hasCustomPrompt="1"/>
          </p:nvPr>
        </p:nvSpPr>
        <p:spPr>
          <a:xfrm>
            <a:off x="14856529" y="3761577"/>
            <a:ext cx="5708651" cy="395287"/>
          </a:xfrm>
        </p:spPr>
        <p:txBody>
          <a:bodyPr anchor="ctr"/>
          <a:lstStyle>
            <a:lvl1pPr>
              <a:defRPr b="1"/>
            </a:lvl1pPr>
          </a:lstStyle>
          <a:p>
            <a:pPr lvl="0"/>
            <a:r>
              <a:rPr lang="en-US"/>
              <a:t>Key Point Text Goes Here</a:t>
            </a:r>
          </a:p>
        </p:txBody>
      </p:sp>
      <p:sp>
        <p:nvSpPr>
          <p:cNvPr id="66" name="Text Placeholder 26">
            <a:extLst>
              <a:ext uri="{FF2B5EF4-FFF2-40B4-BE49-F238E27FC236}">
                <a16:creationId xmlns:a16="http://schemas.microsoft.com/office/drawing/2014/main" id="{9FEE6D7A-9E97-2A4D-97EE-02CC7D667545}"/>
              </a:ext>
            </a:extLst>
          </p:cNvPr>
          <p:cNvSpPr>
            <a:spLocks noGrp="1"/>
          </p:cNvSpPr>
          <p:nvPr>
            <p:ph type="body" sz="quarter" idx="39" hasCustomPrompt="1"/>
          </p:nvPr>
        </p:nvSpPr>
        <p:spPr>
          <a:xfrm>
            <a:off x="14258909" y="-1408541"/>
            <a:ext cx="1649627" cy="1161279"/>
          </a:xfrm>
        </p:spPr>
        <p:txBody>
          <a:bodyPr anchor="ctr"/>
          <a:lstStyle>
            <a:lvl1pPr algn="ctr">
              <a:defRPr sz="6000" b="1">
                <a:solidFill>
                  <a:schemeClr val="bg1"/>
                </a:solidFill>
              </a:defRPr>
            </a:lvl1pPr>
          </a:lstStyle>
          <a:p>
            <a:pPr lvl="0"/>
            <a:r>
              <a:rPr lang="en-US"/>
              <a:t>00</a:t>
            </a:r>
          </a:p>
        </p:txBody>
      </p:sp>
      <p:sp>
        <p:nvSpPr>
          <p:cNvPr id="67" name="Text Placeholder 28">
            <a:extLst>
              <a:ext uri="{FF2B5EF4-FFF2-40B4-BE49-F238E27FC236}">
                <a16:creationId xmlns:a16="http://schemas.microsoft.com/office/drawing/2014/main" id="{0D18B90B-706E-5349-A9D1-4007A913FDB5}"/>
              </a:ext>
            </a:extLst>
          </p:cNvPr>
          <p:cNvSpPr>
            <a:spLocks noGrp="1"/>
          </p:cNvSpPr>
          <p:nvPr>
            <p:ph type="body" sz="quarter" idx="40" hasCustomPrompt="1"/>
          </p:nvPr>
        </p:nvSpPr>
        <p:spPr>
          <a:xfrm>
            <a:off x="16000653" y="-1012996"/>
            <a:ext cx="5708651" cy="395287"/>
          </a:xfrm>
        </p:spPr>
        <p:txBody>
          <a:bodyPr anchor="ctr"/>
          <a:lstStyle>
            <a:lvl1pPr>
              <a:defRPr b="1"/>
            </a:lvl1pPr>
          </a:lstStyle>
          <a:p>
            <a:pPr lvl="0"/>
            <a:r>
              <a:rPr lang="en-US"/>
              <a:t>Key Point Text Goes Here</a:t>
            </a:r>
          </a:p>
        </p:txBody>
      </p:sp>
      <p:sp>
        <p:nvSpPr>
          <p:cNvPr id="68" name="Text Placeholder 21">
            <a:extLst>
              <a:ext uri="{FF2B5EF4-FFF2-40B4-BE49-F238E27FC236}">
                <a16:creationId xmlns:a16="http://schemas.microsoft.com/office/drawing/2014/main" id="{F9C6C43C-F98A-4140-A9BB-F84E8B12C6E3}"/>
              </a:ext>
            </a:extLst>
          </p:cNvPr>
          <p:cNvSpPr>
            <a:spLocks noGrp="1"/>
          </p:cNvSpPr>
          <p:nvPr>
            <p:ph type="body" sz="quarter" idx="41" hasCustomPrompt="1"/>
          </p:nvPr>
        </p:nvSpPr>
        <p:spPr>
          <a:xfrm>
            <a:off x="14771115" y="5686947"/>
            <a:ext cx="6536939" cy="1247775"/>
          </a:xfrm>
          <a:prstGeom prst="parallelogram">
            <a:avLst/>
          </a:prstGeom>
          <a:solidFill>
            <a:schemeClr val="bg1"/>
          </a:solidFill>
        </p:spPr>
        <p:txBody>
          <a:bodyPr anchor="ctr">
            <a:normAutofit/>
          </a:bodyPr>
          <a:lstStyle>
            <a:lvl1pPr algn="ctr">
              <a:defRPr sz="133" b="0"/>
            </a:lvl1pPr>
          </a:lstStyle>
          <a:p>
            <a:pPr lvl="0"/>
            <a:r>
              <a:rPr lang="en-US"/>
              <a:t> </a:t>
            </a:r>
          </a:p>
        </p:txBody>
      </p:sp>
      <p:sp>
        <p:nvSpPr>
          <p:cNvPr id="78" name="Text Placeholder 77">
            <a:extLst>
              <a:ext uri="{FF2B5EF4-FFF2-40B4-BE49-F238E27FC236}">
                <a16:creationId xmlns:a16="http://schemas.microsoft.com/office/drawing/2014/main" id="{B5160FD0-2A06-E049-BBB4-41183FDBCB37}"/>
              </a:ext>
            </a:extLst>
          </p:cNvPr>
          <p:cNvSpPr>
            <a:spLocks noGrp="1"/>
          </p:cNvSpPr>
          <p:nvPr>
            <p:ph type="body" sz="quarter" idx="42" hasCustomPrompt="1"/>
          </p:nvPr>
        </p:nvSpPr>
        <p:spPr>
          <a:xfrm>
            <a:off x="13114783" y="5686948"/>
            <a:ext cx="2003444" cy="2809369"/>
          </a:xfrm>
          <a:custGeom>
            <a:avLst/>
            <a:gdLst>
              <a:gd name="connsiteX0" fmla="*/ 311944 w 2003444"/>
              <a:gd name="connsiteY0" fmla="*/ 1561594 h 2809369"/>
              <a:gd name="connsiteX1" fmla="*/ 1638395 w 2003444"/>
              <a:gd name="connsiteY1" fmla="*/ 1561594 h 2809369"/>
              <a:gd name="connsiteX2" fmla="*/ 1326451 w 2003444"/>
              <a:gd name="connsiteY2" fmla="*/ 2809369 h 2809369"/>
              <a:gd name="connsiteX3" fmla="*/ 0 w 2003444"/>
              <a:gd name="connsiteY3" fmla="*/ 2809369 h 2809369"/>
              <a:gd name="connsiteX4" fmla="*/ 676993 w 2003444"/>
              <a:gd name="connsiteY4" fmla="*/ 0 h 2809369"/>
              <a:gd name="connsiteX5" fmla="*/ 2003444 w 2003444"/>
              <a:gd name="connsiteY5" fmla="*/ 0 h 2809369"/>
              <a:gd name="connsiteX6" fmla="*/ 1691500 w 2003444"/>
              <a:gd name="connsiteY6" fmla="*/ 1247775 h 2809369"/>
              <a:gd name="connsiteX7" fmla="*/ 365049 w 2003444"/>
              <a:gd name="connsiteY7" fmla="*/ 1247775 h 280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03444" h="2809369">
                <a:moveTo>
                  <a:pt x="311944" y="1561594"/>
                </a:moveTo>
                <a:lnTo>
                  <a:pt x="1638395" y="1561594"/>
                </a:lnTo>
                <a:lnTo>
                  <a:pt x="1326451" y="2809369"/>
                </a:lnTo>
                <a:lnTo>
                  <a:pt x="0" y="2809369"/>
                </a:lnTo>
                <a:close/>
                <a:moveTo>
                  <a:pt x="676993" y="0"/>
                </a:moveTo>
                <a:lnTo>
                  <a:pt x="2003444" y="0"/>
                </a:lnTo>
                <a:lnTo>
                  <a:pt x="1691500" y="1247775"/>
                </a:lnTo>
                <a:lnTo>
                  <a:pt x="365049"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33" b="0"/>
            </a:lvl1pPr>
          </a:lstStyle>
          <a:p>
            <a:pPr lvl="0"/>
            <a:r>
              <a:rPr lang="en-US"/>
              <a:t> </a:t>
            </a:r>
          </a:p>
        </p:txBody>
      </p:sp>
      <p:sp>
        <p:nvSpPr>
          <p:cNvPr id="70" name="Text Placeholder 26">
            <a:extLst>
              <a:ext uri="{FF2B5EF4-FFF2-40B4-BE49-F238E27FC236}">
                <a16:creationId xmlns:a16="http://schemas.microsoft.com/office/drawing/2014/main" id="{2E411098-B0BF-544D-ADB8-27FC136F998A}"/>
              </a:ext>
            </a:extLst>
          </p:cNvPr>
          <p:cNvSpPr>
            <a:spLocks noGrp="1"/>
          </p:cNvSpPr>
          <p:nvPr>
            <p:ph type="body" sz="quarter" idx="43" hasCustomPrompt="1"/>
          </p:nvPr>
        </p:nvSpPr>
        <p:spPr>
          <a:xfrm>
            <a:off x="13479833" y="5692867"/>
            <a:ext cx="1649627" cy="1161279"/>
          </a:xfrm>
        </p:spPr>
        <p:txBody>
          <a:bodyPr anchor="ctr"/>
          <a:lstStyle>
            <a:lvl1pPr algn="ctr">
              <a:defRPr sz="6000" b="1">
                <a:solidFill>
                  <a:schemeClr val="bg1"/>
                </a:solidFill>
              </a:defRPr>
            </a:lvl1pPr>
          </a:lstStyle>
          <a:p>
            <a:pPr lvl="0"/>
            <a:r>
              <a:rPr lang="en-US"/>
              <a:t>00</a:t>
            </a:r>
          </a:p>
        </p:txBody>
      </p:sp>
      <p:sp>
        <p:nvSpPr>
          <p:cNvPr id="71" name="Text Placeholder 28">
            <a:extLst>
              <a:ext uri="{FF2B5EF4-FFF2-40B4-BE49-F238E27FC236}">
                <a16:creationId xmlns:a16="http://schemas.microsoft.com/office/drawing/2014/main" id="{06C42E5B-D16F-6744-B9B1-E9EDF3D5A0AD}"/>
              </a:ext>
            </a:extLst>
          </p:cNvPr>
          <p:cNvSpPr>
            <a:spLocks noGrp="1"/>
          </p:cNvSpPr>
          <p:nvPr>
            <p:ph type="body" sz="quarter" idx="44" hasCustomPrompt="1"/>
          </p:nvPr>
        </p:nvSpPr>
        <p:spPr>
          <a:xfrm>
            <a:off x="15221577" y="6088414"/>
            <a:ext cx="5708651" cy="395287"/>
          </a:xfrm>
        </p:spPr>
        <p:txBody>
          <a:bodyPr anchor="ctr"/>
          <a:lstStyle>
            <a:lvl1pPr>
              <a:defRPr b="1"/>
            </a:lvl1pPr>
          </a:lstStyle>
          <a:p>
            <a:pPr lvl="0"/>
            <a:r>
              <a:rPr lang="en-US"/>
              <a:t>Key Point Text Goes Here</a:t>
            </a:r>
          </a:p>
        </p:txBody>
      </p:sp>
      <p:sp>
        <p:nvSpPr>
          <p:cNvPr id="72" name="Text Placeholder 21">
            <a:extLst>
              <a:ext uri="{FF2B5EF4-FFF2-40B4-BE49-F238E27FC236}">
                <a16:creationId xmlns:a16="http://schemas.microsoft.com/office/drawing/2014/main" id="{D8F58CC3-921A-8F4C-8559-EE641013D9CD}"/>
              </a:ext>
            </a:extLst>
          </p:cNvPr>
          <p:cNvSpPr>
            <a:spLocks noGrp="1"/>
          </p:cNvSpPr>
          <p:nvPr>
            <p:ph type="body" sz="quarter" idx="45" hasCustomPrompt="1"/>
          </p:nvPr>
        </p:nvSpPr>
        <p:spPr>
          <a:xfrm>
            <a:off x="14406065" y="7248542"/>
            <a:ext cx="6536939" cy="1247775"/>
          </a:xfrm>
          <a:prstGeom prst="parallelogram">
            <a:avLst/>
          </a:prstGeom>
          <a:solidFill>
            <a:schemeClr val="bg1"/>
          </a:solidFill>
        </p:spPr>
        <p:txBody>
          <a:bodyPr anchor="ctr">
            <a:normAutofit/>
          </a:bodyPr>
          <a:lstStyle>
            <a:lvl1pPr algn="ctr">
              <a:defRPr sz="133" b="0"/>
            </a:lvl1pPr>
          </a:lstStyle>
          <a:p>
            <a:pPr lvl="0"/>
            <a:r>
              <a:rPr lang="en-US"/>
              <a:t> </a:t>
            </a:r>
          </a:p>
        </p:txBody>
      </p:sp>
      <p:sp>
        <p:nvSpPr>
          <p:cNvPr id="74" name="Text Placeholder 26">
            <a:extLst>
              <a:ext uri="{FF2B5EF4-FFF2-40B4-BE49-F238E27FC236}">
                <a16:creationId xmlns:a16="http://schemas.microsoft.com/office/drawing/2014/main" id="{A9D171AF-F465-6149-A94E-DDD198BECDDA}"/>
              </a:ext>
            </a:extLst>
          </p:cNvPr>
          <p:cNvSpPr>
            <a:spLocks noGrp="1"/>
          </p:cNvSpPr>
          <p:nvPr>
            <p:ph type="body" sz="quarter" idx="47" hasCustomPrompt="1"/>
          </p:nvPr>
        </p:nvSpPr>
        <p:spPr>
          <a:xfrm>
            <a:off x="13114785" y="7254462"/>
            <a:ext cx="1649627" cy="1161279"/>
          </a:xfrm>
        </p:spPr>
        <p:txBody>
          <a:bodyPr anchor="ctr"/>
          <a:lstStyle>
            <a:lvl1pPr algn="ctr">
              <a:defRPr sz="6000" b="1">
                <a:solidFill>
                  <a:schemeClr val="bg1"/>
                </a:solidFill>
              </a:defRPr>
            </a:lvl1pPr>
          </a:lstStyle>
          <a:p>
            <a:pPr lvl="0"/>
            <a:r>
              <a:rPr lang="en-US"/>
              <a:t>00</a:t>
            </a:r>
          </a:p>
        </p:txBody>
      </p:sp>
      <p:sp>
        <p:nvSpPr>
          <p:cNvPr id="75" name="Text Placeholder 28">
            <a:extLst>
              <a:ext uri="{FF2B5EF4-FFF2-40B4-BE49-F238E27FC236}">
                <a16:creationId xmlns:a16="http://schemas.microsoft.com/office/drawing/2014/main" id="{7ABFD1F8-B3B1-6C40-BD1C-16ACE88BD7A2}"/>
              </a:ext>
            </a:extLst>
          </p:cNvPr>
          <p:cNvSpPr>
            <a:spLocks noGrp="1"/>
          </p:cNvSpPr>
          <p:nvPr>
            <p:ph type="body" sz="quarter" idx="48" hasCustomPrompt="1"/>
          </p:nvPr>
        </p:nvSpPr>
        <p:spPr>
          <a:xfrm>
            <a:off x="14856529" y="7650007"/>
            <a:ext cx="5708651" cy="395287"/>
          </a:xfrm>
        </p:spPr>
        <p:txBody>
          <a:bodyPr anchor="ctr"/>
          <a:lstStyle>
            <a:lvl1pPr>
              <a:defRPr b="1"/>
            </a:lvl1pPr>
          </a:lstStyle>
          <a:p>
            <a:pPr lvl="0"/>
            <a:r>
              <a:rPr lang="en-US"/>
              <a:t>Key Point Text Goes Here</a:t>
            </a:r>
          </a:p>
        </p:txBody>
      </p:sp>
    </p:spTree>
    <p:extLst>
      <p:ext uri="{BB962C8B-B14F-4D97-AF65-F5344CB8AC3E}">
        <p14:creationId xmlns:p14="http://schemas.microsoft.com/office/powerpoint/2010/main" val="1528285295"/>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Thank You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7C51B204-ADCB-484A-86CC-BB3F4643F3AE}"/>
              </a:ext>
            </a:extLst>
          </p:cNvPr>
          <p:cNvSpPr>
            <a:spLocks noGrp="1"/>
          </p:cNvSpPr>
          <p:nvPr>
            <p:ph type="pic" sz="quarter" idx="10"/>
          </p:nvPr>
        </p:nvSpPr>
        <p:spPr>
          <a:xfrm>
            <a:off x="0" y="0"/>
            <a:ext cx="12192000" cy="6858000"/>
          </a:xfrm>
          <a:custGeom>
            <a:avLst/>
            <a:gdLst>
              <a:gd name="connsiteX0" fmla="*/ 3326766 w 12192000"/>
              <a:gd name="connsiteY0" fmla="*/ 2510223 h 6858000"/>
              <a:gd name="connsiteX1" fmla="*/ 2867377 w 12192000"/>
              <a:gd name="connsiteY1" fmla="*/ 4347777 h 6858000"/>
              <a:gd name="connsiteX2" fmla="*/ 8865236 w 12192000"/>
              <a:gd name="connsiteY2" fmla="*/ 4347777 h 6858000"/>
              <a:gd name="connsiteX3" fmla="*/ 9324624 w 12192000"/>
              <a:gd name="connsiteY3" fmla="*/ 2510223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3326766" y="2510223"/>
                </a:moveTo>
                <a:lnTo>
                  <a:pt x="2867377" y="4347777"/>
                </a:lnTo>
                <a:lnTo>
                  <a:pt x="8865236" y="4347777"/>
                </a:lnTo>
                <a:lnTo>
                  <a:pt x="9324624" y="2510223"/>
                </a:lnTo>
                <a:close/>
                <a:moveTo>
                  <a:pt x="0" y="0"/>
                </a:moveTo>
                <a:lnTo>
                  <a:pt x="12192000" y="0"/>
                </a:lnTo>
                <a:lnTo>
                  <a:pt x="12192000"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grpSp>
        <p:nvGrpSpPr>
          <p:cNvPr id="10" name="Group 9">
            <a:extLst>
              <a:ext uri="{FF2B5EF4-FFF2-40B4-BE49-F238E27FC236}">
                <a16:creationId xmlns:a16="http://schemas.microsoft.com/office/drawing/2014/main" id="{37217F3B-4E19-DA40-9870-894D7AFF9A5D}"/>
              </a:ext>
            </a:extLst>
          </p:cNvPr>
          <p:cNvGrpSpPr/>
          <p:nvPr/>
        </p:nvGrpSpPr>
        <p:grpSpPr>
          <a:xfrm>
            <a:off x="2865017" y="2510225"/>
            <a:ext cx="6459609" cy="1838779"/>
            <a:chOff x="3177862" y="1726988"/>
            <a:chExt cx="5741356" cy="1634323"/>
          </a:xfrm>
        </p:grpSpPr>
        <p:sp>
          <p:nvSpPr>
            <p:cNvPr id="11" name="Parallelogram 10">
              <a:extLst>
                <a:ext uri="{FF2B5EF4-FFF2-40B4-BE49-F238E27FC236}">
                  <a16:creationId xmlns:a16="http://schemas.microsoft.com/office/drawing/2014/main" id="{6CAEE805-63ED-6B48-8B2A-2FB30518AADD}"/>
                </a:ext>
              </a:extLst>
            </p:cNvPr>
            <p:cNvSpPr/>
            <p:nvPr/>
          </p:nvSpPr>
          <p:spPr>
            <a:xfrm>
              <a:off x="3179961" y="1726988"/>
              <a:ext cx="5739257" cy="1633234"/>
            </a:xfrm>
            <a:prstGeom prst="parallelogram">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2" name="TextBox 11">
              <a:extLst>
                <a:ext uri="{FF2B5EF4-FFF2-40B4-BE49-F238E27FC236}">
                  <a16:creationId xmlns:a16="http://schemas.microsoft.com/office/drawing/2014/main" id="{E9D09AFE-B5F4-C349-A449-33260D054FFF}"/>
                </a:ext>
              </a:extLst>
            </p:cNvPr>
            <p:cNvSpPr txBox="1"/>
            <p:nvPr/>
          </p:nvSpPr>
          <p:spPr>
            <a:xfrm>
              <a:off x="3570048" y="1910306"/>
              <a:ext cx="4959081" cy="1107896"/>
            </a:xfrm>
            <a:prstGeom prst="rect">
              <a:avLst/>
            </a:prstGeom>
            <a:noFill/>
          </p:spPr>
          <p:txBody>
            <a:bodyPr wrap="square" rtlCol="0" anchor="ctr">
              <a:spAutoFit/>
            </a:bodyPr>
            <a:lstStyle/>
            <a:p>
              <a:pPr algn="ctr"/>
              <a:r>
                <a:rPr lang="en-US" sz="7500" b="1"/>
                <a:t>Thank You</a:t>
              </a:r>
            </a:p>
          </p:txBody>
        </p:sp>
        <p:sp>
          <p:nvSpPr>
            <p:cNvPr id="13" name="Parallelogram 12">
              <a:extLst>
                <a:ext uri="{FF2B5EF4-FFF2-40B4-BE49-F238E27FC236}">
                  <a16:creationId xmlns:a16="http://schemas.microsoft.com/office/drawing/2014/main" id="{69F96486-E28B-8947-9DFE-D1163019525C}"/>
                </a:ext>
              </a:extLst>
            </p:cNvPr>
            <p:cNvSpPr/>
            <p:nvPr/>
          </p:nvSpPr>
          <p:spPr>
            <a:xfrm>
              <a:off x="3177862" y="3203443"/>
              <a:ext cx="5374812" cy="157868"/>
            </a:xfrm>
            <a:prstGeom prst="parallelogram">
              <a:avLst/>
            </a:pr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spTree>
    <p:extLst>
      <p:ext uri="{BB962C8B-B14F-4D97-AF65-F5344CB8AC3E}">
        <p14:creationId xmlns:p14="http://schemas.microsoft.com/office/powerpoint/2010/main" val="20843862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9D0571CB-8BC9-D84F-9E30-8938179DFC8A}"/>
              </a:ext>
            </a:extLst>
          </p:cNvPr>
          <p:cNvSpPr/>
          <p:nvPr userDrawn="1"/>
        </p:nvSpPr>
        <p:spPr>
          <a:xfrm>
            <a:off x="3980268" y="0"/>
            <a:ext cx="2591755" cy="6858000"/>
          </a:xfrm>
          <a:custGeom>
            <a:avLst/>
            <a:gdLst>
              <a:gd name="connsiteX0" fmla="*/ 1896356 w 2591755"/>
              <a:gd name="connsiteY0" fmla="*/ 0 h 6858000"/>
              <a:gd name="connsiteX1" fmla="*/ 2591755 w 2591755"/>
              <a:gd name="connsiteY1" fmla="*/ 0 h 6858000"/>
              <a:gd name="connsiteX2" fmla="*/ 695399 w 2591755"/>
              <a:gd name="connsiteY2" fmla="*/ 6858000 h 6858000"/>
              <a:gd name="connsiteX3" fmla="*/ 0 w 259175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91755" h="6858000">
                <a:moveTo>
                  <a:pt x="1896356" y="0"/>
                </a:moveTo>
                <a:lnTo>
                  <a:pt x="2591755" y="0"/>
                </a:lnTo>
                <a:lnTo>
                  <a:pt x="695399" y="6858000"/>
                </a:lnTo>
                <a:lnTo>
                  <a:pt x="0" y="6858000"/>
                </a:lnTo>
                <a:close/>
              </a:path>
            </a:pathLst>
          </a:custGeom>
          <a:gradFill>
            <a:gsLst>
              <a:gs pos="1000">
                <a:schemeClr val="accent2">
                  <a:alpha val="90000"/>
                </a:schemeClr>
              </a:gs>
              <a:gs pos="95000">
                <a:schemeClr val="accent3">
                  <a:alpha val="9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Picture Placeholder 12">
            <a:extLst>
              <a:ext uri="{FF2B5EF4-FFF2-40B4-BE49-F238E27FC236}">
                <a16:creationId xmlns:a16="http://schemas.microsoft.com/office/drawing/2014/main" id="{2971CB30-64C4-144F-8D41-BDABE18F0525}"/>
              </a:ext>
            </a:extLst>
          </p:cNvPr>
          <p:cNvSpPr>
            <a:spLocks noGrp="1"/>
          </p:cNvSpPr>
          <p:nvPr>
            <p:ph type="pic" sz="quarter" idx="10"/>
          </p:nvPr>
        </p:nvSpPr>
        <p:spPr>
          <a:xfrm>
            <a:off x="4675668" y="0"/>
            <a:ext cx="7516333" cy="6858000"/>
          </a:xfrm>
          <a:custGeom>
            <a:avLst/>
            <a:gdLst>
              <a:gd name="connsiteX0" fmla="*/ 1896356 w 7516333"/>
              <a:gd name="connsiteY0" fmla="*/ 0 h 6858000"/>
              <a:gd name="connsiteX1" fmla="*/ 7516333 w 7516333"/>
              <a:gd name="connsiteY1" fmla="*/ 0 h 6858000"/>
              <a:gd name="connsiteX2" fmla="*/ 7516333 w 7516333"/>
              <a:gd name="connsiteY2" fmla="*/ 6858000 h 6858000"/>
              <a:gd name="connsiteX3" fmla="*/ 0 w 75163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516333" h="6858000">
                <a:moveTo>
                  <a:pt x="1896356" y="0"/>
                </a:moveTo>
                <a:lnTo>
                  <a:pt x="7516333" y="0"/>
                </a:lnTo>
                <a:lnTo>
                  <a:pt x="7516333"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6" name="Freeform 5">
            <a:extLst>
              <a:ext uri="{FF2B5EF4-FFF2-40B4-BE49-F238E27FC236}">
                <a16:creationId xmlns:a16="http://schemas.microsoft.com/office/drawing/2014/main" id="{84B6E5DE-49BC-3F42-9544-E7E7A6D8ABEF}"/>
              </a:ext>
            </a:extLst>
          </p:cNvPr>
          <p:cNvSpPr/>
          <p:nvPr userDrawn="1"/>
        </p:nvSpPr>
        <p:spPr>
          <a:xfrm>
            <a:off x="0" y="0"/>
            <a:ext cx="6095999" cy="6858000"/>
          </a:xfrm>
          <a:custGeom>
            <a:avLst/>
            <a:gdLst>
              <a:gd name="connsiteX0" fmla="*/ 0 w 5907109"/>
              <a:gd name="connsiteY0" fmla="*/ 0 h 6858000"/>
              <a:gd name="connsiteX1" fmla="*/ 5907109 w 5907109"/>
              <a:gd name="connsiteY1" fmla="*/ 0 h 6858000"/>
              <a:gd name="connsiteX2" fmla="*/ 4069513 w 5907109"/>
              <a:gd name="connsiteY2" fmla="*/ 6858000 h 6858000"/>
              <a:gd name="connsiteX3" fmla="*/ 0 w 590710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907109" h="6858000">
                <a:moveTo>
                  <a:pt x="0" y="0"/>
                </a:moveTo>
                <a:lnTo>
                  <a:pt x="5907109" y="0"/>
                </a:lnTo>
                <a:lnTo>
                  <a:pt x="4069513" y="6858000"/>
                </a:lnTo>
                <a:lnTo>
                  <a:pt x="0" y="68580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701040" y="804863"/>
            <a:ext cx="4396740" cy="1355407"/>
          </a:xfrm>
        </p:spPr>
        <p:txBody>
          <a:bodyPr lIns="0" rIns="0">
            <a:noAutofit/>
          </a:bodyPr>
          <a:lstStyle>
            <a:lvl1pPr>
              <a:lnSpc>
                <a:spcPct val="90000"/>
              </a:lnSpc>
              <a:spcAft>
                <a:spcPts val="0"/>
              </a:spcAft>
              <a:defRPr sz="45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a:t>
            </a:r>
            <a:br>
              <a:rPr lang="en-GB"/>
            </a:br>
            <a:r>
              <a:rPr lang="en-GB"/>
              <a:t>title goes here</a:t>
            </a:r>
          </a:p>
        </p:txBody>
      </p:sp>
      <p:grpSp>
        <p:nvGrpSpPr>
          <p:cNvPr id="4" name="Group 3">
            <a:extLst>
              <a:ext uri="{FF2B5EF4-FFF2-40B4-BE49-F238E27FC236}">
                <a16:creationId xmlns:a16="http://schemas.microsoft.com/office/drawing/2014/main" id="{902669FF-10A9-8441-81B5-A909A02D7E5B}"/>
              </a:ext>
            </a:extLst>
          </p:cNvPr>
          <p:cNvGrpSpPr/>
          <p:nvPr userDrawn="1"/>
        </p:nvGrpSpPr>
        <p:grpSpPr>
          <a:xfrm>
            <a:off x="562233" y="5325750"/>
            <a:ext cx="3107390" cy="1255133"/>
            <a:chOff x="562233" y="5325750"/>
            <a:chExt cx="3107390" cy="1255133"/>
          </a:xfrm>
        </p:grpSpPr>
        <p:pic>
          <p:nvPicPr>
            <p:cNvPr id="3" name="Picture 2" descr="A picture containing text, clipart&#10;&#10;Description automatically generated">
              <a:extLst>
                <a:ext uri="{FF2B5EF4-FFF2-40B4-BE49-F238E27FC236}">
                  <a16:creationId xmlns:a16="http://schemas.microsoft.com/office/drawing/2014/main" id="{DF19E0F1-E94E-0749-A898-486E786596D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62233" y="5614268"/>
              <a:ext cx="704336" cy="678096"/>
            </a:xfrm>
            <a:prstGeom prst="rect">
              <a:avLst/>
            </a:prstGeom>
          </p:spPr>
        </p:pic>
        <p:pic>
          <p:nvPicPr>
            <p:cNvPr id="24" name="Picture 23">
              <a:extLst>
                <a:ext uri="{FF2B5EF4-FFF2-40B4-BE49-F238E27FC236}">
                  <a16:creationId xmlns:a16="http://schemas.microsoft.com/office/drawing/2014/main" id="{81DCADEB-46C0-334D-B7F1-CBAD26E2499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5644" y="5325750"/>
              <a:ext cx="2673979" cy="1255133"/>
            </a:xfrm>
            <a:prstGeom prst="rect">
              <a:avLst/>
            </a:prstGeom>
          </p:spPr>
        </p:pic>
      </p:grpSp>
    </p:spTree>
    <p:extLst>
      <p:ext uri="{BB962C8B-B14F-4D97-AF65-F5344CB8AC3E}">
        <p14:creationId xmlns:p14="http://schemas.microsoft.com/office/powerpoint/2010/main" val="387765752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p:cSld name="2_Text">
    <p:spTree>
      <p:nvGrpSpPr>
        <p:cNvPr id="1" name=""/>
        <p:cNvGrpSpPr/>
        <p:nvPr/>
      </p:nvGrpSpPr>
      <p:grpSpPr>
        <a:xfrm>
          <a:off x="0" y="0"/>
          <a:ext cx="0" cy="0"/>
          <a:chOff x="0" y="0"/>
          <a:chExt cx="0" cy="0"/>
        </a:xfrm>
      </p:grpSpPr>
      <p:pic>
        <p:nvPicPr>
          <p:cNvPr id="23" name="Imagem 22">
            <a:extLst>
              <a:ext uri="{FF2B5EF4-FFF2-40B4-BE49-F238E27FC236}">
                <a16:creationId xmlns:a16="http://schemas.microsoft.com/office/drawing/2014/main" id="{79A65935-73AF-4DA8-A919-06AF2809A18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26596"/>
          <a:stretch/>
        </p:blipFill>
        <p:spPr>
          <a:xfrm>
            <a:off x="9207115" y="2"/>
            <a:ext cx="2984887" cy="5182049"/>
          </a:xfrm>
          <a:prstGeom prst="rect">
            <a:avLst/>
          </a:prstGeom>
        </p:spPr>
      </p:pic>
      <p:sp>
        <p:nvSpPr>
          <p:cNvPr id="24" name="Título 1">
            <a:extLst>
              <a:ext uri="{FF2B5EF4-FFF2-40B4-BE49-F238E27FC236}">
                <a16:creationId xmlns:a16="http://schemas.microsoft.com/office/drawing/2014/main" id="{536460E4-CDFF-47EB-8B21-4830F17064E7}"/>
              </a:ext>
            </a:extLst>
          </p:cNvPr>
          <p:cNvSpPr>
            <a:spLocks noGrp="1"/>
          </p:cNvSpPr>
          <p:nvPr>
            <p:ph type="title" hasCustomPrompt="1"/>
          </p:nvPr>
        </p:nvSpPr>
        <p:spPr>
          <a:xfrm>
            <a:off x="323851" y="708027"/>
            <a:ext cx="11443429" cy="473076"/>
          </a:xfrm>
        </p:spPr>
        <p:txBody>
          <a:bodyPr/>
          <a:lstStyle>
            <a:lvl1pPr>
              <a:defRPr/>
            </a:lvl1pPr>
          </a:lstStyle>
          <a:p>
            <a:r>
              <a:rPr lang="pt-PT" err="1"/>
              <a:t>Click</a:t>
            </a:r>
            <a:r>
              <a:rPr lang="pt-PT"/>
              <a:t> to </a:t>
            </a:r>
            <a:r>
              <a:rPr lang="pt-PT" err="1"/>
              <a:t>edit</a:t>
            </a:r>
            <a:r>
              <a:rPr lang="pt-PT"/>
              <a:t> </a:t>
            </a:r>
            <a:r>
              <a:rPr lang="pt-PT" err="1"/>
              <a:t>title</a:t>
            </a:r>
            <a:endParaRPr lang="pt-PT"/>
          </a:p>
        </p:txBody>
      </p:sp>
      <p:sp>
        <p:nvSpPr>
          <p:cNvPr id="25" name="Marcador de Posição do Texto 15">
            <a:extLst>
              <a:ext uri="{FF2B5EF4-FFF2-40B4-BE49-F238E27FC236}">
                <a16:creationId xmlns:a16="http://schemas.microsoft.com/office/drawing/2014/main" id="{BC6E7B4E-69C0-4C3C-8697-9DDA76B90094}"/>
              </a:ext>
            </a:extLst>
          </p:cNvPr>
          <p:cNvSpPr>
            <a:spLocks noGrp="1"/>
          </p:cNvSpPr>
          <p:nvPr>
            <p:ph type="body" sz="quarter" idx="10" hasCustomPrompt="1"/>
          </p:nvPr>
        </p:nvSpPr>
        <p:spPr>
          <a:xfrm>
            <a:off x="323851" y="1201713"/>
            <a:ext cx="11443428" cy="282315"/>
          </a:xfrm>
        </p:spPr>
        <p:txBody>
          <a:bodyPr>
            <a:noAutofit/>
          </a:bodyPr>
          <a:lstStyle>
            <a:lvl1pPr>
              <a:defRPr sz="1600" b="1">
                <a:solidFill>
                  <a:srgbClr val="1B3548"/>
                </a:solidFill>
              </a:defRPr>
            </a:lvl1pPr>
            <a:lvl2pPr>
              <a:defRPr sz="4000" b="1">
                <a:solidFill>
                  <a:schemeClr val="bg1"/>
                </a:solidFill>
              </a:defRPr>
            </a:lvl2pPr>
            <a:lvl3pPr>
              <a:defRPr sz="4000" b="1">
                <a:solidFill>
                  <a:schemeClr val="bg1"/>
                </a:solidFill>
              </a:defRPr>
            </a:lvl3pPr>
            <a:lvl4pPr>
              <a:defRPr sz="4000" b="1">
                <a:solidFill>
                  <a:schemeClr val="bg1"/>
                </a:solidFill>
              </a:defRPr>
            </a:lvl4pPr>
            <a:lvl5pPr>
              <a:defRPr sz="4000" b="1">
                <a:solidFill>
                  <a:schemeClr val="bg1"/>
                </a:solidFill>
              </a:defRPr>
            </a:lvl5pPr>
          </a:lstStyle>
          <a:p>
            <a:pPr lvl="0"/>
            <a:r>
              <a:rPr lang="pt-PT" err="1"/>
              <a:t>Click</a:t>
            </a:r>
            <a:r>
              <a:rPr lang="pt-PT"/>
              <a:t> to </a:t>
            </a:r>
            <a:r>
              <a:rPr lang="pt-PT" err="1"/>
              <a:t>edit</a:t>
            </a:r>
            <a:r>
              <a:rPr lang="pt-PT"/>
              <a:t> </a:t>
            </a:r>
            <a:r>
              <a:rPr lang="pt-PT" err="1"/>
              <a:t>title</a:t>
            </a:r>
            <a:endParaRPr lang="pt-PT"/>
          </a:p>
        </p:txBody>
      </p:sp>
      <p:sp>
        <p:nvSpPr>
          <p:cNvPr id="7" name="Marcador de Posição do Texto 6">
            <a:extLst>
              <a:ext uri="{FF2B5EF4-FFF2-40B4-BE49-F238E27FC236}">
                <a16:creationId xmlns:a16="http://schemas.microsoft.com/office/drawing/2014/main" id="{993EB591-9A0E-46AA-9045-EB3008B3E087}"/>
              </a:ext>
            </a:extLst>
          </p:cNvPr>
          <p:cNvSpPr>
            <a:spLocks noGrp="1"/>
          </p:cNvSpPr>
          <p:nvPr>
            <p:ph type="body" sz="quarter" idx="13" hasCustomPrompt="1"/>
          </p:nvPr>
        </p:nvSpPr>
        <p:spPr>
          <a:xfrm>
            <a:off x="1028388" y="3165423"/>
            <a:ext cx="3569013" cy="2290997"/>
          </a:xfrm>
        </p:spPr>
        <p:txBody>
          <a:bodyPr>
            <a:normAutofit/>
          </a:bodyPr>
          <a:lstStyle>
            <a:lvl1pPr>
              <a:defRPr sz="1600"/>
            </a:lvl1pPr>
            <a:lvl2pPr>
              <a:defRPr sz="1200"/>
            </a:lvl2pPr>
            <a:lvl3pPr>
              <a:defRPr sz="1200"/>
            </a:lvl3pPr>
            <a:lvl4pPr>
              <a:defRPr sz="1200"/>
            </a:lvl4pPr>
            <a:lvl5pPr>
              <a:defRPr sz="1200"/>
            </a:lvl5pPr>
          </a:lstStyle>
          <a:p>
            <a:pPr lvl="0"/>
            <a:r>
              <a:rPr lang="pt-PT" err="1"/>
              <a:t>Click</a:t>
            </a:r>
            <a:r>
              <a:rPr lang="pt-PT"/>
              <a:t> to </a:t>
            </a:r>
            <a:r>
              <a:rPr lang="pt-PT" err="1"/>
              <a:t>edit</a:t>
            </a:r>
            <a:r>
              <a:rPr lang="pt-PT"/>
              <a:t> </a:t>
            </a:r>
            <a:r>
              <a:rPr lang="pt-PT" err="1"/>
              <a:t>text</a:t>
            </a:r>
            <a:endParaRPr lang="pt-PT"/>
          </a:p>
          <a:p>
            <a:pPr lvl="4"/>
            <a:endParaRPr lang="pt-PT"/>
          </a:p>
        </p:txBody>
      </p:sp>
      <p:sp>
        <p:nvSpPr>
          <p:cNvPr id="8" name="Marcador de Posição do Texto 6">
            <a:extLst>
              <a:ext uri="{FF2B5EF4-FFF2-40B4-BE49-F238E27FC236}">
                <a16:creationId xmlns:a16="http://schemas.microsoft.com/office/drawing/2014/main" id="{2BDE4001-201A-47E3-8090-A0810CB9DAAC}"/>
              </a:ext>
            </a:extLst>
          </p:cNvPr>
          <p:cNvSpPr>
            <a:spLocks noGrp="1"/>
          </p:cNvSpPr>
          <p:nvPr>
            <p:ph type="body" sz="quarter" idx="14" hasCustomPrompt="1"/>
          </p:nvPr>
        </p:nvSpPr>
        <p:spPr>
          <a:xfrm>
            <a:off x="5075452" y="3165423"/>
            <a:ext cx="3569013" cy="2290997"/>
          </a:xfrm>
        </p:spPr>
        <p:txBody>
          <a:bodyPr>
            <a:normAutofit/>
          </a:bodyPr>
          <a:lstStyle>
            <a:lvl1pPr>
              <a:defRPr sz="1600"/>
            </a:lvl1pPr>
            <a:lvl2pPr>
              <a:defRPr sz="1200"/>
            </a:lvl2pPr>
            <a:lvl3pPr>
              <a:defRPr sz="1200"/>
            </a:lvl3pPr>
            <a:lvl4pPr>
              <a:defRPr sz="1200"/>
            </a:lvl4pPr>
            <a:lvl5pPr>
              <a:defRPr sz="1200"/>
            </a:lvl5pPr>
          </a:lstStyle>
          <a:p>
            <a:pPr lvl="0"/>
            <a:r>
              <a:rPr lang="pt-PT" err="1"/>
              <a:t>Click</a:t>
            </a:r>
            <a:r>
              <a:rPr lang="pt-PT"/>
              <a:t> to </a:t>
            </a:r>
            <a:r>
              <a:rPr lang="pt-PT" err="1"/>
              <a:t>edit</a:t>
            </a:r>
            <a:r>
              <a:rPr lang="pt-PT"/>
              <a:t> </a:t>
            </a:r>
            <a:r>
              <a:rPr lang="pt-PT" err="1"/>
              <a:t>text</a:t>
            </a:r>
            <a:endParaRPr lang="pt-PT"/>
          </a:p>
          <a:p>
            <a:pPr lvl="4"/>
            <a:endParaRPr lang="pt-PT"/>
          </a:p>
        </p:txBody>
      </p:sp>
    </p:spTree>
    <p:extLst>
      <p:ext uri="{BB962C8B-B14F-4D97-AF65-F5344CB8AC3E}">
        <p14:creationId xmlns:p14="http://schemas.microsoft.com/office/powerpoint/2010/main" val="4082739010"/>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p:cSld name="01_SmartArt">
    <p:spTree>
      <p:nvGrpSpPr>
        <p:cNvPr id="1" name=""/>
        <p:cNvGrpSpPr/>
        <p:nvPr/>
      </p:nvGrpSpPr>
      <p:grpSpPr>
        <a:xfrm>
          <a:off x="0" y="0"/>
          <a:ext cx="0" cy="0"/>
          <a:chOff x="0" y="0"/>
          <a:chExt cx="0" cy="0"/>
        </a:xfrm>
      </p:grpSpPr>
      <p:sp>
        <p:nvSpPr>
          <p:cNvPr id="8" name="Marcador de Posição do SmartArt 7">
            <a:extLst>
              <a:ext uri="{FF2B5EF4-FFF2-40B4-BE49-F238E27FC236}">
                <a16:creationId xmlns:a16="http://schemas.microsoft.com/office/drawing/2014/main" id="{47434D48-6DBF-4A18-AFC2-0416287AC32E}"/>
              </a:ext>
            </a:extLst>
          </p:cNvPr>
          <p:cNvSpPr>
            <a:spLocks noGrp="1"/>
          </p:cNvSpPr>
          <p:nvPr>
            <p:ph type="dgm" sz="quarter" idx="11"/>
          </p:nvPr>
        </p:nvSpPr>
        <p:spPr>
          <a:xfrm>
            <a:off x="692259" y="1693836"/>
            <a:ext cx="10807484" cy="3715072"/>
          </a:xfrm>
        </p:spPr>
        <p:txBody>
          <a:bodyPr anchor="ctr">
            <a:normAutofit/>
          </a:bodyPr>
          <a:lstStyle>
            <a:lvl1pPr algn="ctr">
              <a:defRPr sz="2400" b="1"/>
            </a:lvl1pPr>
          </a:lstStyle>
          <a:p>
            <a:r>
              <a:rPr lang="es-ES"/>
              <a:t>Haga clic en el icono para agregar un elemento gráfico SmartArt</a:t>
            </a:r>
            <a:endParaRPr lang="pt-PT"/>
          </a:p>
        </p:txBody>
      </p:sp>
      <p:sp>
        <p:nvSpPr>
          <p:cNvPr id="16" name="Título 1">
            <a:extLst>
              <a:ext uri="{FF2B5EF4-FFF2-40B4-BE49-F238E27FC236}">
                <a16:creationId xmlns:a16="http://schemas.microsoft.com/office/drawing/2014/main" id="{685866D5-220C-4EFD-8466-BB12CD6648EA}"/>
              </a:ext>
            </a:extLst>
          </p:cNvPr>
          <p:cNvSpPr>
            <a:spLocks noGrp="1"/>
          </p:cNvSpPr>
          <p:nvPr>
            <p:ph type="title" hasCustomPrompt="1"/>
          </p:nvPr>
        </p:nvSpPr>
        <p:spPr>
          <a:xfrm>
            <a:off x="323849" y="408223"/>
            <a:ext cx="11338499" cy="473076"/>
          </a:xfrm>
        </p:spPr>
        <p:txBody>
          <a:bodyPr/>
          <a:lstStyle>
            <a:lvl1pPr>
              <a:defRPr/>
            </a:lvl1pPr>
          </a:lstStyle>
          <a:p>
            <a:r>
              <a:rPr lang="pt-PT" err="1"/>
              <a:t>Click</a:t>
            </a:r>
            <a:r>
              <a:rPr lang="pt-PT"/>
              <a:t> to </a:t>
            </a:r>
            <a:r>
              <a:rPr lang="pt-PT" err="1"/>
              <a:t>edit</a:t>
            </a:r>
            <a:r>
              <a:rPr lang="pt-PT"/>
              <a:t> </a:t>
            </a:r>
            <a:r>
              <a:rPr lang="pt-PT" err="1"/>
              <a:t>title</a:t>
            </a:r>
            <a:endParaRPr lang="pt-PT"/>
          </a:p>
        </p:txBody>
      </p:sp>
      <p:sp>
        <p:nvSpPr>
          <p:cNvPr id="17" name="Marcador de Posição do Texto 15">
            <a:extLst>
              <a:ext uri="{FF2B5EF4-FFF2-40B4-BE49-F238E27FC236}">
                <a16:creationId xmlns:a16="http://schemas.microsoft.com/office/drawing/2014/main" id="{7020BC6D-C4C7-47DB-AAE9-331951ECE4EE}"/>
              </a:ext>
            </a:extLst>
          </p:cNvPr>
          <p:cNvSpPr>
            <a:spLocks noGrp="1"/>
          </p:cNvSpPr>
          <p:nvPr>
            <p:ph type="body" sz="quarter" idx="10" hasCustomPrompt="1"/>
          </p:nvPr>
        </p:nvSpPr>
        <p:spPr>
          <a:xfrm>
            <a:off x="323850" y="901909"/>
            <a:ext cx="11338497" cy="282315"/>
          </a:xfrm>
        </p:spPr>
        <p:txBody>
          <a:bodyPr>
            <a:noAutofit/>
          </a:bodyPr>
          <a:lstStyle>
            <a:lvl1pPr>
              <a:defRPr sz="1600" b="1">
                <a:solidFill>
                  <a:srgbClr val="1B3548"/>
                </a:solidFill>
              </a:defRPr>
            </a:lvl1pPr>
            <a:lvl2pPr>
              <a:defRPr sz="4000" b="1">
                <a:solidFill>
                  <a:schemeClr val="bg1"/>
                </a:solidFill>
              </a:defRPr>
            </a:lvl2pPr>
            <a:lvl3pPr>
              <a:defRPr sz="4000" b="1">
                <a:solidFill>
                  <a:schemeClr val="bg1"/>
                </a:solidFill>
              </a:defRPr>
            </a:lvl3pPr>
            <a:lvl4pPr>
              <a:defRPr sz="4000" b="1">
                <a:solidFill>
                  <a:schemeClr val="bg1"/>
                </a:solidFill>
              </a:defRPr>
            </a:lvl4pPr>
            <a:lvl5pPr>
              <a:defRPr sz="4000" b="1">
                <a:solidFill>
                  <a:schemeClr val="bg1"/>
                </a:solidFill>
              </a:defRPr>
            </a:lvl5pPr>
          </a:lstStyle>
          <a:p>
            <a:pPr lvl="0"/>
            <a:r>
              <a:rPr lang="pt-PT" err="1"/>
              <a:t>Click</a:t>
            </a:r>
            <a:r>
              <a:rPr lang="pt-PT"/>
              <a:t> to </a:t>
            </a:r>
            <a:r>
              <a:rPr lang="pt-PT" err="1"/>
              <a:t>edit</a:t>
            </a:r>
            <a:r>
              <a:rPr lang="pt-PT"/>
              <a:t> </a:t>
            </a:r>
            <a:r>
              <a:rPr lang="pt-PT" err="1"/>
              <a:t>title</a:t>
            </a:r>
            <a:endParaRPr lang="pt-PT"/>
          </a:p>
        </p:txBody>
      </p:sp>
    </p:spTree>
    <p:extLst>
      <p:ext uri="{BB962C8B-B14F-4D97-AF65-F5344CB8AC3E}">
        <p14:creationId xmlns:p14="http://schemas.microsoft.com/office/powerpoint/2010/main" val="3976642531"/>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1826074"/>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p:cSld name="Basic -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7" y="2436813"/>
            <a:ext cx="1096560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2201882566"/>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8" name="Subtitle 2"/>
          <p:cNvSpPr>
            <a:spLocks noGrp="1"/>
          </p:cNvSpPr>
          <p:nvPr>
            <p:ph type="subTitle" idx="13"/>
          </p:nvPr>
        </p:nvSpPr>
        <p:spPr bwMode="gray">
          <a:xfrm>
            <a:off x="981949" y="1138299"/>
            <a:ext cx="10799867"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s-ES"/>
              <a:t>Haga clic para modificar el estilo de subtítulo del patrón</a:t>
            </a:r>
            <a:endParaRPr lang="en-US"/>
          </a:p>
        </p:txBody>
      </p:sp>
      <p:sp>
        <p:nvSpPr>
          <p:cNvPr id="2" name="Title 1"/>
          <p:cNvSpPr>
            <a:spLocks noGrp="1"/>
          </p:cNvSpPr>
          <p:nvPr>
            <p:ph type="title"/>
          </p:nvPr>
        </p:nvSpPr>
        <p:spPr bwMode="gray"/>
        <p:txBody>
          <a:bodyPr/>
          <a:lstStyle/>
          <a:p>
            <a:r>
              <a:rPr lang="es-ES"/>
              <a:t>Haga clic para modificar el estilo de título del patrón</a:t>
            </a:r>
            <a:endParaRPr lang="en-US"/>
          </a:p>
        </p:txBody>
      </p:sp>
      <p:sp>
        <p:nvSpPr>
          <p:cNvPr id="4" name="Date Placeholder 3"/>
          <p:cNvSpPr>
            <a:spLocks noGrp="1"/>
          </p:cNvSpPr>
          <p:nvPr>
            <p:ph type="dt" sz="half" idx="10"/>
          </p:nvPr>
        </p:nvSpPr>
        <p:spPr bwMode="gray"/>
        <p:txBody>
          <a:bodyPr/>
          <a:lstStyle/>
          <a:p>
            <a:endParaRPr lang="en-US"/>
          </a:p>
        </p:txBody>
      </p:sp>
      <p:sp>
        <p:nvSpPr>
          <p:cNvPr id="5" name="Footer Placeholder 4"/>
          <p:cNvSpPr>
            <a:spLocks noGrp="1"/>
          </p:cNvSpPr>
          <p:nvPr>
            <p:ph type="ftr" sz="quarter" idx="11"/>
          </p:nvPr>
        </p:nvSpPr>
        <p:spPr bwMode="gray"/>
        <p:txBody>
          <a:bodyPr/>
          <a:lstStyle/>
          <a:p>
            <a:r>
              <a:rPr lang="en-US"/>
              <a:t>Source: </a:t>
            </a:r>
          </a:p>
        </p:txBody>
      </p:sp>
      <p:sp>
        <p:nvSpPr>
          <p:cNvPr id="6" name="Slide Number Placeholder 5"/>
          <p:cNvSpPr>
            <a:spLocks noGrp="1"/>
          </p:cNvSpPr>
          <p:nvPr>
            <p:ph type="sldNum" sz="quarter" idx="12"/>
          </p:nvPr>
        </p:nvSpPr>
        <p:spPr bwMode="gray"/>
        <p:txBody>
          <a:bodyPr/>
          <a:lstStyle/>
          <a:p>
            <a:fld id="{EEAD9179-7A6B-4268-BEB2-F3B8EB06115B}" type="slidenum">
              <a:rPr lang="en-US" smtClean="0"/>
              <a:t>‹Nº›</a:t>
            </a:fld>
            <a:endParaRPr lang="en-US"/>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gray">
          <a:xfrm>
            <a:off x="196131" y="617155"/>
            <a:ext cx="399652" cy="399600"/>
          </a:xfrm>
          <a:prstGeom prst="rect">
            <a:avLst/>
          </a:prstGeom>
          <a:noFill/>
          <a:extLst>
            <a:ext uri="{909E8E84-426E-40DD-AFC4-6F175D3DCCD1}">
              <a14:hiddenFill xmlns:a14="http://schemas.microsoft.com/office/drawing/2010/main">
                <a:solidFill>
                  <a:srgbClr val="FFFFFF"/>
                </a:solidFill>
              </a14:hiddenFill>
            </a:ext>
          </a:extLst>
        </p:spPr>
      </p:pic>
      <p:sp>
        <p:nvSpPr>
          <p:cNvPr id="7" name="Inhaltsplatzhalter 6"/>
          <p:cNvSpPr>
            <a:spLocks noGrp="1"/>
          </p:cNvSpPr>
          <p:nvPr>
            <p:ph sz="quarter" idx="14"/>
          </p:nvPr>
        </p:nvSpPr>
        <p:spPr>
          <a:xfrm>
            <a:off x="981949" y="1732753"/>
            <a:ext cx="10799867" cy="475199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de-DE"/>
          </a:p>
        </p:txBody>
      </p:sp>
      <p:sp>
        <p:nvSpPr>
          <p:cNvPr id="10" name="Logoschutz" hidden="1"/>
          <p:cNvSpPr/>
          <p:nvPr>
            <p:custDataLst>
              <p:tags r:id="rId1"/>
            </p:custDataLst>
          </p:nvPr>
        </p:nvSpPr>
        <p:spPr bwMode="gray">
          <a:xfrm>
            <a:off x="86017" y="509323"/>
            <a:ext cx="612080" cy="612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a:solidFill>
                  <a:schemeClr val="tx1"/>
                </a:solidFill>
              </a:rPr>
              <a:t>Logo</a:t>
            </a:r>
          </a:p>
          <a:p>
            <a:pPr algn="ctr"/>
            <a:r>
              <a:rPr lang="de-DE" sz="900">
                <a:solidFill>
                  <a:schemeClr val="tx1"/>
                </a:solidFill>
              </a:rPr>
              <a:t>Schutz</a:t>
            </a:r>
          </a:p>
        </p:txBody>
      </p:sp>
    </p:spTree>
    <p:extLst>
      <p:ext uri="{BB962C8B-B14F-4D97-AF65-F5344CB8AC3E}">
        <p14:creationId xmlns:p14="http://schemas.microsoft.com/office/powerpoint/2010/main" val="594389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619">
          <p15:clr>
            <a:srgbClr val="FBAE40"/>
          </p15:clr>
        </p15:guide>
        <p15:guide id="2" pos="7423">
          <p15:clr>
            <a:srgbClr val="FBAE40"/>
          </p15:clr>
        </p15:guide>
        <p15:guide id="3" orient="horz" pos="1094">
          <p15:clr>
            <a:srgbClr val="FBAE40"/>
          </p15:clr>
        </p15:guide>
        <p15:guide id="4" orient="horz" pos="4085">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p:cSld name="Title +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3" name="Rounded Rectangle 2">
            <a:extLst>
              <a:ext uri="{FF2B5EF4-FFF2-40B4-BE49-F238E27FC236}">
                <a16:creationId xmlns:a16="http://schemas.microsoft.com/office/drawing/2014/main" id="{C28614B1-F0A0-489A-3AAD-33E68C54668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912212383"/>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p:cSld name="Title + Content - image bg">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98C29CC-6571-16C4-0A5E-9E0F6D8748FC}"/>
              </a:ext>
            </a:extLst>
          </p:cNvPr>
          <p:cNvSpPr>
            <a:spLocks noGrp="1"/>
          </p:cNvSpPr>
          <p:nvPr>
            <p:ph type="pic" sz="quarter" idx="14"/>
          </p:nvPr>
        </p:nvSpPr>
        <p:spPr>
          <a:xfrm>
            <a:off x="0" y="0"/>
            <a:ext cx="121920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0" name="Text Placeholder 10">
            <a:extLst>
              <a:ext uri="{FF2B5EF4-FFF2-40B4-BE49-F238E27FC236}">
                <a16:creationId xmlns:a16="http://schemas.microsoft.com/office/drawing/2014/main" id="{A9841F99-C985-AB78-6849-672E7971F56E}"/>
              </a:ext>
            </a:extLst>
          </p:cNvPr>
          <p:cNvSpPr>
            <a:spLocks noGrp="1"/>
          </p:cNvSpPr>
          <p:nvPr>
            <p:ph type="body" sz="quarter" idx="27" hasCustomPrompt="1"/>
          </p:nvPr>
        </p:nvSpPr>
        <p:spPr>
          <a:xfrm>
            <a:off x="0" y="4106"/>
            <a:ext cx="12192000" cy="6151390"/>
          </a:xfrm>
          <a:blipFill>
            <a:blip r:embed="rId2">
              <a:alphaModFix amt="50000"/>
            </a:blip>
            <a:stretch>
              <a:fillRect t="-1" b="-11486"/>
            </a:stretch>
          </a:blipFill>
        </p:spPr>
        <p:txBody>
          <a:bodyPr anchor="ctr"/>
          <a:lstStyle>
            <a:lvl1pPr algn="ctr">
              <a:defRPr sz="100"/>
            </a:lvl1pPr>
          </a:lstStyle>
          <a:p>
            <a:pPr lvl="0"/>
            <a:r>
              <a:rPr lang="en-US"/>
              <a:t> </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lvl1pPr>
              <a:defRPr>
                <a:solidFill>
                  <a:schemeClr val="bg1"/>
                </a:solidFill>
              </a:defRPr>
            </a:lvl1p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3" name="Rounded Rectangle 2">
            <a:extLst>
              <a:ext uri="{FF2B5EF4-FFF2-40B4-BE49-F238E27FC236}">
                <a16:creationId xmlns:a16="http://schemas.microsoft.com/office/drawing/2014/main" id="{C28614B1-F0A0-489A-3AAD-33E68C54668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9">
            <a:extLst>
              <a:ext uri="{FF2B5EF4-FFF2-40B4-BE49-F238E27FC236}">
                <a16:creationId xmlns:a16="http://schemas.microsoft.com/office/drawing/2014/main" id="{C81CFAAB-8D25-A525-5A66-7CC1F8C51AE0}"/>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r>
              <a:rPr lang="es-ES"/>
              <a:t>Haga clic para modificar los estilos de texto del patrón</a:t>
            </a:r>
          </a:p>
        </p:txBody>
      </p:sp>
      <p:sp>
        <p:nvSpPr>
          <p:cNvPr id="9" name="Rounded Rectangle 8">
            <a:extLst>
              <a:ext uri="{FF2B5EF4-FFF2-40B4-BE49-F238E27FC236}">
                <a16:creationId xmlns:a16="http://schemas.microsoft.com/office/drawing/2014/main" id="{81BC34C1-86ED-B6CD-4FA1-BFE76FBC98BF}"/>
              </a:ext>
            </a:extLst>
          </p:cNvPr>
          <p:cNvSpPr/>
          <p:nvPr/>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Tree>
    <p:extLst>
      <p:ext uri="{BB962C8B-B14F-4D97-AF65-F5344CB8AC3E}">
        <p14:creationId xmlns:p14="http://schemas.microsoft.com/office/powerpoint/2010/main" val="3617977305"/>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p:cSld name="Image right">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6096000" y="6354"/>
            <a:ext cx="60960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1" y="279724"/>
            <a:ext cx="4990063"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2" y="2060575"/>
            <a:ext cx="4990063"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3" name="Rounded Rectangle 12">
            <a:extLst>
              <a:ext uri="{FF2B5EF4-FFF2-40B4-BE49-F238E27FC236}">
                <a16:creationId xmlns:a16="http://schemas.microsoft.com/office/drawing/2014/main" id="{A0763B5E-38DF-023F-E8B2-FB8239862B5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Text Placeholder 10">
            <a:extLst>
              <a:ext uri="{FF2B5EF4-FFF2-40B4-BE49-F238E27FC236}">
                <a16:creationId xmlns:a16="http://schemas.microsoft.com/office/drawing/2014/main" id="{5CD65030-0296-E4D2-FE4E-25C29457A878}"/>
              </a:ext>
            </a:extLst>
          </p:cNvPr>
          <p:cNvSpPr>
            <a:spLocks noGrp="1"/>
          </p:cNvSpPr>
          <p:nvPr>
            <p:ph type="body" sz="quarter" idx="27" hasCustomPrompt="1"/>
          </p:nvPr>
        </p:nvSpPr>
        <p:spPr>
          <a:xfrm>
            <a:off x="6095448" y="4106"/>
            <a:ext cx="6096551" cy="6151390"/>
          </a:xfrm>
          <a:blipFill>
            <a:blip r:embed="rId2">
              <a:alphaModFix amt="50000"/>
            </a:blip>
            <a:stretch>
              <a:fillRect l="-74102" t="-1" r="-25880" b="-11486"/>
            </a:stretch>
          </a:blipFill>
        </p:spPr>
        <p:txBody>
          <a:bodyPr anchor="ctr"/>
          <a:lstStyle>
            <a:lvl1pPr algn="ctr">
              <a:defRPr sz="100"/>
            </a:lvl1pPr>
          </a:lstStyle>
          <a:p>
            <a:pPr lvl="0"/>
            <a:r>
              <a:rPr lang="en-US"/>
              <a:t> </a:t>
            </a:r>
          </a:p>
        </p:txBody>
      </p:sp>
    </p:spTree>
    <p:extLst>
      <p:ext uri="{BB962C8B-B14F-4D97-AF65-F5344CB8AC3E}">
        <p14:creationId xmlns:p14="http://schemas.microsoft.com/office/powerpoint/2010/main" val="2753522537"/>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p:cSld name="Image left">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25B551D-5B5A-829C-5115-39B1928DFEB9}"/>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0" y="0"/>
            <a:ext cx="6096000" cy="616185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6564799" y="279724"/>
            <a:ext cx="4990063"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565350" y="2060575"/>
            <a:ext cx="4990063"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3" name="Rounded Rectangle 12">
            <a:extLst>
              <a:ext uri="{FF2B5EF4-FFF2-40B4-BE49-F238E27FC236}">
                <a16:creationId xmlns:a16="http://schemas.microsoft.com/office/drawing/2014/main" id="{A0763B5E-38DF-023F-E8B2-FB8239862B5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9" name="Text Placeholder 10">
            <a:extLst>
              <a:ext uri="{FF2B5EF4-FFF2-40B4-BE49-F238E27FC236}">
                <a16:creationId xmlns:a16="http://schemas.microsoft.com/office/drawing/2014/main" id="{7B7409F4-0564-A47F-1F56-9D4E290E7DBC}"/>
              </a:ext>
            </a:extLst>
          </p:cNvPr>
          <p:cNvSpPr>
            <a:spLocks noGrp="1"/>
          </p:cNvSpPr>
          <p:nvPr>
            <p:ph type="body" sz="quarter" idx="27" hasCustomPrompt="1"/>
          </p:nvPr>
        </p:nvSpPr>
        <p:spPr>
          <a:xfrm>
            <a:off x="-551" y="4106"/>
            <a:ext cx="6096551" cy="6151390"/>
          </a:xfrm>
          <a:blipFill>
            <a:blip r:embed="rId2">
              <a:alphaModFix amt="50000"/>
            </a:blip>
            <a:stretch>
              <a:fillRect l="-74102" t="-1" r="-25880" b="-11486"/>
            </a:stretch>
          </a:blipFill>
        </p:spPr>
        <p:txBody>
          <a:bodyPr anchor="ctr"/>
          <a:lstStyle>
            <a:lvl1pPr algn="ctr">
              <a:defRPr sz="100"/>
            </a:lvl1pPr>
          </a:lstStyle>
          <a:p>
            <a:pPr lvl="0"/>
            <a:r>
              <a:rPr lang="en-US"/>
              <a:t> </a:t>
            </a:r>
          </a:p>
        </p:txBody>
      </p:sp>
      <p:pic>
        <p:nvPicPr>
          <p:cNvPr id="10" name="Picture 9">
            <a:extLst>
              <a:ext uri="{FF2B5EF4-FFF2-40B4-BE49-F238E27FC236}">
                <a16:creationId xmlns:a16="http://schemas.microsoft.com/office/drawing/2014/main" id="{72830AFF-C79F-8066-8CFD-9D1BBE86F850}"/>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2424326935"/>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p:cSld name="2 col w/ black box ">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ED1FE6-CCD1-0F61-EEE3-77211EA183CB}"/>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8196262"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8196262" cy="4108450"/>
          </a:xfrm>
        </p:spPr>
        <p:txBody>
          <a:bodyPr numCol="2"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66FB04FF-5BAC-2BD5-FC22-039F925B7ABB}"/>
              </a:ext>
            </a:extLst>
          </p:cNvPr>
          <p:cNvSpPr>
            <a:spLocks noGrp="1"/>
          </p:cNvSpPr>
          <p:nvPr>
            <p:ph type="body" sz="quarter" idx="13" hasCustomPrompt="1"/>
          </p:nvPr>
        </p:nvSpPr>
        <p:spPr>
          <a:xfrm>
            <a:off x="9623424" y="0"/>
            <a:ext cx="2568575" cy="6169025"/>
          </a:xfrm>
          <a:gradFill flip="none" rotWithShape="1">
            <a:gsLst>
              <a:gs pos="0">
                <a:schemeClr val="tx2"/>
              </a:gs>
              <a:gs pos="99000">
                <a:schemeClr val="accent1"/>
              </a:gs>
            </a:gsLst>
            <a:lin ang="5400000" scaled="1"/>
            <a:tileRect/>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bg1"/>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4" name="Rounded Rectangle 13">
            <a:extLst>
              <a:ext uri="{FF2B5EF4-FFF2-40B4-BE49-F238E27FC236}">
                <a16:creationId xmlns:a16="http://schemas.microsoft.com/office/drawing/2014/main" id="{30FD9022-2914-7F52-5A0E-72641AC75369}"/>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2" name="Picture 1">
            <a:extLst>
              <a:ext uri="{FF2B5EF4-FFF2-40B4-BE49-F238E27FC236}">
                <a16:creationId xmlns:a16="http://schemas.microsoft.com/office/drawing/2014/main" id="{1F5E32D8-CFDD-F631-47A3-76187F7EDAC0}"/>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4776251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am Slide">
    <p:bg>
      <p:bgPr>
        <a:solidFill>
          <a:schemeClr val="tx1"/>
        </a:solidFill>
        <a:effectLst/>
      </p:bgPr>
    </p:bg>
    <p:spTree>
      <p:nvGrpSpPr>
        <p:cNvPr id="1" name=""/>
        <p:cNvGrpSpPr/>
        <p:nvPr/>
      </p:nvGrpSpPr>
      <p:grpSpPr>
        <a:xfrm>
          <a:off x="0" y="0"/>
          <a:ext cx="0" cy="0"/>
          <a:chOff x="0" y="0"/>
          <a:chExt cx="0" cy="0"/>
        </a:xfrm>
      </p:grpSpPr>
      <p:sp>
        <p:nvSpPr>
          <p:cNvPr id="82" name="Text Placeholder 81">
            <a:extLst>
              <a:ext uri="{FF2B5EF4-FFF2-40B4-BE49-F238E27FC236}">
                <a16:creationId xmlns:a16="http://schemas.microsoft.com/office/drawing/2014/main" id="{D798BC00-B01A-E343-A0B1-922D76DDE8A7}"/>
              </a:ext>
            </a:extLst>
          </p:cNvPr>
          <p:cNvSpPr>
            <a:spLocks noGrp="1"/>
          </p:cNvSpPr>
          <p:nvPr>
            <p:ph type="body" sz="quarter" idx="13" hasCustomPrompt="1"/>
          </p:nvPr>
        </p:nvSpPr>
        <p:spPr>
          <a:xfrm>
            <a:off x="4460240"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85" name="Picture Placeholder 84">
            <a:extLst>
              <a:ext uri="{FF2B5EF4-FFF2-40B4-BE49-F238E27FC236}">
                <a16:creationId xmlns:a16="http://schemas.microsoft.com/office/drawing/2014/main" id="{0F7F3397-EEED-EA47-A2AD-81D57E9F24DB}"/>
              </a:ext>
            </a:extLst>
          </p:cNvPr>
          <p:cNvSpPr>
            <a:spLocks noGrp="1"/>
          </p:cNvSpPr>
          <p:nvPr>
            <p:ph type="pic" sz="quarter" idx="14"/>
          </p:nvPr>
        </p:nvSpPr>
        <p:spPr>
          <a:xfrm>
            <a:off x="4525877" y="935943"/>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09" name="Text Placeholder 108">
            <a:extLst>
              <a:ext uri="{FF2B5EF4-FFF2-40B4-BE49-F238E27FC236}">
                <a16:creationId xmlns:a16="http://schemas.microsoft.com/office/drawing/2014/main" id="{C166AB35-C896-6742-85BF-C7F487816820}"/>
              </a:ext>
            </a:extLst>
          </p:cNvPr>
          <p:cNvSpPr>
            <a:spLocks noGrp="1"/>
          </p:cNvSpPr>
          <p:nvPr>
            <p:ph type="body" sz="quarter" idx="15" hasCustomPrompt="1"/>
          </p:nvPr>
        </p:nvSpPr>
        <p:spPr>
          <a:xfrm>
            <a:off x="4476346" y="2694576"/>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
        <p:nvSpPr>
          <p:cNvPr id="88" name="Text Placeholder 81">
            <a:extLst>
              <a:ext uri="{FF2B5EF4-FFF2-40B4-BE49-F238E27FC236}">
                <a16:creationId xmlns:a16="http://schemas.microsoft.com/office/drawing/2014/main" id="{1CED5A16-B463-314C-B456-97E3336C23D3}"/>
              </a:ext>
            </a:extLst>
          </p:cNvPr>
          <p:cNvSpPr>
            <a:spLocks noGrp="1"/>
          </p:cNvSpPr>
          <p:nvPr>
            <p:ph type="body" sz="quarter" idx="16" hasCustomPrompt="1"/>
          </p:nvPr>
        </p:nvSpPr>
        <p:spPr>
          <a:xfrm>
            <a:off x="6894459"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89" name="Picture Placeholder 84">
            <a:extLst>
              <a:ext uri="{FF2B5EF4-FFF2-40B4-BE49-F238E27FC236}">
                <a16:creationId xmlns:a16="http://schemas.microsoft.com/office/drawing/2014/main" id="{D1A6172D-643F-094E-B2AC-827DA7595FEC}"/>
              </a:ext>
            </a:extLst>
          </p:cNvPr>
          <p:cNvSpPr>
            <a:spLocks noGrp="1"/>
          </p:cNvSpPr>
          <p:nvPr>
            <p:ph type="pic" sz="quarter" idx="17"/>
          </p:nvPr>
        </p:nvSpPr>
        <p:spPr>
          <a:xfrm>
            <a:off x="6960096" y="935943"/>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91" name="Text Placeholder 81">
            <a:extLst>
              <a:ext uri="{FF2B5EF4-FFF2-40B4-BE49-F238E27FC236}">
                <a16:creationId xmlns:a16="http://schemas.microsoft.com/office/drawing/2014/main" id="{FD32CB0F-A61C-DE43-80D0-CC8EB9F2B951}"/>
              </a:ext>
            </a:extLst>
          </p:cNvPr>
          <p:cNvSpPr>
            <a:spLocks noGrp="1"/>
          </p:cNvSpPr>
          <p:nvPr>
            <p:ph type="body" sz="quarter" idx="19" hasCustomPrompt="1"/>
          </p:nvPr>
        </p:nvSpPr>
        <p:spPr>
          <a:xfrm>
            <a:off x="9305135"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2" name="Picture Placeholder 84">
            <a:extLst>
              <a:ext uri="{FF2B5EF4-FFF2-40B4-BE49-F238E27FC236}">
                <a16:creationId xmlns:a16="http://schemas.microsoft.com/office/drawing/2014/main" id="{C6A2E891-2A97-0549-B77E-A7A24D1452E9}"/>
              </a:ext>
            </a:extLst>
          </p:cNvPr>
          <p:cNvSpPr>
            <a:spLocks noGrp="1"/>
          </p:cNvSpPr>
          <p:nvPr>
            <p:ph type="pic" sz="quarter" idx="20"/>
          </p:nvPr>
        </p:nvSpPr>
        <p:spPr>
          <a:xfrm>
            <a:off x="9370772" y="935943"/>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94" name="Text Placeholder 81">
            <a:extLst>
              <a:ext uri="{FF2B5EF4-FFF2-40B4-BE49-F238E27FC236}">
                <a16:creationId xmlns:a16="http://schemas.microsoft.com/office/drawing/2014/main" id="{6DC82DE1-2EEB-5040-8A65-5E18D5B61A51}"/>
              </a:ext>
            </a:extLst>
          </p:cNvPr>
          <p:cNvSpPr>
            <a:spLocks noGrp="1"/>
          </p:cNvSpPr>
          <p:nvPr>
            <p:ph type="body" sz="quarter" idx="22" hasCustomPrompt="1"/>
          </p:nvPr>
        </p:nvSpPr>
        <p:spPr>
          <a:xfrm>
            <a:off x="3840620"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5" name="Picture Placeholder 84">
            <a:extLst>
              <a:ext uri="{FF2B5EF4-FFF2-40B4-BE49-F238E27FC236}">
                <a16:creationId xmlns:a16="http://schemas.microsoft.com/office/drawing/2014/main" id="{9864672D-59E2-1E4F-A74F-43D30EE2EFE3}"/>
              </a:ext>
            </a:extLst>
          </p:cNvPr>
          <p:cNvSpPr>
            <a:spLocks noGrp="1"/>
          </p:cNvSpPr>
          <p:nvPr>
            <p:ph type="pic" sz="quarter" idx="23"/>
          </p:nvPr>
        </p:nvSpPr>
        <p:spPr>
          <a:xfrm>
            <a:off x="3906257"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10" name="Text Placeholder 109">
            <a:extLst>
              <a:ext uri="{FF2B5EF4-FFF2-40B4-BE49-F238E27FC236}">
                <a16:creationId xmlns:a16="http://schemas.microsoft.com/office/drawing/2014/main" id="{DA3E9A29-365D-264C-AEDD-684F94EFF27F}"/>
              </a:ext>
            </a:extLst>
          </p:cNvPr>
          <p:cNvSpPr>
            <a:spLocks noGrp="1"/>
          </p:cNvSpPr>
          <p:nvPr>
            <p:ph type="body" sz="quarter" idx="24" hasCustomPrompt="1"/>
          </p:nvPr>
        </p:nvSpPr>
        <p:spPr>
          <a:xfrm>
            <a:off x="3856726" y="5304217"/>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flip="none" rotWithShape="1">
            <a:gsLst>
              <a:gs pos="0">
                <a:schemeClr val="accent2"/>
              </a:gs>
              <a:gs pos="100000">
                <a:schemeClr val="accent3"/>
              </a:gs>
            </a:gsLst>
            <a:lin ang="0" scaled="1"/>
            <a:tileRect/>
          </a:gradFill>
        </p:spPr>
        <p:txBody>
          <a:bodyPr wrap="square">
            <a:noAutofit/>
          </a:bodyPr>
          <a:lstStyle>
            <a:lvl1pPr>
              <a:defRPr sz="100"/>
            </a:lvl1pPr>
          </a:lstStyle>
          <a:p>
            <a:pPr lvl="0"/>
            <a:r>
              <a:rPr lang="en-US"/>
              <a:t> </a:t>
            </a:r>
          </a:p>
        </p:txBody>
      </p:sp>
      <p:sp>
        <p:nvSpPr>
          <p:cNvPr id="97" name="Text Placeholder 81">
            <a:extLst>
              <a:ext uri="{FF2B5EF4-FFF2-40B4-BE49-F238E27FC236}">
                <a16:creationId xmlns:a16="http://schemas.microsoft.com/office/drawing/2014/main" id="{2F2F7D6C-5B5A-114D-8F3F-DA9C47FEC264}"/>
              </a:ext>
            </a:extLst>
          </p:cNvPr>
          <p:cNvSpPr>
            <a:spLocks noGrp="1"/>
          </p:cNvSpPr>
          <p:nvPr>
            <p:ph type="body" sz="quarter" idx="25" hasCustomPrompt="1"/>
          </p:nvPr>
        </p:nvSpPr>
        <p:spPr>
          <a:xfrm>
            <a:off x="6274839"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8" name="Picture Placeholder 84">
            <a:extLst>
              <a:ext uri="{FF2B5EF4-FFF2-40B4-BE49-F238E27FC236}">
                <a16:creationId xmlns:a16="http://schemas.microsoft.com/office/drawing/2014/main" id="{F41B96F4-97F1-6448-A093-4383407B9629}"/>
              </a:ext>
            </a:extLst>
          </p:cNvPr>
          <p:cNvSpPr>
            <a:spLocks noGrp="1"/>
          </p:cNvSpPr>
          <p:nvPr>
            <p:ph type="pic" sz="quarter" idx="26"/>
          </p:nvPr>
        </p:nvSpPr>
        <p:spPr>
          <a:xfrm>
            <a:off x="6340476"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00" name="Text Placeholder 81">
            <a:extLst>
              <a:ext uri="{FF2B5EF4-FFF2-40B4-BE49-F238E27FC236}">
                <a16:creationId xmlns:a16="http://schemas.microsoft.com/office/drawing/2014/main" id="{8C4E34AE-B57E-B541-8BD7-7CE5CA6D0729}"/>
              </a:ext>
            </a:extLst>
          </p:cNvPr>
          <p:cNvSpPr>
            <a:spLocks noGrp="1"/>
          </p:cNvSpPr>
          <p:nvPr>
            <p:ph type="body" sz="quarter" idx="28" hasCustomPrompt="1"/>
          </p:nvPr>
        </p:nvSpPr>
        <p:spPr>
          <a:xfrm>
            <a:off x="8685515"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101" name="Picture Placeholder 84">
            <a:extLst>
              <a:ext uri="{FF2B5EF4-FFF2-40B4-BE49-F238E27FC236}">
                <a16:creationId xmlns:a16="http://schemas.microsoft.com/office/drawing/2014/main" id="{7178C4D6-340E-FB4C-B20B-E218AAA6C0C3}"/>
              </a:ext>
            </a:extLst>
          </p:cNvPr>
          <p:cNvSpPr>
            <a:spLocks noGrp="1"/>
          </p:cNvSpPr>
          <p:nvPr>
            <p:ph type="pic" sz="quarter" idx="29"/>
          </p:nvPr>
        </p:nvSpPr>
        <p:spPr>
          <a:xfrm>
            <a:off x="8751152"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0"/>
            <a:ext cx="3120815" cy="6502400"/>
          </a:xfrm>
        </p:spPr>
        <p:txBody>
          <a:bodyPr anchor="ctr">
            <a:normAutofit/>
          </a:bodyPr>
          <a:lstStyle>
            <a:lvl1pPr>
              <a:defRPr sz="4500">
                <a:solidFill>
                  <a:schemeClr val="bg1"/>
                </a:solidFill>
              </a:defRPr>
            </a:lvl1pPr>
          </a:lstStyle>
          <a:p>
            <a:r>
              <a:rPr lang="en-GB"/>
              <a:t>Who’s in the room?</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3" name="Text Placeholder 81">
            <a:extLst>
              <a:ext uri="{FF2B5EF4-FFF2-40B4-BE49-F238E27FC236}">
                <a16:creationId xmlns:a16="http://schemas.microsoft.com/office/drawing/2014/main" id="{7E0D0B2A-74C6-F544-B979-122FB08EAB6C}"/>
              </a:ext>
            </a:extLst>
          </p:cNvPr>
          <p:cNvSpPr>
            <a:spLocks noGrp="1"/>
          </p:cNvSpPr>
          <p:nvPr>
            <p:ph type="body" sz="quarter" idx="31" hasCustomPrompt="1"/>
          </p:nvPr>
        </p:nvSpPr>
        <p:spPr>
          <a:xfrm>
            <a:off x="-2844492" y="-962970"/>
            <a:ext cx="2123440" cy="578485"/>
          </a:xfrm>
        </p:spPr>
        <p:txBody>
          <a:bodyPr>
            <a:noAutofit/>
          </a:bodyPr>
          <a:lstStyle>
            <a:lvl1pPr>
              <a:lnSpc>
                <a:spcPct val="100000"/>
              </a:lnSpc>
              <a:defRPr sz="1000"/>
            </a:lvl1pPr>
          </a:lstStyle>
          <a:p>
            <a:r>
              <a:rPr lang="en-US" sz="1600" b="1"/>
              <a:t>Name</a:t>
            </a:r>
            <a:br>
              <a:rPr lang="en-US" sz="1600" b="1"/>
            </a:br>
            <a:r>
              <a:rPr lang="en-US" sz="1600" b="0"/>
              <a:t>Job Title</a:t>
            </a:r>
            <a:endParaRPr lang="en-US" sz="1600"/>
          </a:p>
        </p:txBody>
      </p:sp>
      <p:sp>
        <p:nvSpPr>
          <p:cNvPr id="104" name="Picture Placeholder 84">
            <a:extLst>
              <a:ext uri="{FF2B5EF4-FFF2-40B4-BE49-F238E27FC236}">
                <a16:creationId xmlns:a16="http://schemas.microsoft.com/office/drawing/2014/main" id="{D0DB8D45-0BA0-7C45-AF18-2BF1AF60CCD8}"/>
              </a:ext>
            </a:extLst>
          </p:cNvPr>
          <p:cNvSpPr>
            <a:spLocks noGrp="1"/>
          </p:cNvSpPr>
          <p:nvPr>
            <p:ph type="pic" sz="quarter" idx="32"/>
          </p:nvPr>
        </p:nvSpPr>
        <p:spPr>
          <a:xfrm>
            <a:off x="-2778855"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06" name="Text Placeholder 81">
            <a:extLst>
              <a:ext uri="{FF2B5EF4-FFF2-40B4-BE49-F238E27FC236}">
                <a16:creationId xmlns:a16="http://schemas.microsoft.com/office/drawing/2014/main" id="{F19C58E5-3706-D849-B1FB-D04CCCFC09E9}"/>
              </a:ext>
            </a:extLst>
          </p:cNvPr>
          <p:cNvSpPr>
            <a:spLocks noGrp="1"/>
          </p:cNvSpPr>
          <p:nvPr>
            <p:ph type="body" sz="quarter" idx="34" hasCustomPrompt="1"/>
          </p:nvPr>
        </p:nvSpPr>
        <p:spPr>
          <a:xfrm>
            <a:off x="-410273"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07" name="Picture Placeholder 84">
            <a:extLst>
              <a:ext uri="{FF2B5EF4-FFF2-40B4-BE49-F238E27FC236}">
                <a16:creationId xmlns:a16="http://schemas.microsoft.com/office/drawing/2014/main" id="{DE1FF348-F469-484B-821E-0676CD8FC528}"/>
              </a:ext>
            </a:extLst>
          </p:cNvPr>
          <p:cNvSpPr>
            <a:spLocks noGrp="1"/>
          </p:cNvSpPr>
          <p:nvPr>
            <p:ph type="pic" sz="quarter" idx="35"/>
          </p:nvPr>
        </p:nvSpPr>
        <p:spPr>
          <a:xfrm>
            <a:off x="-344636"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11" name="Text Placeholder 81">
            <a:extLst>
              <a:ext uri="{FF2B5EF4-FFF2-40B4-BE49-F238E27FC236}">
                <a16:creationId xmlns:a16="http://schemas.microsoft.com/office/drawing/2014/main" id="{76303C0A-F9BB-C94D-8821-CF7DC825DF8B}"/>
              </a:ext>
            </a:extLst>
          </p:cNvPr>
          <p:cNvSpPr>
            <a:spLocks noGrp="1"/>
          </p:cNvSpPr>
          <p:nvPr>
            <p:ph type="body" sz="quarter" idx="37" hasCustomPrompt="1"/>
          </p:nvPr>
        </p:nvSpPr>
        <p:spPr>
          <a:xfrm>
            <a:off x="2005444"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2" name="Picture Placeholder 84">
            <a:extLst>
              <a:ext uri="{FF2B5EF4-FFF2-40B4-BE49-F238E27FC236}">
                <a16:creationId xmlns:a16="http://schemas.microsoft.com/office/drawing/2014/main" id="{6E301ED4-7195-8946-8990-DA94FE5C8898}"/>
              </a:ext>
            </a:extLst>
          </p:cNvPr>
          <p:cNvSpPr>
            <a:spLocks noGrp="1"/>
          </p:cNvSpPr>
          <p:nvPr>
            <p:ph type="pic" sz="quarter" idx="38"/>
          </p:nvPr>
        </p:nvSpPr>
        <p:spPr>
          <a:xfrm>
            <a:off x="2071081"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14" name="Text Placeholder 81">
            <a:extLst>
              <a:ext uri="{FF2B5EF4-FFF2-40B4-BE49-F238E27FC236}">
                <a16:creationId xmlns:a16="http://schemas.microsoft.com/office/drawing/2014/main" id="{F283A561-8613-8D48-8F20-EF710CB0BFD0}"/>
              </a:ext>
            </a:extLst>
          </p:cNvPr>
          <p:cNvSpPr>
            <a:spLocks noGrp="1"/>
          </p:cNvSpPr>
          <p:nvPr>
            <p:ph type="body" sz="quarter" idx="40" hasCustomPrompt="1"/>
          </p:nvPr>
        </p:nvSpPr>
        <p:spPr>
          <a:xfrm>
            <a:off x="4439663"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5" name="Picture Placeholder 84">
            <a:extLst>
              <a:ext uri="{FF2B5EF4-FFF2-40B4-BE49-F238E27FC236}">
                <a16:creationId xmlns:a16="http://schemas.microsoft.com/office/drawing/2014/main" id="{E0462B2D-83BE-2742-B468-05908CC2B4C0}"/>
              </a:ext>
            </a:extLst>
          </p:cNvPr>
          <p:cNvSpPr>
            <a:spLocks noGrp="1"/>
          </p:cNvSpPr>
          <p:nvPr>
            <p:ph type="pic" sz="quarter" idx="41"/>
          </p:nvPr>
        </p:nvSpPr>
        <p:spPr>
          <a:xfrm>
            <a:off x="4505300"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30" name="Text Placeholder 129">
            <a:extLst>
              <a:ext uri="{FF2B5EF4-FFF2-40B4-BE49-F238E27FC236}">
                <a16:creationId xmlns:a16="http://schemas.microsoft.com/office/drawing/2014/main" id="{50B106BD-3822-2A4D-B695-9372E8B077F2}"/>
              </a:ext>
            </a:extLst>
          </p:cNvPr>
          <p:cNvSpPr>
            <a:spLocks noGrp="1"/>
          </p:cNvSpPr>
          <p:nvPr>
            <p:ph type="body" sz="quarter" idx="42" hasCustomPrompt="1"/>
          </p:nvPr>
        </p:nvSpPr>
        <p:spPr>
          <a:xfrm>
            <a:off x="-2828386" y="-1149071"/>
            <a:ext cx="9426645" cy="193040"/>
          </a:xfrm>
          <a:custGeom>
            <a:avLst/>
            <a:gdLst>
              <a:gd name="connsiteX0" fmla="*/ 7332415 w 9426645"/>
              <a:gd name="connsiteY0" fmla="*/ 0 h 193040"/>
              <a:gd name="connsiteX1" fmla="*/ 9426645 w 9426645"/>
              <a:gd name="connsiteY1" fmla="*/ 0 h 193040"/>
              <a:gd name="connsiteX2" fmla="*/ 9378385 w 9426645"/>
              <a:gd name="connsiteY2" fmla="*/ 193040 h 193040"/>
              <a:gd name="connsiteX3" fmla="*/ 7284155 w 9426645"/>
              <a:gd name="connsiteY3" fmla="*/ 193040 h 193040"/>
              <a:gd name="connsiteX4" fmla="*/ 4898196 w 9426645"/>
              <a:gd name="connsiteY4" fmla="*/ 0 h 193040"/>
              <a:gd name="connsiteX5" fmla="*/ 6992426 w 9426645"/>
              <a:gd name="connsiteY5" fmla="*/ 0 h 193040"/>
              <a:gd name="connsiteX6" fmla="*/ 6944166 w 9426645"/>
              <a:gd name="connsiteY6" fmla="*/ 193040 h 193040"/>
              <a:gd name="connsiteX7" fmla="*/ 4849936 w 9426645"/>
              <a:gd name="connsiteY7" fmla="*/ 193040 h 193040"/>
              <a:gd name="connsiteX8" fmla="*/ 2482479 w 9426645"/>
              <a:gd name="connsiteY8" fmla="*/ 0 h 193040"/>
              <a:gd name="connsiteX9" fmla="*/ 4576709 w 9426645"/>
              <a:gd name="connsiteY9" fmla="*/ 0 h 193040"/>
              <a:gd name="connsiteX10" fmla="*/ 4528449 w 9426645"/>
              <a:gd name="connsiteY10" fmla="*/ 193040 h 193040"/>
              <a:gd name="connsiteX11" fmla="*/ 2434219 w 9426645"/>
              <a:gd name="connsiteY11" fmla="*/ 193040 h 193040"/>
              <a:gd name="connsiteX12" fmla="*/ 48260 w 9426645"/>
              <a:gd name="connsiteY12" fmla="*/ 0 h 193040"/>
              <a:gd name="connsiteX13" fmla="*/ 2142490 w 9426645"/>
              <a:gd name="connsiteY13" fmla="*/ 0 h 193040"/>
              <a:gd name="connsiteX14" fmla="*/ 2094230 w 9426645"/>
              <a:gd name="connsiteY14" fmla="*/ 193040 h 193040"/>
              <a:gd name="connsiteX15" fmla="*/ 0 w 9426645"/>
              <a:gd name="connsiteY15"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26645" h="193040">
                <a:moveTo>
                  <a:pt x="7332415" y="0"/>
                </a:moveTo>
                <a:lnTo>
                  <a:pt x="9426645" y="0"/>
                </a:lnTo>
                <a:lnTo>
                  <a:pt x="9378385" y="193040"/>
                </a:lnTo>
                <a:lnTo>
                  <a:pt x="7284155" y="193040"/>
                </a:lnTo>
                <a:close/>
                <a:moveTo>
                  <a:pt x="4898196" y="0"/>
                </a:moveTo>
                <a:lnTo>
                  <a:pt x="6992426" y="0"/>
                </a:lnTo>
                <a:lnTo>
                  <a:pt x="6944166" y="193040"/>
                </a:lnTo>
                <a:lnTo>
                  <a:pt x="4849936"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
        <p:nvSpPr>
          <p:cNvPr id="117" name="Text Placeholder 81">
            <a:extLst>
              <a:ext uri="{FF2B5EF4-FFF2-40B4-BE49-F238E27FC236}">
                <a16:creationId xmlns:a16="http://schemas.microsoft.com/office/drawing/2014/main" id="{3449C71E-0385-3546-96E4-0733A896EC9D}"/>
              </a:ext>
            </a:extLst>
          </p:cNvPr>
          <p:cNvSpPr>
            <a:spLocks noGrp="1"/>
          </p:cNvSpPr>
          <p:nvPr>
            <p:ph type="body" sz="quarter" idx="43" hasCustomPrompt="1"/>
          </p:nvPr>
        </p:nvSpPr>
        <p:spPr>
          <a:xfrm>
            <a:off x="7637100"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8" name="Picture Placeholder 84">
            <a:extLst>
              <a:ext uri="{FF2B5EF4-FFF2-40B4-BE49-F238E27FC236}">
                <a16:creationId xmlns:a16="http://schemas.microsoft.com/office/drawing/2014/main" id="{028147C7-EA5C-5948-B47C-5BDE1CFD9589}"/>
              </a:ext>
            </a:extLst>
          </p:cNvPr>
          <p:cNvSpPr>
            <a:spLocks noGrp="1"/>
          </p:cNvSpPr>
          <p:nvPr>
            <p:ph type="pic" sz="quarter" idx="44"/>
          </p:nvPr>
        </p:nvSpPr>
        <p:spPr>
          <a:xfrm>
            <a:off x="7702737"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20" name="Text Placeholder 81">
            <a:extLst>
              <a:ext uri="{FF2B5EF4-FFF2-40B4-BE49-F238E27FC236}">
                <a16:creationId xmlns:a16="http://schemas.microsoft.com/office/drawing/2014/main" id="{F57E074B-A28E-DD4E-B544-FEA023E9249E}"/>
              </a:ext>
            </a:extLst>
          </p:cNvPr>
          <p:cNvSpPr>
            <a:spLocks noGrp="1"/>
          </p:cNvSpPr>
          <p:nvPr>
            <p:ph type="body" sz="quarter" idx="46" hasCustomPrompt="1"/>
          </p:nvPr>
        </p:nvSpPr>
        <p:spPr>
          <a:xfrm>
            <a:off x="10071319"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21" name="Picture Placeholder 84">
            <a:extLst>
              <a:ext uri="{FF2B5EF4-FFF2-40B4-BE49-F238E27FC236}">
                <a16:creationId xmlns:a16="http://schemas.microsoft.com/office/drawing/2014/main" id="{2BC78A02-BEEC-7A45-905E-15B201C46999}"/>
              </a:ext>
            </a:extLst>
          </p:cNvPr>
          <p:cNvSpPr>
            <a:spLocks noGrp="1"/>
          </p:cNvSpPr>
          <p:nvPr>
            <p:ph type="pic" sz="quarter" idx="47"/>
          </p:nvPr>
        </p:nvSpPr>
        <p:spPr>
          <a:xfrm>
            <a:off x="10136956"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29" name="Text Placeholder 128">
            <a:extLst>
              <a:ext uri="{FF2B5EF4-FFF2-40B4-BE49-F238E27FC236}">
                <a16:creationId xmlns:a16="http://schemas.microsoft.com/office/drawing/2014/main" id="{5AD38A9A-5E25-024C-A999-557AA4DC5988}"/>
              </a:ext>
            </a:extLst>
          </p:cNvPr>
          <p:cNvSpPr>
            <a:spLocks noGrp="1"/>
          </p:cNvSpPr>
          <p:nvPr>
            <p:ph type="body" sz="quarter" idx="48" hasCustomPrompt="1"/>
          </p:nvPr>
        </p:nvSpPr>
        <p:spPr>
          <a:xfrm>
            <a:off x="7653206" y="-1149071"/>
            <a:ext cx="4576709" cy="193040"/>
          </a:xfrm>
          <a:custGeom>
            <a:avLst/>
            <a:gdLst>
              <a:gd name="connsiteX0" fmla="*/ 2482479 w 4576709"/>
              <a:gd name="connsiteY0" fmla="*/ 0 h 193040"/>
              <a:gd name="connsiteX1" fmla="*/ 4576709 w 4576709"/>
              <a:gd name="connsiteY1" fmla="*/ 0 h 193040"/>
              <a:gd name="connsiteX2" fmla="*/ 4528449 w 4576709"/>
              <a:gd name="connsiteY2" fmla="*/ 193040 h 193040"/>
              <a:gd name="connsiteX3" fmla="*/ 2434219 w 4576709"/>
              <a:gd name="connsiteY3" fmla="*/ 193040 h 193040"/>
              <a:gd name="connsiteX4" fmla="*/ 48260 w 4576709"/>
              <a:gd name="connsiteY4" fmla="*/ 0 h 193040"/>
              <a:gd name="connsiteX5" fmla="*/ 2142490 w 4576709"/>
              <a:gd name="connsiteY5" fmla="*/ 0 h 193040"/>
              <a:gd name="connsiteX6" fmla="*/ 2094230 w 4576709"/>
              <a:gd name="connsiteY6" fmla="*/ 193040 h 193040"/>
              <a:gd name="connsiteX7" fmla="*/ 0 w 4576709"/>
              <a:gd name="connsiteY7"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6709" h="193040">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Tree>
    <p:extLst>
      <p:ext uri="{BB962C8B-B14F-4D97-AF65-F5344CB8AC3E}">
        <p14:creationId xmlns:p14="http://schemas.microsoft.com/office/powerpoint/2010/main" val="1997916325"/>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p:cSld name="1 col w/ colour + adjustable RH box">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4" y="-1"/>
            <a:ext cx="2568575" cy="6169028"/>
          </a:xfrm>
          <a:gradFill>
            <a:gsLst>
              <a:gs pos="0">
                <a:schemeClr val="tx2"/>
              </a:gs>
              <a:gs pos="99000">
                <a:schemeClr val="accent1"/>
              </a:gs>
            </a:gsLst>
            <a:lin ang="5400000" scaled="1"/>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bg1"/>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cxnSp>
        <p:nvCxnSpPr>
          <p:cNvPr id="7" name="Straight Connector 6">
            <a:extLst>
              <a:ext uri="{FF2B5EF4-FFF2-40B4-BE49-F238E27FC236}">
                <a16:creationId xmlns:a16="http://schemas.microsoft.com/office/drawing/2014/main" id="{6520AFED-62E3-D680-8583-5024D77E7F21}"/>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A5F6F261-3084-02CA-45B7-471636DD7D0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092283777"/>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p:cSld name="1 col w/ image">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cxnSp>
        <p:nvCxnSpPr>
          <p:cNvPr id="6" name="Straight Connector 5">
            <a:extLst>
              <a:ext uri="{FF2B5EF4-FFF2-40B4-BE49-F238E27FC236}">
                <a16:creationId xmlns:a16="http://schemas.microsoft.com/office/drawing/2014/main" id="{1E512F60-D130-DB98-71CB-5C4FFFC9D2B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33A3E4B8-D659-5EC6-927A-2121CE38D98B}"/>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2" name="Text Placeholder 20">
            <a:extLst>
              <a:ext uri="{FF2B5EF4-FFF2-40B4-BE49-F238E27FC236}">
                <a16:creationId xmlns:a16="http://schemas.microsoft.com/office/drawing/2014/main" id="{44B72F44-5AB1-E902-7CC4-B41BD904D93F}"/>
              </a:ext>
            </a:extLst>
          </p:cNvPr>
          <p:cNvSpPr>
            <a:spLocks noGrp="1"/>
          </p:cNvSpPr>
          <p:nvPr>
            <p:ph type="body" sz="quarter" idx="25"/>
          </p:nvPr>
        </p:nvSpPr>
        <p:spPr>
          <a:xfrm flipH="1">
            <a:off x="9623423" y="0"/>
            <a:ext cx="2568577" cy="6169024"/>
          </a:xfrm>
          <a:blipFill>
            <a:blip r:embed="rId2">
              <a:alphaModFix amt="50000"/>
            </a:blip>
            <a:stretch>
              <a:fillRect l="-175840" r="-198820" b="-11168"/>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405969644"/>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p:cSld name="1 col w/ image + black box">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5131789" y="6354"/>
            <a:ext cx="44958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5" y="0"/>
            <a:ext cx="2568575" cy="6155496"/>
          </a:xfrm>
          <a:gradFill>
            <a:gsLst>
              <a:gs pos="0">
                <a:schemeClr val="tx2"/>
              </a:gs>
              <a:gs pos="99000">
                <a:schemeClr val="accent1"/>
              </a:gs>
            </a:gsLst>
            <a:lin ang="5400000" scaled="1"/>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tx2"/>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3" name="Rounded Rectangle 12">
            <a:extLst>
              <a:ext uri="{FF2B5EF4-FFF2-40B4-BE49-F238E27FC236}">
                <a16:creationId xmlns:a16="http://schemas.microsoft.com/office/drawing/2014/main" id="{72AE0620-5A7D-A48E-B01F-3591700519A5}"/>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2" name="Straight Connector 11">
            <a:extLst>
              <a:ext uri="{FF2B5EF4-FFF2-40B4-BE49-F238E27FC236}">
                <a16:creationId xmlns:a16="http://schemas.microsoft.com/office/drawing/2014/main" id="{D082DFB5-476D-FDB4-BD41-94507041659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4" name="Text Placeholder 10">
            <a:extLst>
              <a:ext uri="{FF2B5EF4-FFF2-40B4-BE49-F238E27FC236}">
                <a16:creationId xmlns:a16="http://schemas.microsoft.com/office/drawing/2014/main" id="{5D5E23AB-5A3D-9739-B299-6AB5D2B5E24B}"/>
              </a:ext>
            </a:extLst>
          </p:cNvPr>
          <p:cNvSpPr>
            <a:spLocks noGrp="1"/>
          </p:cNvSpPr>
          <p:nvPr>
            <p:ph type="body" sz="quarter" idx="27" hasCustomPrompt="1"/>
          </p:nvPr>
        </p:nvSpPr>
        <p:spPr>
          <a:xfrm>
            <a:off x="5130800" y="4106"/>
            <a:ext cx="4491635" cy="6151390"/>
          </a:xfrm>
          <a:blipFill>
            <a:blip r:embed="rId2">
              <a:alphaModFix amt="50000"/>
            </a:blip>
            <a:stretch>
              <a:fillRect l="-114230" t="-1" r="-57208" b="-11486"/>
            </a:stretch>
          </a:blipFill>
        </p:spPr>
        <p:txBody>
          <a:bodyPr anchor="ctr"/>
          <a:lstStyle>
            <a:lvl1pPr algn="ctr">
              <a:defRPr sz="100"/>
            </a:lvl1pPr>
          </a:lstStyle>
          <a:p>
            <a:pPr lvl="0"/>
            <a:r>
              <a:rPr lang="en-US"/>
              <a:t> </a:t>
            </a:r>
          </a:p>
        </p:txBody>
      </p:sp>
    </p:spTree>
    <p:extLst>
      <p:ext uri="{BB962C8B-B14F-4D97-AF65-F5344CB8AC3E}">
        <p14:creationId xmlns:p14="http://schemas.microsoft.com/office/powerpoint/2010/main" val="1283294496"/>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p:cSld name="1/3 block colour RH">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1" name="Straight Connector 10">
            <a:extLst>
              <a:ext uri="{FF2B5EF4-FFF2-40B4-BE49-F238E27FC236}">
                <a16:creationId xmlns:a16="http://schemas.microsoft.com/office/drawing/2014/main" id="{2180F0D3-D3D2-FCBE-7CC6-8A24306B133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1859344"/>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p:cSld name="2/3 block colour">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55C62386-C2D0-5EC4-1719-ABF5CBCA155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1" name="Straight Connector 10">
            <a:extLst>
              <a:ext uri="{FF2B5EF4-FFF2-40B4-BE49-F238E27FC236}">
                <a16:creationId xmlns:a16="http://schemas.microsoft.com/office/drawing/2014/main" id="{DD0BA5EC-C268-31D2-8958-3C1653EDD95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4D668BFB-7AE6-2B2A-0F1B-47040C06B97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455433699"/>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preserve="1">
  <p:cSld name="Creative layout">
    <p:bg>
      <p:bgPr>
        <a:solidFill>
          <a:schemeClr val="bg1"/>
        </a:solid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1924050" y="1901825"/>
            <a:ext cx="10267950" cy="4956175"/>
          </a:xfrm>
          <a:solidFill>
            <a:srgbClr val="EDE9E9"/>
          </a:solidFill>
        </p:spPr>
        <p:txBody>
          <a:bodyPr lIns="648000" tIns="503999" rIns="720000" bIns="360000"/>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p>
            <a:r>
              <a:rPr lang="es-ES"/>
              <a:t>Haga clic para modificar el estilo de título del patrón</a:t>
            </a:r>
            <a:endParaRPr lang="en-GB"/>
          </a:p>
        </p:txBody>
      </p:sp>
      <p:cxnSp>
        <p:nvCxnSpPr>
          <p:cNvPr id="4" name="Straight Connector 3">
            <a:extLst>
              <a:ext uri="{FF2B5EF4-FFF2-40B4-BE49-F238E27FC236}">
                <a16:creationId xmlns:a16="http://schemas.microsoft.com/office/drawing/2014/main" id="{BD089134-C6DB-9A9F-4DA0-0BCDAC24012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AEF0978F-90E4-D76B-961C-72805ADE8C88}"/>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827041134"/>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preserve="1">
  <p:cSld name="Creative layout w/ image bg">
    <p:bg>
      <p:bgPr>
        <a:solidFill>
          <a:schemeClr val="bg1"/>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8387A65D-6D84-C023-E177-352907DB2C15}"/>
              </a:ext>
            </a:extLst>
          </p:cNvPr>
          <p:cNvSpPr>
            <a:spLocks noGrp="1"/>
          </p:cNvSpPr>
          <p:nvPr>
            <p:ph type="pic" sz="quarter" idx="14"/>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1901825 h 6858000"/>
              <a:gd name="connsiteX3" fmla="*/ 1924050 w 12192000"/>
              <a:gd name="connsiteY3" fmla="*/ 1901825 h 6858000"/>
              <a:gd name="connsiteX4" fmla="*/ 1924050 w 12192000"/>
              <a:gd name="connsiteY4" fmla="*/ 6858000 h 6858000"/>
              <a:gd name="connsiteX5" fmla="*/ 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1901825"/>
                </a:lnTo>
                <a:lnTo>
                  <a:pt x="1924050" y="1901825"/>
                </a:lnTo>
                <a:lnTo>
                  <a:pt x="1924050" y="6858000"/>
                </a:lnTo>
                <a:lnTo>
                  <a:pt x="0" y="6858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lvl1pPr>
              <a:defRPr>
                <a:solidFill>
                  <a:schemeClr val="bg1"/>
                </a:solidFill>
              </a:defRPr>
            </a:lvl1pPr>
          </a:lstStyle>
          <a:p>
            <a:r>
              <a:rPr lang="es-ES"/>
              <a:t>Haga clic para modificar el estilo de título del patrón</a:t>
            </a:r>
            <a:endParaRPr lang="en-GB"/>
          </a:p>
        </p:txBody>
      </p:sp>
      <p:sp>
        <p:nvSpPr>
          <p:cNvPr id="4" name="Text Placeholder 9">
            <a:extLst>
              <a:ext uri="{FF2B5EF4-FFF2-40B4-BE49-F238E27FC236}">
                <a16:creationId xmlns:a16="http://schemas.microsoft.com/office/drawing/2014/main" id="{6133B677-29A5-A0EC-E6BD-A37065FD7863}"/>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r>
              <a:rPr lang="es-ES"/>
              <a:t>Haga clic para modificar los estilos de texto del patrón</a:t>
            </a:r>
          </a:p>
        </p:txBody>
      </p:sp>
      <p:sp>
        <p:nvSpPr>
          <p:cNvPr id="7" name="Rounded Rectangle 6">
            <a:extLst>
              <a:ext uri="{FF2B5EF4-FFF2-40B4-BE49-F238E27FC236}">
                <a16:creationId xmlns:a16="http://schemas.microsoft.com/office/drawing/2014/main" id="{C574CA71-4FEB-E6F8-25A7-3AC9F40B9080}"/>
              </a:ext>
            </a:extLst>
          </p:cNvPr>
          <p:cNvSpPr/>
          <p:nvPr/>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
        <p:nvSpPr>
          <p:cNvPr id="15" name="Text Placeholder 14">
            <a:extLst>
              <a:ext uri="{FF2B5EF4-FFF2-40B4-BE49-F238E27FC236}">
                <a16:creationId xmlns:a16="http://schemas.microsoft.com/office/drawing/2014/main" id="{902F52FF-72A7-3296-FB5A-B30071B9366B}"/>
              </a:ext>
            </a:extLst>
          </p:cNvPr>
          <p:cNvSpPr>
            <a:spLocks noGrp="1"/>
          </p:cNvSpPr>
          <p:nvPr>
            <p:ph type="body" sz="quarter" idx="27"/>
          </p:nvPr>
        </p:nvSpPr>
        <p:spPr>
          <a:xfrm flipH="1">
            <a:off x="0" y="0"/>
            <a:ext cx="12192000" cy="6858000"/>
          </a:xfrm>
          <a:custGeom>
            <a:avLst/>
            <a:gdLst>
              <a:gd name="connsiteX0" fmla="*/ 12192000 w 12192000"/>
              <a:gd name="connsiteY0" fmla="*/ 0 h 6858000"/>
              <a:gd name="connsiteX1" fmla="*/ 0 w 12192000"/>
              <a:gd name="connsiteY1" fmla="*/ 0 h 6858000"/>
              <a:gd name="connsiteX2" fmla="*/ 0 w 12192000"/>
              <a:gd name="connsiteY2" fmla="*/ 1901825 h 6858000"/>
              <a:gd name="connsiteX3" fmla="*/ 10267950 w 12192000"/>
              <a:gd name="connsiteY3" fmla="*/ 1901825 h 6858000"/>
              <a:gd name="connsiteX4" fmla="*/ 10267950 w 12192000"/>
              <a:gd name="connsiteY4" fmla="*/ 6858000 h 6858000"/>
              <a:gd name="connsiteX5" fmla="*/ 1219200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12192000" y="0"/>
                </a:moveTo>
                <a:lnTo>
                  <a:pt x="0" y="0"/>
                </a:lnTo>
                <a:lnTo>
                  <a:pt x="0" y="1901825"/>
                </a:lnTo>
                <a:lnTo>
                  <a:pt x="10267950" y="1901825"/>
                </a:lnTo>
                <a:lnTo>
                  <a:pt x="10267950" y="6858000"/>
                </a:lnTo>
                <a:lnTo>
                  <a:pt x="12192000" y="6858000"/>
                </a:lnTo>
                <a:close/>
              </a:path>
            </a:pathLst>
          </a:custGeom>
          <a:blipFill>
            <a:blip r:embed="rId2">
              <a:alphaModFix amt="75000"/>
            </a:blip>
            <a:stretch>
              <a:fillRect l="16936" r="-16936"/>
            </a:stretch>
          </a:blipFill>
        </p:spPr>
        <p:txBody>
          <a:bodyPr wrap="square" anchor="ctr">
            <a:noAutofit/>
          </a:bodyPr>
          <a:lstStyle>
            <a:lvl1pPr>
              <a:defRPr sz="100">
                <a:noFill/>
              </a:defRPr>
            </a:lvl1pPr>
          </a:lstStyle>
          <a:p>
            <a:pPr lvl="0"/>
            <a:r>
              <a:rPr lang="es-ES"/>
              <a:t>Haga clic para modificar los estilos de texto del patrón</a:t>
            </a:r>
          </a:p>
        </p:txBody>
      </p:sp>
      <p:pic>
        <p:nvPicPr>
          <p:cNvPr id="2" name="Picture 1">
            <a:extLst>
              <a:ext uri="{FF2B5EF4-FFF2-40B4-BE49-F238E27FC236}">
                <a16:creationId xmlns:a16="http://schemas.microsoft.com/office/drawing/2014/main" id="{1E63B53E-5502-7482-F8B9-A7C4C1E2D8F9}"/>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3976840929"/>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p:cSld name="1_1/3 block colour RH">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6169CB28-1D52-DC01-A716-31468E22FE78}"/>
              </a:ext>
            </a:extLst>
          </p:cNvPr>
          <p:cNvSpPr>
            <a:spLocks noGrp="1"/>
          </p:cNvSpPr>
          <p:nvPr>
            <p:ph type="pic" sz="quarter" idx="14"/>
          </p:nvPr>
        </p:nvSpPr>
        <p:spPr>
          <a:xfrm>
            <a:off x="5131789" y="0"/>
            <a:ext cx="4495800" cy="617400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6" name="Text Placeholder 15">
            <a:extLst>
              <a:ext uri="{FF2B5EF4-FFF2-40B4-BE49-F238E27FC236}">
                <a16:creationId xmlns:a16="http://schemas.microsoft.com/office/drawing/2014/main" id="{B8A1BC5B-0CBD-4BA7-96DF-4842AE3F77A3}"/>
              </a:ext>
            </a:extLst>
          </p:cNvPr>
          <p:cNvSpPr>
            <a:spLocks noGrp="1"/>
          </p:cNvSpPr>
          <p:nvPr>
            <p:ph type="body" sz="quarter" idx="17"/>
          </p:nvPr>
        </p:nvSpPr>
        <p:spPr>
          <a:xfrm>
            <a:off x="9623425" y="0"/>
            <a:ext cx="2568575" cy="6169025"/>
          </a:xfrm>
          <a:solidFill>
            <a:schemeClr val="bg2">
              <a:lumMod val="20000"/>
              <a:lumOff val="80000"/>
            </a:schemeClr>
          </a:solidFill>
        </p:spPr>
        <p:txBody>
          <a:bodyPr/>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2" name="Rounded Rectangle 1">
            <a:extLst>
              <a:ext uri="{FF2B5EF4-FFF2-40B4-BE49-F238E27FC236}">
                <a16:creationId xmlns:a16="http://schemas.microsoft.com/office/drawing/2014/main" id="{706D0988-1731-EBBF-16FB-1BEAD56FBF6F}"/>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ext Placeholder 10">
            <a:extLst>
              <a:ext uri="{FF2B5EF4-FFF2-40B4-BE49-F238E27FC236}">
                <a16:creationId xmlns:a16="http://schemas.microsoft.com/office/drawing/2014/main" id="{32FD5D9B-38B1-026F-FD40-7983242F6124}"/>
              </a:ext>
            </a:extLst>
          </p:cNvPr>
          <p:cNvSpPr>
            <a:spLocks noGrp="1"/>
          </p:cNvSpPr>
          <p:nvPr>
            <p:ph type="body" sz="quarter" idx="27" hasCustomPrompt="1"/>
          </p:nvPr>
        </p:nvSpPr>
        <p:spPr>
          <a:xfrm>
            <a:off x="5130800" y="4106"/>
            <a:ext cx="4491635" cy="6151390"/>
          </a:xfrm>
          <a:blipFill>
            <a:blip r:embed="rId2">
              <a:alphaModFix amt="50000"/>
            </a:blip>
            <a:stretch>
              <a:fillRect l="-114230" t="-1" r="-57208" b="-11486"/>
            </a:stretch>
          </a:blipFill>
        </p:spPr>
        <p:txBody>
          <a:bodyPr anchor="ctr"/>
          <a:lstStyle>
            <a:lvl1pPr algn="ctr">
              <a:defRPr sz="100"/>
            </a:lvl1pPr>
          </a:lstStyle>
          <a:p>
            <a:pPr lvl="0"/>
            <a:r>
              <a:rPr lang="en-US"/>
              <a:t> </a:t>
            </a:r>
          </a:p>
        </p:txBody>
      </p:sp>
      <p:sp>
        <p:nvSpPr>
          <p:cNvPr id="13" name="Text Placeholder 12">
            <a:extLst>
              <a:ext uri="{FF2B5EF4-FFF2-40B4-BE49-F238E27FC236}">
                <a16:creationId xmlns:a16="http://schemas.microsoft.com/office/drawing/2014/main" id="{DEC772E9-69F2-44C7-EA22-CD86A7199668}"/>
              </a:ext>
            </a:extLst>
          </p:cNvPr>
          <p:cNvSpPr>
            <a:spLocks noGrp="1"/>
          </p:cNvSpPr>
          <p:nvPr>
            <p:ph type="body" sz="quarter" idx="16"/>
          </p:nvPr>
        </p:nvSpPr>
        <p:spPr>
          <a:xfrm>
            <a:off x="7699375" y="1368425"/>
            <a:ext cx="4492625" cy="3429000"/>
          </a:xfrm>
          <a:gradFill flip="none" rotWithShape="1">
            <a:gsLst>
              <a:gs pos="0">
                <a:schemeClr val="tx2"/>
              </a:gs>
              <a:gs pos="99000">
                <a:schemeClr val="accent1"/>
              </a:gs>
            </a:gsLst>
            <a:lin ang="0" scaled="1"/>
            <a:tileRect/>
          </a:gradFill>
        </p:spPr>
        <p:txBody>
          <a:bodyPr lIns="432000" tIns="360000" rIns="432000" bIns="360000" anchor="ctr"/>
          <a:lstStyle>
            <a:lvl1pPr>
              <a:lnSpc>
                <a:spcPct val="100000"/>
              </a:lnSpc>
              <a:spcAft>
                <a:spcPts val="0"/>
              </a:spcAft>
              <a:defRPr sz="14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643338715"/>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p:cSld name="About us">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70E4B20-641F-3298-D4EA-BE9FF202FA64}"/>
              </a:ext>
            </a:extLst>
          </p:cNvPr>
          <p:cNvSpPr/>
          <p:nvPr/>
        </p:nvSpPr>
        <p:spPr>
          <a:xfrm>
            <a:off x="5129603" y="3428999"/>
            <a:ext cx="4496997" cy="274002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2060576"/>
            <a:ext cx="4192601" cy="410845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30801" y="1"/>
            <a:ext cx="4492622" cy="3429000"/>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6" name="Text Placeholder 10">
            <a:extLst>
              <a:ext uri="{FF2B5EF4-FFF2-40B4-BE49-F238E27FC236}">
                <a16:creationId xmlns:a16="http://schemas.microsoft.com/office/drawing/2014/main" id="{E2F26926-A7AB-71E8-9853-4F38F51C8772}"/>
              </a:ext>
            </a:extLst>
          </p:cNvPr>
          <p:cNvSpPr>
            <a:spLocks noGrp="1"/>
          </p:cNvSpPr>
          <p:nvPr>
            <p:ph type="body" sz="quarter" idx="18"/>
          </p:nvPr>
        </p:nvSpPr>
        <p:spPr>
          <a:xfrm>
            <a:off x="5679547" y="3429000"/>
            <a:ext cx="3419298" cy="2740025"/>
          </a:xfrm>
        </p:spPr>
        <p:txBody>
          <a:bodyPr tIns="180000" bIns="180000" anchor="ctr"/>
          <a:lstStyle>
            <a:lvl1pPr>
              <a:spcAft>
                <a:spcPts val="0"/>
              </a:spcAft>
              <a:buClr>
                <a:schemeClr val="bg1"/>
              </a:buClr>
              <a:defRPr sz="1400" b="1">
                <a:solidFill>
                  <a:schemeClr val="bg1"/>
                </a:solidFill>
              </a:defRPr>
            </a:lvl1pPr>
            <a:lvl2pPr>
              <a:buClr>
                <a:schemeClr val="bg1"/>
              </a:buClr>
              <a:defRPr sz="16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Rounded Rectangle 5">
            <a:extLst>
              <a:ext uri="{FF2B5EF4-FFF2-40B4-BE49-F238E27FC236}">
                <a16:creationId xmlns:a16="http://schemas.microsoft.com/office/drawing/2014/main" id="{5871BA91-8C48-CB81-ED47-208A0F068404}"/>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0" name="Straight Connector 9">
            <a:extLst>
              <a:ext uri="{FF2B5EF4-FFF2-40B4-BE49-F238E27FC236}">
                <a16:creationId xmlns:a16="http://schemas.microsoft.com/office/drawing/2014/main" id="{A31CFDAA-393B-7D7A-F874-E9148C1E9D0C}"/>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0412729"/>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p:cSld name="About us alternativ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1"/>
            <a:ext cx="5130800" cy="3429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3871414"/>
            <a:ext cx="8196262" cy="2297612"/>
          </a:xfrm>
        </p:spPr>
        <p:txBody>
          <a:bodyPr numCol="2"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22306" y="1"/>
            <a:ext cx="4501117" cy="3429000"/>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Text Placeholder 10">
            <a:extLst>
              <a:ext uri="{FF2B5EF4-FFF2-40B4-BE49-F238E27FC236}">
                <a16:creationId xmlns:a16="http://schemas.microsoft.com/office/drawing/2014/main" id="{8E295680-BBDD-4439-F9C1-7D05EDD12424}"/>
              </a:ext>
            </a:extLst>
          </p:cNvPr>
          <p:cNvSpPr>
            <a:spLocks noGrp="1"/>
          </p:cNvSpPr>
          <p:nvPr>
            <p:ph type="body" sz="quarter" idx="18"/>
          </p:nvPr>
        </p:nvSpPr>
        <p:spPr>
          <a:xfrm>
            <a:off x="785813" y="2066362"/>
            <a:ext cx="4192582" cy="1368990"/>
          </a:xfrm>
        </p:spPr>
        <p:txBody>
          <a:bodyPr numCol="1" spcCol="360000"/>
          <a:lstStyle>
            <a:lvl1pPr>
              <a:spcAft>
                <a:spcPts val="600"/>
              </a:spcAft>
              <a:defRPr sz="2000">
                <a:solidFill>
                  <a:schemeClr val="tx2"/>
                </a:solidFill>
              </a:defRPr>
            </a:lvl1pPr>
            <a:lvl2pPr>
              <a:spcAft>
                <a:spcPts val="600"/>
              </a:spcAft>
              <a:defRPr sz="1600">
                <a:solidFill>
                  <a:schemeClr val="tx1"/>
                </a:solidFill>
              </a:defRPr>
            </a:lvl2pPr>
          </a:lstStyle>
          <a:p>
            <a:pPr lvl="0"/>
            <a:r>
              <a:rPr lang="es-ES"/>
              <a:t>Haga clic para modificar los estilos de texto del patrón</a:t>
            </a:r>
          </a:p>
          <a:p>
            <a:pPr lvl="1"/>
            <a:r>
              <a:rPr lang="es-ES"/>
              <a:t>Segundo nivel</a:t>
            </a:r>
          </a:p>
          <a:p>
            <a:pPr lvl="2"/>
            <a:r>
              <a:rPr lang="es-ES"/>
              <a:t>Tercer nivel</a:t>
            </a:r>
          </a:p>
        </p:txBody>
      </p:sp>
      <p:sp>
        <p:nvSpPr>
          <p:cNvPr id="10" name="Rounded Rectangle 9">
            <a:extLst>
              <a:ext uri="{FF2B5EF4-FFF2-40B4-BE49-F238E27FC236}">
                <a16:creationId xmlns:a16="http://schemas.microsoft.com/office/drawing/2014/main" id="{2AECFDEA-E3D1-5065-AAFE-4D2554A70741}"/>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2" name="Straight Connector 11">
            <a:extLst>
              <a:ext uri="{FF2B5EF4-FFF2-40B4-BE49-F238E27FC236}">
                <a16:creationId xmlns:a16="http://schemas.microsoft.com/office/drawing/2014/main" id="{EC995EDD-691D-B5E3-2A28-A2393A22F19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9371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eam Slide">
    <p:bg>
      <p:bgPr>
        <a:solidFill>
          <a:schemeClr val="tx1"/>
        </a:solidFill>
        <a:effectLst/>
      </p:bgPr>
    </p:bg>
    <p:spTree>
      <p:nvGrpSpPr>
        <p:cNvPr id="1" name=""/>
        <p:cNvGrpSpPr/>
        <p:nvPr/>
      </p:nvGrpSpPr>
      <p:grpSpPr>
        <a:xfrm>
          <a:off x="0" y="0"/>
          <a:ext cx="0" cy="0"/>
          <a:chOff x="0" y="0"/>
          <a:chExt cx="0" cy="0"/>
        </a:xfrm>
      </p:grpSpPr>
      <p:sp>
        <p:nvSpPr>
          <p:cNvPr id="82" name="Text Placeholder 81">
            <a:extLst>
              <a:ext uri="{FF2B5EF4-FFF2-40B4-BE49-F238E27FC236}">
                <a16:creationId xmlns:a16="http://schemas.microsoft.com/office/drawing/2014/main" id="{D798BC00-B01A-E343-A0B1-922D76DDE8A7}"/>
              </a:ext>
            </a:extLst>
          </p:cNvPr>
          <p:cNvSpPr>
            <a:spLocks noGrp="1"/>
          </p:cNvSpPr>
          <p:nvPr>
            <p:ph type="body" sz="quarter" idx="13" hasCustomPrompt="1"/>
          </p:nvPr>
        </p:nvSpPr>
        <p:spPr>
          <a:xfrm>
            <a:off x="4460240"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85" name="Picture Placeholder 84">
            <a:extLst>
              <a:ext uri="{FF2B5EF4-FFF2-40B4-BE49-F238E27FC236}">
                <a16:creationId xmlns:a16="http://schemas.microsoft.com/office/drawing/2014/main" id="{0F7F3397-EEED-EA47-A2AD-81D57E9F24DB}"/>
              </a:ext>
            </a:extLst>
          </p:cNvPr>
          <p:cNvSpPr>
            <a:spLocks noGrp="1"/>
          </p:cNvSpPr>
          <p:nvPr>
            <p:ph type="pic" sz="quarter" idx="14"/>
          </p:nvPr>
        </p:nvSpPr>
        <p:spPr>
          <a:xfrm>
            <a:off x="4525877" y="935943"/>
            <a:ext cx="2529522" cy="1758058"/>
          </a:xfrm>
          <a:prstGeom prst="parallelogram">
            <a:avLst/>
          </a:prstGeom>
          <a:solidFill>
            <a:schemeClr val="accent5">
              <a:lumMod val="90000"/>
            </a:schemeClr>
          </a:solidFill>
        </p:spPr>
        <p:txBody>
          <a:bodyPr anchor="ctr"/>
          <a:lstStyle>
            <a:lvl1pPr algn="ctr">
              <a:lnSpc>
                <a:spcPct val="100000"/>
              </a:lnSpc>
              <a:defRPr/>
            </a:lvl1pPr>
          </a:lstStyle>
          <a:p>
            <a:r>
              <a:rPr lang="es-ES"/>
              <a:t>Haga clic en el icono para agregar una imagen</a:t>
            </a:r>
            <a:endParaRPr lang="en-US"/>
          </a:p>
        </p:txBody>
      </p:sp>
      <p:sp>
        <p:nvSpPr>
          <p:cNvPr id="109" name="Text Placeholder 108">
            <a:extLst>
              <a:ext uri="{FF2B5EF4-FFF2-40B4-BE49-F238E27FC236}">
                <a16:creationId xmlns:a16="http://schemas.microsoft.com/office/drawing/2014/main" id="{C166AB35-C896-6742-85BF-C7F487816820}"/>
              </a:ext>
            </a:extLst>
          </p:cNvPr>
          <p:cNvSpPr>
            <a:spLocks noGrp="1"/>
          </p:cNvSpPr>
          <p:nvPr>
            <p:ph type="body" sz="quarter" idx="15" hasCustomPrompt="1"/>
          </p:nvPr>
        </p:nvSpPr>
        <p:spPr>
          <a:xfrm>
            <a:off x="4476346" y="2694576"/>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
        <p:nvSpPr>
          <p:cNvPr id="88" name="Text Placeholder 81">
            <a:extLst>
              <a:ext uri="{FF2B5EF4-FFF2-40B4-BE49-F238E27FC236}">
                <a16:creationId xmlns:a16="http://schemas.microsoft.com/office/drawing/2014/main" id="{1CED5A16-B463-314C-B456-97E3336C23D3}"/>
              </a:ext>
            </a:extLst>
          </p:cNvPr>
          <p:cNvSpPr>
            <a:spLocks noGrp="1"/>
          </p:cNvSpPr>
          <p:nvPr>
            <p:ph type="body" sz="quarter" idx="16" hasCustomPrompt="1"/>
          </p:nvPr>
        </p:nvSpPr>
        <p:spPr>
          <a:xfrm>
            <a:off x="6894459"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89" name="Picture Placeholder 84">
            <a:extLst>
              <a:ext uri="{FF2B5EF4-FFF2-40B4-BE49-F238E27FC236}">
                <a16:creationId xmlns:a16="http://schemas.microsoft.com/office/drawing/2014/main" id="{D1A6172D-643F-094E-B2AC-827DA7595FEC}"/>
              </a:ext>
            </a:extLst>
          </p:cNvPr>
          <p:cNvSpPr>
            <a:spLocks noGrp="1"/>
          </p:cNvSpPr>
          <p:nvPr>
            <p:ph type="pic" sz="quarter" idx="17"/>
          </p:nvPr>
        </p:nvSpPr>
        <p:spPr>
          <a:xfrm>
            <a:off x="6960096" y="935943"/>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91" name="Text Placeholder 81">
            <a:extLst>
              <a:ext uri="{FF2B5EF4-FFF2-40B4-BE49-F238E27FC236}">
                <a16:creationId xmlns:a16="http://schemas.microsoft.com/office/drawing/2014/main" id="{FD32CB0F-A61C-DE43-80D0-CC8EB9F2B951}"/>
              </a:ext>
            </a:extLst>
          </p:cNvPr>
          <p:cNvSpPr>
            <a:spLocks noGrp="1"/>
          </p:cNvSpPr>
          <p:nvPr>
            <p:ph type="body" sz="quarter" idx="19" hasCustomPrompt="1"/>
          </p:nvPr>
        </p:nvSpPr>
        <p:spPr>
          <a:xfrm>
            <a:off x="9305135"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2" name="Picture Placeholder 84">
            <a:extLst>
              <a:ext uri="{FF2B5EF4-FFF2-40B4-BE49-F238E27FC236}">
                <a16:creationId xmlns:a16="http://schemas.microsoft.com/office/drawing/2014/main" id="{C6A2E891-2A97-0549-B77E-A7A24D1452E9}"/>
              </a:ext>
            </a:extLst>
          </p:cNvPr>
          <p:cNvSpPr>
            <a:spLocks noGrp="1"/>
          </p:cNvSpPr>
          <p:nvPr>
            <p:ph type="pic" sz="quarter" idx="20"/>
          </p:nvPr>
        </p:nvSpPr>
        <p:spPr>
          <a:xfrm>
            <a:off x="9370772" y="935943"/>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94" name="Text Placeholder 81">
            <a:extLst>
              <a:ext uri="{FF2B5EF4-FFF2-40B4-BE49-F238E27FC236}">
                <a16:creationId xmlns:a16="http://schemas.microsoft.com/office/drawing/2014/main" id="{6DC82DE1-2EEB-5040-8A65-5E18D5B61A51}"/>
              </a:ext>
            </a:extLst>
          </p:cNvPr>
          <p:cNvSpPr>
            <a:spLocks noGrp="1"/>
          </p:cNvSpPr>
          <p:nvPr>
            <p:ph type="body" sz="quarter" idx="22" hasCustomPrompt="1"/>
          </p:nvPr>
        </p:nvSpPr>
        <p:spPr>
          <a:xfrm>
            <a:off x="3840620"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5" name="Picture Placeholder 84">
            <a:extLst>
              <a:ext uri="{FF2B5EF4-FFF2-40B4-BE49-F238E27FC236}">
                <a16:creationId xmlns:a16="http://schemas.microsoft.com/office/drawing/2014/main" id="{9864672D-59E2-1E4F-A74F-43D30EE2EFE3}"/>
              </a:ext>
            </a:extLst>
          </p:cNvPr>
          <p:cNvSpPr>
            <a:spLocks noGrp="1"/>
          </p:cNvSpPr>
          <p:nvPr>
            <p:ph type="pic" sz="quarter" idx="23"/>
          </p:nvPr>
        </p:nvSpPr>
        <p:spPr>
          <a:xfrm>
            <a:off x="3906257"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10" name="Text Placeholder 109">
            <a:extLst>
              <a:ext uri="{FF2B5EF4-FFF2-40B4-BE49-F238E27FC236}">
                <a16:creationId xmlns:a16="http://schemas.microsoft.com/office/drawing/2014/main" id="{DA3E9A29-365D-264C-AEDD-684F94EFF27F}"/>
              </a:ext>
            </a:extLst>
          </p:cNvPr>
          <p:cNvSpPr>
            <a:spLocks noGrp="1"/>
          </p:cNvSpPr>
          <p:nvPr>
            <p:ph type="body" sz="quarter" idx="24" hasCustomPrompt="1"/>
          </p:nvPr>
        </p:nvSpPr>
        <p:spPr>
          <a:xfrm>
            <a:off x="3856726" y="5304217"/>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flip="none" rotWithShape="1">
            <a:gsLst>
              <a:gs pos="0">
                <a:schemeClr val="accent2"/>
              </a:gs>
              <a:gs pos="100000">
                <a:schemeClr val="accent3"/>
              </a:gs>
            </a:gsLst>
            <a:lin ang="0" scaled="1"/>
            <a:tileRect/>
          </a:gradFill>
        </p:spPr>
        <p:txBody>
          <a:bodyPr wrap="square">
            <a:noAutofit/>
          </a:bodyPr>
          <a:lstStyle>
            <a:lvl1pPr>
              <a:defRPr sz="100"/>
            </a:lvl1pPr>
          </a:lstStyle>
          <a:p>
            <a:pPr lvl="0"/>
            <a:r>
              <a:rPr lang="en-US"/>
              <a:t> </a:t>
            </a:r>
          </a:p>
        </p:txBody>
      </p:sp>
      <p:sp>
        <p:nvSpPr>
          <p:cNvPr id="97" name="Text Placeholder 81">
            <a:extLst>
              <a:ext uri="{FF2B5EF4-FFF2-40B4-BE49-F238E27FC236}">
                <a16:creationId xmlns:a16="http://schemas.microsoft.com/office/drawing/2014/main" id="{2F2F7D6C-5B5A-114D-8F3F-DA9C47FEC264}"/>
              </a:ext>
            </a:extLst>
          </p:cNvPr>
          <p:cNvSpPr>
            <a:spLocks noGrp="1"/>
          </p:cNvSpPr>
          <p:nvPr>
            <p:ph type="body" sz="quarter" idx="25" hasCustomPrompt="1"/>
          </p:nvPr>
        </p:nvSpPr>
        <p:spPr>
          <a:xfrm>
            <a:off x="6274839"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8" name="Picture Placeholder 84">
            <a:extLst>
              <a:ext uri="{FF2B5EF4-FFF2-40B4-BE49-F238E27FC236}">
                <a16:creationId xmlns:a16="http://schemas.microsoft.com/office/drawing/2014/main" id="{F41B96F4-97F1-6448-A093-4383407B9629}"/>
              </a:ext>
            </a:extLst>
          </p:cNvPr>
          <p:cNvSpPr>
            <a:spLocks noGrp="1"/>
          </p:cNvSpPr>
          <p:nvPr>
            <p:ph type="pic" sz="quarter" idx="26"/>
          </p:nvPr>
        </p:nvSpPr>
        <p:spPr>
          <a:xfrm>
            <a:off x="6340476"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00" name="Text Placeholder 81">
            <a:extLst>
              <a:ext uri="{FF2B5EF4-FFF2-40B4-BE49-F238E27FC236}">
                <a16:creationId xmlns:a16="http://schemas.microsoft.com/office/drawing/2014/main" id="{8C4E34AE-B57E-B541-8BD7-7CE5CA6D0729}"/>
              </a:ext>
            </a:extLst>
          </p:cNvPr>
          <p:cNvSpPr>
            <a:spLocks noGrp="1"/>
          </p:cNvSpPr>
          <p:nvPr>
            <p:ph type="body" sz="quarter" idx="28" hasCustomPrompt="1"/>
          </p:nvPr>
        </p:nvSpPr>
        <p:spPr>
          <a:xfrm>
            <a:off x="8685515"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101" name="Picture Placeholder 84">
            <a:extLst>
              <a:ext uri="{FF2B5EF4-FFF2-40B4-BE49-F238E27FC236}">
                <a16:creationId xmlns:a16="http://schemas.microsoft.com/office/drawing/2014/main" id="{7178C4D6-340E-FB4C-B20B-E218AAA6C0C3}"/>
              </a:ext>
            </a:extLst>
          </p:cNvPr>
          <p:cNvSpPr>
            <a:spLocks noGrp="1"/>
          </p:cNvSpPr>
          <p:nvPr>
            <p:ph type="pic" sz="quarter" idx="29"/>
          </p:nvPr>
        </p:nvSpPr>
        <p:spPr>
          <a:xfrm>
            <a:off x="8751152"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0"/>
            <a:ext cx="3120815" cy="6502400"/>
          </a:xfrm>
        </p:spPr>
        <p:txBody>
          <a:bodyPr anchor="ctr">
            <a:normAutofit/>
          </a:bodyPr>
          <a:lstStyle>
            <a:lvl1pPr>
              <a:defRPr sz="4500">
                <a:solidFill>
                  <a:schemeClr val="bg1"/>
                </a:solidFill>
              </a:defRPr>
            </a:lvl1pPr>
          </a:lstStyle>
          <a:p>
            <a:r>
              <a:rPr lang="en-GB"/>
              <a:t>Who’s in the room?</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03" name="Text Placeholder 81">
            <a:extLst>
              <a:ext uri="{FF2B5EF4-FFF2-40B4-BE49-F238E27FC236}">
                <a16:creationId xmlns:a16="http://schemas.microsoft.com/office/drawing/2014/main" id="{7E0D0B2A-74C6-F544-B979-122FB08EAB6C}"/>
              </a:ext>
            </a:extLst>
          </p:cNvPr>
          <p:cNvSpPr>
            <a:spLocks noGrp="1"/>
          </p:cNvSpPr>
          <p:nvPr>
            <p:ph type="body" sz="quarter" idx="31" hasCustomPrompt="1"/>
          </p:nvPr>
        </p:nvSpPr>
        <p:spPr>
          <a:xfrm>
            <a:off x="-2844492" y="-962970"/>
            <a:ext cx="2123440" cy="578485"/>
          </a:xfrm>
        </p:spPr>
        <p:txBody>
          <a:bodyPr>
            <a:noAutofit/>
          </a:bodyPr>
          <a:lstStyle>
            <a:lvl1pPr>
              <a:lnSpc>
                <a:spcPct val="100000"/>
              </a:lnSpc>
              <a:defRPr sz="1000"/>
            </a:lvl1pPr>
          </a:lstStyle>
          <a:p>
            <a:r>
              <a:rPr lang="en-US" sz="1600" b="1"/>
              <a:t>Name</a:t>
            </a:r>
            <a:br>
              <a:rPr lang="en-US" sz="1600" b="1"/>
            </a:br>
            <a:r>
              <a:rPr lang="en-US" sz="1600" b="0"/>
              <a:t>Job Title</a:t>
            </a:r>
            <a:endParaRPr lang="en-US" sz="1600"/>
          </a:p>
        </p:txBody>
      </p:sp>
      <p:sp>
        <p:nvSpPr>
          <p:cNvPr id="104" name="Picture Placeholder 84">
            <a:extLst>
              <a:ext uri="{FF2B5EF4-FFF2-40B4-BE49-F238E27FC236}">
                <a16:creationId xmlns:a16="http://schemas.microsoft.com/office/drawing/2014/main" id="{D0DB8D45-0BA0-7C45-AF18-2BF1AF60CCD8}"/>
              </a:ext>
            </a:extLst>
          </p:cNvPr>
          <p:cNvSpPr>
            <a:spLocks noGrp="1"/>
          </p:cNvSpPr>
          <p:nvPr>
            <p:ph type="pic" sz="quarter" idx="32"/>
          </p:nvPr>
        </p:nvSpPr>
        <p:spPr>
          <a:xfrm>
            <a:off x="-2778855"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r>
              <a:rPr lang="es-ES"/>
              <a:t>Haga clic en el icono para agregar una imagen</a:t>
            </a:r>
            <a:endParaRPr lang="en-US"/>
          </a:p>
        </p:txBody>
      </p:sp>
      <p:sp>
        <p:nvSpPr>
          <p:cNvPr id="106" name="Text Placeholder 81">
            <a:extLst>
              <a:ext uri="{FF2B5EF4-FFF2-40B4-BE49-F238E27FC236}">
                <a16:creationId xmlns:a16="http://schemas.microsoft.com/office/drawing/2014/main" id="{F19C58E5-3706-D849-B1FB-D04CCCFC09E9}"/>
              </a:ext>
            </a:extLst>
          </p:cNvPr>
          <p:cNvSpPr>
            <a:spLocks noGrp="1"/>
          </p:cNvSpPr>
          <p:nvPr>
            <p:ph type="body" sz="quarter" idx="34" hasCustomPrompt="1"/>
          </p:nvPr>
        </p:nvSpPr>
        <p:spPr>
          <a:xfrm>
            <a:off x="-410273"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07" name="Picture Placeholder 84">
            <a:extLst>
              <a:ext uri="{FF2B5EF4-FFF2-40B4-BE49-F238E27FC236}">
                <a16:creationId xmlns:a16="http://schemas.microsoft.com/office/drawing/2014/main" id="{DE1FF348-F469-484B-821E-0676CD8FC528}"/>
              </a:ext>
            </a:extLst>
          </p:cNvPr>
          <p:cNvSpPr>
            <a:spLocks noGrp="1"/>
          </p:cNvSpPr>
          <p:nvPr>
            <p:ph type="pic" sz="quarter" idx="35"/>
          </p:nvPr>
        </p:nvSpPr>
        <p:spPr>
          <a:xfrm>
            <a:off x="-344636"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11" name="Text Placeholder 81">
            <a:extLst>
              <a:ext uri="{FF2B5EF4-FFF2-40B4-BE49-F238E27FC236}">
                <a16:creationId xmlns:a16="http://schemas.microsoft.com/office/drawing/2014/main" id="{76303C0A-F9BB-C94D-8821-CF7DC825DF8B}"/>
              </a:ext>
            </a:extLst>
          </p:cNvPr>
          <p:cNvSpPr>
            <a:spLocks noGrp="1"/>
          </p:cNvSpPr>
          <p:nvPr>
            <p:ph type="body" sz="quarter" idx="37" hasCustomPrompt="1"/>
          </p:nvPr>
        </p:nvSpPr>
        <p:spPr>
          <a:xfrm>
            <a:off x="2005444"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2" name="Picture Placeholder 84">
            <a:extLst>
              <a:ext uri="{FF2B5EF4-FFF2-40B4-BE49-F238E27FC236}">
                <a16:creationId xmlns:a16="http://schemas.microsoft.com/office/drawing/2014/main" id="{6E301ED4-7195-8946-8990-DA94FE5C8898}"/>
              </a:ext>
            </a:extLst>
          </p:cNvPr>
          <p:cNvSpPr>
            <a:spLocks noGrp="1"/>
          </p:cNvSpPr>
          <p:nvPr>
            <p:ph type="pic" sz="quarter" idx="38"/>
          </p:nvPr>
        </p:nvSpPr>
        <p:spPr>
          <a:xfrm>
            <a:off x="2071081"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r>
              <a:rPr lang="es-ES"/>
              <a:t>Haga clic en el icono para agregar una imagen</a:t>
            </a:r>
            <a:endParaRPr lang="en-US"/>
          </a:p>
        </p:txBody>
      </p:sp>
      <p:sp>
        <p:nvSpPr>
          <p:cNvPr id="114" name="Text Placeholder 81">
            <a:extLst>
              <a:ext uri="{FF2B5EF4-FFF2-40B4-BE49-F238E27FC236}">
                <a16:creationId xmlns:a16="http://schemas.microsoft.com/office/drawing/2014/main" id="{F283A561-8613-8D48-8F20-EF710CB0BFD0}"/>
              </a:ext>
            </a:extLst>
          </p:cNvPr>
          <p:cNvSpPr>
            <a:spLocks noGrp="1"/>
          </p:cNvSpPr>
          <p:nvPr>
            <p:ph type="body" sz="quarter" idx="40" hasCustomPrompt="1"/>
          </p:nvPr>
        </p:nvSpPr>
        <p:spPr>
          <a:xfrm>
            <a:off x="4439663"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5" name="Picture Placeholder 84">
            <a:extLst>
              <a:ext uri="{FF2B5EF4-FFF2-40B4-BE49-F238E27FC236}">
                <a16:creationId xmlns:a16="http://schemas.microsoft.com/office/drawing/2014/main" id="{E0462B2D-83BE-2742-B468-05908CC2B4C0}"/>
              </a:ext>
            </a:extLst>
          </p:cNvPr>
          <p:cNvSpPr>
            <a:spLocks noGrp="1"/>
          </p:cNvSpPr>
          <p:nvPr>
            <p:ph type="pic" sz="quarter" idx="41"/>
          </p:nvPr>
        </p:nvSpPr>
        <p:spPr>
          <a:xfrm>
            <a:off x="4505300"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30" name="Text Placeholder 129">
            <a:extLst>
              <a:ext uri="{FF2B5EF4-FFF2-40B4-BE49-F238E27FC236}">
                <a16:creationId xmlns:a16="http://schemas.microsoft.com/office/drawing/2014/main" id="{50B106BD-3822-2A4D-B695-9372E8B077F2}"/>
              </a:ext>
            </a:extLst>
          </p:cNvPr>
          <p:cNvSpPr>
            <a:spLocks noGrp="1"/>
          </p:cNvSpPr>
          <p:nvPr>
            <p:ph type="body" sz="quarter" idx="42" hasCustomPrompt="1"/>
          </p:nvPr>
        </p:nvSpPr>
        <p:spPr>
          <a:xfrm>
            <a:off x="-2828386" y="-1149071"/>
            <a:ext cx="9426645" cy="193040"/>
          </a:xfrm>
          <a:custGeom>
            <a:avLst/>
            <a:gdLst>
              <a:gd name="connsiteX0" fmla="*/ 7332415 w 9426645"/>
              <a:gd name="connsiteY0" fmla="*/ 0 h 193040"/>
              <a:gd name="connsiteX1" fmla="*/ 9426645 w 9426645"/>
              <a:gd name="connsiteY1" fmla="*/ 0 h 193040"/>
              <a:gd name="connsiteX2" fmla="*/ 9378385 w 9426645"/>
              <a:gd name="connsiteY2" fmla="*/ 193040 h 193040"/>
              <a:gd name="connsiteX3" fmla="*/ 7284155 w 9426645"/>
              <a:gd name="connsiteY3" fmla="*/ 193040 h 193040"/>
              <a:gd name="connsiteX4" fmla="*/ 4898196 w 9426645"/>
              <a:gd name="connsiteY4" fmla="*/ 0 h 193040"/>
              <a:gd name="connsiteX5" fmla="*/ 6992426 w 9426645"/>
              <a:gd name="connsiteY5" fmla="*/ 0 h 193040"/>
              <a:gd name="connsiteX6" fmla="*/ 6944166 w 9426645"/>
              <a:gd name="connsiteY6" fmla="*/ 193040 h 193040"/>
              <a:gd name="connsiteX7" fmla="*/ 4849936 w 9426645"/>
              <a:gd name="connsiteY7" fmla="*/ 193040 h 193040"/>
              <a:gd name="connsiteX8" fmla="*/ 2482479 w 9426645"/>
              <a:gd name="connsiteY8" fmla="*/ 0 h 193040"/>
              <a:gd name="connsiteX9" fmla="*/ 4576709 w 9426645"/>
              <a:gd name="connsiteY9" fmla="*/ 0 h 193040"/>
              <a:gd name="connsiteX10" fmla="*/ 4528449 w 9426645"/>
              <a:gd name="connsiteY10" fmla="*/ 193040 h 193040"/>
              <a:gd name="connsiteX11" fmla="*/ 2434219 w 9426645"/>
              <a:gd name="connsiteY11" fmla="*/ 193040 h 193040"/>
              <a:gd name="connsiteX12" fmla="*/ 48260 w 9426645"/>
              <a:gd name="connsiteY12" fmla="*/ 0 h 193040"/>
              <a:gd name="connsiteX13" fmla="*/ 2142490 w 9426645"/>
              <a:gd name="connsiteY13" fmla="*/ 0 h 193040"/>
              <a:gd name="connsiteX14" fmla="*/ 2094230 w 9426645"/>
              <a:gd name="connsiteY14" fmla="*/ 193040 h 193040"/>
              <a:gd name="connsiteX15" fmla="*/ 0 w 9426645"/>
              <a:gd name="connsiteY15"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26645" h="193040">
                <a:moveTo>
                  <a:pt x="7332415" y="0"/>
                </a:moveTo>
                <a:lnTo>
                  <a:pt x="9426645" y="0"/>
                </a:lnTo>
                <a:lnTo>
                  <a:pt x="9378385" y="193040"/>
                </a:lnTo>
                <a:lnTo>
                  <a:pt x="7284155" y="193040"/>
                </a:lnTo>
                <a:close/>
                <a:moveTo>
                  <a:pt x="4898196" y="0"/>
                </a:moveTo>
                <a:lnTo>
                  <a:pt x="6992426" y="0"/>
                </a:lnTo>
                <a:lnTo>
                  <a:pt x="6944166" y="193040"/>
                </a:lnTo>
                <a:lnTo>
                  <a:pt x="4849936"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
        <p:nvSpPr>
          <p:cNvPr id="117" name="Text Placeholder 81">
            <a:extLst>
              <a:ext uri="{FF2B5EF4-FFF2-40B4-BE49-F238E27FC236}">
                <a16:creationId xmlns:a16="http://schemas.microsoft.com/office/drawing/2014/main" id="{3449C71E-0385-3546-96E4-0733A896EC9D}"/>
              </a:ext>
            </a:extLst>
          </p:cNvPr>
          <p:cNvSpPr>
            <a:spLocks noGrp="1"/>
          </p:cNvSpPr>
          <p:nvPr>
            <p:ph type="body" sz="quarter" idx="43" hasCustomPrompt="1"/>
          </p:nvPr>
        </p:nvSpPr>
        <p:spPr>
          <a:xfrm>
            <a:off x="7637100"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8" name="Picture Placeholder 84">
            <a:extLst>
              <a:ext uri="{FF2B5EF4-FFF2-40B4-BE49-F238E27FC236}">
                <a16:creationId xmlns:a16="http://schemas.microsoft.com/office/drawing/2014/main" id="{028147C7-EA5C-5948-B47C-5BDE1CFD9589}"/>
              </a:ext>
            </a:extLst>
          </p:cNvPr>
          <p:cNvSpPr>
            <a:spLocks noGrp="1"/>
          </p:cNvSpPr>
          <p:nvPr>
            <p:ph type="pic" sz="quarter" idx="44"/>
          </p:nvPr>
        </p:nvSpPr>
        <p:spPr>
          <a:xfrm>
            <a:off x="7702737"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r>
              <a:rPr lang="es-ES"/>
              <a:t>Haga clic en el icono para agregar una imagen</a:t>
            </a:r>
            <a:endParaRPr lang="en-US"/>
          </a:p>
        </p:txBody>
      </p:sp>
      <p:sp>
        <p:nvSpPr>
          <p:cNvPr id="120" name="Text Placeholder 81">
            <a:extLst>
              <a:ext uri="{FF2B5EF4-FFF2-40B4-BE49-F238E27FC236}">
                <a16:creationId xmlns:a16="http://schemas.microsoft.com/office/drawing/2014/main" id="{F57E074B-A28E-DD4E-B544-FEA023E9249E}"/>
              </a:ext>
            </a:extLst>
          </p:cNvPr>
          <p:cNvSpPr>
            <a:spLocks noGrp="1"/>
          </p:cNvSpPr>
          <p:nvPr>
            <p:ph type="body" sz="quarter" idx="46" hasCustomPrompt="1"/>
          </p:nvPr>
        </p:nvSpPr>
        <p:spPr>
          <a:xfrm>
            <a:off x="10071319"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21" name="Picture Placeholder 84">
            <a:extLst>
              <a:ext uri="{FF2B5EF4-FFF2-40B4-BE49-F238E27FC236}">
                <a16:creationId xmlns:a16="http://schemas.microsoft.com/office/drawing/2014/main" id="{2BC78A02-BEEC-7A45-905E-15B201C46999}"/>
              </a:ext>
            </a:extLst>
          </p:cNvPr>
          <p:cNvSpPr>
            <a:spLocks noGrp="1"/>
          </p:cNvSpPr>
          <p:nvPr>
            <p:ph type="pic" sz="quarter" idx="47"/>
          </p:nvPr>
        </p:nvSpPr>
        <p:spPr>
          <a:xfrm>
            <a:off x="10136956"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29" name="Text Placeholder 128">
            <a:extLst>
              <a:ext uri="{FF2B5EF4-FFF2-40B4-BE49-F238E27FC236}">
                <a16:creationId xmlns:a16="http://schemas.microsoft.com/office/drawing/2014/main" id="{5AD38A9A-5E25-024C-A999-557AA4DC5988}"/>
              </a:ext>
            </a:extLst>
          </p:cNvPr>
          <p:cNvSpPr>
            <a:spLocks noGrp="1"/>
          </p:cNvSpPr>
          <p:nvPr>
            <p:ph type="body" sz="quarter" idx="48" hasCustomPrompt="1"/>
          </p:nvPr>
        </p:nvSpPr>
        <p:spPr>
          <a:xfrm>
            <a:off x="7653206" y="-1149071"/>
            <a:ext cx="4576709" cy="193040"/>
          </a:xfrm>
          <a:custGeom>
            <a:avLst/>
            <a:gdLst>
              <a:gd name="connsiteX0" fmla="*/ 2482479 w 4576709"/>
              <a:gd name="connsiteY0" fmla="*/ 0 h 193040"/>
              <a:gd name="connsiteX1" fmla="*/ 4576709 w 4576709"/>
              <a:gd name="connsiteY1" fmla="*/ 0 h 193040"/>
              <a:gd name="connsiteX2" fmla="*/ 4528449 w 4576709"/>
              <a:gd name="connsiteY2" fmla="*/ 193040 h 193040"/>
              <a:gd name="connsiteX3" fmla="*/ 2434219 w 4576709"/>
              <a:gd name="connsiteY3" fmla="*/ 193040 h 193040"/>
              <a:gd name="connsiteX4" fmla="*/ 48260 w 4576709"/>
              <a:gd name="connsiteY4" fmla="*/ 0 h 193040"/>
              <a:gd name="connsiteX5" fmla="*/ 2142490 w 4576709"/>
              <a:gd name="connsiteY5" fmla="*/ 0 h 193040"/>
              <a:gd name="connsiteX6" fmla="*/ 2094230 w 4576709"/>
              <a:gd name="connsiteY6" fmla="*/ 193040 h 193040"/>
              <a:gd name="connsiteX7" fmla="*/ 0 w 4576709"/>
              <a:gd name="connsiteY7"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6709" h="193040">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Tree>
    <p:extLst>
      <p:ext uri="{BB962C8B-B14F-4D97-AF65-F5344CB8AC3E}">
        <p14:creationId xmlns:p14="http://schemas.microsoft.com/office/powerpoint/2010/main" val="29798675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tx1"/>
        </a:solidFill>
        <a:effectLst/>
      </p:bgPr>
    </p:bg>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EF1D07A6-4178-244F-A520-0414F302AC0A}"/>
              </a:ext>
            </a:extLst>
          </p:cNvPr>
          <p:cNvSpPr txBox="1">
            <a:spLocks/>
          </p:cNvSpPr>
          <p:nvPr userDrawn="1"/>
        </p:nvSpPr>
        <p:spPr>
          <a:xfrm>
            <a:off x="615017" y="606552"/>
            <a:ext cx="5740063" cy="1192742"/>
          </a:xfrm>
          <a:prstGeom prst="rect">
            <a:avLst/>
          </a:prstGeom>
        </p:spPr>
        <p:txBody>
          <a:bodyPr vert="horz" lIns="91440" tIns="45720" rIns="91440" bIns="45720" rtlCol="0" anchor="t">
            <a:normAutofit/>
          </a:bodyPr>
          <a:lst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a:lstStyle>
          <a:p>
            <a:r>
              <a:rPr lang="en-US" sz="4500">
                <a:solidFill>
                  <a:schemeClr val="bg1"/>
                </a:solidFill>
              </a:rPr>
              <a:t>Todays Agenda</a:t>
            </a:r>
          </a:p>
        </p:txBody>
      </p:sp>
      <p:sp>
        <p:nvSpPr>
          <p:cNvPr id="16" name="Freeform 15">
            <a:extLst>
              <a:ext uri="{FF2B5EF4-FFF2-40B4-BE49-F238E27FC236}">
                <a16:creationId xmlns:a16="http://schemas.microsoft.com/office/drawing/2014/main" id="{0BE3069A-510B-D547-99D1-B2517D804836}"/>
              </a:ext>
            </a:extLst>
          </p:cNvPr>
          <p:cNvSpPr/>
          <p:nvPr userDrawn="1"/>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tx2">
              <a:lumMod val="20000"/>
              <a:lumOff val="80000"/>
            </a:schemeClr>
          </a:solidFill>
        </p:spPr>
        <p:txBody>
          <a:bodyPr wrap="square" anchor="ctr">
            <a:noAutofit/>
          </a:bodyPr>
          <a:lstStyle>
            <a:lvl1pPr algn="ctr">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7" name="Text Placeholder 46">
            <a:extLst>
              <a:ext uri="{FF2B5EF4-FFF2-40B4-BE49-F238E27FC236}">
                <a16:creationId xmlns:a16="http://schemas.microsoft.com/office/drawing/2014/main" id="{4B84F29C-D94D-954F-84AE-B2D3A9F3937B}"/>
              </a:ext>
            </a:extLst>
          </p:cNvPr>
          <p:cNvSpPr>
            <a:spLocks noGrp="1"/>
          </p:cNvSpPr>
          <p:nvPr>
            <p:ph type="body" sz="quarter" idx="15" hasCustomPrompt="1"/>
          </p:nvPr>
        </p:nvSpPr>
        <p:spPr>
          <a:xfrm>
            <a:off x="913636" y="1879600"/>
            <a:ext cx="10567928" cy="3085507"/>
          </a:xfrm>
          <a:custGeom>
            <a:avLst/>
            <a:gdLst>
              <a:gd name="connsiteX0" fmla="*/ 7621350 w 10567928"/>
              <a:gd name="connsiteY0" fmla="*/ 0 h 3085507"/>
              <a:gd name="connsiteX1" fmla="*/ 10567928 w 10567928"/>
              <a:gd name="connsiteY1" fmla="*/ 0 h 3085507"/>
              <a:gd name="connsiteX2" fmla="*/ 9796551 w 10567928"/>
              <a:gd name="connsiteY2" fmla="*/ 3085507 h 3085507"/>
              <a:gd name="connsiteX3" fmla="*/ 6849973 w 10567928"/>
              <a:gd name="connsiteY3" fmla="*/ 3085507 h 3085507"/>
              <a:gd name="connsiteX4" fmla="*/ 4185698 w 10567928"/>
              <a:gd name="connsiteY4" fmla="*/ 0 h 3085507"/>
              <a:gd name="connsiteX5" fmla="*/ 7132276 w 10567928"/>
              <a:gd name="connsiteY5" fmla="*/ 0 h 3085507"/>
              <a:gd name="connsiteX6" fmla="*/ 6360899 w 10567928"/>
              <a:gd name="connsiteY6" fmla="*/ 3085507 h 3085507"/>
              <a:gd name="connsiteX7" fmla="*/ 3414321 w 10567928"/>
              <a:gd name="connsiteY7" fmla="*/ 3085507 h 3085507"/>
              <a:gd name="connsiteX8" fmla="*/ 771377 w 10567928"/>
              <a:gd name="connsiteY8" fmla="*/ 0 h 3085507"/>
              <a:gd name="connsiteX9" fmla="*/ 3717955 w 10567928"/>
              <a:gd name="connsiteY9" fmla="*/ 0 h 3085507"/>
              <a:gd name="connsiteX10" fmla="*/ 2946578 w 10567928"/>
              <a:gd name="connsiteY10" fmla="*/ 3085507 h 3085507"/>
              <a:gd name="connsiteX11" fmla="*/ 0 w 10567928"/>
              <a:gd name="connsiteY11"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67928" h="3085507">
                <a:moveTo>
                  <a:pt x="7621350" y="0"/>
                </a:moveTo>
                <a:lnTo>
                  <a:pt x="10567928" y="0"/>
                </a:lnTo>
                <a:lnTo>
                  <a:pt x="9796551" y="3085507"/>
                </a:lnTo>
                <a:lnTo>
                  <a:pt x="684997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5" name="Text Placeholder 54">
            <a:extLst>
              <a:ext uri="{FF2B5EF4-FFF2-40B4-BE49-F238E27FC236}">
                <a16:creationId xmlns:a16="http://schemas.microsoft.com/office/drawing/2014/main" id="{6CBD5F40-1D90-DD4C-B6B7-B57D94A80127}"/>
              </a:ext>
            </a:extLst>
          </p:cNvPr>
          <p:cNvSpPr>
            <a:spLocks noGrp="1"/>
          </p:cNvSpPr>
          <p:nvPr>
            <p:ph type="body" sz="quarter" idx="18" hasCustomPrompt="1"/>
          </p:nvPr>
        </p:nvSpPr>
        <p:spPr>
          <a:xfrm>
            <a:off x="-4780221" y="-3701053"/>
            <a:ext cx="7132276" cy="3085507"/>
          </a:xfrm>
          <a:custGeom>
            <a:avLst/>
            <a:gdLst>
              <a:gd name="connsiteX0" fmla="*/ 4185698 w 7132276"/>
              <a:gd name="connsiteY0" fmla="*/ 0 h 3085507"/>
              <a:gd name="connsiteX1" fmla="*/ 7132276 w 7132276"/>
              <a:gd name="connsiteY1" fmla="*/ 0 h 3085507"/>
              <a:gd name="connsiteX2" fmla="*/ 6360899 w 7132276"/>
              <a:gd name="connsiteY2" fmla="*/ 3085507 h 3085507"/>
              <a:gd name="connsiteX3" fmla="*/ 3414321 w 7132276"/>
              <a:gd name="connsiteY3" fmla="*/ 3085507 h 3085507"/>
              <a:gd name="connsiteX4" fmla="*/ 771377 w 7132276"/>
              <a:gd name="connsiteY4" fmla="*/ 0 h 3085507"/>
              <a:gd name="connsiteX5" fmla="*/ 3717955 w 7132276"/>
              <a:gd name="connsiteY5" fmla="*/ 0 h 3085507"/>
              <a:gd name="connsiteX6" fmla="*/ 2946578 w 7132276"/>
              <a:gd name="connsiteY6" fmla="*/ 3085507 h 3085507"/>
              <a:gd name="connsiteX7" fmla="*/ 0 w 7132276"/>
              <a:gd name="connsiteY7"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32276" h="3085507">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4" name="Text Placeholder 53">
            <a:extLst>
              <a:ext uri="{FF2B5EF4-FFF2-40B4-BE49-F238E27FC236}">
                <a16:creationId xmlns:a16="http://schemas.microsoft.com/office/drawing/2014/main" id="{4E58788E-AC90-1745-BF47-05A11C6088B8}"/>
              </a:ext>
            </a:extLst>
          </p:cNvPr>
          <p:cNvSpPr>
            <a:spLocks noGrp="1"/>
          </p:cNvSpPr>
          <p:nvPr>
            <p:ph type="body" sz="quarter" idx="22" hasCustomPrompt="1"/>
          </p:nvPr>
        </p:nvSpPr>
        <p:spPr>
          <a:xfrm>
            <a:off x="3420351" y="-3701053"/>
            <a:ext cx="13944009" cy="3085507"/>
          </a:xfrm>
          <a:custGeom>
            <a:avLst/>
            <a:gdLst>
              <a:gd name="connsiteX0" fmla="*/ 10997431 w 13944009"/>
              <a:gd name="connsiteY0" fmla="*/ 0 h 3085507"/>
              <a:gd name="connsiteX1" fmla="*/ 13944009 w 13944009"/>
              <a:gd name="connsiteY1" fmla="*/ 0 h 3085507"/>
              <a:gd name="connsiteX2" fmla="*/ 13172632 w 13944009"/>
              <a:gd name="connsiteY2" fmla="*/ 3085507 h 3085507"/>
              <a:gd name="connsiteX3" fmla="*/ 10226054 w 13944009"/>
              <a:gd name="connsiteY3" fmla="*/ 3085507 h 3085507"/>
              <a:gd name="connsiteX4" fmla="*/ 7583110 w 13944009"/>
              <a:gd name="connsiteY4" fmla="*/ 0 h 3085507"/>
              <a:gd name="connsiteX5" fmla="*/ 10529688 w 13944009"/>
              <a:gd name="connsiteY5" fmla="*/ 0 h 3085507"/>
              <a:gd name="connsiteX6" fmla="*/ 9758311 w 13944009"/>
              <a:gd name="connsiteY6" fmla="*/ 3085507 h 3085507"/>
              <a:gd name="connsiteX7" fmla="*/ 6811733 w 13944009"/>
              <a:gd name="connsiteY7" fmla="*/ 3085507 h 3085507"/>
              <a:gd name="connsiteX8" fmla="*/ 4185698 w 13944009"/>
              <a:gd name="connsiteY8" fmla="*/ 0 h 3085507"/>
              <a:gd name="connsiteX9" fmla="*/ 7132276 w 13944009"/>
              <a:gd name="connsiteY9" fmla="*/ 0 h 3085507"/>
              <a:gd name="connsiteX10" fmla="*/ 6360899 w 13944009"/>
              <a:gd name="connsiteY10" fmla="*/ 3085507 h 3085507"/>
              <a:gd name="connsiteX11" fmla="*/ 3414321 w 13944009"/>
              <a:gd name="connsiteY11" fmla="*/ 3085507 h 3085507"/>
              <a:gd name="connsiteX12" fmla="*/ 771377 w 13944009"/>
              <a:gd name="connsiteY12" fmla="*/ 0 h 3085507"/>
              <a:gd name="connsiteX13" fmla="*/ 3717955 w 13944009"/>
              <a:gd name="connsiteY13" fmla="*/ 0 h 3085507"/>
              <a:gd name="connsiteX14" fmla="*/ 2946578 w 13944009"/>
              <a:gd name="connsiteY14" fmla="*/ 3085507 h 3085507"/>
              <a:gd name="connsiteX15" fmla="*/ 0 w 13944009"/>
              <a:gd name="connsiteY15"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44009" h="3085507">
                <a:moveTo>
                  <a:pt x="10997431" y="0"/>
                </a:moveTo>
                <a:lnTo>
                  <a:pt x="13944009" y="0"/>
                </a:lnTo>
                <a:lnTo>
                  <a:pt x="13172632" y="3085507"/>
                </a:lnTo>
                <a:lnTo>
                  <a:pt x="10226054" y="3085507"/>
                </a:lnTo>
                <a:close/>
                <a:moveTo>
                  <a:pt x="7583110" y="0"/>
                </a:moveTo>
                <a:lnTo>
                  <a:pt x="10529688" y="0"/>
                </a:lnTo>
                <a:lnTo>
                  <a:pt x="9758311" y="3085507"/>
                </a:lnTo>
                <a:lnTo>
                  <a:pt x="681173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7" name="Text Placeholder 56">
            <a:extLst>
              <a:ext uri="{FF2B5EF4-FFF2-40B4-BE49-F238E27FC236}">
                <a16:creationId xmlns:a16="http://schemas.microsoft.com/office/drawing/2014/main" id="{2E28E51D-7300-EC4D-A09B-64EA6E9FACE4}"/>
              </a:ext>
            </a:extLst>
          </p:cNvPr>
          <p:cNvSpPr>
            <a:spLocks noGrp="1"/>
          </p:cNvSpPr>
          <p:nvPr>
            <p:ph type="body" sz="quarter" idx="23" hasCustomPrompt="1"/>
          </p:nvPr>
        </p:nvSpPr>
        <p:spPr>
          <a:xfrm>
            <a:off x="171450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58" name="Text Placeholder 56">
            <a:extLst>
              <a:ext uri="{FF2B5EF4-FFF2-40B4-BE49-F238E27FC236}">
                <a16:creationId xmlns:a16="http://schemas.microsoft.com/office/drawing/2014/main" id="{F66483F3-8055-5347-A6FF-F7895E5E8E8C}"/>
              </a:ext>
            </a:extLst>
          </p:cNvPr>
          <p:cNvSpPr>
            <a:spLocks noGrp="1"/>
          </p:cNvSpPr>
          <p:nvPr>
            <p:ph type="body" sz="quarter" idx="24" hasCustomPrompt="1"/>
          </p:nvPr>
        </p:nvSpPr>
        <p:spPr>
          <a:xfrm>
            <a:off x="171450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59" name="Text Placeholder 56">
            <a:extLst>
              <a:ext uri="{FF2B5EF4-FFF2-40B4-BE49-F238E27FC236}">
                <a16:creationId xmlns:a16="http://schemas.microsoft.com/office/drawing/2014/main" id="{02FECF16-70BE-6C4F-BB2A-FD0693BFB3F4}"/>
              </a:ext>
            </a:extLst>
          </p:cNvPr>
          <p:cNvSpPr>
            <a:spLocks noGrp="1"/>
          </p:cNvSpPr>
          <p:nvPr>
            <p:ph type="body" sz="quarter" idx="25" hasCustomPrompt="1"/>
          </p:nvPr>
        </p:nvSpPr>
        <p:spPr>
          <a:xfrm>
            <a:off x="5159896"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0" name="Text Placeholder 56">
            <a:extLst>
              <a:ext uri="{FF2B5EF4-FFF2-40B4-BE49-F238E27FC236}">
                <a16:creationId xmlns:a16="http://schemas.microsoft.com/office/drawing/2014/main" id="{289D0B76-0415-2D4E-87A4-9E58C0035441}"/>
              </a:ext>
            </a:extLst>
          </p:cNvPr>
          <p:cNvSpPr>
            <a:spLocks noGrp="1"/>
          </p:cNvSpPr>
          <p:nvPr>
            <p:ph type="body" sz="quarter" idx="26" hasCustomPrompt="1"/>
          </p:nvPr>
        </p:nvSpPr>
        <p:spPr>
          <a:xfrm>
            <a:off x="5159896"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61" name="Text Placeholder 56">
            <a:extLst>
              <a:ext uri="{FF2B5EF4-FFF2-40B4-BE49-F238E27FC236}">
                <a16:creationId xmlns:a16="http://schemas.microsoft.com/office/drawing/2014/main" id="{6D87313E-EBF1-684A-82D4-D26EE269429D}"/>
              </a:ext>
            </a:extLst>
          </p:cNvPr>
          <p:cNvSpPr>
            <a:spLocks noGrp="1"/>
          </p:cNvSpPr>
          <p:nvPr>
            <p:ph type="body" sz="quarter" idx="27" hasCustomPrompt="1"/>
          </p:nvPr>
        </p:nvSpPr>
        <p:spPr>
          <a:xfrm>
            <a:off x="861628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2" name="Text Placeholder 56">
            <a:extLst>
              <a:ext uri="{FF2B5EF4-FFF2-40B4-BE49-F238E27FC236}">
                <a16:creationId xmlns:a16="http://schemas.microsoft.com/office/drawing/2014/main" id="{007DF5D0-3E64-3646-BDF1-66B9275404B5}"/>
              </a:ext>
            </a:extLst>
          </p:cNvPr>
          <p:cNvSpPr>
            <a:spLocks noGrp="1"/>
          </p:cNvSpPr>
          <p:nvPr>
            <p:ph type="body" sz="quarter" idx="28" hasCustomPrompt="1"/>
          </p:nvPr>
        </p:nvSpPr>
        <p:spPr>
          <a:xfrm>
            <a:off x="861628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Tree>
    <p:extLst>
      <p:ext uri="{BB962C8B-B14F-4D97-AF65-F5344CB8AC3E}">
        <p14:creationId xmlns:p14="http://schemas.microsoft.com/office/powerpoint/2010/main" val="3760796223"/>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p:cSld name="3 big points">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Rounded Rectangle 10">
            <a:extLst>
              <a:ext uri="{FF2B5EF4-FFF2-40B4-BE49-F238E27FC236}">
                <a16:creationId xmlns:a16="http://schemas.microsoft.com/office/drawing/2014/main" id="{3D33C581-B6B9-DC60-BD58-9247567D9C8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9" name="Text Placeholder 20">
            <a:extLst>
              <a:ext uri="{FF2B5EF4-FFF2-40B4-BE49-F238E27FC236}">
                <a16:creationId xmlns:a16="http://schemas.microsoft.com/office/drawing/2014/main" id="{CD565C36-C22C-DCBB-DA43-FE673C201C69}"/>
              </a:ext>
            </a:extLst>
          </p:cNvPr>
          <p:cNvSpPr>
            <a:spLocks noGrp="1"/>
          </p:cNvSpPr>
          <p:nvPr>
            <p:ph type="body" sz="quarter" idx="25"/>
          </p:nvPr>
        </p:nvSpPr>
        <p:spPr>
          <a:xfrm flipH="1">
            <a:off x="0" y="3428996"/>
            <a:ext cx="12192000" cy="2740027"/>
          </a:xfrm>
          <a:blipFill>
            <a:blip r:embed="rId2">
              <a:alphaModFix/>
            </a:blip>
            <a:stretch>
              <a:fillRect t="-50534" b="-99755"/>
            </a:stretch>
          </a:blipFill>
        </p:spPr>
        <p:txBody>
          <a:bodyPr anchor="ctr"/>
          <a:lstStyle>
            <a:lvl1pP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3403144206"/>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p:cSld name="3 big points black">
    <p:bg>
      <p:bgPr>
        <a:solidFill>
          <a:schemeClr val="bg1"/>
        </a:solidFill>
        <a:effectLst/>
      </p:bgPr>
    </p:bg>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Rounded Rectangle 10">
            <a:extLst>
              <a:ext uri="{FF2B5EF4-FFF2-40B4-BE49-F238E27FC236}">
                <a16:creationId xmlns:a16="http://schemas.microsoft.com/office/drawing/2014/main" id="{C8DEB7F9-27FF-E5EF-B365-24F2EE393EF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0" name="Text Placeholder 20">
            <a:extLst>
              <a:ext uri="{FF2B5EF4-FFF2-40B4-BE49-F238E27FC236}">
                <a16:creationId xmlns:a16="http://schemas.microsoft.com/office/drawing/2014/main" id="{9E7D8793-B38F-20CB-7EE2-69DA969D183B}"/>
              </a:ext>
            </a:extLst>
          </p:cNvPr>
          <p:cNvSpPr>
            <a:spLocks noGrp="1"/>
          </p:cNvSpPr>
          <p:nvPr>
            <p:ph type="body" sz="quarter" idx="25"/>
          </p:nvPr>
        </p:nvSpPr>
        <p:spPr>
          <a:xfrm flipH="1">
            <a:off x="0" y="3428996"/>
            <a:ext cx="12192000" cy="2740027"/>
          </a:xfrm>
          <a:blipFill>
            <a:blip r:embed="rId2">
              <a:alphaModFix/>
            </a:blip>
            <a:stretch>
              <a:fillRect t="-50534" b="-99755"/>
            </a:stretch>
          </a:blipFill>
        </p:spPr>
        <p:txBody>
          <a:bodyPr anchor="ctr"/>
          <a:lstStyle>
            <a:lvl1pP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4087001206"/>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p:cSld name="Cover_2">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DA44B275-69D4-B04B-1870-AF3F8C3B4212}"/>
              </a:ext>
            </a:extLst>
          </p:cNvPr>
          <p:cNvSpPr/>
          <p:nvPr/>
        </p:nvSpPr>
        <p:spPr>
          <a:xfrm>
            <a:off x="0" y="0"/>
            <a:ext cx="12192000" cy="6868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7" name="Picture Placeholder 6">
            <a:extLst>
              <a:ext uri="{FF2B5EF4-FFF2-40B4-BE49-F238E27FC236}">
                <a16:creationId xmlns:a16="http://schemas.microsoft.com/office/drawing/2014/main" id="{E5EEAFF0-3BA8-91BA-47CC-5622E7098BDE}"/>
              </a:ext>
            </a:extLst>
          </p:cNvPr>
          <p:cNvSpPr>
            <a:spLocks noGrp="1"/>
          </p:cNvSpPr>
          <p:nvPr>
            <p:ph type="pic" sz="quarter" idx="12"/>
          </p:nvPr>
        </p:nvSpPr>
        <p:spPr>
          <a:xfrm flipH="1">
            <a:off x="4552950" y="0"/>
            <a:ext cx="7345434" cy="6858000"/>
          </a:xfrm>
          <a:custGeom>
            <a:avLst/>
            <a:gdLst>
              <a:gd name="connsiteX0" fmla="*/ 6139838 w 7345434"/>
              <a:gd name="connsiteY0" fmla="*/ 0 h 6858000"/>
              <a:gd name="connsiteX1" fmla="*/ 0 w 7345434"/>
              <a:gd name="connsiteY1" fmla="*/ 0 h 6858000"/>
              <a:gd name="connsiteX2" fmla="*/ 0 w 7345434"/>
              <a:gd name="connsiteY2" fmla="*/ 6858000 h 6858000"/>
              <a:gd name="connsiteX3" fmla="*/ 6139838 w 7345434"/>
              <a:gd name="connsiteY3" fmla="*/ 6858000 h 6858000"/>
              <a:gd name="connsiteX4" fmla="*/ 2710838 w 7345434"/>
              <a:gd name="connsiteY4" fmla="*/ 3429000 h 6858000"/>
              <a:gd name="connsiteX5" fmla="*/ 7345434 w 7345434"/>
              <a:gd name="connsiteY5" fmla="*/ 0 h 6858000"/>
              <a:gd name="connsiteX6" fmla="*/ 6911252 w 7345434"/>
              <a:gd name="connsiteY6" fmla="*/ 0 h 6858000"/>
              <a:gd name="connsiteX7" fmla="*/ 3483292 w 7345434"/>
              <a:gd name="connsiteY7" fmla="*/ 3429000 h 6858000"/>
              <a:gd name="connsiteX8" fmla="*/ 6911252 w 7345434"/>
              <a:gd name="connsiteY8" fmla="*/ 6858000 h 6858000"/>
              <a:gd name="connsiteX9" fmla="*/ 7345434 w 7345434"/>
              <a:gd name="connsiteY9" fmla="*/ 6858000 h 6858000"/>
              <a:gd name="connsiteX10" fmla="*/ 3917474 w 7345434"/>
              <a:gd name="connsiteY10"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45434" h="6858000">
                <a:moveTo>
                  <a:pt x="6139838" y="0"/>
                </a:moveTo>
                <a:lnTo>
                  <a:pt x="0" y="0"/>
                </a:lnTo>
                <a:lnTo>
                  <a:pt x="0" y="6858000"/>
                </a:lnTo>
                <a:lnTo>
                  <a:pt x="6139838" y="6858000"/>
                </a:lnTo>
                <a:lnTo>
                  <a:pt x="2710838" y="3429000"/>
                </a:lnTo>
                <a:close/>
                <a:moveTo>
                  <a:pt x="7345434" y="0"/>
                </a:moveTo>
                <a:lnTo>
                  <a:pt x="6911252" y="0"/>
                </a:lnTo>
                <a:lnTo>
                  <a:pt x="3483292" y="3429000"/>
                </a:lnTo>
                <a:lnTo>
                  <a:pt x="6911252" y="6858000"/>
                </a:lnTo>
                <a:lnTo>
                  <a:pt x="7345434" y="6858000"/>
                </a:lnTo>
                <a:lnTo>
                  <a:pt x="3917474" y="3429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943214" y="2819935"/>
            <a:ext cx="5482521" cy="2021006"/>
          </a:xfrm>
        </p:spPr>
        <p:txBody>
          <a:bodyPr/>
          <a:lstStyle>
            <a:lvl1pPr algn="l">
              <a:lnSpc>
                <a:spcPct val="80000"/>
              </a:lnSpc>
              <a:spcAft>
                <a:spcPts val="600"/>
              </a:spcAft>
              <a:defRPr sz="54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sp>
        <p:nvSpPr>
          <p:cNvPr id="17" name="Text Placeholder 17">
            <a:extLst>
              <a:ext uri="{FF2B5EF4-FFF2-40B4-BE49-F238E27FC236}">
                <a16:creationId xmlns:a16="http://schemas.microsoft.com/office/drawing/2014/main" id="{C209F012-97B9-34AE-5B30-9A5B209B7B07}"/>
              </a:ext>
            </a:extLst>
          </p:cNvPr>
          <p:cNvSpPr>
            <a:spLocks noGrp="1"/>
          </p:cNvSpPr>
          <p:nvPr>
            <p:ph type="body" sz="quarter" idx="21" hasCustomPrompt="1"/>
          </p:nvPr>
        </p:nvSpPr>
        <p:spPr>
          <a:xfrm>
            <a:off x="559913" y="2872189"/>
            <a:ext cx="19800" cy="3996000"/>
          </a:xfrm>
          <a:gradFill>
            <a:gsLst>
              <a:gs pos="100000">
                <a:schemeClr val="tx2"/>
              </a:gs>
              <a:gs pos="0">
                <a:schemeClr val="accent1"/>
              </a:gs>
            </a:gsLst>
            <a:lin ang="5400000" scaled="1"/>
          </a:gradFill>
        </p:spPr>
        <p:txBody>
          <a:bodyPr/>
          <a:lstStyle>
            <a:lvl1pPr>
              <a:defRPr>
                <a:noFill/>
              </a:defRPr>
            </a:lvl1pPr>
          </a:lstStyle>
          <a:p>
            <a:r>
              <a:rPr lang="en-GB"/>
              <a:t> </a:t>
            </a:r>
          </a:p>
        </p:txBody>
      </p:sp>
      <p:sp>
        <p:nvSpPr>
          <p:cNvPr id="18" name="Text Placeholder 17">
            <a:extLst>
              <a:ext uri="{FF2B5EF4-FFF2-40B4-BE49-F238E27FC236}">
                <a16:creationId xmlns:a16="http://schemas.microsoft.com/office/drawing/2014/main" id="{B450166F-B005-6513-0B87-C30ACE4F3517}"/>
              </a:ext>
            </a:extLst>
          </p:cNvPr>
          <p:cNvSpPr>
            <a:spLocks noGrp="1"/>
          </p:cNvSpPr>
          <p:nvPr>
            <p:ph type="body" sz="quarter" idx="24" hasCustomPrompt="1"/>
          </p:nvPr>
        </p:nvSpPr>
        <p:spPr>
          <a:xfrm>
            <a:off x="943214" y="5603593"/>
            <a:ext cx="3547585" cy="862012"/>
          </a:xfrm>
          <a:ln>
            <a:noFill/>
          </a:ln>
        </p:spPr>
        <p:txBody>
          <a:bodyPr anchor="b"/>
          <a:lstStyle>
            <a:lvl1pPr algn="l">
              <a:defRPr sz="3200">
                <a:ln w="12700">
                  <a:solidFill>
                    <a:schemeClr val="bg1"/>
                  </a:solidFill>
                </a:ln>
              </a:defRPr>
            </a:lvl1pPr>
          </a:lstStyle>
          <a:p>
            <a:pPr lvl="0"/>
            <a:r>
              <a:rPr lang="en-US"/>
              <a:t>00 00 2022</a:t>
            </a:r>
          </a:p>
        </p:txBody>
      </p:sp>
      <p:sp>
        <p:nvSpPr>
          <p:cNvPr id="5" name="Text Placeholder 4">
            <a:extLst>
              <a:ext uri="{FF2B5EF4-FFF2-40B4-BE49-F238E27FC236}">
                <a16:creationId xmlns:a16="http://schemas.microsoft.com/office/drawing/2014/main" id="{4899FFD4-FA9E-70DC-9160-F5259E5DC45B}"/>
              </a:ext>
            </a:extLst>
          </p:cNvPr>
          <p:cNvSpPr>
            <a:spLocks noGrp="1"/>
          </p:cNvSpPr>
          <p:nvPr>
            <p:ph type="body" sz="quarter" idx="27"/>
          </p:nvPr>
        </p:nvSpPr>
        <p:spPr>
          <a:xfrm flipH="1">
            <a:off x="5758546" y="0"/>
            <a:ext cx="6139838" cy="6858000"/>
          </a:xfrm>
          <a:custGeom>
            <a:avLst/>
            <a:gdLst>
              <a:gd name="connsiteX0" fmla="*/ 6139838 w 6139838"/>
              <a:gd name="connsiteY0" fmla="*/ 0 h 6858000"/>
              <a:gd name="connsiteX1" fmla="*/ 0 w 6139838"/>
              <a:gd name="connsiteY1" fmla="*/ 0 h 6858000"/>
              <a:gd name="connsiteX2" fmla="*/ 0 w 6139838"/>
              <a:gd name="connsiteY2" fmla="*/ 6858000 h 6858000"/>
              <a:gd name="connsiteX3" fmla="*/ 6139838 w 6139838"/>
              <a:gd name="connsiteY3" fmla="*/ 6858000 h 6858000"/>
              <a:gd name="connsiteX4" fmla="*/ 2710838 w 6139838"/>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39838" h="6858000">
                <a:moveTo>
                  <a:pt x="6139838" y="0"/>
                </a:moveTo>
                <a:lnTo>
                  <a:pt x="0" y="0"/>
                </a:lnTo>
                <a:lnTo>
                  <a:pt x="0" y="6858000"/>
                </a:lnTo>
                <a:lnTo>
                  <a:pt x="6139838" y="6858000"/>
                </a:lnTo>
                <a:lnTo>
                  <a:pt x="2710838" y="3429000"/>
                </a:lnTo>
                <a:close/>
              </a:path>
            </a:pathLst>
          </a:custGeom>
          <a:blipFill>
            <a:blip r:embed="rId2"/>
            <a:stretch>
              <a:fillRect l="-80576" r="-12412"/>
            </a:stretch>
          </a:blipFill>
        </p:spPr>
        <p:txBody>
          <a:bodyPr wrap="square" anchor="ctr">
            <a:noAutofit/>
          </a:bodyPr>
          <a:lstStyle>
            <a:lvl1pPr>
              <a:defRPr sz="100">
                <a:noFill/>
              </a:defRPr>
            </a:lvl1pPr>
          </a:lstStyle>
          <a:p>
            <a:pPr lvl="0"/>
            <a:r>
              <a:rPr lang="es-ES"/>
              <a:t>Haga clic para modificar los estilos de texto del patrón</a:t>
            </a:r>
          </a:p>
        </p:txBody>
      </p:sp>
      <p:sp>
        <p:nvSpPr>
          <p:cNvPr id="4" name="Rectangle 3">
            <a:extLst>
              <a:ext uri="{FF2B5EF4-FFF2-40B4-BE49-F238E27FC236}">
                <a16:creationId xmlns:a16="http://schemas.microsoft.com/office/drawing/2014/main" id="{0C373FF0-5F44-89E3-17F1-2080738C163E}"/>
              </a:ext>
            </a:extLst>
          </p:cNvPr>
          <p:cNvSpPr/>
          <p:nvPr/>
        </p:nvSpPr>
        <p:spPr>
          <a:xfrm rot="5400000">
            <a:off x="8616191" y="3282192"/>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2" name="Picture 1" descr="Shape&#10;&#10;Description automatically generated with medium confidence">
            <a:extLst>
              <a:ext uri="{FF2B5EF4-FFF2-40B4-BE49-F238E27FC236}">
                <a16:creationId xmlns:a16="http://schemas.microsoft.com/office/drawing/2014/main" id="{041999A7-1D87-CEC6-2CB8-D328257B7161}"/>
              </a:ext>
            </a:extLst>
          </p:cNvPr>
          <p:cNvPicPr>
            <a:picLocks noChangeAspect="1"/>
          </p:cNvPicPr>
          <p:nvPr/>
        </p:nvPicPr>
        <p:blipFill>
          <a:blip r:embed="rId3"/>
          <a:stretch>
            <a:fillRect/>
          </a:stretch>
        </p:blipFill>
        <p:spPr>
          <a:xfrm>
            <a:off x="1086556" y="792687"/>
            <a:ext cx="2993493" cy="790361"/>
          </a:xfrm>
          <a:prstGeom prst="rect">
            <a:avLst/>
          </a:prstGeom>
        </p:spPr>
      </p:pic>
    </p:spTree>
    <p:extLst>
      <p:ext uri="{BB962C8B-B14F-4D97-AF65-F5344CB8AC3E}">
        <p14:creationId xmlns:p14="http://schemas.microsoft.com/office/powerpoint/2010/main" val="3133286840"/>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p:cSld name="Cover">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A69199-CD81-3AE8-8664-40164A4480E5}"/>
              </a:ext>
            </a:extLst>
          </p:cNvPr>
          <p:cNvSpPr/>
          <p:nvPr/>
        </p:nvSpPr>
        <p:spPr>
          <a:xfrm>
            <a:off x="0" y="-4102"/>
            <a:ext cx="12192000" cy="6862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6" name="Picture Placeholder 15">
            <a:extLst>
              <a:ext uri="{FF2B5EF4-FFF2-40B4-BE49-F238E27FC236}">
                <a16:creationId xmlns:a16="http://schemas.microsoft.com/office/drawing/2014/main" id="{94A38477-3147-8640-60A1-8D159D48FB58}"/>
              </a:ext>
            </a:extLst>
          </p:cNvPr>
          <p:cNvSpPr>
            <a:spLocks noGrp="1"/>
          </p:cNvSpPr>
          <p:nvPr>
            <p:ph type="pic" sz="quarter" idx="12"/>
          </p:nvPr>
        </p:nvSpPr>
        <p:spPr>
          <a:xfrm>
            <a:off x="0" y="0"/>
            <a:ext cx="9334042" cy="6858000"/>
          </a:xfrm>
          <a:custGeom>
            <a:avLst/>
            <a:gdLst>
              <a:gd name="connsiteX0" fmla="*/ 0 w 9334042"/>
              <a:gd name="connsiteY0" fmla="*/ 0 h 6858000"/>
              <a:gd name="connsiteX1" fmla="*/ 9334042 w 9334042"/>
              <a:gd name="connsiteY1" fmla="*/ 0 h 6858000"/>
              <a:gd name="connsiteX2" fmla="*/ 9334042 w 9334042"/>
              <a:gd name="connsiteY2" fmla="*/ 6858000 h 6858000"/>
              <a:gd name="connsiteX3" fmla="*/ 7699375 w 9334042"/>
              <a:gd name="connsiteY3" fmla="*/ 6858000 h 6858000"/>
              <a:gd name="connsiteX4" fmla="*/ 7699375 w 9334042"/>
              <a:gd name="connsiteY4" fmla="*/ 2060575 h 6858000"/>
              <a:gd name="connsiteX5" fmla="*/ 0 w 9334042"/>
              <a:gd name="connsiteY5" fmla="*/ 20605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34042" h="6858000">
                <a:moveTo>
                  <a:pt x="0" y="0"/>
                </a:moveTo>
                <a:lnTo>
                  <a:pt x="9334042" y="0"/>
                </a:lnTo>
                <a:lnTo>
                  <a:pt x="9334042" y="6858000"/>
                </a:lnTo>
                <a:lnTo>
                  <a:pt x="7699375" y="6858000"/>
                </a:lnTo>
                <a:lnTo>
                  <a:pt x="7699375" y="2060575"/>
                </a:lnTo>
                <a:lnTo>
                  <a:pt x="0" y="2060575"/>
                </a:lnTo>
                <a:close/>
              </a:path>
            </a:pathLst>
          </a:custGeom>
          <a:solidFill>
            <a:schemeClr val="bg1">
              <a:lumMod val="50000"/>
            </a:schemeClr>
          </a:solidFill>
        </p:spPr>
        <p:txBody>
          <a:bodyPr wrap="square">
            <a:noAutofit/>
          </a:bodyPr>
          <a:lstStyle>
            <a:lvl1pPr algn="ctr">
              <a:defRPr>
                <a:solidFill>
                  <a:schemeClr val="bg1"/>
                </a:solidFill>
              </a:defRPr>
            </a:lvl1pPr>
          </a:lstStyle>
          <a:p>
            <a:r>
              <a:rPr lang="es-ES"/>
              <a:t>Haga clic en el icono para agregar una imagen</a:t>
            </a:r>
            <a:endParaRPr lang="en-GB"/>
          </a:p>
        </p:txBody>
      </p:sp>
      <p:sp>
        <p:nvSpPr>
          <p:cNvPr id="11" name="Rectangle 10">
            <a:extLst>
              <a:ext uri="{FF2B5EF4-FFF2-40B4-BE49-F238E27FC236}">
                <a16:creationId xmlns:a16="http://schemas.microsoft.com/office/drawing/2014/main" id="{980C02F7-7386-FF76-B2DD-EDFBCC9D07CF}"/>
              </a:ext>
            </a:extLst>
          </p:cNvPr>
          <p:cNvSpPr/>
          <p:nvPr/>
        </p:nvSpPr>
        <p:spPr>
          <a:xfrm>
            <a:off x="9334042" y="3429000"/>
            <a:ext cx="2857957" cy="3429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3" name="Text Placeholder 12">
            <a:extLst>
              <a:ext uri="{FF2B5EF4-FFF2-40B4-BE49-F238E27FC236}">
                <a16:creationId xmlns:a16="http://schemas.microsoft.com/office/drawing/2014/main" id="{DFF8CB4C-8678-4A3C-7D3C-466A9CBDAC4C}"/>
              </a:ext>
            </a:extLst>
          </p:cNvPr>
          <p:cNvSpPr>
            <a:spLocks noGrp="1"/>
          </p:cNvSpPr>
          <p:nvPr>
            <p:ph type="body" sz="quarter" idx="14" hasCustomPrompt="1"/>
          </p:nvPr>
        </p:nvSpPr>
        <p:spPr>
          <a:xfrm>
            <a:off x="10010693" y="184229"/>
            <a:ext cx="2002578" cy="2581275"/>
          </a:xfrm>
        </p:spPr>
        <p:txBody>
          <a:bodyPr/>
          <a:lstStyle>
            <a:lvl1pPr algn="r">
              <a:lnSpc>
                <a:spcPts val="5500"/>
              </a:lnSpc>
              <a:spcAft>
                <a:spcPts val="0"/>
              </a:spcAft>
              <a:defRPr sz="6000">
                <a:ln w="19050">
                  <a:solidFill>
                    <a:schemeClr val="bg1"/>
                  </a:solidFill>
                </a:ln>
              </a:defRPr>
            </a:lvl1pPr>
          </a:lstStyle>
          <a:p>
            <a:pPr lvl="0"/>
            <a:r>
              <a:rPr lang="en-GB"/>
              <a:t>02 03 23</a:t>
            </a:r>
          </a:p>
        </p:txBody>
      </p:sp>
      <p:sp>
        <p:nvSpPr>
          <p:cNvPr id="15" name="Text Placeholder 14">
            <a:extLst>
              <a:ext uri="{FF2B5EF4-FFF2-40B4-BE49-F238E27FC236}">
                <a16:creationId xmlns:a16="http://schemas.microsoft.com/office/drawing/2014/main" id="{D1B5A42E-81C0-743F-F7F1-74B73C934CDE}"/>
              </a:ext>
            </a:extLst>
          </p:cNvPr>
          <p:cNvSpPr>
            <a:spLocks noGrp="1"/>
          </p:cNvSpPr>
          <p:nvPr>
            <p:ph type="body" sz="quarter" idx="15" hasCustomPrompt="1"/>
          </p:nvPr>
        </p:nvSpPr>
        <p:spPr>
          <a:xfrm>
            <a:off x="10010692" y="3635296"/>
            <a:ext cx="2013730" cy="3038475"/>
          </a:xfrm>
        </p:spPr>
        <p:txBody>
          <a:bodyPr/>
          <a:lstStyle>
            <a:lvl1pPr algn="r">
              <a:lnSpc>
                <a:spcPct val="80000"/>
              </a:lnSpc>
              <a:spcAft>
                <a:spcPts val="600"/>
              </a:spcAft>
              <a:defRPr sz="2000" b="1">
                <a:gradFill>
                  <a:gsLst>
                    <a:gs pos="0">
                      <a:schemeClr val="tx2"/>
                    </a:gs>
                    <a:gs pos="99000">
                      <a:schemeClr val="accent1"/>
                    </a:gs>
                  </a:gsLst>
                  <a:lin ang="0" scaled="1"/>
                </a:gradFill>
              </a:defRPr>
            </a:lvl1pPr>
            <a:lvl2pPr algn="r">
              <a:lnSpc>
                <a:spcPct val="80000"/>
              </a:lnSpc>
              <a:spcAft>
                <a:spcPts val="600"/>
              </a:spcAft>
              <a:defRPr sz="3600">
                <a:solidFill>
                  <a:schemeClr val="tx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Subtitle</a:t>
            </a:r>
          </a:p>
          <a:p>
            <a:pPr lvl="1"/>
            <a:r>
              <a:rPr lang="en-GB"/>
              <a:t>Title</a:t>
            </a:r>
          </a:p>
        </p:txBody>
      </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880869" y="3959750"/>
            <a:ext cx="5535806" cy="2209275"/>
          </a:xfrm>
        </p:spPr>
        <p:txBody>
          <a:bodyPr/>
          <a:lstStyle>
            <a:lvl1pPr algn="l">
              <a:lnSpc>
                <a:spcPct val="80000"/>
              </a:lnSpc>
              <a:spcAft>
                <a:spcPts val="600"/>
              </a:spcAft>
              <a:defRPr sz="54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sp>
        <p:nvSpPr>
          <p:cNvPr id="48" name="Text Placeholder 9">
            <a:extLst>
              <a:ext uri="{FF2B5EF4-FFF2-40B4-BE49-F238E27FC236}">
                <a16:creationId xmlns:a16="http://schemas.microsoft.com/office/drawing/2014/main" id="{F5F3F589-F9C1-DEA1-DC92-7F395BA1E7D2}"/>
              </a:ext>
            </a:extLst>
          </p:cNvPr>
          <p:cNvSpPr>
            <a:spLocks noGrp="1"/>
          </p:cNvSpPr>
          <p:nvPr>
            <p:ph type="body" sz="quarter" idx="17"/>
          </p:nvPr>
        </p:nvSpPr>
        <p:spPr>
          <a:xfrm>
            <a:off x="640797" y="2743200"/>
            <a:ext cx="18000" cy="4114800"/>
          </a:xfrm>
          <a:gradFill flip="none" rotWithShape="1">
            <a:gsLst>
              <a:gs pos="0">
                <a:schemeClr val="tx2"/>
              </a:gs>
              <a:gs pos="99000">
                <a:schemeClr val="accent1"/>
              </a:gs>
            </a:gsLst>
            <a:lin ang="5400000" scaled="1"/>
            <a:tileRect/>
          </a:gradFill>
        </p:spPr>
        <p:txBody>
          <a:bodyPr lIns="0" tIns="0" rIns="0" bIns="0"/>
          <a:lstStyle>
            <a:lvl1pPr>
              <a:defRPr sz="100">
                <a:noFill/>
              </a:defRPr>
            </a:lvl1pPr>
          </a:lstStyle>
          <a:p>
            <a:pPr lvl="0"/>
            <a:r>
              <a:rPr lang="es-ES"/>
              <a:t>Haga clic para modificar los estilos de texto del patrón</a:t>
            </a:r>
          </a:p>
        </p:txBody>
      </p:sp>
      <p:sp>
        <p:nvSpPr>
          <p:cNvPr id="17" name="Rectangle 16">
            <a:extLst>
              <a:ext uri="{FF2B5EF4-FFF2-40B4-BE49-F238E27FC236}">
                <a16:creationId xmlns:a16="http://schemas.microsoft.com/office/drawing/2014/main" id="{0F4F7150-D1AC-26A5-634F-D2D5E4501534}"/>
              </a:ext>
            </a:extLst>
          </p:cNvPr>
          <p:cNvSpPr/>
          <p:nvPr/>
        </p:nvSpPr>
        <p:spPr>
          <a:xfrm rot="5400000">
            <a:off x="6049798" y="3280141"/>
            <a:ext cx="6862101"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0" name="Text Placeholder 19">
            <a:extLst>
              <a:ext uri="{FF2B5EF4-FFF2-40B4-BE49-F238E27FC236}">
                <a16:creationId xmlns:a16="http://schemas.microsoft.com/office/drawing/2014/main" id="{55D96883-B78C-1832-A07E-53817D111FE0}"/>
              </a:ext>
            </a:extLst>
          </p:cNvPr>
          <p:cNvSpPr>
            <a:spLocks noGrp="1"/>
          </p:cNvSpPr>
          <p:nvPr>
            <p:ph type="body" sz="quarter" idx="27" hasCustomPrompt="1"/>
          </p:nvPr>
        </p:nvSpPr>
        <p:spPr>
          <a:xfrm>
            <a:off x="1" y="4106"/>
            <a:ext cx="9334042" cy="6853894"/>
          </a:xfrm>
          <a:custGeom>
            <a:avLst/>
            <a:gdLst>
              <a:gd name="connsiteX0" fmla="*/ 0 w 9334042"/>
              <a:gd name="connsiteY0" fmla="*/ 0 h 6853894"/>
              <a:gd name="connsiteX1" fmla="*/ 9334042 w 9334042"/>
              <a:gd name="connsiteY1" fmla="*/ 0 h 6853894"/>
              <a:gd name="connsiteX2" fmla="*/ 9334042 w 9334042"/>
              <a:gd name="connsiteY2" fmla="*/ 6853894 h 6853894"/>
              <a:gd name="connsiteX3" fmla="*/ 7696199 w 9334042"/>
              <a:gd name="connsiteY3" fmla="*/ 6853894 h 6853894"/>
              <a:gd name="connsiteX4" fmla="*/ 7696199 w 9334042"/>
              <a:gd name="connsiteY4" fmla="*/ 2053294 h 6853894"/>
              <a:gd name="connsiteX5" fmla="*/ 0 w 9334042"/>
              <a:gd name="connsiteY5" fmla="*/ 2053294 h 6853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34042" h="6853894">
                <a:moveTo>
                  <a:pt x="0" y="0"/>
                </a:moveTo>
                <a:lnTo>
                  <a:pt x="9334042" y="0"/>
                </a:lnTo>
                <a:lnTo>
                  <a:pt x="9334042" y="6853894"/>
                </a:lnTo>
                <a:lnTo>
                  <a:pt x="7696199" y="6853894"/>
                </a:lnTo>
                <a:lnTo>
                  <a:pt x="7696199" y="2053294"/>
                </a:lnTo>
                <a:lnTo>
                  <a:pt x="0" y="2053294"/>
                </a:lnTo>
                <a:close/>
              </a:path>
            </a:pathLst>
          </a:custGeom>
          <a:blipFill>
            <a:blip r:embed="rId2">
              <a:alphaModFix amt="50000"/>
            </a:blip>
            <a:stretch>
              <a:fillRect l="-1796" r="-28823" b="-60"/>
            </a:stretch>
          </a:blipFill>
        </p:spPr>
        <p:txBody>
          <a:bodyPr wrap="square" anchor="ctr">
            <a:noAutofit/>
          </a:bodyPr>
          <a:lstStyle>
            <a:lvl1pPr algn="ctr">
              <a:defRPr sz="100"/>
            </a:lvl1pPr>
          </a:lstStyle>
          <a:p>
            <a:pPr lvl="0"/>
            <a:r>
              <a:rPr lang="en-US"/>
              <a:t> </a:t>
            </a:r>
          </a:p>
        </p:txBody>
      </p:sp>
      <p:pic>
        <p:nvPicPr>
          <p:cNvPr id="4" name="Picture 3" descr="Shape&#10;&#10;Description automatically generated with medium confidence">
            <a:extLst>
              <a:ext uri="{FF2B5EF4-FFF2-40B4-BE49-F238E27FC236}">
                <a16:creationId xmlns:a16="http://schemas.microsoft.com/office/drawing/2014/main" id="{D1511A32-0E34-883E-0899-FBFC82E98FDF}"/>
              </a:ext>
            </a:extLst>
          </p:cNvPr>
          <p:cNvPicPr>
            <a:picLocks noChangeAspect="1"/>
          </p:cNvPicPr>
          <p:nvPr/>
        </p:nvPicPr>
        <p:blipFill>
          <a:blip r:embed="rId3"/>
          <a:stretch>
            <a:fillRect/>
          </a:stretch>
        </p:blipFill>
        <p:spPr>
          <a:xfrm>
            <a:off x="980707" y="2739678"/>
            <a:ext cx="2993493" cy="790361"/>
          </a:xfrm>
          <a:prstGeom prst="rect">
            <a:avLst/>
          </a:prstGeom>
        </p:spPr>
      </p:pic>
    </p:spTree>
    <p:extLst>
      <p:ext uri="{BB962C8B-B14F-4D97-AF65-F5344CB8AC3E}">
        <p14:creationId xmlns:p14="http://schemas.microsoft.com/office/powerpoint/2010/main" val="3145321017"/>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p:cSld name="Thank you">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66891BD-BBF2-859D-FF8B-5090A5DC798D}"/>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3" name="Picture Placeholder 22">
            <a:extLst>
              <a:ext uri="{FF2B5EF4-FFF2-40B4-BE49-F238E27FC236}">
                <a16:creationId xmlns:a16="http://schemas.microsoft.com/office/drawing/2014/main" id="{377C7D6C-0B03-2151-AB26-18A9DA82F708}"/>
              </a:ext>
            </a:extLst>
          </p:cNvPr>
          <p:cNvSpPr>
            <a:spLocks noGrp="1"/>
          </p:cNvSpPr>
          <p:nvPr>
            <p:ph type="pic" sz="quarter" idx="12"/>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8002136 w 12192000"/>
              <a:gd name="connsiteY3" fmla="*/ 6858000 h 6858000"/>
              <a:gd name="connsiteX4" fmla="*/ 8002136 w 12192000"/>
              <a:gd name="connsiteY4" fmla="*/ 1757081 h 6858000"/>
              <a:gd name="connsiteX5" fmla="*/ 0 w 12192000"/>
              <a:gd name="connsiteY5" fmla="*/ 175708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6858000"/>
                </a:lnTo>
                <a:lnTo>
                  <a:pt x="8002136" y="6858000"/>
                </a:lnTo>
                <a:lnTo>
                  <a:pt x="8002136" y="1757081"/>
                </a:lnTo>
                <a:lnTo>
                  <a:pt x="0" y="1757081"/>
                </a:lnTo>
                <a:close/>
              </a:path>
            </a:pathLst>
          </a:custGeom>
          <a:solidFill>
            <a:schemeClr val="bg1">
              <a:lumMod val="50000"/>
            </a:schemeClr>
          </a:solidFill>
        </p:spPr>
        <p:txBody>
          <a:bodyPr wrap="square">
            <a:noAutofit/>
          </a:bodyPr>
          <a:lstStyle>
            <a:lvl1pPr algn="ctr">
              <a:defRPr>
                <a:solidFill>
                  <a:schemeClr val="bg1"/>
                </a:solidFill>
              </a:defRPr>
            </a:lvl1pPr>
          </a:lstStyle>
          <a:p>
            <a:r>
              <a:rPr lang="es-ES"/>
              <a:t>Haga clic en el icono para agregar una imagen</a:t>
            </a:r>
            <a:endParaRPr lang="en-GB"/>
          </a:p>
        </p:txBody>
      </p:sp>
      <p:sp>
        <p:nvSpPr>
          <p:cNvPr id="21" name="Text Placeholder 20">
            <a:extLst>
              <a:ext uri="{FF2B5EF4-FFF2-40B4-BE49-F238E27FC236}">
                <a16:creationId xmlns:a16="http://schemas.microsoft.com/office/drawing/2014/main" id="{E0342835-76CA-EF1B-C6A6-EBD88D5B9D40}"/>
              </a:ext>
            </a:extLst>
          </p:cNvPr>
          <p:cNvSpPr>
            <a:spLocks noGrp="1"/>
          </p:cNvSpPr>
          <p:nvPr>
            <p:ph type="body" sz="quarter" idx="26"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8002136 w 12192000"/>
              <a:gd name="connsiteY3" fmla="*/ 6858000 h 6858000"/>
              <a:gd name="connsiteX4" fmla="*/ 8002136 w 12192000"/>
              <a:gd name="connsiteY4" fmla="*/ 1757081 h 6858000"/>
              <a:gd name="connsiteX5" fmla="*/ 0 w 12192000"/>
              <a:gd name="connsiteY5" fmla="*/ 175708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6858000"/>
                </a:lnTo>
                <a:lnTo>
                  <a:pt x="8002136" y="6858000"/>
                </a:lnTo>
                <a:lnTo>
                  <a:pt x="8002136" y="1757081"/>
                </a:lnTo>
                <a:lnTo>
                  <a:pt x="0" y="1757081"/>
                </a:lnTo>
                <a:close/>
              </a:path>
            </a:pathLst>
          </a:custGeom>
          <a:blipFill>
            <a:blip r:embed="rId2">
              <a:alphaModFix amt="75000"/>
            </a:blip>
            <a:stretch>
              <a:fillRect/>
            </a:stretch>
          </a:blipFill>
        </p:spPr>
        <p:txBody>
          <a:bodyPr wrap="square" anchor="ctr">
            <a:noAutofit/>
          </a:bodyPr>
          <a:lstStyle>
            <a:lvl1pPr algn="ctr">
              <a:defRPr sz="100"/>
            </a:lvl1pPr>
          </a:lstStyle>
          <a:p>
            <a:pPr lvl="0"/>
            <a:r>
              <a:rPr lang="en-US"/>
              <a:t> </a:t>
            </a:r>
          </a:p>
        </p:txBody>
      </p:sp>
      <p:sp>
        <p:nvSpPr>
          <p:cNvPr id="48" name="Text Placeholder 9">
            <a:extLst>
              <a:ext uri="{FF2B5EF4-FFF2-40B4-BE49-F238E27FC236}">
                <a16:creationId xmlns:a16="http://schemas.microsoft.com/office/drawing/2014/main" id="{F5F3F589-F9C1-DEA1-DC92-7F395BA1E7D2}"/>
              </a:ext>
            </a:extLst>
          </p:cNvPr>
          <p:cNvSpPr>
            <a:spLocks noGrp="1"/>
          </p:cNvSpPr>
          <p:nvPr>
            <p:ph type="body" sz="quarter" idx="17"/>
          </p:nvPr>
        </p:nvSpPr>
        <p:spPr>
          <a:xfrm>
            <a:off x="640797" y="2743200"/>
            <a:ext cx="18000" cy="4114800"/>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4" name="Text Placeholder 14">
            <a:extLst>
              <a:ext uri="{FF2B5EF4-FFF2-40B4-BE49-F238E27FC236}">
                <a16:creationId xmlns:a16="http://schemas.microsoft.com/office/drawing/2014/main" id="{3E3857DA-45E2-E593-E020-122BE12AB60D}"/>
              </a:ext>
            </a:extLst>
          </p:cNvPr>
          <p:cNvSpPr>
            <a:spLocks noGrp="1"/>
          </p:cNvSpPr>
          <p:nvPr>
            <p:ph type="body" sz="quarter" idx="16" hasCustomPrompt="1"/>
          </p:nvPr>
        </p:nvSpPr>
        <p:spPr>
          <a:xfrm>
            <a:off x="880869" y="3917320"/>
            <a:ext cx="6316536" cy="2528155"/>
          </a:xfrm>
        </p:spPr>
        <p:txBody>
          <a:bodyPr/>
          <a:lstStyle>
            <a:lvl1pPr algn="l">
              <a:lnSpc>
                <a:spcPct val="80000"/>
              </a:lnSpc>
              <a:spcAft>
                <a:spcPts val="600"/>
              </a:spcAft>
              <a:defRPr sz="88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Thank you</a:t>
            </a:r>
          </a:p>
        </p:txBody>
      </p:sp>
      <p:sp>
        <p:nvSpPr>
          <p:cNvPr id="19" name="Rectangle 18">
            <a:extLst>
              <a:ext uri="{FF2B5EF4-FFF2-40B4-BE49-F238E27FC236}">
                <a16:creationId xmlns:a16="http://schemas.microsoft.com/office/drawing/2014/main" id="{E04F3135-DD22-391A-0ED3-CEEF04756149}"/>
              </a:ext>
            </a:extLst>
          </p:cNvPr>
          <p:cNvSpPr/>
          <p:nvPr/>
        </p:nvSpPr>
        <p:spPr>
          <a:xfrm rot="5400000">
            <a:off x="5308294" y="4160733"/>
            <a:ext cx="5100918"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3" name="Picture 2" descr="Shape&#10;&#10;Description automatically generated with medium confidence">
            <a:extLst>
              <a:ext uri="{FF2B5EF4-FFF2-40B4-BE49-F238E27FC236}">
                <a16:creationId xmlns:a16="http://schemas.microsoft.com/office/drawing/2014/main" id="{41F152FB-AC11-B954-3CEB-99F2B3090CE1}"/>
              </a:ext>
            </a:extLst>
          </p:cNvPr>
          <p:cNvPicPr>
            <a:picLocks noChangeAspect="1"/>
          </p:cNvPicPr>
          <p:nvPr/>
        </p:nvPicPr>
        <p:blipFill>
          <a:blip r:embed="rId3"/>
          <a:stretch>
            <a:fillRect/>
          </a:stretch>
        </p:blipFill>
        <p:spPr>
          <a:xfrm>
            <a:off x="980707" y="2739678"/>
            <a:ext cx="2993493" cy="790361"/>
          </a:xfrm>
          <a:prstGeom prst="rect">
            <a:avLst/>
          </a:prstGeom>
        </p:spPr>
      </p:pic>
    </p:spTree>
    <p:extLst>
      <p:ext uri="{BB962C8B-B14F-4D97-AF65-F5344CB8AC3E}">
        <p14:creationId xmlns:p14="http://schemas.microsoft.com/office/powerpoint/2010/main" val="3354494749"/>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preserve="1">
  <p:cSld name="Agenda">
    <p:bg>
      <p:bgPr>
        <a:solidFill>
          <a:srgbClr val="EDE9E9"/>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C0A0410-718F-647E-2293-D8ADDF4C8482}"/>
              </a:ext>
            </a:extLst>
          </p:cNvPr>
          <p:cNvSpPr>
            <a:spLocks noGrp="1"/>
          </p:cNvSpPr>
          <p:nvPr>
            <p:ph type="pic" sz="quarter" idx="12"/>
          </p:nvPr>
        </p:nvSpPr>
        <p:spPr>
          <a:xfrm>
            <a:off x="3206751" y="0"/>
            <a:ext cx="3848100" cy="6858000"/>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3" name="Text Placeholder 10">
            <a:extLst>
              <a:ext uri="{FF2B5EF4-FFF2-40B4-BE49-F238E27FC236}">
                <a16:creationId xmlns:a16="http://schemas.microsoft.com/office/drawing/2014/main" id="{6D612525-6838-411E-0B94-027DE0BC2148}"/>
              </a:ext>
            </a:extLst>
          </p:cNvPr>
          <p:cNvSpPr>
            <a:spLocks noGrp="1"/>
          </p:cNvSpPr>
          <p:nvPr>
            <p:ph type="body" sz="quarter" idx="27" hasCustomPrompt="1"/>
          </p:nvPr>
        </p:nvSpPr>
        <p:spPr>
          <a:xfrm>
            <a:off x="3206749" y="-2"/>
            <a:ext cx="3848102" cy="6858000"/>
          </a:xfrm>
          <a:blipFill>
            <a:blip r:embed="rId2">
              <a:alphaModFix amt="75000"/>
            </a:blip>
            <a:stretch>
              <a:fillRect l="-108416" r="-108416"/>
            </a:stretch>
          </a:blipFill>
        </p:spPr>
        <p:txBody>
          <a:bodyPr anchor="ctr"/>
          <a:lstStyle>
            <a:lvl1pPr algn="ctr">
              <a:defRPr sz="100"/>
            </a:lvl1pPr>
          </a:lstStyle>
          <a:p>
            <a:pPr lvl="0"/>
            <a:r>
              <a:rPr lang="en-US"/>
              <a:t> </a:t>
            </a:r>
          </a:p>
        </p:txBody>
      </p:sp>
      <p:sp>
        <p:nvSpPr>
          <p:cNvPr id="5" name="Rectangle 4">
            <a:extLst>
              <a:ext uri="{FF2B5EF4-FFF2-40B4-BE49-F238E27FC236}">
                <a16:creationId xmlns:a16="http://schemas.microsoft.com/office/drawing/2014/main" id="{33E2D861-3CBF-27C2-8E2B-DED3EDFB82BA}"/>
              </a:ext>
            </a:extLst>
          </p:cNvPr>
          <p:cNvSpPr/>
          <p:nvPr/>
        </p:nvSpPr>
        <p:spPr>
          <a:xfrm>
            <a:off x="0" y="-1"/>
            <a:ext cx="32067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4" name="Slide Number Placeholder 3">
            <a:extLst>
              <a:ext uri="{FF2B5EF4-FFF2-40B4-BE49-F238E27FC236}">
                <a16:creationId xmlns:a16="http://schemas.microsoft.com/office/drawing/2014/main" id="{CC3AF39E-76CB-396B-E689-B646697B6C2B}"/>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E26C92EE-3BFD-03D8-7F01-5532E462A69B}"/>
              </a:ext>
            </a:extLst>
          </p:cNvPr>
          <p:cNvSpPr>
            <a:spLocks noGrp="1"/>
          </p:cNvSpPr>
          <p:nvPr>
            <p:ph type="body" sz="quarter" idx="17"/>
          </p:nvPr>
        </p:nvSpPr>
        <p:spPr>
          <a:xfrm>
            <a:off x="635382" y="2743200"/>
            <a:ext cx="18000" cy="4114800"/>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7" name="Rectangle 6">
            <a:extLst>
              <a:ext uri="{FF2B5EF4-FFF2-40B4-BE49-F238E27FC236}">
                <a16:creationId xmlns:a16="http://schemas.microsoft.com/office/drawing/2014/main" id="{3C813DF5-3330-9FF9-F36C-EE2A88A47019}"/>
              </a:ext>
            </a:extLst>
          </p:cNvPr>
          <p:cNvSpPr/>
          <p:nvPr/>
        </p:nvSpPr>
        <p:spPr>
          <a:xfrm rot="5400000">
            <a:off x="3772658" y="3282193"/>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8" name="Text Placeholder 7">
            <a:extLst>
              <a:ext uri="{FF2B5EF4-FFF2-40B4-BE49-F238E27FC236}">
                <a16:creationId xmlns:a16="http://schemas.microsoft.com/office/drawing/2014/main" id="{A7734993-CF7B-54A0-5959-C84728AA0A35}"/>
              </a:ext>
            </a:extLst>
          </p:cNvPr>
          <p:cNvSpPr>
            <a:spLocks noGrp="1"/>
          </p:cNvSpPr>
          <p:nvPr>
            <p:ph type="body" sz="quarter" idx="13" hasCustomPrompt="1"/>
          </p:nvPr>
        </p:nvSpPr>
        <p:spPr>
          <a:xfrm>
            <a:off x="1151285" y="2743200"/>
            <a:ext cx="4624039" cy="2743200"/>
          </a:xfrm>
          <a:solidFill>
            <a:schemeClr val="bg1"/>
          </a:solidFill>
        </p:spPr>
        <p:txBody>
          <a:bodyPr anchor="ctr"/>
          <a:lstStyle>
            <a:lvl1pPr>
              <a:lnSpc>
                <a:spcPct val="80000"/>
              </a:lnSpc>
              <a:spcAft>
                <a:spcPts val="0"/>
              </a:spcAft>
              <a:defRPr sz="720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GB"/>
              <a:t>Today’s agenda</a:t>
            </a:r>
          </a:p>
        </p:txBody>
      </p:sp>
      <p:pic>
        <p:nvPicPr>
          <p:cNvPr id="9" name="Picture 8">
            <a:extLst>
              <a:ext uri="{FF2B5EF4-FFF2-40B4-BE49-F238E27FC236}">
                <a16:creationId xmlns:a16="http://schemas.microsoft.com/office/drawing/2014/main" id="{1A47C7E3-6F65-C6E0-1009-5B494C296405}"/>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2452504483"/>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p:cSld name="Statement slide #1">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8700F36-2416-7D9C-6314-B610679C7916}"/>
              </a:ext>
            </a:extLst>
          </p:cNvPr>
          <p:cNvSpPr/>
          <p:nvPr/>
        </p:nvSpPr>
        <p:spPr>
          <a:xfrm rot="5400000">
            <a:off x="9992555" y="1912183"/>
            <a:ext cx="4105274"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2" y="4111626"/>
            <a:ext cx="12192001" cy="2746374"/>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7" name="Text Placeholder 20">
            <a:extLst>
              <a:ext uri="{FF2B5EF4-FFF2-40B4-BE49-F238E27FC236}">
                <a16:creationId xmlns:a16="http://schemas.microsoft.com/office/drawing/2014/main" id="{2E42AB59-0006-B148-D9C7-AB38AE4AAEC9}"/>
              </a:ext>
            </a:extLst>
          </p:cNvPr>
          <p:cNvSpPr>
            <a:spLocks noGrp="1"/>
          </p:cNvSpPr>
          <p:nvPr>
            <p:ph type="body" sz="quarter" idx="25"/>
          </p:nvPr>
        </p:nvSpPr>
        <p:spPr>
          <a:xfrm flipH="1">
            <a:off x="0" y="6352"/>
            <a:ext cx="12192000" cy="6858000"/>
          </a:xfrm>
          <a:blipFill>
            <a:blip r:embed="rId2">
              <a:alphaModFix amt="75000"/>
            </a:blip>
            <a:stretch>
              <a:fillRect/>
            </a:stretch>
          </a:blipFill>
        </p:spPr>
        <p:txBody>
          <a:bodyPr anchor="ct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565535"/>
            <a:ext cx="8340725" cy="3546090"/>
          </a:xfrm>
        </p:spPr>
        <p:txBody>
          <a:bodyPr/>
          <a:lstStyle>
            <a:lvl1pPr>
              <a:lnSpc>
                <a:spcPct val="90000"/>
              </a:lnSpc>
              <a:defRPr sz="5400">
                <a:solidFill>
                  <a:schemeClr val="tx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9" name="Rounded Rectangle 8">
            <a:extLst>
              <a:ext uri="{FF2B5EF4-FFF2-40B4-BE49-F238E27FC236}">
                <a16:creationId xmlns:a16="http://schemas.microsoft.com/office/drawing/2014/main" id="{F809670F-B8FC-84F8-7947-249DE69D7406}"/>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8" name="Picture 7">
            <a:extLst>
              <a:ext uri="{FF2B5EF4-FFF2-40B4-BE49-F238E27FC236}">
                <a16:creationId xmlns:a16="http://schemas.microsoft.com/office/drawing/2014/main" id="{AB46AFC3-49DA-CB60-1E4D-C6242C7D9C72}"/>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1558080058"/>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p:cSld name="Statement slide #2 - no line">
    <p:bg>
      <p:bgPr>
        <a:solidFill>
          <a:schemeClr val="tx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6352"/>
            <a:ext cx="12193199" cy="6851647"/>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2" name="Text Placeholder 20">
            <a:extLst>
              <a:ext uri="{FF2B5EF4-FFF2-40B4-BE49-F238E27FC236}">
                <a16:creationId xmlns:a16="http://schemas.microsoft.com/office/drawing/2014/main" id="{252FC420-28B5-7ACA-60C1-4F782DB6F9A0}"/>
              </a:ext>
            </a:extLst>
          </p:cNvPr>
          <p:cNvSpPr>
            <a:spLocks noGrp="1"/>
          </p:cNvSpPr>
          <p:nvPr>
            <p:ph type="body" sz="quarter" idx="25"/>
          </p:nvPr>
        </p:nvSpPr>
        <p:spPr>
          <a:xfrm flipH="1">
            <a:off x="0" y="6352"/>
            <a:ext cx="12192000" cy="6858000"/>
          </a:xfrm>
          <a:blipFill>
            <a:blip r:embed="rId2">
              <a:alphaModFix amt="75000"/>
            </a:blip>
            <a:stretch>
              <a:fillRect l="24" r="-24"/>
            </a:stretch>
          </a:blipFill>
        </p:spPr>
        <p:txBody>
          <a:bodyPr anchor="ct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914400"/>
            <a:ext cx="8340725" cy="4572003"/>
          </a:xfrm>
        </p:spPr>
        <p:txBody>
          <a:bodyPr/>
          <a:lstStyle>
            <a:lvl1pPr>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pic>
        <p:nvPicPr>
          <p:cNvPr id="6" name="Picture 5">
            <a:extLst>
              <a:ext uri="{FF2B5EF4-FFF2-40B4-BE49-F238E27FC236}">
                <a16:creationId xmlns:a16="http://schemas.microsoft.com/office/drawing/2014/main" id="{E289095F-CBA9-0776-ED0A-FAB03D735178}"/>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3952555291"/>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p:cSld name="Statement slide - fullbleed">
    <p:bg>
      <p:bgPr>
        <a:solidFill>
          <a:schemeClr val="tx1"/>
        </a:solidFill>
        <a:effectLst/>
      </p:bgPr>
    </p:bg>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00" y="-6353"/>
            <a:ext cx="12193200" cy="6858000"/>
          </a:xfrm>
          <a:gradFill flip="none" rotWithShape="1">
            <a:gsLst>
              <a:gs pos="0">
                <a:schemeClr val="tx1">
                  <a:alpha val="73000"/>
                </a:schemeClr>
              </a:gs>
              <a:gs pos="100000">
                <a:schemeClr val="tx1">
                  <a:alpha val="20000"/>
                </a:schemeClr>
              </a:gs>
            </a:gsLst>
            <a:lin ang="0" scaled="1"/>
            <a:tileRect/>
          </a:gradFill>
        </p:spPr>
        <p:txBody>
          <a:bodyPr lIns="756000" tIns="612000" rIns="2520000" bIns="1152000" anchor="ctr"/>
          <a:lstStyle>
            <a:lvl1pPr algn="l">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600" y="3176"/>
            <a:ext cx="12193200" cy="6858000"/>
          </a:xfrm>
          <a:gradFill>
            <a:gsLst>
              <a:gs pos="0">
                <a:schemeClr val="tx1">
                  <a:alpha val="73000"/>
                </a:schemeClr>
              </a:gs>
              <a:gs pos="100000">
                <a:schemeClr val="tx1">
                  <a:alpha val="0"/>
                </a:schemeClr>
              </a:gs>
            </a:gsLst>
            <a:lin ang="16200000" scaled="1"/>
          </a:gradFill>
        </p:spPr>
        <p:txBody>
          <a:bodyPr/>
          <a:lstStyle>
            <a:lvl1pPr algn="ctr">
              <a:defRPr>
                <a:solidFill>
                  <a:schemeClr val="bg1"/>
                </a:solidFill>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6" name="Text Placeholder 20">
            <a:extLst>
              <a:ext uri="{FF2B5EF4-FFF2-40B4-BE49-F238E27FC236}">
                <a16:creationId xmlns:a16="http://schemas.microsoft.com/office/drawing/2014/main" id="{E8A1264F-301A-E736-9F01-1DEF9B53F7AE}"/>
              </a:ext>
            </a:extLst>
          </p:cNvPr>
          <p:cNvSpPr>
            <a:spLocks noGrp="1"/>
          </p:cNvSpPr>
          <p:nvPr>
            <p:ph type="body" sz="quarter" idx="25"/>
          </p:nvPr>
        </p:nvSpPr>
        <p:spPr>
          <a:xfrm flipH="1">
            <a:off x="0" y="6352"/>
            <a:ext cx="12192000" cy="6858000"/>
          </a:xfrm>
          <a:blipFill>
            <a:blip r:embed="rId2">
              <a:alphaModFix amt="75000"/>
            </a:blip>
            <a:stretch>
              <a:fillRect l="24" r="-24"/>
            </a:stretch>
          </a:blipFill>
        </p:spPr>
        <p:txBody>
          <a:bodyPr anchor="ctr"/>
          <a:lstStyle>
            <a:lvl1pPr>
              <a:defRPr sz="100">
                <a:noFill/>
              </a:defRPr>
            </a:lvl1pPr>
          </a:lstStyle>
          <a:p>
            <a:pPr lvl="0"/>
            <a:r>
              <a:rPr lang="es-ES"/>
              <a:t>Haga clic para modificar los estilos de texto del patrón</a:t>
            </a:r>
          </a:p>
        </p:txBody>
      </p:sp>
      <p:pic>
        <p:nvPicPr>
          <p:cNvPr id="2" name="Picture 1">
            <a:extLst>
              <a:ext uri="{FF2B5EF4-FFF2-40B4-BE49-F238E27FC236}">
                <a16:creationId xmlns:a16="http://schemas.microsoft.com/office/drawing/2014/main" id="{DA5B50F6-35F7-718C-1F0C-C5B564CDF9E5}"/>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4048917120"/>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p:cSld name="Quote black - no line">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0"/>
            <a:ext cx="6096000"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Text Placeholder 5">
            <a:extLst>
              <a:ext uri="{FF2B5EF4-FFF2-40B4-BE49-F238E27FC236}">
                <a16:creationId xmlns:a16="http://schemas.microsoft.com/office/drawing/2014/main" id="{22332F8C-B815-6103-1445-DCD4B5213EE0}"/>
              </a:ext>
            </a:extLst>
          </p:cNvPr>
          <p:cNvSpPr>
            <a:spLocks noGrp="1"/>
          </p:cNvSpPr>
          <p:nvPr>
            <p:ph type="body" sz="quarter" idx="19"/>
          </p:nvPr>
        </p:nvSpPr>
        <p:spPr>
          <a:xfrm>
            <a:off x="6947275" y="682625"/>
            <a:ext cx="4608137" cy="4803775"/>
          </a:xfrm>
        </p:spPr>
        <p:txBody>
          <a:bodyPr/>
          <a:lstStyle>
            <a:lvl1pPr>
              <a:lnSpc>
                <a:spcPct val="100000"/>
              </a:lnSpc>
              <a:defRPr sz="3600">
                <a:solidFill>
                  <a:schemeClr val="tx1"/>
                </a:solidFill>
              </a:defRPr>
            </a:lvl1pPr>
            <a:lvl2pPr>
              <a:spcBef>
                <a:spcPts val="1200"/>
              </a:spcBef>
              <a:spcAft>
                <a:spcPts val="0"/>
              </a:spcAft>
              <a:defRPr sz="1400" b="1">
                <a:solidFill>
                  <a:schemeClr val="tx2"/>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p:txBody>
      </p:sp>
      <p:sp>
        <p:nvSpPr>
          <p:cNvPr id="2" name="Rounded Rectangle 1">
            <a:extLst>
              <a:ext uri="{FF2B5EF4-FFF2-40B4-BE49-F238E27FC236}">
                <a16:creationId xmlns:a16="http://schemas.microsoft.com/office/drawing/2014/main" id="{958816A0-7F4C-A0E8-E5DF-4FE91345C726}"/>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20">
            <a:extLst>
              <a:ext uri="{FF2B5EF4-FFF2-40B4-BE49-F238E27FC236}">
                <a16:creationId xmlns:a16="http://schemas.microsoft.com/office/drawing/2014/main" id="{3140AC83-22C5-763A-64A5-8A28D0B0709F}"/>
              </a:ext>
            </a:extLst>
          </p:cNvPr>
          <p:cNvSpPr>
            <a:spLocks noGrp="1"/>
          </p:cNvSpPr>
          <p:nvPr>
            <p:ph type="body" sz="quarter" idx="25"/>
          </p:nvPr>
        </p:nvSpPr>
        <p:spPr>
          <a:xfrm flipH="1">
            <a:off x="0" y="0"/>
            <a:ext cx="6096000" cy="6169024"/>
          </a:xfrm>
          <a:blipFill>
            <a:blip r:embed="rId2">
              <a:alphaModFix amt="50000"/>
            </a:blip>
            <a:stretch>
              <a:fillRect l="-74091" r="-25909" b="-11168"/>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3802531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reaker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18752497-0F11-A148-BE64-4764721D9502}"/>
              </a:ext>
            </a:extLst>
          </p:cNvPr>
          <p:cNvGrpSpPr/>
          <p:nvPr userDrawn="1"/>
        </p:nvGrpSpPr>
        <p:grpSpPr>
          <a:xfrm>
            <a:off x="-8238" y="609600"/>
            <a:ext cx="6245994" cy="5635625"/>
            <a:chOff x="-8238" y="355600"/>
            <a:chExt cx="6815438" cy="6149422"/>
          </a:xfrm>
        </p:grpSpPr>
        <p:sp>
          <p:nvSpPr>
            <p:cNvPr id="8" name="Freeform 7">
              <a:extLst>
                <a:ext uri="{FF2B5EF4-FFF2-40B4-BE49-F238E27FC236}">
                  <a16:creationId xmlns:a16="http://schemas.microsoft.com/office/drawing/2014/main" id="{26968DDD-2381-424F-9723-F5F32594F556}"/>
                </a:ext>
              </a:extLst>
            </p:cNvPr>
            <p:cNvSpPr/>
            <p:nvPr/>
          </p:nvSpPr>
          <p:spPr>
            <a:xfrm>
              <a:off x="-8238" y="355600"/>
              <a:ext cx="6815438" cy="6149422"/>
            </a:xfrm>
            <a:custGeom>
              <a:avLst/>
              <a:gdLst>
                <a:gd name="connsiteX0" fmla="*/ 0 w 6815438"/>
                <a:gd name="connsiteY0" fmla="*/ 0 h 6149422"/>
                <a:gd name="connsiteX1" fmla="*/ 6815438 w 6815438"/>
                <a:gd name="connsiteY1" fmla="*/ 0 h 6149422"/>
                <a:gd name="connsiteX2" fmla="*/ 5278083 w 6815438"/>
                <a:gd name="connsiteY2" fmla="*/ 6149422 h 6149422"/>
                <a:gd name="connsiteX3" fmla="*/ 0 w 6815438"/>
                <a:gd name="connsiteY3" fmla="*/ 6149422 h 6149422"/>
              </a:gdLst>
              <a:ahLst/>
              <a:cxnLst>
                <a:cxn ang="0">
                  <a:pos x="connsiteX0" y="connsiteY0"/>
                </a:cxn>
                <a:cxn ang="0">
                  <a:pos x="connsiteX1" y="connsiteY1"/>
                </a:cxn>
                <a:cxn ang="0">
                  <a:pos x="connsiteX2" y="connsiteY2"/>
                </a:cxn>
                <a:cxn ang="0">
                  <a:pos x="connsiteX3" y="connsiteY3"/>
                </a:cxn>
              </a:cxnLst>
              <a:rect l="l" t="t" r="r" b="b"/>
              <a:pathLst>
                <a:path w="6815438" h="6149422">
                  <a:moveTo>
                    <a:pt x="0" y="0"/>
                  </a:moveTo>
                  <a:lnTo>
                    <a:pt x="6815438" y="0"/>
                  </a:lnTo>
                  <a:lnTo>
                    <a:pt x="5278083" y="6149422"/>
                  </a:lnTo>
                  <a:lnTo>
                    <a:pt x="0" y="61494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a:extLst>
                <a:ext uri="{FF2B5EF4-FFF2-40B4-BE49-F238E27FC236}">
                  <a16:creationId xmlns:a16="http://schemas.microsoft.com/office/drawing/2014/main" id="{26C0937F-23EA-194F-8642-BEB28670398B}"/>
                </a:ext>
              </a:extLst>
            </p:cNvPr>
            <p:cNvSpPr/>
            <p:nvPr/>
          </p:nvSpPr>
          <p:spPr>
            <a:xfrm>
              <a:off x="-8238" y="6327405"/>
              <a:ext cx="5326364" cy="177617"/>
            </a:xfrm>
            <a:custGeom>
              <a:avLst/>
              <a:gdLst>
                <a:gd name="connsiteX0" fmla="*/ 0 w 5326364"/>
                <a:gd name="connsiteY0" fmla="*/ 0 h 177617"/>
                <a:gd name="connsiteX1" fmla="*/ 5326364 w 5326364"/>
                <a:gd name="connsiteY1" fmla="*/ 0 h 177617"/>
                <a:gd name="connsiteX2" fmla="*/ 5281960 w 5326364"/>
                <a:gd name="connsiteY2" fmla="*/ 177617 h 177617"/>
                <a:gd name="connsiteX3" fmla="*/ 0 w 5326364"/>
                <a:gd name="connsiteY3" fmla="*/ 177617 h 177617"/>
              </a:gdLst>
              <a:ahLst/>
              <a:cxnLst>
                <a:cxn ang="0">
                  <a:pos x="connsiteX0" y="connsiteY0"/>
                </a:cxn>
                <a:cxn ang="0">
                  <a:pos x="connsiteX1" y="connsiteY1"/>
                </a:cxn>
                <a:cxn ang="0">
                  <a:pos x="connsiteX2" y="connsiteY2"/>
                </a:cxn>
                <a:cxn ang="0">
                  <a:pos x="connsiteX3" y="connsiteY3"/>
                </a:cxn>
              </a:cxnLst>
              <a:rect l="l" t="t" r="r" b="b"/>
              <a:pathLst>
                <a:path w="5326364" h="177617">
                  <a:moveTo>
                    <a:pt x="0" y="0"/>
                  </a:moveTo>
                  <a:lnTo>
                    <a:pt x="5326364" y="0"/>
                  </a:lnTo>
                  <a:lnTo>
                    <a:pt x="5281960" y="177617"/>
                  </a:lnTo>
                  <a:lnTo>
                    <a:pt x="0" y="177617"/>
                  </a:lnTo>
                  <a:close/>
                </a:path>
              </a:pathLst>
            </a:cu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4" name="Text Placeholder 3">
            <a:extLst>
              <a:ext uri="{FF2B5EF4-FFF2-40B4-BE49-F238E27FC236}">
                <a16:creationId xmlns:a16="http://schemas.microsoft.com/office/drawing/2014/main" id="{15518AE9-A1AC-884F-94E4-FD7CF5C5894C}"/>
              </a:ext>
            </a:extLst>
          </p:cNvPr>
          <p:cNvSpPr>
            <a:spLocks noGrp="1"/>
          </p:cNvSpPr>
          <p:nvPr>
            <p:ph type="body" sz="quarter" idx="11" hasCustomPrompt="1"/>
          </p:nvPr>
        </p:nvSpPr>
        <p:spPr>
          <a:xfrm>
            <a:off x="804863" y="4261866"/>
            <a:ext cx="4023169" cy="1379538"/>
          </a:xfrm>
        </p:spPr>
        <p:txBody>
          <a:bodyPr>
            <a:normAutofit/>
          </a:bodyPr>
          <a:lstStyle>
            <a:lvl1pPr>
              <a:lnSpc>
                <a:spcPct val="100000"/>
              </a:lnSpc>
              <a:defRPr sz="4200" b="1">
                <a:solidFill>
                  <a:schemeClr val="bg1"/>
                </a:solidFill>
              </a:defRPr>
            </a:lvl1pPr>
          </a:lstStyle>
          <a:p>
            <a:pPr lvl="0"/>
            <a:r>
              <a:rPr lang="en-GB"/>
              <a:t>Section Title </a:t>
            </a:r>
            <a:br>
              <a:rPr lang="en-GB"/>
            </a:br>
            <a:r>
              <a:rPr lang="en-GB"/>
              <a:t>Goes Here</a:t>
            </a:r>
            <a:endParaRPr lang="en-US"/>
          </a:p>
        </p:txBody>
      </p:sp>
      <p:sp>
        <p:nvSpPr>
          <p:cNvPr id="17" name="Picture Placeholder 16">
            <a:extLst>
              <a:ext uri="{FF2B5EF4-FFF2-40B4-BE49-F238E27FC236}">
                <a16:creationId xmlns:a16="http://schemas.microsoft.com/office/drawing/2014/main" id="{51C856C7-5A9E-5B4F-8F15-13A5000A0696}"/>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6245225 h 6858000"/>
              <a:gd name="connsiteX5" fmla="*/ 4837088 w 12192000"/>
              <a:gd name="connsiteY5" fmla="*/ 6245225 h 6858000"/>
              <a:gd name="connsiteX6" fmla="*/ 6245994 w 12192000"/>
              <a:gd name="connsiteY6" fmla="*/ 609600 h 6858000"/>
              <a:gd name="connsiteX7" fmla="*/ 0 w 12192000"/>
              <a:gd name="connsiteY7" fmla="*/ 6096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0" y="6858000"/>
                </a:lnTo>
                <a:lnTo>
                  <a:pt x="0" y="6245225"/>
                </a:lnTo>
                <a:lnTo>
                  <a:pt x="4837088" y="6245225"/>
                </a:lnTo>
                <a:lnTo>
                  <a:pt x="6245994" y="609600"/>
                </a:lnTo>
                <a:lnTo>
                  <a:pt x="0" y="609600"/>
                </a:lnTo>
                <a:close/>
              </a:path>
            </a:pathLst>
          </a:custGeom>
          <a:solidFill>
            <a:schemeClr val="bg1">
              <a:lumMod val="95000"/>
            </a:schemeClr>
          </a:solidFill>
          <a:ln>
            <a:noFill/>
          </a:ln>
        </p:spPr>
        <p:txBody>
          <a:bodyPr wrap="square" anchor="ctr">
            <a:noAutofit/>
          </a:bodyPr>
          <a:lstStyle>
            <a:lvl1pPr algn="r">
              <a:defRPr/>
            </a:lvl1pPr>
          </a:lstStyle>
          <a:p>
            <a:endParaRPr lang="en-GB"/>
          </a:p>
        </p:txBody>
      </p:sp>
      <p:sp>
        <p:nvSpPr>
          <p:cNvPr id="20" name="Text Placeholder 19">
            <a:extLst>
              <a:ext uri="{FF2B5EF4-FFF2-40B4-BE49-F238E27FC236}">
                <a16:creationId xmlns:a16="http://schemas.microsoft.com/office/drawing/2014/main" id="{F6748681-CB1E-D146-9743-66693C1EA6DC}"/>
              </a:ext>
            </a:extLst>
          </p:cNvPr>
          <p:cNvSpPr>
            <a:spLocks noGrp="1"/>
          </p:cNvSpPr>
          <p:nvPr>
            <p:ph type="body" sz="quarter" idx="12" hasCustomPrompt="1"/>
          </p:nvPr>
        </p:nvSpPr>
        <p:spPr>
          <a:xfrm>
            <a:off x="692727" y="887413"/>
            <a:ext cx="4655128" cy="2922587"/>
          </a:xfrm>
        </p:spPr>
        <p:txBody>
          <a:bodyPr anchor="ctr">
            <a:noAutofit/>
          </a:bodyPr>
          <a:lstStyle>
            <a:lvl1pPr>
              <a:defRPr sz="30000" b="1">
                <a:gradFill>
                  <a:gsLst>
                    <a:gs pos="12000">
                      <a:schemeClr val="accent2"/>
                    </a:gs>
                    <a:gs pos="93000">
                      <a:schemeClr val="accent3"/>
                    </a:gs>
                  </a:gsLst>
                  <a:lin ang="0" scaled="1"/>
                </a:gradFill>
              </a:defRPr>
            </a:lvl1pPr>
          </a:lstStyle>
          <a:p>
            <a:pPr lvl="0"/>
            <a:r>
              <a:rPr lang="en-GB"/>
              <a:t>00</a:t>
            </a:r>
            <a:endParaRPr lang="en-US"/>
          </a:p>
        </p:txBody>
      </p:sp>
    </p:spTree>
    <p:extLst>
      <p:ext uri="{BB962C8B-B14F-4D97-AF65-F5344CB8AC3E}">
        <p14:creationId xmlns:p14="http://schemas.microsoft.com/office/powerpoint/2010/main" val="3148346407"/>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p:cSld name="Section divider">
    <p:bg>
      <p:bgPr>
        <a:solidFill>
          <a:schemeClr val="bg2"/>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443CF3E-D757-B9D5-2707-CDF11C456435}"/>
              </a:ext>
            </a:extLst>
          </p:cNvPr>
          <p:cNvSpPr/>
          <p:nvPr/>
        </p:nvSpPr>
        <p:spPr>
          <a:xfrm>
            <a:off x="6416677" y="3419474"/>
            <a:ext cx="5775322" cy="3432173"/>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2" name="Rectangle 11">
            <a:extLst>
              <a:ext uri="{FF2B5EF4-FFF2-40B4-BE49-F238E27FC236}">
                <a16:creationId xmlns:a16="http://schemas.microsoft.com/office/drawing/2014/main" id="{1041E472-8863-8385-9109-667D51109C7F}"/>
              </a:ext>
            </a:extLst>
          </p:cNvPr>
          <p:cNvSpPr/>
          <p:nvPr/>
        </p:nvSpPr>
        <p:spPr>
          <a:xfrm>
            <a:off x="0" y="0"/>
            <a:ext cx="3206749"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r>
              <a:rPr lang="en-GB"/>
              <a:t>Source: </a:t>
            </a:r>
          </a:p>
        </p:txBody>
      </p:sp>
      <p:sp>
        <p:nvSpPr>
          <p:cNvPr id="5" name="Picture Placeholder 5">
            <a:extLst>
              <a:ext uri="{FF2B5EF4-FFF2-40B4-BE49-F238E27FC236}">
                <a16:creationId xmlns:a16="http://schemas.microsoft.com/office/drawing/2014/main" id="{F8F76B5F-DF92-A4B6-51C3-14FF64323A4A}"/>
              </a:ext>
            </a:extLst>
          </p:cNvPr>
          <p:cNvSpPr>
            <a:spLocks noGrp="1"/>
          </p:cNvSpPr>
          <p:nvPr>
            <p:ph type="pic" sz="quarter" idx="12"/>
          </p:nvPr>
        </p:nvSpPr>
        <p:spPr>
          <a:xfrm>
            <a:off x="3206749" y="0"/>
            <a:ext cx="8986449" cy="343080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B3A808CE-512E-DE29-9C19-6468B8F5F328}"/>
              </a:ext>
            </a:extLst>
          </p:cNvPr>
          <p:cNvSpPr>
            <a:spLocks noGrp="1"/>
          </p:cNvSpPr>
          <p:nvPr>
            <p:ph type="pic" sz="quarter" idx="13"/>
          </p:nvPr>
        </p:nvSpPr>
        <p:spPr>
          <a:xfrm>
            <a:off x="-1" y="3425827"/>
            <a:ext cx="6418800" cy="3432173"/>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8" name="Text Placeholder 14">
            <a:extLst>
              <a:ext uri="{FF2B5EF4-FFF2-40B4-BE49-F238E27FC236}">
                <a16:creationId xmlns:a16="http://schemas.microsoft.com/office/drawing/2014/main" id="{A4CBBB61-1CA3-AE90-FB7E-57CF0C1E3650}"/>
              </a:ext>
            </a:extLst>
          </p:cNvPr>
          <p:cNvSpPr>
            <a:spLocks noGrp="1"/>
          </p:cNvSpPr>
          <p:nvPr>
            <p:ph type="body" sz="quarter" idx="15" hasCustomPrompt="1"/>
          </p:nvPr>
        </p:nvSpPr>
        <p:spPr>
          <a:xfrm>
            <a:off x="6958361" y="3435353"/>
            <a:ext cx="4938723" cy="3422647"/>
          </a:xfrm>
        </p:spPr>
        <p:txBody>
          <a:bodyPr anchor="ctr"/>
          <a:lstStyle>
            <a:lvl1pPr algn="l">
              <a:lnSpc>
                <a:spcPct val="80000"/>
              </a:lnSpc>
              <a:spcAft>
                <a:spcPts val="600"/>
              </a:spcAft>
              <a:defRPr sz="2000" b="1">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two</a:t>
            </a:r>
          </a:p>
          <a:p>
            <a:pPr lvl="1"/>
            <a:r>
              <a:rPr lang="en-GB"/>
              <a:t>Title goes here</a:t>
            </a:r>
          </a:p>
        </p:txBody>
      </p:sp>
      <p:sp>
        <p:nvSpPr>
          <p:cNvPr id="9" name="Text Placeholder 9">
            <a:extLst>
              <a:ext uri="{FF2B5EF4-FFF2-40B4-BE49-F238E27FC236}">
                <a16:creationId xmlns:a16="http://schemas.microsoft.com/office/drawing/2014/main" id="{37C266FA-1092-3E8A-D45B-11D08E3F2BEA}"/>
              </a:ext>
            </a:extLst>
          </p:cNvPr>
          <p:cNvSpPr>
            <a:spLocks noGrp="1"/>
          </p:cNvSpPr>
          <p:nvPr>
            <p:ph type="body" sz="quarter" idx="17"/>
          </p:nvPr>
        </p:nvSpPr>
        <p:spPr>
          <a:xfrm>
            <a:off x="635379" y="682626"/>
            <a:ext cx="18000" cy="2752728"/>
          </a:xfrm>
          <a:gradFill>
            <a:gsLst>
              <a:gs pos="0">
                <a:schemeClr val="tx2"/>
              </a:gs>
              <a:gs pos="100000">
                <a:schemeClr val="accent1"/>
              </a:gs>
            </a:gsLst>
            <a:lin ang="5400000" scaled="1"/>
          </a:gradFill>
        </p:spPr>
        <p:txBody>
          <a:bodyPr lIns="0" tIns="0" rIns="0" bIns="0"/>
          <a:lstStyle>
            <a:lvl1pPr>
              <a:defRPr sz="100">
                <a:gradFill>
                  <a:gsLst>
                    <a:gs pos="0">
                      <a:schemeClr val="tx2"/>
                    </a:gs>
                    <a:gs pos="100000">
                      <a:schemeClr val="accent1"/>
                    </a:gs>
                  </a:gsLst>
                  <a:lin ang="5400000" scaled="1"/>
                </a:gradFill>
              </a:defRPr>
            </a:lvl1pPr>
          </a:lstStyle>
          <a:p>
            <a:pPr lvl="0"/>
            <a:r>
              <a:rPr lang="es-ES"/>
              <a:t>Haga clic para modificar los estilos de texto del patrón</a:t>
            </a:r>
          </a:p>
        </p:txBody>
      </p:sp>
      <p:sp>
        <p:nvSpPr>
          <p:cNvPr id="11" name="Text Placeholder 14">
            <a:extLst>
              <a:ext uri="{FF2B5EF4-FFF2-40B4-BE49-F238E27FC236}">
                <a16:creationId xmlns:a16="http://schemas.microsoft.com/office/drawing/2014/main" id="{2ABFC6FF-FB5C-1258-B6C6-DF37BD2EB3E9}"/>
              </a:ext>
            </a:extLst>
          </p:cNvPr>
          <p:cNvSpPr>
            <a:spLocks noGrp="1"/>
          </p:cNvSpPr>
          <p:nvPr>
            <p:ph type="body" sz="quarter" idx="19" hasCustomPrompt="1"/>
          </p:nvPr>
        </p:nvSpPr>
        <p:spPr>
          <a:xfrm>
            <a:off x="775011" y="638795"/>
            <a:ext cx="2431738" cy="2104406"/>
          </a:xfrm>
        </p:spPr>
        <p:txBody>
          <a:bodyPr anchor="t"/>
          <a:lstStyle>
            <a:lvl1pPr algn="l">
              <a:lnSpc>
                <a:spcPct val="80000"/>
              </a:lnSpc>
              <a:spcAft>
                <a:spcPts val="600"/>
              </a:spcAft>
              <a:defRPr sz="9600" b="0">
                <a:ln w="31750">
                  <a:solidFill>
                    <a:schemeClr val="bg1"/>
                  </a:solidFill>
                </a:ln>
                <a:solidFill>
                  <a:schemeClr val="tx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7" name="Text Placeholder 20">
            <a:extLst>
              <a:ext uri="{FF2B5EF4-FFF2-40B4-BE49-F238E27FC236}">
                <a16:creationId xmlns:a16="http://schemas.microsoft.com/office/drawing/2014/main" id="{E2802ACB-3856-F244-645E-E23C64C6FCA1}"/>
              </a:ext>
            </a:extLst>
          </p:cNvPr>
          <p:cNvSpPr>
            <a:spLocks noGrp="1"/>
          </p:cNvSpPr>
          <p:nvPr>
            <p:ph type="body" sz="quarter" idx="25"/>
          </p:nvPr>
        </p:nvSpPr>
        <p:spPr>
          <a:xfrm>
            <a:off x="3205550" y="0"/>
            <a:ext cx="8986449" cy="3435353"/>
          </a:xfrm>
          <a:blipFill>
            <a:blip r:embed="rId2"/>
            <a:stretch>
              <a:fillRect l="32291" r="-32291" b="-47142"/>
            </a:stretch>
          </a:blipFill>
        </p:spPr>
        <p:txBody>
          <a:bodyPr anchor="ctr"/>
          <a:lstStyle>
            <a:lvl1pPr>
              <a:defRPr sz="100">
                <a:noFill/>
              </a:defRPr>
            </a:lvl1pPr>
          </a:lstStyle>
          <a:p>
            <a:pPr lvl="0"/>
            <a:r>
              <a:rPr lang="es-ES"/>
              <a:t>Haga clic para modificar los estilos de texto del patrón</a:t>
            </a:r>
          </a:p>
        </p:txBody>
      </p:sp>
      <p:sp>
        <p:nvSpPr>
          <p:cNvPr id="10" name="Text Placeholder 20">
            <a:extLst>
              <a:ext uri="{FF2B5EF4-FFF2-40B4-BE49-F238E27FC236}">
                <a16:creationId xmlns:a16="http://schemas.microsoft.com/office/drawing/2014/main" id="{16430D9A-EF9F-962F-9999-D0D6E25183DA}"/>
              </a:ext>
            </a:extLst>
          </p:cNvPr>
          <p:cNvSpPr>
            <a:spLocks noGrp="1"/>
          </p:cNvSpPr>
          <p:nvPr>
            <p:ph type="body" sz="quarter" idx="26"/>
          </p:nvPr>
        </p:nvSpPr>
        <p:spPr>
          <a:xfrm flipH="1">
            <a:off x="-2" y="3435353"/>
            <a:ext cx="6418799" cy="3435353"/>
          </a:xfrm>
          <a:blipFill>
            <a:blip r:embed="rId2">
              <a:alphaModFix/>
            </a:blip>
            <a:stretch>
              <a:fillRect l="-2416" r="-37586" b="-47142"/>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820359512"/>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p:cSld name="Section divider - creative">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C526B21-1954-B741-453F-D6276E65753F}"/>
              </a:ext>
            </a:extLst>
          </p:cNvPr>
          <p:cNvSpPr/>
          <p:nvPr/>
        </p:nvSpPr>
        <p:spPr>
          <a:xfrm>
            <a:off x="8340725" y="0"/>
            <a:ext cx="3851274" cy="6851647"/>
          </a:xfrm>
          <a:prstGeom prst="rect">
            <a:avLst/>
          </a:prstGeom>
          <a:gradFill flip="none" rotWithShape="1">
            <a:gsLst>
              <a:gs pos="0">
                <a:schemeClr val="tx2"/>
              </a:gs>
              <a:gs pos="9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7" name="Text Placeholder 16">
            <a:extLst>
              <a:ext uri="{FF2B5EF4-FFF2-40B4-BE49-F238E27FC236}">
                <a16:creationId xmlns:a16="http://schemas.microsoft.com/office/drawing/2014/main" id="{287434F8-0B19-5D62-5DC7-46461B2E2194}"/>
              </a:ext>
            </a:extLst>
          </p:cNvPr>
          <p:cNvSpPr>
            <a:spLocks noGrp="1"/>
          </p:cNvSpPr>
          <p:nvPr>
            <p:ph type="body" sz="quarter" idx="20"/>
          </p:nvPr>
        </p:nvSpPr>
        <p:spPr>
          <a:xfrm>
            <a:off x="0" y="-1"/>
            <a:ext cx="8340725" cy="6858000"/>
          </a:xfrm>
          <a:solidFill>
            <a:srgbClr val="EDE9E9"/>
          </a:solidFill>
        </p:spPr>
        <p:txBody>
          <a:bodyP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Picture Placeholder 5">
            <a:extLst>
              <a:ext uri="{FF2B5EF4-FFF2-40B4-BE49-F238E27FC236}">
                <a16:creationId xmlns:a16="http://schemas.microsoft.com/office/drawing/2014/main" id="{BD7371F5-C9C3-C0B3-BFD0-5D46E8192771}"/>
              </a:ext>
            </a:extLst>
          </p:cNvPr>
          <p:cNvSpPr>
            <a:spLocks noGrp="1"/>
          </p:cNvSpPr>
          <p:nvPr>
            <p:ph type="pic" sz="quarter" idx="12"/>
          </p:nvPr>
        </p:nvSpPr>
        <p:spPr>
          <a:xfrm>
            <a:off x="1924051" y="1368425"/>
            <a:ext cx="8340725" cy="4117975"/>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3" name="Text Placeholder 14">
            <a:extLst>
              <a:ext uri="{FF2B5EF4-FFF2-40B4-BE49-F238E27FC236}">
                <a16:creationId xmlns:a16="http://schemas.microsoft.com/office/drawing/2014/main" id="{5C096FAA-7ED7-A6E1-95EF-4FBA05013D04}"/>
              </a:ext>
            </a:extLst>
          </p:cNvPr>
          <p:cNvSpPr>
            <a:spLocks noGrp="1"/>
          </p:cNvSpPr>
          <p:nvPr>
            <p:ph type="body" sz="quarter" idx="16" hasCustomPrompt="1"/>
          </p:nvPr>
        </p:nvSpPr>
        <p:spPr>
          <a:xfrm>
            <a:off x="6321287" y="3886199"/>
            <a:ext cx="5234127" cy="2965447"/>
          </a:xfrm>
        </p:spPr>
        <p:txBody>
          <a:bodyPr anchor="t"/>
          <a:lstStyle>
            <a:lvl1pPr algn="l">
              <a:lnSpc>
                <a:spcPct val="80000"/>
              </a:lnSpc>
              <a:spcAft>
                <a:spcPts val="600"/>
              </a:spcAft>
              <a:defRPr sz="2000" b="1">
                <a:solidFill>
                  <a:schemeClr val="bg1"/>
                </a:solidFill>
                <a:effectLst>
                  <a:outerShdw blurRad="254000" algn="ctr" rotWithShape="0">
                    <a:prstClr val="black">
                      <a:alpha val="85000"/>
                    </a:prstClr>
                  </a:outerShdw>
                </a:effectLst>
              </a:defRPr>
            </a:lvl1pPr>
            <a:lvl2pPr algn="l">
              <a:lnSpc>
                <a:spcPct val="80000"/>
              </a:lnSpc>
              <a:spcAft>
                <a:spcPts val="600"/>
              </a:spcAft>
              <a:defRPr sz="4400">
                <a:solidFill>
                  <a:schemeClr val="bg1"/>
                </a:solidFill>
                <a:effectLst>
                  <a:outerShdw blurRad="254000" algn="ctr" rotWithShape="0">
                    <a:prstClr val="black">
                      <a:alpha val="85000"/>
                    </a:prstClr>
                  </a:outerShdw>
                </a:effectLst>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one</a:t>
            </a:r>
          </a:p>
          <a:p>
            <a:pPr lvl="1"/>
            <a:r>
              <a:rPr lang="en-GB"/>
              <a:t>Title goes here</a:t>
            </a:r>
          </a:p>
        </p:txBody>
      </p:sp>
      <p:sp>
        <p:nvSpPr>
          <p:cNvPr id="14" name="Text Placeholder 9">
            <a:extLst>
              <a:ext uri="{FF2B5EF4-FFF2-40B4-BE49-F238E27FC236}">
                <a16:creationId xmlns:a16="http://schemas.microsoft.com/office/drawing/2014/main" id="{C3E5F0D1-7835-B64B-31A3-EF47ADE9A0CE}"/>
              </a:ext>
            </a:extLst>
          </p:cNvPr>
          <p:cNvSpPr>
            <a:spLocks noGrp="1"/>
          </p:cNvSpPr>
          <p:nvPr>
            <p:ph type="body" sz="quarter" idx="17"/>
          </p:nvPr>
        </p:nvSpPr>
        <p:spPr>
          <a:xfrm>
            <a:off x="635379" y="682625"/>
            <a:ext cx="18000" cy="6169025"/>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15" name="Text Placeholder 14">
            <a:extLst>
              <a:ext uri="{FF2B5EF4-FFF2-40B4-BE49-F238E27FC236}">
                <a16:creationId xmlns:a16="http://schemas.microsoft.com/office/drawing/2014/main" id="{1B46FEEB-5D4C-2B09-7615-1FF398890E1F}"/>
              </a:ext>
            </a:extLst>
          </p:cNvPr>
          <p:cNvSpPr>
            <a:spLocks noGrp="1"/>
          </p:cNvSpPr>
          <p:nvPr>
            <p:ph type="body" sz="quarter" idx="19" hasCustomPrompt="1"/>
          </p:nvPr>
        </p:nvSpPr>
        <p:spPr>
          <a:xfrm>
            <a:off x="1116274" y="638794"/>
            <a:ext cx="4014526" cy="2790205"/>
          </a:xfrm>
        </p:spPr>
        <p:txBody>
          <a:bodyPr anchor="t"/>
          <a:lstStyle>
            <a:lvl1pPr algn="l">
              <a:lnSpc>
                <a:spcPct val="80000"/>
              </a:lnSpc>
              <a:spcAft>
                <a:spcPts val="600"/>
              </a:spcAft>
              <a:defRPr sz="19900" b="0">
                <a:ln w="31750">
                  <a:noFill/>
                </a:ln>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21" name="Rounded Rectangle 20">
            <a:extLst>
              <a:ext uri="{FF2B5EF4-FFF2-40B4-BE49-F238E27FC236}">
                <a16:creationId xmlns:a16="http://schemas.microsoft.com/office/drawing/2014/main" id="{8063FE6B-2770-5C5A-3C6B-DE0C34A3ED1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6" name="Picture 5">
            <a:extLst>
              <a:ext uri="{FF2B5EF4-FFF2-40B4-BE49-F238E27FC236}">
                <a16:creationId xmlns:a16="http://schemas.microsoft.com/office/drawing/2014/main" id="{B3EF41C1-FAFA-0CC5-16FE-9D109EF9891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23492682"/>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p:cSld name="Mobile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8" name="Text Placeholder 7">
            <a:extLst>
              <a:ext uri="{FF2B5EF4-FFF2-40B4-BE49-F238E27FC236}">
                <a16:creationId xmlns:a16="http://schemas.microsoft.com/office/drawing/2014/main" id="{8E086495-536E-5EDB-1A79-275F3445CDA9}"/>
              </a:ext>
            </a:extLst>
          </p:cNvPr>
          <p:cNvSpPr>
            <a:spLocks noGrp="1"/>
          </p:cNvSpPr>
          <p:nvPr>
            <p:ph type="body" sz="quarter" idx="14"/>
          </p:nvPr>
        </p:nvSpPr>
        <p:spPr>
          <a:xfrm>
            <a:off x="7831671" y="335508"/>
            <a:ext cx="2620800" cy="5503863"/>
          </a:xfrm>
          <a:prstGeom prst="roundRect">
            <a:avLst>
              <a:gd name="adj" fmla="val 12251"/>
            </a:avLst>
          </a:prstGeom>
          <a:solidFill>
            <a:schemeClr val="tx1"/>
          </a:solidFill>
        </p:spPr>
        <p:txBody>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6" name="Picture Placeholder 5">
            <a:extLst>
              <a:ext uri="{FF2B5EF4-FFF2-40B4-BE49-F238E27FC236}">
                <a16:creationId xmlns:a16="http://schemas.microsoft.com/office/drawing/2014/main" id="{21939156-7FA2-DACC-E1CA-89BB520E83D9}"/>
              </a:ext>
            </a:extLst>
          </p:cNvPr>
          <p:cNvSpPr>
            <a:spLocks noGrp="1"/>
          </p:cNvSpPr>
          <p:nvPr>
            <p:ph type="pic" sz="quarter" idx="12"/>
          </p:nvPr>
        </p:nvSpPr>
        <p:spPr>
          <a:xfrm>
            <a:off x="7914865" y="407983"/>
            <a:ext cx="2454413" cy="5358912"/>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78C1AECD-4AA3-C9BB-0755-10EDD884804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709724196"/>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p:cSld name="Mobile device zoomed in">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2" name="Text Placeholder 11">
            <a:extLst>
              <a:ext uri="{FF2B5EF4-FFF2-40B4-BE49-F238E27FC236}">
                <a16:creationId xmlns:a16="http://schemas.microsoft.com/office/drawing/2014/main" id="{BBC042C6-1D2E-BA18-C088-8D1487D36329}"/>
              </a:ext>
            </a:extLst>
          </p:cNvPr>
          <p:cNvSpPr>
            <a:spLocks noGrp="1"/>
          </p:cNvSpPr>
          <p:nvPr>
            <p:ph type="body" sz="quarter" idx="14"/>
          </p:nvPr>
        </p:nvSpPr>
        <p:spPr>
          <a:xfrm>
            <a:off x="7054850" y="333375"/>
            <a:ext cx="4130603" cy="5835649"/>
          </a:xfrm>
          <a:custGeom>
            <a:avLst/>
            <a:gdLst>
              <a:gd name="connsiteX0" fmla="*/ 506040 w 4130603"/>
              <a:gd name="connsiteY0" fmla="*/ 0 h 5835649"/>
              <a:gd name="connsiteX1" fmla="*/ 3624563 w 4130603"/>
              <a:gd name="connsiteY1" fmla="*/ 0 h 5835649"/>
              <a:gd name="connsiteX2" fmla="*/ 4130603 w 4130603"/>
              <a:gd name="connsiteY2" fmla="*/ 506040 h 5835649"/>
              <a:gd name="connsiteX3" fmla="*/ 4130603 w 4130603"/>
              <a:gd name="connsiteY3" fmla="*/ 5835649 h 5835649"/>
              <a:gd name="connsiteX4" fmla="*/ 0 w 4130603"/>
              <a:gd name="connsiteY4" fmla="*/ 5835649 h 5835649"/>
              <a:gd name="connsiteX5" fmla="*/ 0 w 4130603"/>
              <a:gd name="connsiteY5" fmla="*/ 506040 h 5835649"/>
              <a:gd name="connsiteX6" fmla="*/ 506040 w 4130603"/>
              <a:gd name="connsiteY6" fmla="*/ 0 h 5835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603" h="5835649">
                <a:moveTo>
                  <a:pt x="506040" y="0"/>
                </a:moveTo>
                <a:lnTo>
                  <a:pt x="3624563" y="0"/>
                </a:lnTo>
                <a:cubicBezTo>
                  <a:pt x="3904041" y="0"/>
                  <a:pt x="4130603" y="226562"/>
                  <a:pt x="4130603" y="506040"/>
                </a:cubicBezTo>
                <a:lnTo>
                  <a:pt x="4130603" y="5835649"/>
                </a:lnTo>
                <a:lnTo>
                  <a:pt x="0" y="5835649"/>
                </a:lnTo>
                <a:lnTo>
                  <a:pt x="0" y="506040"/>
                </a:lnTo>
                <a:cubicBezTo>
                  <a:pt x="0" y="226562"/>
                  <a:pt x="226562" y="0"/>
                  <a:pt x="506040" y="0"/>
                </a:cubicBezTo>
                <a:close/>
              </a:path>
            </a:pathLst>
          </a:custGeom>
          <a:solidFill>
            <a:schemeClr val="tx1"/>
          </a:solidFill>
        </p:spPr>
        <p:txBody>
          <a:bodyPr wrap="square">
            <a:noAutofit/>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7" name="Picture Placeholder 6">
            <a:extLst>
              <a:ext uri="{FF2B5EF4-FFF2-40B4-BE49-F238E27FC236}">
                <a16:creationId xmlns:a16="http://schemas.microsoft.com/office/drawing/2014/main" id="{0174A84C-18FA-502E-A356-C0C337637CC8}"/>
              </a:ext>
            </a:extLst>
          </p:cNvPr>
          <p:cNvSpPr>
            <a:spLocks noGrp="1"/>
          </p:cNvSpPr>
          <p:nvPr>
            <p:ph type="pic" sz="quarter" idx="12"/>
          </p:nvPr>
        </p:nvSpPr>
        <p:spPr>
          <a:xfrm>
            <a:off x="7185970" y="447604"/>
            <a:ext cx="3868183" cy="5721421"/>
          </a:xfrm>
          <a:custGeom>
            <a:avLst/>
            <a:gdLst>
              <a:gd name="connsiteX0" fmla="*/ 403834 w 3868183"/>
              <a:gd name="connsiteY0" fmla="*/ 132 h 5721421"/>
              <a:gd name="connsiteX1" fmla="*/ 646193 w 3868183"/>
              <a:gd name="connsiteY1" fmla="*/ 1312 h 5721421"/>
              <a:gd name="connsiteX2" fmla="*/ 838799 w 3868183"/>
              <a:gd name="connsiteY2" fmla="*/ 132 h 5721421"/>
              <a:gd name="connsiteX3" fmla="*/ 1018892 w 3868183"/>
              <a:gd name="connsiteY3" fmla="*/ 1607 h 5721421"/>
              <a:gd name="connsiteX4" fmla="*/ 1379229 w 3868183"/>
              <a:gd name="connsiteY4" fmla="*/ 132 h 5721421"/>
              <a:gd name="connsiteX5" fmla="*/ 1712902 w 3868183"/>
              <a:gd name="connsiteY5" fmla="*/ 132 h 5721421"/>
              <a:gd name="connsiteX6" fmla="*/ 2028547 w 3868183"/>
              <a:gd name="connsiteY6" fmla="*/ 132 h 5721421"/>
              <a:gd name="connsiteX7" fmla="*/ 2360285 w 3868183"/>
              <a:gd name="connsiteY7" fmla="*/ 1164 h 5721421"/>
              <a:gd name="connsiteX8" fmla="*/ 2658206 w 3868183"/>
              <a:gd name="connsiteY8" fmla="*/ 132 h 5721421"/>
              <a:gd name="connsiteX9" fmla="*/ 2995305 w 3868183"/>
              <a:gd name="connsiteY9" fmla="*/ 132 h 5721421"/>
              <a:gd name="connsiteX10" fmla="*/ 3264774 w 3868183"/>
              <a:gd name="connsiteY10" fmla="*/ 278 h 5721421"/>
              <a:gd name="connsiteX11" fmla="*/ 3464532 w 3868183"/>
              <a:gd name="connsiteY11" fmla="*/ 132 h 5721421"/>
              <a:gd name="connsiteX12" fmla="*/ 3856448 w 3868183"/>
              <a:gd name="connsiteY12" fmla="*/ 299272 h 5721421"/>
              <a:gd name="connsiteX13" fmla="*/ 3867619 w 3868183"/>
              <a:gd name="connsiteY13" fmla="*/ 409717 h 5721421"/>
              <a:gd name="connsiteX14" fmla="*/ 3868067 w 3868183"/>
              <a:gd name="connsiteY14" fmla="*/ 2159535 h 5721421"/>
              <a:gd name="connsiteX15" fmla="*/ 3868067 w 3868183"/>
              <a:gd name="connsiteY15" fmla="*/ 4224591 h 5721421"/>
              <a:gd name="connsiteX16" fmla="*/ 3868183 w 3868183"/>
              <a:gd name="connsiteY16" fmla="*/ 5721421 h 5721421"/>
              <a:gd name="connsiteX17" fmla="*/ 384 w 3868183"/>
              <a:gd name="connsiteY17" fmla="*/ 5721421 h 5721421"/>
              <a:gd name="connsiteX18" fmla="*/ 0 w 3868183"/>
              <a:gd name="connsiteY18" fmla="*/ 411784 h 5721421"/>
              <a:gd name="connsiteX19" fmla="*/ 185457 w 3868183"/>
              <a:gd name="connsiteY19" fmla="*/ 61701 h 5721421"/>
              <a:gd name="connsiteX20" fmla="*/ 403834 w 3868183"/>
              <a:gd name="connsiteY20" fmla="*/ 132 h 5721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68183" h="5721421">
                <a:moveTo>
                  <a:pt x="403834" y="132"/>
                </a:moveTo>
                <a:cubicBezTo>
                  <a:pt x="484569" y="132"/>
                  <a:pt x="565455" y="1312"/>
                  <a:pt x="646193" y="1312"/>
                </a:cubicBezTo>
                <a:cubicBezTo>
                  <a:pt x="710394" y="1312"/>
                  <a:pt x="774597" y="132"/>
                  <a:pt x="838799" y="132"/>
                </a:cubicBezTo>
                <a:cubicBezTo>
                  <a:pt x="898830" y="132"/>
                  <a:pt x="958860" y="1607"/>
                  <a:pt x="1018892" y="1607"/>
                </a:cubicBezTo>
                <a:cubicBezTo>
                  <a:pt x="1138956" y="1460"/>
                  <a:pt x="1259166" y="426"/>
                  <a:pt x="1379229" y="132"/>
                </a:cubicBezTo>
                <a:cubicBezTo>
                  <a:pt x="1490503" y="-165"/>
                  <a:pt x="1601627" y="132"/>
                  <a:pt x="1712902" y="132"/>
                </a:cubicBezTo>
                <a:cubicBezTo>
                  <a:pt x="1818067" y="132"/>
                  <a:pt x="1923383" y="-18"/>
                  <a:pt x="2028547" y="132"/>
                </a:cubicBezTo>
                <a:cubicBezTo>
                  <a:pt x="2139078" y="278"/>
                  <a:pt x="2249756" y="1164"/>
                  <a:pt x="2360285" y="1164"/>
                </a:cubicBezTo>
                <a:cubicBezTo>
                  <a:pt x="2459641" y="1164"/>
                  <a:pt x="2558849" y="278"/>
                  <a:pt x="2658206" y="132"/>
                </a:cubicBezTo>
                <a:cubicBezTo>
                  <a:pt x="2770522" y="-18"/>
                  <a:pt x="2882987" y="132"/>
                  <a:pt x="2995305" y="132"/>
                </a:cubicBezTo>
                <a:cubicBezTo>
                  <a:pt x="3085128" y="132"/>
                  <a:pt x="3174952" y="278"/>
                  <a:pt x="3264774" y="278"/>
                </a:cubicBezTo>
                <a:cubicBezTo>
                  <a:pt x="3331360" y="278"/>
                  <a:pt x="3397946" y="-18"/>
                  <a:pt x="3464532" y="132"/>
                </a:cubicBezTo>
                <a:cubicBezTo>
                  <a:pt x="3653264" y="721"/>
                  <a:pt x="3812801" y="121353"/>
                  <a:pt x="3856448" y="299272"/>
                </a:cubicBezTo>
                <a:cubicBezTo>
                  <a:pt x="3865236" y="334856"/>
                  <a:pt x="3867471" y="372803"/>
                  <a:pt x="3867619" y="409717"/>
                </a:cubicBezTo>
                <a:cubicBezTo>
                  <a:pt x="3868215" y="992940"/>
                  <a:pt x="3868067" y="1576311"/>
                  <a:pt x="3868067" y="2159535"/>
                </a:cubicBezTo>
                <a:cubicBezTo>
                  <a:pt x="3868067" y="2847889"/>
                  <a:pt x="3868067" y="3536239"/>
                  <a:pt x="3868067" y="4224591"/>
                </a:cubicBezTo>
                <a:lnTo>
                  <a:pt x="3868183" y="5721421"/>
                </a:lnTo>
                <a:lnTo>
                  <a:pt x="384" y="5721421"/>
                </a:lnTo>
                <a:lnTo>
                  <a:pt x="0" y="411784"/>
                </a:lnTo>
                <a:cubicBezTo>
                  <a:pt x="0" y="261327"/>
                  <a:pt x="59734" y="144681"/>
                  <a:pt x="185457" y="61701"/>
                </a:cubicBezTo>
                <a:cubicBezTo>
                  <a:pt x="251149" y="18291"/>
                  <a:pt x="325331" y="278"/>
                  <a:pt x="403834" y="132"/>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5" name="Straight Connector 4">
            <a:extLst>
              <a:ext uri="{FF2B5EF4-FFF2-40B4-BE49-F238E27FC236}">
                <a16:creationId xmlns:a16="http://schemas.microsoft.com/office/drawing/2014/main" id="{D71EB229-33B3-3BDD-3665-B596587470DA}"/>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1026272"/>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p:cSld name="Desktop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12" name="Picture 11">
            <a:extLst>
              <a:ext uri="{FF2B5EF4-FFF2-40B4-BE49-F238E27FC236}">
                <a16:creationId xmlns:a16="http://schemas.microsoft.com/office/drawing/2014/main" id="{6C93688E-1263-9D36-62A7-80F8CE19F9AF}"/>
              </a:ext>
            </a:extLst>
          </p:cNvPr>
          <p:cNvPicPr>
            <a:picLocks noChangeAspect="1"/>
          </p:cNvPicPr>
          <p:nvPr/>
        </p:nvPicPr>
        <p:blipFill rotWithShape="1">
          <a:blip r:embed="rId2"/>
          <a:srcRect b="8569"/>
          <a:stretch/>
        </p:blipFill>
        <p:spPr>
          <a:xfrm>
            <a:off x="4395996" y="787399"/>
            <a:ext cx="7310205" cy="5381626"/>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Desktop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602504" y="1018903"/>
            <a:ext cx="6897188" cy="3879668"/>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5" name="Straight Connector 4">
            <a:extLst>
              <a:ext uri="{FF2B5EF4-FFF2-40B4-BE49-F238E27FC236}">
                <a16:creationId xmlns:a16="http://schemas.microsoft.com/office/drawing/2014/main" id="{DC6D4FFF-6DE6-820F-0E9F-1A81798A3547}"/>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0536896"/>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p:cSld name="Surface Book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8" name="Picture 7">
            <a:extLst>
              <a:ext uri="{FF2B5EF4-FFF2-40B4-BE49-F238E27FC236}">
                <a16:creationId xmlns:a16="http://schemas.microsoft.com/office/drawing/2014/main" id="{D474F642-B459-8F68-4149-D4B99668EAFB}"/>
              </a:ext>
            </a:extLst>
          </p:cNvPr>
          <p:cNvPicPr>
            <a:picLocks noChangeAspect="1"/>
          </p:cNvPicPr>
          <p:nvPr/>
        </p:nvPicPr>
        <p:blipFill>
          <a:blip r:embed="rId2"/>
          <a:srcRect/>
          <a:stretch/>
        </p:blipFill>
        <p:spPr>
          <a:xfrm>
            <a:off x="3796217" y="862978"/>
            <a:ext cx="8795602" cy="5208488"/>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Surface Book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991501" y="1247502"/>
            <a:ext cx="6395644" cy="4258492"/>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5" name="Straight Connector 4">
            <a:extLst>
              <a:ext uri="{FF2B5EF4-FFF2-40B4-BE49-F238E27FC236}">
                <a16:creationId xmlns:a16="http://schemas.microsoft.com/office/drawing/2014/main" id="{C0DB4169-0D80-8388-80E4-661FD080C19E}"/>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5011144"/>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p:cSld name="Team x6">
    <p:bg>
      <p:bgPr>
        <a:solidFill>
          <a:schemeClr val="bg1"/>
        </a:solidFill>
        <a:effectLst/>
      </p:bgPr>
    </p:bg>
    <p:spTree>
      <p:nvGrpSpPr>
        <p:cNvPr id="1" name=""/>
        <p:cNvGrpSpPr/>
        <p:nvPr/>
      </p:nvGrpSpPr>
      <p:grpSpPr>
        <a:xfrm>
          <a:off x="0" y="0"/>
          <a:ext cx="0" cy="0"/>
          <a:chOff x="0" y="0"/>
          <a:chExt cx="0" cy="0"/>
        </a:xfrm>
      </p:grpSpPr>
      <p:pic>
        <p:nvPicPr>
          <p:cNvPr id="9" name="Picture 8" descr="A picture containing indoor, dark&#10;&#10;Description automatically generated">
            <a:extLst>
              <a:ext uri="{FF2B5EF4-FFF2-40B4-BE49-F238E27FC236}">
                <a16:creationId xmlns:a16="http://schemas.microsoft.com/office/drawing/2014/main" id="{E2D5563B-EAC6-EC73-04A7-6FF3483C94CE}"/>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643615" y="136842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0" name="Text Placeholder 9">
            <a:extLst>
              <a:ext uri="{FF2B5EF4-FFF2-40B4-BE49-F238E27FC236}">
                <a16:creationId xmlns:a16="http://schemas.microsoft.com/office/drawing/2014/main" id="{8BA2C4E4-7F5F-67A3-0215-4AD932BDA96A}"/>
              </a:ext>
            </a:extLst>
          </p:cNvPr>
          <p:cNvSpPr>
            <a:spLocks noGrp="1"/>
          </p:cNvSpPr>
          <p:nvPr>
            <p:ph type="body" sz="quarter" idx="13" hasCustomPrompt="1"/>
          </p:nvPr>
        </p:nvSpPr>
        <p:spPr>
          <a:xfrm>
            <a:off x="1925215" y="136842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6166505" y="136842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2" name="Text Placeholder 9">
            <a:extLst>
              <a:ext uri="{FF2B5EF4-FFF2-40B4-BE49-F238E27FC236}">
                <a16:creationId xmlns:a16="http://schemas.microsoft.com/office/drawing/2014/main" id="{16DD9963-9B5A-10CD-A0EE-68235B7C27C2}"/>
              </a:ext>
            </a:extLst>
          </p:cNvPr>
          <p:cNvSpPr>
            <a:spLocks noGrp="1"/>
          </p:cNvSpPr>
          <p:nvPr>
            <p:ph type="body" sz="quarter" idx="15" hasCustomPrompt="1"/>
          </p:nvPr>
        </p:nvSpPr>
        <p:spPr>
          <a:xfrm>
            <a:off x="7443577" y="136842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43615" y="2751314"/>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4" name="Text Placeholder 9">
            <a:extLst>
              <a:ext uri="{FF2B5EF4-FFF2-40B4-BE49-F238E27FC236}">
                <a16:creationId xmlns:a16="http://schemas.microsoft.com/office/drawing/2014/main" id="{ABD159C3-2532-3562-792C-4F5CDC66EC58}"/>
              </a:ext>
            </a:extLst>
          </p:cNvPr>
          <p:cNvSpPr>
            <a:spLocks noGrp="1"/>
          </p:cNvSpPr>
          <p:nvPr>
            <p:ph type="body" sz="quarter" idx="17" hasCustomPrompt="1"/>
          </p:nvPr>
        </p:nvSpPr>
        <p:spPr>
          <a:xfrm>
            <a:off x="1925215" y="2751314"/>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6166505" y="2751314"/>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6" name="Text Placeholder 9">
            <a:extLst>
              <a:ext uri="{FF2B5EF4-FFF2-40B4-BE49-F238E27FC236}">
                <a16:creationId xmlns:a16="http://schemas.microsoft.com/office/drawing/2014/main" id="{A0399768-6B14-D79E-5238-274950F97DC3}"/>
              </a:ext>
            </a:extLst>
          </p:cNvPr>
          <p:cNvSpPr>
            <a:spLocks noGrp="1"/>
          </p:cNvSpPr>
          <p:nvPr>
            <p:ph type="body" sz="quarter" idx="19" hasCustomPrompt="1"/>
          </p:nvPr>
        </p:nvSpPr>
        <p:spPr>
          <a:xfrm>
            <a:off x="7443577" y="2751314"/>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643615" y="412244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8" name="Text Placeholder 9">
            <a:extLst>
              <a:ext uri="{FF2B5EF4-FFF2-40B4-BE49-F238E27FC236}">
                <a16:creationId xmlns:a16="http://schemas.microsoft.com/office/drawing/2014/main" id="{EAEC67F7-F65C-17F4-BF5F-DAF9447AEC48}"/>
              </a:ext>
            </a:extLst>
          </p:cNvPr>
          <p:cNvSpPr>
            <a:spLocks noGrp="1"/>
          </p:cNvSpPr>
          <p:nvPr>
            <p:ph type="body" sz="quarter" idx="21" hasCustomPrompt="1"/>
          </p:nvPr>
        </p:nvSpPr>
        <p:spPr>
          <a:xfrm>
            <a:off x="1925215" y="412244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6166505" y="412244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0" name="Text Placeholder 9">
            <a:extLst>
              <a:ext uri="{FF2B5EF4-FFF2-40B4-BE49-F238E27FC236}">
                <a16:creationId xmlns:a16="http://schemas.microsoft.com/office/drawing/2014/main" id="{65F261BA-EC3A-97AD-184F-EED4ACE0DBFC}"/>
              </a:ext>
            </a:extLst>
          </p:cNvPr>
          <p:cNvSpPr>
            <a:spLocks noGrp="1"/>
          </p:cNvSpPr>
          <p:nvPr>
            <p:ph type="body" sz="quarter" idx="23" hasCustomPrompt="1"/>
          </p:nvPr>
        </p:nvSpPr>
        <p:spPr>
          <a:xfrm>
            <a:off x="7443577" y="412244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9">
            <a:extLst>
              <a:ext uri="{FF2B5EF4-FFF2-40B4-BE49-F238E27FC236}">
                <a16:creationId xmlns:a16="http://schemas.microsoft.com/office/drawing/2014/main" id="{0EABD2C7-A8C3-9823-FDCE-816BF7F9D0CC}"/>
              </a:ext>
            </a:extLst>
          </p:cNvPr>
          <p:cNvSpPr>
            <a:spLocks noGrp="1"/>
          </p:cNvSpPr>
          <p:nvPr>
            <p:ph type="body" sz="quarter" idx="24" hasCustomPrompt="1"/>
          </p:nvPr>
        </p:nvSpPr>
        <p:spPr>
          <a:xfrm>
            <a:off x="5895164" y="136842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2" name="Text Placeholder 9">
            <a:extLst>
              <a:ext uri="{FF2B5EF4-FFF2-40B4-BE49-F238E27FC236}">
                <a16:creationId xmlns:a16="http://schemas.microsoft.com/office/drawing/2014/main" id="{61260E68-B2AB-427A-F261-14A361BD3695}"/>
              </a:ext>
            </a:extLst>
          </p:cNvPr>
          <p:cNvSpPr>
            <a:spLocks noGrp="1"/>
          </p:cNvSpPr>
          <p:nvPr>
            <p:ph type="body" sz="quarter" idx="25" hasCustomPrompt="1"/>
          </p:nvPr>
        </p:nvSpPr>
        <p:spPr>
          <a:xfrm>
            <a:off x="5895164" y="273555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3" name="Text Placeholder 9">
            <a:extLst>
              <a:ext uri="{FF2B5EF4-FFF2-40B4-BE49-F238E27FC236}">
                <a16:creationId xmlns:a16="http://schemas.microsoft.com/office/drawing/2014/main" id="{3F42BED2-F821-EE86-C2E9-3F49F56FAC2D}"/>
              </a:ext>
            </a:extLst>
          </p:cNvPr>
          <p:cNvSpPr>
            <a:spLocks noGrp="1"/>
          </p:cNvSpPr>
          <p:nvPr>
            <p:ph type="body" sz="quarter" idx="26" hasCustomPrompt="1"/>
          </p:nvPr>
        </p:nvSpPr>
        <p:spPr>
          <a:xfrm>
            <a:off x="5895164" y="411844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4" name="Text Placeholder 9">
            <a:extLst>
              <a:ext uri="{FF2B5EF4-FFF2-40B4-BE49-F238E27FC236}">
                <a16:creationId xmlns:a16="http://schemas.microsoft.com/office/drawing/2014/main" id="{02189B91-0856-76B7-5F4E-2DE9DC947D13}"/>
              </a:ext>
            </a:extLst>
          </p:cNvPr>
          <p:cNvSpPr>
            <a:spLocks noGrp="1"/>
          </p:cNvSpPr>
          <p:nvPr>
            <p:ph type="body" sz="quarter" idx="27" hasCustomPrompt="1"/>
          </p:nvPr>
        </p:nvSpPr>
        <p:spPr>
          <a:xfrm>
            <a:off x="11413526" y="411844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5" name="Text Placeholder 9">
            <a:extLst>
              <a:ext uri="{FF2B5EF4-FFF2-40B4-BE49-F238E27FC236}">
                <a16:creationId xmlns:a16="http://schemas.microsoft.com/office/drawing/2014/main" id="{A4E9967A-1D0C-D284-E664-44C13B2C7CA1}"/>
              </a:ext>
            </a:extLst>
          </p:cNvPr>
          <p:cNvSpPr>
            <a:spLocks noGrp="1"/>
          </p:cNvSpPr>
          <p:nvPr>
            <p:ph type="body" sz="quarter" idx="28" hasCustomPrompt="1"/>
          </p:nvPr>
        </p:nvSpPr>
        <p:spPr>
          <a:xfrm>
            <a:off x="11413526" y="275131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6" name="Text Placeholder 9">
            <a:extLst>
              <a:ext uri="{FF2B5EF4-FFF2-40B4-BE49-F238E27FC236}">
                <a16:creationId xmlns:a16="http://schemas.microsoft.com/office/drawing/2014/main" id="{8440828E-D46C-2E94-6611-975B2A0D3B04}"/>
              </a:ext>
            </a:extLst>
          </p:cNvPr>
          <p:cNvSpPr>
            <a:spLocks noGrp="1"/>
          </p:cNvSpPr>
          <p:nvPr>
            <p:ph type="body" sz="quarter" idx="29" hasCustomPrompt="1"/>
          </p:nvPr>
        </p:nvSpPr>
        <p:spPr>
          <a:xfrm>
            <a:off x="11413526" y="136842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Tree>
    <p:extLst>
      <p:ext uri="{BB962C8B-B14F-4D97-AF65-F5344CB8AC3E}">
        <p14:creationId xmlns:p14="http://schemas.microsoft.com/office/powerpoint/2010/main" val="123263971"/>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p:cSld name="Team x8">
    <p:bg>
      <p:bgPr>
        <a:solidFill>
          <a:schemeClr val="bg1"/>
        </a:solidFill>
        <a:effectLst/>
      </p:bgPr>
    </p:bg>
    <p:spTree>
      <p:nvGrpSpPr>
        <p:cNvPr id="1" name=""/>
        <p:cNvGrpSpPr/>
        <p:nvPr/>
      </p:nvGrpSpPr>
      <p:grpSpPr>
        <a:xfrm>
          <a:off x="0" y="0"/>
          <a:ext cx="0" cy="0"/>
          <a:chOff x="0" y="0"/>
          <a:chExt cx="0" cy="0"/>
        </a:xfrm>
      </p:grpSpPr>
      <p:pic>
        <p:nvPicPr>
          <p:cNvPr id="6" name="Picture 5" descr="A picture containing indoor, dark&#10;&#10;Description automatically generated">
            <a:extLst>
              <a:ext uri="{FF2B5EF4-FFF2-40B4-BE49-F238E27FC236}">
                <a16:creationId xmlns:a16="http://schemas.microsoft.com/office/drawing/2014/main" id="{C25B6C92-9C54-0C08-414D-5ED5438CB217}"/>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6" name="Picture Placeholder 7">
            <a:extLst>
              <a:ext uri="{FF2B5EF4-FFF2-40B4-BE49-F238E27FC236}">
                <a16:creationId xmlns:a16="http://schemas.microsoft.com/office/drawing/2014/main" id="{EDCD066B-62F2-1A43-3B79-0734FE86A4F0}"/>
              </a:ext>
            </a:extLst>
          </p:cNvPr>
          <p:cNvSpPr>
            <a:spLocks noGrp="1" noChangeAspect="1"/>
          </p:cNvSpPr>
          <p:nvPr>
            <p:ph type="pic" sz="quarter" idx="23"/>
          </p:nvPr>
        </p:nvSpPr>
        <p:spPr>
          <a:xfrm>
            <a:off x="6680956"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7" name="Picture Placeholder 7">
            <a:extLst>
              <a:ext uri="{FF2B5EF4-FFF2-40B4-BE49-F238E27FC236}">
                <a16:creationId xmlns:a16="http://schemas.microsoft.com/office/drawing/2014/main" id="{AC1E1BEF-7CEE-8011-71B0-68F0F7ED3DBB}"/>
              </a:ext>
            </a:extLst>
          </p:cNvPr>
          <p:cNvSpPr>
            <a:spLocks noGrp="1" noChangeAspect="1"/>
          </p:cNvSpPr>
          <p:nvPr>
            <p:ph type="pic" sz="quarter" idx="24"/>
          </p:nvPr>
        </p:nvSpPr>
        <p:spPr>
          <a:xfrm>
            <a:off x="9388132"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266606"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3973781"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680956"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9388132"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1266606"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3973781"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770887"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0" name="Text Placeholder 28">
            <a:extLst>
              <a:ext uri="{FF2B5EF4-FFF2-40B4-BE49-F238E27FC236}">
                <a16:creationId xmlns:a16="http://schemas.microsoft.com/office/drawing/2014/main" id="{B1D750A3-997C-117C-3671-CF7A3758AF20}"/>
              </a:ext>
            </a:extLst>
          </p:cNvPr>
          <p:cNvSpPr>
            <a:spLocks noGrp="1"/>
          </p:cNvSpPr>
          <p:nvPr>
            <p:ph type="body" sz="quarter" idx="26" hasCustomPrompt="1"/>
          </p:nvPr>
        </p:nvSpPr>
        <p:spPr>
          <a:xfrm>
            <a:off x="347806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1" name="Text Placeholder 28">
            <a:extLst>
              <a:ext uri="{FF2B5EF4-FFF2-40B4-BE49-F238E27FC236}">
                <a16:creationId xmlns:a16="http://schemas.microsoft.com/office/drawing/2014/main" id="{E5AC6BD1-147E-35E8-0B05-716817234140}"/>
              </a:ext>
            </a:extLst>
          </p:cNvPr>
          <p:cNvSpPr>
            <a:spLocks noGrp="1"/>
          </p:cNvSpPr>
          <p:nvPr>
            <p:ph type="body" sz="quarter" idx="27" hasCustomPrompt="1"/>
          </p:nvPr>
        </p:nvSpPr>
        <p:spPr>
          <a:xfrm>
            <a:off x="6185239"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2" name="Text Placeholder 28">
            <a:extLst>
              <a:ext uri="{FF2B5EF4-FFF2-40B4-BE49-F238E27FC236}">
                <a16:creationId xmlns:a16="http://schemas.microsoft.com/office/drawing/2014/main" id="{CF663DAB-E3A8-8E89-61F7-20DFA620D01B}"/>
              </a:ext>
            </a:extLst>
          </p:cNvPr>
          <p:cNvSpPr>
            <a:spLocks noGrp="1"/>
          </p:cNvSpPr>
          <p:nvPr>
            <p:ph type="body" sz="quarter" idx="28" hasCustomPrompt="1"/>
          </p:nvPr>
        </p:nvSpPr>
        <p:spPr>
          <a:xfrm>
            <a:off x="889241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3" name="Text Placeholder 28">
            <a:extLst>
              <a:ext uri="{FF2B5EF4-FFF2-40B4-BE49-F238E27FC236}">
                <a16:creationId xmlns:a16="http://schemas.microsoft.com/office/drawing/2014/main" id="{9EA348E3-0BA0-AB18-D019-848DA1B4F3F9}"/>
              </a:ext>
            </a:extLst>
          </p:cNvPr>
          <p:cNvSpPr>
            <a:spLocks noGrp="1"/>
          </p:cNvSpPr>
          <p:nvPr>
            <p:ph type="body" sz="quarter" idx="29" hasCustomPrompt="1"/>
          </p:nvPr>
        </p:nvSpPr>
        <p:spPr>
          <a:xfrm>
            <a:off x="770887"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4" name="Text Placeholder 28">
            <a:extLst>
              <a:ext uri="{FF2B5EF4-FFF2-40B4-BE49-F238E27FC236}">
                <a16:creationId xmlns:a16="http://schemas.microsoft.com/office/drawing/2014/main" id="{607FE6B0-A2D9-C718-2193-A841C6CA052E}"/>
              </a:ext>
            </a:extLst>
          </p:cNvPr>
          <p:cNvSpPr>
            <a:spLocks noGrp="1"/>
          </p:cNvSpPr>
          <p:nvPr>
            <p:ph type="body" sz="quarter" idx="30" hasCustomPrompt="1"/>
          </p:nvPr>
        </p:nvSpPr>
        <p:spPr>
          <a:xfrm>
            <a:off x="3478063"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5" name="Text Placeholder 28">
            <a:extLst>
              <a:ext uri="{FF2B5EF4-FFF2-40B4-BE49-F238E27FC236}">
                <a16:creationId xmlns:a16="http://schemas.microsoft.com/office/drawing/2014/main" id="{E3216F32-B415-75E5-A176-3355725AB2C5}"/>
              </a:ext>
            </a:extLst>
          </p:cNvPr>
          <p:cNvSpPr>
            <a:spLocks noGrp="1"/>
          </p:cNvSpPr>
          <p:nvPr>
            <p:ph type="body" sz="quarter" idx="31" hasCustomPrompt="1"/>
          </p:nvPr>
        </p:nvSpPr>
        <p:spPr>
          <a:xfrm>
            <a:off x="6167952"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6" name="Text Placeholder 28">
            <a:extLst>
              <a:ext uri="{FF2B5EF4-FFF2-40B4-BE49-F238E27FC236}">
                <a16:creationId xmlns:a16="http://schemas.microsoft.com/office/drawing/2014/main" id="{35ACE380-9E86-AB7F-35A9-F1C0E8040B05}"/>
              </a:ext>
            </a:extLst>
          </p:cNvPr>
          <p:cNvSpPr>
            <a:spLocks noGrp="1"/>
          </p:cNvSpPr>
          <p:nvPr>
            <p:ph type="body" sz="quarter" idx="32" hasCustomPrompt="1"/>
          </p:nvPr>
        </p:nvSpPr>
        <p:spPr>
          <a:xfrm>
            <a:off x="8857841"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2249587038"/>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p:cSld name="Team x8 alt">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indoor, dark&#10;&#10;Description automatically generated">
            <a:extLst>
              <a:ext uri="{FF2B5EF4-FFF2-40B4-BE49-F238E27FC236}">
                <a16:creationId xmlns:a16="http://schemas.microsoft.com/office/drawing/2014/main" id="{7FDA4DC1-7852-78AA-4819-510C1CBFAFB7}"/>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4" name="Picture Placeholder 7">
            <a:extLst>
              <a:ext uri="{FF2B5EF4-FFF2-40B4-BE49-F238E27FC236}">
                <a16:creationId xmlns:a16="http://schemas.microsoft.com/office/drawing/2014/main" id="{2FE7D91B-1563-CEA3-1FF8-3F546AD5B839}"/>
              </a:ext>
            </a:extLst>
          </p:cNvPr>
          <p:cNvSpPr>
            <a:spLocks noGrp="1" noChangeAspect="1"/>
          </p:cNvSpPr>
          <p:nvPr>
            <p:ph type="pic" sz="quarter" idx="27"/>
          </p:nvPr>
        </p:nvSpPr>
        <p:spPr>
          <a:xfrm>
            <a:off x="4241032"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5" name="Text Placeholder 28">
            <a:extLst>
              <a:ext uri="{FF2B5EF4-FFF2-40B4-BE49-F238E27FC236}">
                <a16:creationId xmlns:a16="http://schemas.microsoft.com/office/drawing/2014/main" id="{283449E4-2863-B781-158C-C0932DEE17B2}"/>
              </a:ext>
            </a:extLst>
          </p:cNvPr>
          <p:cNvSpPr>
            <a:spLocks noGrp="1"/>
          </p:cNvSpPr>
          <p:nvPr>
            <p:ph type="body" sz="quarter" idx="28" hasCustomPrompt="1"/>
          </p:nvPr>
        </p:nvSpPr>
        <p:spPr>
          <a:xfrm>
            <a:off x="424103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731627"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3" name="Text Placeholder 22">
            <a:extLst>
              <a:ext uri="{FF2B5EF4-FFF2-40B4-BE49-F238E27FC236}">
                <a16:creationId xmlns:a16="http://schemas.microsoft.com/office/drawing/2014/main" id="{203A57B8-E234-CD88-D11C-D1DFE37ADDB4}"/>
              </a:ext>
            </a:extLst>
          </p:cNvPr>
          <p:cNvSpPr>
            <a:spLocks noGrp="1"/>
          </p:cNvSpPr>
          <p:nvPr>
            <p:ph type="body" sz="quarter" idx="26" hasCustomPrompt="1"/>
          </p:nvPr>
        </p:nvSpPr>
        <p:spPr>
          <a:xfrm rot="16200000">
            <a:off x="-1415473" y="3470854"/>
            <a:ext cx="4113646" cy="1282700"/>
          </a:xfrm>
        </p:spPr>
        <p:txBody>
          <a:bodyPr anchor="ctr"/>
          <a:lstStyle>
            <a:lvl1pPr algn="r">
              <a:lnSpc>
                <a:spcPct val="80000"/>
              </a:lnSpc>
              <a:defRPr sz="3600"/>
            </a:lvl1pPr>
          </a:lstStyle>
          <a:p>
            <a:pPr lvl="0"/>
            <a:r>
              <a:rPr lang="en-GB"/>
              <a:t>Meet the team</a:t>
            </a:r>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173162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cxnSp>
        <p:nvCxnSpPr>
          <p:cNvPr id="18" name="Straight Connector 17">
            <a:extLst>
              <a:ext uri="{FF2B5EF4-FFF2-40B4-BE49-F238E27FC236}">
                <a16:creationId xmlns:a16="http://schemas.microsoft.com/office/drawing/2014/main" id="{8C787E02-54B7-34DE-48AF-51442EB2B509}"/>
              </a:ext>
            </a:extLst>
          </p:cNvPr>
          <p:cNvCxnSpPr>
            <a:cxnSpLocks/>
          </p:cNvCxnSpPr>
          <p:nvPr/>
        </p:nvCxnSpPr>
        <p:spPr>
          <a:xfrm>
            <a:off x="641350" y="0"/>
            <a:ext cx="0" cy="2012762"/>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38" name="Picture Placeholder 7">
            <a:extLst>
              <a:ext uri="{FF2B5EF4-FFF2-40B4-BE49-F238E27FC236}">
                <a16:creationId xmlns:a16="http://schemas.microsoft.com/office/drawing/2014/main" id="{384A9924-D9B5-F558-4446-770722C9E658}"/>
              </a:ext>
            </a:extLst>
          </p:cNvPr>
          <p:cNvSpPr>
            <a:spLocks noGrp="1" noChangeAspect="1"/>
          </p:cNvSpPr>
          <p:nvPr>
            <p:ph type="pic" sz="quarter" idx="29"/>
          </p:nvPr>
        </p:nvSpPr>
        <p:spPr>
          <a:xfrm>
            <a:off x="6750437"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39" name="Text Placeholder 28">
            <a:extLst>
              <a:ext uri="{FF2B5EF4-FFF2-40B4-BE49-F238E27FC236}">
                <a16:creationId xmlns:a16="http://schemas.microsoft.com/office/drawing/2014/main" id="{13B4A43A-7C48-6830-0A71-84B2AA8D5BC0}"/>
              </a:ext>
            </a:extLst>
          </p:cNvPr>
          <p:cNvSpPr>
            <a:spLocks noGrp="1"/>
          </p:cNvSpPr>
          <p:nvPr>
            <p:ph type="body" sz="quarter" idx="30" hasCustomPrompt="1"/>
          </p:nvPr>
        </p:nvSpPr>
        <p:spPr>
          <a:xfrm>
            <a:off x="675043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0" name="Picture Placeholder 7">
            <a:extLst>
              <a:ext uri="{FF2B5EF4-FFF2-40B4-BE49-F238E27FC236}">
                <a16:creationId xmlns:a16="http://schemas.microsoft.com/office/drawing/2014/main" id="{09A357F1-DCB0-AAA1-FF7C-579CD51579A1}"/>
              </a:ext>
            </a:extLst>
          </p:cNvPr>
          <p:cNvSpPr>
            <a:spLocks noGrp="1" noChangeAspect="1"/>
          </p:cNvSpPr>
          <p:nvPr>
            <p:ph type="pic" sz="quarter" idx="31"/>
          </p:nvPr>
        </p:nvSpPr>
        <p:spPr>
          <a:xfrm>
            <a:off x="9259842"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1" name="Text Placeholder 28">
            <a:extLst>
              <a:ext uri="{FF2B5EF4-FFF2-40B4-BE49-F238E27FC236}">
                <a16:creationId xmlns:a16="http://schemas.microsoft.com/office/drawing/2014/main" id="{CFA284AE-D574-E303-87B5-B8731F5B3D55}"/>
              </a:ext>
            </a:extLst>
          </p:cNvPr>
          <p:cNvSpPr>
            <a:spLocks noGrp="1"/>
          </p:cNvSpPr>
          <p:nvPr>
            <p:ph type="body" sz="quarter" idx="32" hasCustomPrompt="1"/>
          </p:nvPr>
        </p:nvSpPr>
        <p:spPr>
          <a:xfrm>
            <a:off x="925984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2" name="Picture Placeholder 7">
            <a:extLst>
              <a:ext uri="{FF2B5EF4-FFF2-40B4-BE49-F238E27FC236}">
                <a16:creationId xmlns:a16="http://schemas.microsoft.com/office/drawing/2014/main" id="{D8C052A2-B328-B532-B588-0344982F0D3F}"/>
              </a:ext>
            </a:extLst>
          </p:cNvPr>
          <p:cNvSpPr>
            <a:spLocks noGrp="1" noChangeAspect="1"/>
          </p:cNvSpPr>
          <p:nvPr>
            <p:ph type="pic" sz="quarter" idx="33"/>
          </p:nvPr>
        </p:nvSpPr>
        <p:spPr>
          <a:xfrm>
            <a:off x="1731627"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3" name="Text Placeholder 28">
            <a:extLst>
              <a:ext uri="{FF2B5EF4-FFF2-40B4-BE49-F238E27FC236}">
                <a16:creationId xmlns:a16="http://schemas.microsoft.com/office/drawing/2014/main" id="{CBB72990-AB1D-E7C4-6B75-0DB3F2E4BD4F}"/>
              </a:ext>
            </a:extLst>
          </p:cNvPr>
          <p:cNvSpPr>
            <a:spLocks noGrp="1"/>
          </p:cNvSpPr>
          <p:nvPr>
            <p:ph type="body" sz="quarter" idx="34" hasCustomPrompt="1"/>
          </p:nvPr>
        </p:nvSpPr>
        <p:spPr>
          <a:xfrm>
            <a:off x="173162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4" name="Picture Placeholder 7">
            <a:extLst>
              <a:ext uri="{FF2B5EF4-FFF2-40B4-BE49-F238E27FC236}">
                <a16:creationId xmlns:a16="http://schemas.microsoft.com/office/drawing/2014/main" id="{FD171AC2-82E6-C5F7-9D8F-179C5045CD7E}"/>
              </a:ext>
            </a:extLst>
          </p:cNvPr>
          <p:cNvSpPr>
            <a:spLocks noGrp="1" noChangeAspect="1"/>
          </p:cNvSpPr>
          <p:nvPr>
            <p:ph type="pic" sz="quarter" idx="35"/>
          </p:nvPr>
        </p:nvSpPr>
        <p:spPr>
          <a:xfrm>
            <a:off x="4241032"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5" name="Text Placeholder 28">
            <a:extLst>
              <a:ext uri="{FF2B5EF4-FFF2-40B4-BE49-F238E27FC236}">
                <a16:creationId xmlns:a16="http://schemas.microsoft.com/office/drawing/2014/main" id="{0AB05AEC-005A-3F1B-0C4D-64752EE8955B}"/>
              </a:ext>
            </a:extLst>
          </p:cNvPr>
          <p:cNvSpPr>
            <a:spLocks noGrp="1"/>
          </p:cNvSpPr>
          <p:nvPr>
            <p:ph type="body" sz="quarter" idx="36" hasCustomPrompt="1"/>
          </p:nvPr>
        </p:nvSpPr>
        <p:spPr>
          <a:xfrm>
            <a:off x="4241032"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6" name="Picture Placeholder 7">
            <a:extLst>
              <a:ext uri="{FF2B5EF4-FFF2-40B4-BE49-F238E27FC236}">
                <a16:creationId xmlns:a16="http://schemas.microsoft.com/office/drawing/2014/main" id="{0EE26C2E-7158-576F-1378-CA79415AEBD0}"/>
              </a:ext>
            </a:extLst>
          </p:cNvPr>
          <p:cNvSpPr>
            <a:spLocks noGrp="1" noChangeAspect="1"/>
          </p:cNvSpPr>
          <p:nvPr>
            <p:ph type="pic" sz="quarter" idx="37"/>
          </p:nvPr>
        </p:nvSpPr>
        <p:spPr>
          <a:xfrm>
            <a:off x="6750437"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7" name="Text Placeholder 28">
            <a:extLst>
              <a:ext uri="{FF2B5EF4-FFF2-40B4-BE49-F238E27FC236}">
                <a16:creationId xmlns:a16="http://schemas.microsoft.com/office/drawing/2014/main" id="{C5BD386D-E6DA-D6A7-A9E3-7D2E78533E12}"/>
              </a:ext>
            </a:extLst>
          </p:cNvPr>
          <p:cNvSpPr>
            <a:spLocks noGrp="1"/>
          </p:cNvSpPr>
          <p:nvPr>
            <p:ph type="body" sz="quarter" idx="38" hasCustomPrompt="1"/>
          </p:nvPr>
        </p:nvSpPr>
        <p:spPr>
          <a:xfrm>
            <a:off x="675043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8" name="Picture Placeholder 7">
            <a:extLst>
              <a:ext uri="{FF2B5EF4-FFF2-40B4-BE49-F238E27FC236}">
                <a16:creationId xmlns:a16="http://schemas.microsoft.com/office/drawing/2014/main" id="{06E30288-6192-C4BC-6B0F-03332A53846C}"/>
              </a:ext>
            </a:extLst>
          </p:cNvPr>
          <p:cNvSpPr>
            <a:spLocks noGrp="1" noChangeAspect="1"/>
          </p:cNvSpPr>
          <p:nvPr>
            <p:ph type="pic" sz="quarter" idx="39"/>
          </p:nvPr>
        </p:nvSpPr>
        <p:spPr>
          <a:xfrm>
            <a:off x="9258613"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9" name="Text Placeholder 28">
            <a:extLst>
              <a:ext uri="{FF2B5EF4-FFF2-40B4-BE49-F238E27FC236}">
                <a16:creationId xmlns:a16="http://schemas.microsoft.com/office/drawing/2014/main" id="{80096700-6812-294E-0C3E-E5CC7858FD6E}"/>
              </a:ext>
            </a:extLst>
          </p:cNvPr>
          <p:cNvSpPr>
            <a:spLocks noGrp="1"/>
          </p:cNvSpPr>
          <p:nvPr>
            <p:ph type="body" sz="quarter" idx="40" hasCustomPrompt="1"/>
          </p:nvPr>
        </p:nvSpPr>
        <p:spPr>
          <a:xfrm>
            <a:off x="9258613"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3465184026"/>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p:cSld name="Bios x3">
    <p:bg>
      <p:bgPr>
        <a:solidFill>
          <a:schemeClr val="bg1"/>
        </a:solid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5815C96E-6900-B6B5-815D-4D8E8D008112}"/>
              </a:ext>
            </a:extLst>
          </p:cNvPr>
          <p:cNvSpPr/>
          <p:nvPr/>
        </p:nvSpPr>
        <p:spPr>
          <a:xfrm>
            <a:off x="4063800" y="0"/>
            <a:ext cx="4064400" cy="6169024"/>
          </a:xfrm>
          <a:custGeom>
            <a:avLst/>
            <a:gdLst>
              <a:gd name="connsiteX0" fmla="*/ 0 w 4064400"/>
              <a:gd name="connsiteY0" fmla="*/ 0 h 6169024"/>
              <a:gd name="connsiteX1" fmla="*/ 4064400 w 4064400"/>
              <a:gd name="connsiteY1" fmla="*/ 0 h 6169024"/>
              <a:gd name="connsiteX2" fmla="*/ 4064400 w 4064400"/>
              <a:gd name="connsiteY2" fmla="*/ 6169024 h 6169024"/>
              <a:gd name="connsiteX3" fmla="*/ 0 w 4064400"/>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4064400" h="6169024">
                <a:moveTo>
                  <a:pt x="0" y="0"/>
                </a:moveTo>
                <a:lnTo>
                  <a:pt x="4064400" y="0"/>
                </a:lnTo>
                <a:lnTo>
                  <a:pt x="4064400" y="6169024"/>
                </a:lnTo>
                <a:lnTo>
                  <a:pt x="0" y="6169024"/>
                </a:lnTo>
                <a:close/>
              </a:path>
            </a:pathLst>
          </a:cu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algn="ctr"/>
            <a:endParaRPr lang="en-GB" sz="1400"/>
          </a:p>
        </p:txBody>
      </p:sp>
      <p:sp>
        <p:nvSpPr>
          <p:cNvPr id="3" name="Footer Placeholder 2">
            <a:extLst>
              <a:ext uri="{FF2B5EF4-FFF2-40B4-BE49-F238E27FC236}">
                <a16:creationId xmlns:a16="http://schemas.microsoft.com/office/drawing/2014/main" id="{32CC0C5C-99D1-99BB-CABB-CC6FB255B26D}"/>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D0E00792-06FC-7E14-8396-F27E3154E3A4}"/>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9" name="Picture Placeholder 8">
            <a:extLst>
              <a:ext uri="{FF2B5EF4-FFF2-40B4-BE49-F238E27FC236}">
                <a16:creationId xmlns:a16="http://schemas.microsoft.com/office/drawing/2014/main" id="{935B2C59-8A37-64E6-6CBA-C5AECEC501B2}"/>
              </a:ext>
            </a:extLst>
          </p:cNvPr>
          <p:cNvSpPr>
            <a:spLocks noGrp="1"/>
          </p:cNvSpPr>
          <p:nvPr>
            <p:ph type="pic" sz="quarter" idx="12"/>
          </p:nvPr>
        </p:nvSpPr>
        <p:spPr>
          <a:xfrm>
            <a:off x="0" y="0"/>
            <a:ext cx="4064400" cy="267017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0" name="Picture Placeholder 8">
            <a:extLst>
              <a:ext uri="{FF2B5EF4-FFF2-40B4-BE49-F238E27FC236}">
                <a16:creationId xmlns:a16="http://schemas.microsoft.com/office/drawing/2014/main" id="{D272F750-99B3-124C-D8D3-F1286B3773D4}"/>
              </a:ext>
            </a:extLst>
          </p:cNvPr>
          <p:cNvSpPr>
            <a:spLocks noGrp="1"/>
          </p:cNvSpPr>
          <p:nvPr>
            <p:ph type="pic" sz="quarter" idx="13"/>
          </p:nvPr>
        </p:nvSpPr>
        <p:spPr>
          <a:xfrm>
            <a:off x="4063800" y="0"/>
            <a:ext cx="4064400" cy="2670175"/>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12" name="Picture Placeholder 8">
            <a:extLst>
              <a:ext uri="{FF2B5EF4-FFF2-40B4-BE49-F238E27FC236}">
                <a16:creationId xmlns:a16="http://schemas.microsoft.com/office/drawing/2014/main" id="{F7023C7E-EF93-8C6E-835A-939EDCF96292}"/>
              </a:ext>
            </a:extLst>
          </p:cNvPr>
          <p:cNvSpPr>
            <a:spLocks noGrp="1"/>
          </p:cNvSpPr>
          <p:nvPr>
            <p:ph type="pic" sz="quarter" idx="14"/>
          </p:nvPr>
        </p:nvSpPr>
        <p:spPr>
          <a:xfrm>
            <a:off x="8127600" y="0"/>
            <a:ext cx="4064400" cy="267017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9" name="Text Placeholder 18">
            <a:extLst>
              <a:ext uri="{FF2B5EF4-FFF2-40B4-BE49-F238E27FC236}">
                <a16:creationId xmlns:a16="http://schemas.microsoft.com/office/drawing/2014/main" id="{7365F35F-7775-B95E-825A-60563DB58AA6}"/>
              </a:ext>
            </a:extLst>
          </p:cNvPr>
          <p:cNvSpPr>
            <a:spLocks noGrp="1"/>
          </p:cNvSpPr>
          <p:nvPr>
            <p:ph type="body" sz="quarter" idx="15" hasCustomPrompt="1"/>
          </p:nvPr>
        </p:nvSpPr>
        <p:spPr>
          <a:xfrm>
            <a:off x="411163"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1" name="Text Placeholder 20">
            <a:extLst>
              <a:ext uri="{FF2B5EF4-FFF2-40B4-BE49-F238E27FC236}">
                <a16:creationId xmlns:a16="http://schemas.microsoft.com/office/drawing/2014/main" id="{BD75C35C-A936-78DA-A517-9B8EF3CF101E}"/>
              </a:ext>
            </a:extLst>
          </p:cNvPr>
          <p:cNvSpPr>
            <a:spLocks noGrp="1"/>
          </p:cNvSpPr>
          <p:nvPr>
            <p:ph type="body" sz="quarter" idx="16"/>
          </p:nvPr>
        </p:nvSpPr>
        <p:spPr>
          <a:xfrm>
            <a:off x="411163"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2" name="Text Placeholder 18">
            <a:extLst>
              <a:ext uri="{FF2B5EF4-FFF2-40B4-BE49-F238E27FC236}">
                <a16:creationId xmlns:a16="http://schemas.microsoft.com/office/drawing/2014/main" id="{D6471E19-8CCC-B0DF-8C3F-7CB2503D5D13}"/>
              </a:ext>
            </a:extLst>
          </p:cNvPr>
          <p:cNvSpPr>
            <a:spLocks noGrp="1"/>
          </p:cNvSpPr>
          <p:nvPr>
            <p:ph type="body" sz="quarter" idx="17" hasCustomPrompt="1"/>
          </p:nvPr>
        </p:nvSpPr>
        <p:spPr>
          <a:xfrm>
            <a:off x="4470184"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3" name="Text Placeholder 20">
            <a:extLst>
              <a:ext uri="{FF2B5EF4-FFF2-40B4-BE49-F238E27FC236}">
                <a16:creationId xmlns:a16="http://schemas.microsoft.com/office/drawing/2014/main" id="{014B1B71-F74A-A303-FC3B-F4A8195843F0}"/>
              </a:ext>
            </a:extLst>
          </p:cNvPr>
          <p:cNvSpPr>
            <a:spLocks noGrp="1"/>
          </p:cNvSpPr>
          <p:nvPr>
            <p:ph type="body" sz="quarter" idx="18"/>
          </p:nvPr>
        </p:nvSpPr>
        <p:spPr>
          <a:xfrm>
            <a:off x="4467225"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4" name="Text Placeholder 18">
            <a:extLst>
              <a:ext uri="{FF2B5EF4-FFF2-40B4-BE49-F238E27FC236}">
                <a16:creationId xmlns:a16="http://schemas.microsoft.com/office/drawing/2014/main" id="{4A48D3C2-9B59-84FE-83E7-B0F97C9E71D9}"/>
              </a:ext>
            </a:extLst>
          </p:cNvPr>
          <p:cNvSpPr>
            <a:spLocks noGrp="1"/>
          </p:cNvSpPr>
          <p:nvPr>
            <p:ph type="body" sz="quarter" idx="19" hasCustomPrompt="1"/>
          </p:nvPr>
        </p:nvSpPr>
        <p:spPr>
          <a:xfrm>
            <a:off x="8553811"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5" name="Text Placeholder 20">
            <a:extLst>
              <a:ext uri="{FF2B5EF4-FFF2-40B4-BE49-F238E27FC236}">
                <a16:creationId xmlns:a16="http://schemas.microsoft.com/office/drawing/2014/main" id="{A7224203-3DFE-E8BA-9C78-241EA5FF8CA4}"/>
              </a:ext>
            </a:extLst>
          </p:cNvPr>
          <p:cNvSpPr>
            <a:spLocks noGrp="1"/>
          </p:cNvSpPr>
          <p:nvPr>
            <p:ph type="body" sz="quarter" idx="20"/>
          </p:nvPr>
        </p:nvSpPr>
        <p:spPr>
          <a:xfrm>
            <a:off x="8550852"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2909598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and Image Slide">
    <p:bg>
      <p:bgPr>
        <a:solidFill>
          <a:schemeClr val="accent5"/>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875868" cy="1467212"/>
          </a:xfrm>
        </p:spPr>
        <p:txBody>
          <a:bodyPr/>
          <a:lstStyle/>
          <a:p>
            <a:r>
              <a:rPr lang="en-GB"/>
              <a:t>Click to edit Master title style</a:t>
            </a:r>
          </a:p>
        </p:txBody>
      </p:sp>
    </p:spTree>
    <p:extLst>
      <p:ext uri="{BB962C8B-B14F-4D97-AF65-F5344CB8AC3E}">
        <p14:creationId xmlns:p14="http://schemas.microsoft.com/office/powerpoint/2010/main" val="2149544736"/>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showMasterSp="0" preserve="1">
  <p:cSld name="Mosaic #1">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B500C5C-55A0-3C8A-0687-A33E321F6869}"/>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Title 1">
            <a:extLst>
              <a:ext uri="{FF2B5EF4-FFF2-40B4-BE49-F238E27FC236}">
                <a16:creationId xmlns:a16="http://schemas.microsoft.com/office/drawing/2014/main" id="{9560B1CD-282B-07A4-3E89-E1D0C76CC900}"/>
              </a:ext>
            </a:extLst>
          </p:cNvPr>
          <p:cNvSpPr>
            <a:spLocks noGrp="1"/>
          </p:cNvSpPr>
          <p:nvPr>
            <p:ph type="title"/>
          </p:nvPr>
        </p:nvSpPr>
        <p:spPr>
          <a:xfrm>
            <a:off x="785261" y="1368426"/>
            <a:ext cx="3704189" cy="3432174"/>
          </a:xfrm>
        </p:spPr>
        <p:txBody>
          <a:bodyPr anchor="ct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7699375" y="682625"/>
            <a:ext cx="3856038" cy="5486398"/>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9" name="Picture Placeholder 8">
            <a:extLst>
              <a:ext uri="{FF2B5EF4-FFF2-40B4-BE49-F238E27FC236}">
                <a16:creationId xmlns:a16="http://schemas.microsoft.com/office/drawing/2014/main" id="{BAD7BE90-3BDC-F609-DA85-653C974727EC}"/>
              </a:ext>
            </a:extLst>
          </p:cNvPr>
          <p:cNvSpPr>
            <a:spLocks noGrp="1"/>
          </p:cNvSpPr>
          <p:nvPr>
            <p:ph type="pic" sz="quarter" idx="13"/>
          </p:nvPr>
        </p:nvSpPr>
        <p:spPr>
          <a:xfrm>
            <a:off x="6413500" y="2060575"/>
            <a:ext cx="2568575" cy="2730498"/>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5" name="Rounded Rectangle 4">
            <a:extLst>
              <a:ext uri="{FF2B5EF4-FFF2-40B4-BE49-F238E27FC236}">
                <a16:creationId xmlns:a16="http://schemas.microsoft.com/office/drawing/2014/main" id="{B4643C89-D039-12D0-AD23-86C897EB3177}"/>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7" name="Picture 6">
            <a:extLst>
              <a:ext uri="{FF2B5EF4-FFF2-40B4-BE49-F238E27FC236}">
                <a16:creationId xmlns:a16="http://schemas.microsoft.com/office/drawing/2014/main" id="{3AE04968-7379-7B69-6FE0-4E0FCE33709E}"/>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437130328"/>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p:cSld name="Mosaic #2">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6096000" y="0"/>
            <a:ext cx="6096000" cy="308090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2463476"/>
          </a:xfrm>
        </p:spPr>
        <p:txBody>
          <a:bodyPr/>
          <a:lstStyle/>
          <a:p>
            <a:r>
              <a:rPr lang="es-ES"/>
              <a:t>Haga clic para modificar el estilo de título del patrón</a:t>
            </a:r>
            <a:endParaRPr lang="en-GB"/>
          </a:p>
        </p:txBody>
      </p:sp>
      <p:sp>
        <p:nvSpPr>
          <p:cNvPr id="11" name="Picture Placeholder 8">
            <a:extLst>
              <a:ext uri="{FF2B5EF4-FFF2-40B4-BE49-F238E27FC236}">
                <a16:creationId xmlns:a16="http://schemas.microsoft.com/office/drawing/2014/main" id="{1F82C0E6-ABEE-E744-BED6-3CF463ACD28F}"/>
              </a:ext>
            </a:extLst>
          </p:cNvPr>
          <p:cNvSpPr>
            <a:spLocks noGrp="1"/>
          </p:cNvSpPr>
          <p:nvPr>
            <p:ph type="pic" sz="quarter" idx="13"/>
          </p:nvPr>
        </p:nvSpPr>
        <p:spPr>
          <a:xfrm>
            <a:off x="0" y="3088118"/>
            <a:ext cx="6096000" cy="308090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6416675" y="3080906"/>
            <a:ext cx="5138738" cy="308090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Rounded Rectangle 1">
            <a:extLst>
              <a:ext uri="{FF2B5EF4-FFF2-40B4-BE49-F238E27FC236}">
                <a16:creationId xmlns:a16="http://schemas.microsoft.com/office/drawing/2014/main" id="{B661CDCE-8667-108C-D192-8D82B9BCDBC4}"/>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66575357"/>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p:cSld name="Mosaic #3">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12192000" cy="34290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s-ES"/>
              <a:t>Haga clic para modificar el estilo de título del patrón</a:t>
            </a:r>
            <a:endParaRPr lang="en-GB"/>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Rounded Rectangle 1">
            <a:extLst>
              <a:ext uri="{FF2B5EF4-FFF2-40B4-BE49-F238E27FC236}">
                <a16:creationId xmlns:a16="http://schemas.microsoft.com/office/drawing/2014/main" id="{E7251E75-5D43-155E-9EF9-2835F16A02AA}"/>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316893570"/>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p:cSld name="Mosaic #4">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6096000" cy="34290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s-ES"/>
              <a:t>Haga clic para modificar el estilo de título del patrón</a:t>
            </a:r>
            <a:endParaRPr lang="en-GB"/>
          </a:p>
        </p:txBody>
      </p:sp>
      <p:sp>
        <p:nvSpPr>
          <p:cNvPr id="2" name="Picture Placeholder 8">
            <a:extLst>
              <a:ext uri="{FF2B5EF4-FFF2-40B4-BE49-F238E27FC236}">
                <a16:creationId xmlns:a16="http://schemas.microsoft.com/office/drawing/2014/main" id="{B5F49B39-D9E3-959B-708D-6A74A51B6E56}"/>
              </a:ext>
            </a:extLst>
          </p:cNvPr>
          <p:cNvSpPr>
            <a:spLocks noGrp="1"/>
          </p:cNvSpPr>
          <p:nvPr>
            <p:ph type="pic" sz="quarter" idx="13"/>
          </p:nvPr>
        </p:nvSpPr>
        <p:spPr>
          <a:xfrm>
            <a:off x="6096000" y="0"/>
            <a:ext cx="6096000" cy="3429000"/>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Rounded Rectangle 5">
            <a:extLst>
              <a:ext uri="{FF2B5EF4-FFF2-40B4-BE49-F238E27FC236}">
                <a16:creationId xmlns:a16="http://schemas.microsoft.com/office/drawing/2014/main" id="{37DA4BE3-56CF-7014-FEAC-F83276D7734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468448687"/>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p:cSld name="Mosaic #5">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9" name="Picture Placeholder 8">
            <a:extLst>
              <a:ext uri="{FF2B5EF4-FFF2-40B4-BE49-F238E27FC236}">
                <a16:creationId xmlns:a16="http://schemas.microsoft.com/office/drawing/2014/main" id="{19C604F0-B5CD-0F0A-9FCD-FB9A1EF29C33}"/>
              </a:ext>
            </a:extLst>
          </p:cNvPr>
          <p:cNvSpPr>
            <a:spLocks noGrp="1"/>
          </p:cNvSpPr>
          <p:nvPr>
            <p:ph type="pic" sz="quarter" idx="15"/>
          </p:nvPr>
        </p:nvSpPr>
        <p:spPr>
          <a:xfrm>
            <a:off x="5772149"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Rounded Rectangle 5">
            <a:extLst>
              <a:ext uri="{FF2B5EF4-FFF2-40B4-BE49-F238E27FC236}">
                <a16:creationId xmlns:a16="http://schemas.microsoft.com/office/drawing/2014/main" id="{34E08D6B-F466-16BC-3391-106E8FFF117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019326242"/>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p:cSld name="Mosaic #6">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5775326" y="0"/>
            <a:ext cx="6416674"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5775326" y="3080906"/>
            <a:ext cx="6416674"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Rounded Rectangle 5">
            <a:extLst>
              <a:ext uri="{FF2B5EF4-FFF2-40B4-BE49-F238E27FC236}">
                <a16:creationId xmlns:a16="http://schemas.microsoft.com/office/drawing/2014/main" id="{6940F16F-80F7-0DAF-13F8-888A58AA174A}"/>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085884062"/>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p:cSld name="Mosaic #7">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9" name="Rounded Rectangle 8">
            <a:extLst>
              <a:ext uri="{FF2B5EF4-FFF2-40B4-BE49-F238E27FC236}">
                <a16:creationId xmlns:a16="http://schemas.microsoft.com/office/drawing/2014/main" id="{7553B5CB-779B-F9C8-9782-2B3EFD9A5A7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503879885"/>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p:cSld name="Mosaic #8">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429000"/>
            <a:ext cx="3209925" cy="274002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206057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2067788"/>
            <a:ext cx="3209925" cy="410123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9" name="Rounded Rectangle 8">
            <a:extLst>
              <a:ext uri="{FF2B5EF4-FFF2-40B4-BE49-F238E27FC236}">
                <a16:creationId xmlns:a16="http://schemas.microsoft.com/office/drawing/2014/main" id="{F56B88C7-709E-7FB2-AB08-704E04F89CD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00758845"/>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showMasterSp="0" preserve="1">
  <p:cSld name="Mosaic #9">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0" y="0"/>
            <a:ext cx="6095999"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6096000" y="3429000"/>
            <a:ext cx="6095999"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0"/>
            <a:ext cx="6096000"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0" y="3429000"/>
            <a:ext cx="6096000"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pic>
        <p:nvPicPr>
          <p:cNvPr id="9" name="Picture 8">
            <a:extLst>
              <a:ext uri="{FF2B5EF4-FFF2-40B4-BE49-F238E27FC236}">
                <a16:creationId xmlns:a16="http://schemas.microsoft.com/office/drawing/2014/main" id="{B530B91A-AC76-0D0B-3122-59AC3FE7DF08}"/>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667473955"/>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showMasterSp="0" preserve="1">
  <p:cSld name="Mosaic #10">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1" y="0"/>
            <a:ext cx="6095999"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1"/>
            <a:ext cx="6096000" cy="6169022"/>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pic>
        <p:nvPicPr>
          <p:cNvPr id="7" name="Picture 6">
            <a:extLst>
              <a:ext uri="{FF2B5EF4-FFF2-40B4-BE49-F238E27FC236}">
                <a16:creationId xmlns:a16="http://schemas.microsoft.com/office/drawing/2014/main" id="{E6680901-742F-9F90-E2BD-3071E5352F3C}"/>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9820163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asic Slid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3575175485"/>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showMasterSp="0" preserve="1">
  <p:cSld name="Mosaic #11">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416675" y="0"/>
            <a:ext cx="2565400"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1" y="0"/>
            <a:ext cx="6416675" cy="27432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Picture Placeholder 4">
            <a:extLst>
              <a:ext uri="{FF2B5EF4-FFF2-40B4-BE49-F238E27FC236}">
                <a16:creationId xmlns:a16="http://schemas.microsoft.com/office/drawing/2014/main" id="{B5946053-E62C-3605-EB68-E7DEC59EE045}"/>
              </a:ext>
            </a:extLst>
          </p:cNvPr>
          <p:cNvSpPr>
            <a:spLocks noGrp="1"/>
          </p:cNvSpPr>
          <p:nvPr>
            <p:ph type="pic" sz="quarter" idx="17"/>
          </p:nvPr>
        </p:nvSpPr>
        <p:spPr>
          <a:xfrm>
            <a:off x="0" y="2743200"/>
            <a:ext cx="3206750"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8EDF04BE-2ED7-E23F-7734-81C214CCA853}"/>
              </a:ext>
            </a:extLst>
          </p:cNvPr>
          <p:cNvSpPr>
            <a:spLocks noGrp="1"/>
          </p:cNvSpPr>
          <p:nvPr>
            <p:ph type="pic" sz="quarter" idx="18"/>
          </p:nvPr>
        </p:nvSpPr>
        <p:spPr>
          <a:xfrm>
            <a:off x="3206749" y="2743200"/>
            <a:ext cx="3209925"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8" name="Picture Placeholder 7">
            <a:extLst>
              <a:ext uri="{FF2B5EF4-FFF2-40B4-BE49-F238E27FC236}">
                <a16:creationId xmlns:a16="http://schemas.microsoft.com/office/drawing/2014/main" id="{DFC2092C-D564-C5A9-C97F-348F2ECB44D2}"/>
              </a:ext>
            </a:extLst>
          </p:cNvPr>
          <p:cNvSpPr>
            <a:spLocks noGrp="1"/>
          </p:cNvSpPr>
          <p:nvPr>
            <p:ph type="pic" sz="quarter" idx="19"/>
          </p:nvPr>
        </p:nvSpPr>
        <p:spPr>
          <a:xfrm>
            <a:off x="8982075" y="0"/>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9" name="Picture Placeholder 8">
            <a:extLst>
              <a:ext uri="{FF2B5EF4-FFF2-40B4-BE49-F238E27FC236}">
                <a16:creationId xmlns:a16="http://schemas.microsoft.com/office/drawing/2014/main" id="{75EB5095-7804-C3E6-7402-3C7A63C0BA76}"/>
              </a:ext>
            </a:extLst>
          </p:cNvPr>
          <p:cNvSpPr>
            <a:spLocks noGrp="1"/>
          </p:cNvSpPr>
          <p:nvPr>
            <p:ph type="pic" sz="quarter" idx="20"/>
          </p:nvPr>
        </p:nvSpPr>
        <p:spPr>
          <a:xfrm>
            <a:off x="8982075" y="3082924"/>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pic>
        <p:nvPicPr>
          <p:cNvPr id="11" name="Picture 10">
            <a:extLst>
              <a:ext uri="{FF2B5EF4-FFF2-40B4-BE49-F238E27FC236}">
                <a16:creationId xmlns:a16="http://schemas.microsoft.com/office/drawing/2014/main" id="{6835C606-E1D6-1462-9E0B-EF1BA51DB003}"/>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4029466252"/>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p:cSld name="Mosaic #12">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0" y="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BBB13102-A20D-BCDF-666A-2DBE1AC13C07}"/>
              </a:ext>
            </a:extLst>
          </p:cNvPr>
          <p:cNvSpPr>
            <a:spLocks noGrp="1"/>
          </p:cNvSpPr>
          <p:nvPr>
            <p:ph type="pic" sz="quarter" idx="13"/>
          </p:nvPr>
        </p:nvSpPr>
        <p:spPr>
          <a:xfrm>
            <a:off x="-600" y="308610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2" name="Picture Placeholder 21">
            <a:extLst>
              <a:ext uri="{FF2B5EF4-FFF2-40B4-BE49-F238E27FC236}">
                <a16:creationId xmlns:a16="http://schemas.microsoft.com/office/drawing/2014/main" id="{6F490869-D1DC-C579-A316-10A2245BB8A2}"/>
              </a:ext>
            </a:extLst>
          </p:cNvPr>
          <p:cNvSpPr>
            <a:spLocks noGrp="1"/>
          </p:cNvSpPr>
          <p:nvPr>
            <p:ph type="pic" sz="quarter" idx="14"/>
          </p:nvPr>
        </p:nvSpPr>
        <p:spPr>
          <a:xfrm>
            <a:off x="3044248"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3" name="Picture Placeholder 22">
            <a:extLst>
              <a:ext uri="{FF2B5EF4-FFF2-40B4-BE49-F238E27FC236}">
                <a16:creationId xmlns:a16="http://schemas.microsoft.com/office/drawing/2014/main" id="{AED58FB9-EF60-89EE-C72E-92CE23001F82}"/>
              </a:ext>
            </a:extLst>
          </p:cNvPr>
          <p:cNvSpPr>
            <a:spLocks noGrp="1"/>
          </p:cNvSpPr>
          <p:nvPr>
            <p:ph type="pic" sz="quarter" idx="15"/>
          </p:nvPr>
        </p:nvSpPr>
        <p:spPr>
          <a:xfrm>
            <a:off x="3044248"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24" name="Picture Placeholder 23">
            <a:extLst>
              <a:ext uri="{FF2B5EF4-FFF2-40B4-BE49-F238E27FC236}">
                <a16:creationId xmlns:a16="http://schemas.microsoft.com/office/drawing/2014/main" id="{4823CF1B-0C04-D7AF-5C5C-1F72BEB334B2}"/>
              </a:ext>
            </a:extLst>
          </p:cNvPr>
          <p:cNvSpPr>
            <a:spLocks noGrp="1"/>
          </p:cNvSpPr>
          <p:nvPr>
            <p:ph type="pic" sz="quarter" idx="16"/>
          </p:nvPr>
        </p:nvSpPr>
        <p:spPr>
          <a:xfrm>
            <a:off x="6096000" y="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25" name="Picture Placeholder 24">
            <a:extLst>
              <a:ext uri="{FF2B5EF4-FFF2-40B4-BE49-F238E27FC236}">
                <a16:creationId xmlns:a16="http://schemas.microsoft.com/office/drawing/2014/main" id="{3DB2B6A3-4F93-8812-1A03-1B748F6B2AE9}"/>
              </a:ext>
            </a:extLst>
          </p:cNvPr>
          <p:cNvSpPr>
            <a:spLocks noGrp="1"/>
          </p:cNvSpPr>
          <p:nvPr>
            <p:ph type="pic" sz="quarter" idx="17"/>
          </p:nvPr>
        </p:nvSpPr>
        <p:spPr>
          <a:xfrm>
            <a:off x="6096000" y="308610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6" name="Picture Placeholder 25">
            <a:extLst>
              <a:ext uri="{FF2B5EF4-FFF2-40B4-BE49-F238E27FC236}">
                <a16:creationId xmlns:a16="http://schemas.microsoft.com/office/drawing/2014/main" id="{66B79E47-FA84-B264-D708-BEA6E7FE3727}"/>
              </a:ext>
            </a:extLst>
          </p:cNvPr>
          <p:cNvSpPr>
            <a:spLocks noGrp="1"/>
          </p:cNvSpPr>
          <p:nvPr>
            <p:ph type="pic" sz="quarter" idx="18"/>
          </p:nvPr>
        </p:nvSpPr>
        <p:spPr>
          <a:xfrm>
            <a:off x="9142114"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7" name="Picture Placeholder 26">
            <a:extLst>
              <a:ext uri="{FF2B5EF4-FFF2-40B4-BE49-F238E27FC236}">
                <a16:creationId xmlns:a16="http://schemas.microsoft.com/office/drawing/2014/main" id="{3BB89B72-822F-BF1F-3F86-589507872696}"/>
              </a:ext>
            </a:extLst>
          </p:cNvPr>
          <p:cNvSpPr>
            <a:spLocks noGrp="1"/>
          </p:cNvSpPr>
          <p:nvPr>
            <p:ph type="pic" sz="quarter" idx="19"/>
          </p:nvPr>
        </p:nvSpPr>
        <p:spPr>
          <a:xfrm>
            <a:off x="9142114"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2160344701"/>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p:cSld name="Media - desktop">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C93688E-1263-9D36-62A7-80F8CE19F9AF}"/>
              </a:ext>
            </a:extLst>
          </p:cNvPr>
          <p:cNvPicPr>
            <a:picLocks noChangeAspect="1"/>
          </p:cNvPicPr>
          <p:nvPr/>
        </p:nvPicPr>
        <p:blipFill rotWithShape="1">
          <a:blip r:embed="rId2"/>
          <a:srcRect b="8569"/>
          <a:stretch/>
        </p:blipFill>
        <p:spPr>
          <a:xfrm>
            <a:off x="6845670" y="2590799"/>
            <a:ext cx="4860531" cy="3578225"/>
          </a:xfrm>
          <a:prstGeom prst="rect">
            <a:avLst/>
          </a:prstGeom>
        </p:spPr>
      </p:pic>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6982977" y="2742325"/>
            <a:ext cx="4585917" cy="2579578"/>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912326832"/>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p:cSld name="Media - mobile">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s-ES"/>
              <a:t>Haga clic para modificar el estilo de título del patrón</a:t>
            </a:r>
            <a:endParaRPr lang="en-GB"/>
          </a:p>
        </p:txBody>
      </p:sp>
      <p:sp>
        <p:nvSpPr>
          <p:cNvPr id="2" name="Text Placeholder 7">
            <a:extLst>
              <a:ext uri="{FF2B5EF4-FFF2-40B4-BE49-F238E27FC236}">
                <a16:creationId xmlns:a16="http://schemas.microsoft.com/office/drawing/2014/main" id="{F3C9BFFC-B4D9-44A6-1923-855BB7D10B9A}"/>
              </a:ext>
            </a:extLst>
          </p:cNvPr>
          <p:cNvSpPr>
            <a:spLocks noGrp="1"/>
          </p:cNvSpPr>
          <p:nvPr>
            <p:ph type="body" sz="quarter" idx="14"/>
          </p:nvPr>
        </p:nvSpPr>
        <p:spPr>
          <a:xfrm>
            <a:off x="9313541" y="1283759"/>
            <a:ext cx="2239057" cy="4702175"/>
          </a:xfrm>
          <a:prstGeom prst="roundRect">
            <a:avLst>
              <a:gd name="adj" fmla="val 12251"/>
            </a:avLst>
          </a:prstGeom>
          <a:solidFill>
            <a:schemeClr val="tx1"/>
          </a:solidFill>
        </p:spPr>
        <p:txBody>
          <a:bodyPr/>
          <a:lstStyle>
            <a:lvl1pPr>
              <a:defRPr sz="100">
                <a:noFill/>
              </a:defRPr>
            </a:lvl1pPr>
          </a:lstStyle>
          <a:p>
            <a:pPr lvl="0"/>
            <a:r>
              <a:rPr lang="es-ES"/>
              <a:t>Haga clic para modificar los estilos de texto del patrón</a:t>
            </a:r>
          </a:p>
        </p:txBody>
      </p:sp>
      <p:sp>
        <p:nvSpPr>
          <p:cNvPr id="7" name="Picture Placeholder 5">
            <a:extLst>
              <a:ext uri="{FF2B5EF4-FFF2-40B4-BE49-F238E27FC236}">
                <a16:creationId xmlns:a16="http://schemas.microsoft.com/office/drawing/2014/main" id="{D9883130-8A5B-7D6C-2C29-C580C41FDA04}"/>
              </a:ext>
            </a:extLst>
          </p:cNvPr>
          <p:cNvSpPr>
            <a:spLocks noGrp="1"/>
          </p:cNvSpPr>
          <p:nvPr>
            <p:ph type="pic" sz="quarter" idx="12"/>
          </p:nvPr>
        </p:nvSpPr>
        <p:spPr>
          <a:xfrm>
            <a:off x="9384617" y="1345678"/>
            <a:ext cx="2096905" cy="4578337"/>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2046129199"/>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showMasterSp="0" preserve="1">
  <p:cSld name="Statement extra #1">
    <p:bg>
      <p:bgPr>
        <a:solidFill>
          <a:schemeClr val="bg1"/>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68E667D-CFE0-A488-E675-27CFF1F3407B}"/>
              </a:ext>
            </a:extLst>
          </p:cNvPr>
          <p:cNvSpPr>
            <a:spLocks noGrp="1"/>
          </p:cNvSpPr>
          <p:nvPr>
            <p:ph type="pic" sz="quarter" idx="14"/>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1901825 h 6858000"/>
              <a:gd name="connsiteX3" fmla="*/ 1924050 w 12192000"/>
              <a:gd name="connsiteY3" fmla="*/ 1901825 h 6858000"/>
              <a:gd name="connsiteX4" fmla="*/ 1924050 w 12192000"/>
              <a:gd name="connsiteY4" fmla="*/ 6858000 h 6858000"/>
              <a:gd name="connsiteX5" fmla="*/ 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1901825"/>
                </a:lnTo>
                <a:lnTo>
                  <a:pt x="1924050" y="1901825"/>
                </a:lnTo>
                <a:lnTo>
                  <a:pt x="1924050" y="6858000"/>
                </a:lnTo>
                <a:lnTo>
                  <a:pt x="0" y="6858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7" name="Text Placeholder 6">
            <a:extLst>
              <a:ext uri="{FF2B5EF4-FFF2-40B4-BE49-F238E27FC236}">
                <a16:creationId xmlns:a16="http://schemas.microsoft.com/office/drawing/2014/main" id="{0DCC1F04-2D61-5744-2A72-F3F09FDDE44A}"/>
              </a:ext>
            </a:extLst>
          </p:cNvPr>
          <p:cNvSpPr>
            <a:spLocks noGrp="1"/>
          </p:cNvSpPr>
          <p:nvPr>
            <p:ph type="body" sz="quarter" idx="27" hasCustomPrompt="1"/>
          </p:nvPr>
        </p:nvSpPr>
        <p:spPr>
          <a:xfrm>
            <a:off x="0" y="12706"/>
            <a:ext cx="12192000" cy="6845294"/>
          </a:xfrm>
          <a:custGeom>
            <a:avLst/>
            <a:gdLst>
              <a:gd name="connsiteX0" fmla="*/ 0 w 12192000"/>
              <a:gd name="connsiteY0" fmla="*/ 0 h 6845294"/>
              <a:gd name="connsiteX1" fmla="*/ 12192000 w 12192000"/>
              <a:gd name="connsiteY1" fmla="*/ 0 h 6845294"/>
              <a:gd name="connsiteX2" fmla="*/ 12192000 w 12192000"/>
              <a:gd name="connsiteY2" fmla="*/ 1895472 h 6845294"/>
              <a:gd name="connsiteX3" fmla="*/ 1924050 w 12192000"/>
              <a:gd name="connsiteY3" fmla="*/ 1895472 h 6845294"/>
              <a:gd name="connsiteX4" fmla="*/ 1924050 w 12192000"/>
              <a:gd name="connsiteY4" fmla="*/ 6845294 h 6845294"/>
              <a:gd name="connsiteX5" fmla="*/ 0 w 12192000"/>
              <a:gd name="connsiteY5" fmla="*/ 6845294 h 6845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45294">
                <a:moveTo>
                  <a:pt x="0" y="0"/>
                </a:moveTo>
                <a:lnTo>
                  <a:pt x="12192000" y="0"/>
                </a:lnTo>
                <a:lnTo>
                  <a:pt x="12192000" y="1895472"/>
                </a:lnTo>
                <a:lnTo>
                  <a:pt x="1924050" y="1895472"/>
                </a:lnTo>
                <a:lnTo>
                  <a:pt x="1924050" y="6845294"/>
                </a:lnTo>
                <a:lnTo>
                  <a:pt x="0" y="6845294"/>
                </a:lnTo>
                <a:close/>
              </a:path>
            </a:pathLst>
          </a:custGeom>
          <a:blipFill>
            <a:blip r:embed="rId2">
              <a:alphaModFix amt="50000"/>
            </a:blip>
            <a:stretch>
              <a:fillRect l="-19822" r="19822" b="-186"/>
            </a:stretch>
          </a:blipFill>
        </p:spPr>
        <p:txBody>
          <a:bodyPr wrap="square" anchor="ctr">
            <a:noAutofit/>
          </a:bodyPr>
          <a:lstStyle>
            <a:lvl1pPr algn="ctr">
              <a:defRPr sz="100"/>
            </a:lvl1pPr>
          </a:lstStyle>
          <a:p>
            <a:pPr lvl="0"/>
            <a:r>
              <a:rPr lang="en-US"/>
              <a:t>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719346" y="2409290"/>
            <a:ext cx="8835582" cy="3759735"/>
          </a:xfrm>
        </p:spPr>
        <p:txBody>
          <a:bodyPr numCol="1" spcCol="360000"/>
          <a:lstStyle>
            <a:lvl1pPr>
              <a:lnSpc>
                <a:spcPct val="90000"/>
              </a:lnSpc>
              <a:defRPr sz="5400"/>
            </a:lvl1pPr>
          </a:lstStyle>
          <a:p>
            <a:pPr lvl="0"/>
            <a:r>
              <a:rPr lang="es-ES"/>
              <a:t>Haga clic para modificar los estilos de texto del patrón</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2" name="Rectangle 1">
            <a:extLst>
              <a:ext uri="{FF2B5EF4-FFF2-40B4-BE49-F238E27FC236}">
                <a16:creationId xmlns:a16="http://schemas.microsoft.com/office/drawing/2014/main" id="{3EE571A3-652C-2AF1-3341-D2EC2BED1EDB}"/>
              </a:ext>
            </a:extLst>
          </p:cNvPr>
          <p:cNvSpPr/>
          <p:nvPr/>
        </p:nvSpPr>
        <p:spPr>
          <a:xfrm rot="5400000">
            <a:off x="-414034" y="4232375"/>
            <a:ext cx="4957639"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5" name="Picture 4">
            <a:extLst>
              <a:ext uri="{FF2B5EF4-FFF2-40B4-BE49-F238E27FC236}">
                <a16:creationId xmlns:a16="http://schemas.microsoft.com/office/drawing/2014/main" id="{9AFF024E-B5F9-77F7-53E6-08A4BE4FFD88}"/>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2880262441"/>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showMasterSp="0" preserve="1">
  <p:cSld name="Statement extra #2">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6" name="Picture 5">
            <a:extLst>
              <a:ext uri="{FF2B5EF4-FFF2-40B4-BE49-F238E27FC236}">
                <a16:creationId xmlns:a16="http://schemas.microsoft.com/office/drawing/2014/main" id="{94ABA5A0-51B8-4818-9374-54259B4E4736}"/>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1858275355"/>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showMasterSp="0" preserve="1">
  <p:cSld name="Statement extra #3">
    <p:bg>
      <p:bgPr>
        <a:solidFill>
          <a:srgbClr val="EDE9E9"/>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42000" y="680400"/>
            <a:ext cx="10908000" cy="54972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41350" y="680400"/>
            <a:ext cx="10909300" cy="54972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4" name="Picture 3">
            <a:extLst>
              <a:ext uri="{FF2B5EF4-FFF2-40B4-BE49-F238E27FC236}">
                <a16:creationId xmlns:a16="http://schemas.microsoft.com/office/drawing/2014/main" id="{889C0D61-332A-349D-DFB5-C11361A208CD}"/>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410546830"/>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showMasterSp="0" preserve="1">
  <p:cSld name="Statement extra #4">
    <p:bg>
      <p:bgPr>
        <a:solidFill>
          <a:srgbClr val="EDE9E9"/>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36587" y="682625"/>
            <a:ext cx="10918826" cy="5492750"/>
          </a:xfrm>
          <a:solidFill>
            <a:srgbClr val="EDE9E9"/>
          </a:solidFill>
        </p:spPr>
        <p:txBody>
          <a:bodyPr lIns="1980000" tIns="900000" rIns="1980000" bIns="900000" numCol="1" spcCol="360000" anchor="ctr"/>
          <a:lstStyle>
            <a:lvl1pPr algn="ctr">
              <a:lnSpc>
                <a:spcPct val="90000"/>
              </a:lnSpc>
              <a:defRPr sz="5400">
                <a:solidFill>
                  <a:schemeClr val="tx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6" name="Picture 5">
            <a:extLst>
              <a:ext uri="{FF2B5EF4-FFF2-40B4-BE49-F238E27FC236}">
                <a16:creationId xmlns:a16="http://schemas.microsoft.com/office/drawing/2014/main" id="{795D1678-4E58-3A7B-1F8A-65B93C05F775}"/>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4221153181"/>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showMasterSp="0" preserve="1">
  <p:cSld name="Statement extra #5">
    <p:bg>
      <p:bgPr>
        <a:solidFill>
          <a:schemeClr val="bg2"/>
        </a:solidFill>
        <a:effectLst/>
      </p:bgPr>
    </p:b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C94CDDFE-B808-A462-BF7C-15A9ACEEE893}"/>
              </a:ext>
            </a:extLst>
          </p:cNvPr>
          <p:cNvSpPr>
            <a:spLocks noGrp="1"/>
          </p:cNvSpPr>
          <p:nvPr>
            <p:ph type="pic" sz="quarter" idx="22"/>
          </p:nvPr>
        </p:nvSpPr>
        <p:spPr>
          <a:xfrm>
            <a:off x="6095400" y="0"/>
            <a:ext cx="6096600" cy="6858000"/>
          </a:xfrm>
          <a:solidFill>
            <a:schemeClr val="bg1">
              <a:lumMod val="65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60966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0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7" name="Picture 6">
            <a:extLst>
              <a:ext uri="{FF2B5EF4-FFF2-40B4-BE49-F238E27FC236}">
                <a16:creationId xmlns:a16="http://schemas.microsoft.com/office/drawing/2014/main" id="{775B96F7-4A7C-DFEC-C1D3-76CA93197CFE}"/>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561128180"/>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showMasterSp="0" preserve="1">
  <p:cSld name="Statement extra #6">
    <p:bg>
      <p:bgPr>
        <a:solidFill>
          <a:srgbClr val="EDE9E9"/>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D03372D-29D0-283E-9B2D-20EC828BD07A}"/>
              </a:ext>
            </a:extLst>
          </p:cNvPr>
          <p:cNvSpPr/>
          <p:nvPr/>
        </p:nvSpPr>
        <p:spPr>
          <a:xfrm rot="5400000">
            <a:off x="6337009" y="3282193"/>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0" y="0"/>
            <a:ext cx="9619200" cy="6858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3206750" y="682625"/>
            <a:ext cx="8985250" cy="5492752"/>
          </a:xfrm>
          <a:solidFill>
            <a:schemeClr val="bg1"/>
          </a:solidFill>
        </p:spPr>
        <p:txBody>
          <a:bodyPr lIns="648000" tIns="503999" rIns="720000" bIns="360000"/>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3848100" y="682625"/>
            <a:ext cx="7706828" cy="5492750"/>
          </a:xfrm>
        </p:spPr>
        <p:txBody>
          <a:bodyPr numCol="1" spcCol="360000" anchor="ctr"/>
          <a:lstStyle>
            <a:lvl1pPr>
              <a:lnSpc>
                <a:spcPct val="90000"/>
              </a:lnSpc>
              <a:defRPr sz="5400"/>
            </a:lvl1pPr>
          </a:lstStyle>
          <a:p>
            <a:pPr lvl="0"/>
            <a:r>
              <a:rPr lang="es-ES"/>
              <a:t>Haga clic para modificar los estilos de texto del patrón</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4" name="Rounded Rectangle 3">
            <a:extLst>
              <a:ext uri="{FF2B5EF4-FFF2-40B4-BE49-F238E27FC236}">
                <a16:creationId xmlns:a16="http://schemas.microsoft.com/office/drawing/2014/main" id="{078752AD-89EB-4103-B2A4-8FFD72F2DDB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9" name="Picture 8">
            <a:extLst>
              <a:ext uri="{FF2B5EF4-FFF2-40B4-BE49-F238E27FC236}">
                <a16:creationId xmlns:a16="http://schemas.microsoft.com/office/drawing/2014/main" id="{3EE651DD-8F8C-C327-83EE-5DF5D228E2B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10819026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tx1"/>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BE3069A-510B-D547-99D1-B2517D804836}"/>
              </a:ext>
            </a:extLst>
          </p:cNvPr>
          <p:cNvSpPr/>
          <p:nvPr userDrawn="1"/>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Picture Placeholder 8">
            <a:extLst>
              <a:ext uri="{FF2B5EF4-FFF2-40B4-BE49-F238E27FC236}">
                <a16:creationId xmlns:a16="http://schemas.microsoft.com/office/drawing/2014/main" id="{047BDA6D-F005-5D4D-96DF-0CD620081975}"/>
              </a:ext>
            </a:extLst>
          </p:cNvPr>
          <p:cNvSpPr>
            <a:spLocks noGrp="1"/>
          </p:cNvSpPr>
          <p:nvPr>
            <p:ph type="pic" sz="quarter" idx="14"/>
          </p:nvPr>
        </p:nvSpPr>
        <p:spPr>
          <a:xfrm>
            <a:off x="5452534"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 name="connsiteX9" fmla="*/ 127472 w 6739467"/>
              <a:gd name="connsiteY9" fmla="*/ 5988112 h 6497999"/>
              <a:gd name="connsiteX10" fmla="*/ 6265014 w 6739467"/>
              <a:gd name="connsiteY10" fmla="*/ 5988112 h 6497999"/>
              <a:gd name="connsiteX11" fmla="*/ 6265014 w 6739467"/>
              <a:gd name="connsiteY11" fmla="*/ 509887 h 6497999"/>
              <a:gd name="connsiteX12" fmla="*/ 1497029 w 6739467"/>
              <a:gd name="connsiteY12" fmla="*/ 509887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lnTo>
                  <a:pt x="127472" y="5988112"/>
                </a:lnTo>
                <a:lnTo>
                  <a:pt x="6265014" y="5988112"/>
                </a:lnTo>
                <a:lnTo>
                  <a:pt x="6265014" y="509887"/>
                </a:lnTo>
                <a:lnTo>
                  <a:pt x="1497029" y="509887"/>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187648" cy="1467212"/>
          </a:xfrm>
        </p:spPr>
        <p:txBody>
          <a:bodyPr/>
          <a:lstStyle>
            <a:lvl1pPr>
              <a:defRPr>
                <a:solidFill>
                  <a:schemeClr val="bg1"/>
                </a:solidFill>
              </a:defRPr>
            </a:lvl1pPr>
          </a:lstStyle>
          <a:p>
            <a:r>
              <a:rPr lang="en-GB"/>
              <a:t>Click to edit Master title style</a:t>
            </a:r>
          </a:p>
        </p:txBody>
      </p:sp>
      <p:sp>
        <p:nvSpPr>
          <p:cNvPr id="10" name="Freeform 9">
            <a:extLst>
              <a:ext uri="{FF2B5EF4-FFF2-40B4-BE49-F238E27FC236}">
                <a16:creationId xmlns:a16="http://schemas.microsoft.com/office/drawing/2014/main" id="{76045233-382C-5544-B7F4-FF91B32A01D9}"/>
              </a:ext>
            </a:extLst>
          </p:cNvPr>
          <p:cNvSpPr/>
          <p:nvPr userDrawn="1"/>
        </p:nvSpPr>
        <p:spPr>
          <a:xfrm>
            <a:off x="5181118" y="509887"/>
            <a:ext cx="6536430" cy="5478225"/>
          </a:xfrm>
          <a:custGeom>
            <a:avLst/>
            <a:gdLst>
              <a:gd name="connsiteX0" fmla="*/ 1369556 w 6536430"/>
              <a:gd name="connsiteY0" fmla="*/ 0 h 5478225"/>
              <a:gd name="connsiteX1" fmla="*/ 6536430 w 6536430"/>
              <a:gd name="connsiteY1" fmla="*/ 0 h 5478225"/>
              <a:gd name="connsiteX2" fmla="*/ 6536430 w 6536430"/>
              <a:gd name="connsiteY2" fmla="*/ 5478225 h 5478225"/>
              <a:gd name="connsiteX3" fmla="*/ 0 w 6536430"/>
              <a:gd name="connsiteY3" fmla="*/ 5478225 h 5478225"/>
            </a:gdLst>
            <a:ahLst/>
            <a:cxnLst>
              <a:cxn ang="0">
                <a:pos x="connsiteX0" y="connsiteY0"/>
              </a:cxn>
              <a:cxn ang="0">
                <a:pos x="connsiteX1" y="connsiteY1"/>
              </a:cxn>
              <a:cxn ang="0">
                <a:pos x="connsiteX2" y="connsiteY2"/>
              </a:cxn>
              <a:cxn ang="0">
                <a:pos x="connsiteX3" y="connsiteY3"/>
              </a:cxn>
            </a:cxnLst>
            <a:rect l="l" t="t" r="r" b="b"/>
            <a:pathLst>
              <a:path w="6536430" h="5478225">
                <a:moveTo>
                  <a:pt x="1369556" y="0"/>
                </a:moveTo>
                <a:lnTo>
                  <a:pt x="6536430" y="0"/>
                </a:lnTo>
                <a:lnTo>
                  <a:pt x="6536430" y="5478225"/>
                </a:lnTo>
                <a:lnTo>
                  <a:pt x="0" y="547822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914358292"/>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showMasterSp="0" preserve="1">
  <p:cSld name="Statement extra #7">
    <p:bg>
      <p:bgPr>
        <a:solidFill>
          <a:schemeClr val="bg2"/>
        </a:solidFill>
        <a:effectLst/>
      </p:bgPr>
    </p:bg>
    <p:spTree>
      <p:nvGrpSpPr>
        <p:cNvPr id="1" name=""/>
        <p:cNvGrpSpPr/>
        <p:nvPr/>
      </p:nvGrpSpPr>
      <p:grpSpPr>
        <a:xfrm>
          <a:off x="0" y="0"/>
          <a:ext cx="0" cy="0"/>
          <a:chOff x="0" y="0"/>
          <a:chExt cx="0" cy="0"/>
        </a:xfrm>
      </p:grpSpPr>
      <p:sp>
        <p:nvSpPr>
          <p:cNvPr id="9" name="Picture Placeholder 5">
            <a:extLst>
              <a:ext uri="{FF2B5EF4-FFF2-40B4-BE49-F238E27FC236}">
                <a16:creationId xmlns:a16="http://schemas.microsoft.com/office/drawing/2014/main" id="{B3A5AB9B-F36D-C97A-851D-0C3C055F8AB9}"/>
              </a:ext>
            </a:extLst>
          </p:cNvPr>
          <p:cNvSpPr>
            <a:spLocks noGrp="1"/>
          </p:cNvSpPr>
          <p:nvPr>
            <p:ph type="pic" sz="quarter" idx="24"/>
          </p:nvPr>
        </p:nvSpPr>
        <p:spPr>
          <a:xfrm>
            <a:off x="-600" y="4572001"/>
            <a:ext cx="12193200" cy="2286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10" name="Text Placeholder 7">
            <a:extLst>
              <a:ext uri="{FF2B5EF4-FFF2-40B4-BE49-F238E27FC236}">
                <a16:creationId xmlns:a16="http://schemas.microsoft.com/office/drawing/2014/main" id="{95A686A2-DB4A-4300-3D5B-A3EBF888B49E}"/>
              </a:ext>
            </a:extLst>
          </p:cNvPr>
          <p:cNvSpPr>
            <a:spLocks noGrp="1"/>
          </p:cNvSpPr>
          <p:nvPr>
            <p:ph type="body" sz="quarter" idx="25"/>
          </p:nvPr>
        </p:nvSpPr>
        <p:spPr>
          <a:xfrm>
            <a:off x="1923450" y="4572001"/>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s-ES"/>
              <a:t>Haga clic para modificar los estilos de texto del patrón</a:t>
            </a:r>
          </a:p>
        </p:txBody>
      </p:sp>
      <p:sp>
        <p:nvSpPr>
          <p:cNvPr id="6" name="Picture Placeholder 5">
            <a:extLst>
              <a:ext uri="{FF2B5EF4-FFF2-40B4-BE49-F238E27FC236}">
                <a16:creationId xmlns:a16="http://schemas.microsoft.com/office/drawing/2014/main" id="{09F4806A-5A04-4F83-1383-BACACC67A7C7}"/>
              </a:ext>
            </a:extLst>
          </p:cNvPr>
          <p:cNvSpPr>
            <a:spLocks noGrp="1"/>
          </p:cNvSpPr>
          <p:nvPr>
            <p:ph type="pic" sz="quarter" idx="22"/>
          </p:nvPr>
        </p:nvSpPr>
        <p:spPr>
          <a:xfrm>
            <a:off x="-600" y="2286001"/>
            <a:ext cx="12193200" cy="2286000"/>
          </a:xfrm>
          <a:solidFill>
            <a:schemeClr val="bg1">
              <a:lumMod val="65000"/>
            </a:schemeClr>
          </a:solidFill>
        </p:spPr>
        <p:txBody>
          <a:bodyPr anchor="ctr"/>
          <a:lstStyle>
            <a:lvl1pPr algn="r">
              <a:defRPr>
                <a:solidFill>
                  <a:schemeClr val="bg1"/>
                </a:solidFill>
              </a:defRPr>
            </a:lvl1pPr>
          </a:lstStyle>
          <a:p>
            <a:r>
              <a:rPr lang="es-ES"/>
              <a:t>Haga clic en el icono para agregar una imagen</a:t>
            </a:r>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2286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923450" y="0"/>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7" name="Text Placeholder 7">
            <a:extLst>
              <a:ext uri="{FF2B5EF4-FFF2-40B4-BE49-F238E27FC236}">
                <a16:creationId xmlns:a16="http://schemas.microsoft.com/office/drawing/2014/main" id="{A57C6F1D-0082-D95A-B441-BCB17D238378}"/>
              </a:ext>
            </a:extLst>
          </p:cNvPr>
          <p:cNvSpPr>
            <a:spLocks noGrp="1"/>
          </p:cNvSpPr>
          <p:nvPr>
            <p:ph type="body" sz="quarter" idx="23"/>
          </p:nvPr>
        </p:nvSpPr>
        <p:spPr>
          <a:xfrm>
            <a:off x="0" y="2286001"/>
            <a:ext cx="10268550" cy="2286000"/>
          </a:xfrm>
          <a:gradFill flip="none" rotWithShape="1">
            <a:gsLst>
              <a:gs pos="0">
                <a:schemeClr val="tx1">
                  <a:alpha val="70000"/>
                </a:schemeClr>
              </a:gs>
              <a:gs pos="100000">
                <a:schemeClr val="tx1">
                  <a:alpha val="0"/>
                </a:schemeClr>
              </a:gs>
            </a:gsLst>
            <a:lin ang="0" scaled="1"/>
            <a:tileRect/>
          </a:gradFill>
        </p:spPr>
        <p:txBody>
          <a:bodyPr lIns="1260000" tIns="0" rIns="360000" bIns="0" numCol="1" spcCol="360000" anchor="ctr"/>
          <a:lstStyle>
            <a:lvl1pPr algn="l">
              <a:lnSpc>
                <a:spcPct val="90000"/>
              </a:lnSpc>
              <a:defRPr sz="4800">
                <a:solidFill>
                  <a:schemeClr val="bg1"/>
                </a:solidFill>
              </a:defRPr>
            </a:lvl1pPr>
          </a:lstStyle>
          <a:p>
            <a:pPr lvl="0"/>
            <a:r>
              <a:rPr lang="es-ES"/>
              <a:t>Haga clic para modificar los estilos de texto del patrón</a:t>
            </a:r>
          </a:p>
        </p:txBody>
      </p:sp>
      <p:pic>
        <p:nvPicPr>
          <p:cNvPr id="11" name="Picture 10">
            <a:extLst>
              <a:ext uri="{FF2B5EF4-FFF2-40B4-BE49-F238E27FC236}">
                <a16:creationId xmlns:a16="http://schemas.microsoft.com/office/drawing/2014/main" id="{733DFD3D-D3FB-B36C-9D33-9A5E2CABEA3B}"/>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393192348"/>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p:cSld name="Title +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3" name="Rounded Rectangle 2">
            <a:extLst>
              <a:ext uri="{FF2B5EF4-FFF2-40B4-BE49-F238E27FC236}">
                <a16:creationId xmlns:a16="http://schemas.microsoft.com/office/drawing/2014/main" id="{C28614B1-F0A0-489A-3AAD-33E68C54668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748617988"/>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p:cSld name="Title + Content - image bg">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98C29CC-6571-16C4-0A5E-9E0F6D8748FC}"/>
              </a:ext>
            </a:extLst>
          </p:cNvPr>
          <p:cNvSpPr>
            <a:spLocks noGrp="1"/>
          </p:cNvSpPr>
          <p:nvPr>
            <p:ph type="pic" sz="quarter" idx="14"/>
          </p:nvPr>
        </p:nvSpPr>
        <p:spPr>
          <a:xfrm>
            <a:off x="0" y="0"/>
            <a:ext cx="121920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0" name="Text Placeholder 10">
            <a:extLst>
              <a:ext uri="{FF2B5EF4-FFF2-40B4-BE49-F238E27FC236}">
                <a16:creationId xmlns:a16="http://schemas.microsoft.com/office/drawing/2014/main" id="{A9841F99-C985-AB78-6849-672E7971F56E}"/>
              </a:ext>
            </a:extLst>
          </p:cNvPr>
          <p:cNvSpPr>
            <a:spLocks noGrp="1"/>
          </p:cNvSpPr>
          <p:nvPr>
            <p:ph type="body" sz="quarter" idx="27" hasCustomPrompt="1"/>
          </p:nvPr>
        </p:nvSpPr>
        <p:spPr>
          <a:xfrm>
            <a:off x="0" y="4106"/>
            <a:ext cx="12192000" cy="6151390"/>
          </a:xfrm>
          <a:blipFill>
            <a:blip r:embed="rId2">
              <a:alphaModFix amt="50000"/>
            </a:blip>
            <a:stretch>
              <a:fillRect t="-1" b="-11486"/>
            </a:stretch>
          </a:blipFill>
        </p:spPr>
        <p:txBody>
          <a:bodyPr anchor="ctr"/>
          <a:lstStyle>
            <a:lvl1pPr algn="ctr">
              <a:defRPr sz="100"/>
            </a:lvl1pPr>
          </a:lstStyle>
          <a:p>
            <a:pPr lvl="0"/>
            <a:r>
              <a:rPr lang="en-US"/>
              <a:t> </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lvl1pPr>
              <a:defRPr>
                <a:solidFill>
                  <a:schemeClr val="bg1"/>
                </a:solidFill>
              </a:defRPr>
            </a:lvl1p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3" name="Rounded Rectangle 2">
            <a:extLst>
              <a:ext uri="{FF2B5EF4-FFF2-40B4-BE49-F238E27FC236}">
                <a16:creationId xmlns:a16="http://schemas.microsoft.com/office/drawing/2014/main" id="{C28614B1-F0A0-489A-3AAD-33E68C54668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9">
            <a:extLst>
              <a:ext uri="{FF2B5EF4-FFF2-40B4-BE49-F238E27FC236}">
                <a16:creationId xmlns:a16="http://schemas.microsoft.com/office/drawing/2014/main" id="{C81CFAAB-8D25-A525-5A66-7CC1F8C51AE0}"/>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r>
              <a:rPr lang="es-ES"/>
              <a:t>Haga clic para modificar los estilos de texto del patrón</a:t>
            </a:r>
          </a:p>
        </p:txBody>
      </p:sp>
      <p:sp>
        <p:nvSpPr>
          <p:cNvPr id="9" name="Rounded Rectangle 8">
            <a:extLst>
              <a:ext uri="{FF2B5EF4-FFF2-40B4-BE49-F238E27FC236}">
                <a16:creationId xmlns:a16="http://schemas.microsoft.com/office/drawing/2014/main" id="{81BC34C1-86ED-B6CD-4FA1-BFE76FBC98BF}"/>
              </a:ext>
            </a:extLst>
          </p:cNvPr>
          <p:cNvSpPr/>
          <p:nvPr/>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Tree>
    <p:extLst>
      <p:ext uri="{BB962C8B-B14F-4D97-AF65-F5344CB8AC3E}">
        <p14:creationId xmlns:p14="http://schemas.microsoft.com/office/powerpoint/2010/main" val="601242605"/>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p:cSld name="Image right">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6096000" y="6354"/>
            <a:ext cx="60960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1" y="279724"/>
            <a:ext cx="4990063"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2" y="2060575"/>
            <a:ext cx="4990063"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3" name="Rounded Rectangle 12">
            <a:extLst>
              <a:ext uri="{FF2B5EF4-FFF2-40B4-BE49-F238E27FC236}">
                <a16:creationId xmlns:a16="http://schemas.microsoft.com/office/drawing/2014/main" id="{A0763B5E-38DF-023F-E8B2-FB8239862B5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Text Placeholder 10">
            <a:extLst>
              <a:ext uri="{FF2B5EF4-FFF2-40B4-BE49-F238E27FC236}">
                <a16:creationId xmlns:a16="http://schemas.microsoft.com/office/drawing/2014/main" id="{5CD65030-0296-E4D2-FE4E-25C29457A878}"/>
              </a:ext>
            </a:extLst>
          </p:cNvPr>
          <p:cNvSpPr>
            <a:spLocks noGrp="1"/>
          </p:cNvSpPr>
          <p:nvPr>
            <p:ph type="body" sz="quarter" idx="27" hasCustomPrompt="1"/>
          </p:nvPr>
        </p:nvSpPr>
        <p:spPr>
          <a:xfrm>
            <a:off x="6095448" y="4106"/>
            <a:ext cx="6096551" cy="6151390"/>
          </a:xfrm>
          <a:blipFill>
            <a:blip r:embed="rId2">
              <a:alphaModFix amt="50000"/>
            </a:blip>
            <a:stretch>
              <a:fillRect l="-74102" t="-1" r="-25880" b="-11486"/>
            </a:stretch>
          </a:blipFill>
        </p:spPr>
        <p:txBody>
          <a:bodyPr anchor="ctr"/>
          <a:lstStyle>
            <a:lvl1pPr algn="ctr">
              <a:defRPr sz="100"/>
            </a:lvl1pPr>
          </a:lstStyle>
          <a:p>
            <a:pPr lvl="0"/>
            <a:r>
              <a:rPr lang="en-US"/>
              <a:t> </a:t>
            </a:r>
          </a:p>
        </p:txBody>
      </p:sp>
    </p:spTree>
    <p:extLst>
      <p:ext uri="{BB962C8B-B14F-4D97-AF65-F5344CB8AC3E}">
        <p14:creationId xmlns:p14="http://schemas.microsoft.com/office/powerpoint/2010/main" val="1170935434"/>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showMasterSp="0" preserve="1">
  <p:cSld name="Image left">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25B551D-5B5A-829C-5115-39B1928DFEB9}"/>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0" y="0"/>
            <a:ext cx="6096000" cy="616185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6564799" y="279724"/>
            <a:ext cx="4990063"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565350" y="2060575"/>
            <a:ext cx="4990063"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3" name="Rounded Rectangle 12">
            <a:extLst>
              <a:ext uri="{FF2B5EF4-FFF2-40B4-BE49-F238E27FC236}">
                <a16:creationId xmlns:a16="http://schemas.microsoft.com/office/drawing/2014/main" id="{A0763B5E-38DF-023F-E8B2-FB8239862B5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9" name="Text Placeholder 10">
            <a:extLst>
              <a:ext uri="{FF2B5EF4-FFF2-40B4-BE49-F238E27FC236}">
                <a16:creationId xmlns:a16="http://schemas.microsoft.com/office/drawing/2014/main" id="{7B7409F4-0564-A47F-1F56-9D4E290E7DBC}"/>
              </a:ext>
            </a:extLst>
          </p:cNvPr>
          <p:cNvSpPr>
            <a:spLocks noGrp="1"/>
          </p:cNvSpPr>
          <p:nvPr>
            <p:ph type="body" sz="quarter" idx="27" hasCustomPrompt="1"/>
          </p:nvPr>
        </p:nvSpPr>
        <p:spPr>
          <a:xfrm>
            <a:off x="-551" y="4106"/>
            <a:ext cx="6096551" cy="6151390"/>
          </a:xfrm>
          <a:blipFill>
            <a:blip r:embed="rId2">
              <a:alphaModFix amt="50000"/>
            </a:blip>
            <a:stretch>
              <a:fillRect l="-74102" t="-1" r="-25880" b="-11486"/>
            </a:stretch>
          </a:blipFill>
        </p:spPr>
        <p:txBody>
          <a:bodyPr anchor="ctr"/>
          <a:lstStyle>
            <a:lvl1pPr algn="ctr">
              <a:defRPr sz="100"/>
            </a:lvl1pPr>
          </a:lstStyle>
          <a:p>
            <a:pPr lvl="0"/>
            <a:r>
              <a:rPr lang="en-US"/>
              <a:t> </a:t>
            </a:r>
          </a:p>
        </p:txBody>
      </p:sp>
      <p:pic>
        <p:nvPicPr>
          <p:cNvPr id="10" name="Picture 9">
            <a:extLst>
              <a:ext uri="{FF2B5EF4-FFF2-40B4-BE49-F238E27FC236}">
                <a16:creationId xmlns:a16="http://schemas.microsoft.com/office/drawing/2014/main" id="{D49F85BC-4DBE-B406-B57B-AF66F410C89C}"/>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3489348401"/>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p:cSld name="2 col w/ black box ">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ED1FE6-CCD1-0F61-EEE3-77211EA183CB}"/>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8196262"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8196262" cy="4108450"/>
          </a:xfrm>
        </p:spPr>
        <p:txBody>
          <a:bodyPr numCol="2"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66FB04FF-5BAC-2BD5-FC22-039F925B7ABB}"/>
              </a:ext>
            </a:extLst>
          </p:cNvPr>
          <p:cNvSpPr>
            <a:spLocks noGrp="1"/>
          </p:cNvSpPr>
          <p:nvPr>
            <p:ph type="body" sz="quarter" idx="13" hasCustomPrompt="1"/>
          </p:nvPr>
        </p:nvSpPr>
        <p:spPr>
          <a:xfrm>
            <a:off x="9623424" y="0"/>
            <a:ext cx="2568575" cy="6169025"/>
          </a:xfrm>
          <a:gradFill flip="none" rotWithShape="1">
            <a:gsLst>
              <a:gs pos="0">
                <a:schemeClr val="tx2"/>
              </a:gs>
              <a:gs pos="99000">
                <a:schemeClr val="accent1"/>
              </a:gs>
            </a:gsLst>
            <a:lin ang="5400000" scaled="1"/>
            <a:tileRect/>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bg1"/>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4" name="Rounded Rectangle 13">
            <a:extLst>
              <a:ext uri="{FF2B5EF4-FFF2-40B4-BE49-F238E27FC236}">
                <a16:creationId xmlns:a16="http://schemas.microsoft.com/office/drawing/2014/main" id="{30FD9022-2914-7F52-5A0E-72641AC75369}"/>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2" name="Picture 1">
            <a:extLst>
              <a:ext uri="{FF2B5EF4-FFF2-40B4-BE49-F238E27FC236}">
                <a16:creationId xmlns:a16="http://schemas.microsoft.com/office/drawing/2014/main" id="{03668483-4313-0757-44B1-0DAF434D9D0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925959739"/>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p:cSld name="1 col w/ colour + adjustable RH box">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4" y="-1"/>
            <a:ext cx="2568575" cy="6169028"/>
          </a:xfrm>
          <a:gradFill>
            <a:gsLst>
              <a:gs pos="0">
                <a:schemeClr val="tx2"/>
              </a:gs>
              <a:gs pos="99000">
                <a:schemeClr val="accent1"/>
              </a:gs>
            </a:gsLst>
            <a:lin ang="5400000" scaled="1"/>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bg1"/>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cxnSp>
        <p:nvCxnSpPr>
          <p:cNvPr id="7" name="Straight Connector 6">
            <a:extLst>
              <a:ext uri="{FF2B5EF4-FFF2-40B4-BE49-F238E27FC236}">
                <a16:creationId xmlns:a16="http://schemas.microsoft.com/office/drawing/2014/main" id="{6520AFED-62E3-D680-8583-5024D77E7F21}"/>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A5F6F261-3084-02CA-45B7-471636DD7D0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658672459"/>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p:cSld name="1 col w/ image">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cxnSp>
        <p:nvCxnSpPr>
          <p:cNvPr id="6" name="Straight Connector 5">
            <a:extLst>
              <a:ext uri="{FF2B5EF4-FFF2-40B4-BE49-F238E27FC236}">
                <a16:creationId xmlns:a16="http://schemas.microsoft.com/office/drawing/2014/main" id="{1E512F60-D130-DB98-71CB-5C4FFFC9D2B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33A3E4B8-D659-5EC6-927A-2121CE38D98B}"/>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2" name="Text Placeholder 20">
            <a:extLst>
              <a:ext uri="{FF2B5EF4-FFF2-40B4-BE49-F238E27FC236}">
                <a16:creationId xmlns:a16="http://schemas.microsoft.com/office/drawing/2014/main" id="{44B72F44-5AB1-E902-7CC4-B41BD904D93F}"/>
              </a:ext>
            </a:extLst>
          </p:cNvPr>
          <p:cNvSpPr>
            <a:spLocks noGrp="1"/>
          </p:cNvSpPr>
          <p:nvPr>
            <p:ph type="body" sz="quarter" idx="25"/>
          </p:nvPr>
        </p:nvSpPr>
        <p:spPr>
          <a:xfrm flipH="1">
            <a:off x="9623423" y="0"/>
            <a:ext cx="2568577" cy="6169024"/>
          </a:xfrm>
          <a:blipFill>
            <a:blip r:embed="rId2">
              <a:alphaModFix amt="50000"/>
            </a:blip>
            <a:stretch>
              <a:fillRect l="-175840" r="-198820" b="-11168"/>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672245802"/>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p:cSld name="1 col w/ image + black box">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5131789" y="6354"/>
            <a:ext cx="44958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5" y="0"/>
            <a:ext cx="2568575" cy="6155496"/>
          </a:xfrm>
          <a:gradFill>
            <a:gsLst>
              <a:gs pos="0">
                <a:schemeClr val="tx2"/>
              </a:gs>
              <a:gs pos="99000">
                <a:schemeClr val="accent1"/>
              </a:gs>
            </a:gsLst>
            <a:lin ang="5400000" scaled="1"/>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tx2"/>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3" name="Rounded Rectangle 12">
            <a:extLst>
              <a:ext uri="{FF2B5EF4-FFF2-40B4-BE49-F238E27FC236}">
                <a16:creationId xmlns:a16="http://schemas.microsoft.com/office/drawing/2014/main" id="{72AE0620-5A7D-A48E-B01F-3591700519A5}"/>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2" name="Straight Connector 11">
            <a:extLst>
              <a:ext uri="{FF2B5EF4-FFF2-40B4-BE49-F238E27FC236}">
                <a16:creationId xmlns:a16="http://schemas.microsoft.com/office/drawing/2014/main" id="{D082DFB5-476D-FDB4-BD41-94507041659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4" name="Text Placeholder 10">
            <a:extLst>
              <a:ext uri="{FF2B5EF4-FFF2-40B4-BE49-F238E27FC236}">
                <a16:creationId xmlns:a16="http://schemas.microsoft.com/office/drawing/2014/main" id="{5D5E23AB-5A3D-9739-B299-6AB5D2B5E24B}"/>
              </a:ext>
            </a:extLst>
          </p:cNvPr>
          <p:cNvSpPr>
            <a:spLocks noGrp="1"/>
          </p:cNvSpPr>
          <p:nvPr>
            <p:ph type="body" sz="quarter" idx="27" hasCustomPrompt="1"/>
          </p:nvPr>
        </p:nvSpPr>
        <p:spPr>
          <a:xfrm>
            <a:off x="5130800" y="4106"/>
            <a:ext cx="4491635" cy="6151390"/>
          </a:xfrm>
          <a:blipFill>
            <a:blip r:embed="rId2">
              <a:alphaModFix amt="50000"/>
            </a:blip>
            <a:stretch>
              <a:fillRect l="-114230" t="-1" r="-57208" b="-11486"/>
            </a:stretch>
          </a:blipFill>
        </p:spPr>
        <p:txBody>
          <a:bodyPr anchor="ctr"/>
          <a:lstStyle>
            <a:lvl1pPr algn="ctr">
              <a:defRPr sz="100"/>
            </a:lvl1pPr>
          </a:lstStyle>
          <a:p>
            <a:pPr lvl="0"/>
            <a:r>
              <a:rPr lang="en-US"/>
              <a:t> </a:t>
            </a:r>
          </a:p>
        </p:txBody>
      </p:sp>
    </p:spTree>
    <p:extLst>
      <p:ext uri="{BB962C8B-B14F-4D97-AF65-F5344CB8AC3E}">
        <p14:creationId xmlns:p14="http://schemas.microsoft.com/office/powerpoint/2010/main" val="4091451860"/>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p:cSld name="1/3 block colour RH">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1" name="Straight Connector 10">
            <a:extLst>
              <a:ext uri="{FF2B5EF4-FFF2-40B4-BE49-F238E27FC236}">
                <a16:creationId xmlns:a16="http://schemas.microsoft.com/office/drawing/2014/main" id="{2180F0D3-D3D2-FCBE-7CC6-8A24306B133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71064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ull Chart Slide">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EDCCA77-93B5-3F4D-89F5-D55DB5E62F69}"/>
              </a:ext>
            </a:extLst>
          </p:cNvPr>
          <p:cNvSpPr/>
          <p:nvPr userDrawn="1"/>
        </p:nvSpPr>
        <p:spPr>
          <a:xfrm>
            <a:off x="444843" y="415925"/>
            <a:ext cx="11392930" cy="5711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3">
            <a:extLst>
              <a:ext uri="{FF2B5EF4-FFF2-40B4-BE49-F238E27FC236}">
                <a16:creationId xmlns:a16="http://schemas.microsoft.com/office/drawing/2014/main" id="{356EBECB-C5D1-6548-B42C-A9EE50EB1D13}"/>
              </a:ext>
            </a:extLst>
          </p:cNvPr>
          <p:cNvSpPr>
            <a:spLocks noGrp="1"/>
          </p:cNvSpPr>
          <p:nvPr>
            <p:ph type="pic" sz="quarter" idx="14"/>
          </p:nvPr>
        </p:nvSpPr>
        <p:spPr>
          <a:xfrm>
            <a:off x="1637219" y="0"/>
            <a:ext cx="10554781" cy="6498000"/>
          </a:xfrm>
          <a:custGeom>
            <a:avLst/>
            <a:gdLst>
              <a:gd name="connsiteX0" fmla="*/ 1624501 w 10554781"/>
              <a:gd name="connsiteY0" fmla="*/ 0 h 6498000"/>
              <a:gd name="connsiteX1" fmla="*/ 3540583 w 10554781"/>
              <a:gd name="connsiteY1" fmla="*/ 0 h 6498000"/>
              <a:gd name="connsiteX2" fmla="*/ 4060849 w 10554781"/>
              <a:gd name="connsiteY2" fmla="*/ 0 h 6498000"/>
              <a:gd name="connsiteX3" fmla="*/ 10554781 w 10554781"/>
              <a:gd name="connsiteY3" fmla="*/ 0 h 6498000"/>
              <a:gd name="connsiteX4" fmla="*/ 10554781 w 10554781"/>
              <a:gd name="connsiteY4" fmla="*/ 6498000 h 6498000"/>
              <a:gd name="connsiteX5" fmla="*/ 4710388 w 10554781"/>
              <a:gd name="connsiteY5" fmla="*/ 6498000 h 6498000"/>
              <a:gd name="connsiteX6" fmla="*/ 4710781 w 10554781"/>
              <a:gd name="connsiteY6" fmla="*/ 6496050 h 6498000"/>
              <a:gd name="connsiteX7" fmla="*/ 4458781 w 10554781"/>
              <a:gd name="connsiteY7" fmla="*/ 6244050 h 6498000"/>
              <a:gd name="connsiteX8" fmla="*/ 4206781 w 10554781"/>
              <a:gd name="connsiteY8" fmla="*/ 6496050 h 6498000"/>
              <a:gd name="connsiteX9" fmla="*/ 4207175 w 10554781"/>
              <a:gd name="connsiteY9" fmla="*/ 6498000 h 6498000"/>
              <a:gd name="connsiteX10" fmla="*/ 4060849 w 10554781"/>
              <a:gd name="connsiteY10" fmla="*/ 6498000 h 6498000"/>
              <a:gd name="connsiteX11" fmla="*/ 3540583 w 10554781"/>
              <a:gd name="connsiteY11" fmla="*/ 6498000 h 6498000"/>
              <a:gd name="connsiteX12" fmla="*/ 0 w 10554781"/>
              <a:gd name="connsiteY12" fmla="*/ 6498000 h 6498000"/>
              <a:gd name="connsiteX13" fmla="*/ 94043 w 10554781"/>
              <a:gd name="connsiteY13" fmla="*/ 6121831 h 6498000"/>
              <a:gd name="connsiteX14" fmla="*/ 10192831 w 10554781"/>
              <a:gd name="connsiteY14" fmla="*/ 6121831 h 6498000"/>
              <a:gd name="connsiteX15" fmla="*/ 10192831 w 10554781"/>
              <a:gd name="connsiteY15" fmla="*/ 418454 h 6498000"/>
              <a:gd name="connsiteX16" fmla="*/ 1519888 w 10554781"/>
              <a:gd name="connsiteY16" fmla="*/ 41845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554781" h="6498000">
                <a:moveTo>
                  <a:pt x="1624501" y="0"/>
                </a:moveTo>
                <a:lnTo>
                  <a:pt x="3540583" y="0"/>
                </a:lnTo>
                <a:lnTo>
                  <a:pt x="4060849" y="0"/>
                </a:lnTo>
                <a:lnTo>
                  <a:pt x="10554781" y="0"/>
                </a:lnTo>
                <a:lnTo>
                  <a:pt x="10554781" y="6498000"/>
                </a:lnTo>
                <a:lnTo>
                  <a:pt x="4710388" y="6498000"/>
                </a:lnTo>
                <a:lnTo>
                  <a:pt x="4710781" y="6496050"/>
                </a:lnTo>
                <a:cubicBezTo>
                  <a:pt x="4710781" y="6356874"/>
                  <a:pt x="4597957" y="6244050"/>
                  <a:pt x="4458781" y="6244050"/>
                </a:cubicBezTo>
                <a:cubicBezTo>
                  <a:pt x="4319605" y="6244050"/>
                  <a:pt x="4206781" y="6356874"/>
                  <a:pt x="4206781" y="6496050"/>
                </a:cubicBezTo>
                <a:lnTo>
                  <a:pt x="4207175" y="6498000"/>
                </a:lnTo>
                <a:lnTo>
                  <a:pt x="4060849" y="6498000"/>
                </a:lnTo>
                <a:lnTo>
                  <a:pt x="3540583" y="6498000"/>
                </a:lnTo>
                <a:lnTo>
                  <a:pt x="0" y="6498000"/>
                </a:lnTo>
                <a:lnTo>
                  <a:pt x="94043" y="6121831"/>
                </a:lnTo>
                <a:lnTo>
                  <a:pt x="10192831" y="6121831"/>
                </a:lnTo>
                <a:lnTo>
                  <a:pt x="10192831" y="418454"/>
                </a:lnTo>
                <a:lnTo>
                  <a:pt x="1519888" y="418454"/>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5" y="2436813"/>
            <a:ext cx="10928171" cy="351651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28172" cy="1467212"/>
          </a:xfrm>
        </p:spPr>
        <p:txBody>
          <a:bodyPr/>
          <a:lstStyle/>
          <a:p>
            <a:r>
              <a:rPr lang="en-GB"/>
              <a:t>Click to edit Master title style</a:t>
            </a:r>
          </a:p>
        </p:txBody>
      </p:sp>
    </p:spTree>
    <p:extLst>
      <p:ext uri="{BB962C8B-B14F-4D97-AF65-F5344CB8AC3E}">
        <p14:creationId xmlns:p14="http://schemas.microsoft.com/office/powerpoint/2010/main" val="2781445742"/>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showMasterSp="0" preserve="1">
  <p:cSld name="2/3 block colour">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55C62386-C2D0-5EC4-1719-ABF5CBCA155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1" name="Straight Connector 10">
            <a:extLst>
              <a:ext uri="{FF2B5EF4-FFF2-40B4-BE49-F238E27FC236}">
                <a16:creationId xmlns:a16="http://schemas.microsoft.com/office/drawing/2014/main" id="{DD0BA5EC-C268-31D2-8958-3C1653EDD95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1E04E838-2183-E3BB-3141-D1926AC0B6D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570608354"/>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showMasterSp="0" preserve="1">
  <p:cSld name="Creative layout">
    <p:bg>
      <p:bgPr>
        <a:solidFill>
          <a:schemeClr val="bg1"/>
        </a:solid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1924050" y="1901825"/>
            <a:ext cx="10267950" cy="4956175"/>
          </a:xfrm>
          <a:solidFill>
            <a:srgbClr val="EDE9E9"/>
          </a:solidFill>
        </p:spPr>
        <p:txBody>
          <a:bodyPr lIns="648000" tIns="503999" rIns="720000" bIns="360000"/>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p>
            <a:r>
              <a:rPr lang="es-ES"/>
              <a:t>Haga clic para modificar el estilo de título del patrón</a:t>
            </a:r>
            <a:endParaRPr lang="en-GB"/>
          </a:p>
        </p:txBody>
      </p:sp>
      <p:cxnSp>
        <p:nvCxnSpPr>
          <p:cNvPr id="4" name="Straight Connector 3">
            <a:extLst>
              <a:ext uri="{FF2B5EF4-FFF2-40B4-BE49-F238E27FC236}">
                <a16:creationId xmlns:a16="http://schemas.microsoft.com/office/drawing/2014/main" id="{BD089134-C6DB-9A9F-4DA0-0BCDAC24012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4B2EC7E2-CD96-FF88-9EF9-74E3EA4B2268}"/>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459659605"/>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showMasterSp="0" preserve="1">
  <p:cSld name="Creative layout w/ image bg">
    <p:bg>
      <p:bgPr>
        <a:solidFill>
          <a:schemeClr val="bg1"/>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8387A65D-6D84-C023-E177-352907DB2C15}"/>
              </a:ext>
            </a:extLst>
          </p:cNvPr>
          <p:cNvSpPr>
            <a:spLocks noGrp="1"/>
          </p:cNvSpPr>
          <p:nvPr>
            <p:ph type="pic" sz="quarter" idx="14"/>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1901825 h 6858000"/>
              <a:gd name="connsiteX3" fmla="*/ 1924050 w 12192000"/>
              <a:gd name="connsiteY3" fmla="*/ 1901825 h 6858000"/>
              <a:gd name="connsiteX4" fmla="*/ 1924050 w 12192000"/>
              <a:gd name="connsiteY4" fmla="*/ 6858000 h 6858000"/>
              <a:gd name="connsiteX5" fmla="*/ 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1901825"/>
                </a:lnTo>
                <a:lnTo>
                  <a:pt x="1924050" y="1901825"/>
                </a:lnTo>
                <a:lnTo>
                  <a:pt x="1924050" y="6858000"/>
                </a:lnTo>
                <a:lnTo>
                  <a:pt x="0" y="6858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lvl1pPr>
              <a:defRPr>
                <a:solidFill>
                  <a:schemeClr val="bg1"/>
                </a:solidFill>
              </a:defRPr>
            </a:lvl1pPr>
          </a:lstStyle>
          <a:p>
            <a:r>
              <a:rPr lang="es-ES"/>
              <a:t>Haga clic para modificar el estilo de título del patrón</a:t>
            </a:r>
            <a:endParaRPr lang="en-GB"/>
          </a:p>
        </p:txBody>
      </p:sp>
      <p:sp>
        <p:nvSpPr>
          <p:cNvPr id="4" name="Text Placeholder 9">
            <a:extLst>
              <a:ext uri="{FF2B5EF4-FFF2-40B4-BE49-F238E27FC236}">
                <a16:creationId xmlns:a16="http://schemas.microsoft.com/office/drawing/2014/main" id="{6133B677-29A5-A0EC-E6BD-A37065FD7863}"/>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r>
              <a:rPr lang="es-ES"/>
              <a:t>Haga clic para modificar los estilos de texto del patrón</a:t>
            </a:r>
          </a:p>
        </p:txBody>
      </p:sp>
      <p:sp>
        <p:nvSpPr>
          <p:cNvPr id="7" name="Rounded Rectangle 6">
            <a:extLst>
              <a:ext uri="{FF2B5EF4-FFF2-40B4-BE49-F238E27FC236}">
                <a16:creationId xmlns:a16="http://schemas.microsoft.com/office/drawing/2014/main" id="{C574CA71-4FEB-E6F8-25A7-3AC9F40B9080}"/>
              </a:ext>
            </a:extLst>
          </p:cNvPr>
          <p:cNvSpPr/>
          <p:nvPr/>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
        <p:nvSpPr>
          <p:cNvPr id="15" name="Text Placeholder 14">
            <a:extLst>
              <a:ext uri="{FF2B5EF4-FFF2-40B4-BE49-F238E27FC236}">
                <a16:creationId xmlns:a16="http://schemas.microsoft.com/office/drawing/2014/main" id="{902F52FF-72A7-3296-FB5A-B30071B9366B}"/>
              </a:ext>
            </a:extLst>
          </p:cNvPr>
          <p:cNvSpPr>
            <a:spLocks noGrp="1"/>
          </p:cNvSpPr>
          <p:nvPr>
            <p:ph type="body" sz="quarter" idx="27"/>
          </p:nvPr>
        </p:nvSpPr>
        <p:spPr>
          <a:xfrm flipH="1">
            <a:off x="0" y="0"/>
            <a:ext cx="12192000" cy="6858000"/>
          </a:xfrm>
          <a:custGeom>
            <a:avLst/>
            <a:gdLst>
              <a:gd name="connsiteX0" fmla="*/ 12192000 w 12192000"/>
              <a:gd name="connsiteY0" fmla="*/ 0 h 6858000"/>
              <a:gd name="connsiteX1" fmla="*/ 0 w 12192000"/>
              <a:gd name="connsiteY1" fmla="*/ 0 h 6858000"/>
              <a:gd name="connsiteX2" fmla="*/ 0 w 12192000"/>
              <a:gd name="connsiteY2" fmla="*/ 1901825 h 6858000"/>
              <a:gd name="connsiteX3" fmla="*/ 10267950 w 12192000"/>
              <a:gd name="connsiteY3" fmla="*/ 1901825 h 6858000"/>
              <a:gd name="connsiteX4" fmla="*/ 10267950 w 12192000"/>
              <a:gd name="connsiteY4" fmla="*/ 6858000 h 6858000"/>
              <a:gd name="connsiteX5" fmla="*/ 1219200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12192000" y="0"/>
                </a:moveTo>
                <a:lnTo>
                  <a:pt x="0" y="0"/>
                </a:lnTo>
                <a:lnTo>
                  <a:pt x="0" y="1901825"/>
                </a:lnTo>
                <a:lnTo>
                  <a:pt x="10267950" y="1901825"/>
                </a:lnTo>
                <a:lnTo>
                  <a:pt x="10267950" y="6858000"/>
                </a:lnTo>
                <a:lnTo>
                  <a:pt x="12192000" y="6858000"/>
                </a:lnTo>
                <a:close/>
              </a:path>
            </a:pathLst>
          </a:custGeom>
          <a:blipFill>
            <a:blip r:embed="rId2">
              <a:alphaModFix amt="75000"/>
            </a:blip>
            <a:stretch>
              <a:fillRect l="16936" r="-16936"/>
            </a:stretch>
          </a:blipFill>
        </p:spPr>
        <p:txBody>
          <a:bodyPr wrap="square" anchor="ctr">
            <a:noAutofit/>
          </a:bodyPr>
          <a:lstStyle>
            <a:lvl1pPr>
              <a:defRPr sz="100">
                <a:noFill/>
              </a:defRPr>
            </a:lvl1pPr>
          </a:lstStyle>
          <a:p>
            <a:pPr lvl="0"/>
            <a:r>
              <a:rPr lang="es-ES"/>
              <a:t>Haga clic para modificar los estilos de texto del patrón</a:t>
            </a:r>
          </a:p>
        </p:txBody>
      </p:sp>
      <p:pic>
        <p:nvPicPr>
          <p:cNvPr id="2" name="Picture 1">
            <a:extLst>
              <a:ext uri="{FF2B5EF4-FFF2-40B4-BE49-F238E27FC236}">
                <a16:creationId xmlns:a16="http://schemas.microsoft.com/office/drawing/2014/main" id="{210A644E-33FA-503E-CB70-FE394514D05E}"/>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2412041636"/>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p:cSld name="1_1/3 block colour RH">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6169CB28-1D52-DC01-A716-31468E22FE78}"/>
              </a:ext>
            </a:extLst>
          </p:cNvPr>
          <p:cNvSpPr>
            <a:spLocks noGrp="1"/>
          </p:cNvSpPr>
          <p:nvPr>
            <p:ph type="pic" sz="quarter" idx="14"/>
          </p:nvPr>
        </p:nvSpPr>
        <p:spPr>
          <a:xfrm>
            <a:off x="5131789" y="0"/>
            <a:ext cx="4495800" cy="617400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6" name="Text Placeholder 15">
            <a:extLst>
              <a:ext uri="{FF2B5EF4-FFF2-40B4-BE49-F238E27FC236}">
                <a16:creationId xmlns:a16="http://schemas.microsoft.com/office/drawing/2014/main" id="{B8A1BC5B-0CBD-4BA7-96DF-4842AE3F77A3}"/>
              </a:ext>
            </a:extLst>
          </p:cNvPr>
          <p:cNvSpPr>
            <a:spLocks noGrp="1"/>
          </p:cNvSpPr>
          <p:nvPr>
            <p:ph type="body" sz="quarter" idx="17"/>
          </p:nvPr>
        </p:nvSpPr>
        <p:spPr>
          <a:xfrm>
            <a:off x="9623425" y="0"/>
            <a:ext cx="2568575" cy="6169025"/>
          </a:xfrm>
          <a:solidFill>
            <a:schemeClr val="bg2">
              <a:lumMod val="20000"/>
              <a:lumOff val="80000"/>
            </a:schemeClr>
          </a:solidFill>
        </p:spPr>
        <p:txBody>
          <a:bodyPr/>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2" name="Rounded Rectangle 1">
            <a:extLst>
              <a:ext uri="{FF2B5EF4-FFF2-40B4-BE49-F238E27FC236}">
                <a16:creationId xmlns:a16="http://schemas.microsoft.com/office/drawing/2014/main" id="{706D0988-1731-EBBF-16FB-1BEAD56FBF6F}"/>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ext Placeholder 10">
            <a:extLst>
              <a:ext uri="{FF2B5EF4-FFF2-40B4-BE49-F238E27FC236}">
                <a16:creationId xmlns:a16="http://schemas.microsoft.com/office/drawing/2014/main" id="{32FD5D9B-38B1-026F-FD40-7983242F6124}"/>
              </a:ext>
            </a:extLst>
          </p:cNvPr>
          <p:cNvSpPr>
            <a:spLocks noGrp="1"/>
          </p:cNvSpPr>
          <p:nvPr>
            <p:ph type="body" sz="quarter" idx="27" hasCustomPrompt="1"/>
          </p:nvPr>
        </p:nvSpPr>
        <p:spPr>
          <a:xfrm>
            <a:off x="5130800" y="4106"/>
            <a:ext cx="4491635" cy="6151390"/>
          </a:xfrm>
          <a:blipFill>
            <a:blip r:embed="rId2">
              <a:alphaModFix amt="50000"/>
            </a:blip>
            <a:stretch>
              <a:fillRect l="-114230" t="-1" r="-57208" b="-11486"/>
            </a:stretch>
          </a:blipFill>
        </p:spPr>
        <p:txBody>
          <a:bodyPr anchor="ctr"/>
          <a:lstStyle>
            <a:lvl1pPr algn="ctr">
              <a:defRPr sz="100"/>
            </a:lvl1pPr>
          </a:lstStyle>
          <a:p>
            <a:pPr lvl="0"/>
            <a:r>
              <a:rPr lang="en-US"/>
              <a:t> </a:t>
            </a:r>
          </a:p>
        </p:txBody>
      </p:sp>
      <p:sp>
        <p:nvSpPr>
          <p:cNvPr id="13" name="Text Placeholder 12">
            <a:extLst>
              <a:ext uri="{FF2B5EF4-FFF2-40B4-BE49-F238E27FC236}">
                <a16:creationId xmlns:a16="http://schemas.microsoft.com/office/drawing/2014/main" id="{DEC772E9-69F2-44C7-EA22-CD86A7199668}"/>
              </a:ext>
            </a:extLst>
          </p:cNvPr>
          <p:cNvSpPr>
            <a:spLocks noGrp="1"/>
          </p:cNvSpPr>
          <p:nvPr>
            <p:ph type="body" sz="quarter" idx="16"/>
          </p:nvPr>
        </p:nvSpPr>
        <p:spPr>
          <a:xfrm>
            <a:off x="7699375" y="1368425"/>
            <a:ext cx="4492625" cy="3429000"/>
          </a:xfrm>
          <a:gradFill flip="none" rotWithShape="1">
            <a:gsLst>
              <a:gs pos="0">
                <a:schemeClr val="tx2"/>
              </a:gs>
              <a:gs pos="99000">
                <a:schemeClr val="accent1"/>
              </a:gs>
            </a:gsLst>
            <a:lin ang="0" scaled="1"/>
            <a:tileRect/>
          </a:gradFill>
        </p:spPr>
        <p:txBody>
          <a:bodyPr lIns="432000" tIns="360000" rIns="432000" bIns="360000" anchor="ctr"/>
          <a:lstStyle>
            <a:lvl1pPr>
              <a:lnSpc>
                <a:spcPct val="100000"/>
              </a:lnSpc>
              <a:spcAft>
                <a:spcPts val="0"/>
              </a:spcAft>
              <a:defRPr sz="14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46572581"/>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p:cSld name="About us">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70E4B20-641F-3298-D4EA-BE9FF202FA64}"/>
              </a:ext>
            </a:extLst>
          </p:cNvPr>
          <p:cNvSpPr/>
          <p:nvPr/>
        </p:nvSpPr>
        <p:spPr>
          <a:xfrm>
            <a:off x="5129603" y="3428999"/>
            <a:ext cx="4496997" cy="274002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2060576"/>
            <a:ext cx="4192601" cy="410845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30801" y="1"/>
            <a:ext cx="4492622" cy="3429000"/>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6" name="Text Placeholder 10">
            <a:extLst>
              <a:ext uri="{FF2B5EF4-FFF2-40B4-BE49-F238E27FC236}">
                <a16:creationId xmlns:a16="http://schemas.microsoft.com/office/drawing/2014/main" id="{E2F26926-A7AB-71E8-9853-4F38F51C8772}"/>
              </a:ext>
            </a:extLst>
          </p:cNvPr>
          <p:cNvSpPr>
            <a:spLocks noGrp="1"/>
          </p:cNvSpPr>
          <p:nvPr>
            <p:ph type="body" sz="quarter" idx="18"/>
          </p:nvPr>
        </p:nvSpPr>
        <p:spPr>
          <a:xfrm>
            <a:off x="5679547" y="3429000"/>
            <a:ext cx="3419298" cy="2740025"/>
          </a:xfrm>
        </p:spPr>
        <p:txBody>
          <a:bodyPr tIns="180000" bIns="180000" anchor="ctr"/>
          <a:lstStyle>
            <a:lvl1pPr>
              <a:spcAft>
                <a:spcPts val="0"/>
              </a:spcAft>
              <a:buClr>
                <a:schemeClr val="bg1"/>
              </a:buClr>
              <a:defRPr sz="1400" b="1">
                <a:solidFill>
                  <a:schemeClr val="bg1"/>
                </a:solidFill>
              </a:defRPr>
            </a:lvl1pPr>
            <a:lvl2pPr>
              <a:buClr>
                <a:schemeClr val="bg1"/>
              </a:buClr>
              <a:defRPr sz="16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Rounded Rectangle 5">
            <a:extLst>
              <a:ext uri="{FF2B5EF4-FFF2-40B4-BE49-F238E27FC236}">
                <a16:creationId xmlns:a16="http://schemas.microsoft.com/office/drawing/2014/main" id="{5871BA91-8C48-CB81-ED47-208A0F068404}"/>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0" name="Straight Connector 9">
            <a:extLst>
              <a:ext uri="{FF2B5EF4-FFF2-40B4-BE49-F238E27FC236}">
                <a16:creationId xmlns:a16="http://schemas.microsoft.com/office/drawing/2014/main" id="{A31CFDAA-393B-7D7A-F874-E9148C1E9D0C}"/>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73724"/>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p:cSld name="About us alternativ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1"/>
            <a:ext cx="5130800" cy="3429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3871414"/>
            <a:ext cx="8196262" cy="2297612"/>
          </a:xfrm>
        </p:spPr>
        <p:txBody>
          <a:bodyPr numCol="2"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22306" y="1"/>
            <a:ext cx="4501117" cy="3429000"/>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Text Placeholder 10">
            <a:extLst>
              <a:ext uri="{FF2B5EF4-FFF2-40B4-BE49-F238E27FC236}">
                <a16:creationId xmlns:a16="http://schemas.microsoft.com/office/drawing/2014/main" id="{8E295680-BBDD-4439-F9C1-7D05EDD12424}"/>
              </a:ext>
            </a:extLst>
          </p:cNvPr>
          <p:cNvSpPr>
            <a:spLocks noGrp="1"/>
          </p:cNvSpPr>
          <p:nvPr>
            <p:ph type="body" sz="quarter" idx="18"/>
          </p:nvPr>
        </p:nvSpPr>
        <p:spPr>
          <a:xfrm>
            <a:off x="785813" y="2066362"/>
            <a:ext cx="4192582" cy="1368990"/>
          </a:xfrm>
        </p:spPr>
        <p:txBody>
          <a:bodyPr numCol="1" spcCol="360000"/>
          <a:lstStyle>
            <a:lvl1pPr>
              <a:spcAft>
                <a:spcPts val="600"/>
              </a:spcAft>
              <a:defRPr sz="2000">
                <a:solidFill>
                  <a:schemeClr val="tx2"/>
                </a:solidFill>
              </a:defRPr>
            </a:lvl1pPr>
            <a:lvl2pPr>
              <a:spcAft>
                <a:spcPts val="600"/>
              </a:spcAft>
              <a:defRPr sz="1600">
                <a:solidFill>
                  <a:schemeClr val="tx1"/>
                </a:solidFill>
              </a:defRPr>
            </a:lvl2pPr>
          </a:lstStyle>
          <a:p>
            <a:pPr lvl="0"/>
            <a:r>
              <a:rPr lang="es-ES"/>
              <a:t>Haga clic para modificar los estilos de texto del patrón</a:t>
            </a:r>
          </a:p>
          <a:p>
            <a:pPr lvl="1"/>
            <a:r>
              <a:rPr lang="es-ES"/>
              <a:t>Segundo nivel</a:t>
            </a:r>
          </a:p>
          <a:p>
            <a:pPr lvl="2"/>
            <a:r>
              <a:rPr lang="es-ES"/>
              <a:t>Tercer nivel</a:t>
            </a:r>
          </a:p>
        </p:txBody>
      </p:sp>
      <p:sp>
        <p:nvSpPr>
          <p:cNvPr id="10" name="Rounded Rectangle 9">
            <a:extLst>
              <a:ext uri="{FF2B5EF4-FFF2-40B4-BE49-F238E27FC236}">
                <a16:creationId xmlns:a16="http://schemas.microsoft.com/office/drawing/2014/main" id="{2AECFDEA-E3D1-5065-AAFE-4D2554A70741}"/>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2" name="Straight Connector 11">
            <a:extLst>
              <a:ext uri="{FF2B5EF4-FFF2-40B4-BE49-F238E27FC236}">
                <a16:creationId xmlns:a16="http://schemas.microsoft.com/office/drawing/2014/main" id="{EC995EDD-691D-B5E3-2A28-A2393A22F19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8555794"/>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p:cSld name="3 big points">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Rounded Rectangle 10">
            <a:extLst>
              <a:ext uri="{FF2B5EF4-FFF2-40B4-BE49-F238E27FC236}">
                <a16:creationId xmlns:a16="http://schemas.microsoft.com/office/drawing/2014/main" id="{3D33C581-B6B9-DC60-BD58-9247567D9C8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9" name="Text Placeholder 20">
            <a:extLst>
              <a:ext uri="{FF2B5EF4-FFF2-40B4-BE49-F238E27FC236}">
                <a16:creationId xmlns:a16="http://schemas.microsoft.com/office/drawing/2014/main" id="{CD565C36-C22C-DCBB-DA43-FE673C201C69}"/>
              </a:ext>
            </a:extLst>
          </p:cNvPr>
          <p:cNvSpPr>
            <a:spLocks noGrp="1"/>
          </p:cNvSpPr>
          <p:nvPr>
            <p:ph type="body" sz="quarter" idx="25"/>
          </p:nvPr>
        </p:nvSpPr>
        <p:spPr>
          <a:xfrm flipH="1">
            <a:off x="0" y="3428996"/>
            <a:ext cx="12192000" cy="2740027"/>
          </a:xfrm>
          <a:blipFill>
            <a:blip r:embed="rId2">
              <a:alphaModFix/>
            </a:blip>
            <a:stretch>
              <a:fillRect t="-50534" b="-99755"/>
            </a:stretch>
          </a:blipFill>
        </p:spPr>
        <p:txBody>
          <a:bodyPr anchor="ctr"/>
          <a:lstStyle>
            <a:lvl1pP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2958001443"/>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p:cSld name="3 big points black">
    <p:bg>
      <p:bgPr>
        <a:solidFill>
          <a:schemeClr val="bg1"/>
        </a:solidFill>
        <a:effectLst/>
      </p:bgPr>
    </p:bg>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Rounded Rectangle 10">
            <a:extLst>
              <a:ext uri="{FF2B5EF4-FFF2-40B4-BE49-F238E27FC236}">
                <a16:creationId xmlns:a16="http://schemas.microsoft.com/office/drawing/2014/main" id="{C8DEB7F9-27FF-E5EF-B365-24F2EE393EF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0" name="Text Placeholder 20">
            <a:extLst>
              <a:ext uri="{FF2B5EF4-FFF2-40B4-BE49-F238E27FC236}">
                <a16:creationId xmlns:a16="http://schemas.microsoft.com/office/drawing/2014/main" id="{9E7D8793-B38F-20CB-7EE2-69DA969D183B}"/>
              </a:ext>
            </a:extLst>
          </p:cNvPr>
          <p:cNvSpPr>
            <a:spLocks noGrp="1"/>
          </p:cNvSpPr>
          <p:nvPr>
            <p:ph type="body" sz="quarter" idx="25"/>
          </p:nvPr>
        </p:nvSpPr>
        <p:spPr>
          <a:xfrm flipH="1">
            <a:off x="0" y="3428996"/>
            <a:ext cx="12192000" cy="2740027"/>
          </a:xfrm>
          <a:blipFill>
            <a:blip r:embed="rId2">
              <a:alphaModFix/>
            </a:blip>
            <a:stretch>
              <a:fillRect t="-50534" b="-99755"/>
            </a:stretch>
          </a:blipFill>
        </p:spPr>
        <p:txBody>
          <a:bodyPr anchor="ctr"/>
          <a:lstStyle>
            <a:lvl1pP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2581307979"/>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p:cSld name="Cover_2">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DA44B275-69D4-B04B-1870-AF3F8C3B4212}"/>
              </a:ext>
            </a:extLst>
          </p:cNvPr>
          <p:cNvSpPr/>
          <p:nvPr/>
        </p:nvSpPr>
        <p:spPr>
          <a:xfrm>
            <a:off x="0" y="0"/>
            <a:ext cx="12192000" cy="6868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7" name="Picture Placeholder 6">
            <a:extLst>
              <a:ext uri="{FF2B5EF4-FFF2-40B4-BE49-F238E27FC236}">
                <a16:creationId xmlns:a16="http://schemas.microsoft.com/office/drawing/2014/main" id="{E5EEAFF0-3BA8-91BA-47CC-5622E7098BDE}"/>
              </a:ext>
            </a:extLst>
          </p:cNvPr>
          <p:cNvSpPr>
            <a:spLocks noGrp="1"/>
          </p:cNvSpPr>
          <p:nvPr>
            <p:ph type="pic" sz="quarter" idx="12"/>
          </p:nvPr>
        </p:nvSpPr>
        <p:spPr>
          <a:xfrm flipH="1">
            <a:off x="4552950" y="0"/>
            <a:ext cx="7345434" cy="6858000"/>
          </a:xfrm>
          <a:custGeom>
            <a:avLst/>
            <a:gdLst>
              <a:gd name="connsiteX0" fmla="*/ 6139838 w 7345434"/>
              <a:gd name="connsiteY0" fmla="*/ 0 h 6858000"/>
              <a:gd name="connsiteX1" fmla="*/ 0 w 7345434"/>
              <a:gd name="connsiteY1" fmla="*/ 0 h 6858000"/>
              <a:gd name="connsiteX2" fmla="*/ 0 w 7345434"/>
              <a:gd name="connsiteY2" fmla="*/ 6858000 h 6858000"/>
              <a:gd name="connsiteX3" fmla="*/ 6139838 w 7345434"/>
              <a:gd name="connsiteY3" fmla="*/ 6858000 h 6858000"/>
              <a:gd name="connsiteX4" fmla="*/ 2710838 w 7345434"/>
              <a:gd name="connsiteY4" fmla="*/ 3429000 h 6858000"/>
              <a:gd name="connsiteX5" fmla="*/ 7345434 w 7345434"/>
              <a:gd name="connsiteY5" fmla="*/ 0 h 6858000"/>
              <a:gd name="connsiteX6" fmla="*/ 6911252 w 7345434"/>
              <a:gd name="connsiteY6" fmla="*/ 0 h 6858000"/>
              <a:gd name="connsiteX7" fmla="*/ 3483292 w 7345434"/>
              <a:gd name="connsiteY7" fmla="*/ 3429000 h 6858000"/>
              <a:gd name="connsiteX8" fmla="*/ 6911252 w 7345434"/>
              <a:gd name="connsiteY8" fmla="*/ 6858000 h 6858000"/>
              <a:gd name="connsiteX9" fmla="*/ 7345434 w 7345434"/>
              <a:gd name="connsiteY9" fmla="*/ 6858000 h 6858000"/>
              <a:gd name="connsiteX10" fmla="*/ 3917474 w 7345434"/>
              <a:gd name="connsiteY10"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45434" h="6858000">
                <a:moveTo>
                  <a:pt x="6139838" y="0"/>
                </a:moveTo>
                <a:lnTo>
                  <a:pt x="0" y="0"/>
                </a:lnTo>
                <a:lnTo>
                  <a:pt x="0" y="6858000"/>
                </a:lnTo>
                <a:lnTo>
                  <a:pt x="6139838" y="6858000"/>
                </a:lnTo>
                <a:lnTo>
                  <a:pt x="2710838" y="3429000"/>
                </a:lnTo>
                <a:close/>
                <a:moveTo>
                  <a:pt x="7345434" y="0"/>
                </a:moveTo>
                <a:lnTo>
                  <a:pt x="6911252" y="0"/>
                </a:lnTo>
                <a:lnTo>
                  <a:pt x="3483292" y="3429000"/>
                </a:lnTo>
                <a:lnTo>
                  <a:pt x="6911252" y="6858000"/>
                </a:lnTo>
                <a:lnTo>
                  <a:pt x="7345434" y="6858000"/>
                </a:lnTo>
                <a:lnTo>
                  <a:pt x="3917474" y="3429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943214" y="2819935"/>
            <a:ext cx="5482521" cy="2021006"/>
          </a:xfrm>
        </p:spPr>
        <p:txBody>
          <a:bodyPr/>
          <a:lstStyle>
            <a:lvl1pPr algn="l">
              <a:lnSpc>
                <a:spcPct val="80000"/>
              </a:lnSpc>
              <a:spcAft>
                <a:spcPts val="600"/>
              </a:spcAft>
              <a:defRPr sz="54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sp>
        <p:nvSpPr>
          <p:cNvPr id="17" name="Text Placeholder 17">
            <a:extLst>
              <a:ext uri="{FF2B5EF4-FFF2-40B4-BE49-F238E27FC236}">
                <a16:creationId xmlns:a16="http://schemas.microsoft.com/office/drawing/2014/main" id="{C209F012-97B9-34AE-5B30-9A5B209B7B07}"/>
              </a:ext>
            </a:extLst>
          </p:cNvPr>
          <p:cNvSpPr>
            <a:spLocks noGrp="1"/>
          </p:cNvSpPr>
          <p:nvPr>
            <p:ph type="body" sz="quarter" idx="21" hasCustomPrompt="1"/>
          </p:nvPr>
        </p:nvSpPr>
        <p:spPr>
          <a:xfrm>
            <a:off x="559913" y="2872189"/>
            <a:ext cx="19800" cy="3996000"/>
          </a:xfrm>
          <a:gradFill>
            <a:gsLst>
              <a:gs pos="100000">
                <a:schemeClr val="tx2"/>
              </a:gs>
              <a:gs pos="0">
                <a:schemeClr val="accent1"/>
              </a:gs>
            </a:gsLst>
            <a:lin ang="5400000" scaled="1"/>
          </a:gradFill>
        </p:spPr>
        <p:txBody>
          <a:bodyPr/>
          <a:lstStyle>
            <a:lvl1pPr>
              <a:defRPr>
                <a:noFill/>
              </a:defRPr>
            </a:lvl1pPr>
          </a:lstStyle>
          <a:p>
            <a:r>
              <a:rPr lang="en-GB"/>
              <a:t> </a:t>
            </a:r>
          </a:p>
        </p:txBody>
      </p:sp>
      <p:sp>
        <p:nvSpPr>
          <p:cNvPr id="18" name="Text Placeholder 17">
            <a:extLst>
              <a:ext uri="{FF2B5EF4-FFF2-40B4-BE49-F238E27FC236}">
                <a16:creationId xmlns:a16="http://schemas.microsoft.com/office/drawing/2014/main" id="{B450166F-B005-6513-0B87-C30ACE4F3517}"/>
              </a:ext>
            </a:extLst>
          </p:cNvPr>
          <p:cNvSpPr>
            <a:spLocks noGrp="1"/>
          </p:cNvSpPr>
          <p:nvPr>
            <p:ph type="body" sz="quarter" idx="24" hasCustomPrompt="1"/>
          </p:nvPr>
        </p:nvSpPr>
        <p:spPr>
          <a:xfrm>
            <a:off x="943214" y="5603593"/>
            <a:ext cx="3547585" cy="862012"/>
          </a:xfrm>
          <a:ln>
            <a:noFill/>
          </a:ln>
        </p:spPr>
        <p:txBody>
          <a:bodyPr anchor="b"/>
          <a:lstStyle>
            <a:lvl1pPr algn="l">
              <a:defRPr sz="3200">
                <a:ln w="12700">
                  <a:solidFill>
                    <a:schemeClr val="bg1"/>
                  </a:solidFill>
                </a:ln>
              </a:defRPr>
            </a:lvl1pPr>
          </a:lstStyle>
          <a:p>
            <a:pPr lvl="0"/>
            <a:r>
              <a:rPr lang="en-US"/>
              <a:t>00 00 2022</a:t>
            </a:r>
          </a:p>
        </p:txBody>
      </p:sp>
      <p:sp>
        <p:nvSpPr>
          <p:cNvPr id="5" name="Text Placeholder 4">
            <a:extLst>
              <a:ext uri="{FF2B5EF4-FFF2-40B4-BE49-F238E27FC236}">
                <a16:creationId xmlns:a16="http://schemas.microsoft.com/office/drawing/2014/main" id="{4899FFD4-FA9E-70DC-9160-F5259E5DC45B}"/>
              </a:ext>
            </a:extLst>
          </p:cNvPr>
          <p:cNvSpPr>
            <a:spLocks noGrp="1"/>
          </p:cNvSpPr>
          <p:nvPr>
            <p:ph type="body" sz="quarter" idx="27"/>
          </p:nvPr>
        </p:nvSpPr>
        <p:spPr>
          <a:xfrm flipH="1">
            <a:off x="5758546" y="0"/>
            <a:ext cx="6139838" cy="6858000"/>
          </a:xfrm>
          <a:custGeom>
            <a:avLst/>
            <a:gdLst>
              <a:gd name="connsiteX0" fmla="*/ 6139838 w 6139838"/>
              <a:gd name="connsiteY0" fmla="*/ 0 h 6858000"/>
              <a:gd name="connsiteX1" fmla="*/ 0 w 6139838"/>
              <a:gd name="connsiteY1" fmla="*/ 0 h 6858000"/>
              <a:gd name="connsiteX2" fmla="*/ 0 w 6139838"/>
              <a:gd name="connsiteY2" fmla="*/ 6858000 h 6858000"/>
              <a:gd name="connsiteX3" fmla="*/ 6139838 w 6139838"/>
              <a:gd name="connsiteY3" fmla="*/ 6858000 h 6858000"/>
              <a:gd name="connsiteX4" fmla="*/ 2710838 w 6139838"/>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39838" h="6858000">
                <a:moveTo>
                  <a:pt x="6139838" y="0"/>
                </a:moveTo>
                <a:lnTo>
                  <a:pt x="0" y="0"/>
                </a:lnTo>
                <a:lnTo>
                  <a:pt x="0" y="6858000"/>
                </a:lnTo>
                <a:lnTo>
                  <a:pt x="6139838" y="6858000"/>
                </a:lnTo>
                <a:lnTo>
                  <a:pt x="2710838" y="3429000"/>
                </a:lnTo>
                <a:close/>
              </a:path>
            </a:pathLst>
          </a:custGeom>
          <a:blipFill>
            <a:blip r:embed="rId2"/>
            <a:stretch>
              <a:fillRect l="-80576" r="-12412"/>
            </a:stretch>
          </a:blipFill>
        </p:spPr>
        <p:txBody>
          <a:bodyPr wrap="square" anchor="ctr">
            <a:noAutofit/>
          </a:bodyPr>
          <a:lstStyle>
            <a:lvl1pPr>
              <a:defRPr sz="100">
                <a:noFill/>
              </a:defRPr>
            </a:lvl1pPr>
          </a:lstStyle>
          <a:p>
            <a:pPr lvl="0"/>
            <a:r>
              <a:rPr lang="es-ES"/>
              <a:t>Haga clic para modificar los estilos de texto del patrón</a:t>
            </a:r>
          </a:p>
        </p:txBody>
      </p:sp>
      <p:sp>
        <p:nvSpPr>
          <p:cNvPr id="4" name="Rectangle 3">
            <a:extLst>
              <a:ext uri="{FF2B5EF4-FFF2-40B4-BE49-F238E27FC236}">
                <a16:creationId xmlns:a16="http://schemas.microsoft.com/office/drawing/2014/main" id="{0C373FF0-5F44-89E3-17F1-2080738C163E}"/>
              </a:ext>
            </a:extLst>
          </p:cNvPr>
          <p:cNvSpPr/>
          <p:nvPr/>
        </p:nvSpPr>
        <p:spPr>
          <a:xfrm rot="5400000">
            <a:off x="8616191" y="3282192"/>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2" name="Picture 1" descr="Shape&#10;&#10;Description automatically generated with medium confidence">
            <a:extLst>
              <a:ext uri="{FF2B5EF4-FFF2-40B4-BE49-F238E27FC236}">
                <a16:creationId xmlns:a16="http://schemas.microsoft.com/office/drawing/2014/main" id="{041999A7-1D87-CEC6-2CB8-D328257B7161}"/>
              </a:ext>
            </a:extLst>
          </p:cNvPr>
          <p:cNvPicPr>
            <a:picLocks noChangeAspect="1"/>
          </p:cNvPicPr>
          <p:nvPr/>
        </p:nvPicPr>
        <p:blipFill>
          <a:blip r:embed="rId3"/>
          <a:stretch>
            <a:fillRect/>
          </a:stretch>
        </p:blipFill>
        <p:spPr>
          <a:xfrm>
            <a:off x="1086556" y="792687"/>
            <a:ext cx="2993493" cy="790361"/>
          </a:xfrm>
          <a:prstGeom prst="rect">
            <a:avLst/>
          </a:prstGeom>
        </p:spPr>
      </p:pic>
    </p:spTree>
    <p:extLst>
      <p:ext uri="{BB962C8B-B14F-4D97-AF65-F5344CB8AC3E}">
        <p14:creationId xmlns:p14="http://schemas.microsoft.com/office/powerpoint/2010/main" val="1445697900"/>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p:cSld name="Cover">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A69199-CD81-3AE8-8664-40164A4480E5}"/>
              </a:ext>
            </a:extLst>
          </p:cNvPr>
          <p:cNvSpPr/>
          <p:nvPr/>
        </p:nvSpPr>
        <p:spPr>
          <a:xfrm>
            <a:off x="0" y="-4102"/>
            <a:ext cx="12192000" cy="6862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6" name="Picture Placeholder 15">
            <a:extLst>
              <a:ext uri="{FF2B5EF4-FFF2-40B4-BE49-F238E27FC236}">
                <a16:creationId xmlns:a16="http://schemas.microsoft.com/office/drawing/2014/main" id="{94A38477-3147-8640-60A1-8D159D48FB58}"/>
              </a:ext>
            </a:extLst>
          </p:cNvPr>
          <p:cNvSpPr>
            <a:spLocks noGrp="1"/>
          </p:cNvSpPr>
          <p:nvPr>
            <p:ph type="pic" sz="quarter" idx="12"/>
          </p:nvPr>
        </p:nvSpPr>
        <p:spPr>
          <a:xfrm>
            <a:off x="0" y="0"/>
            <a:ext cx="9334042" cy="6858000"/>
          </a:xfrm>
          <a:custGeom>
            <a:avLst/>
            <a:gdLst>
              <a:gd name="connsiteX0" fmla="*/ 0 w 9334042"/>
              <a:gd name="connsiteY0" fmla="*/ 0 h 6858000"/>
              <a:gd name="connsiteX1" fmla="*/ 9334042 w 9334042"/>
              <a:gd name="connsiteY1" fmla="*/ 0 h 6858000"/>
              <a:gd name="connsiteX2" fmla="*/ 9334042 w 9334042"/>
              <a:gd name="connsiteY2" fmla="*/ 6858000 h 6858000"/>
              <a:gd name="connsiteX3" fmla="*/ 7699375 w 9334042"/>
              <a:gd name="connsiteY3" fmla="*/ 6858000 h 6858000"/>
              <a:gd name="connsiteX4" fmla="*/ 7699375 w 9334042"/>
              <a:gd name="connsiteY4" fmla="*/ 2060575 h 6858000"/>
              <a:gd name="connsiteX5" fmla="*/ 0 w 9334042"/>
              <a:gd name="connsiteY5" fmla="*/ 20605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34042" h="6858000">
                <a:moveTo>
                  <a:pt x="0" y="0"/>
                </a:moveTo>
                <a:lnTo>
                  <a:pt x="9334042" y="0"/>
                </a:lnTo>
                <a:lnTo>
                  <a:pt x="9334042" y="6858000"/>
                </a:lnTo>
                <a:lnTo>
                  <a:pt x="7699375" y="6858000"/>
                </a:lnTo>
                <a:lnTo>
                  <a:pt x="7699375" y="2060575"/>
                </a:lnTo>
                <a:lnTo>
                  <a:pt x="0" y="2060575"/>
                </a:lnTo>
                <a:close/>
              </a:path>
            </a:pathLst>
          </a:custGeom>
          <a:solidFill>
            <a:schemeClr val="bg1">
              <a:lumMod val="50000"/>
            </a:schemeClr>
          </a:solidFill>
        </p:spPr>
        <p:txBody>
          <a:bodyPr wrap="square">
            <a:noAutofit/>
          </a:bodyPr>
          <a:lstStyle>
            <a:lvl1pPr algn="ctr">
              <a:defRPr>
                <a:solidFill>
                  <a:schemeClr val="bg1"/>
                </a:solidFill>
              </a:defRPr>
            </a:lvl1pPr>
          </a:lstStyle>
          <a:p>
            <a:r>
              <a:rPr lang="es-ES"/>
              <a:t>Haga clic en el icono para agregar una imagen</a:t>
            </a:r>
            <a:endParaRPr lang="en-GB"/>
          </a:p>
        </p:txBody>
      </p:sp>
      <p:sp>
        <p:nvSpPr>
          <p:cNvPr id="11" name="Rectangle 10">
            <a:extLst>
              <a:ext uri="{FF2B5EF4-FFF2-40B4-BE49-F238E27FC236}">
                <a16:creationId xmlns:a16="http://schemas.microsoft.com/office/drawing/2014/main" id="{980C02F7-7386-FF76-B2DD-EDFBCC9D07CF}"/>
              </a:ext>
            </a:extLst>
          </p:cNvPr>
          <p:cNvSpPr/>
          <p:nvPr/>
        </p:nvSpPr>
        <p:spPr>
          <a:xfrm>
            <a:off x="9334042" y="3429000"/>
            <a:ext cx="2857957" cy="3429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3" name="Text Placeholder 12">
            <a:extLst>
              <a:ext uri="{FF2B5EF4-FFF2-40B4-BE49-F238E27FC236}">
                <a16:creationId xmlns:a16="http://schemas.microsoft.com/office/drawing/2014/main" id="{DFF8CB4C-8678-4A3C-7D3C-466A9CBDAC4C}"/>
              </a:ext>
            </a:extLst>
          </p:cNvPr>
          <p:cNvSpPr>
            <a:spLocks noGrp="1"/>
          </p:cNvSpPr>
          <p:nvPr>
            <p:ph type="body" sz="quarter" idx="14" hasCustomPrompt="1"/>
          </p:nvPr>
        </p:nvSpPr>
        <p:spPr>
          <a:xfrm>
            <a:off x="10010693" y="184229"/>
            <a:ext cx="2002578" cy="2581275"/>
          </a:xfrm>
        </p:spPr>
        <p:txBody>
          <a:bodyPr/>
          <a:lstStyle>
            <a:lvl1pPr algn="r">
              <a:lnSpc>
                <a:spcPts val="5500"/>
              </a:lnSpc>
              <a:spcAft>
                <a:spcPts val="0"/>
              </a:spcAft>
              <a:defRPr sz="6000">
                <a:ln w="19050">
                  <a:solidFill>
                    <a:schemeClr val="bg1"/>
                  </a:solidFill>
                </a:ln>
              </a:defRPr>
            </a:lvl1pPr>
          </a:lstStyle>
          <a:p>
            <a:pPr lvl="0"/>
            <a:r>
              <a:rPr lang="en-GB"/>
              <a:t>02 03 23</a:t>
            </a:r>
          </a:p>
        </p:txBody>
      </p:sp>
      <p:sp>
        <p:nvSpPr>
          <p:cNvPr id="15" name="Text Placeholder 14">
            <a:extLst>
              <a:ext uri="{FF2B5EF4-FFF2-40B4-BE49-F238E27FC236}">
                <a16:creationId xmlns:a16="http://schemas.microsoft.com/office/drawing/2014/main" id="{D1B5A42E-81C0-743F-F7F1-74B73C934CDE}"/>
              </a:ext>
            </a:extLst>
          </p:cNvPr>
          <p:cNvSpPr>
            <a:spLocks noGrp="1"/>
          </p:cNvSpPr>
          <p:nvPr>
            <p:ph type="body" sz="quarter" idx="15" hasCustomPrompt="1"/>
          </p:nvPr>
        </p:nvSpPr>
        <p:spPr>
          <a:xfrm>
            <a:off x="10010692" y="3635296"/>
            <a:ext cx="2013730" cy="3038475"/>
          </a:xfrm>
        </p:spPr>
        <p:txBody>
          <a:bodyPr/>
          <a:lstStyle>
            <a:lvl1pPr algn="r">
              <a:lnSpc>
                <a:spcPct val="80000"/>
              </a:lnSpc>
              <a:spcAft>
                <a:spcPts val="600"/>
              </a:spcAft>
              <a:defRPr sz="2000" b="1">
                <a:gradFill>
                  <a:gsLst>
                    <a:gs pos="0">
                      <a:schemeClr val="tx2"/>
                    </a:gs>
                    <a:gs pos="99000">
                      <a:schemeClr val="accent1"/>
                    </a:gs>
                  </a:gsLst>
                  <a:lin ang="0" scaled="1"/>
                </a:gradFill>
              </a:defRPr>
            </a:lvl1pPr>
            <a:lvl2pPr algn="r">
              <a:lnSpc>
                <a:spcPct val="80000"/>
              </a:lnSpc>
              <a:spcAft>
                <a:spcPts val="600"/>
              </a:spcAft>
              <a:defRPr sz="3600">
                <a:solidFill>
                  <a:schemeClr val="tx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Subtitle</a:t>
            </a:r>
          </a:p>
          <a:p>
            <a:pPr lvl="1"/>
            <a:r>
              <a:rPr lang="en-GB"/>
              <a:t>Title</a:t>
            </a:r>
          </a:p>
        </p:txBody>
      </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880869" y="3959750"/>
            <a:ext cx="5535806" cy="2209275"/>
          </a:xfrm>
        </p:spPr>
        <p:txBody>
          <a:bodyPr/>
          <a:lstStyle>
            <a:lvl1pPr algn="l">
              <a:lnSpc>
                <a:spcPct val="80000"/>
              </a:lnSpc>
              <a:spcAft>
                <a:spcPts val="600"/>
              </a:spcAft>
              <a:defRPr sz="54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sp>
        <p:nvSpPr>
          <p:cNvPr id="48" name="Text Placeholder 9">
            <a:extLst>
              <a:ext uri="{FF2B5EF4-FFF2-40B4-BE49-F238E27FC236}">
                <a16:creationId xmlns:a16="http://schemas.microsoft.com/office/drawing/2014/main" id="{F5F3F589-F9C1-DEA1-DC92-7F395BA1E7D2}"/>
              </a:ext>
            </a:extLst>
          </p:cNvPr>
          <p:cNvSpPr>
            <a:spLocks noGrp="1"/>
          </p:cNvSpPr>
          <p:nvPr>
            <p:ph type="body" sz="quarter" idx="17"/>
          </p:nvPr>
        </p:nvSpPr>
        <p:spPr>
          <a:xfrm>
            <a:off x="640797" y="2743200"/>
            <a:ext cx="18000" cy="4114800"/>
          </a:xfrm>
          <a:gradFill flip="none" rotWithShape="1">
            <a:gsLst>
              <a:gs pos="0">
                <a:schemeClr val="tx2"/>
              </a:gs>
              <a:gs pos="99000">
                <a:schemeClr val="accent1"/>
              </a:gs>
            </a:gsLst>
            <a:lin ang="5400000" scaled="1"/>
            <a:tileRect/>
          </a:gradFill>
        </p:spPr>
        <p:txBody>
          <a:bodyPr lIns="0" tIns="0" rIns="0" bIns="0"/>
          <a:lstStyle>
            <a:lvl1pPr>
              <a:defRPr sz="100">
                <a:noFill/>
              </a:defRPr>
            </a:lvl1pPr>
          </a:lstStyle>
          <a:p>
            <a:pPr lvl="0"/>
            <a:r>
              <a:rPr lang="es-ES"/>
              <a:t>Haga clic para modificar los estilos de texto del patrón</a:t>
            </a:r>
          </a:p>
        </p:txBody>
      </p:sp>
      <p:sp>
        <p:nvSpPr>
          <p:cNvPr id="17" name="Rectangle 16">
            <a:extLst>
              <a:ext uri="{FF2B5EF4-FFF2-40B4-BE49-F238E27FC236}">
                <a16:creationId xmlns:a16="http://schemas.microsoft.com/office/drawing/2014/main" id="{0F4F7150-D1AC-26A5-634F-D2D5E4501534}"/>
              </a:ext>
            </a:extLst>
          </p:cNvPr>
          <p:cNvSpPr/>
          <p:nvPr/>
        </p:nvSpPr>
        <p:spPr>
          <a:xfrm rot="5400000">
            <a:off x="6049798" y="3280141"/>
            <a:ext cx="6862101"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0" name="Text Placeholder 19">
            <a:extLst>
              <a:ext uri="{FF2B5EF4-FFF2-40B4-BE49-F238E27FC236}">
                <a16:creationId xmlns:a16="http://schemas.microsoft.com/office/drawing/2014/main" id="{55D96883-B78C-1832-A07E-53817D111FE0}"/>
              </a:ext>
            </a:extLst>
          </p:cNvPr>
          <p:cNvSpPr>
            <a:spLocks noGrp="1"/>
          </p:cNvSpPr>
          <p:nvPr>
            <p:ph type="body" sz="quarter" idx="27" hasCustomPrompt="1"/>
          </p:nvPr>
        </p:nvSpPr>
        <p:spPr>
          <a:xfrm>
            <a:off x="1" y="4106"/>
            <a:ext cx="9334042" cy="6853894"/>
          </a:xfrm>
          <a:custGeom>
            <a:avLst/>
            <a:gdLst>
              <a:gd name="connsiteX0" fmla="*/ 0 w 9334042"/>
              <a:gd name="connsiteY0" fmla="*/ 0 h 6853894"/>
              <a:gd name="connsiteX1" fmla="*/ 9334042 w 9334042"/>
              <a:gd name="connsiteY1" fmla="*/ 0 h 6853894"/>
              <a:gd name="connsiteX2" fmla="*/ 9334042 w 9334042"/>
              <a:gd name="connsiteY2" fmla="*/ 6853894 h 6853894"/>
              <a:gd name="connsiteX3" fmla="*/ 7696199 w 9334042"/>
              <a:gd name="connsiteY3" fmla="*/ 6853894 h 6853894"/>
              <a:gd name="connsiteX4" fmla="*/ 7696199 w 9334042"/>
              <a:gd name="connsiteY4" fmla="*/ 2053294 h 6853894"/>
              <a:gd name="connsiteX5" fmla="*/ 0 w 9334042"/>
              <a:gd name="connsiteY5" fmla="*/ 2053294 h 6853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34042" h="6853894">
                <a:moveTo>
                  <a:pt x="0" y="0"/>
                </a:moveTo>
                <a:lnTo>
                  <a:pt x="9334042" y="0"/>
                </a:lnTo>
                <a:lnTo>
                  <a:pt x="9334042" y="6853894"/>
                </a:lnTo>
                <a:lnTo>
                  <a:pt x="7696199" y="6853894"/>
                </a:lnTo>
                <a:lnTo>
                  <a:pt x="7696199" y="2053294"/>
                </a:lnTo>
                <a:lnTo>
                  <a:pt x="0" y="2053294"/>
                </a:lnTo>
                <a:close/>
              </a:path>
            </a:pathLst>
          </a:custGeom>
          <a:blipFill>
            <a:blip r:embed="rId2">
              <a:alphaModFix amt="50000"/>
            </a:blip>
            <a:stretch>
              <a:fillRect l="-1796" r="-28823" b="-60"/>
            </a:stretch>
          </a:blipFill>
        </p:spPr>
        <p:txBody>
          <a:bodyPr wrap="square" anchor="ctr">
            <a:noAutofit/>
          </a:bodyPr>
          <a:lstStyle>
            <a:lvl1pPr algn="ctr">
              <a:defRPr sz="100"/>
            </a:lvl1pPr>
          </a:lstStyle>
          <a:p>
            <a:pPr lvl="0"/>
            <a:r>
              <a:rPr lang="en-US"/>
              <a:t> </a:t>
            </a:r>
          </a:p>
        </p:txBody>
      </p:sp>
      <p:pic>
        <p:nvPicPr>
          <p:cNvPr id="4" name="Picture 3" descr="Shape&#10;&#10;Description automatically generated with medium confidence">
            <a:extLst>
              <a:ext uri="{FF2B5EF4-FFF2-40B4-BE49-F238E27FC236}">
                <a16:creationId xmlns:a16="http://schemas.microsoft.com/office/drawing/2014/main" id="{D1511A32-0E34-883E-0899-FBFC82E98FDF}"/>
              </a:ext>
            </a:extLst>
          </p:cNvPr>
          <p:cNvPicPr>
            <a:picLocks noChangeAspect="1"/>
          </p:cNvPicPr>
          <p:nvPr/>
        </p:nvPicPr>
        <p:blipFill>
          <a:blip r:embed="rId3"/>
          <a:stretch>
            <a:fillRect/>
          </a:stretch>
        </p:blipFill>
        <p:spPr>
          <a:xfrm>
            <a:off x="980707" y="2739678"/>
            <a:ext cx="2993493" cy="790361"/>
          </a:xfrm>
          <a:prstGeom prst="rect">
            <a:avLst/>
          </a:prstGeom>
        </p:spPr>
      </p:pic>
    </p:spTree>
    <p:extLst>
      <p:ext uri="{BB962C8B-B14F-4D97-AF65-F5344CB8AC3E}">
        <p14:creationId xmlns:p14="http://schemas.microsoft.com/office/powerpoint/2010/main" val="5017822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ase Study Slide">
    <p:bg>
      <p:bgPr>
        <a:solidFill>
          <a:schemeClr val="accent5"/>
        </a:solidFill>
        <a:effectLst/>
      </p:bgPr>
    </p:bg>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4D6D3A19-B41C-5A47-AF82-CCA882BCAB92}"/>
              </a:ext>
            </a:extLst>
          </p:cNvPr>
          <p:cNvSpPr>
            <a:spLocks noGrp="1"/>
          </p:cNvSpPr>
          <p:nvPr>
            <p:ph type="body" sz="quarter" idx="13" hasCustomPrompt="1"/>
          </p:nvPr>
        </p:nvSpPr>
        <p:spPr>
          <a:xfrm>
            <a:off x="609600" y="2941638"/>
            <a:ext cx="10969625" cy="3170237"/>
          </a:xfrm>
          <a:solidFill>
            <a:schemeClr val="bg1"/>
          </a:solidFill>
        </p:spPr>
        <p:txBody>
          <a:bodyPr anchor="ctr">
            <a:normAutofit/>
          </a:bodyPr>
          <a:lstStyle>
            <a:lvl1pPr algn="ctr">
              <a:defRPr sz="100"/>
            </a:lvl1pPr>
          </a:lstStyle>
          <a:p>
            <a:pPr lvl="0"/>
            <a:r>
              <a:rPr lang="en-US"/>
              <a:t> </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10965600" cy="777240"/>
          </a:xfrm>
        </p:spPr>
        <p:txBody>
          <a:bodyPr/>
          <a:lstStyle/>
          <a:p>
            <a:r>
              <a:rPr lang="en-GB"/>
              <a:t>Case Study Title Goes Here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7" name="Text Placeholder 8">
            <a:extLst>
              <a:ext uri="{FF2B5EF4-FFF2-40B4-BE49-F238E27FC236}">
                <a16:creationId xmlns:a16="http://schemas.microsoft.com/office/drawing/2014/main" id="{E27557F0-1BBA-6647-9998-DCEAAFB33B64}"/>
              </a:ext>
            </a:extLst>
          </p:cNvPr>
          <p:cNvSpPr>
            <a:spLocks noGrp="1"/>
          </p:cNvSpPr>
          <p:nvPr>
            <p:ph type="body" sz="quarter" idx="14" hasCustomPrompt="1"/>
          </p:nvPr>
        </p:nvSpPr>
        <p:spPr>
          <a:xfrm>
            <a:off x="619531"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0" name="Text Placeholder 8">
            <a:extLst>
              <a:ext uri="{FF2B5EF4-FFF2-40B4-BE49-F238E27FC236}">
                <a16:creationId xmlns:a16="http://schemas.microsoft.com/office/drawing/2014/main" id="{53948A59-8AF0-DE4F-8535-2F0B40648D11}"/>
              </a:ext>
            </a:extLst>
          </p:cNvPr>
          <p:cNvSpPr>
            <a:spLocks noGrp="1"/>
          </p:cNvSpPr>
          <p:nvPr>
            <p:ph type="body" sz="quarter" idx="15" hasCustomPrompt="1"/>
          </p:nvPr>
        </p:nvSpPr>
        <p:spPr>
          <a:xfrm>
            <a:off x="7991068"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1" name="Text Placeholder 8">
            <a:extLst>
              <a:ext uri="{FF2B5EF4-FFF2-40B4-BE49-F238E27FC236}">
                <a16:creationId xmlns:a16="http://schemas.microsoft.com/office/drawing/2014/main" id="{18F82DBF-EC05-BD45-B722-B564A053E9EB}"/>
              </a:ext>
            </a:extLst>
          </p:cNvPr>
          <p:cNvSpPr>
            <a:spLocks noGrp="1"/>
          </p:cNvSpPr>
          <p:nvPr>
            <p:ph type="body" sz="quarter" idx="16" hasCustomPrompt="1"/>
          </p:nvPr>
        </p:nvSpPr>
        <p:spPr>
          <a:xfrm>
            <a:off x="4305300"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33" name="Text Placeholder 32">
            <a:extLst>
              <a:ext uri="{FF2B5EF4-FFF2-40B4-BE49-F238E27FC236}">
                <a16:creationId xmlns:a16="http://schemas.microsoft.com/office/drawing/2014/main" id="{75B94588-F5B7-004F-AF61-113E2169F510}"/>
              </a:ext>
            </a:extLst>
          </p:cNvPr>
          <p:cNvSpPr>
            <a:spLocks noGrp="1"/>
          </p:cNvSpPr>
          <p:nvPr>
            <p:ph type="body" sz="quarter" idx="17" hasCustomPrompt="1"/>
          </p:nvPr>
        </p:nvSpPr>
        <p:spPr>
          <a:xfrm>
            <a:off x="619530" y="1531620"/>
            <a:ext cx="10966590" cy="542176"/>
          </a:xfrm>
          <a:custGeom>
            <a:avLst/>
            <a:gdLst>
              <a:gd name="connsiteX0" fmla="*/ 7371537 w 10966590"/>
              <a:gd name="connsiteY0" fmla="*/ 0 h 542176"/>
              <a:gd name="connsiteX1" fmla="*/ 10966590 w 10966590"/>
              <a:gd name="connsiteY1" fmla="*/ 0 h 542176"/>
              <a:gd name="connsiteX2" fmla="*/ 10966590 w 10966590"/>
              <a:gd name="connsiteY2" fmla="*/ 542176 h 542176"/>
              <a:gd name="connsiteX3" fmla="*/ 7371537 w 10966590"/>
              <a:gd name="connsiteY3" fmla="*/ 542176 h 542176"/>
              <a:gd name="connsiteX4" fmla="*/ 3685769 w 10966590"/>
              <a:gd name="connsiteY4" fmla="*/ 0 h 542176"/>
              <a:gd name="connsiteX5" fmla="*/ 7280822 w 10966590"/>
              <a:gd name="connsiteY5" fmla="*/ 0 h 542176"/>
              <a:gd name="connsiteX6" fmla="*/ 7280822 w 10966590"/>
              <a:gd name="connsiteY6" fmla="*/ 542176 h 542176"/>
              <a:gd name="connsiteX7" fmla="*/ 3685769 w 10966590"/>
              <a:gd name="connsiteY7" fmla="*/ 542176 h 542176"/>
              <a:gd name="connsiteX8" fmla="*/ 0 w 10966590"/>
              <a:gd name="connsiteY8" fmla="*/ 0 h 542176"/>
              <a:gd name="connsiteX9" fmla="*/ 3595053 w 10966590"/>
              <a:gd name="connsiteY9" fmla="*/ 0 h 542176"/>
              <a:gd name="connsiteX10" fmla="*/ 3595053 w 10966590"/>
              <a:gd name="connsiteY10" fmla="*/ 542176 h 542176"/>
              <a:gd name="connsiteX11" fmla="*/ 0 w 10966590"/>
              <a:gd name="connsiteY11" fmla="*/ 542176 h 54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66590" h="542176">
                <a:moveTo>
                  <a:pt x="7371537" y="0"/>
                </a:moveTo>
                <a:lnTo>
                  <a:pt x="10966590" y="0"/>
                </a:lnTo>
                <a:lnTo>
                  <a:pt x="10966590" y="542176"/>
                </a:lnTo>
                <a:lnTo>
                  <a:pt x="7371537" y="542176"/>
                </a:lnTo>
                <a:close/>
                <a:moveTo>
                  <a:pt x="3685769" y="0"/>
                </a:moveTo>
                <a:lnTo>
                  <a:pt x="7280822" y="0"/>
                </a:lnTo>
                <a:lnTo>
                  <a:pt x="7280822" y="542176"/>
                </a:lnTo>
                <a:lnTo>
                  <a:pt x="3685769" y="542176"/>
                </a:lnTo>
                <a:close/>
                <a:moveTo>
                  <a:pt x="0" y="0"/>
                </a:moveTo>
                <a:lnTo>
                  <a:pt x="3595053" y="0"/>
                </a:lnTo>
                <a:lnTo>
                  <a:pt x="3595053" y="542176"/>
                </a:lnTo>
                <a:lnTo>
                  <a:pt x="0" y="542176"/>
                </a:lnTo>
                <a:close/>
              </a:path>
            </a:pathLst>
          </a:custGeom>
          <a:gradFill>
            <a:gsLst>
              <a:gs pos="0">
                <a:schemeClr val="accent2"/>
              </a:gs>
              <a:gs pos="100000">
                <a:schemeClr val="accent3"/>
              </a:gs>
            </a:gsLst>
            <a:lin ang="0" scaled="1"/>
          </a:gradFill>
        </p:spPr>
        <p:txBody>
          <a:bodyPr wrap="square" anchor="ctr">
            <a:noAutofit/>
          </a:bodyPr>
          <a:lstStyle>
            <a:lvl1pPr algn="ctr">
              <a:defRPr sz="100" b="1">
                <a:solidFill>
                  <a:schemeClr val="bg1"/>
                </a:solidFill>
              </a:defRPr>
            </a:lvl1pPr>
          </a:lstStyle>
          <a:p>
            <a:pPr lvl="0"/>
            <a:r>
              <a:rPr lang="en-US"/>
              <a:t> </a:t>
            </a:r>
          </a:p>
        </p:txBody>
      </p:sp>
      <p:sp>
        <p:nvSpPr>
          <p:cNvPr id="30" name="Text Placeholder 8">
            <a:extLst>
              <a:ext uri="{FF2B5EF4-FFF2-40B4-BE49-F238E27FC236}">
                <a16:creationId xmlns:a16="http://schemas.microsoft.com/office/drawing/2014/main" id="{5F798D50-4CE4-F447-87F8-15FF8A1658CF}"/>
              </a:ext>
            </a:extLst>
          </p:cNvPr>
          <p:cNvSpPr>
            <a:spLocks noGrp="1"/>
          </p:cNvSpPr>
          <p:nvPr>
            <p:ph type="body" sz="quarter" idx="20" hasCustomPrompt="1"/>
          </p:nvPr>
        </p:nvSpPr>
        <p:spPr>
          <a:xfrm>
            <a:off x="619531"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1" name="Text Placeholder 8">
            <a:extLst>
              <a:ext uri="{FF2B5EF4-FFF2-40B4-BE49-F238E27FC236}">
                <a16:creationId xmlns:a16="http://schemas.microsoft.com/office/drawing/2014/main" id="{DD283EE5-3BA3-874C-A54B-C4EDCBEDDAC1}"/>
              </a:ext>
            </a:extLst>
          </p:cNvPr>
          <p:cNvSpPr>
            <a:spLocks noGrp="1"/>
          </p:cNvSpPr>
          <p:nvPr>
            <p:ph type="body" sz="quarter" idx="21" hasCustomPrompt="1"/>
          </p:nvPr>
        </p:nvSpPr>
        <p:spPr>
          <a:xfrm>
            <a:off x="7991068"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2" name="Text Placeholder 8">
            <a:extLst>
              <a:ext uri="{FF2B5EF4-FFF2-40B4-BE49-F238E27FC236}">
                <a16:creationId xmlns:a16="http://schemas.microsoft.com/office/drawing/2014/main" id="{E5589F9A-A53F-A84C-B850-BA74F7670512}"/>
              </a:ext>
            </a:extLst>
          </p:cNvPr>
          <p:cNvSpPr>
            <a:spLocks noGrp="1"/>
          </p:cNvSpPr>
          <p:nvPr>
            <p:ph type="body" sz="quarter" idx="22" hasCustomPrompt="1"/>
          </p:nvPr>
        </p:nvSpPr>
        <p:spPr>
          <a:xfrm>
            <a:off x="4305300"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Tree>
    <p:extLst>
      <p:ext uri="{BB962C8B-B14F-4D97-AF65-F5344CB8AC3E}">
        <p14:creationId xmlns:p14="http://schemas.microsoft.com/office/powerpoint/2010/main" val="2452224754"/>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p:cSld name="Thank you">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66891BD-BBF2-859D-FF8B-5090A5DC798D}"/>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3" name="Picture Placeholder 22">
            <a:extLst>
              <a:ext uri="{FF2B5EF4-FFF2-40B4-BE49-F238E27FC236}">
                <a16:creationId xmlns:a16="http://schemas.microsoft.com/office/drawing/2014/main" id="{377C7D6C-0B03-2151-AB26-18A9DA82F708}"/>
              </a:ext>
            </a:extLst>
          </p:cNvPr>
          <p:cNvSpPr>
            <a:spLocks noGrp="1"/>
          </p:cNvSpPr>
          <p:nvPr>
            <p:ph type="pic" sz="quarter" idx="12"/>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8002136 w 12192000"/>
              <a:gd name="connsiteY3" fmla="*/ 6858000 h 6858000"/>
              <a:gd name="connsiteX4" fmla="*/ 8002136 w 12192000"/>
              <a:gd name="connsiteY4" fmla="*/ 1757081 h 6858000"/>
              <a:gd name="connsiteX5" fmla="*/ 0 w 12192000"/>
              <a:gd name="connsiteY5" fmla="*/ 175708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6858000"/>
                </a:lnTo>
                <a:lnTo>
                  <a:pt x="8002136" y="6858000"/>
                </a:lnTo>
                <a:lnTo>
                  <a:pt x="8002136" y="1757081"/>
                </a:lnTo>
                <a:lnTo>
                  <a:pt x="0" y="1757081"/>
                </a:lnTo>
                <a:close/>
              </a:path>
            </a:pathLst>
          </a:custGeom>
          <a:solidFill>
            <a:schemeClr val="bg1">
              <a:lumMod val="50000"/>
            </a:schemeClr>
          </a:solidFill>
        </p:spPr>
        <p:txBody>
          <a:bodyPr wrap="square">
            <a:noAutofit/>
          </a:bodyPr>
          <a:lstStyle>
            <a:lvl1pPr algn="ctr">
              <a:defRPr>
                <a:solidFill>
                  <a:schemeClr val="bg1"/>
                </a:solidFill>
              </a:defRPr>
            </a:lvl1pPr>
          </a:lstStyle>
          <a:p>
            <a:r>
              <a:rPr lang="es-ES"/>
              <a:t>Haga clic en el icono para agregar una imagen</a:t>
            </a:r>
            <a:endParaRPr lang="en-GB"/>
          </a:p>
        </p:txBody>
      </p:sp>
      <p:sp>
        <p:nvSpPr>
          <p:cNvPr id="21" name="Text Placeholder 20">
            <a:extLst>
              <a:ext uri="{FF2B5EF4-FFF2-40B4-BE49-F238E27FC236}">
                <a16:creationId xmlns:a16="http://schemas.microsoft.com/office/drawing/2014/main" id="{E0342835-76CA-EF1B-C6A6-EBD88D5B9D40}"/>
              </a:ext>
            </a:extLst>
          </p:cNvPr>
          <p:cNvSpPr>
            <a:spLocks noGrp="1"/>
          </p:cNvSpPr>
          <p:nvPr>
            <p:ph type="body" sz="quarter" idx="26"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8002136 w 12192000"/>
              <a:gd name="connsiteY3" fmla="*/ 6858000 h 6858000"/>
              <a:gd name="connsiteX4" fmla="*/ 8002136 w 12192000"/>
              <a:gd name="connsiteY4" fmla="*/ 1757081 h 6858000"/>
              <a:gd name="connsiteX5" fmla="*/ 0 w 12192000"/>
              <a:gd name="connsiteY5" fmla="*/ 175708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6858000"/>
                </a:lnTo>
                <a:lnTo>
                  <a:pt x="8002136" y="6858000"/>
                </a:lnTo>
                <a:lnTo>
                  <a:pt x="8002136" y="1757081"/>
                </a:lnTo>
                <a:lnTo>
                  <a:pt x="0" y="1757081"/>
                </a:lnTo>
                <a:close/>
              </a:path>
            </a:pathLst>
          </a:custGeom>
          <a:blipFill>
            <a:blip r:embed="rId2">
              <a:alphaModFix amt="75000"/>
            </a:blip>
            <a:stretch>
              <a:fillRect/>
            </a:stretch>
          </a:blipFill>
        </p:spPr>
        <p:txBody>
          <a:bodyPr wrap="square" anchor="ctr">
            <a:noAutofit/>
          </a:bodyPr>
          <a:lstStyle>
            <a:lvl1pPr algn="ctr">
              <a:defRPr sz="100"/>
            </a:lvl1pPr>
          </a:lstStyle>
          <a:p>
            <a:pPr lvl="0"/>
            <a:r>
              <a:rPr lang="en-US"/>
              <a:t> </a:t>
            </a:r>
          </a:p>
        </p:txBody>
      </p:sp>
      <p:sp>
        <p:nvSpPr>
          <p:cNvPr id="48" name="Text Placeholder 9">
            <a:extLst>
              <a:ext uri="{FF2B5EF4-FFF2-40B4-BE49-F238E27FC236}">
                <a16:creationId xmlns:a16="http://schemas.microsoft.com/office/drawing/2014/main" id="{F5F3F589-F9C1-DEA1-DC92-7F395BA1E7D2}"/>
              </a:ext>
            </a:extLst>
          </p:cNvPr>
          <p:cNvSpPr>
            <a:spLocks noGrp="1"/>
          </p:cNvSpPr>
          <p:nvPr>
            <p:ph type="body" sz="quarter" idx="17"/>
          </p:nvPr>
        </p:nvSpPr>
        <p:spPr>
          <a:xfrm>
            <a:off x="640797" y="2743200"/>
            <a:ext cx="18000" cy="4114800"/>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4" name="Text Placeholder 14">
            <a:extLst>
              <a:ext uri="{FF2B5EF4-FFF2-40B4-BE49-F238E27FC236}">
                <a16:creationId xmlns:a16="http://schemas.microsoft.com/office/drawing/2014/main" id="{3E3857DA-45E2-E593-E020-122BE12AB60D}"/>
              </a:ext>
            </a:extLst>
          </p:cNvPr>
          <p:cNvSpPr>
            <a:spLocks noGrp="1"/>
          </p:cNvSpPr>
          <p:nvPr>
            <p:ph type="body" sz="quarter" idx="16" hasCustomPrompt="1"/>
          </p:nvPr>
        </p:nvSpPr>
        <p:spPr>
          <a:xfrm>
            <a:off x="880869" y="3917320"/>
            <a:ext cx="6316536" cy="2528155"/>
          </a:xfrm>
        </p:spPr>
        <p:txBody>
          <a:bodyPr/>
          <a:lstStyle>
            <a:lvl1pPr algn="l">
              <a:lnSpc>
                <a:spcPct val="80000"/>
              </a:lnSpc>
              <a:spcAft>
                <a:spcPts val="600"/>
              </a:spcAft>
              <a:defRPr sz="88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Thank you</a:t>
            </a:r>
          </a:p>
        </p:txBody>
      </p:sp>
      <p:sp>
        <p:nvSpPr>
          <p:cNvPr id="19" name="Rectangle 18">
            <a:extLst>
              <a:ext uri="{FF2B5EF4-FFF2-40B4-BE49-F238E27FC236}">
                <a16:creationId xmlns:a16="http://schemas.microsoft.com/office/drawing/2014/main" id="{E04F3135-DD22-391A-0ED3-CEEF04756149}"/>
              </a:ext>
            </a:extLst>
          </p:cNvPr>
          <p:cNvSpPr/>
          <p:nvPr/>
        </p:nvSpPr>
        <p:spPr>
          <a:xfrm rot="5400000">
            <a:off x="5308294" y="4160733"/>
            <a:ext cx="5100918"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3" name="Picture 2" descr="Shape&#10;&#10;Description automatically generated with medium confidence">
            <a:extLst>
              <a:ext uri="{FF2B5EF4-FFF2-40B4-BE49-F238E27FC236}">
                <a16:creationId xmlns:a16="http://schemas.microsoft.com/office/drawing/2014/main" id="{41F152FB-AC11-B954-3CEB-99F2B3090CE1}"/>
              </a:ext>
            </a:extLst>
          </p:cNvPr>
          <p:cNvPicPr>
            <a:picLocks noChangeAspect="1"/>
          </p:cNvPicPr>
          <p:nvPr/>
        </p:nvPicPr>
        <p:blipFill>
          <a:blip r:embed="rId3"/>
          <a:stretch>
            <a:fillRect/>
          </a:stretch>
        </p:blipFill>
        <p:spPr>
          <a:xfrm>
            <a:off x="980707" y="2739678"/>
            <a:ext cx="2993493" cy="790361"/>
          </a:xfrm>
          <a:prstGeom prst="rect">
            <a:avLst/>
          </a:prstGeom>
        </p:spPr>
      </p:pic>
    </p:spTree>
    <p:extLst>
      <p:ext uri="{BB962C8B-B14F-4D97-AF65-F5344CB8AC3E}">
        <p14:creationId xmlns:p14="http://schemas.microsoft.com/office/powerpoint/2010/main" val="2770753638"/>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showMasterSp="0" preserve="1">
  <p:cSld name="Agenda">
    <p:bg>
      <p:bgPr>
        <a:solidFill>
          <a:srgbClr val="EDE9E9"/>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C0A0410-718F-647E-2293-D8ADDF4C8482}"/>
              </a:ext>
            </a:extLst>
          </p:cNvPr>
          <p:cNvSpPr>
            <a:spLocks noGrp="1"/>
          </p:cNvSpPr>
          <p:nvPr>
            <p:ph type="pic" sz="quarter" idx="12"/>
          </p:nvPr>
        </p:nvSpPr>
        <p:spPr>
          <a:xfrm>
            <a:off x="3206751" y="0"/>
            <a:ext cx="3848100" cy="6858000"/>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3" name="Text Placeholder 10">
            <a:extLst>
              <a:ext uri="{FF2B5EF4-FFF2-40B4-BE49-F238E27FC236}">
                <a16:creationId xmlns:a16="http://schemas.microsoft.com/office/drawing/2014/main" id="{6D612525-6838-411E-0B94-027DE0BC2148}"/>
              </a:ext>
            </a:extLst>
          </p:cNvPr>
          <p:cNvSpPr>
            <a:spLocks noGrp="1"/>
          </p:cNvSpPr>
          <p:nvPr>
            <p:ph type="body" sz="quarter" idx="27" hasCustomPrompt="1"/>
          </p:nvPr>
        </p:nvSpPr>
        <p:spPr>
          <a:xfrm>
            <a:off x="3206749" y="-2"/>
            <a:ext cx="3848102" cy="6858000"/>
          </a:xfrm>
          <a:blipFill>
            <a:blip r:embed="rId2">
              <a:alphaModFix amt="75000"/>
            </a:blip>
            <a:stretch>
              <a:fillRect l="-108416" r="-108416"/>
            </a:stretch>
          </a:blipFill>
        </p:spPr>
        <p:txBody>
          <a:bodyPr anchor="ctr"/>
          <a:lstStyle>
            <a:lvl1pPr algn="ctr">
              <a:defRPr sz="100"/>
            </a:lvl1pPr>
          </a:lstStyle>
          <a:p>
            <a:pPr lvl="0"/>
            <a:r>
              <a:rPr lang="en-US"/>
              <a:t> </a:t>
            </a:r>
          </a:p>
        </p:txBody>
      </p:sp>
      <p:sp>
        <p:nvSpPr>
          <p:cNvPr id="5" name="Rectangle 4">
            <a:extLst>
              <a:ext uri="{FF2B5EF4-FFF2-40B4-BE49-F238E27FC236}">
                <a16:creationId xmlns:a16="http://schemas.microsoft.com/office/drawing/2014/main" id="{33E2D861-3CBF-27C2-8E2B-DED3EDFB82BA}"/>
              </a:ext>
            </a:extLst>
          </p:cNvPr>
          <p:cNvSpPr/>
          <p:nvPr/>
        </p:nvSpPr>
        <p:spPr>
          <a:xfrm>
            <a:off x="0" y="-1"/>
            <a:ext cx="32067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4" name="Slide Number Placeholder 3">
            <a:extLst>
              <a:ext uri="{FF2B5EF4-FFF2-40B4-BE49-F238E27FC236}">
                <a16:creationId xmlns:a16="http://schemas.microsoft.com/office/drawing/2014/main" id="{CC3AF39E-76CB-396B-E689-B646697B6C2B}"/>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E26C92EE-3BFD-03D8-7F01-5532E462A69B}"/>
              </a:ext>
            </a:extLst>
          </p:cNvPr>
          <p:cNvSpPr>
            <a:spLocks noGrp="1"/>
          </p:cNvSpPr>
          <p:nvPr>
            <p:ph type="body" sz="quarter" idx="17"/>
          </p:nvPr>
        </p:nvSpPr>
        <p:spPr>
          <a:xfrm>
            <a:off x="635382" y="2743200"/>
            <a:ext cx="18000" cy="4114800"/>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7" name="Rectangle 6">
            <a:extLst>
              <a:ext uri="{FF2B5EF4-FFF2-40B4-BE49-F238E27FC236}">
                <a16:creationId xmlns:a16="http://schemas.microsoft.com/office/drawing/2014/main" id="{3C813DF5-3330-9FF9-F36C-EE2A88A47019}"/>
              </a:ext>
            </a:extLst>
          </p:cNvPr>
          <p:cNvSpPr/>
          <p:nvPr/>
        </p:nvSpPr>
        <p:spPr>
          <a:xfrm rot="5400000">
            <a:off x="3772658" y="3282193"/>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8" name="Text Placeholder 7">
            <a:extLst>
              <a:ext uri="{FF2B5EF4-FFF2-40B4-BE49-F238E27FC236}">
                <a16:creationId xmlns:a16="http://schemas.microsoft.com/office/drawing/2014/main" id="{A7734993-CF7B-54A0-5959-C84728AA0A35}"/>
              </a:ext>
            </a:extLst>
          </p:cNvPr>
          <p:cNvSpPr>
            <a:spLocks noGrp="1"/>
          </p:cNvSpPr>
          <p:nvPr>
            <p:ph type="body" sz="quarter" idx="13" hasCustomPrompt="1"/>
          </p:nvPr>
        </p:nvSpPr>
        <p:spPr>
          <a:xfrm>
            <a:off x="1151285" y="2743200"/>
            <a:ext cx="4624039" cy="2743200"/>
          </a:xfrm>
          <a:solidFill>
            <a:schemeClr val="bg1"/>
          </a:solidFill>
        </p:spPr>
        <p:txBody>
          <a:bodyPr anchor="ctr"/>
          <a:lstStyle>
            <a:lvl1pPr>
              <a:lnSpc>
                <a:spcPct val="80000"/>
              </a:lnSpc>
              <a:spcAft>
                <a:spcPts val="0"/>
              </a:spcAft>
              <a:defRPr sz="720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GB"/>
              <a:t>Today’s agenda</a:t>
            </a:r>
          </a:p>
        </p:txBody>
      </p:sp>
      <p:pic>
        <p:nvPicPr>
          <p:cNvPr id="9" name="Picture 8">
            <a:extLst>
              <a:ext uri="{FF2B5EF4-FFF2-40B4-BE49-F238E27FC236}">
                <a16:creationId xmlns:a16="http://schemas.microsoft.com/office/drawing/2014/main" id="{D7CC7DDB-16E2-0D42-A085-BFE5DAC44CE7}"/>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1665717000"/>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showMasterSp="0" preserve="1">
  <p:cSld name="Statement slide #1">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8700F36-2416-7D9C-6314-B610679C7916}"/>
              </a:ext>
            </a:extLst>
          </p:cNvPr>
          <p:cNvSpPr/>
          <p:nvPr/>
        </p:nvSpPr>
        <p:spPr>
          <a:xfrm rot="5400000">
            <a:off x="9992555" y="1912183"/>
            <a:ext cx="4105274"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2" y="4111626"/>
            <a:ext cx="12192001" cy="2746374"/>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7" name="Text Placeholder 20">
            <a:extLst>
              <a:ext uri="{FF2B5EF4-FFF2-40B4-BE49-F238E27FC236}">
                <a16:creationId xmlns:a16="http://schemas.microsoft.com/office/drawing/2014/main" id="{2E42AB59-0006-B148-D9C7-AB38AE4AAEC9}"/>
              </a:ext>
            </a:extLst>
          </p:cNvPr>
          <p:cNvSpPr>
            <a:spLocks noGrp="1"/>
          </p:cNvSpPr>
          <p:nvPr>
            <p:ph type="body" sz="quarter" idx="25"/>
          </p:nvPr>
        </p:nvSpPr>
        <p:spPr>
          <a:xfrm flipH="1">
            <a:off x="0" y="6352"/>
            <a:ext cx="12192000" cy="6858000"/>
          </a:xfrm>
          <a:blipFill>
            <a:blip r:embed="rId2">
              <a:alphaModFix amt="75000"/>
            </a:blip>
            <a:stretch>
              <a:fillRect/>
            </a:stretch>
          </a:blipFill>
        </p:spPr>
        <p:txBody>
          <a:bodyPr anchor="ct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565535"/>
            <a:ext cx="8340725" cy="3546090"/>
          </a:xfrm>
        </p:spPr>
        <p:txBody>
          <a:bodyPr/>
          <a:lstStyle>
            <a:lvl1pPr>
              <a:lnSpc>
                <a:spcPct val="90000"/>
              </a:lnSpc>
              <a:defRPr sz="5400">
                <a:solidFill>
                  <a:schemeClr val="tx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9" name="Rounded Rectangle 8">
            <a:extLst>
              <a:ext uri="{FF2B5EF4-FFF2-40B4-BE49-F238E27FC236}">
                <a16:creationId xmlns:a16="http://schemas.microsoft.com/office/drawing/2014/main" id="{F809670F-B8FC-84F8-7947-249DE69D7406}"/>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8" name="Picture 7">
            <a:extLst>
              <a:ext uri="{FF2B5EF4-FFF2-40B4-BE49-F238E27FC236}">
                <a16:creationId xmlns:a16="http://schemas.microsoft.com/office/drawing/2014/main" id="{6A3F0558-20AC-62FE-D179-EB93B962AC18}"/>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3975292828"/>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showMasterSp="0" preserve="1">
  <p:cSld name="Statement slide #2 - no line">
    <p:bg>
      <p:bgPr>
        <a:solidFill>
          <a:schemeClr val="tx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6352"/>
            <a:ext cx="12193199" cy="6851647"/>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2" name="Text Placeholder 20">
            <a:extLst>
              <a:ext uri="{FF2B5EF4-FFF2-40B4-BE49-F238E27FC236}">
                <a16:creationId xmlns:a16="http://schemas.microsoft.com/office/drawing/2014/main" id="{252FC420-28B5-7ACA-60C1-4F782DB6F9A0}"/>
              </a:ext>
            </a:extLst>
          </p:cNvPr>
          <p:cNvSpPr>
            <a:spLocks noGrp="1"/>
          </p:cNvSpPr>
          <p:nvPr>
            <p:ph type="body" sz="quarter" idx="25"/>
          </p:nvPr>
        </p:nvSpPr>
        <p:spPr>
          <a:xfrm flipH="1">
            <a:off x="0" y="6352"/>
            <a:ext cx="12192000" cy="6858000"/>
          </a:xfrm>
          <a:blipFill>
            <a:blip r:embed="rId2">
              <a:alphaModFix amt="75000"/>
            </a:blip>
            <a:stretch>
              <a:fillRect l="24" r="-24"/>
            </a:stretch>
          </a:blipFill>
        </p:spPr>
        <p:txBody>
          <a:bodyPr anchor="ct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914400"/>
            <a:ext cx="8340725" cy="4572003"/>
          </a:xfrm>
        </p:spPr>
        <p:txBody>
          <a:bodyPr/>
          <a:lstStyle>
            <a:lvl1pPr>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pic>
        <p:nvPicPr>
          <p:cNvPr id="6" name="Picture 5">
            <a:extLst>
              <a:ext uri="{FF2B5EF4-FFF2-40B4-BE49-F238E27FC236}">
                <a16:creationId xmlns:a16="http://schemas.microsoft.com/office/drawing/2014/main" id="{AD208470-F61B-2568-6792-D8CA1F5C14DD}"/>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3519136047"/>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showMasterSp="0" preserve="1">
  <p:cSld name="Statement slide - fullbleed">
    <p:bg>
      <p:bgPr>
        <a:solidFill>
          <a:schemeClr val="tx1"/>
        </a:solidFill>
        <a:effectLst/>
      </p:bgPr>
    </p:bg>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00" y="-6353"/>
            <a:ext cx="12193200" cy="6858000"/>
          </a:xfrm>
          <a:gradFill flip="none" rotWithShape="1">
            <a:gsLst>
              <a:gs pos="0">
                <a:schemeClr val="tx1">
                  <a:alpha val="73000"/>
                </a:schemeClr>
              </a:gs>
              <a:gs pos="100000">
                <a:schemeClr val="tx1">
                  <a:alpha val="20000"/>
                </a:schemeClr>
              </a:gs>
            </a:gsLst>
            <a:lin ang="0" scaled="1"/>
            <a:tileRect/>
          </a:gradFill>
        </p:spPr>
        <p:txBody>
          <a:bodyPr lIns="756000" tIns="612000" rIns="2520000" bIns="1152000" anchor="ctr"/>
          <a:lstStyle>
            <a:lvl1pPr algn="l">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600" y="3176"/>
            <a:ext cx="12193200" cy="6858000"/>
          </a:xfrm>
          <a:gradFill>
            <a:gsLst>
              <a:gs pos="0">
                <a:schemeClr val="tx1">
                  <a:alpha val="73000"/>
                </a:schemeClr>
              </a:gs>
              <a:gs pos="100000">
                <a:schemeClr val="tx1">
                  <a:alpha val="0"/>
                </a:schemeClr>
              </a:gs>
            </a:gsLst>
            <a:lin ang="16200000" scaled="1"/>
          </a:gradFill>
        </p:spPr>
        <p:txBody>
          <a:bodyPr/>
          <a:lstStyle>
            <a:lvl1pPr algn="ctr">
              <a:defRPr>
                <a:solidFill>
                  <a:schemeClr val="bg1"/>
                </a:solidFill>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6" name="Text Placeholder 20">
            <a:extLst>
              <a:ext uri="{FF2B5EF4-FFF2-40B4-BE49-F238E27FC236}">
                <a16:creationId xmlns:a16="http://schemas.microsoft.com/office/drawing/2014/main" id="{E8A1264F-301A-E736-9F01-1DEF9B53F7AE}"/>
              </a:ext>
            </a:extLst>
          </p:cNvPr>
          <p:cNvSpPr>
            <a:spLocks noGrp="1"/>
          </p:cNvSpPr>
          <p:nvPr>
            <p:ph type="body" sz="quarter" idx="25"/>
          </p:nvPr>
        </p:nvSpPr>
        <p:spPr>
          <a:xfrm flipH="1">
            <a:off x="0" y="6352"/>
            <a:ext cx="12192000" cy="6858000"/>
          </a:xfrm>
          <a:blipFill>
            <a:blip r:embed="rId2">
              <a:alphaModFix amt="75000"/>
            </a:blip>
            <a:stretch>
              <a:fillRect l="24" r="-24"/>
            </a:stretch>
          </a:blipFill>
        </p:spPr>
        <p:txBody>
          <a:bodyPr anchor="ctr"/>
          <a:lstStyle>
            <a:lvl1pPr>
              <a:defRPr sz="100">
                <a:noFill/>
              </a:defRPr>
            </a:lvl1pPr>
          </a:lstStyle>
          <a:p>
            <a:pPr lvl="0"/>
            <a:r>
              <a:rPr lang="es-ES"/>
              <a:t>Haga clic para modificar los estilos de texto del patrón</a:t>
            </a:r>
          </a:p>
        </p:txBody>
      </p:sp>
      <p:pic>
        <p:nvPicPr>
          <p:cNvPr id="2" name="Picture 1">
            <a:extLst>
              <a:ext uri="{FF2B5EF4-FFF2-40B4-BE49-F238E27FC236}">
                <a16:creationId xmlns:a16="http://schemas.microsoft.com/office/drawing/2014/main" id="{863C2B2C-6344-257A-328C-7A1145A5E23B}"/>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4038723305"/>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p:cSld name="Quote black - no line">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0"/>
            <a:ext cx="6096000"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Text Placeholder 5">
            <a:extLst>
              <a:ext uri="{FF2B5EF4-FFF2-40B4-BE49-F238E27FC236}">
                <a16:creationId xmlns:a16="http://schemas.microsoft.com/office/drawing/2014/main" id="{22332F8C-B815-6103-1445-DCD4B5213EE0}"/>
              </a:ext>
            </a:extLst>
          </p:cNvPr>
          <p:cNvSpPr>
            <a:spLocks noGrp="1"/>
          </p:cNvSpPr>
          <p:nvPr>
            <p:ph type="body" sz="quarter" idx="19"/>
          </p:nvPr>
        </p:nvSpPr>
        <p:spPr>
          <a:xfrm>
            <a:off x="6947275" y="682625"/>
            <a:ext cx="4608137" cy="4803775"/>
          </a:xfrm>
        </p:spPr>
        <p:txBody>
          <a:bodyPr/>
          <a:lstStyle>
            <a:lvl1pPr>
              <a:lnSpc>
                <a:spcPct val="100000"/>
              </a:lnSpc>
              <a:defRPr sz="3600">
                <a:solidFill>
                  <a:schemeClr val="tx1"/>
                </a:solidFill>
              </a:defRPr>
            </a:lvl1pPr>
            <a:lvl2pPr>
              <a:spcBef>
                <a:spcPts val="1200"/>
              </a:spcBef>
              <a:spcAft>
                <a:spcPts val="0"/>
              </a:spcAft>
              <a:defRPr sz="1400" b="1">
                <a:solidFill>
                  <a:schemeClr val="tx2"/>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p:txBody>
      </p:sp>
      <p:sp>
        <p:nvSpPr>
          <p:cNvPr id="2" name="Rounded Rectangle 1">
            <a:extLst>
              <a:ext uri="{FF2B5EF4-FFF2-40B4-BE49-F238E27FC236}">
                <a16:creationId xmlns:a16="http://schemas.microsoft.com/office/drawing/2014/main" id="{958816A0-7F4C-A0E8-E5DF-4FE91345C726}"/>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20">
            <a:extLst>
              <a:ext uri="{FF2B5EF4-FFF2-40B4-BE49-F238E27FC236}">
                <a16:creationId xmlns:a16="http://schemas.microsoft.com/office/drawing/2014/main" id="{3140AC83-22C5-763A-64A5-8A28D0B0709F}"/>
              </a:ext>
            </a:extLst>
          </p:cNvPr>
          <p:cNvSpPr>
            <a:spLocks noGrp="1"/>
          </p:cNvSpPr>
          <p:nvPr>
            <p:ph type="body" sz="quarter" idx="25"/>
          </p:nvPr>
        </p:nvSpPr>
        <p:spPr>
          <a:xfrm flipH="1">
            <a:off x="0" y="0"/>
            <a:ext cx="6096000" cy="6169024"/>
          </a:xfrm>
          <a:blipFill>
            <a:blip r:embed="rId2">
              <a:alphaModFix amt="50000"/>
            </a:blip>
            <a:stretch>
              <a:fillRect l="-74091" r="-25909" b="-11168"/>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017858841"/>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showMasterSp="0" preserve="1">
  <p:cSld name="Section divider">
    <p:bg>
      <p:bgPr>
        <a:solidFill>
          <a:schemeClr val="bg2"/>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443CF3E-D757-B9D5-2707-CDF11C456435}"/>
              </a:ext>
            </a:extLst>
          </p:cNvPr>
          <p:cNvSpPr/>
          <p:nvPr/>
        </p:nvSpPr>
        <p:spPr>
          <a:xfrm>
            <a:off x="6416677" y="3419474"/>
            <a:ext cx="5775322" cy="3432173"/>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2" name="Rectangle 11">
            <a:extLst>
              <a:ext uri="{FF2B5EF4-FFF2-40B4-BE49-F238E27FC236}">
                <a16:creationId xmlns:a16="http://schemas.microsoft.com/office/drawing/2014/main" id="{1041E472-8863-8385-9109-667D51109C7F}"/>
              </a:ext>
            </a:extLst>
          </p:cNvPr>
          <p:cNvSpPr/>
          <p:nvPr/>
        </p:nvSpPr>
        <p:spPr>
          <a:xfrm>
            <a:off x="0" y="0"/>
            <a:ext cx="3206749"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r>
              <a:rPr lang="en-GB"/>
              <a:t>Source: </a:t>
            </a:r>
          </a:p>
        </p:txBody>
      </p:sp>
      <p:sp>
        <p:nvSpPr>
          <p:cNvPr id="5" name="Picture Placeholder 5">
            <a:extLst>
              <a:ext uri="{FF2B5EF4-FFF2-40B4-BE49-F238E27FC236}">
                <a16:creationId xmlns:a16="http://schemas.microsoft.com/office/drawing/2014/main" id="{F8F76B5F-DF92-A4B6-51C3-14FF64323A4A}"/>
              </a:ext>
            </a:extLst>
          </p:cNvPr>
          <p:cNvSpPr>
            <a:spLocks noGrp="1"/>
          </p:cNvSpPr>
          <p:nvPr>
            <p:ph type="pic" sz="quarter" idx="12"/>
          </p:nvPr>
        </p:nvSpPr>
        <p:spPr>
          <a:xfrm>
            <a:off x="3206749" y="0"/>
            <a:ext cx="8986449" cy="343080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B3A808CE-512E-DE29-9C19-6468B8F5F328}"/>
              </a:ext>
            </a:extLst>
          </p:cNvPr>
          <p:cNvSpPr>
            <a:spLocks noGrp="1"/>
          </p:cNvSpPr>
          <p:nvPr>
            <p:ph type="pic" sz="quarter" idx="13"/>
          </p:nvPr>
        </p:nvSpPr>
        <p:spPr>
          <a:xfrm>
            <a:off x="-1" y="3425827"/>
            <a:ext cx="6418800" cy="3432173"/>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8" name="Text Placeholder 14">
            <a:extLst>
              <a:ext uri="{FF2B5EF4-FFF2-40B4-BE49-F238E27FC236}">
                <a16:creationId xmlns:a16="http://schemas.microsoft.com/office/drawing/2014/main" id="{A4CBBB61-1CA3-AE90-FB7E-57CF0C1E3650}"/>
              </a:ext>
            </a:extLst>
          </p:cNvPr>
          <p:cNvSpPr>
            <a:spLocks noGrp="1"/>
          </p:cNvSpPr>
          <p:nvPr>
            <p:ph type="body" sz="quarter" idx="15" hasCustomPrompt="1"/>
          </p:nvPr>
        </p:nvSpPr>
        <p:spPr>
          <a:xfrm>
            <a:off x="6958361" y="3435353"/>
            <a:ext cx="4938723" cy="3422647"/>
          </a:xfrm>
        </p:spPr>
        <p:txBody>
          <a:bodyPr anchor="ctr"/>
          <a:lstStyle>
            <a:lvl1pPr algn="l">
              <a:lnSpc>
                <a:spcPct val="80000"/>
              </a:lnSpc>
              <a:spcAft>
                <a:spcPts val="600"/>
              </a:spcAft>
              <a:defRPr sz="2000" b="1">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two</a:t>
            </a:r>
          </a:p>
          <a:p>
            <a:pPr lvl="1"/>
            <a:r>
              <a:rPr lang="en-GB"/>
              <a:t>Title goes here</a:t>
            </a:r>
          </a:p>
        </p:txBody>
      </p:sp>
      <p:sp>
        <p:nvSpPr>
          <p:cNvPr id="9" name="Text Placeholder 9">
            <a:extLst>
              <a:ext uri="{FF2B5EF4-FFF2-40B4-BE49-F238E27FC236}">
                <a16:creationId xmlns:a16="http://schemas.microsoft.com/office/drawing/2014/main" id="{37C266FA-1092-3E8A-D45B-11D08E3F2BEA}"/>
              </a:ext>
            </a:extLst>
          </p:cNvPr>
          <p:cNvSpPr>
            <a:spLocks noGrp="1"/>
          </p:cNvSpPr>
          <p:nvPr>
            <p:ph type="body" sz="quarter" idx="17"/>
          </p:nvPr>
        </p:nvSpPr>
        <p:spPr>
          <a:xfrm>
            <a:off x="635379" y="682626"/>
            <a:ext cx="18000" cy="2752728"/>
          </a:xfrm>
          <a:gradFill>
            <a:gsLst>
              <a:gs pos="0">
                <a:schemeClr val="tx2"/>
              </a:gs>
              <a:gs pos="100000">
                <a:schemeClr val="accent1"/>
              </a:gs>
            </a:gsLst>
            <a:lin ang="5400000" scaled="1"/>
          </a:gradFill>
        </p:spPr>
        <p:txBody>
          <a:bodyPr lIns="0" tIns="0" rIns="0" bIns="0"/>
          <a:lstStyle>
            <a:lvl1pPr>
              <a:defRPr sz="100">
                <a:gradFill>
                  <a:gsLst>
                    <a:gs pos="0">
                      <a:schemeClr val="tx2"/>
                    </a:gs>
                    <a:gs pos="100000">
                      <a:schemeClr val="accent1"/>
                    </a:gs>
                  </a:gsLst>
                  <a:lin ang="5400000" scaled="1"/>
                </a:gradFill>
              </a:defRPr>
            </a:lvl1pPr>
          </a:lstStyle>
          <a:p>
            <a:pPr lvl="0"/>
            <a:r>
              <a:rPr lang="es-ES"/>
              <a:t>Haga clic para modificar los estilos de texto del patrón</a:t>
            </a:r>
          </a:p>
        </p:txBody>
      </p:sp>
      <p:sp>
        <p:nvSpPr>
          <p:cNvPr id="11" name="Text Placeholder 14">
            <a:extLst>
              <a:ext uri="{FF2B5EF4-FFF2-40B4-BE49-F238E27FC236}">
                <a16:creationId xmlns:a16="http://schemas.microsoft.com/office/drawing/2014/main" id="{2ABFC6FF-FB5C-1258-B6C6-DF37BD2EB3E9}"/>
              </a:ext>
            </a:extLst>
          </p:cNvPr>
          <p:cNvSpPr>
            <a:spLocks noGrp="1"/>
          </p:cNvSpPr>
          <p:nvPr>
            <p:ph type="body" sz="quarter" idx="19" hasCustomPrompt="1"/>
          </p:nvPr>
        </p:nvSpPr>
        <p:spPr>
          <a:xfrm>
            <a:off x="775011" y="638795"/>
            <a:ext cx="2431738" cy="2104406"/>
          </a:xfrm>
        </p:spPr>
        <p:txBody>
          <a:bodyPr anchor="t"/>
          <a:lstStyle>
            <a:lvl1pPr algn="l">
              <a:lnSpc>
                <a:spcPct val="80000"/>
              </a:lnSpc>
              <a:spcAft>
                <a:spcPts val="600"/>
              </a:spcAft>
              <a:defRPr sz="9600" b="0">
                <a:ln w="31750">
                  <a:solidFill>
                    <a:schemeClr val="bg1"/>
                  </a:solidFill>
                </a:ln>
                <a:solidFill>
                  <a:schemeClr val="tx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7" name="Text Placeholder 20">
            <a:extLst>
              <a:ext uri="{FF2B5EF4-FFF2-40B4-BE49-F238E27FC236}">
                <a16:creationId xmlns:a16="http://schemas.microsoft.com/office/drawing/2014/main" id="{E2802ACB-3856-F244-645E-E23C64C6FCA1}"/>
              </a:ext>
            </a:extLst>
          </p:cNvPr>
          <p:cNvSpPr>
            <a:spLocks noGrp="1"/>
          </p:cNvSpPr>
          <p:nvPr>
            <p:ph type="body" sz="quarter" idx="25"/>
          </p:nvPr>
        </p:nvSpPr>
        <p:spPr>
          <a:xfrm>
            <a:off x="3205550" y="0"/>
            <a:ext cx="8986449" cy="3435353"/>
          </a:xfrm>
          <a:blipFill>
            <a:blip r:embed="rId2"/>
            <a:stretch>
              <a:fillRect l="32291" r="-32291" b="-47142"/>
            </a:stretch>
          </a:blipFill>
        </p:spPr>
        <p:txBody>
          <a:bodyPr anchor="ctr"/>
          <a:lstStyle>
            <a:lvl1pPr>
              <a:defRPr sz="100">
                <a:noFill/>
              </a:defRPr>
            </a:lvl1pPr>
          </a:lstStyle>
          <a:p>
            <a:pPr lvl="0"/>
            <a:r>
              <a:rPr lang="es-ES"/>
              <a:t>Haga clic para modificar los estilos de texto del patrón</a:t>
            </a:r>
          </a:p>
        </p:txBody>
      </p:sp>
      <p:sp>
        <p:nvSpPr>
          <p:cNvPr id="10" name="Text Placeholder 20">
            <a:extLst>
              <a:ext uri="{FF2B5EF4-FFF2-40B4-BE49-F238E27FC236}">
                <a16:creationId xmlns:a16="http://schemas.microsoft.com/office/drawing/2014/main" id="{16430D9A-EF9F-962F-9999-D0D6E25183DA}"/>
              </a:ext>
            </a:extLst>
          </p:cNvPr>
          <p:cNvSpPr>
            <a:spLocks noGrp="1"/>
          </p:cNvSpPr>
          <p:nvPr>
            <p:ph type="body" sz="quarter" idx="26"/>
          </p:nvPr>
        </p:nvSpPr>
        <p:spPr>
          <a:xfrm flipH="1">
            <a:off x="-2" y="3435353"/>
            <a:ext cx="6418799" cy="3435353"/>
          </a:xfrm>
          <a:blipFill>
            <a:blip r:embed="rId2">
              <a:alphaModFix/>
            </a:blip>
            <a:stretch>
              <a:fillRect l="-2416" r="-37586" b="-47142"/>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152393038"/>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showMasterSp="0" preserve="1">
  <p:cSld name="1_Section divider">
    <p:bg>
      <p:bgPr>
        <a:solidFill>
          <a:schemeClr val="bg2"/>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443CF3E-D757-B9D5-2707-CDF11C456435}"/>
              </a:ext>
            </a:extLst>
          </p:cNvPr>
          <p:cNvSpPr/>
          <p:nvPr/>
        </p:nvSpPr>
        <p:spPr>
          <a:xfrm>
            <a:off x="0" y="6354"/>
            <a:ext cx="12191999" cy="6845294"/>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Tree>
    <p:extLst>
      <p:ext uri="{BB962C8B-B14F-4D97-AF65-F5344CB8AC3E}">
        <p14:creationId xmlns:p14="http://schemas.microsoft.com/office/powerpoint/2010/main" val="1206901212"/>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showMasterSp="0" preserve="1">
  <p:cSld name="Section divider - creative">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C526B21-1954-B741-453F-D6276E65753F}"/>
              </a:ext>
            </a:extLst>
          </p:cNvPr>
          <p:cNvSpPr/>
          <p:nvPr/>
        </p:nvSpPr>
        <p:spPr>
          <a:xfrm>
            <a:off x="8340725" y="0"/>
            <a:ext cx="3851274" cy="6851647"/>
          </a:xfrm>
          <a:prstGeom prst="rect">
            <a:avLst/>
          </a:prstGeom>
          <a:gradFill flip="none" rotWithShape="1">
            <a:gsLst>
              <a:gs pos="0">
                <a:schemeClr val="tx2"/>
              </a:gs>
              <a:gs pos="9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7" name="Text Placeholder 16">
            <a:extLst>
              <a:ext uri="{FF2B5EF4-FFF2-40B4-BE49-F238E27FC236}">
                <a16:creationId xmlns:a16="http://schemas.microsoft.com/office/drawing/2014/main" id="{287434F8-0B19-5D62-5DC7-46461B2E2194}"/>
              </a:ext>
            </a:extLst>
          </p:cNvPr>
          <p:cNvSpPr>
            <a:spLocks noGrp="1"/>
          </p:cNvSpPr>
          <p:nvPr>
            <p:ph type="body" sz="quarter" idx="20"/>
          </p:nvPr>
        </p:nvSpPr>
        <p:spPr>
          <a:xfrm>
            <a:off x="0" y="-1"/>
            <a:ext cx="8340725" cy="6858000"/>
          </a:xfrm>
          <a:solidFill>
            <a:srgbClr val="EDE9E9"/>
          </a:solidFill>
        </p:spPr>
        <p:txBody>
          <a:bodyP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Picture Placeholder 5">
            <a:extLst>
              <a:ext uri="{FF2B5EF4-FFF2-40B4-BE49-F238E27FC236}">
                <a16:creationId xmlns:a16="http://schemas.microsoft.com/office/drawing/2014/main" id="{BD7371F5-C9C3-C0B3-BFD0-5D46E8192771}"/>
              </a:ext>
            </a:extLst>
          </p:cNvPr>
          <p:cNvSpPr>
            <a:spLocks noGrp="1"/>
          </p:cNvSpPr>
          <p:nvPr>
            <p:ph type="pic" sz="quarter" idx="12"/>
          </p:nvPr>
        </p:nvSpPr>
        <p:spPr>
          <a:xfrm>
            <a:off x="1924051" y="1368425"/>
            <a:ext cx="8340725" cy="4117975"/>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3" name="Text Placeholder 14">
            <a:extLst>
              <a:ext uri="{FF2B5EF4-FFF2-40B4-BE49-F238E27FC236}">
                <a16:creationId xmlns:a16="http://schemas.microsoft.com/office/drawing/2014/main" id="{5C096FAA-7ED7-A6E1-95EF-4FBA05013D04}"/>
              </a:ext>
            </a:extLst>
          </p:cNvPr>
          <p:cNvSpPr>
            <a:spLocks noGrp="1"/>
          </p:cNvSpPr>
          <p:nvPr>
            <p:ph type="body" sz="quarter" idx="16" hasCustomPrompt="1"/>
          </p:nvPr>
        </p:nvSpPr>
        <p:spPr>
          <a:xfrm>
            <a:off x="6321287" y="3886199"/>
            <a:ext cx="5234127" cy="2965447"/>
          </a:xfrm>
        </p:spPr>
        <p:txBody>
          <a:bodyPr anchor="t"/>
          <a:lstStyle>
            <a:lvl1pPr algn="l">
              <a:lnSpc>
                <a:spcPct val="80000"/>
              </a:lnSpc>
              <a:spcAft>
                <a:spcPts val="600"/>
              </a:spcAft>
              <a:defRPr sz="2000" b="1">
                <a:solidFill>
                  <a:schemeClr val="bg1"/>
                </a:solidFill>
                <a:effectLst>
                  <a:outerShdw blurRad="254000" algn="ctr" rotWithShape="0">
                    <a:prstClr val="black">
                      <a:alpha val="85000"/>
                    </a:prstClr>
                  </a:outerShdw>
                </a:effectLst>
              </a:defRPr>
            </a:lvl1pPr>
            <a:lvl2pPr algn="l">
              <a:lnSpc>
                <a:spcPct val="80000"/>
              </a:lnSpc>
              <a:spcAft>
                <a:spcPts val="600"/>
              </a:spcAft>
              <a:defRPr sz="4400">
                <a:solidFill>
                  <a:schemeClr val="bg1"/>
                </a:solidFill>
                <a:effectLst>
                  <a:outerShdw blurRad="254000" algn="ctr" rotWithShape="0">
                    <a:prstClr val="black">
                      <a:alpha val="85000"/>
                    </a:prstClr>
                  </a:outerShdw>
                </a:effectLst>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one</a:t>
            </a:r>
          </a:p>
          <a:p>
            <a:pPr lvl="1"/>
            <a:r>
              <a:rPr lang="en-GB"/>
              <a:t>Title goes here</a:t>
            </a:r>
          </a:p>
        </p:txBody>
      </p:sp>
      <p:sp>
        <p:nvSpPr>
          <p:cNvPr id="14" name="Text Placeholder 9">
            <a:extLst>
              <a:ext uri="{FF2B5EF4-FFF2-40B4-BE49-F238E27FC236}">
                <a16:creationId xmlns:a16="http://schemas.microsoft.com/office/drawing/2014/main" id="{C3E5F0D1-7835-B64B-31A3-EF47ADE9A0CE}"/>
              </a:ext>
            </a:extLst>
          </p:cNvPr>
          <p:cNvSpPr>
            <a:spLocks noGrp="1"/>
          </p:cNvSpPr>
          <p:nvPr>
            <p:ph type="body" sz="quarter" idx="17"/>
          </p:nvPr>
        </p:nvSpPr>
        <p:spPr>
          <a:xfrm>
            <a:off x="635379" y="682625"/>
            <a:ext cx="18000" cy="6169025"/>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15" name="Text Placeholder 14">
            <a:extLst>
              <a:ext uri="{FF2B5EF4-FFF2-40B4-BE49-F238E27FC236}">
                <a16:creationId xmlns:a16="http://schemas.microsoft.com/office/drawing/2014/main" id="{1B46FEEB-5D4C-2B09-7615-1FF398890E1F}"/>
              </a:ext>
            </a:extLst>
          </p:cNvPr>
          <p:cNvSpPr>
            <a:spLocks noGrp="1"/>
          </p:cNvSpPr>
          <p:nvPr>
            <p:ph type="body" sz="quarter" idx="19" hasCustomPrompt="1"/>
          </p:nvPr>
        </p:nvSpPr>
        <p:spPr>
          <a:xfrm>
            <a:off x="1116274" y="638794"/>
            <a:ext cx="4014526" cy="2790205"/>
          </a:xfrm>
        </p:spPr>
        <p:txBody>
          <a:bodyPr anchor="t"/>
          <a:lstStyle>
            <a:lvl1pPr algn="l">
              <a:lnSpc>
                <a:spcPct val="80000"/>
              </a:lnSpc>
              <a:spcAft>
                <a:spcPts val="600"/>
              </a:spcAft>
              <a:defRPr sz="19900" b="0">
                <a:ln w="31750">
                  <a:noFill/>
                </a:ln>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21" name="Rounded Rectangle 20">
            <a:extLst>
              <a:ext uri="{FF2B5EF4-FFF2-40B4-BE49-F238E27FC236}">
                <a16:creationId xmlns:a16="http://schemas.microsoft.com/office/drawing/2014/main" id="{8063FE6B-2770-5C5A-3C6B-DE0C34A3ED1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6" name="Picture 5">
            <a:extLst>
              <a:ext uri="{FF2B5EF4-FFF2-40B4-BE49-F238E27FC236}">
                <a16:creationId xmlns:a16="http://schemas.microsoft.com/office/drawing/2014/main" id="{1E82AF44-AC54-90DF-5CE3-6A79F822413D}"/>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003496203"/>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p:cSld name="Mobile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8" name="Text Placeholder 7">
            <a:extLst>
              <a:ext uri="{FF2B5EF4-FFF2-40B4-BE49-F238E27FC236}">
                <a16:creationId xmlns:a16="http://schemas.microsoft.com/office/drawing/2014/main" id="{8E086495-536E-5EDB-1A79-275F3445CDA9}"/>
              </a:ext>
            </a:extLst>
          </p:cNvPr>
          <p:cNvSpPr>
            <a:spLocks noGrp="1"/>
          </p:cNvSpPr>
          <p:nvPr>
            <p:ph type="body" sz="quarter" idx="14"/>
          </p:nvPr>
        </p:nvSpPr>
        <p:spPr>
          <a:xfrm>
            <a:off x="7831671" y="335508"/>
            <a:ext cx="2620800" cy="5503863"/>
          </a:xfrm>
          <a:prstGeom prst="roundRect">
            <a:avLst>
              <a:gd name="adj" fmla="val 12251"/>
            </a:avLst>
          </a:prstGeom>
          <a:solidFill>
            <a:schemeClr val="tx1"/>
          </a:solidFill>
        </p:spPr>
        <p:txBody>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6" name="Picture Placeholder 5">
            <a:extLst>
              <a:ext uri="{FF2B5EF4-FFF2-40B4-BE49-F238E27FC236}">
                <a16:creationId xmlns:a16="http://schemas.microsoft.com/office/drawing/2014/main" id="{21939156-7FA2-DACC-E1CA-89BB520E83D9}"/>
              </a:ext>
            </a:extLst>
          </p:cNvPr>
          <p:cNvSpPr>
            <a:spLocks noGrp="1"/>
          </p:cNvSpPr>
          <p:nvPr>
            <p:ph type="pic" sz="quarter" idx="12"/>
          </p:nvPr>
        </p:nvSpPr>
        <p:spPr>
          <a:xfrm>
            <a:off x="7914865" y="407983"/>
            <a:ext cx="2454413" cy="5358912"/>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78C1AECD-4AA3-C9BB-0755-10EDD884804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5219158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1104900" y="1363980"/>
            <a:ext cx="10043159" cy="4130040"/>
          </a:xfrm>
          <a:prstGeom prst="parallelogram">
            <a:avLst/>
          </a:prstGeom>
          <a:solidFill>
            <a:schemeClr val="tx1"/>
          </a:solidFill>
        </p:spPr>
        <p:txBody>
          <a:bodyPr anchor="ctr"/>
          <a:lstStyle>
            <a:lvl1pPr algn="ctr">
              <a:lnSpc>
                <a:spcPct val="80000"/>
              </a:lnSpc>
              <a:spcAft>
                <a:spcPts val="600"/>
              </a:spcAft>
              <a:defRPr sz="2400" b="1">
                <a:solidFill>
                  <a:schemeClr val="bg1"/>
                </a:solidFill>
              </a:defRPr>
            </a:lvl1pPr>
            <a:lvl2pPr algn="ctr">
              <a:lnSpc>
                <a:spcPct val="80000"/>
              </a:lnSpc>
              <a:spcAft>
                <a:spcPts val="600"/>
              </a:spcAft>
              <a:defRPr sz="6000">
                <a:solidFill>
                  <a:schemeClr val="bg1"/>
                </a:solidFill>
              </a:defRPr>
            </a:lvl2pPr>
            <a:lvl3pPr marL="7938" indent="0" algn="ctr">
              <a:lnSpc>
                <a:spcPct val="80000"/>
              </a:lnSpc>
              <a:spcAft>
                <a:spcPts val="600"/>
              </a:spcAft>
              <a:buNone/>
              <a:defRPr sz="2400" b="1">
                <a:solidFill>
                  <a:schemeClr val="bg1"/>
                </a:solidFill>
              </a:defRPr>
            </a:lvl3pPr>
            <a:lvl4pPr algn="ctr">
              <a:lnSpc>
                <a:spcPct val="80000"/>
              </a:lnSpc>
              <a:spcAft>
                <a:spcPts val="600"/>
              </a:spcAft>
              <a:defRPr sz="4800">
                <a:solidFill>
                  <a:schemeClr val="bg1"/>
                </a:solidFill>
              </a:defRPr>
            </a:lvl4pPr>
            <a:lvl5pPr algn="ctr">
              <a:lnSpc>
                <a:spcPct val="80000"/>
              </a:lnSpc>
              <a:spcAft>
                <a:spcPts val="600"/>
              </a:spcAft>
              <a:defRPr sz="2400" b="1">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1908309546"/>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p:cSld name="Mobile device zoomed in">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2" name="Text Placeholder 11">
            <a:extLst>
              <a:ext uri="{FF2B5EF4-FFF2-40B4-BE49-F238E27FC236}">
                <a16:creationId xmlns:a16="http://schemas.microsoft.com/office/drawing/2014/main" id="{BBC042C6-1D2E-BA18-C088-8D1487D36329}"/>
              </a:ext>
            </a:extLst>
          </p:cNvPr>
          <p:cNvSpPr>
            <a:spLocks noGrp="1"/>
          </p:cNvSpPr>
          <p:nvPr>
            <p:ph type="body" sz="quarter" idx="14"/>
          </p:nvPr>
        </p:nvSpPr>
        <p:spPr>
          <a:xfrm>
            <a:off x="7054850" y="333375"/>
            <a:ext cx="4130603" cy="5835649"/>
          </a:xfrm>
          <a:custGeom>
            <a:avLst/>
            <a:gdLst>
              <a:gd name="connsiteX0" fmla="*/ 506040 w 4130603"/>
              <a:gd name="connsiteY0" fmla="*/ 0 h 5835649"/>
              <a:gd name="connsiteX1" fmla="*/ 3624563 w 4130603"/>
              <a:gd name="connsiteY1" fmla="*/ 0 h 5835649"/>
              <a:gd name="connsiteX2" fmla="*/ 4130603 w 4130603"/>
              <a:gd name="connsiteY2" fmla="*/ 506040 h 5835649"/>
              <a:gd name="connsiteX3" fmla="*/ 4130603 w 4130603"/>
              <a:gd name="connsiteY3" fmla="*/ 5835649 h 5835649"/>
              <a:gd name="connsiteX4" fmla="*/ 0 w 4130603"/>
              <a:gd name="connsiteY4" fmla="*/ 5835649 h 5835649"/>
              <a:gd name="connsiteX5" fmla="*/ 0 w 4130603"/>
              <a:gd name="connsiteY5" fmla="*/ 506040 h 5835649"/>
              <a:gd name="connsiteX6" fmla="*/ 506040 w 4130603"/>
              <a:gd name="connsiteY6" fmla="*/ 0 h 5835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603" h="5835649">
                <a:moveTo>
                  <a:pt x="506040" y="0"/>
                </a:moveTo>
                <a:lnTo>
                  <a:pt x="3624563" y="0"/>
                </a:lnTo>
                <a:cubicBezTo>
                  <a:pt x="3904041" y="0"/>
                  <a:pt x="4130603" y="226562"/>
                  <a:pt x="4130603" y="506040"/>
                </a:cubicBezTo>
                <a:lnTo>
                  <a:pt x="4130603" y="5835649"/>
                </a:lnTo>
                <a:lnTo>
                  <a:pt x="0" y="5835649"/>
                </a:lnTo>
                <a:lnTo>
                  <a:pt x="0" y="506040"/>
                </a:lnTo>
                <a:cubicBezTo>
                  <a:pt x="0" y="226562"/>
                  <a:pt x="226562" y="0"/>
                  <a:pt x="506040" y="0"/>
                </a:cubicBezTo>
                <a:close/>
              </a:path>
            </a:pathLst>
          </a:custGeom>
          <a:solidFill>
            <a:schemeClr val="tx1"/>
          </a:solidFill>
        </p:spPr>
        <p:txBody>
          <a:bodyPr wrap="square">
            <a:noAutofit/>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7" name="Picture Placeholder 6">
            <a:extLst>
              <a:ext uri="{FF2B5EF4-FFF2-40B4-BE49-F238E27FC236}">
                <a16:creationId xmlns:a16="http://schemas.microsoft.com/office/drawing/2014/main" id="{0174A84C-18FA-502E-A356-C0C337637CC8}"/>
              </a:ext>
            </a:extLst>
          </p:cNvPr>
          <p:cNvSpPr>
            <a:spLocks noGrp="1"/>
          </p:cNvSpPr>
          <p:nvPr>
            <p:ph type="pic" sz="quarter" idx="12"/>
          </p:nvPr>
        </p:nvSpPr>
        <p:spPr>
          <a:xfrm>
            <a:off x="7185970" y="447604"/>
            <a:ext cx="3868183" cy="5721421"/>
          </a:xfrm>
          <a:custGeom>
            <a:avLst/>
            <a:gdLst>
              <a:gd name="connsiteX0" fmla="*/ 403834 w 3868183"/>
              <a:gd name="connsiteY0" fmla="*/ 132 h 5721421"/>
              <a:gd name="connsiteX1" fmla="*/ 646193 w 3868183"/>
              <a:gd name="connsiteY1" fmla="*/ 1312 h 5721421"/>
              <a:gd name="connsiteX2" fmla="*/ 838799 w 3868183"/>
              <a:gd name="connsiteY2" fmla="*/ 132 h 5721421"/>
              <a:gd name="connsiteX3" fmla="*/ 1018892 w 3868183"/>
              <a:gd name="connsiteY3" fmla="*/ 1607 h 5721421"/>
              <a:gd name="connsiteX4" fmla="*/ 1379229 w 3868183"/>
              <a:gd name="connsiteY4" fmla="*/ 132 h 5721421"/>
              <a:gd name="connsiteX5" fmla="*/ 1712902 w 3868183"/>
              <a:gd name="connsiteY5" fmla="*/ 132 h 5721421"/>
              <a:gd name="connsiteX6" fmla="*/ 2028547 w 3868183"/>
              <a:gd name="connsiteY6" fmla="*/ 132 h 5721421"/>
              <a:gd name="connsiteX7" fmla="*/ 2360285 w 3868183"/>
              <a:gd name="connsiteY7" fmla="*/ 1164 h 5721421"/>
              <a:gd name="connsiteX8" fmla="*/ 2658206 w 3868183"/>
              <a:gd name="connsiteY8" fmla="*/ 132 h 5721421"/>
              <a:gd name="connsiteX9" fmla="*/ 2995305 w 3868183"/>
              <a:gd name="connsiteY9" fmla="*/ 132 h 5721421"/>
              <a:gd name="connsiteX10" fmla="*/ 3264774 w 3868183"/>
              <a:gd name="connsiteY10" fmla="*/ 278 h 5721421"/>
              <a:gd name="connsiteX11" fmla="*/ 3464532 w 3868183"/>
              <a:gd name="connsiteY11" fmla="*/ 132 h 5721421"/>
              <a:gd name="connsiteX12" fmla="*/ 3856448 w 3868183"/>
              <a:gd name="connsiteY12" fmla="*/ 299272 h 5721421"/>
              <a:gd name="connsiteX13" fmla="*/ 3867619 w 3868183"/>
              <a:gd name="connsiteY13" fmla="*/ 409717 h 5721421"/>
              <a:gd name="connsiteX14" fmla="*/ 3868067 w 3868183"/>
              <a:gd name="connsiteY14" fmla="*/ 2159535 h 5721421"/>
              <a:gd name="connsiteX15" fmla="*/ 3868067 w 3868183"/>
              <a:gd name="connsiteY15" fmla="*/ 4224591 h 5721421"/>
              <a:gd name="connsiteX16" fmla="*/ 3868183 w 3868183"/>
              <a:gd name="connsiteY16" fmla="*/ 5721421 h 5721421"/>
              <a:gd name="connsiteX17" fmla="*/ 384 w 3868183"/>
              <a:gd name="connsiteY17" fmla="*/ 5721421 h 5721421"/>
              <a:gd name="connsiteX18" fmla="*/ 0 w 3868183"/>
              <a:gd name="connsiteY18" fmla="*/ 411784 h 5721421"/>
              <a:gd name="connsiteX19" fmla="*/ 185457 w 3868183"/>
              <a:gd name="connsiteY19" fmla="*/ 61701 h 5721421"/>
              <a:gd name="connsiteX20" fmla="*/ 403834 w 3868183"/>
              <a:gd name="connsiteY20" fmla="*/ 132 h 5721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68183" h="5721421">
                <a:moveTo>
                  <a:pt x="403834" y="132"/>
                </a:moveTo>
                <a:cubicBezTo>
                  <a:pt x="484569" y="132"/>
                  <a:pt x="565455" y="1312"/>
                  <a:pt x="646193" y="1312"/>
                </a:cubicBezTo>
                <a:cubicBezTo>
                  <a:pt x="710394" y="1312"/>
                  <a:pt x="774597" y="132"/>
                  <a:pt x="838799" y="132"/>
                </a:cubicBezTo>
                <a:cubicBezTo>
                  <a:pt x="898830" y="132"/>
                  <a:pt x="958860" y="1607"/>
                  <a:pt x="1018892" y="1607"/>
                </a:cubicBezTo>
                <a:cubicBezTo>
                  <a:pt x="1138956" y="1460"/>
                  <a:pt x="1259166" y="426"/>
                  <a:pt x="1379229" y="132"/>
                </a:cubicBezTo>
                <a:cubicBezTo>
                  <a:pt x="1490503" y="-165"/>
                  <a:pt x="1601627" y="132"/>
                  <a:pt x="1712902" y="132"/>
                </a:cubicBezTo>
                <a:cubicBezTo>
                  <a:pt x="1818067" y="132"/>
                  <a:pt x="1923383" y="-18"/>
                  <a:pt x="2028547" y="132"/>
                </a:cubicBezTo>
                <a:cubicBezTo>
                  <a:pt x="2139078" y="278"/>
                  <a:pt x="2249756" y="1164"/>
                  <a:pt x="2360285" y="1164"/>
                </a:cubicBezTo>
                <a:cubicBezTo>
                  <a:pt x="2459641" y="1164"/>
                  <a:pt x="2558849" y="278"/>
                  <a:pt x="2658206" y="132"/>
                </a:cubicBezTo>
                <a:cubicBezTo>
                  <a:pt x="2770522" y="-18"/>
                  <a:pt x="2882987" y="132"/>
                  <a:pt x="2995305" y="132"/>
                </a:cubicBezTo>
                <a:cubicBezTo>
                  <a:pt x="3085128" y="132"/>
                  <a:pt x="3174952" y="278"/>
                  <a:pt x="3264774" y="278"/>
                </a:cubicBezTo>
                <a:cubicBezTo>
                  <a:pt x="3331360" y="278"/>
                  <a:pt x="3397946" y="-18"/>
                  <a:pt x="3464532" y="132"/>
                </a:cubicBezTo>
                <a:cubicBezTo>
                  <a:pt x="3653264" y="721"/>
                  <a:pt x="3812801" y="121353"/>
                  <a:pt x="3856448" y="299272"/>
                </a:cubicBezTo>
                <a:cubicBezTo>
                  <a:pt x="3865236" y="334856"/>
                  <a:pt x="3867471" y="372803"/>
                  <a:pt x="3867619" y="409717"/>
                </a:cubicBezTo>
                <a:cubicBezTo>
                  <a:pt x="3868215" y="992940"/>
                  <a:pt x="3868067" y="1576311"/>
                  <a:pt x="3868067" y="2159535"/>
                </a:cubicBezTo>
                <a:cubicBezTo>
                  <a:pt x="3868067" y="2847889"/>
                  <a:pt x="3868067" y="3536239"/>
                  <a:pt x="3868067" y="4224591"/>
                </a:cubicBezTo>
                <a:lnTo>
                  <a:pt x="3868183" y="5721421"/>
                </a:lnTo>
                <a:lnTo>
                  <a:pt x="384" y="5721421"/>
                </a:lnTo>
                <a:lnTo>
                  <a:pt x="0" y="411784"/>
                </a:lnTo>
                <a:cubicBezTo>
                  <a:pt x="0" y="261327"/>
                  <a:pt x="59734" y="144681"/>
                  <a:pt x="185457" y="61701"/>
                </a:cubicBezTo>
                <a:cubicBezTo>
                  <a:pt x="251149" y="18291"/>
                  <a:pt x="325331" y="278"/>
                  <a:pt x="403834" y="132"/>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5" name="Straight Connector 4">
            <a:extLst>
              <a:ext uri="{FF2B5EF4-FFF2-40B4-BE49-F238E27FC236}">
                <a16:creationId xmlns:a16="http://schemas.microsoft.com/office/drawing/2014/main" id="{D71EB229-33B3-3BDD-3665-B596587470DA}"/>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1897823"/>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p:cSld name="Desktop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12" name="Picture 11">
            <a:extLst>
              <a:ext uri="{FF2B5EF4-FFF2-40B4-BE49-F238E27FC236}">
                <a16:creationId xmlns:a16="http://schemas.microsoft.com/office/drawing/2014/main" id="{6C93688E-1263-9D36-62A7-80F8CE19F9AF}"/>
              </a:ext>
            </a:extLst>
          </p:cNvPr>
          <p:cNvPicPr>
            <a:picLocks noChangeAspect="1"/>
          </p:cNvPicPr>
          <p:nvPr/>
        </p:nvPicPr>
        <p:blipFill rotWithShape="1">
          <a:blip r:embed="rId2"/>
          <a:srcRect b="8569"/>
          <a:stretch/>
        </p:blipFill>
        <p:spPr>
          <a:xfrm>
            <a:off x="4395996" y="787399"/>
            <a:ext cx="7310205" cy="5381626"/>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Desktop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602504" y="1018903"/>
            <a:ext cx="6897188" cy="3879668"/>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5" name="Straight Connector 4">
            <a:extLst>
              <a:ext uri="{FF2B5EF4-FFF2-40B4-BE49-F238E27FC236}">
                <a16:creationId xmlns:a16="http://schemas.microsoft.com/office/drawing/2014/main" id="{DC6D4FFF-6DE6-820F-0E9F-1A81798A3547}"/>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971237"/>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p:cSld name="Surface Book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8" name="Picture 7">
            <a:extLst>
              <a:ext uri="{FF2B5EF4-FFF2-40B4-BE49-F238E27FC236}">
                <a16:creationId xmlns:a16="http://schemas.microsoft.com/office/drawing/2014/main" id="{D474F642-B459-8F68-4149-D4B99668EAFB}"/>
              </a:ext>
            </a:extLst>
          </p:cNvPr>
          <p:cNvPicPr>
            <a:picLocks noChangeAspect="1"/>
          </p:cNvPicPr>
          <p:nvPr/>
        </p:nvPicPr>
        <p:blipFill>
          <a:blip r:embed="rId2"/>
          <a:srcRect/>
          <a:stretch/>
        </p:blipFill>
        <p:spPr>
          <a:xfrm>
            <a:off x="3796217" y="862978"/>
            <a:ext cx="8795602" cy="5208488"/>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Surface Book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991501" y="1247502"/>
            <a:ext cx="6395644" cy="4258492"/>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5" name="Straight Connector 4">
            <a:extLst>
              <a:ext uri="{FF2B5EF4-FFF2-40B4-BE49-F238E27FC236}">
                <a16:creationId xmlns:a16="http://schemas.microsoft.com/office/drawing/2014/main" id="{C0DB4169-0D80-8388-80E4-661FD080C19E}"/>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4699238"/>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p:cSld name="Team x6">
    <p:bg>
      <p:bgPr>
        <a:solidFill>
          <a:schemeClr val="bg1"/>
        </a:solidFill>
        <a:effectLst/>
      </p:bgPr>
    </p:bg>
    <p:spTree>
      <p:nvGrpSpPr>
        <p:cNvPr id="1" name=""/>
        <p:cNvGrpSpPr/>
        <p:nvPr/>
      </p:nvGrpSpPr>
      <p:grpSpPr>
        <a:xfrm>
          <a:off x="0" y="0"/>
          <a:ext cx="0" cy="0"/>
          <a:chOff x="0" y="0"/>
          <a:chExt cx="0" cy="0"/>
        </a:xfrm>
      </p:grpSpPr>
      <p:pic>
        <p:nvPicPr>
          <p:cNvPr id="9" name="Picture 8" descr="A picture containing indoor, dark&#10;&#10;Description automatically generated">
            <a:extLst>
              <a:ext uri="{FF2B5EF4-FFF2-40B4-BE49-F238E27FC236}">
                <a16:creationId xmlns:a16="http://schemas.microsoft.com/office/drawing/2014/main" id="{E2D5563B-EAC6-EC73-04A7-6FF3483C94CE}"/>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643615" y="136842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0" name="Text Placeholder 9">
            <a:extLst>
              <a:ext uri="{FF2B5EF4-FFF2-40B4-BE49-F238E27FC236}">
                <a16:creationId xmlns:a16="http://schemas.microsoft.com/office/drawing/2014/main" id="{8BA2C4E4-7F5F-67A3-0215-4AD932BDA96A}"/>
              </a:ext>
            </a:extLst>
          </p:cNvPr>
          <p:cNvSpPr>
            <a:spLocks noGrp="1"/>
          </p:cNvSpPr>
          <p:nvPr>
            <p:ph type="body" sz="quarter" idx="13" hasCustomPrompt="1"/>
          </p:nvPr>
        </p:nvSpPr>
        <p:spPr>
          <a:xfrm>
            <a:off x="1925215" y="136842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6166505" y="136842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2" name="Text Placeholder 9">
            <a:extLst>
              <a:ext uri="{FF2B5EF4-FFF2-40B4-BE49-F238E27FC236}">
                <a16:creationId xmlns:a16="http://schemas.microsoft.com/office/drawing/2014/main" id="{16DD9963-9B5A-10CD-A0EE-68235B7C27C2}"/>
              </a:ext>
            </a:extLst>
          </p:cNvPr>
          <p:cNvSpPr>
            <a:spLocks noGrp="1"/>
          </p:cNvSpPr>
          <p:nvPr>
            <p:ph type="body" sz="quarter" idx="15" hasCustomPrompt="1"/>
          </p:nvPr>
        </p:nvSpPr>
        <p:spPr>
          <a:xfrm>
            <a:off x="7443577" y="136842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43615" y="2751314"/>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4" name="Text Placeholder 9">
            <a:extLst>
              <a:ext uri="{FF2B5EF4-FFF2-40B4-BE49-F238E27FC236}">
                <a16:creationId xmlns:a16="http://schemas.microsoft.com/office/drawing/2014/main" id="{ABD159C3-2532-3562-792C-4F5CDC66EC58}"/>
              </a:ext>
            </a:extLst>
          </p:cNvPr>
          <p:cNvSpPr>
            <a:spLocks noGrp="1"/>
          </p:cNvSpPr>
          <p:nvPr>
            <p:ph type="body" sz="quarter" idx="17" hasCustomPrompt="1"/>
          </p:nvPr>
        </p:nvSpPr>
        <p:spPr>
          <a:xfrm>
            <a:off x="1925215" y="2751314"/>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6166505" y="2751314"/>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6" name="Text Placeholder 9">
            <a:extLst>
              <a:ext uri="{FF2B5EF4-FFF2-40B4-BE49-F238E27FC236}">
                <a16:creationId xmlns:a16="http://schemas.microsoft.com/office/drawing/2014/main" id="{A0399768-6B14-D79E-5238-274950F97DC3}"/>
              </a:ext>
            </a:extLst>
          </p:cNvPr>
          <p:cNvSpPr>
            <a:spLocks noGrp="1"/>
          </p:cNvSpPr>
          <p:nvPr>
            <p:ph type="body" sz="quarter" idx="19" hasCustomPrompt="1"/>
          </p:nvPr>
        </p:nvSpPr>
        <p:spPr>
          <a:xfrm>
            <a:off x="7443577" y="2751314"/>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643615" y="412244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8" name="Text Placeholder 9">
            <a:extLst>
              <a:ext uri="{FF2B5EF4-FFF2-40B4-BE49-F238E27FC236}">
                <a16:creationId xmlns:a16="http://schemas.microsoft.com/office/drawing/2014/main" id="{EAEC67F7-F65C-17F4-BF5F-DAF9447AEC48}"/>
              </a:ext>
            </a:extLst>
          </p:cNvPr>
          <p:cNvSpPr>
            <a:spLocks noGrp="1"/>
          </p:cNvSpPr>
          <p:nvPr>
            <p:ph type="body" sz="quarter" idx="21" hasCustomPrompt="1"/>
          </p:nvPr>
        </p:nvSpPr>
        <p:spPr>
          <a:xfrm>
            <a:off x="1925215" y="412244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6166505" y="412244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0" name="Text Placeholder 9">
            <a:extLst>
              <a:ext uri="{FF2B5EF4-FFF2-40B4-BE49-F238E27FC236}">
                <a16:creationId xmlns:a16="http://schemas.microsoft.com/office/drawing/2014/main" id="{65F261BA-EC3A-97AD-184F-EED4ACE0DBFC}"/>
              </a:ext>
            </a:extLst>
          </p:cNvPr>
          <p:cNvSpPr>
            <a:spLocks noGrp="1"/>
          </p:cNvSpPr>
          <p:nvPr>
            <p:ph type="body" sz="quarter" idx="23" hasCustomPrompt="1"/>
          </p:nvPr>
        </p:nvSpPr>
        <p:spPr>
          <a:xfrm>
            <a:off x="7443577" y="412244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9">
            <a:extLst>
              <a:ext uri="{FF2B5EF4-FFF2-40B4-BE49-F238E27FC236}">
                <a16:creationId xmlns:a16="http://schemas.microsoft.com/office/drawing/2014/main" id="{0EABD2C7-A8C3-9823-FDCE-816BF7F9D0CC}"/>
              </a:ext>
            </a:extLst>
          </p:cNvPr>
          <p:cNvSpPr>
            <a:spLocks noGrp="1"/>
          </p:cNvSpPr>
          <p:nvPr>
            <p:ph type="body" sz="quarter" idx="24" hasCustomPrompt="1"/>
          </p:nvPr>
        </p:nvSpPr>
        <p:spPr>
          <a:xfrm>
            <a:off x="5895164" y="136842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2" name="Text Placeholder 9">
            <a:extLst>
              <a:ext uri="{FF2B5EF4-FFF2-40B4-BE49-F238E27FC236}">
                <a16:creationId xmlns:a16="http://schemas.microsoft.com/office/drawing/2014/main" id="{61260E68-B2AB-427A-F261-14A361BD3695}"/>
              </a:ext>
            </a:extLst>
          </p:cNvPr>
          <p:cNvSpPr>
            <a:spLocks noGrp="1"/>
          </p:cNvSpPr>
          <p:nvPr>
            <p:ph type="body" sz="quarter" idx="25" hasCustomPrompt="1"/>
          </p:nvPr>
        </p:nvSpPr>
        <p:spPr>
          <a:xfrm>
            <a:off x="5895164" y="273555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3" name="Text Placeholder 9">
            <a:extLst>
              <a:ext uri="{FF2B5EF4-FFF2-40B4-BE49-F238E27FC236}">
                <a16:creationId xmlns:a16="http://schemas.microsoft.com/office/drawing/2014/main" id="{3F42BED2-F821-EE86-C2E9-3F49F56FAC2D}"/>
              </a:ext>
            </a:extLst>
          </p:cNvPr>
          <p:cNvSpPr>
            <a:spLocks noGrp="1"/>
          </p:cNvSpPr>
          <p:nvPr>
            <p:ph type="body" sz="quarter" idx="26" hasCustomPrompt="1"/>
          </p:nvPr>
        </p:nvSpPr>
        <p:spPr>
          <a:xfrm>
            <a:off x="5895164" y="411844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4" name="Text Placeholder 9">
            <a:extLst>
              <a:ext uri="{FF2B5EF4-FFF2-40B4-BE49-F238E27FC236}">
                <a16:creationId xmlns:a16="http://schemas.microsoft.com/office/drawing/2014/main" id="{02189B91-0856-76B7-5F4E-2DE9DC947D13}"/>
              </a:ext>
            </a:extLst>
          </p:cNvPr>
          <p:cNvSpPr>
            <a:spLocks noGrp="1"/>
          </p:cNvSpPr>
          <p:nvPr>
            <p:ph type="body" sz="quarter" idx="27" hasCustomPrompt="1"/>
          </p:nvPr>
        </p:nvSpPr>
        <p:spPr>
          <a:xfrm>
            <a:off x="11413526" y="411844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5" name="Text Placeholder 9">
            <a:extLst>
              <a:ext uri="{FF2B5EF4-FFF2-40B4-BE49-F238E27FC236}">
                <a16:creationId xmlns:a16="http://schemas.microsoft.com/office/drawing/2014/main" id="{A4E9967A-1D0C-D284-E664-44C13B2C7CA1}"/>
              </a:ext>
            </a:extLst>
          </p:cNvPr>
          <p:cNvSpPr>
            <a:spLocks noGrp="1"/>
          </p:cNvSpPr>
          <p:nvPr>
            <p:ph type="body" sz="quarter" idx="28" hasCustomPrompt="1"/>
          </p:nvPr>
        </p:nvSpPr>
        <p:spPr>
          <a:xfrm>
            <a:off x="11413526" y="275131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6" name="Text Placeholder 9">
            <a:extLst>
              <a:ext uri="{FF2B5EF4-FFF2-40B4-BE49-F238E27FC236}">
                <a16:creationId xmlns:a16="http://schemas.microsoft.com/office/drawing/2014/main" id="{8440828E-D46C-2E94-6611-975B2A0D3B04}"/>
              </a:ext>
            </a:extLst>
          </p:cNvPr>
          <p:cNvSpPr>
            <a:spLocks noGrp="1"/>
          </p:cNvSpPr>
          <p:nvPr>
            <p:ph type="body" sz="quarter" idx="29" hasCustomPrompt="1"/>
          </p:nvPr>
        </p:nvSpPr>
        <p:spPr>
          <a:xfrm>
            <a:off x="11413526" y="136842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Tree>
    <p:extLst>
      <p:ext uri="{BB962C8B-B14F-4D97-AF65-F5344CB8AC3E}">
        <p14:creationId xmlns:p14="http://schemas.microsoft.com/office/powerpoint/2010/main" val="2211685988"/>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p:cSld name="Team x8">
    <p:bg>
      <p:bgPr>
        <a:solidFill>
          <a:schemeClr val="bg1"/>
        </a:solidFill>
        <a:effectLst/>
      </p:bgPr>
    </p:bg>
    <p:spTree>
      <p:nvGrpSpPr>
        <p:cNvPr id="1" name=""/>
        <p:cNvGrpSpPr/>
        <p:nvPr/>
      </p:nvGrpSpPr>
      <p:grpSpPr>
        <a:xfrm>
          <a:off x="0" y="0"/>
          <a:ext cx="0" cy="0"/>
          <a:chOff x="0" y="0"/>
          <a:chExt cx="0" cy="0"/>
        </a:xfrm>
      </p:grpSpPr>
      <p:pic>
        <p:nvPicPr>
          <p:cNvPr id="6" name="Picture 5" descr="A picture containing indoor, dark&#10;&#10;Description automatically generated">
            <a:extLst>
              <a:ext uri="{FF2B5EF4-FFF2-40B4-BE49-F238E27FC236}">
                <a16:creationId xmlns:a16="http://schemas.microsoft.com/office/drawing/2014/main" id="{C25B6C92-9C54-0C08-414D-5ED5438CB217}"/>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6" name="Picture Placeholder 7">
            <a:extLst>
              <a:ext uri="{FF2B5EF4-FFF2-40B4-BE49-F238E27FC236}">
                <a16:creationId xmlns:a16="http://schemas.microsoft.com/office/drawing/2014/main" id="{EDCD066B-62F2-1A43-3B79-0734FE86A4F0}"/>
              </a:ext>
            </a:extLst>
          </p:cNvPr>
          <p:cNvSpPr>
            <a:spLocks noGrp="1" noChangeAspect="1"/>
          </p:cNvSpPr>
          <p:nvPr>
            <p:ph type="pic" sz="quarter" idx="23"/>
          </p:nvPr>
        </p:nvSpPr>
        <p:spPr>
          <a:xfrm>
            <a:off x="6680956"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7" name="Picture Placeholder 7">
            <a:extLst>
              <a:ext uri="{FF2B5EF4-FFF2-40B4-BE49-F238E27FC236}">
                <a16:creationId xmlns:a16="http://schemas.microsoft.com/office/drawing/2014/main" id="{AC1E1BEF-7CEE-8011-71B0-68F0F7ED3DBB}"/>
              </a:ext>
            </a:extLst>
          </p:cNvPr>
          <p:cNvSpPr>
            <a:spLocks noGrp="1" noChangeAspect="1"/>
          </p:cNvSpPr>
          <p:nvPr>
            <p:ph type="pic" sz="quarter" idx="24"/>
          </p:nvPr>
        </p:nvSpPr>
        <p:spPr>
          <a:xfrm>
            <a:off x="9388132"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266606"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3973781"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680956"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9388132"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1266606"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3973781"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770887"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0" name="Text Placeholder 28">
            <a:extLst>
              <a:ext uri="{FF2B5EF4-FFF2-40B4-BE49-F238E27FC236}">
                <a16:creationId xmlns:a16="http://schemas.microsoft.com/office/drawing/2014/main" id="{B1D750A3-997C-117C-3671-CF7A3758AF20}"/>
              </a:ext>
            </a:extLst>
          </p:cNvPr>
          <p:cNvSpPr>
            <a:spLocks noGrp="1"/>
          </p:cNvSpPr>
          <p:nvPr>
            <p:ph type="body" sz="quarter" idx="26" hasCustomPrompt="1"/>
          </p:nvPr>
        </p:nvSpPr>
        <p:spPr>
          <a:xfrm>
            <a:off x="347806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1" name="Text Placeholder 28">
            <a:extLst>
              <a:ext uri="{FF2B5EF4-FFF2-40B4-BE49-F238E27FC236}">
                <a16:creationId xmlns:a16="http://schemas.microsoft.com/office/drawing/2014/main" id="{E5AC6BD1-147E-35E8-0B05-716817234140}"/>
              </a:ext>
            </a:extLst>
          </p:cNvPr>
          <p:cNvSpPr>
            <a:spLocks noGrp="1"/>
          </p:cNvSpPr>
          <p:nvPr>
            <p:ph type="body" sz="quarter" idx="27" hasCustomPrompt="1"/>
          </p:nvPr>
        </p:nvSpPr>
        <p:spPr>
          <a:xfrm>
            <a:off x="6185239"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2" name="Text Placeholder 28">
            <a:extLst>
              <a:ext uri="{FF2B5EF4-FFF2-40B4-BE49-F238E27FC236}">
                <a16:creationId xmlns:a16="http://schemas.microsoft.com/office/drawing/2014/main" id="{CF663DAB-E3A8-8E89-61F7-20DFA620D01B}"/>
              </a:ext>
            </a:extLst>
          </p:cNvPr>
          <p:cNvSpPr>
            <a:spLocks noGrp="1"/>
          </p:cNvSpPr>
          <p:nvPr>
            <p:ph type="body" sz="quarter" idx="28" hasCustomPrompt="1"/>
          </p:nvPr>
        </p:nvSpPr>
        <p:spPr>
          <a:xfrm>
            <a:off x="889241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3" name="Text Placeholder 28">
            <a:extLst>
              <a:ext uri="{FF2B5EF4-FFF2-40B4-BE49-F238E27FC236}">
                <a16:creationId xmlns:a16="http://schemas.microsoft.com/office/drawing/2014/main" id="{9EA348E3-0BA0-AB18-D019-848DA1B4F3F9}"/>
              </a:ext>
            </a:extLst>
          </p:cNvPr>
          <p:cNvSpPr>
            <a:spLocks noGrp="1"/>
          </p:cNvSpPr>
          <p:nvPr>
            <p:ph type="body" sz="quarter" idx="29" hasCustomPrompt="1"/>
          </p:nvPr>
        </p:nvSpPr>
        <p:spPr>
          <a:xfrm>
            <a:off x="770887"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4" name="Text Placeholder 28">
            <a:extLst>
              <a:ext uri="{FF2B5EF4-FFF2-40B4-BE49-F238E27FC236}">
                <a16:creationId xmlns:a16="http://schemas.microsoft.com/office/drawing/2014/main" id="{607FE6B0-A2D9-C718-2193-A841C6CA052E}"/>
              </a:ext>
            </a:extLst>
          </p:cNvPr>
          <p:cNvSpPr>
            <a:spLocks noGrp="1"/>
          </p:cNvSpPr>
          <p:nvPr>
            <p:ph type="body" sz="quarter" idx="30" hasCustomPrompt="1"/>
          </p:nvPr>
        </p:nvSpPr>
        <p:spPr>
          <a:xfrm>
            <a:off x="3478063"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5" name="Text Placeholder 28">
            <a:extLst>
              <a:ext uri="{FF2B5EF4-FFF2-40B4-BE49-F238E27FC236}">
                <a16:creationId xmlns:a16="http://schemas.microsoft.com/office/drawing/2014/main" id="{E3216F32-B415-75E5-A176-3355725AB2C5}"/>
              </a:ext>
            </a:extLst>
          </p:cNvPr>
          <p:cNvSpPr>
            <a:spLocks noGrp="1"/>
          </p:cNvSpPr>
          <p:nvPr>
            <p:ph type="body" sz="quarter" idx="31" hasCustomPrompt="1"/>
          </p:nvPr>
        </p:nvSpPr>
        <p:spPr>
          <a:xfrm>
            <a:off x="6167952"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6" name="Text Placeholder 28">
            <a:extLst>
              <a:ext uri="{FF2B5EF4-FFF2-40B4-BE49-F238E27FC236}">
                <a16:creationId xmlns:a16="http://schemas.microsoft.com/office/drawing/2014/main" id="{35ACE380-9E86-AB7F-35A9-F1C0E8040B05}"/>
              </a:ext>
            </a:extLst>
          </p:cNvPr>
          <p:cNvSpPr>
            <a:spLocks noGrp="1"/>
          </p:cNvSpPr>
          <p:nvPr>
            <p:ph type="body" sz="quarter" idx="32" hasCustomPrompt="1"/>
          </p:nvPr>
        </p:nvSpPr>
        <p:spPr>
          <a:xfrm>
            <a:off x="8857841"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2309482011"/>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p:cSld name="Team x8 alt">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indoor, dark&#10;&#10;Description automatically generated">
            <a:extLst>
              <a:ext uri="{FF2B5EF4-FFF2-40B4-BE49-F238E27FC236}">
                <a16:creationId xmlns:a16="http://schemas.microsoft.com/office/drawing/2014/main" id="{7FDA4DC1-7852-78AA-4819-510C1CBFAFB7}"/>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4" name="Picture Placeholder 7">
            <a:extLst>
              <a:ext uri="{FF2B5EF4-FFF2-40B4-BE49-F238E27FC236}">
                <a16:creationId xmlns:a16="http://schemas.microsoft.com/office/drawing/2014/main" id="{2FE7D91B-1563-CEA3-1FF8-3F546AD5B839}"/>
              </a:ext>
            </a:extLst>
          </p:cNvPr>
          <p:cNvSpPr>
            <a:spLocks noGrp="1" noChangeAspect="1"/>
          </p:cNvSpPr>
          <p:nvPr>
            <p:ph type="pic" sz="quarter" idx="27"/>
          </p:nvPr>
        </p:nvSpPr>
        <p:spPr>
          <a:xfrm>
            <a:off x="4241032"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5" name="Text Placeholder 28">
            <a:extLst>
              <a:ext uri="{FF2B5EF4-FFF2-40B4-BE49-F238E27FC236}">
                <a16:creationId xmlns:a16="http://schemas.microsoft.com/office/drawing/2014/main" id="{283449E4-2863-B781-158C-C0932DEE17B2}"/>
              </a:ext>
            </a:extLst>
          </p:cNvPr>
          <p:cNvSpPr>
            <a:spLocks noGrp="1"/>
          </p:cNvSpPr>
          <p:nvPr>
            <p:ph type="body" sz="quarter" idx="28" hasCustomPrompt="1"/>
          </p:nvPr>
        </p:nvSpPr>
        <p:spPr>
          <a:xfrm>
            <a:off x="424103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731627"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3" name="Text Placeholder 22">
            <a:extLst>
              <a:ext uri="{FF2B5EF4-FFF2-40B4-BE49-F238E27FC236}">
                <a16:creationId xmlns:a16="http://schemas.microsoft.com/office/drawing/2014/main" id="{203A57B8-E234-CD88-D11C-D1DFE37ADDB4}"/>
              </a:ext>
            </a:extLst>
          </p:cNvPr>
          <p:cNvSpPr>
            <a:spLocks noGrp="1"/>
          </p:cNvSpPr>
          <p:nvPr>
            <p:ph type="body" sz="quarter" idx="26" hasCustomPrompt="1"/>
          </p:nvPr>
        </p:nvSpPr>
        <p:spPr>
          <a:xfrm rot="16200000">
            <a:off x="-1415473" y="3470854"/>
            <a:ext cx="4113646" cy="1282700"/>
          </a:xfrm>
        </p:spPr>
        <p:txBody>
          <a:bodyPr anchor="ctr"/>
          <a:lstStyle>
            <a:lvl1pPr algn="r">
              <a:lnSpc>
                <a:spcPct val="80000"/>
              </a:lnSpc>
              <a:defRPr sz="3600"/>
            </a:lvl1pPr>
          </a:lstStyle>
          <a:p>
            <a:pPr lvl="0"/>
            <a:r>
              <a:rPr lang="en-GB"/>
              <a:t>Meet the team</a:t>
            </a:r>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173162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cxnSp>
        <p:nvCxnSpPr>
          <p:cNvPr id="18" name="Straight Connector 17">
            <a:extLst>
              <a:ext uri="{FF2B5EF4-FFF2-40B4-BE49-F238E27FC236}">
                <a16:creationId xmlns:a16="http://schemas.microsoft.com/office/drawing/2014/main" id="{8C787E02-54B7-34DE-48AF-51442EB2B509}"/>
              </a:ext>
            </a:extLst>
          </p:cNvPr>
          <p:cNvCxnSpPr>
            <a:cxnSpLocks/>
          </p:cNvCxnSpPr>
          <p:nvPr/>
        </p:nvCxnSpPr>
        <p:spPr>
          <a:xfrm>
            <a:off x="641350" y="0"/>
            <a:ext cx="0" cy="2012762"/>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38" name="Picture Placeholder 7">
            <a:extLst>
              <a:ext uri="{FF2B5EF4-FFF2-40B4-BE49-F238E27FC236}">
                <a16:creationId xmlns:a16="http://schemas.microsoft.com/office/drawing/2014/main" id="{384A9924-D9B5-F558-4446-770722C9E658}"/>
              </a:ext>
            </a:extLst>
          </p:cNvPr>
          <p:cNvSpPr>
            <a:spLocks noGrp="1" noChangeAspect="1"/>
          </p:cNvSpPr>
          <p:nvPr>
            <p:ph type="pic" sz="quarter" idx="29"/>
          </p:nvPr>
        </p:nvSpPr>
        <p:spPr>
          <a:xfrm>
            <a:off x="6750437"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39" name="Text Placeholder 28">
            <a:extLst>
              <a:ext uri="{FF2B5EF4-FFF2-40B4-BE49-F238E27FC236}">
                <a16:creationId xmlns:a16="http://schemas.microsoft.com/office/drawing/2014/main" id="{13B4A43A-7C48-6830-0A71-84B2AA8D5BC0}"/>
              </a:ext>
            </a:extLst>
          </p:cNvPr>
          <p:cNvSpPr>
            <a:spLocks noGrp="1"/>
          </p:cNvSpPr>
          <p:nvPr>
            <p:ph type="body" sz="quarter" idx="30" hasCustomPrompt="1"/>
          </p:nvPr>
        </p:nvSpPr>
        <p:spPr>
          <a:xfrm>
            <a:off x="675043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0" name="Picture Placeholder 7">
            <a:extLst>
              <a:ext uri="{FF2B5EF4-FFF2-40B4-BE49-F238E27FC236}">
                <a16:creationId xmlns:a16="http://schemas.microsoft.com/office/drawing/2014/main" id="{09A357F1-DCB0-AAA1-FF7C-579CD51579A1}"/>
              </a:ext>
            </a:extLst>
          </p:cNvPr>
          <p:cNvSpPr>
            <a:spLocks noGrp="1" noChangeAspect="1"/>
          </p:cNvSpPr>
          <p:nvPr>
            <p:ph type="pic" sz="quarter" idx="31"/>
          </p:nvPr>
        </p:nvSpPr>
        <p:spPr>
          <a:xfrm>
            <a:off x="9259842"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1" name="Text Placeholder 28">
            <a:extLst>
              <a:ext uri="{FF2B5EF4-FFF2-40B4-BE49-F238E27FC236}">
                <a16:creationId xmlns:a16="http://schemas.microsoft.com/office/drawing/2014/main" id="{CFA284AE-D574-E303-87B5-B8731F5B3D55}"/>
              </a:ext>
            </a:extLst>
          </p:cNvPr>
          <p:cNvSpPr>
            <a:spLocks noGrp="1"/>
          </p:cNvSpPr>
          <p:nvPr>
            <p:ph type="body" sz="quarter" idx="32" hasCustomPrompt="1"/>
          </p:nvPr>
        </p:nvSpPr>
        <p:spPr>
          <a:xfrm>
            <a:off x="925984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2" name="Picture Placeholder 7">
            <a:extLst>
              <a:ext uri="{FF2B5EF4-FFF2-40B4-BE49-F238E27FC236}">
                <a16:creationId xmlns:a16="http://schemas.microsoft.com/office/drawing/2014/main" id="{D8C052A2-B328-B532-B588-0344982F0D3F}"/>
              </a:ext>
            </a:extLst>
          </p:cNvPr>
          <p:cNvSpPr>
            <a:spLocks noGrp="1" noChangeAspect="1"/>
          </p:cNvSpPr>
          <p:nvPr>
            <p:ph type="pic" sz="quarter" idx="33"/>
          </p:nvPr>
        </p:nvSpPr>
        <p:spPr>
          <a:xfrm>
            <a:off x="1731627"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3" name="Text Placeholder 28">
            <a:extLst>
              <a:ext uri="{FF2B5EF4-FFF2-40B4-BE49-F238E27FC236}">
                <a16:creationId xmlns:a16="http://schemas.microsoft.com/office/drawing/2014/main" id="{CBB72990-AB1D-E7C4-6B75-0DB3F2E4BD4F}"/>
              </a:ext>
            </a:extLst>
          </p:cNvPr>
          <p:cNvSpPr>
            <a:spLocks noGrp="1"/>
          </p:cNvSpPr>
          <p:nvPr>
            <p:ph type="body" sz="quarter" idx="34" hasCustomPrompt="1"/>
          </p:nvPr>
        </p:nvSpPr>
        <p:spPr>
          <a:xfrm>
            <a:off x="173162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4" name="Picture Placeholder 7">
            <a:extLst>
              <a:ext uri="{FF2B5EF4-FFF2-40B4-BE49-F238E27FC236}">
                <a16:creationId xmlns:a16="http://schemas.microsoft.com/office/drawing/2014/main" id="{FD171AC2-82E6-C5F7-9D8F-179C5045CD7E}"/>
              </a:ext>
            </a:extLst>
          </p:cNvPr>
          <p:cNvSpPr>
            <a:spLocks noGrp="1" noChangeAspect="1"/>
          </p:cNvSpPr>
          <p:nvPr>
            <p:ph type="pic" sz="quarter" idx="35"/>
          </p:nvPr>
        </p:nvSpPr>
        <p:spPr>
          <a:xfrm>
            <a:off x="4241032"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5" name="Text Placeholder 28">
            <a:extLst>
              <a:ext uri="{FF2B5EF4-FFF2-40B4-BE49-F238E27FC236}">
                <a16:creationId xmlns:a16="http://schemas.microsoft.com/office/drawing/2014/main" id="{0AB05AEC-005A-3F1B-0C4D-64752EE8955B}"/>
              </a:ext>
            </a:extLst>
          </p:cNvPr>
          <p:cNvSpPr>
            <a:spLocks noGrp="1"/>
          </p:cNvSpPr>
          <p:nvPr>
            <p:ph type="body" sz="quarter" idx="36" hasCustomPrompt="1"/>
          </p:nvPr>
        </p:nvSpPr>
        <p:spPr>
          <a:xfrm>
            <a:off x="4241032"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6" name="Picture Placeholder 7">
            <a:extLst>
              <a:ext uri="{FF2B5EF4-FFF2-40B4-BE49-F238E27FC236}">
                <a16:creationId xmlns:a16="http://schemas.microsoft.com/office/drawing/2014/main" id="{0EE26C2E-7158-576F-1378-CA79415AEBD0}"/>
              </a:ext>
            </a:extLst>
          </p:cNvPr>
          <p:cNvSpPr>
            <a:spLocks noGrp="1" noChangeAspect="1"/>
          </p:cNvSpPr>
          <p:nvPr>
            <p:ph type="pic" sz="quarter" idx="37"/>
          </p:nvPr>
        </p:nvSpPr>
        <p:spPr>
          <a:xfrm>
            <a:off x="6750437"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7" name="Text Placeholder 28">
            <a:extLst>
              <a:ext uri="{FF2B5EF4-FFF2-40B4-BE49-F238E27FC236}">
                <a16:creationId xmlns:a16="http://schemas.microsoft.com/office/drawing/2014/main" id="{C5BD386D-E6DA-D6A7-A9E3-7D2E78533E12}"/>
              </a:ext>
            </a:extLst>
          </p:cNvPr>
          <p:cNvSpPr>
            <a:spLocks noGrp="1"/>
          </p:cNvSpPr>
          <p:nvPr>
            <p:ph type="body" sz="quarter" idx="38" hasCustomPrompt="1"/>
          </p:nvPr>
        </p:nvSpPr>
        <p:spPr>
          <a:xfrm>
            <a:off x="675043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8" name="Picture Placeholder 7">
            <a:extLst>
              <a:ext uri="{FF2B5EF4-FFF2-40B4-BE49-F238E27FC236}">
                <a16:creationId xmlns:a16="http://schemas.microsoft.com/office/drawing/2014/main" id="{06E30288-6192-C4BC-6B0F-03332A53846C}"/>
              </a:ext>
            </a:extLst>
          </p:cNvPr>
          <p:cNvSpPr>
            <a:spLocks noGrp="1" noChangeAspect="1"/>
          </p:cNvSpPr>
          <p:nvPr>
            <p:ph type="pic" sz="quarter" idx="39"/>
          </p:nvPr>
        </p:nvSpPr>
        <p:spPr>
          <a:xfrm>
            <a:off x="9258613"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9" name="Text Placeholder 28">
            <a:extLst>
              <a:ext uri="{FF2B5EF4-FFF2-40B4-BE49-F238E27FC236}">
                <a16:creationId xmlns:a16="http://schemas.microsoft.com/office/drawing/2014/main" id="{80096700-6812-294E-0C3E-E5CC7858FD6E}"/>
              </a:ext>
            </a:extLst>
          </p:cNvPr>
          <p:cNvSpPr>
            <a:spLocks noGrp="1"/>
          </p:cNvSpPr>
          <p:nvPr>
            <p:ph type="body" sz="quarter" idx="40" hasCustomPrompt="1"/>
          </p:nvPr>
        </p:nvSpPr>
        <p:spPr>
          <a:xfrm>
            <a:off x="9258613"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875307613"/>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p:cSld name="Bios x3">
    <p:bg>
      <p:bgPr>
        <a:solidFill>
          <a:schemeClr val="bg1"/>
        </a:solid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5815C96E-6900-B6B5-815D-4D8E8D008112}"/>
              </a:ext>
            </a:extLst>
          </p:cNvPr>
          <p:cNvSpPr/>
          <p:nvPr/>
        </p:nvSpPr>
        <p:spPr>
          <a:xfrm>
            <a:off x="4063800" y="0"/>
            <a:ext cx="4064400" cy="6169024"/>
          </a:xfrm>
          <a:custGeom>
            <a:avLst/>
            <a:gdLst>
              <a:gd name="connsiteX0" fmla="*/ 0 w 4064400"/>
              <a:gd name="connsiteY0" fmla="*/ 0 h 6169024"/>
              <a:gd name="connsiteX1" fmla="*/ 4064400 w 4064400"/>
              <a:gd name="connsiteY1" fmla="*/ 0 h 6169024"/>
              <a:gd name="connsiteX2" fmla="*/ 4064400 w 4064400"/>
              <a:gd name="connsiteY2" fmla="*/ 6169024 h 6169024"/>
              <a:gd name="connsiteX3" fmla="*/ 0 w 4064400"/>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4064400" h="6169024">
                <a:moveTo>
                  <a:pt x="0" y="0"/>
                </a:moveTo>
                <a:lnTo>
                  <a:pt x="4064400" y="0"/>
                </a:lnTo>
                <a:lnTo>
                  <a:pt x="4064400" y="6169024"/>
                </a:lnTo>
                <a:lnTo>
                  <a:pt x="0" y="6169024"/>
                </a:lnTo>
                <a:close/>
              </a:path>
            </a:pathLst>
          </a:cu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algn="ctr"/>
            <a:endParaRPr lang="en-GB" sz="1400"/>
          </a:p>
        </p:txBody>
      </p:sp>
      <p:sp>
        <p:nvSpPr>
          <p:cNvPr id="3" name="Footer Placeholder 2">
            <a:extLst>
              <a:ext uri="{FF2B5EF4-FFF2-40B4-BE49-F238E27FC236}">
                <a16:creationId xmlns:a16="http://schemas.microsoft.com/office/drawing/2014/main" id="{32CC0C5C-99D1-99BB-CABB-CC6FB255B26D}"/>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D0E00792-06FC-7E14-8396-F27E3154E3A4}"/>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9" name="Picture Placeholder 8">
            <a:extLst>
              <a:ext uri="{FF2B5EF4-FFF2-40B4-BE49-F238E27FC236}">
                <a16:creationId xmlns:a16="http://schemas.microsoft.com/office/drawing/2014/main" id="{935B2C59-8A37-64E6-6CBA-C5AECEC501B2}"/>
              </a:ext>
            </a:extLst>
          </p:cNvPr>
          <p:cNvSpPr>
            <a:spLocks noGrp="1"/>
          </p:cNvSpPr>
          <p:nvPr>
            <p:ph type="pic" sz="quarter" idx="12"/>
          </p:nvPr>
        </p:nvSpPr>
        <p:spPr>
          <a:xfrm>
            <a:off x="0" y="0"/>
            <a:ext cx="4064400" cy="267017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0" name="Picture Placeholder 8">
            <a:extLst>
              <a:ext uri="{FF2B5EF4-FFF2-40B4-BE49-F238E27FC236}">
                <a16:creationId xmlns:a16="http://schemas.microsoft.com/office/drawing/2014/main" id="{D272F750-99B3-124C-D8D3-F1286B3773D4}"/>
              </a:ext>
            </a:extLst>
          </p:cNvPr>
          <p:cNvSpPr>
            <a:spLocks noGrp="1"/>
          </p:cNvSpPr>
          <p:nvPr>
            <p:ph type="pic" sz="quarter" idx="13"/>
          </p:nvPr>
        </p:nvSpPr>
        <p:spPr>
          <a:xfrm>
            <a:off x="4063800" y="0"/>
            <a:ext cx="4064400" cy="2670175"/>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12" name="Picture Placeholder 8">
            <a:extLst>
              <a:ext uri="{FF2B5EF4-FFF2-40B4-BE49-F238E27FC236}">
                <a16:creationId xmlns:a16="http://schemas.microsoft.com/office/drawing/2014/main" id="{F7023C7E-EF93-8C6E-835A-939EDCF96292}"/>
              </a:ext>
            </a:extLst>
          </p:cNvPr>
          <p:cNvSpPr>
            <a:spLocks noGrp="1"/>
          </p:cNvSpPr>
          <p:nvPr>
            <p:ph type="pic" sz="quarter" idx="14"/>
          </p:nvPr>
        </p:nvSpPr>
        <p:spPr>
          <a:xfrm>
            <a:off x="8127600" y="0"/>
            <a:ext cx="4064400" cy="267017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9" name="Text Placeholder 18">
            <a:extLst>
              <a:ext uri="{FF2B5EF4-FFF2-40B4-BE49-F238E27FC236}">
                <a16:creationId xmlns:a16="http://schemas.microsoft.com/office/drawing/2014/main" id="{7365F35F-7775-B95E-825A-60563DB58AA6}"/>
              </a:ext>
            </a:extLst>
          </p:cNvPr>
          <p:cNvSpPr>
            <a:spLocks noGrp="1"/>
          </p:cNvSpPr>
          <p:nvPr>
            <p:ph type="body" sz="quarter" idx="15" hasCustomPrompt="1"/>
          </p:nvPr>
        </p:nvSpPr>
        <p:spPr>
          <a:xfrm>
            <a:off x="411163"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1" name="Text Placeholder 20">
            <a:extLst>
              <a:ext uri="{FF2B5EF4-FFF2-40B4-BE49-F238E27FC236}">
                <a16:creationId xmlns:a16="http://schemas.microsoft.com/office/drawing/2014/main" id="{BD75C35C-A936-78DA-A517-9B8EF3CF101E}"/>
              </a:ext>
            </a:extLst>
          </p:cNvPr>
          <p:cNvSpPr>
            <a:spLocks noGrp="1"/>
          </p:cNvSpPr>
          <p:nvPr>
            <p:ph type="body" sz="quarter" idx="16"/>
          </p:nvPr>
        </p:nvSpPr>
        <p:spPr>
          <a:xfrm>
            <a:off x="411163"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2" name="Text Placeholder 18">
            <a:extLst>
              <a:ext uri="{FF2B5EF4-FFF2-40B4-BE49-F238E27FC236}">
                <a16:creationId xmlns:a16="http://schemas.microsoft.com/office/drawing/2014/main" id="{D6471E19-8CCC-B0DF-8C3F-7CB2503D5D13}"/>
              </a:ext>
            </a:extLst>
          </p:cNvPr>
          <p:cNvSpPr>
            <a:spLocks noGrp="1"/>
          </p:cNvSpPr>
          <p:nvPr>
            <p:ph type="body" sz="quarter" idx="17" hasCustomPrompt="1"/>
          </p:nvPr>
        </p:nvSpPr>
        <p:spPr>
          <a:xfrm>
            <a:off x="4470184"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3" name="Text Placeholder 20">
            <a:extLst>
              <a:ext uri="{FF2B5EF4-FFF2-40B4-BE49-F238E27FC236}">
                <a16:creationId xmlns:a16="http://schemas.microsoft.com/office/drawing/2014/main" id="{014B1B71-F74A-A303-FC3B-F4A8195843F0}"/>
              </a:ext>
            </a:extLst>
          </p:cNvPr>
          <p:cNvSpPr>
            <a:spLocks noGrp="1"/>
          </p:cNvSpPr>
          <p:nvPr>
            <p:ph type="body" sz="quarter" idx="18"/>
          </p:nvPr>
        </p:nvSpPr>
        <p:spPr>
          <a:xfrm>
            <a:off x="4467225"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4" name="Text Placeholder 18">
            <a:extLst>
              <a:ext uri="{FF2B5EF4-FFF2-40B4-BE49-F238E27FC236}">
                <a16:creationId xmlns:a16="http://schemas.microsoft.com/office/drawing/2014/main" id="{4A48D3C2-9B59-84FE-83E7-B0F97C9E71D9}"/>
              </a:ext>
            </a:extLst>
          </p:cNvPr>
          <p:cNvSpPr>
            <a:spLocks noGrp="1"/>
          </p:cNvSpPr>
          <p:nvPr>
            <p:ph type="body" sz="quarter" idx="19" hasCustomPrompt="1"/>
          </p:nvPr>
        </p:nvSpPr>
        <p:spPr>
          <a:xfrm>
            <a:off x="8553811"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5" name="Text Placeholder 20">
            <a:extLst>
              <a:ext uri="{FF2B5EF4-FFF2-40B4-BE49-F238E27FC236}">
                <a16:creationId xmlns:a16="http://schemas.microsoft.com/office/drawing/2014/main" id="{A7224203-3DFE-E8BA-9C78-241EA5FF8CA4}"/>
              </a:ext>
            </a:extLst>
          </p:cNvPr>
          <p:cNvSpPr>
            <a:spLocks noGrp="1"/>
          </p:cNvSpPr>
          <p:nvPr>
            <p:ph type="body" sz="quarter" idx="20"/>
          </p:nvPr>
        </p:nvSpPr>
        <p:spPr>
          <a:xfrm>
            <a:off x="8550852"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3405331059"/>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showMasterSp="0" preserve="1">
  <p:cSld name="Mosaic #1">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B500C5C-55A0-3C8A-0687-A33E321F6869}"/>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Title 1">
            <a:extLst>
              <a:ext uri="{FF2B5EF4-FFF2-40B4-BE49-F238E27FC236}">
                <a16:creationId xmlns:a16="http://schemas.microsoft.com/office/drawing/2014/main" id="{9560B1CD-282B-07A4-3E89-E1D0C76CC900}"/>
              </a:ext>
            </a:extLst>
          </p:cNvPr>
          <p:cNvSpPr>
            <a:spLocks noGrp="1"/>
          </p:cNvSpPr>
          <p:nvPr>
            <p:ph type="title"/>
          </p:nvPr>
        </p:nvSpPr>
        <p:spPr>
          <a:xfrm>
            <a:off x="785261" y="1368426"/>
            <a:ext cx="3704189" cy="3432174"/>
          </a:xfrm>
        </p:spPr>
        <p:txBody>
          <a:bodyPr anchor="ct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7699375" y="682625"/>
            <a:ext cx="3856038" cy="5486398"/>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9" name="Picture Placeholder 8">
            <a:extLst>
              <a:ext uri="{FF2B5EF4-FFF2-40B4-BE49-F238E27FC236}">
                <a16:creationId xmlns:a16="http://schemas.microsoft.com/office/drawing/2014/main" id="{BAD7BE90-3BDC-F609-DA85-653C974727EC}"/>
              </a:ext>
            </a:extLst>
          </p:cNvPr>
          <p:cNvSpPr>
            <a:spLocks noGrp="1"/>
          </p:cNvSpPr>
          <p:nvPr>
            <p:ph type="pic" sz="quarter" idx="13"/>
          </p:nvPr>
        </p:nvSpPr>
        <p:spPr>
          <a:xfrm>
            <a:off x="6413500" y="2060575"/>
            <a:ext cx="2568575" cy="2730498"/>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5" name="Rounded Rectangle 4">
            <a:extLst>
              <a:ext uri="{FF2B5EF4-FFF2-40B4-BE49-F238E27FC236}">
                <a16:creationId xmlns:a16="http://schemas.microsoft.com/office/drawing/2014/main" id="{B4643C89-D039-12D0-AD23-86C897EB3177}"/>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7" name="Picture 6">
            <a:extLst>
              <a:ext uri="{FF2B5EF4-FFF2-40B4-BE49-F238E27FC236}">
                <a16:creationId xmlns:a16="http://schemas.microsoft.com/office/drawing/2014/main" id="{ADCBEA58-69E7-D73B-4B63-819B5DEF3E4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853240755"/>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p:cSld name="Mosaic #2">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6096000" y="0"/>
            <a:ext cx="6096000" cy="308090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2463476"/>
          </a:xfrm>
        </p:spPr>
        <p:txBody>
          <a:bodyPr/>
          <a:lstStyle/>
          <a:p>
            <a:r>
              <a:rPr lang="es-ES"/>
              <a:t>Haga clic para modificar el estilo de título del patrón</a:t>
            </a:r>
            <a:endParaRPr lang="en-GB"/>
          </a:p>
        </p:txBody>
      </p:sp>
      <p:sp>
        <p:nvSpPr>
          <p:cNvPr id="11" name="Picture Placeholder 8">
            <a:extLst>
              <a:ext uri="{FF2B5EF4-FFF2-40B4-BE49-F238E27FC236}">
                <a16:creationId xmlns:a16="http://schemas.microsoft.com/office/drawing/2014/main" id="{1F82C0E6-ABEE-E744-BED6-3CF463ACD28F}"/>
              </a:ext>
            </a:extLst>
          </p:cNvPr>
          <p:cNvSpPr>
            <a:spLocks noGrp="1"/>
          </p:cNvSpPr>
          <p:nvPr>
            <p:ph type="pic" sz="quarter" idx="13"/>
          </p:nvPr>
        </p:nvSpPr>
        <p:spPr>
          <a:xfrm>
            <a:off x="0" y="3088118"/>
            <a:ext cx="6096000" cy="308090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6416675" y="3080906"/>
            <a:ext cx="5138738" cy="308090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Rounded Rectangle 1">
            <a:extLst>
              <a:ext uri="{FF2B5EF4-FFF2-40B4-BE49-F238E27FC236}">
                <a16:creationId xmlns:a16="http://schemas.microsoft.com/office/drawing/2014/main" id="{B661CDCE-8667-108C-D192-8D82B9BCDBC4}"/>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4017818791"/>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p:cSld name="Mosaic #3">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12192000" cy="34290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s-ES"/>
              <a:t>Haga clic para modificar el estilo de título del patrón</a:t>
            </a:r>
            <a:endParaRPr lang="en-GB"/>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Rounded Rectangle 1">
            <a:extLst>
              <a:ext uri="{FF2B5EF4-FFF2-40B4-BE49-F238E27FC236}">
                <a16:creationId xmlns:a16="http://schemas.microsoft.com/office/drawing/2014/main" id="{E7251E75-5D43-155E-9EF9-2835F16A02AA}"/>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1860789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tateme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9">
            <a:extLst>
              <a:ext uri="{FF2B5EF4-FFF2-40B4-BE49-F238E27FC236}">
                <a16:creationId xmlns:a16="http://schemas.microsoft.com/office/drawing/2014/main" id="{075D72E6-9411-1B4C-81D0-42BD2EE8C246}"/>
              </a:ext>
            </a:extLst>
          </p:cNvPr>
          <p:cNvSpPr>
            <a:spLocks noGrp="1"/>
          </p:cNvSpPr>
          <p:nvPr>
            <p:ph type="body" sz="quarter" idx="13" hasCustomPrompt="1"/>
          </p:nvPr>
        </p:nvSpPr>
        <p:spPr>
          <a:xfrm>
            <a:off x="2174875" y="5119050"/>
            <a:ext cx="7839075" cy="97905"/>
          </a:xfrm>
          <a:gradFill>
            <a:gsLst>
              <a:gs pos="0">
                <a:schemeClr val="accent2"/>
              </a:gs>
              <a:gs pos="100000">
                <a:schemeClr val="accent3"/>
              </a:gs>
            </a:gsLst>
            <a:lin ang="0" scaled="1"/>
          </a:gradFill>
        </p:spPr>
        <p:txBody>
          <a:bodyPr anchor="ctr">
            <a:normAutofit/>
          </a:bodyPr>
          <a:lstStyle>
            <a:lvl1pPr algn="ctr">
              <a:defRPr sz="100">
                <a:gradFill>
                  <a:gsLst>
                    <a:gs pos="0">
                      <a:schemeClr val="accent2"/>
                    </a:gs>
                    <a:gs pos="100000">
                      <a:schemeClr val="accent3"/>
                    </a:gs>
                  </a:gsLst>
                  <a:lin ang="0" scaled="1"/>
                </a:gradFill>
              </a:defRPr>
            </a:lvl1pPr>
          </a:lstStyle>
          <a:p>
            <a:pPr lvl="0"/>
            <a:r>
              <a:rPr lang="en-US"/>
              <a:t>   </a:t>
            </a:r>
          </a:p>
        </p:txBody>
      </p:sp>
      <p:sp>
        <p:nvSpPr>
          <p:cNvPr id="12" name="Text Placeholder 9">
            <a:extLst>
              <a:ext uri="{FF2B5EF4-FFF2-40B4-BE49-F238E27FC236}">
                <a16:creationId xmlns:a16="http://schemas.microsoft.com/office/drawing/2014/main" id="{7DC2C98D-EEE6-244E-B9DD-32C94FB0924D}"/>
              </a:ext>
            </a:extLst>
          </p:cNvPr>
          <p:cNvSpPr>
            <a:spLocks noGrp="1"/>
          </p:cNvSpPr>
          <p:nvPr>
            <p:ph type="body" sz="quarter" idx="14" hasCustomPrompt="1"/>
          </p:nvPr>
        </p:nvSpPr>
        <p:spPr>
          <a:xfrm>
            <a:off x="2174875" y="1662666"/>
            <a:ext cx="7839075" cy="97905"/>
          </a:xfrm>
          <a:gradFill>
            <a:gsLst>
              <a:gs pos="0">
                <a:schemeClr val="accent2"/>
              </a:gs>
              <a:gs pos="100000">
                <a:schemeClr val="accent3"/>
              </a:gs>
            </a:gsLst>
            <a:lin ang="0" scaled="1"/>
          </a:gradFill>
        </p:spPr>
        <p:txBody>
          <a:bodyPr anchor="ctr">
            <a:normAutofit/>
          </a:bodyPr>
          <a:lstStyle>
            <a:lvl1pPr algn="ctr">
              <a:defRPr sz="100">
                <a:gradFill>
                  <a:gsLst>
                    <a:gs pos="0">
                      <a:schemeClr val="accent2"/>
                    </a:gs>
                    <a:gs pos="100000">
                      <a:schemeClr val="accent3"/>
                    </a:gs>
                  </a:gsLst>
                  <a:lin ang="0" scaled="1"/>
                </a:gradFill>
              </a:defRPr>
            </a:lvl1pPr>
          </a:lstStyle>
          <a:p>
            <a:pPr lvl="0"/>
            <a:r>
              <a:rPr lang="en-US"/>
              <a:t>   </a:t>
            </a:r>
          </a:p>
        </p:txBody>
      </p:sp>
      <p:sp>
        <p:nvSpPr>
          <p:cNvPr id="4" name="Text Placeholder 3">
            <a:extLst>
              <a:ext uri="{FF2B5EF4-FFF2-40B4-BE49-F238E27FC236}">
                <a16:creationId xmlns:a16="http://schemas.microsoft.com/office/drawing/2014/main" id="{479E8BC8-E37D-DC43-B023-CA84A9CACB19}"/>
              </a:ext>
            </a:extLst>
          </p:cNvPr>
          <p:cNvSpPr>
            <a:spLocks noGrp="1"/>
          </p:cNvSpPr>
          <p:nvPr>
            <p:ph type="body" sz="quarter" idx="15" hasCustomPrompt="1"/>
          </p:nvPr>
        </p:nvSpPr>
        <p:spPr>
          <a:xfrm>
            <a:off x="590550" y="2866232"/>
            <a:ext cx="10761663" cy="1125537"/>
          </a:xfrm>
        </p:spPr>
        <p:txBody>
          <a:bodyPr anchor="ctr">
            <a:normAutofit/>
          </a:bodyPr>
          <a:lstStyle>
            <a:lvl1pPr algn="ctr">
              <a:defRPr sz="5000" b="1">
                <a:solidFill>
                  <a:schemeClr val="bg1"/>
                </a:solidFill>
              </a:defRPr>
            </a:lvl1pPr>
          </a:lstStyle>
          <a:p>
            <a:pPr lvl="0"/>
            <a:r>
              <a:rPr lang="en-US"/>
              <a:t>Statement Goes Here</a:t>
            </a:r>
          </a:p>
        </p:txBody>
      </p:sp>
    </p:spTree>
    <p:extLst>
      <p:ext uri="{BB962C8B-B14F-4D97-AF65-F5344CB8AC3E}">
        <p14:creationId xmlns:p14="http://schemas.microsoft.com/office/powerpoint/2010/main" val="150691392"/>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p:cSld name="Mosaic #4">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6096000" cy="34290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s-ES"/>
              <a:t>Haga clic para modificar el estilo de título del patrón</a:t>
            </a:r>
            <a:endParaRPr lang="en-GB"/>
          </a:p>
        </p:txBody>
      </p:sp>
      <p:sp>
        <p:nvSpPr>
          <p:cNvPr id="2" name="Picture Placeholder 8">
            <a:extLst>
              <a:ext uri="{FF2B5EF4-FFF2-40B4-BE49-F238E27FC236}">
                <a16:creationId xmlns:a16="http://schemas.microsoft.com/office/drawing/2014/main" id="{B5F49B39-D9E3-959B-708D-6A74A51B6E56}"/>
              </a:ext>
            </a:extLst>
          </p:cNvPr>
          <p:cNvSpPr>
            <a:spLocks noGrp="1"/>
          </p:cNvSpPr>
          <p:nvPr>
            <p:ph type="pic" sz="quarter" idx="13"/>
          </p:nvPr>
        </p:nvSpPr>
        <p:spPr>
          <a:xfrm>
            <a:off x="6096000" y="0"/>
            <a:ext cx="6096000" cy="3429000"/>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Rounded Rectangle 5">
            <a:extLst>
              <a:ext uri="{FF2B5EF4-FFF2-40B4-BE49-F238E27FC236}">
                <a16:creationId xmlns:a16="http://schemas.microsoft.com/office/drawing/2014/main" id="{37DA4BE3-56CF-7014-FEAC-F83276D7734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88630795"/>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p:cSld name="Mosaic #5">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9" name="Picture Placeholder 8">
            <a:extLst>
              <a:ext uri="{FF2B5EF4-FFF2-40B4-BE49-F238E27FC236}">
                <a16:creationId xmlns:a16="http://schemas.microsoft.com/office/drawing/2014/main" id="{19C604F0-B5CD-0F0A-9FCD-FB9A1EF29C33}"/>
              </a:ext>
            </a:extLst>
          </p:cNvPr>
          <p:cNvSpPr>
            <a:spLocks noGrp="1"/>
          </p:cNvSpPr>
          <p:nvPr>
            <p:ph type="pic" sz="quarter" idx="15"/>
          </p:nvPr>
        </p:nvSpPr>
        <p:spPr>
          <a:xfrm>
            <a:off x="5772149"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Rounded Rectangle 5">
            <a:extLst>
              <a:ext uri="{FF2B5EF4-FFF2-40B4-BE49-F238E27FC236}">
                <a16:creationId xmlns:a16="http://schemas.microsoft.com/office/drawing/2014/main" id="{34E08D6B-F466-16BC-3391-106E8FFF117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316311977"/>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p:cSld name="Mosaic #6">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5775326" y="0"/>
            <a:ext cx="6416674"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5775326" y="3080906"/>
            <a:ext cx="6416674"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Rounded Rectangle 5">
            <a:extLst>
              <a:ext uri="{FF2B5EF4-FFF2-40B4-BE49-F238E27FC236}">
                <a16:creationId xmlns:a16="http://schemas.microsoft.com/office/drawing/2014/main" id="{6940F16F-80F7-0DAF-13F8-888A58AA174A}"/>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842726282"/>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p:cSld name="Mosaic #7">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9" name="Rounded Rectangle 8">
            <a:extLst>
              <a:ext uri="{FF2B5EF4-FFF2-40B4-BE49-F238E27FC236}">
                <a16:creationId xmlns:a16="http://schemas.microsoft.com/office/drawing/2014/main" id="{7553B5CB-779B-F9C8-9782-2B3EFD9A5A7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4227618001"/>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p:cSld name="Mosaic #8">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429000"/>
            <a:ext cx="3209925" cy="274002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206057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2067788"/>
            <a:ext cx="3209925" cy="410123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9" name="Rounded Rectangle 8">
            <a:extLst>
              <a:ext uri="{FF2B5EF4-FFF2-40B4-BE49-F238E27FC236}">
                <a16:creationId xmlns:a16="http://schemas.microsoft.com/office/drawing/2014/main" id="{F56B88C7-709E-7FB2-AB08-704E04F89CD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028293580"/>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showMasterSp="0" preserve="1">
  <p:cSld name="Mosaic #9">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0" y="0"/>
            <a:ext cx="6095999"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6096000" y="3429000"/>
            <a:ext cx="6095999"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0"/>
            <a:ext cx="6096000"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0" y="3429000"/>
            <a:ext cx="6096000"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pic>
        <p:nvPicPr>
          <p:cNvPr id="9" name="Picture 8">
            <a:extLst>
              <a:ext uri="{FF2B5EF4-FFF2-40B4-BE49-F238E27FC236}">
                <a16:creationId xmlns:a16="http://schemas.microsoft.com/office/drawing/2014/main" id="{A093B9B1-A201-4E32-4849-535812A3D3AA}"/>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462691309"/>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showMasterSp="0" preserve="1">
  <p:cSld name="Mosaic #10">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1" y="0"/>
            <a:ext cx="6095999"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1"/>
            <a:ext cx="6096000" cy="6169022"/>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pic>
        <p:nvPicPr>
          <p:cNvPr id="7" name="Picture 6">
            <a:extLst>
              <a:ext uri="{FF2B5EF4-FFF2-40B4-BE49-F238E27FC236}">
                <a16:creationId xmlns:a16="http://schemas.microsoft.com/office/drawing/2014/main" id="{3A5C8769-3003-F7AE-6734-71EC4497CBB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846900629"/>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showMasterSp="0" preserve="1">
  <p:cSld name="Mosaic #11">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416675" y="0"/>
            <a:ext cx="2565400"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1" y="0"/>
            <a:ext cx="6416675" cy="27432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Picture Placeholder 4">
            <a:extLst>
              <a:ext uri="{FF2B5EF4-FFF2-40B4-BE49-F238E27FC236}">
                <a16:creationId xmlns:a16="http://schemas.microsoft.com/office/drawing/2014/main" id="{B5946053-E62C-3605-EB68-E7DEC59EE045}"/>
              </a:ext>
            </a:extLst>
          </p:cNvPr>
          <p:cNvSpPr>
            <a:spLocks noGrp="1"/>
          </p:cNvSpPr>
          <p:nvPr>
            <p:ph type="pic" sz="quarter" idx="17"/>
          </p:nvPr>
        </p:nvSpPr>
        <p:spPr>
          <a:xfrm>
            <a:off x="0" y="2743200"/>
            <a:ext cx="3206750"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8EDF04BE-2ED7-E23F-7734-81C214CCA853}"/>
              </a:ext>
            </a:extLst>
          </p:cNvPr>
          <p:cNvSpPr>
            <a:spLocks noGrp="1"/>
          </p:cNvSpPr>
          <p:nvPr>
            <p:ph type="pic" sz="quarter" idx="18"/>
          </p:nvPr>
        </p:nvSpPr>
        <p:spPr>
          <a:xfrm>
            <a:off x="3206749" y="2743200"/>
            <a:ext cx="3209925"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8" name="Picture Placeholder 7">
            <a:extLst>
              <a:ext uri="{FF2B5EF4-FFF2-40B4-BE49-F238E27FC236}">
                <a16:creationId xmlns:a16="http://schemas.microsoft.com/office/drawing/2014/main" id="{DFC2092C-D564-C5A9-C97F-348F2ECB44D2}"/>
              </a:ext>
            </a:extLst>
          </p:cNvPr>
          <p:cNvSpPr>
            <a:spLocks noGrp="1"/>
          </p:cNvSpPr>
          <p:nvPr>
            <p:ph type="pic" sz="quarter" idx="19"/>
          </p:nvPr>
        </p:nvSpPr>
        <p:spPr>
          <a:xfrm>
            <a:off x="8982075" y="0"/>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9" name="Picture Placeholder 8">
            <a:extLst>
              <a:ext uri="{FF2B5EF4-FFF2-40B4-BE49-F238E27FC236}">
                <a16:creationId xmlns:a16="http://schemas.microsoft.com/office/drawing/2014/main" id="{75EB5095-7804-C3E6-7402-3C7A63C0BA76}"/>
              </a:ext>
            </a:extLst>
          </p:cNvPr>
          <p:cNvSpPr>
            <a:spLocks noGrp="1"/>
          </p:cNvSpPr>
          <p:nvPr>
            <p:ph type="pic" sz="quarter" idx="20"/>
          </p:nvPr>
        </p:nvSpPr>
        <p:spPr>
          <a:xfrm>
            <a:off x="8982075" y="3082924"/>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pic>
        <p:nvPicPr>
          <p:cNvPr id="11" name="Picture 10">
            <a:extLst>
              <a:ext uri="{FF2B5EF4-FFF2-40B4-BE49-F238E27FC236}">
                <a16:creationId xmlns:a16="http://schemas.microsoft.com/office/drawing/2014/main" id="{DC9A5F4A-8E2C-947C-0714-E5C346E24C4E}"/>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1099141202"/>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p:cSld name="Mosaic #12">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0" y="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BBB13102-A20D-BCDF-666A-2DBE1AC13C07}"/>
              </a:ext>
            </a:extLst>
          </p:cNvPr>
          <p:cNvSpPr>
            <a:spLocks noGrp="1"/>
          </p:cNvSpPr>
          <p:nvPr>
            <p:ph type="pic" sz="quarter" idx="13"/>
          </p:nvPr>
        </p:nvSpPr>
        <p:spPr>
          <a:xfrm>
            <a:off x="-600" y="308610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2" name="Picture Placeholder 21">
            <a:extLst>
              <a:ext uri="{FF2B5EF4-FFF2-40B4-BE49-F238E27FC236}">
                <a16:creationId xmlns:a16="http://schemas.microsoft.com/office/drawing/2014/main" id="{6F490869-D1DC-C579-A316-10A2245BB8A2}"/>
              </a:ext>
            </a:extLst>
          </p:cNvPr>
          <p:cNvSpPr>
            <a:spLocks noGrp="1"/>
          </p:cNvSpPr>
          <p:nvPr>
            <p:ph type="pic" sz="quarter" idx="14"/>
          </p:nvPr>
        </p:nvSpPr>
        <p:spPr>
          <a:xfrm>
            <a:off x="3044248"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3" name="Picture Placeholder 22">
            <a:extLst>
              <a:ext uri="{FF2B5EF4-FFF2-40B4-BE49-F238E27FC236}">
                <a16:creationId xmlns:a16="http://schemas.microsoft.com/office/drawing/2014/main" id="{AED58FB9-EF60-89EE-C72E-92CE23001F82}"/>
              </a:ext>
            </a:extLst>
          </p:cNvPr>
          <p:cNvSpPr>
            <a:spLocks noGrp="1"/>
          </p:cNvSpPr>
          <p:nvPr>
            <p:ph type="pic" sz="quarter" idx="15"/>
          </p:nvPr>
        </p:nvSpPr>
        <p:spPr>
          <a:xfrm>
            <a:off x="3044248"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24" name="Picture Placeholder 23">
            <a:extLst>
              <a:ext uri="{FF2B5EF4-FFF2-40B4-BE49-F238E27FC236}">
                <a16:creationId xmlns:a16="http://schemas.microsoft.com/office/drawing/2014/main" id="{4823CF1B-0C04-D7AF-5C5C-1F72BEB334B2}"/>
              </a:ext>
            </a:extLst>
          </p:cNvPr>
          <p:cNvSpPr>
            <a:spLocks noGrp="1"/>
          </p:cNvSpPr>
          <p:nvPr>
            <p:ph type="pic" sz="quarter" idx="16"/>
          </p:nvPr>
        </p:nvSpPr>
        <p:spPr>
          <a:xfrm>
            <a:off x="6096000" y="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25" name="Picture Placeholder 24">
            <a:extLst>
              <a:ext uri="{FF2B5EF4-FFF2-40B4-BE49-F238E27FC236}">
                <a16:creationId xmlns:a16="http://schemas.microsoft.com/office/drawing/2014/main" id="{3DB2B6A3-4F93-8812-1A03-1B748F6B2AE9}"/>
              </a:ext>
            </a:extLst>
          </p:cNvPr>
          <p:cNvSpPr>
            <a:spLocks noGrp="1"/>
          </p:cNvSpPr>
          <p:nvPr>
            <p:ph type="pic" sz="quarter" idx="17"/>
          </p:nvPr>
        </p:nvSpPr>
        <p:spPr>
          <a:xfrm>
            <a:off x="6096000" y="308610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6" name="Picture Placeholder 25">
            <a:extLst>
              <a:ext uri="{FF2B5EF4-FFF2-40B4-BE49-F238E27FC236}">
                <a16:creationId xmlns:a16="http://schemas.microsoft.com/office/drawing/2014/main" id="{66B79E47-FA84-B264-D708-BEA6E7FE3727}"/>
              </a:ext>
            </a:extLst>
          </p:cNvPr>
          <p:cNvSpPr>
            <a:spLocks noGrp="1"/>
          </p:cNvSpPr>
          <p:nvPr>
            <p:ph type="pic" sz="quarter" idx="18"/>
          </p:nvPr>
        </p:nvSpPr>
        <p:spPr>
          <a:xfrm>
            <a:off x="9142114"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7" name="Picture Placeholder 26">
            <a:extLst>
              <a:ext uri="{FF2B5EF4-FFF2-40B4-BE49-F238E27FC236}">
                <a16:creationId xmlns:a16="http://schemas.microsoft.com/office/drawing/2014/main" id="{3BB89B72-822F-BF1F-3F86-589507872696}"/>
              </a:ext>
            </a:extLst>
          </p:cNvPr>
          <p:cNvSpPr>
            <a:spLocks noGrp="1"/>
          </p:cNvSpPr>
          <p:nvPr>
            <p:ph type="pic" sz="quarter" idx="19"/>
          </p:nvPr>
        </p:nvSpPr>
        <p:spPr>
          <a:xfrm>
            <a:off x="9142114"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2454029393"/>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p:cSld name="Media - desktop">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C93688E-1263-9D36-62A7-80F8CE19F9AF}"/>
              </a:ext>
            </a:extLst>
          </p:cNvPr>
          <p:cNvPicPr>
            <a:picLocks noChangeAspect="1"/>
          </p:cNvPicPr>
          <p:nvPr/>
        </p:nvPicPr>
        <p:blipFill rotWithShape="1">
          <a:blip r:embed="rId2"/>
          <a:srcRect b="8569"/>
          <a:stretch/>
        </p:blipFill>
        <p:spPr>
          <a:xfrm>
            <a:off x="6845670" y="2590799"/>
            <a:ext cx="4860531" cy="3578225"/>
          </a:xfrm>
          <a:prstGeom prst="rect">
            <a:avLst/>
          </a:prstGeom>
        </p:spPr>
      </p:pic>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6982977" y="2742325"/>
            <a:ext cx="4585917" cy="2579578"/>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11168976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hree Poi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39" name="Content Placeholder 2">
            <a:extLst>
              <a:ext uri="{FF2B5EF4-FFF2-40B4-BE49-F238E27FC236}">
                <a16:creationId xmlns:a16="http://schemas.microsoft.com/office/drawing/2014/main" id="{6F586F69-3533-5F4F-85BF-457BB915F941}"/>
              </a:ext>
            </a:extLst>
          </p:cNvPr>
          <p:cNvSpPr>
            <a:spLocks noGrp="1"/>
          </p:cNvSpPr>
          <p:nvPr>
            <p:ph idx="1" hasCustomPrompt="1"/>
          </p:nvPr>
        </p:nvSpPr>
        <p:spPr>
          <a:xfrm>
            <a:off x="652329"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3" name="Content Placeholder 52">
            <a:extLst>
              <a:ext uri="{FF2B5EF4-FFF2-40B4-BE49-F238E27FC236}">
                <a16:creationId xmlns:a16="http://schemas.microsoft.com/office/drawing/2014/main" id="{C27B8D16-878E-594C-BA9E-010EE25E648C}"/>
              </a:ext>
            </a:extLst>
          </p:cNvPr>
          <p:cNvSpPr>
            <a:spLocks noGrp="1"/>
          </p:cNvSpPr>
          <p:nvPr>
            <p:ph idx="13" hasCustomPrompt="1"/>
          </p:nvPr>
        </p:nvSpPr>
        <p:spPr>
          <a:xfrm>
            <a:off x="617264" y="5301208"/>
            <a:ext cx="10452445" cy="195352"/>
          </a:xfrm>
          <a:custGeom>
            <a:avLst/>
            <a:gdLst>
              <a:gd name="connsiteX0" fmla="*/ 7110414 w 10452445"/>
              <a:gd name="connsiteY0" fmla="*/ 0 h 195352"/>
              <a:gd name="connsiteX1" fmla="*/ 10452445 w 10452445"/>
              <a:gd name="connsiteY1" fmla="*/ 0 h 195352"/>
              <a:gd name="connsiteX2" fmla="*/ 10421154 w 10452445"/>
              <a:gd name="connsiteY2" fmla="*/ 195352 h 195352"/>
              <a:gd name="connsiteX3" fmla="*/ 7079123 w 10452445"/>
              <a:gd name="connsiteY3" fmla="*/ 195352 h 195352"/>
              <a:gd name="connsiteX4" fmla="*/ 3577116 w 10452445"/>
              <a:gd name="connsiteY4" fmla="*/ 0 h 195352"/>
              <a:gd name="connsiteX5" fmla="*/ 6919147 w 10452445"/>
              <a:gd name="connsiteY5" fmla="*/ 0 h 195352"/>
              <a:gd name="connsiteX6" fmla="*/ 6887856 w 10452445"/>
              <a:gd name="connsiteY6" fmla="*/ 195352 h 195352"/>
              <a:gd name="connsiteX7" fmla="*/ 3545825 w 10452445"/>
              <a:gd name="connsiteY7" fmla="*/ 195352 h 195352"/>
              <a:gd name="connsiteX8" fmla="*/ 31291 w 10452445"/>
              <a:gd name="connsiteY8" fmla="*/ 0 h 195352"/>
              <a:gd name="connsiteX9" fmla="*/ 3373323 w 10452445"/>
              <a:gd name="connsiteY9" fmla="*/ 0 h 195352"/>
              <a:gd name="connsiteX10" fmla="*/ 3342031 w 10452445"/>
              <a:gd name="connsiteY10" fmla="*/ 195352 h 195352"/>
              <a:gd name="connsiteX11" fmla="*/ 0 w 10452445"/>
              <a:gd name="connsiteY11" fmla="*/ 195352 h 195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52445" h="195352">
                <a:moveTo>
                  <a:pt x="7110414" y="0"/>
                </a:moveTo>
                <a:lnTo>
                  <a:pt x="10452445" y="0"/>
                </a:lnTo>
                <a:lnTo>
                  <a:pt x="10421154" y="195352"/>
                </a:lnTo>
                <a:lnTo>
                  <a:pt x="7079123" y="195352"/>
                </a:lnTo>
                <a:close/>
                <a:moveTo>
                  <a:pt x="3577116" y="0"/>
                </a:moveTo>
                <a:lnTo>
                  <a:pt x="6919147" y="0"/>
                </a:lnTo>
                <a:lnTo>
                  <a:pt x="6887856" y="195352"/>
                </a:lnTo>
                <a:lnTo>
                  <a:pt x="3545825" y="195352"/>
                </a:lnTo>
                <a:close/>
                <a:moveTo>
                  <a:pt x="31291" y="0"/>
                </a:moveTo>
                <a:lnTo>
                  <a:pt x="3373323" y="0"/>
                </a:lnTo>
                <a:lnTo>
                  <a:pt x="3342031" y="195352"/>
                </a:lnTo>
                <a:lnTo>
                  <a:pt x="0" y="195352"/>
                </a:lnTo>
                <a:close/>
              </a:path>
            </a:pathLst>
          </a:custGeom>
          <a:gradFill>
            <a:gsLst>
              <a:gs pos="0">
                <a:schemeClr val="accent2"/>
              </a:gs>
              <a:gs pos="100000">
                <a:schemeClr val="accent3"/>
              </a:gs>
            </a:gsLst>
            <a:lin ang="0" scaled="1"/>
          </a:gradFill>
        </p:spPr>
        <p:txBody>
          <a:bodyPr wrap="square" anchor="ctr">
            <a:no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3" name="Text Placeholder 42">
            <a:extLst>
              <a:ext uri="{FF2B5EF4-FFF2-40B4-BE49-F238E27FC236}">
                <a16:creationId xmlns:a16="http://schemas.microsoft.com/office/drawing/2014/main" id="{731E1C47-DD69-A64A-8A3C-17882AE12DD7}"/>
              </a:ext>
            </a:extLst>
          </p:cNvPr>
          <p:cNvSpPr>
            <a:spLocks noGrp="1"/>
          </p:cNvSpPr>
          <p:nvPr>
            <p:ph type="body" sz="quarter" idx="14" hasCustomPrompt="1"/>
          </p:nvPr>
        </p:nvSpPr>
        <p:spPr>
          <a:xfrm>
            <a:off x="1266214"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4" name="Text Placeholder 42">
            <a:extLst>
              <a:ext uri="{FF2B5EF4-FFF2-40B4-BE49-F238E27FC236}">
                <a16:creationId xmlns:a16="http://schemas.microsoft.com/office/drawing/2014/main" id="{D90EC933-9590-AE4A-B72E-4F29C40DFEC9}"/>
              </a:ext>
            </a:extLst>
          </p:cNvPr>
          <p:cNvSpPr>
            <a:spLocks noGrp="1"/>
          </p:cNvSpPr>
          <p:nvPr>
            <p:ph type="body" sz="quarter" idx="15" hasCustomPrompt="1"/>
          </p:nvPr>
        </p:nvSpPr>
        <p:spPr>
          <a:xfrm>
            <a:off x="1266214"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5" name="Content Placeholder 2">
            <a:extLst>
              <a:ext uri="{FF2B5EF4-FFF2-40B4-BE49-F238E27FC236}">
                <a16:creationId xmlns:a16="http://schemas.microsoft.com/office/drawing/2014/main" id="{F1E6AA1F-0C53-9E4E-BA5C-8F931F63578F}"/>
              </a:ext>
            </a:extLst>
          </p:cNvPr>
          <p:cNvSpPr>
            <a:spLocks noGrp="1"/>
          </p:cNvSpPr>
          <p:nvPr>
            <p:ph idx="16" hasCustomPrompt="1"/>
          </p:nvPr>
        </p:nvSpPr>
        <p:spPr>
          <a:xfrm>
            <a:off x="4198154"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7" name="Text Placeholder 42">
            <a:extLst>
              <a:ext uri="{FF2B5EF4-FFF2-40B4-BE49-F238E27FC236}">
                <a16:creationId xmlns:a16="http://schemas.microsoft.com/office/drawing/2014/main" id="{9752D0A0-8F32-4C4D-846A-F569F0F7D5C0}"/>
              </a:ext>
            </a:extLst>
          </p:cNvPr>
          <p:cNvSpPr>
            <a:spLocks noGrp="1"/>
          </p:cNvSpPr>
          <p:nvPr>
            <p:ph type="body" sz="quarter" idx="18" hasCustomPrompt="1"/>
          </p:nvPr>
        </p:nvSpPr>
        <p:spPr>
          <a:xfrm>
            <a:off x="4812039"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8" name="Text Placeholder 42">
            <a:extLst>
              <a:ext uri="{FF2B5EF4-FFF2-40B4-BE49-F238E27FC236}">
                <a16:creationId xmlns:a16="http://schemas.microsoft.com/office/drawing/2014/main" id="{D8DF6BB9-0AFD-A940-A490-D9F799773698}"/>
              </a:ext>
            </a:extLst>
          </p:cNvPr>
          <p:cNvSpPr>
            <a:spLocks noGrp="1"/>
          </p:cNvSpPr>
          <p:nvPr>
            <p:ph type="body" sz="quarter" idx="19" hasCustomPrompt="1"/>
          </p:nvPr>
        </p:nvSpPr>
        <p:spPr>
          <a:xfrm>
            <a:off x="4812039"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9" name="Content Placeholder 2">
            <a:extLst>
              <a:ext uri="{FF2B5EF4-FFF2-40B4-BE49-F238E27FC236}">
                <a16:creationId xmlns:a16="http://schemas.microsoft.com/office/drawing/2014/main" id="{89046D37-1DEB-0D4E-8765-C5E2335F86F6}"/>
              </a:ext>
            </a:extLst>
          </p:cNvPr>
          <p:cNvSpPr>
            <a:spLocks noGrp="1"/>
          </p:cNvSpPr>
          <p:nvPr>
            <p:ph idx="20" hasCustomPrompt="1"/>
          </p:nvPr>
        </p:nvSpPr>
        <p:spPr>
          <a:xfrm>
            <a:off x="7731452"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1" name="Text Placeholder 42">
            <a:extLst>
              <a:ext uri="{FF2B5EF4-FFF2-40B4-BE49-F238E27FC236}">
                <a16:creationId xmlns:a16="http://schemas.microsoft.com/office/drawing/2014/main" id="{60C5B26C-67C1-4B41-A927-21EF4C982243}"/>
              </a:ext>
            </a:extLst>
          </p:cNvPr>
          <p:cNvSpPr>
            <a:spLocks noGrp="1"/>
          </p:cNvSpPr>
          <p:nvPr>
            <p:ph type="body" sz="quarter" idx="22" hasCustomPrompt="1"/>
          </p:nvPr>
        </p:nvSpPr>
        <p:spPr>
          <a:xfrm>
            <a:off x="8345337"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52" name="Text Placeholder 42">
            <a:extLst>
              <a:ext uri="{FF2B5EF4-FFF2-40B4-BE49-F238E27FC236}">
                <a16:creationId xmlns:a16="http://schemas.microsoft.com/office/drawing/2014/main" id="{DE5D7B1E-322F-4043-856C-5F50C2ED9436}"/>
              </a:ext>
            </a:extLst>
          </p:cNvPr>
          <p:cNvSpPr>
            <a:spLocks noGrp="1"/>
          </p:cNvSpPr>
          <p:nvPr>
            <p:ph type="body" sz="quarter" idx="23" hasCustomPrompt="1"/>
          </p:nvPr>
        </p:nvSpPr>
        <p:spPr>
          <a:xfrm>
            <a:off x="8345337"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Title 2">
            <a:extLst>
              <a:ext uri="{FF2B5EF4-FFF2-40B4-BE49-F238E27FC236}">
                <a16:creationId xmlns:a16="http://schemas.microsoft.com/office/drawing/2014/main" id="{21ADF616-547B-FE4F-83B6-337F9715E95D}"/>
              </a:ext>
            </a:extLst>
          </p:cNvPr>
          <p:cNvSpPr>
            <a:spLocks noGrp="1"/>
          </p:cNvSpPr>
          <p:nvPr>
            <p:ph type="title"/>
          </p:nvPr>
        </p:nvSpPr>
        <p:spPr>
          <a:xfrm>
            <a:off x="618065" y="1188720"/>
            <a:ext cx="10965600" cy="934720"/>
          </a:xfrm>
        </p:spPr>
        <p:txBody>
          <a:bodyPr/>
          <a:lstStyle>
            <a:lvl1pPr algn="ctr">
              <a:defRPr>
                <a:solidFill>
                  <a:schemeClr val="bg1"/>
                </a:solidFill>
              </a:defRPr>
            </a:lvl1pPr>
          </a:lstStyle>
          <a:p>
            <a:r>
              <a:rPr lang="en-GB"/>
              <a:t>Click to edit Master title style</a:t>
            </a:r>
            <a:endParaRPr lang="en-US"/>
          </a:p>
        </p:txBody>
      </p:sp>
    </p:spTree>
    <p:extLst>
      <p:ext uri="{BB962C8B-B14F-4D97-AF65-F5344CB8AC3E}">
        <p14:creationId xmlns:p14="http://schemas.microsoft.com/office/powerpoint/2010/main" val="1778722199"/>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p:cSld name="Media - mobile">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s-ES"/>
              <a:t>Haga clic para modificar el estilo de título del patrón</a:t>
            </a:r>
            <a:endParaRPr lang="en-GB"/>
          </a:p>
        </p:txBody>
      </p:sp>
      <p:sp>
        <p:nvSpPr>
          <p:cNvPr id="2" name="Text Placeholder 7">
            <a:extLst>
              <a:ext uri="{FF2B5EF4-FFF2-40B4-BE49-F238E27FC236}">
                <a16:creationId xmlns:a16="http://schemas.microsoft.com/office/drawing/2014/main" id="{F3C9BFFC-B4D9-44A6-1923-855BB7D10B9A}"/>
              </a:ext>
            </a:extLst>
          </p:cNvPr>
          <p:cNvSpPr>
            <a:spLocks noGrp="1"/>
          </p:cNvSpPr>
          <p:nvPr>
            <p:ph type="body" sz="quarter" idx="14"/>
          </p:nvPr>
        </p:nvSpPr>
        <p:spPr>
          <a:xfrm>
            <a:off x="9313541" y="1283759"/>
            <a:ext cx="2239057" cy="4702175"/>
          </a:xfrm>
          <a:prstGeom prst="roundRect">
            <a:avLst>
              <a:gd name="adj" fmla="val 12251"/>
            </a:avLst>
          </a:prstGeom>
          <a:solidFill>
            <a:schemeClr val="tx1"/>
          </a:solidFill>
        </p:spPr>
        <p:txBody>
          <a:bodyPr/>
          <a:lstStyle>
            <a:lvl1pPr>
              <a:defRPr sz="100">
                <a:noFill/>
              </a:defRPr>
            </a:lvl1pPr>
          </a:lstStyle>
          <a:p>
            <a:pPr lvl="0"/>
            <a:r>
              <a:rPr lang="es-ES"/>
              <a:t>Haga clic para modificar los estilos de texto del patrón</a:t>
            </a:r>
          </a:p>
        </p:txBody>
      </p:sp>
      <p:sp>
        <p:nvSpPr>
          <p:cNvPr id="7" name="Picture Placeholder 5">
            <a:extLst>
              <a:ext uri="{FF2B5EF4-FFF2-40B4-BE49-F238E27FC236}">
                <a16:creationId xmlns:a16="http://schemas.microsoft.com/office/drawing/2014/main" id="{D9883130-8A5B-7D6C-2C29-C580C41FDA04}"/>
              </a:ext>
            </a:extLst>
          </p:cNvPr>
          <p:cNvSpPr>
            <a:spLocks noGrp="1"/>
          </p:cNvSpPr>
          <p:nvPr>
            <p:ph type="pic" sz="quarter" idx="12"/>
          </p:nvPr>
        </p:nvSpPr>
        <p:spPr>
          <a:xfrm>
            <a:off x="9384617" y="1345678"/>
            <a:ext cx="2096905" cy="4578337"/>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2703449814"/>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showMasterSp="0" preserve="1">
  <p:cSld name="Statement extra #1">
    <p:bg>
      <p:bgPr>
        <a:solidFill>
          <a:schemeClr val="bg1"/>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68E667D-CFE0-A488-E675-27CFF1F3407B}"/>
              </a:ext>
            </a:extLst>
          </p:cNvPr>
          <p:cNvSpPr>
            <a:spLocks noGrp="1"/>
          </p:cNvSpPr>
          <p:nvPr>
            <p:ph type="pic" sz="quarter" idx="14"/>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1901825 h 6858000"/>
              <a:gd name="connsiteX3" fmla="*/ 1924050 w 12192000"/>
              <a:gd name="connsiteY3" fmla="*/ 1901825 h 6858000"/>
              <a:gd name="connsiteX4" fmla="*/ 1924050 w 12192000"/>
              <a:gd name="connsiteY4" fmla="*/ 6858000 h 6858000"/>
              <a:gd name="connsiteX5" fmla="*/ 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1901825"/>
                </a:lnTo>
                <a:lnTo>
                  <a:pt x="1924050" y="1901825"/>
                </a:lnTo>
                <a:lnTo>
                  <a:pt x="1924050" y="6858000"/>
                </a:lnTo>
                <a:lnTo>
                  <a:pt x="0" y="6858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7" name="Text Placeholder 6">
            <a:extLst>
              <a:ext uri="{FF2B5EF4-FFF2-40B4-BE49-F238E27FC236}">
                <a16:creationId xmlns:a16="http://schemas.microsoft.com/office/drawing/2014/main" id="{0DCC1F04-2D61-5744-2A72-F3F09FDDE44A}"/>
              </a:ext>
            </a:extLst>
          </p:cNvPr>
          <p:cNvSpPr>
            <a:spLocks noGrp="1"/>
          </p:cNvSpPr>
          <p:nvPr>
            <p:ph type="body" sz="quarter" idx="27" hasCustomPrompt="1"/>
          </p:nvPr>
        </p:nvSpPr>
        <p:spPr>
          <a:xfrm>
            <a:off x="0" y="12706"/>
            <a:ext cx="12192000" cy="6845294"/>
          </a:xfrm>
          <a:custGeom>
            <a:avLst/>
            <a:gdLst>
              <a:gd name="connsiteX0" fmla="*/ 0 w 12192000"/>
              <a:gd name="connsiteY0" fmla="*/ 0 h 6845294"/>
              <a:gd name="connsiteX1" fmla="*/ 12192000 w 12192000"/>
              <a:gd name="connsiteY1" fmla="*/ 0 h 6845294"/>
              <a:gd name="connsiteX2" fmla="*/ 12192000 w 12192000"/>
              <a:gd name="connsiteY2" fmla="*/ 1895472 h 6845294"/>
              <a:gd name="connsiteX3" fmla="*/ 1924050 w 12192000"/>
              <a:gd name="connsiteY3" fmla="*/ 1895472 h 6845294"/>
              <a:gd name="connsiteX4" fmla="*/ 1924050 w 12192000"/>
              <a:gd name="connsiteY4" fmla="*/ 6845294 h 6845294"/>
              <a:gd name="connsiteX5" fmla="*/ 0 w 12192000"/>
              <a:gd name="connsiteY5" fmla="*/ 6845294 h 6845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45294">
                <a:moveTo>
                  <a:pt x="0" y="0"/>
                </a:moveTo>
                <a:lnTo>
                  <a:pt x="12192000" y="0"/>
                </a:lnTo>
                <a:lnTo>
                  <a:pt x="12192000" y="1895472"/>
                </a:lnTo>
                <a:lnTo>
                  <a:pt x="1924050" y="1895472"/>
                </a:lnTo>
                <a:lnTo>
                  <a:pt x="1924050" y="6845294"/>
                </a:lnTo>
                <a:lnTo>
                  <a:pt x="0" y="6845294"/>
                </a:lnTo>
                <a:close/>
              </a:path>
            </a:pathLst>
          </a:custGeom>
          <a:blipFill>
            <a:blip r:embed="rId2">
              <a:alphaModFix amt="50000"/>
            </a:blip>
            <a:stretch>
              <a:fillRect l="-19822" r="19822" b="-186"/>
            </a:stretch>
          </a:blipFill>
        </p:spPr>
        <p:txBody>
          <a:bodyPr wrap="square" anchor="ctr">
            <a:noAutofit/>
          </a:bodyPr>
          <a:lstStyle>
            <a:lvl1pPr algn="ctr">
              <a:defRPr sz="100"/>
            </a:lvl1pPr>
          </a:lstStyle>
          <a:p>
            <a:pPr lvl="0"/>
            <a:r>
              <a:rPr lang="en-US"/>
              <a:t>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719346" y="2409290"/>
            <a:ext cx="8835582" cy="3759735"/>
          </a:xfrm>
        </p:spPr>
        <p:txBody>
          <a:bodyPr numCol="1" spcCol="360000"/>
          <a:lstStyle>
            <a:lvl1pPr>
              <a:lnSpc>
                <a:spcPct val="90000"/>
              </a:lnSpc>
              <a:defRPr sz="5400"/>
            </a:lvl1pPr>
          </a:lstStyle>
          <a:p>
            <a:pPr lvl="0"/>
            <a:r>
              <a:rPr lang="es-ES"/>
              <a:t>Haga clic para modificar los estilos de texto del patrón</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2" name="Rectangle 1">
            <a:extLst>
              <a:ext uri="{FF2B5EF4-FFF2-40B4-BE49-F238E27FC236}">
                <a16:creationId xmlns:a16="http://schemas.microsoft.com/office/drawing/2014/main" id="{3EE571A3-652C-2AF1-3341-D2EC2BED1EDB}"/>
              </a:ext>
            </a:extLst>
          </p:cNvPr>
          <p:cNvSpPr/>
          <p:nvPr/>
        </p:nvSpPr>
        <p:spPr>
          <a:xfrm rot="5400000">
            <a:off x="-414034" y="4232375"/>
            <a:ext cx="4957639"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5" name="Picture 4">
            <a:extLst>
              <a:ext uri="{FF2B5EF4-FFF2-40B4-BE49-F238E27FC236}">
                <a16:creationId xmlns:a16="http://schemas.microsoft.com/office/drawing/2014/main" id="{E0510002-FF6D-611C-821B-E6B76AD00842}"/>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847785410"/>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showMasterSp="0" preserve="1">
  <p:cSld name="Statement extra #2">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6" name="Picture 5">
            <a:extLst>
              <a:ext uri="{FF2B5EF4-FFF2-40B4-BE49-F238E27FC236}">
                <a16:creationId xmlns:a16="http://schemas.microsoft.com/office/drawing/2014/main" id="{20C9716D-26D7-9DDA-1A26-3C44D65B59AD}"/>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4241037134"/>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showMasterSp="0" preserve="1">
  <p:cSld name="Statement extra #3">
    <p:bg>
      <p:bgPr>
        <a:solidFill>
          <a:srgbClr val="EDE9E9"/>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42000" y="680400"/>
            <a:ext cx="10908000" cy="54972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41350" y="680400"/>
            <a:ext cx="10909300" cy="54972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4" name="Picture 3">
            <a:extLst>
              <a:ext uri="{FF2B5EF4-FFF2-40B4-BE49-F238E27FC236}">
                <a16:creationId xmlns:a16="http://schemas.microsoft.com/office/drawing/2014/main" id="{EF035709-5550-2B8F-547D-4495C50287D1}"/>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976941028"/>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showMasterSp="0" preserve="1">
  <p:cSld name="Statement extra #4">
    <p:bg>
      <p:bgPr>
        <a:solidFill>
          <a:srgbClr val="EDE9E9"/>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36587" y="682625"/>
            <a:ext cx="10918826" cy="5492750"/>
          </a:xfrm>
          <a:solidFill>
            <a:srgbClr val="EDE9E9"/>
          </a:solidFill>
        </p:spPr>
        <p:txBody>
          <a:bodyPr lIns="1980000" tIns="900000" rIns="1980000" bIns="900000" numCol="1" spcCol="360000" anchor="ctr"/>
          <a:lstStyle>
            <a:lvl1pPr algn="ctr">
              <a:lnSpc>
                <a:spcPct val="90000"/>
              </a:lnSpc>
              <a:defRPr sz="5400">
                <a:solidFill>
                  <a:schemeClr val="tx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6" name="Picture 5">
            <a:extLst>
              <a:ext uri="{FF2B5EF4-FFF2-40B4-BE49-F238E27FC236}">
                <a16:creationId xmlns:a16="http://schemas.microsoft.com/office/drawing/2014/main" id="{BA8D4FE3-B74A-D3D0-1D15-8FD72009CE9F}"/>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1594055157"/>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showMasterSp="0" preserve="1">
  <p:cSld name="Statement extra #5">
    <p:bg>
      <p:bgPr>
        <a:solidFill>
          <a:schemeClr val="bg2"/>
        </a:solidFill>
        <a:effectLst/>
      </p:bgPr>
    </p:b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C94CDDFE-B808-A462-BF7C-15A9ACEEE893}"/>
              </a:ext>
            </a:extLst>
          </p:cNvPr>
          <p:cNvSpPr>
            <a:spLocks noGrp="1"/>
          </p:cNvSpPr>
          <p:nvPr>
            <p:ph type="pic" sz="quarter" idx="22"/>
          </p:nvPr>
        </p:nvSpPr>
        <p:spPr>
          <a:xfrm>
            <a:off x="6095400" y="0"/>
            <a:ext cx="6096600" cy="6858000"/>
          </a:xfrm>
          <a:solidFill>
            <a:schemeClr val="bg1">
              <a:lumMod val="65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60966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0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7" name="Picture 6">
            <a:extLst>
              <a:ext uri="{FF2B5EF4-FFF2-40B4-BE49-F238E27FC236}">
                <a16:creationId xmlns:a16="http://schemas.microsoft.com/office/drawing/2014/main" id="{C28E8762-DAC0-DE78-47F7-E3762658EACE}"/>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729973133"/>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showMasterSp="0" preserve="1">
  <p:cSld name="Statement extra #6">
    <p:bg>
      <p:bgPr>
        <a:solidFill>
          <a:srgbClr val="EDE9E9"/>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D03372D-29D0-283E-9B2D-20EC828BD07A}"/>
              </a:ext>
            </a:extLst>
          </p:cNvPr>
          <p:cNvSpPr/>
          <p:nvPr/>
        </p:nvSpPr>
        <p:spPr>
          <a:xfrm rot="5400000">
            <a:off x="6337009" y="3282193"/>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0" y="0"/>
            <a:ext cx="9619200" cy="6858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3206750" y="682625"/>
            <a:ext cx="8985250" cy="5492752"/>
          </a:xfrm>
          <a:solidFill>
            <a:schemeClr val="bg1"/>
          </a:solidFill>
        </p:spPr>
        <p:txBody>
          <a:bodyPr lIns="648000" tIns="503999" rIns="720000" bIns="360000"/>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3848100" y="682625"/>
            <a:ext cx="7706828" cy="5492750"/>
          </a:xfrm>
        </p:spPr>
        <p:txBody>
          <a:bodyPr numCol="1" spcCol="360000" anchor="ctr"/>
          <a:lstStyle>
            <a:lvl1pPr>
              <a:lnSpc>
                <a:spcPct val="90000"/>
              </a:lnSpc>
              <a:defRPr sz="5400"/>
            </a:lvl1pPr>
          </a:lstStyle>
          <a:p>
            <a:pPr lvl="0"/>
            <a:r>
              <a:rPr lang="es-ES"/>
              <a:t>Haga clic para modificar los estilos de texto del patrón</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4" name="Rounded Rectangle 3">
            <a:extLst>
              <a:ext uri="{FF2B5EF4-FFF2-40B4-BE49-F238E27FC236}">
                <a16:creationId xmlns:a16="http://schemas.microsoft.com/office/drawing/2014/main" id="{078752AD-89EB-4103-B2A4-8FFD72F2DDB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9" name="Picture 8">
            <a:extLst>
              <a:ext uri="{FF2B5EF4-FFF2-40B4-BE49-F238E27FC236}">
                <a16:creationId xmlns:a16="http://schemas.microsoft.com/office/drawing/2014/main" id="{67B111F8-BFAA-CC24-A3B3-B801C3F88B6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998665844"/>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showMasterSp="0" preserve="1">
  <p:cSld name="Statement extra #7">
    <p:bg>
      <p:bgPr>
        <a:solidFill>
          <a:schemeClr val="bg2"/>
        </a:solidFill>
        <a:effectLst/>
      </p:bgPr>
    </p:bg>
    <p:spTree>
      <p:nvGrpSpPr>
        <p:cNvPr id="1" name=""/>
        <p:cNvGrpSpPr/>
        <p:nvPr/>
      </p:nvGrpSpPr>
      <p:grpSpPr>
        <a:xfrm>
          <a:off x="0" y="0"/>
          <a:ext cx="0" cy="0"/>
          <a:chOff x="0" y="0"/>
          <a:chExt cx="0" cy="0"/>
        </a:xfrm>
      </p:grpSpPr>
      <p:sp>
        <p:nvSpPr>
          <p:cNvPr id="9" name="Picture Placeholder 5">
            <a:extLst>
              <a:ext uri="{FF2B5EF4-FFF2-40B4-BE49-F238E27FC236}">
                <a16:creationId xmlns:a16="http://schemas.microsoft.com/office/drawing/2014/main" id="{B3A5AB9B-F36D-C97A-851D-0C3C055F8AB9}"/>
              </a:ext>
            </a:extLst>
          </p:cNvPr>
          <p:cNvSpPr>
            <a:spLocks noGrp="1"/>
          </p:cNvSpPr>
          <p:nvPr>
            <p:ph type="pic" sz="quarter" idx="24"/>
          </p:nvPr>
        </p:nvSpPr>
        <p:spPr>
          <a:xfrm>
            <a:off x="-600" y="4572001"/>
            <a:ext cx="12193200" cy="2286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10" name="Text Placeholder 7">
            <a:extLst>
              <a:ext uri="{FF2B5EF4-FFF2-40B4-BE49-F238E27FC236}">
                <a16:creationId xmlns:a16="http://schemas.microsoft.com/office/drawing/2014/main" id="{95A686A2-DB4A-4300-3D5B-A3EBF888B49E}"/>
              </a:ext>
            </a:extLst>
          </p:cNvPr>
          <p:cNvSpPr>
            <a:spLocks noGrp="1"/>
          </p:cNvSpPr>
          <p:nvPr>
            <p:ph type="body" sz="quarter" idx="25"/>
          </p:nvPr>
        </p:nvSpPr>
        <p:spPr>
          <a:xfrm>
            <a:off x="1923450" y="4572001"/>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s-ES"/>
              <a:t>Haga clic para modificar los estilos de texto del patrón</a:t>
            </a:r>
          </a:p>
        </p:txBody>
      </p:sp>
      <p:sp>
        <p:nvSpPr>
          <p:cNvPr id="6" name="Picture Placeholder 5">
            <a:extLst>
              <a:ext uri="{FF2B5EF4-FFF2-40B4-BE49-F238E27FC236}">
                <a16:creationId xmlns:a16="http://schemas.microsoft.com/office/drawing/2014/main" id="{09F4806A-5A04-4F83-1383-BACACC67A7C7}"/>
              </a:ext>
            </a:extLst>
          </p:cNvPr>
          <p:cNvSpPr>
            <a:spLocks noGrp="1"/>
          </p:cNvSpPr>
          <p:nvPr>
            <p:ph type="pic" sz="quarter" idx="22"/>
          </p:nvPr>
        </p:nvSpPr>
        <p:spPr>
          <a:xfrm>
            <a:off x="-600" y="2286001"/>
            <a:ext cx="12193200" cy="2286000"/>
          </a:xfrm>
          <a:solidFill>
            <a:schemeClr val="bg1">
              <a:lumMod val="65000"/>
            </a:schemeClr>
          </a:solidFill>
        </p:spPr>
        <p:txBody>
          <a:bodyPr anchor="ctr"/>
          <a:lstStyle>
            <a:lvl1pPr algn="r">
              <a:defRPr>
                <a:solidFill>
                  <a:schemeClr val="bg1"/>
                </a:solidFill>
              </a:defRPr>
            </a:lvl1pPr>
          </a:lstStyle>
          <a:p>
            <a:r>
              <a:rPr lang="es-ES"/>
              <a:t>Haga clic en el icono para agregar una imagen</a:t>
            </a:r>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2286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923450" y="0"/>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7" name="Text Placeholder 7">
            <a:extLst>
              <a:ext uri="{FF2B5EF4-FFF2-40B4-BE49-F238E27FC236}">
                <a16:creationId xmlns:a16="http://schemas.microsoft.com/office/drawing/2014/main" id="{A57C6F1D-0082-D95A-B441-BCB17D238378}"/>
              </a:ext>
            </a:extLst>
          </p:cNvPr>
          <p:cNvSpPr>
            <a:spLocks noGrp="1"/>
          </p:cNvSpPr>
          <p:nvPr>
            <p:ph type="body" sz="quarter" idx="23"/>
          </p:nvPr>
        </p:nvSpPr>
        <p:spPr>
          <a:xfrm>
            <a:off x="0" y="2286001"/>
            <a:ext cx="10268550" cy="2286000"/>
          </a:xfrm>
          <a:gradFill flip="none" rotWithShape="1">
            <a:gsLst>
              <a:gs pos="0">
                <a:schemeClr val="tx1">
                  <a:alpha val="70000"/>
                </a:schemeClr>
              </a:gs>
              <a:gs pos="100000">
                <a:schemeClr val="tx1">
                  <a:alpha val="0"/>
                </a:schemeClr>
              </a:gs>
            </a:gsLst>
            <a:lin ang="0" scaled="1"/>
            <a:tileRect/>
          </a:gradFill>
        </p:spPr>
        <p:txBody>
          <a:bodyPr lIns="1260000" tIns="0" rIns="360000" bIns="0" numCol="1" spcCol="360000" anchor="ctr"/>
          <a:lstStyle>
            <a:lvl1pPr algn="l">
              <a:lnSpc>
                <a:spcPct val="90000"/>
              </a:lnSpc>
              <a:defRPr sz="4800">
                <a:solidFill>
                  <a:schemeClr val="bg1"/>
                </a:solidFill>
              </a:defRPr>
            </a:lvl1pPr>
          </a:lstStyle>
          <a:p>
            <a:pPr lvl="0"/>
            <a:r>
              <a:rPr lang="es-ES"/>
              <a:t>Haga clic para modificar los estilos de texto del patrón</a:t>
            </a:r>
          </a:p>
        </p:txBody>
      </p:sp>
      <p:pic>
        <p:nvPicPr>
          <p:cNvPr id="11" name="Picture 10">
            <a:extLst>
              <a:ext uri="{FF2B5EF4-FFF2-40B4-BE49-F238E27FC236}">
                <a16:creationId xmlns:a16="http://schemas.microsoft.com/office/drawing/2014/main" id="{5148634E-B406-F838-2603-49E7B4EEC9D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910840563"/>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00F3E78-2B98-7C49-B46E-A733CA30431D}"/>
              </a:ext>
            </a:extLst>
          </p:cNvPr>
          <p:cNvSpPr>
            <a:spLocks noGrp="1"/>
          </p:cNvSpPr>
          <p:nvPr>
            <p:ph type="pic" sz="quarter" idx="10"/>
          </p:nvPr>
        </p:nvSpPr>
        <p:spPr>
          <a:xfrm>
            <a:off x="0" y="0"/>
            <a:ext cx="12192000" cy="6858000"/>
          </a:xfrm>
          <a:solidFill>
            <a:schemeClr val="bg1">
              <a:lumMod val="95000"/>
            </a:schemeClr>
          </a:solidFill>
          <a:ln>
            <a:noFill/>
          </a:ln>
        </p:spPr>
        <p:txBody>
          <a:bodyPr anchor="ctr"/>
          <a:lstStyle>
            <a:lvl1pPr algn="ctr">
              <a:defRPr/>
            </a:lvl1pPr>
          </a:lstStyle>
          <a:p>
            <a:r>
              <a:rPr lang="es-ES"/>
              <a:t>Haga clic en el icono para agregar una imagen</a:t>
            </a:r>
            <a:endParaRPr lang="en-GB"/>
          </a:p>
        </p:txBody>
      </p:sp>
      <p:sp>
        <p:nvSpPr>
          <p:cNvPr id="9" name="Text Placeholder 27">
            <a:extLst>
              <a:ext uri="{FF2B5EF4-FFF2-40B4-BE49-F238E27FC236}">
                <a16:creationId xmlns:a16="http://schemas.microsoft.com/office/drawing/2014/main" id="{8A646979-CD1E-1D4C-85F5-624B90BE0303}"/>
              </a:ext>
            </a:extLst>
          </p:cNvPr>
          <p:cNvSpPr>
            <a:spLocks noGrp="1"/>
          </p:cNvSpPr>
          <p:nvPr>
            <p:ph type="body" sz="quarter" idx="23"/>
          </p:nvPr>
        </p:nvSpPr>
        <p:spPr>
          <a:xfrm>
            <a:off x="609600" y="2681575"/>
            <a:ext cx="4720182" cy="764359"/>
          </a:xfrm>
          <a:custGeom>
            <a:avLst/>
            <a:gdLst>
              <a:gd name="connsiteX0" fmla="*/ 1895453 w 5168519"/>
              <a:gd name="connsiteY0" fmla="*/ 363844 h 836961"/>
              <a:gd name="connsiteX1" fmla="*/ 1733628 w 5168519"/>
              <a:gd name="connsiteY1" fmla="*/ 531675 h 836961"/>
              <a:gd name="connsiteX2" fmla="*/ 1895453 w 5168519"/>
              <a:gd name="connsiteY2" fmla="*/ 700648 h 836961"/>
              <a:gd name="connsiteX3" fmla="*/ 2060515 w 5168519"/>
              <a:gd name="connsiteY3" fmla="*/ 531675 h 836961"/>
              <a:gd name="connsiteX4" fmla="*/ 2060568 w 5168519"/>
              <a:gd name="connsiteY4" fmla="*/ 525121 h 836961"/>
              <a:gd name="connsiteX5" fmla="*/ 1895453 w 5168519"/>
              <a:gd name="connsiteY5" fmla="*/ 363844 h 836961"/>
              <a:gd name="connsiteX6" fmla="*/ 3942071 w 5168519"/>
              <a:gd name="connsiteY6" fmla="*/ 362702 h 836961"/>
              <a:gd name="connsiteX7" fmla="*/ 3787480 w 5168519"/>
              <a:gd name="connsiteY7" fmla="*/ 532818 h 836961"/>
              <a:gd name="connsiteX8" fmla="*/ 3905939 w 5168519"/>
              <a:gd name="connsiteY8" fmla="*/ 698118 h 836961"/>
              <a:gd name="connsiteX9" fmla="*/ 3941976 w 5168519"/>
              <a:gd name="connsiteY9" fmla="*/ 701782 h 836961"/>
              <a:gd name="connsiteX10" fmla="*/ 3941881 w 5168519"/>
              <a:gd name="connsiteY10" fmla="*/ 701792 h 836961"/>
              <a:gd name="connsiteX11" fmla="*/ 3942071 w 5168519"/>
              <a:gd name="connsiteY11" fmla="*/ 701792 h 836961"/>
              <a:gd name="connsiteX12" fmla="*/ 3941976 w 5168519"/>
              <a:gd name="connsiteY12" fmla="*/ 701782 h 836961"/>
              <a:gd name="connsiteX13" fmla="*/ 3978022 w 5168519"/>
              <a:gd name="connsiteY13" fmla="*/ 698067 h 836961"/>
              <a:gd name="connsiteX14" fmla="*/ 4096662 w 5168519"/>
              <a:gd name="connsiteY14" fmla="*/ 532818 h 836961"/>
              <a:gd name="connsiteX15" fmla="*/ 3942071 w 5168519"/>
              <a:gd name="connsiteY15" fmla="*/ 362702 h 836961"/>
              <a:gd name="connsiteX16" fmla="*/ 2787112 w 5168519"/>
              <a:gd name="connsiteY16" fmla="*/ 357654 h 836961"/>
              <a:gd name="connsiteX17" fmla="*/ 2618623 w 5168519"/>
              <a:gd name="connsiteY17" fmla="*/ 531294 h 836961"/>
              <a:gd name="connsiteX18" fmla="*/ 2787112 w 5168519"/>
              <a:gd name="connsiteY18" fmla="*/ 706078 h 836961"/>
              <a:gd name="connsiteX19" fmla="*/ 2787112 w 5168519"/>
              <a:gd name="connsiteY19" fmla="*/ 706459 h 836961"/>
              <a:gd name="connsiteX20" fmla="*/ 2787112 w 5168519"/>
              <a:gd name="connsiteY20" fmla="*/ 357654 h 836961"/>
              <a:gd name="connsiteX21" fmla="*/ 1257575 w 5168519"/>
              <a:gd name="connsiteY21" fmla="*/ 353748 h 836961"/>
              <a:gd name="connsiteX22" fmla="*/ 1098319 w 5168519"/>
              <a:gd name="connsiteY22" fmla="*/ 465667 h 836961"/>
              <a:gd name="connsiteX23" fmla="*/ 1405217 w 5168519"/>
              <a:gd name="connsiteY23" fmla="*/ 465667 h 836961"/>
              <a:gd name="connsiteX24" fmla="*/ 1257575 w 5168519"/>
              <a:gd name="connsiteY24" fmla="*/ 353748 h 836961"/>
              <a:gd name="connsiteX25" fmla="*/ 2275077 w 5168519"/>
              <a:gd name="connsiteY25" fmla="*/ 242687 h 836961"/>
              <a:gd name="connsiteX26" fmla="*/ 2415770 w 5168519"/>
              <a:gd name="connsiteY26" fmla="*/ 242687 h 836961"/>
              <a:gd name="connsiteX27" fmla="*/ 2415770 w 5168519"/>
              <a:gd name="connsiteY27" fmla="*/ 819521 h 836961"/>
              <a:gd name="connsiteX28" fmla="*/ 2275077 w 5168519"/>
              <a:gd name="connsiteY28" fmla="*/ 819521 h 836961"/>
              <a:gd name="connsiteX29" fmla="*/ 4568241 w 5168519"/>
              <a:gd name="connsiteY29" fmla="*/ 234400 h 836961"/>
              <a:gd name="connsiteX30" fmla="*/ 4736730 w 5168519"/>
              <a:gd name="connsiteY30" fmla="*/ 341651 h 836961"/>
              <a:gd name="connsiteX31" fmla="*/ 4927113 w 5168519"/>
              <a:gd name="connsiteY31" fmla="*/ 236877 h 836961"/>
              <a:gd name="connsiteX32" fmla="*/ 5168519 w 5168519"/>
              <a:gd name="connsiteY32" fmla="*/ 509482 h 836961"/>
              <a:gd name="connsiteX33" fmla="*/ 5168519 w 5168519"/>
              <a:gd name="connsiteY33" fmla="*/ 819140 h 836961"/>
              <a:gd name="connsiteX34" fmla="*/ 5027826 w 5168519"/>
              <a:gd name="connsiteY34" fmla="*/ 819140 h 836961"/>
              <a:gd name="connsiteX35" fmla="*/ 5027826 w 5168519"/>
              <a:gd name="connsiteY35" fmla="*/ 509482 h 836961"/>
              <a:gd name="connsiteX36" fmla="*/ 4920450 w 5168519"/>
              <a:gd name="connsiteY36" fmla="*/ 369655 h 836961"/>
              <a:gd name="connsiteX37" fmla="*/ 4796701 w 5168519"/>
              <a:gd name="connsiteY37" fmla="*/ 511863 h 836961"/>
              <a:gd name="connsiteX38" fmla="*/ 4796701 w 5168519"/>
              <a:gd name="connsiteY38" fmla="*/ 819140 h 836961"/>
              <a:gd name="connsiteX39" fmla="*/ 4656008 w 5168519"/>
              <a:gd name="connsiteY39" fmla="*/ 819140 h 836961"/>
              <a:gd name="connsiteX40" fmla="*/ 4656008 w 5168519"/>
              <a:gd name="connsiteY40" fmla="*/ 511863 h 836961"/>
              <a:gd name="connsiteX41" fmla="*/ 4539493 w 5168519"/>
              <a:gd name="connsiteY41" fmla="*/ 367369 h 836961"/>
              <a:gd name="connsiteX42" fmla="*/ 4418314 w 5168519"/>
              <a:gd name="connsiteY42" fmla="*/ 511863 h 836961"/>
              <a:gd name="connsiteX43" fmla="*/ 4418314 w 5168519"/>
              <a:gd name="connsiteY43" fmla="*/ 819140 h 836961"/>
              <a:gd name="connsiteX44" fmla="*/ 4277526 w 5168519"/>
              <a:gd name="connsiteY44" fmla="*/ 819140 h 836961"/>
              <a:gd name="connsiteX45" fmla="*/ 4277526 w 5168519"/>
              <a:gd name="connsiteY45" fmla="*/ 243734 h 836961"/>
              <a:gd name="connsiteX46" fmla="*/ 4407939 w 5168519"/>
              <a:gd name="connsiteY46" fmla="*/ 243734 h 836961"/>
              <a:gd name="connsiteX47" fmla="*/ 4418314 w 5168519"/>
              <a:gd name="connsiteY47" fmla="*/ 313648 h 836961"/>
              <a:gd name="connsiteX48" fmla="*/ 4568241 w 5168519"/>
              <a:gd name="connsiteY48" fmla="*/ 234400 h 836961"/>
              <a:gd name="connsiteX49" fmla="*/ 290715 w 5168519"/>
              <a:gd name="connsiteY49" fmla="*/ 234400 h 836961"/>
              <a:gd name="connsiteX50" fmla="*/ 459204 w 5168519"/>
              <a:gd name="connsiteY50" fmla="*/ 341651 h 836961"/>
              <a:gd name="connsiteX51" fmla="*/ 649587 w 5168519"/>
              <a:gd name="connsiteY51" fmla="*/ 236877 h 836961"/>
              <a:gd name="connsiteX52" fmla="*/ 890707 w 5168519"/>
              <a:gd name="connsiteY52" fmla="*/ 509482 h 836961"/>
              <a:gd name="connsiteX53" fmla="*/ 890707 w 5168519"/>
              <a:gd name="connsiteY53" fmla="*/ 819140 h 836961"/>
              <a:gd name="connsiteX54" fmla="*/ 750300 w 5168519"/>
              <a:gd name="connsiteY54" fmla="*/ 819140 h 836961"/>
              <a:gd name="connsiteX55" fmla="*/ 750300 w 5168519"/>
              <a:gd name="connsiteY55" fmla="*/ 509482 h 836961"/>
              <a:gd name="connsiteX56" fmla="*/ 642924 w 5168519"/>
              <a:gd name="connsiteY56" fmla="*/ 369655 h 836961"/>
              <a:gd name="connsiteX57" fmla="*/ 519175 w 5168519"/>
              <a:gd name="connsiteY57" fmla="*/ 511863 h 836961"/>
              <a:gd name="connsiteX58" fmla="*/ 519175 w 5168519"/>
              <a:gd name="connsiteY58" fmla="*/ 819140 h 836961"/>
              <a:gd name="connsiteX59" fmla="*/ 378482 w 5168519"/>
              <a:gd name="connsiteY59" fmla="*/ 819140 h 836961"/>
              <a:gd name="connsiteX60" fmla="*/ 378482 w 5168519"/>
              <a:gd name="connsiteY60" fmla="*/ 511863 h 836961"/>
              <a:gd name="connsiteX61" fmla="*/ 261967 w 5168519"/>
              <a:gd name="connsiteY61" fmla="*/ 367369 h 836961"/>
              <a:gd name="connsiteX62" fmla="*/ 140788 w 5168519"/>
              <a:gd name="connsiteY62" fmla="*/ 511863 h 836961"/>
              <a:gd name="connsiteX63" fmla="*/ 140788 w 5168519"/>
              <a:gd name="connsiteY63" fmla="*/ 819140 h 836961"/>
              <a:gd name="connsiteX64" fmla="*/ 0 w 5168519"/>
              <a:gd name="connsiteY64" fmla="*/ 819140 h 836961"/>
              <a:gd name="connsiteX65" fmla="*/ 0 w 5168519"/>
              <a:gd name="connsiteY65" fmla="*/ 243830 h 836961"/>
              <a:gd name="connsiteX66" fmla="*/ 130412 w 5168519"/>
              <a:gd name="connsiteY66" fmla="*/ 243830 h 836961"/>
              <a:gd name="connsiteX67" fmla="*/ 140788 w 5168519"/>
              <a:gd name="connsiteY67" fmla="*/ 313648 h 836961"/>
              <a:gd name="connsiteX68" fmla="*/ 290715 w 5168519"/>
              <a:gd name="connsiteY68" fmla="*/ 234400 h 836961"/>
              <a:gd name="connsiteX69" fmla="*/ 3940929 w 5168519"/>
              <a:gd name="connsiteY69" fmla="*/ 233352 h 836961"/>
              <a:gd name="connsiteX70" fmla="*/ 4238307 w 5168519"/>
              <a:gd name="connsiteY70" fmla="*/ 532818 h 836961"/>
              <a:gd name="connsiteX71" fmla="*/ 3941786 w 5168519"/>
              <a:gd name="connsiteY71" fmla="*/ 832284 h 836961"/>
              <a:gd name="connsiteX72" fmla="*/ 3646692 w 5168519"/>
              <a:gd name="connsiteY72" fmla="*/ 532818 h 836961"/>
              <a:gd name="connsiteX73" fmla="*/ 3940929 w 5168519"/>
              <a:gd name="connsiteY73" fmla="*/ 233352 h 836961"/>
              <a:gd name="connsiteX74" fmla="*/ 2774737 w 5168519"/>
              <a:gd name="connsiteY74" fmla="*/ 230590 h 836961"/>
              <a:gd name="connsiteX75" fmla="*/ 2955601 w 5168519"/>
              <a:gd name="connsiteY75" fmla="*/ 323840 h 836961"/>
              <a:gd name="connsiteX76" fmla="*/ 2960456 w 5168519"/>
              <a:gd name="connsiteY76" fmla="*/ 244973 h 836961"/>
              <a:gd name="connsiteX77" fmla="*/ 3095152 w 5168519"/>
              <a:gd name="connsiteY77" fmla="*/ 244973 h 836961"/>
              <a:gd name="connsiteX78" fmla="*/ 3095152 w 5168519"/>
              <a:gd name="connsiteY78" fmla="*/ 819521 h 836961"/>
              <a:gd name="connsiteX79" fmla="*/ 2962455 w 5168519"/>
              <a:gd name="connsiteY79" fmla="*/ 819521 h 836961"/>
              <a:gd name="connsiteX80" fmla="*/ 2955601 w 5168519"/>
              <a:gd name="connsiteY80" fmla="*/ 735606 h 836961"/>
              <a:gd name="connsiteX81" fmla="*/ 2770930 w 5168519"/>
              <a:gd name="connsiteY81" fmla="*/ 836952 h 836961"/>
              <a:gd name="connsiteX82" fmla="*/ 2477930 w 5168519"/>
              <a:gd name="connsiteY82" fmla="*/ 531675 h 836961"/>
              <a:gd name="connsiteX83" fmla="*/ 2774737 w 5168519"/>
              <a:gd name="connsiteY83" fmla="*/ 230590 h 836961"/>
              <a:gd name="connsiteX84" fmla="*/ 3437461 w 5168519"/>
              <a:gd name="connsiteY84" fmla="*/ 228685 h 836961"/>
              <a:gd name="connsiteX85" fmla="*/ 3642885 w 5168519"/>
              <a:gd name="connsiteY85" fmla="*/ 313743 h 836961"/>
              <a:gd name="connsiteX86" fmla="*/ 3553976 w 5168519"/>
              <a:gd name="connsiteY86" fmla="*/ 408136 h 836961"/>
              <a:gd name="connsiteX87" fmla="*/ 3439746 w 5168519"/>
              <a:gd name="connsiteY87" fmla="*/ 362702 h 836961"/>
              <a:gd name="connsiteX88" fmla="*/ 3275921 w 5168519"/>
              <a:gd name="connsiteY88" fmla="*/ 532818 h 836961"/>
              <a:gd name="connsiteX89" fmla="*/ 3437747 w 5168519"/>
              <a:gd name="connsiteY89" fmla="*/ 700649 h 836961"/>
              <a:gd name="connsiteX90" fmla="*/ 3561782 w 5168519"/>
              <a:gd name="connsiteY90" fmla="*/ 652833 h 836961"/>
              <a:gd name="connsiteX91" fmla="*/ 3656402 w 5168519"/>
              <a:gd name="connsiteY91" fmla="*/ 746083 h 836961"/>
              <a:gd name="connsiteX92" fmla="*/ 3437461 w 5168519"/>
              <a:gd name="connsiteY92" fmla="*/ 836952 h 836961"/>
              <a:gd name="connsiteX93" fmla="*/ 3135228 w 5168519"/>
              <a:gd name="connsiteY93" fmla="*/ 532818 h 836961"/>
              <a:gd name="connsiteX94" fmla="*/ 3437461 w 5168519"/>
              <a:gd name="connsiteY94" fmla="*/ 228685 h 836961"/>
              <a:gd name="connsiteX95" fmla="*/ 1252910 w 5168519"/>
              <a:gd name="connsiteY95" fmla="*/ 227542 h 836961"/>
              <a:gd name="connsiteX96" fmla="*/ 1540198 w 5168519"/>
              <a:gd name="connsiteY96" fmla="*/ 582920 h 836961"/>
              <a:gd name="connsiteX97" fmla="*/ 1096415 w 5168519"/>
              <a:gd name="connsiteY97" fmla="*/ 582920 h 836961"/>
              <a:gd name="connsiteX98" fmla="*/ 1266047 w 5168519"/>
              <a:gd name="connsiteY98" fmla="*/ 705316 h 836961"/>
              <a:gd name="connsiteX99" fmla="*/ 1418353 w 5168519"/>
              <a:gd name="connsiteY99" fmla="*/ 651690 h 836961"/>
              <a:gd name="connsiteX100" fmla="*/ 1507928 w 5168519"/>
              <a:gd name="connsiteY100" fmla="*/ 741416 h 836961"/>
              <a:gd name="connsiteX101" fmla="*/ 1263286 w 5168519"/>
              <a:gd name="connsiteY101" fmla="*/ 834666 h 836961"/>
              <a:gd name="connsiteX102" fmla="*/ 950582 w 5168519"/>
              <a:gd name="connsiteY102" fmla="*/ 528151 h 836961"/>
              <a:gd name="connsiteX103" fmla="*/ 1252910 w 5168519"/>
              <a:gd name="connsiteY103" fmla="*/ 227542 h 836961"/>
              <a:gd name="connsiteX104" fmla="*/ 2069749 w 5168519"/>
              <a:gd name="connsiteY104" fmla="*/ 4942 h 836961"/>
              <a:gd name="connsiteX105" fmla="*/ 2210728 w 5168519"/>
              <a:gd name="connsiteY105" fmla="*/ 4942 h 836961"/>
              <a:gd name="connsiteX106" fmla="*/ 2210728 w 5168519"/>
              <a:gd name="connsiteY106" fmla="*/ 819520 h 836961"/>
              <a:gd name="connsiteX107" fmla="*/ 2079268 w 5168519"/>
              <a:gd name="connsiteY107" fmla="*/ 819520 h 836961"/>
              <a:gd name="connsiteX108" fmla="*/ 2069749 w 5168519"/>
              <a:gd name="connsiteY108" fmla="*/ 740272 h 836961"/>
              <a:gd name="connsiteX109" fmla="*/ 1886315 w 5168519"/>
              <a:gd name="connsiteY109" fmla="*/ 832284 h 836961"/>
              <a:gd name="connsiteX110" fmla="*/ 1593220 w 5168519"/>
              <a:gd name="connsiteY110" fmla="*/ 531675 h 836961"/>
              <a:gd name="connsiteX111" fmla="*/ 1882793 w 5168519"/>
              <a:gd name="connsiteY111" fmla="*/ 230970 h 836961"/>
              <a:gd name="connsiteX112" fmla="*/ 2069749 w 5168519"/>
              <a:gd name="connsiteY112" fmla="*/ 323077 h 836961"/>
              <a:gd name="connsiteX113" fmla="*/ 2345423 w 5168519"/>
              <a:gd name="connsiteY113" fmla="*/ 1 h 836961"/>
              <a:gd name="connsiteX114" fmla="*/ 2428525 w 5168519"/>
              <a:gd name="connsiteY114" fmla="*/ 83047 h 836961"/>
              <a:gd name="connsiteX115" fmla="*/ 2262321 w 5168519"/>
              <a:gd name="connsiteY115" fmla="*/ 83047 h 836961"/>
              <a:gd name="connsiteX116" fmla="*/ 2345423 w 5168519"/>
              <a:gd name="connsiteY116" fmla="*/ 1 h 83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5168519" h="836961">
                <a:moveTo>
                  <a:pt x="1895453" y="363844"/>
                </a:moveTo>
                <a:cubicBezTo>
                  <a:pt x="1805116" y="363844"/>
                  <a:pt x="1733628" y="427947"/>
                  <a:pt x="1733628" y="531675"/>
                </a:cubicBezTo>
                <a:cubicBezTo>
                  <a:pt x="1733628" y="631877"/>
                  <a:pt x="1805497" y="700648"/>
                  <a:pt x="1895453" y="700648"/>
                </a:cubicBezTo>
                <a:cubicBezTo>
                  <a:pt x="1984362" y="700648"/>
                  <a:pt x="2060515" y="635402"/>
                  <a:pt x="2060515" y="531675"/>
                </a:cubicBezTo>
                <a:cubicBezTo>
                  <a:pt x="2060576" y="529491"/>
                  <a:pt x="2060594" y="527306"/>
                  <a:pt x="2060568" y="525121"/>
                </a:cubicBezTo>
                <a:cubicBezTo>
                  <a:pt x="2059481" y="434963"/>
                  <a:pt x="1985556" y="362756"/>
                  <a:pt x="1895453" y="363844"/>
                </a:cubicBezTo>
                <a:close/>
                <a:moveTo>
                  <a:pt x="3942071" y="362702"/>
                </a:moveTo>
                <a:cubicBezTo>
                  <a:pt x="3840502" y="362702"/>
                  <a:pt x="3787480" y="445378"/>
                  <a:pt x="3787480" y="532818"/>
                </a:cubicBezTo>
                <a:cubicBezTo>
                  <a:pt x="3787480" y="609328"/>
                  <a:pt x="3827201" y="681316"/>
                  <a:pt x="3905939" y="698118"/>
                </a:cubicBezTo>
                <a:lnTo>
                  <a:pt x="3941976" y="701782"/>
                </a:lnTo>
                <a:lnTo>
                  <a:pt x="3941881" y="701792"/>
                </a:lnTo>
                <a:lnTo>
                  <a:pt x="3942071" y="701792"/>
                </a:lnTo>
                <a:lnTo>
                  <a:pt x="3941976" y="701782"/>
                </a:lnTo>
                <a:lnTo>
                  <a:pt x="3978022" y="698067"/>
                </a:lnTo>
                <a:cubicBezTo>
                  <a:pt x="4056797" y="681045"/>
                  <a:pt x="4096662" y="608244"/>
                  <a:pt x="4096662" y="532818"/>
                </a:cubicBezTo>
                <a:cubicBezTo>
                  <a:pt x="4096662" y="446617"/>
                  <a:pt x="4036692" y="362702"/>
                  <a:pt x="3942071" y="362702"/>
                </a:cubicBezTo>
                <a:close/>
                <a:moveTo>
                  <a:pt x="2787112" y="357654"/>
                </a:moveTo>
                <a:cubicBezTo>
                  <a:pt x="2693634" y="357654"/>
                  <a:pt x="2618623" y="421757"/>
                  <a:pt x="2618623" y="531294"/>
                </a:cubicBezTo>
                <a:cubicBezTo>
                  <a:pt x="2618623" y="640832"/>
                  <a:pt x="2693634" y="706078"/>
                  <a:pt x="2787112" y="706078"/>
                </a:cubicBezTo>
                <a:lnTo>
                  <a:pt x="2787112" y="706459"/>
                </a:lnTo>
                <a:cubicBezTo>
                  <a:pt x="3008623" y="706459"/>
                  <a:pt x="3008623" y="358035"/>
                  <a:pt x="2787112" y="357654"/>
                </a:cubicBezTo>
                <a:close/>
                <a:moveTo>
                  <a:pt x="1257575" y="353748"/>
                </a:moveTo>
                <a:cubicBezTo>
                  <a:pt x="1181421" y="353748"/>
                  <a:pt x="1119071" y="391086"/>
                  <a:pt x="1098319" y="465667"/>
                </a:cubicBezTo>
                <a:lnTo>
                  <a:pt x="1405217" y="465667"/>
                </a:lnTo>
                <a:cubicBezTo>
                  <a:pt x="1395983" y="391086"/>
                  <a:pt x="1338297" y="353748"/>
                  <a:pt x="1257575" y="353748"/>
                </a:cubicBezTo>
                <a:close/>
                <a:moveTo>
                  <a:pt x="2275077" y="242687"/>
                </a:moveTo>
                <a:lnTo>
                  <a:pt x="2415770" y="242687"/>
                </a:lnTo>
                <a:lnTo>
                  <a:pt x="2415770" y="819521"/>
                </a:lnTo>
                <a:lnTo>
                  <a:pt x="2275077" y="819521"/>
                </a:lnTo>
                <a:close/>
                <a:moveTo>
                  <a:pt x="4568241" y="234400"/>
                </a:moveTo>
                <a:cubicBezTo>
                  <a:pt x="4636398" y="234400"/>
                  <a:pt x="4704460" y="262403"/>
                  <a:pt x="4736730" y="341651"/>
                </a:cubicBezTo>
                <a:cubicBezTo>
                  <a:pt x="4787562" y="260117"/>
                  <a:pt x="4853340" y="236877"/>
                  <a:pt x="4927113" y="236877"/>
                </a:cubicBezTo>
                <a:cubicBezTo>
                  <a:pt x="5088653" y="236877"/>
                  <a:pt x="5168233" y="337079"/>
                  <a:pt x="5168519" y="509482"/>
                </a:cubicBezTo>
                <a:lnTo>
                  <a:pt x="5168519" y="819140"/>
                </a:lnTo>
                <a:lnTo>
                  <a:pt x="5027826" y="819140"/>
                </a:lnTo>
                <a:lnTo>
                  <a:pt x="5027826" y="509482"/>
                </a:lnTo>
                <a:cubicBezTo>
                  <a:pt x="5027826" y="433758"/>
                  <a:pt x="4996603" y="369655"/>
                  <a:pt x="4920450" y="369655"/>
                </a:cubicBezTo>
                <a:cubicBezTo>
                  <a:pt x="4844296" y="369655"/>
                  <a:pt x="4796701" y="435663"/>
                  <a:pt x="4796701" y="511863"/>
                </a:cubicBezTo>
                <a:lnTo>
                  <a:pt x="4796701" y="819140"/>
                </a:lnTo>
                <a:lnTo>
                  <a:pt x="4656008" y="819140"/>
                </a:lnTo>
                <a:lnTo>
                  <a:pt x="4656008" y="511863"/>
                </a:lnTo>
                <a:cubicBezTo>
                  <a:pt x="4656008" y="436140"/>
                  <a:pt x="4615647" y="367369"/>
                  <a:pt x="4539493" y="367369"/>
                </a:cubicBezTo>
                <a:cubicBezTo>
                  <a:pt x="4463340" y="367369"/>
                  <a:pt x="4418314" y="435663"/>
                  <a:pt x="4418314" y="511863"/>
                </a:cubicBezTo>
                <a:lnTo>
                  <a:pt x="4418314" y="819140"/>
                </a:lnTo>
                <a:lnTo>
                  <a:pt x="4277526" y="819140"/>
                </a:lnTo>
                <a:lnTo>
                  <a:pt x="4277526" y="243734"/>
                </a:lnTo>
                <a:lnTo>
                  <a:pt x="4407939" y="243734"/>
                </a:lnTo>
                <a:lnTo>
                  <a:pt x="4418314" y="313648"/>
                </a:lnTo>
                <a:cubicBezTo>
                  <a:pt x="4448300" y="255355"/>
                  <a:pt x="4514077" y="234400"/>
                  <a:pt x="4568241" y="234400"/>
                </a:cubicBezTo>
                <a:close/>
                <a:moveTo>
                  <a:pt x="290715" y="234400"/>
                </a:moveTo>
                <a:cubicBezTo>
                  <a:pt x="358872" y="234400"/>
                  <a:pt x="426934" y="262403"/>
                  <a:pt x="459204" y="341651"/>
                </a:cubicBezTo>
                <a:cubicBezTo>
                  <a:pt x="510036" y="260117"/>
                  <a:pt x="575718" y="236877"/>
                  <a:pt x="649587" y="236877"/>
                </a:cubicBezTo>
                <a:cubicBezTo>
                  <a:pt x="811127" y="236877"/>
                  <a:pt x="890707" y="337079"/>
                  <a:pt x="890707" y="509482"/>
                </a:cubicBezTo>
                <a:lnTo>
                  <a:pt x="890707" y="819140"/>
                </a:lnTo>
                <a:lnTo>
                  <a:pt x="750300" y="819140"/>
                </a:lnTo>
                <a:lnTo>
                  <a:pt x="750300" y="509482"/>
                </a:lnTo>
                <a:cubicBezTo>
                  <a:pt x="750300" y="433758"/>
                  <a:pt x="719077" y="369655"/>
                  <a:pt x="642924" y="369655"/>
                </a:cubicBezTo>
                <a:cubicBezTo>
                  <a:pt x="566770" y="369655"/>
                  <a:pt x="519175" y="435663"/>
                  <a:pt x="519175" y="511863"/>
                </a:cubicBezTo>
                <a:lnTo>
                  <a:pt x="519175" y="819140"/>
                </a:lnTo>
                <a:lnTo>
                  <a:pt x="378482" y="819140"/>
                </a:lnTo>
                <a:lnTo>
                  <a:pt x="378482" y="511863"/>
                </a:lnTo>
                <a:cubicBezTo>
                  <a:pt x="378482" y="436140"/>
                  <a:pt x="338120" y="367369"/>
                  <a:pt x="261967" y="367369"/>
                </a:cubicBezTo>
                <a:cubicBezTo>
                  <a:pt x="185814" y="367369"/>
                  <a:pt x="140788" y="435663"/>
                  <a:pt x="140788" y="511863"/>
                </a:cubicBezTo>
                <a:lnTo>
                  <a:pt x="140788" y="819140"/>
                </a:lnTo>
                <a:lnTo>
                  <a:pt x="0" y="819140"/>
                </a:lnTo>
                <a:lnTo>
                  <a:pt x="0" y="243830"/>
                </a:lnTo>
                <a:lnTo>
                  <a:pt x="130412" y="243830"/>
                </a:lnTo>
                <a:lnTo>
                  <a:pt x="140788" y="313648"/>
                </a:lnTo>
                <a:cubicBezTo>
                  <a:pt x="170774" y="255355"/>
                  <a:pt x="236551" y="234400"/>
                  <a:pt x="290715" y="234400"/>
                </a:cubicBezTo>
                <a:close/>
                <a:moveTo>
                  <a:pt x="3940929" y="233352"/>
                </a:moveTo>
                <a:cubicBezTo>
                  <a:pt x="4121793" y="233352"/>
                  <a:pt x="4238307" y="367369"/>
                  <a:pt x="4238307" y="532818"/>
                </a:cubicBezTo>
                <a:cubicBezTo>
                  <a:pt x="4238307" y="698267"/>
                  <a:pt x="4126077" y="832284"/>
                  <a:pt x="3941786" y="832284"/>
                </a:cubicBezTo>
                <a:cubicBezTo>
                  <a:pt x="3757495" y="832284"/>
                  <a:pt x="3646692" y="697124"/>
                  <a:pt x="3646692" y="532818"/>
                </a:cubicBezTo>
                <a:cubicBezTo>
                  <a:pt x="3646692" y="368512"/>
                  <a:pt x="3760065" y="233352"/>
                  <a:pt x="3940929" y="233352"/>
                </a:cubicBezTo>
                <a:close/>
                <a:moveTo>
                  <a:pt x="2774737" y="230590"/>
                </a:moveTo>
                <a:cubicBezTo>
                  <a:pt x="2850890" y="230590"/>
                  <a:pt x="2923236" y="266690"/>
                  <a:pt x="2955601" y="323840"/>
                </a:cubicBezTo>
                <a:lnTo>
                  <a:pt x="2960456" y="244973"/>
                </a:lnTo>
                <a:lnTo>
                  <a:pt x="3095152" y="244973"/>
                </a:lnTo>
                <a:lnTo>
                  <a:pt x="3095152" y="819521"/>
                </a:lnTo>
                <a:lnTo>
                  <a:pt x="2962455" y="819521"/>
                </a:lnTo>
                <a:lnTo>
                  <a:pt x="2955601" y="735606"/>
                </a:lnTo>
                <a:cubicBezTo>
                  <a:pt x="2923236" y="803233"/>
                  <a:pt x="2834422" y="835809"/>
                  <a:pt x="2770930" y="836952"/>
                </a:cubicBezTo>
                <a:cubicBezTo>
                  <a:pt x="2602441" y="838095"/>
                  <a:pt x="2477930" y="733224"/>
                  <a:pt x="2477930" y="531675"/>
                </a:cubicBezTo>
                <a:cubicBezTo>
                  <a:pt x="2477930" y="333365"/>
                  <a:pt x="2608247" y="229828"/>
                  <a:pt x="2774737" y="230590"/>
                </a:cubicBezTo>
                <a:close/>
                <a:moveTo>
                  <a:pt x="3437461" y="228685"/>
                </a:moveTo>
                <a:cubicBezTo>
                  <a:pt x="3518184" y="228685"/>
                  <a:pt x="3580534" y="252021"/>
                  <a:pt x="3642885" y="313743"/>
                </a:cubicBezTo>
                <a:lnTo>
                  <a:pt x="3553976" y="408136"/>
                </a:lnTo>
                <a:cubicBezTo>
                  <a:pt x="3522801" y="379414"/>
                  <a:pt x="3482119" y="363233"/>
                  <a:pt x="3439746" y="362702"/>
                </a:cubicBezTo>
                <a:cubicBezTo>
                  <a:pt x="3345126" y="362702"/>
                  <a:pt x="3275921" y="432615"/>
                  <a:pt x="3275921" y="532818"/>
                </a:cubicBezTo>
                <a:cubicBezTo>
                  <a:pt x="3275921" y="642356"/>
                  <a:pt x="3350075" y="700649"/>
                  <a:pt x="3437747" y="700649"/>
                </a:cubicBezTo>
                <a:cubicBezTo>
                  <a:pt x="3483860" y="702191"/>
                  <a:pt x="3528623" y="684935"/>
                  <a:pt x="3561782" y="652833"/>
                </a:cubicBezTo>
                <a:lnTo>
                  <a:pt x="3656402" y="746083"/>
                </a:lnTo>
                <a:cubicBezTo>
                  <a:pt x="3590910" y="811329"/>
                  <a:pt x="3521706" y="836952"/>
                  <a:pt x="3437461" y="836952"/>
                </a:cubicBezTo>
                <a:cubicBezTo>
                  <a:pt x="3272494" y="836952"/>
                  <a:pt x="3135228" y="736748"/>
                  <a:pt x="3135228" y="532818"/>
                </a:cubicBezTo>
                <a:cubicBezTo>
                  <a:pt x="3135228" y="328888"/>
                  <a:pt x="3272494" y="228685"/>
                  <a:pt x="3437461" y="228685"/>
                </a:cubicBezTo>
                <a:close/>
                <a:moveTo>
                  <a:pt x="1252910" y="227542"/>
                </a:moveTo>
                <a:cubicBezTo>
                  <a:pt x="1443293" y="227542"/>
                  <a:pt x="1562188" y="346414"/>
                  <a:pt x="1540198" y="582920"/>
                </a:cubicBezTo>
                <a:lnTo>
                  <a:pt x="1096415" y="582920"/>
                </a:lnTo>
                <a:cubicBezTo>
                  <a:pt x="1105649" y="653976"/>
                  <a:pt x="1166762" y="705316"/>
                  <a:pt x="1266047" y="705316"/>
                </a:cubicBezTo>
                <a:cubicBezTo>
                  <a:pt x="1318021" y="705316"/>
                  <a:pt x="1386083" y="685504"/>
                  <a:pt x="1418353" y="651690"/>
                </a:cubicBezTo>
                <a:lnTo>
                  <a:pt x="1507928" y="741416"/>
                </a:lnTo>
                <a:cubicBezTo>
                  <a:pt x="1447958" y="804376"/>
                  <a:pt x="1349815" y="834666"/>
                  <a:pt x="1263286" y="834666"/>
                </a:cubicBezTo>
                <a:cubicBezTo>
                  <a:pt x="1067192" y="834666"/>
                  <a:pt x="950582" y="712269"/>
                  <a:pt x="950582" y="528151"/>
                </a:cubicBezTo>
                <a:cubicBezTo>
                  <a:pt x="950582" y="353367"/>
                  <a:pt x="1068334" y="227542"/>
                  <a:pt x="1252910" y="227542"/>
                </a:cubicBezTo>
                <a:close/>
                <a:moveTo>
                  <a:pt x="2069749" y="4942"/>
                </a:moveTo>
                <a:lnTo>
                  <a:pt x="2210728" y="4942"/>
                </a:lnTo>
                <a:lnTo>
                  <a:pt x="2210728" y="819520"/>
                </a:lnTo>
                <a:lnTo>
                  <a:pt x="2079268" y="819520"/>
                </a:lnTo>
                <a:lnTo>
                  <a:pt x="2069749" y="740272"/>
                </a:lnTo>
                <a:cubicBezTo>
                  <a:pt x="2025866" y="809043"/>
                  <a:pt x="1955519" y="832284"/>
                  <a:pt x="1886315" y="832284"/>
                </a:cubicBezTo>
                <a:cubicBezTo>
                  <a:pt x="1718968" y="832284"/>
                  <a:pt x="1593220" y="720460"/>
                  <a:pt x="1593220" y="531675"/>
                </a:cubicBezTo>
                <a:cubicBezTo>
                  <a:pt x="1593220" y="333555"/>
                  <a:pt x="1716683" y="230970"/>
                  <a:pt x="1882793" y="230970"/>
                </a:cubicBezTo>
                <a:cubicBezTo>
                  <a:pt x="1942763" y="230970"/>
                  <a:pt x="2036241" y="263641"/>
                  <a:pt x="2069749" y="323077"/>
                </a:cubicBezTo>
                <a:close/>
                <a:moveTo>
                  <a:pt x="2345423" y="1"/>
                </a:moveTo>
                <a:cubicBezTo>
                  <a:pt x="2386974" y="13"/>
                  <a:pt x="2428525" y="27707"/>
                  <a:pt x="2428525" y="83047"/>
                </a:cubicBezTo>
                <a:cubicBezTo>
                  <a:pt x="2428525" y="193728"/>
                  <a:pt x="2262321" y="193728"/>
                  <a:pt x="2262321" y="83047"/>
                </a:cubicBezTo>
                <a:cubicBezTo>
                  <a:pt x="2262321" y="27659"/>
                  <a:pt x="2303872" y="-11"/>
                  <a:pt x="2345423" y="1"/>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609600" y="3548063"/>
            <a:ext cx="5486400" cy="981075"/>
          </a:xfrm>
        </p:spPr>
        <p:txBody>
          <a:bodyPr lIns="0" rIns="0"/>
          <a:lstStyle>
            <a:lvl1pPr>
              <a:lnSpc>
                <a:spcPct val="90000"/>
              </a:lnSpc>
              <a:spcAft>
                <a:spcPts val="0"/>
              </a:spcAft>
              <a:defRPr sz="24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title goes here</a:t>
            </a:r>
          </a:p>
          <a:p>
            <a:pPr lvl="1"/>
            <a:r>
              <a:rPr lang="en-GB"/>
              <a:t>Subtitle // Date here</a:t>
            </a:r>
          </a:p>
        </p:txBody>
      </p:sp>
    </p:spTree>
    <p:extLst>
      <p:ext uri="{BB962C8B-B14F-4D97-AF65-F5344CB8AC3E}">
        <p14:creationId xmlns:p14="http://schemas.microsoft.com/office/powerpoint/2010/main" val="3340078801"/>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preserve="1">
  <p:cSld name="Client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00F3E78-2B98-7C49-B46E-A733CA30431D}"/>
              </a:ext>
            </a:extLst>
          </p:cNvPr>
          <p:cNvSpPr>
            <a:spLocks noGrp="1"/>
          </p:cNvSpPr>
          <p:nvPr>
            <p:ph type="pic" sz="quarter" idx="10"/>
          </p:nvPr>
        </p:nvSpPr>
        <p:spPr>
          <a:xfrm>
            <a:off x="0" y="0"/>
            <a:ext cx="12192000" cy="6858000"/>
          </a:xfrm>
          <a:solidFill>
            <a:schemeClr val="bg1">
              <a:lumMod val="95000"/>
            </a:schemeClr>
          </a:solidFill>
          <a:ln>
            <a:noFill/>
          </a:ln>
        </p:spPr>
        <p:txBody>
          <a:bodyPr anchor="ctr"/>
          <a:lstStyle>
            <a:lvl1pPr algn="ctr">
              <a:defRPr/>
            </a:lvl1pPr>
          </a:lstStyle>
          <a:p>
            <a:r>
              <a:rPr lang="es-ES"/>
              <a:t>Haga clic en el icono para agregar una imagen</a:t>
            </a:r>
            <a:endParaRPr lang="en-GB"/>
          </a:p>
        </p:txBody>
      </p:sp>
      <p:sp>
        <p:nvSpPr>
          <p:cNvPr id="9" name="Text Placeholder 27">
            <a:extLst>
              <a:ext uri="{FF2B5EF4-FFF2-40B4-BE49-F238E27FC236}">
                <a16:creationId xmlns:a16="http://schemas.microsoft.com/office/drawing/2014/main" id="{8A646979-CD1E-1D4C-85F5-624B90BE0303}"/>
              </a:ext>
            </a:extLst>
          </p:cNvPr>
          <p:cNvSpPr>
            <a:spLocks noGrp="1"/>
          </p:cNvSpPr>
          <p:nvPr>
            <p:ph type="body" sz="quarter" idx="23"/>
          </p:nvPr>
        </p:nvSpPr>
        <p:spPr>
          <a:xfrm>
            <a:off x="609600" y="2615139"/>
            <a:ext cx="3322320" cy="537997"/>
          </a:xfrm>
          <a:custGeom>
            <a:avLst/>
            <a:gdLst>
              <a:gd name="connsiteX0" fmla="*/ 1895453 w 5168519"/>
              <a:gd name="connsiteY0" fmla="*/ 363844 h 836961"/>
              <a:gd name="connsiteX1" fmla="*/ 1733628 w 5168519"/>
              <a:gd name="connsiteY1" fmla="*/ 531675 h 836961"/>
              <a:gd name="connsiteX2" fmla="*/ 1895453 w 5168519"/>
              <a:gd name="connsiteY2" fmla="*/ 700648 h 836961"/>
              <a:gd name="connsiteX3" fmla="*/ 2060515 w 5168519"/>
              <a:gd name="connsiteY3" fmla="*/ 531675 h 836961"/>
              <a:gd name="connsiteX4" fmla="*/ 2060568 w 5168519"/>
              <a:gd name="connsiteY4" fmla="*/ 525121 h 836961"/>
              <a:gd name="connsiteX5" fmla="*/ 1895453 w 5168519"/>
              <a:gd name="connsiteY5" fmla="*/ 363844 h 836961"/>
              <a:gd name="connsiteX6" fmla="*/ 3942071 w 5168519"/>
              <a:gd name="connsiteY6" fmla="*/ 362702 h 836961"/>
              <a:gd name="connsiteX7" fmla="*/ 3787480 w 5168519"/>
              <a:gd name="connsiteY7" fmla="*/ 532818 h 836961"/>
              <a:gd name="connsiteX8" fmla="*/ 3905939 w 5168519"/>
              <a:gd name="connsiteY8" fmla="*/ 698118 h 836961"/>
              <a:gd name="connsiteX9" fmla="*/ 3941976 w 5168519"/>
              <a:gd name="connsiteY9" fmla="*/ 701782 h 836961"/>
              <a:gd name="connsiteX10" fmla="*/ 3941881 w 5168519"/>
              <a:gd name="connsiteY10" fmla="*/ 701792 h 836961"/>
              <a:gd name="connsiteX11" fmla="*/ 3942071 w 5168519"/>
              <a:gd name="connsiteY11" fmla="*/ 701792 h 836961"/>
              <a:gd name="connsiteX12" fmla="*/ 3941976 w 5168519"/>
              <a:gd name="connsiteY12" fmla="*/ 701782 h 836961"/>
              <a:gd name="connsiteX13" fmla="*/ 3978022 w 5168519"/>
              <a:gd name="connsiteY13" fmla="*/ 698067 h 836961"/>
              <a:gd name="connsiteX14" fmla="*/ 4096662 w 5168519"/>
              <a:gd name="connsiteY14" fmla="*/ 532818 h 836961"/>
              <a:gd name="connsiteX15" fmla="*/ 3942071 w 5168519"/>
              <a:gd name="connsiteY15" fmla="*/ 362702 h 836961"/>
              <a:gd name="connsiteX16" fmla="*/ 2787112 w 5168519"/>
              <a:gd name="connsiteY16" fmla="*/ 357654 h 836961"/>
              <a:gd name="connsiteX17" fmla="*/ 2618623 w 5168519"/>
              <a:gd name="connsiteY17" fmla="*/ 531294 h 836961"/>
              <a:gd name="connsiteX18" fmla="*/ 2787112 w 5168519"/>
              <a:gd name="connsiteY18" fmla="*/ 706078 h 836961"/>
              <a:gd name="connsiteX19" fmla="*/ 2787112 w 5168519"/>
              <a:gd name="connsiteY19" fmla="*/ 706459 h 836961"/>
              <a:gd name="connsiteX20" fmla="*/ 2787112 w 5168519"/>
              <a:gd name="connsiteY20" fmla="*/ 357654 h 836961"/>
              <a:gd name="connsiteX21" fmla="*/ 1257575 w 5168519"/>
              <a:gd name="connsiteY21" fmla="*/ 353748 h 836961"/>
              <a:gd name="connsiteX22" fmla="*/ 1098319 w 5168519"/>
              <a:gd name="connsiteY22" fmla="*/ 465667 h 836961"/>
              <a:gd name="connsiteX23" fmla="*/ 1405217 w 5168519"/>
              <a:gd name="connsiteY23" fmla="*/ 465667 h 836961"/>
              <a:gd name="connsiteX24" fmla="*/ 1257575 w 5168519"/>
              <a:gd name="connsiteY24" fmla="*/ 353748 h 836961"/>
              <a:gd name="connsiteX25" fmla="*/ 2275077 w 5168519"/>
              <a:gd name="connsiteY25" fmla="*/ 242687 h 836961"/>
              <a:gd name="connsiteX26" fmla="*/ 2415770 w 5168519"/>
              <a:gd name="connsiteY26" fmla="*/ 242687 h 836961"/>
              <a:gd name="connsiteX27" fmla="*/ 2415770 w 5168519"/>
              <a:gd name="connsiteY27" fmla="*/ 819521 h 836961"/>
              <a:gd name="connsiteX28" fmla="*/ 2275077 w 5168519"/>
              <a:gd name="connsiteY28" fmla="*/ 819521 h 836961"/>
              <a:gd name="connsiteX29" fmla="*/ 4568241 w 5168519"/>
              <a:gd name="connsiteY29" fmla="*/ 234400 h 836961"/>
              <a:gd name="connsiteX30" fmla="*/ 4736730 w 5168519"/>
              <a:gd name="connsiteY30" fmla="*/ 341651 h 836961"/>
              <a:gd name="connsiteX31" fmla="*/ 4927113 w 5168519"/>
              <a:gd name="connsiteY31" fmla="*/ 236877 h 836961"/>
              <a:gd name="connsiteX32" fmla="*/ 5168519 w 5168519"/>
              <a:gd name="connsiteY32" fmla="*/ 509482 h 836961"/>
              <a:gd name="connsiteX33" fmla="*/ 5168519 w 5168519"/>
              <a:gd name="connsiteY33" fmla="*/ 819140 h 836961"/>
              <a:gd name="connsiteX34" fmla="*/ 5027826 w 5168519"/>
              <a:gd name="connsiteY34" fmla="*/ 819140 h 836961"/>
              <a:gd name="connsiteX35" fmla="*/ 5027826 w 5168519"/>
              <a:gd name="connsiteY35" fmla="*/ 509482 h 836961"/>
              <a:gd name="connsiteX36" fmla="*/ 4920450 w 5168519"/>
              <a:gd name="connsiteY36" fmla="*/ 369655 h 836961"/>
              <a:gd name="connsiteX37" fmla="*/ 4796701 w 5168519"/>
              <a:gd name="connsiteY37" fmla="*/ 511863 h 836961"/>
              <a:gd name="connsiteX38" fmla="*/ 4796701 w 5168519"/>
              <a:gd name="connsiteY38" fmla="*/ 819140 h 836961"/>
              <a:gd name="connsiteX39" fmla="*/ 4656008 w 5168519"/>
              <a:gd name="connsiteY39" fmla="*/ 819140 h 836961"/>
              <a:gd name="connsiteX40" fmla="*/ 4656008 w 5168519"/>
              <a:gd name="connsiteY40" fmla="*/ 511863 h 836961"/>
              <a:gd name="connsiteX41" fmla="*/ 4539493 w 5168519"/>
              <a:gd name="connsiteY41" fmla="*/ 367369 h 836961"/>
              <a:gd name="connsiteX42" fmla="*/ 4418314 w 5168519"/>
              <a:gd name="connsiteY42" fmla="*/ 511863 h 836961"/>
              <a:gd name="connsiteX43" fmla="*/ 4418314 w 5168519"/>
              <a:gd name="connsiteY43" fmla="*/ 819140 h 836961"/>
              <a:gd name="connsiteX44" fmla="*/ 4277526 w 5168519"/>
              <a:gd name="connsiteY44" fmla="*/ 819140 h 836961"/>
              <a:gd name="connsiteX45" fmla="*/ 4277526 w 5168519"/>
              <a:gd name="connsiteY45" fmla="*/ 243734 h 836961"/>
              <a:gd name="connsiteX46" fmla="*/ 4407939 w 5168519"/>
              <a:gd name="connsiteY46" fmla="*/ 243734 h 836961"/>
              <a:gd name="connsiteX47" fmla="*/ 4418314 w 5168519"/>
              <a:gd name="connsiteY47" fmla="*/ 313648 h 836961"/>
              <a:gd name="connsiteX48" fmla="*/ 4568241 w 5168519"/>
              <a:gd name="connsiteY48" fmla="*/ 234400 h 836961"/>
              <a:gd name="connsiteX49" fmla="*/ 290715 w 5168519"/>
              <a:gd name="connsiteY49" fmla="*/ 234400 h 836961"/>
              <a:gd name="connsiteX50" fmla="*/ 459204 w 5168519"/>
              <a:gd name="connsiteY50" fmla="*/ 341651 h 836961"/>
              <a:gd name="connsiteX51" fmla="*/ 649587 w 5168519"/>
              <a:gd name="connsiteY51" fmla="*/ 236877 h 836961"/>
              <a:gd name="connsiteX52" fmla="*/ 890707 w 5168519"/>
              <a:gd name="connsiteY52" fmla="*/ 509482 h 836961"/>
              <a:gd name="connsiteX53" fmla="*/ 890707 w 5168519"/>
              <a:gd name="connsiteY53" fmla="*/ 819140 h 836961"/>
              <a:gd name="connsiteX54" fmla="*/ 750300 w 5168519"/>
              <a:gd name="connsiteY54" fmla="*/ 819140 h 836961"/>
              <a:gd name="connsiteX55" fmla="*/ 750300 w 5168519"/>
              <a:gd name="connsiteY55" fmla="*/ 509482 h 836961"/>
              <a:gd name="connsiteX56" fmla="*/ 642924 w 5168519"/>
              <a:gd name="connsiteY56" fmla="*/ 369655 h 836961"/>
              <a:gd name="connsiteX57" fmla="*/ 519175 w 5168519"/>
              <a:gd name="connsiteY57" fmla="*/ 511863 h 836961"/>
              <a:gd name="connsiteX58" fmla="*/ 519175 w 5168519"/>
              <a:gd name="connsiteY58" fmla="*/ 819140 h 836961"/>
              <a:gd name="connsiteX59" fmla="*/ 378482 w 5168519"/>
              <a:gd name="connsiteY59" fmla="*/ 819140 h 836961"/>
              <a:gd name="connsiteX60" fmla="*/ 378482 w 5168519"/>
              <a:gd name="connsiteY60" fmla="*/ 511863 h 836961"/>
              <a:gd name="connsiteX61" fmla="*/ 261967 w 5168519"/>
              <a:gd name="connsiteY61" fmla="*/ 367369 h 836961"/>
              <a:gd name="connsiteX62" fmla="*/ 140788 w 5168519"/>
              <a:gd name="connsiteY62" fmla="*/ 511863 h 836961"/>
              <a:gd name="connsiteX63" fmla="*/ 140788 w 5168519"/>
              <a:gd name="connsiteY63" fmla="*/ 819140 h 836961"/>
              <a:gd name="connsiteX64" fmla="*/ 0 w 5168519"/>
              <a:gd name="connsiteY64" fmla="*/ 819140 h 836961"/>
              <a:gd name="connsiteX65" fmla="*/ 0 w 5168519"/>
              <a:gd name="connsiteY65" fmla="*/ 243830 h 836961"/>
              <a:gd name="connsiteX66" fmla="*/ 130412 w 5168519"/>
              <a:gd name="connsiteY66" fmla="*/ 243830 h 836961"/>
              <a:gd name="connsiteX67" fmla="*/ 140788 w 5168519"/>
              <a:gd name="connsiteY67" fmla="*/ 313648 h 836961"/>
              <a:gd name="connsiteX68" fmla="*/ 290715 w 5168519"/>
              <a:gd name="connsiteY68" fmla="*/ 234400 h 836961"/>
              <a:gd name="connsiteX69" fmla="*/ 3940929 w 5168519"/>
              <a:gd name="connsiteY69" fmla="*/ 233352 h 836961"/>
              <a:gd name="connsiteX70" fmla="*/ 4238307 w 5168519"/>
              <a:gd name="connsiteY70" fmla="*/ 532818 h 836961"/>
              <a:gd name="connsiteX71" fmla="*/ 3941786 w 5168519"/>
              <a:gd name="connsiteY71" fmla="*/ 832284 h 836961"/>
              <a:gd name="connsiteX72" fmla="*/ 3646692 w 5168519"/>
              <a:gd name="connsiteY72" fmla="*/ 532818 h 836961"/>
              <a:gd name="connsiteX73" fmla="*/ 3940929 w 5168519"/>
              <a:gd name="connsiteY73" fmla="*/ 233352 h 836961"/>
              <a:gd name="connsiteX74" fmla="*/ 2774737 w 5168519"/>
              <a:gd name="connsiteY74" fmla="*/ 230590 h 836961"/>
              <a:gd name="connsiteX75" fmla="*/ 2955601 w 5168519"/>
              <a:gd name="connsiteY75" fmla="*/ 323840 h 836961"/>
              <a:gd name="connsiteX76" fmla="*/ 2960456 w 5168519"/>
              <a:gd name="connsiteY76" fmla="*/ 244973 h 836961"/>
              <a:gd name="connsiteX77" fmla="*/ 3095152 w 5168519"/>
              <a:gd name="connsiteY77" fmla="*/ 244973 h 836961"/>
              <a:gd name="connsiteX78" fmla="*/ 3095152 w 5168519"/>
              <a:gd name="connsiteY78" fmla="*/ 819521 h 836961"/>
              <a:gd name="connsiteX79" fmla="*/ 2962455 w 5168519"/>
              <a:gd name="connsiteY79" fmla="*/ 819521 h 836961"/>
              <a:gd name="connsiteX80" fmla="*/ 2955601 w 5168519"/>
              <a:gd name="connsiteY80" fmla="*/ 735606 h 836961"/>
              <a:gd name="connsiteX81" fmla="*/ 2770930 w 5168519"/>
              <a:gd name="connsiteY81" fmla="*/ 836952 h 836961"/>
              <a:gd name="connsiteX82" fmla="*/ 2477930 w 5168519"/>
              <a:gd name="connsiteY82" fmla="*/ 531675 h 836961"/>
              <a:gd name="connsiteX83" fmla="*/ 2774737 w 5168519"/>
              <a:gd name="connsiteY83" fmla="*/ 230590 h 836961"/>
              <a:gd name="connsiteX84" fmla="*/ 3437461 w 5168519"/>
              <a:gd name="connsiteY84" fmla="*/ 228685 h 836961"/>
              <a:gd name="connsiteX85" fmla="*/ 3642885 w 5168519"/>
              <a:gd name="connsiteY85" fmla="*/ 313743 h 836961"/>
              <a:gd name="connsiteX86" fmla="*/ 3553976 w 5168519"/>
              <a:gd name="connsiteY86" fmla="*/ 408136 h 836961"/>
              <a:gd name="connsiteX87" fmla="*/ 3439746 w 5168519"/>
              <a:gd name="connsiteY87" fmla="*/ 362702 h 836961"/>
              <a:gd name="connsiteX88" fmla="*/ 3275921 w 5168519"/>
              <a:gd name="connsiteY88" fmla="*/ 532818 h 836961"/>
              <a:gd name="connsiteX89" fmla="*/ 3437747 w 5168519"/>
              <a:gd name="connsiteY89" fmla="*/ 700649 h 836961"/>
              <a:gd name="connsiteX90" fmla="*/ 3561782 w 5168519"/>
              <a:gd name="connsiteY90" fmla="*/ 652833 h 836961"/>
              <a:gd name="connsiteX91" fmla="*/ 3656402 w 5168519"/>
              <a:gd name="connsiteY91" fmla="*/ 746083 h 836961"/>
              <a:gd name="connsiteX92" fmla="*/ 3437461 w 5168519"/>
              <a:gd name="connsiteY92" fmla="*/ 836952 h 836961"/>
              <a:gd name="connsiteX93" fmla="*/ 3135228 w 5168519"/>
              <a:gd name="connsiteY93" fmla="*/ 532818 h 836961"/>
              <a:gd name="connsiteX94" fmla="*/ 3437461 w 5168519"/>
              <a:gd name="connsiteY94" fmla="*/ 228685 h 836961"/>
              <a:gd name="connsiteX95" fmla="*/ 1252910 w 5168519"/>
              <a:gd name="connsiteY95" fmla="*/ 227542 h 836961"/>
              <a:gd name="connsiteX96" fmla="*/ 1540198 w 5168519"/>
              <a:gd name="connsiteY96" fmla="*/ 582920 h 836961"/>
              <a:gd name="connsiteX97" fmla="*/ 1096415 w 5168519"/>
              <a:gd name="connsiteY97" fmla="*/ 582920 h 836961"/>
              <a:gd name="connsiteX98" fmla="*/ 1266047 w 5168519"/>
              <a:gd name="connsiteY98" fmla="*/ 705316 h 836961"/>
              <a:gd name="connsiteX99" fmla="*/ 1418353 w 5168519"/>
              <a:gd name="connsiteY99" fmla="*/ 651690 h 836961"/>
              <a:gd name="connsiteX100" fmla="*/ 1507928 w 5168519"/>
              <a:gd name="connsiteY100" fmla="*/ 741416 h 836961"/>
              <a:gd name="connsiteX101" fmla="*/ 1263286 w 5168519"/>
              <a:gd name="connsiteY101" fmla="*/ 834666 h 836961"/>
              <a:gd name="connsiteX102" fmla="*/ 950582 w 5168519"/>
              <a:gd name="connsiteY102" fmla="*/ 528151 h 836961"/>
              <a:gd name="connsiteX103" fmla="*/ 1252910 w 5168519"/>
              <a:gd name="connsiteY103" fmla="*/ 227542 h 836961"/>
              <a:gd name="connsiteX104" fmla="*/ 2069749 w 5168519"/>
              <a:gd name="connsiteY104" fmla="*/ 4942 h 836961"/>
              <a:gd name="connsiteX105" fmla="*/ 2210728 w 5168519"/>
              <a:gd name="connsiteY105" fmla="*/ 4942 h 836961"/>
              <a:gd name="connsiteX106" fmla="*/ 2210728 w 5168519"/>
              <a:gd name="connsiteY106" fmla="*/ 819520 h 836961"/>
              <a:gd name="connsiteX107" fmla="*/ 2079268 w 5168519"/>
              <a:gd name="connsiteY107" fmla="*/ 819520 h 836961"/>
              <a:gd name="connsiteX108" fmla="*/ 2069749 w 5168519"/>
              <a:gd name="connsiteY108" fmla="*/ 740272 h 836961"/>
              <a:gd name="connsiteX109" fmla="*/ 1886315 w 5168519"/>
              <a:gd name="connsiteY109" fmla="*/ 832284 h 836961"/>
              <a:gd name="connsiteX110" fmla="*/ 1593220 w 5168519"/>
              <a:gd name="connsiteY110" fmla="*/ 531675 h 836961"/>
              <a:gd name="connsiteX111" fmla="*/ 1882793 w 5168519"/>
              <a:gd name="connsiteY111" fmla="*/ 230970 h 836961"/>
              <a:gd name="connsiteX112" fmla="*/ 2069749 w 5168519"/>
              <a:gd name="connsiteY112" fmla="*/ 323077 h 836961"/>
              <a:gd name="connsiteX113" fmla="*/ 2345423 w 5168519"/>
              <a:gd name="connsiteY113" fmla="*/ 1 h 836961"/>
              <a:gd name="connsiteX114" fmla="*/ 2428525 w 5168519"/>
              <a:gd name="connsiteY114" fmla="*/ 83047 h 836961"/>
              <a:gd name="connsiteX115" fmla="*/ 2262321 w 5168519"/>
              <a:gd name="connsiteY115" fmla="*/ 83047 h 836961"/>
              <a:gd name="connsiteX116" fmla="*/ 2345423 w 5168519"/>
              <a:gd name="connsiteY116" fmla="*/ 1 h 83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5168519" h="836961">
                <a:moveTo>
                  <a:pt x="1895453" y="363844"/>
                </a:moveTo>
                <a:cubicBezTo>
                  <a:pt x="1805116" y="363844"/>
                  <a:pt x="1733628" y="427947"/>
                  <a:pt x="1733628" y="531675"/>
                </a:cubicBezTo>
                <a:cubicBezTo>
                  <a:pt x="1733628" y="631877"/>
                  <a:pt x="1805497" y="700648"/>
                  <a:pt x="1895453" y="700648"/>
                </a:cubicBezTo>
                <a:cubicBezTo>
                  <a:pt x="1984362" y="700648"/>
                  <a:pt x="2060515" y="635402"/>
                  <a:pt x="2060515" y="531675"/>
                </a:cubicBezTo>
                <a:cubicBezTo>
                  <a:pt x="2060576" y="529491"/>
                  <a:pt x="2060594" y="527306"/>
                  <a:pt x="2060568" y="525121"/>
                </a:cubicBezTo>
                <a:cubicBezTo>
                  <a:pt x="2059481" y="434963"/>
                  <a:pt x="1985556" y="362756"/>
                  <a:pt x="1895453" y="363844"/>
                </a:cubicBezTo>
                <a:close/>
                <a:moveTo>
                  <a:pt x="3942071" y="362702"/>
                </a:moveTo>
                <a:cubicBezTo>
                  <a:pt x="3840502" y="362702"/>
                  <a:pt x="3787480" y="445378"/>
                  <a:pt x="3787480" y="532818"/>
                </a:cubicBezTo>
                <a:cubicBezTo>
                  <a:pt x="3787480" y="609328"/>
                  <a:pt x="3827201" y="681316"/>
                  <a:pt x="3905939" y="698118"/>
                </a:cubicBezTo>
                <a:lnTo>
                  <a:pt x="3941976" y="701782"/>
                </a:lnTo>
                <a:lnTo>
                  <a:pt x="3941881" y="701792"/>
                </a:lnTo>
                <a:lnTo>
                  <a:pt x="3942071" y="701792"/>
                </a:lnTo>
                <a:lnTo>
                  <a:pt x="3941976" y="701782"/>
                </a:lnTo>
                <a:lnTo>
                  <a:pt x="3978022" y="698067"/>
                </a:lnTo>
                <a:cubicBezTo>
                  <a:pt x="4056797" y="681045"/>
                  <a:pt x="4096662" y="608244"/>
                  <a:pt x="4096662" y="532818"/>
                </a:cubicBezTo>
                <a:cubicBezTo>
                  <a:pt x="4096662" y="446617"/>
                  <a:pt x="4036692" y="362702"/>
                  <a:pt x="3942071" y="362702"/>
                </a:cubicBezTo>
                <a:close/>
                <a:moveTo>
                  <a:pt x="2787112" y="357654"/>
                </a:moveTo>
                <a:cubicBezTo>
                  <a:pt x="2693634" y="357654"/>
                  <a:pt x="2618623" y="421757"/>
                  <a:pt x="2618623" y="531294"/>
                </a:cubicBezTo>
                <a:cubicBezTo>
                  <a:pt x="2618623" y="640832"/>
                  <a:pt x="2693634" y="706078"/>
                  <a:pt x="2787112" y="706078"/>
                </a:cubicBezTo>
                <a:lnTo>
                  <a:pt x="2787112" y="706459"/>
                </a:lnTo>
                <a:cubicBezTo>
                  <a:pt x="3008623" y="706459"/>
                  <a:pt x="3008623" y="358035"/>
                  <a:pt x="2787112" y="357654"/>
                </a:cubicBezTo>
                <a:close/>
                <a:moveTo>
                  <a:pt x="1257575" y="353748"/>
                </a:moveTo>
                <a:cubicBezTo>
                  <a:pt x="1181421" y="353748"/>
                  <a:pt x="1119071" y="391086"/>
                  <a:pt x="1098319" y="465667"/>
                </a:cubicBezTo>
                <a:lnTo>
                  <a:pt x="1405217" y="465667"/>
                </a:lnTo>
                <a:cubicBezTo>
                  <a:pt x="1395983" y="391086"/>
                  <a:pt x="1338297" y="353748"/>
                  <a:pt x="1257575" y="353748"/>
                </a:cubicBezTo>
                <a:close/>
                <a:moveTo>
                  <a:pt x="2275077" y="242687"/>
                </a:moveTo>
                <a:lnTo>
                  <a:pt x="2415770" y="242687"/>
                </a:lnTo>
                <a:lnTo>
                  <a:pt x="2415770" y="819521"/>
                </a:lnTo>
                <a:lnTo>
                  <a:pt x="2275077" y="819521"/>
                </a:lnTo>
                <a:close/>
                <a:moveTo>
                  <a:pt x="4568241" y="234400"/>
                </a:moveTo>
                <a:cubicBezTo>
                  <a:pt x="4636398" y="234400"/>
                  <a:pt x="4704460" y="262403"/>
                  <a:pt x="4736730" y="341651"/>
                </a:cubicBezTo>
                <a:cubicBezTo>
                  <a:pt x="4787562" y="260117"/>
                  <a:pt x="4853340" y="236877"/>
                  <a:pt x="4927113" y="236877"/>
                </a:cubicBezTo>
                <a:cubicBezTo>
                  <a:pt x="5088653" y="236877"/>
                  <a:pt x="5168233" y="337079"/>
                  <a:pt x="5168519" y="509482"/>
                </a:cubicBezTo>
                <a:lnTo>
                  <a:pt x="5168519" y="819140"/>
                </a:lnTo>
                <a:lnTo>
                  <a:pt x="5027826" y="819140"/>
                </a:lnTo>
                <a:lnTo>
                  <a:pt x="5027826" y="509482"/>
                </a:lnTo>
                <a:cubicBezTo>
                  <a:pt x="5027826" y="433758"/>
                  <a:pt x="4996603" y="369655"/>
                  <a:pt x="4920450" y="369655"/>
                </a:cubicBezTo>
                <a:cubicBezTo>
                  <a:pt x="4844296" y="369655"/>
                  <a:pt x="4796701" y="435663"/>
                  <a:pt x="4796701" y="511863"/>
                </a:cubicBezTo>
                <a:lnTo>
                  <a:pt x="4796701" y="819140"/>
                </a:lnTo>
                <a:lnTo>
                  <a:pt x="4656008" y="819140"/>
                </a:lnTo>
                <a:lnTo>
                  <a:pt x="4656008" y="511863"/>
                </a:lnTo>
                <a:cubicBezTo>
                  <a:pt x="4656008" y="436140"/>
                  <a:pt x="4615647" y="367369"/>
                  <a:pt x="4539493" y="367369"/>
                </a:cubicBezTo>
                <a:cubicBezTo>
                  <a:pt x="4463340" y="367369"/>
                  <a:pt x="4418314" y="435663"/>
                  <a:pt x="4418314" y="511863"/>
                </a:cubicBezTo>
                <a:lnTo>
                  <a:pt x="4418314" y="819140"/>
                </a:lnTo>
                <a:lnTo>
                  <a:pt x="4277526" y="819140"/>
                </a:lnTo>
                <a:lnTo>
                  <a:pt x="4277526" y="243734"/>
                </a:lnTo>
                <a:lnTo>
                  <a:pt x="4407939" y="243734"/>
                </a:lnTo>
                <a:lnTo>
                  <a:pt x="4418314" y="313648"/>
                </a:lnTo>
                <a:cubicBezTo>
                  <a:pt x="4448300" y="255355"/>
                  <a:pt x="4514077" y="234400"/>
                  <a:pt x="4568241" y="234400"/>
                </a:cubicBezTo>
                <a:close/>
                <a:moveTo>
                  <a:pt x="290715" y="234400"/>
                </a:moveTo>
                <a:cubicBezTo>
                  <a:pt x="358872" y="234400"/>
                  <a:pt x="426934" y="262403"/>
                  <a:pt x="459204" y="341651"/>
                </a:cubicBezTo>
                <a:cubicBezTo>
                  <a:pt x="510036" y="260117"/>
                  <a:pt x="575718" y="236877"/>
                  <a:pt x="649587" y="236877"/>
                </a:cubicBezTo>
                <a:cubicBezTo>
                  <a:pt x="811127" y="236877"/>
                  <a:pt x="890707" y="337079"/>
                  <a:pt x="890707" y="509482"/>
                </a:cubicBezTo>
                <a:lnTo>
                  <a:pt x="890707" y="819140"/>
                </a:lnTo>
                <a:lnTo>
                  <a:pt x="750300" y="819140"/>
                </a:lnTo>
                <a:lnTo>
                  <a:pt x="750300" y="509482"/>
                </a:lnTo>
                <a:cubicBezTo>
                  <a:pt x="750300" y="433758"/>
                  <a:pt x="719077" y="369655"/>
                  <a:pt x="642924" y="369655"/>
                </a:cubicBezTo>
                <a:cubicBezTo>
                  <a:pt x="566770" y="369655"/>
                  <a:pt x="519175" y="435663"/>
                  <a:pt x="519175" y="511863"/>
                </a:cubicBezTo>
                <a:lnTo>
                  <a:pt x="519175" y="819140"/>
                </a:lnTo>
                <a:lnTo>
                  <a:pt x="378482" y="819140"/>
                </a:lnTo>
                <a:lnTo>
                  <a:pt x="378482" y="511863"/>
                </a:lnTo>
                <a:cubicBezTo>
                  <a:pt x="378482" y="436140"/>
                  <a:pt x="338120" y="367369"/>
                  <a:pt x="261967" y="367369"/>
                </a:cubicBezTo>
                <a:cubicBezTo>
                  <a:pt x="185814" y="367369"/>
                  <a:pt x="140788" y="435663"/>
                  <a:pt x="140788" y="511863"/>
                </a:cubicBezTo>
                <a:lnTo>
                  <a:pt x="140788" y="819140"/>
                </a:lnTo>
                <a:lnTo>
                  <a:pt x="0" y="819140"/>
                </a:lnTo>
                <a:lnTo>
                  <a:pt x="0" y="243830"/>
                </a:lnTo>
                <a:lnTo>
                  <a:pt x="130412" y="243830"/>
                </a:lnTo>
                <a:lnTo>
                  <a:pt x="140788" y="313648"/>
                </a:lnTo>
                <a:cubicBezTo>
                  <a:pt x="170774" y="255355"/>
                  <a:pt x="236551" y="234400"/>
                  <a:pt x="290715" y="234400"/>
                </a:cubicBezTo>
                <a:close/>
                <a:moveTo>
                  <a:pt x="3940929" y="233352"/>
                </a:moveTo>
                <a:cubicBezTo>
                  <a:pt x="4121793" y="233352"/>
                  <a:pt x="4238307" y="367369"/>
                  <a:pt x="4238307" y="532818"/>
                </a:cubicBezTo>
                <a:cubicBezTo>
                  <a:pt x="4238307" y="698267"/>
                  <a:pt x="4126077" y="832284"/>
                  <a:pt x="3941786" y="832284"/>
                </a:cubicBezTo>
                <a:cubicBezTo>
                  <a:pt x="3757495" y="832284"/>
                  <a:pt x="3646692" y="697124"/>
                  <a:pt x="3646692" y="532818"/>
                </a:cubicBezTo>
                <a:cubicBezTo>
                  <a:pt x="3646692" y="368512"/>
                  <a:pt x="3760065" y="233352"/>
                  <a:pt x="3940929" y="233352"/>
                </a:cubicBezTo>
                <a:close/>
                <a:moveTo>
                  <a:pt x="2774737" y="230590"/>
                </a:moveTo>
                <a:cubicBezTo>
                  <a:pt x="2850890" y="230590"/>
                  <a:pt x="2923236" y="266690"/>
                  <a:pt x="2955601" y="323840"/>
                </a:cubicBezTo>
                <a:lnTo>
                  <a:pt x="2960456" y="244973"/>
                </a:lnTo>
                <a:lnTo>
                  <a:pt x="3095152" y="244973"/>
                </a:lnTo>
                <a:lnTo>
                  <a:pt x="3095152" y="819521"/>
                </a:lnTo>
                <a:lnTo>
                  <a:pt x="2962455" y="819521"/>
                </a:lnTo>
                <a:lnTo>
                  <a:pt x="2955601" y="735606"/>
                </a:lnTo>
                <a:cubicBezTo>
                  <a:pt x="2923236" y="803233"/>
                  <a:pt x="2834422" y="835809"/>
                  <a:pt x="2770930" y="836952"/>
                </a:cubicBezTo>
                <a:cubicBezTo>
                  <a:pt x="2602441" y="838095"/>
                  <a:pt x="2477930" y="733224"/>
                  <a:pt x="2477930" y="531675"/>
                </a:cubicBezTo>
                <a:cubicBezTo>
                  <a:pt x="2477930" y="333365"/>
                  <a:pt x="2608247" y="229828"/>
                  <a:pt x="2774737" y="230590"/>
                </a:cubicBezTo>
                <a:close/>
                <a:moveTo>
                  <a:pt x="3437461" y="228685"/>
                </a:moveTo>
                <a:cubicBezTo>
                  <a:pt x="3518184" y="228685"/>
                  <a:pt x="3580534" y="252021"/>
                  <a:pt x="3642885" y="313743"/>
                </a:cubicBezTo>
                <a:lnTo>
                  <a:pt x="3553976" y="408136"/>
                </a:lnTo>
                <a:cubicBezTo>
                  <a:pt x="3522801" y="379414"/>
                  <a:pt x="3482119" y="363233"/>
                  <a:pt x="3439746" y="362702"/>
                </a:cubicBezTo>
                <a:cubicBezTo>
                  <a:pt x="3345126" y="362702"/>
                  <a:pt x="3275921" y="432615"/>
                  <a:pt x="3275921" y="532818"/>
                </a:cubicBezTo>
                <a:cubicBezTo>
                  <a:pt x="3275921" y="642356"/>
                  <a:pt x="3350075" y="700649"/>
                  <a:pt x="3437747" y="700649"/>
                </a:cubicBezTo>
                <a:cubicBezTo>
                  <a:pt x="3483860" y="702191"/>
                  <a:pt x="3528623" y="684935"/>
                  <a:pt x="3561782" y="652833"/>
                </a:cubicBezTo>
                <a:lnTo>
                  <a:pt x="3656402" y="746083"/>
                </a:lnTo>
                <a:cubicBezTo>
                  <a:pt x="3590910" y="811329"/>
                  <a:pt x="3521706" y="836952"/>
                  <a:pt x="3437461" y="836952"/>
                </a:cubicBezTo>
                <a:cubicBezTo>
                  <a:pt x="3272494" y="836952"/>
                  <a:pt x="3135228" y="736748"/>
                  <a:pt x="3135228" y="532818"/>
                </a:cubicBezTo>
                <a:cubicBezTo>
                  <a:pt x="3135228" y="328888"/>
                  <a:pt x="3272494" y="228685"/>
                  <a:pt x="3437461" y="228685"/>
                </a:cubicBezTo>
                <a:close/>
                <a:moveTo>
                  <a:pt x="1252910" y="227542"/>
                </a:moveTo>
                <a:cubicBezTo>
                  <a:pt x="1443293" y="227542"/>
                  <a:pt x="1562188" y="346414"/>
                  <a:pt x="1540198" y="582920"/>
                </a:cubicBezTo>
                <a:lnTo>
                  <a:pt x="1096415" y="582920"/>
                </a:lnTo>
                <a:cubicBezTo>
                  <a:pt x="1105649" y="653976"/>
                  <a:pt x="1166762" y="705316"/>
                  <a:pt x="1266047" y="705316"/>
                </a:cubicBezTo>
                <a:cubicBezTo>
                  <a:pt x="1318021" y="705316"/>
                  <a:pt x="1386083" y="685504"/>
                  <a:pt x="1418353" y="651690"/>
                </a:cubicBezTo>
                <a:lnTo>
                  <a:pt x="1507928" y="741416"/>
                </a:lnTo>
                <a:cubicBezTo>
                  <a:pt x="1447958" y="804376"/>
                  <a:pt x="1349815" y="834666"/>
                  <a:pt x="1263286" y="834666"/>
                </a:cubicBezTo>
                <a:cubicBezTo>
                  <a:pt x="1067192" y="834666"/>
                  <a:pt x="950582" y="712269"/>
                  <a:pt x="950582" y="528151"/>
                </a:cubicBezTo>
                <a:cubicBezTo>
                  <a:pt x="950582" y="353367"/>
                  <a:pt x="1068334" y="227542"/>
                  <a:pt x="1252910" y="227542"/>
                </a:cubicBezTo>
                <a:close/>
                <a:moveTo>
                  <a:pt x="2069749" y="4942"/>
                </a:moveTo>
                <a:lnTo>
                  <a:pt x="2210728" y="4942"/>
                </a:lnTo>
                <a:lnTo>
                  <a:pt x="2210728" y="819520"/>
                </a:lnTo>
                <a:lnTo>
                  <a:pt x="2079268" y="819520"/>
                </a:lnTo>
                <a:lnTo>
                  <a:pt x="2069749" y="740272"/>
                </a:lnTo>
                <a:cubicBezTo>
                  <a:pt x="2025866" y="809043"/>
                  <a:pt x="1955519" y="832284"/>
                  <a:pt x="1886315" y="832284"/>
                </a:cubicBezTo>
                <a:cubicBezTo>
                  <a:pt x="1718968" y="832284"/>
                  <a:pt x="1593220" y="720460"/>
                  <a:pt x="1593220" y="531675"/>
                </a:cubicBezTo>
                <a:cubicBezTo>
                  <a:pt x="1593220" y="333555"/>
                  <a:pt x="1716683" y="230970"/>
                  <a:pt x="1882793" y="230970"/>
                </a:cubicBezTo>
                <a:cubicBezTo>
                  <a:pt x="1942763" y="230970"/>
                  <a:pt x="2036241" y="263641"/>
                  <a:pt x="2069749" y="323077"/>
                </a:cubicBezTo>
                <a:close/>
                <a:moveTo>
                  <a:pt x="2345423" y="1"/>
                </a:moveTo>
                <a:cubicBezTo>
                  <a:pt x="2386974" y="13"/>
                  <a:pt x="2428525" y="27707"/>
                  <a:pt x="2428525" y="83047"/>
                </a:cubicBezTo>
                <a:cubicBezTo>
                  <a:pt x="2428525" y="193728"/>
                  <a:pt x="2262321" y="193728"/>
                  <a:pt x="2262321" y="83047"/>
                </a:cubicBezTo>
                <a:cubicBezTo>
                  <a:pt x="2262321" y="27659"/>
                  <a:pt x="2303872" y="-11"/>
                  <a:pt x="2345423" y="1"/>
                </a:cubicBezTo>
                <a:close/>
              </a:path>
            </a:pathLst>
          </a:custGeom>
          <a:solidFill>
            <a:schemeClr val="bg1"/>
          </a:solidFill>
        </p:spPr>
        <p:txBody>
          <a:bodyPr wrap="square" anchor="ctr">
            <a:noAutofit/>
          </a:bodyPr>
          <a:lstStyle>
            <a:lvl1pPr algn="ctr">
              <a:defRPr sz="100">
                <a:solidFill>
                  <a:schemeClr val="bg1"/>
                </a:solidFill>
              </a:defRPr>
            </a:lvl1pPr>
          </a:lstStyle>
          <a:p>
            <a:pPr lvl="0"/>
            <a:r>
              <a:rPr lang="es-ES"/>
              <a:t>Haga clic para modificar los estilos de texto del patrón</a:t>
            </a:r>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609600" y="3548063"/>
            <a:ext cx="5486400" cy="981075"/>
          </a:xfrm>
        </p:spPr>
        <p:txBody>
          <a:bodyPr lIns="0" rIns="0"/>
          <a:lstStyle>
            <a:lvl1pPr>
              <a:lnSpc>
                <a:spcPct val="90000"/>
              </a:lnSpc>
              <a:spcAft>
                <a:spcPts val="0"/>
              </a:spcAft>
              <a:defRPr sz="24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title goes here</a:t>
            </a:r>
          </a:p>
          <a:p>
            <a:pPr lvl="1"/>
            <a:r>
              <a:rPr lang="en-GB"/>
              <a:t>Subtitle // Date here</a:t>
            </a:r>
          </a:p>
        </p:txBody>
      </p:sp>
      <p:sp>
        <p:nvSpPr>
          <p:cNvPr id="5" name="Text Placeholder 10">
            <a:extLst>
              <a:ext uri="{FF2B5EF4-FFF2-40B4-BE49-F238E27FC236}">
                <a16:creationId xmlns:a16="http://schemas.microsoft.com/office/drawing/2014/main" id="{D2C025E0-A506-1143-A09B-93B6849AD5EA}"/>
              </a:ext>
            </a:extLst>
          </p:cNvPr>
          <p:cNvSpPr>
            <a:spLocks noGrp="1"/>
          </p:cNvSpPr>
          <p:nvPr>
            <p:ph type="body" sz="quarter" idx="25" hasCustomPrompt="1"/>
          </p:nvPr>
        </p:nvSpPr>
        <p:spPr>
          <a:xfrm>
            <a:off x="609600" y="1895206"/>
            <a:ext cx="5486400" cy="780893"/>
          </a:xfrm>
        </p:spPr>
        <p:txBody>
          <a:bodyPr lIns="0" rIns="0"/>
          <a:lstStyle>
            <a:lvl1pPr>
              <a:lnSpc>
                <a:spcPct val="90000"/>
              </a:lnSpc>
              <a:spcAft>
                <a:spcPts val="0"/>
              </a:spcAft>
              <a:defRPr sz="60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Client Name x</a:t>
            </a:r>
          </a:p>
        </p:txBody>
      </p:sp>
    </p:spTree>
    <p:extLst>
      <p:ext uri="{BB962C8B-B14F-4D97-AF65-F5344CB8AC3E}">
        <p14:creationId xmlns:p14="http://schemas.microsoft.com/office/powerpoint/2010/main" val="1418754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Slide">
    <p:bg>
      <p:bgPr>
        <a:solidFill>
          <a:schemeClr val="tx1"/>
        </a:solidFill>
        <a:effectLst/>
      </p:bgPr>
    </p:bg>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EF1D07A6-4178-244F-A520-0414F302AC0A}"/>
              </a:ext>
            </a:extLst>
          </p:cNvPr>
          <p:cNvSpPr txBox="1">
            <a:spLocks/>
          </p:cNvSpPr>
          <p:nvPr/>
        </p:nvSpPr>
        <p:spPr>
          <a:xfrm>
            <a:off x="615017" y="606552"/>
            <a:ext cx="5740063" cy="1192742"/>
          </a:xfrm>
          <a:prstGeom prst="rect">
            <a:avLst/>
          </a:prstGeom>
        </p:spPr>
        <p:txBody>
          <a:bodyPr vert="horz" lIns="91440" tIns="45720" rIns="91440" bIns="45720" rtlCol="0" anchor="t">
            <a:normAutofit/>
          </a:bodyPr>
          <a:lst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a:lstStyle>
          <a:p>
            <a:r>
              <a:rPr lang="en-US" sz="4500">
                <a:solidFill>
                  <a:schemeClr val="bg1"/>
                </a:solidFill>
              </a:rPr>
              <a:t>Todays Agenda</a:t>
            </a:r>
          </a:p>
        </p:txBody>
      </p:sp>
      <p:sp>
        <p:nvSpPr>
          <p:cNvPr id="16" name="Freeform 15">
            <a:extLst>
              <a:ext uri="{FF2B5EF4-FFF2-40B4-BE49-F238E27FC236}">
                <a16:creationId xmlns:a16="http://schemas.microsoft.com/office/drawing/2014/main" id="{0BE3069A-510B-D547-99D1-B2517D804836}"/>
              </a:ext>
            </a:extLst>
          </p:cNvPr>
          <p:cNvSpPr/>
          <p:nvPr/>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47" name="Text Placeholder 46">
            <a:extLst>
              <a:ext uri="{FF2B5EF4-FFF2-40B4-BE49-F238E27FC236}">
                <a16:creationId xmlns:a16="http://schemas.microsoft.com/office/drawing/2014/main" id="{4B84F29C-D94D-954F-84AE-B2D3A9F3937B}"/>
              </a:ext>
            </a:extLst>
          </p:cNvPr>
          <p:cNvSpPr>
            <a:spLocks noGrp="1"/>
          </p:cNvSpPr>
          <p:nvPr>
            <p:ph type="body" sz="quarter" idx="15" hasCustomPrompt="1"/>
          </p:nvPr>
        </p:nvSpPr>
        <p:spPr>
          <a:xfrm>
            <a:off x="913636" y="1879600"/>
            <a:ext cx="10567928" cy="3085507"/>
          </a:xfrm>
          <a:custGeom>
            <a:avLst/>
            <a:gdLst>
              <a:gd name="connsiteX0" fmla="*/ 7621350 w 10567928"/>
              <a:gd name="connsiteY0" fmla="*/ 0 h 3085507"/>
              <a:gd name="connsiteX1" fmla="*/ 10567928 w 10567928"/>
              <a:gd name="connsiteY1" fmla="*/ 0 h 3085507"/>
              <a:gd name="connsiteX2" fmla="*/ 9796551 w 10567928"/>
              <a:gd name="connsiteY2" fmla="*/ 3085507 h 3085507"/>
              <a:gd name="connsiteX3" fmla="*/ 6849973 w 10567928"/>
              <a:gd name="connsiteY3" fmla="*/ 3085507 h 3085507"/>
              <a:gd name="connsiteX4" fmla="*/ 4185698 w 10567928"/>
              <a:gd name="connsiteY4" fmla="*/ 0 h 3085507"/>
              <a:gd name="connsiteX5" fmla="*/ 7132276 w 10567928"/>
              <a:gd name="connsiteY5" fmla="*/ 0 h 3085507"/>
              <a:gd name="connsiteX6" fmla="*/ 6360899 w 10567928"/>
              <a:gd name="connsiteY6" fmla="*/ 3085507 h 3085507"/>
              <a:gd name="connsiteX7" fmla="*/ 3414321 w 10567928"/>
              <a:gd name="connsiteY7" fmla="*/ 3085507 h 3085507"/>
              <a:gd name="connsiteX8" fmla="*/ 771377 w 10567928"/>
              <a:gd name="connsiteY8" fmla="*/ 0 h 3085507"/>
              <a:gd name="connsiteX9" fmla="*/ 3717955 w 10567928"/>
              <a:gd name="connsiteY9" fmla="*/ 0 h 3085507"/>
              <a:gd name="connsiteX10" fmla="*/ 2946578 w 10567928"/>
              <a:gd name="connsiteY10" fmla="*/ 3085507 h 3085507"/>
              <a:gd name="connsiteX11" fmla="*/ 0 w 10567928"/>
              <a:gd name="connsiteY11"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67928" h="3085507">
                <a:moveTo>
                  <a:pt x="7621350" y="0"/>
                </a:moveTo>
                <a:lnTo>
                  <a:pt x="10567928" y="0"/>
                </a:lnTo>
                <a:lnTo>
                  <a:pt x="9796551" y="3085507"/>
                </a:lnTo>
                <a:lnTo>
                  <a:pt x="684997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5" name="Text Placeholder 54">
            <a:extLst>
              <a:ext uri="{FF2B5EF4-FFF2-40B4-BE49-F238E27FC236}">
                <a16:creationId xmlns:a16="http://schemas.microsoft.com/office/drawing/2014/main" id="{6CBD5F40-1D90-DD4C-B6B7-B57D94A80127}"/>
              </a:ext>
            </a:extLst>
          </p:cNvPr>
          <p:cNvSpPr>
            <a:spLocks noGrp="1"/>
          </p:cNvSpPr>
          <p:nvPr>
            <p:ph type="body" sz="quarter" idx="18" hasCustomPrompt="1"/>
          </p:nvPr>
        </p:nvSpPr>
        <p:spPr>
          <a:xfrm>
            <a:off x="-4780221" y="-3701053"/>
            <a:ext cx="7132276" cy="3085507"/>
          </a:xfrm>
          <a:custGeom>
            <a:avLst/>
            <a:gdLst>
              <a:gd name="connsiteX0" fmla="*/ 4185698 w 7132276"/>
              <a:gd name="connsiteY0" fmla="*/ 0 h 3085507"/>
              <a:gd name="connsiteX1" fmla="*/ 7132276 w 7132276"/>
              <a:gd name="connsiteY1" fmla="*/ 0 h 3085507"/>
              <a:gd name="connsiteX2" fmla="*/ 6360899 w 7132276"/>
              <a:gd name="connsiteY2" fmla="*/ 3085507 h 3085507"/>
              <a:gd name="connsiteX3" fmla="*/ 3414321 w 7132276"/>
              <a:gd name="connsiteY3" fmla="*/ 3085507 h 3085507"/>
              <a:gd name="connsiteX4" fmla="*/ 771377 w 7132276"/>
              <a:gd name="connsiteY4" fmla="*/ 0 h 3085507"/>
              <a:gd name="connsiteX5" fmla="*/ 3717955 w 7132276"/>
              <a:gd name="connsiteY5" fmla="*/ 0 h 3085507"/>
              <a:gd name="connsiteX6" fmla="*/ 2946578 w 7132276"/>
              <a:gd name="connsiteY6" fmla="*/ 3085507 h 3085507"/>
              <a:gd name="connsiteX7" fmla="*/ 0 w 7132276"/>
              <a:gd name="connsiteY7"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32276" h="3085507">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4" name="Text Placeholder 53">
            <a:extLst>
              <a:ext uri="{FF2B5EF4-FFF2-40B4-BE49-F238E27FC236}">
                <a16:creationId xmlns:a16="http://schemas.microsoft.com/office/drawing/2014/main" id="{4E58788E-AC90-1745-BF47-05A11C6088B8}"/>
              </a:ext>
            </a:extLst>
          </p:cNvPr>
          <p:cNvSpPr>
            <a:spLocks noGrp="1"/>
          </p:cNvSpPr>
          <p:nvPr>
            <p:ph type="body" sz="quarter" idx="22" hasCustomPrompt="1"/>
          </p:nvPr>
        </p:nvSpPr>
        <p:spPr>
          <a:xfrm>
            <a:off x="3420351" y="-3701053"/>
            <a:ext cx="13944009" cy="3085507"/>
          </a:xfrm>
          <a:custGeom>
            <a:avLst/>
            <a:gdLst>
              <a:gd name="connsiteX0" fmla="*/ 10997431 w 13944009"/>
              <a:gd name="connsiteY0" fmla="*/ 0 h 3085507"/>
              <a:gd name="connsiteX1" fmla="*/ 13944009 w 13944009"/>
              <a:gd name="connsiteY1" fmla="*/ 0 h 3085507"/>
              <a:gd name="connsiteX2" fmla="*/ 13172632 w 13944009"/>
              <a:gd name="connsiteY2" fmla="*/ 3085507 h 3085507"/>
              <a:gd name="connsiteX3" fmla="*/ 10226054 w 13944009"/>
              <a:gd name="connsiteY3" fmla="*/ 3085507 h 3085507"/>
              <a:gd name="connsiteX4" fmla="*/ 7583110 w 13944009"/>
              <a:gd name="connsiteY4" fmla="*/ 0 h 3085507"/>
              <a:gd name="connsiteX5" fmla="*/ 10529688 w 13944009"/>
              <a:gd name="connsiteY5" fmla="*/ 0 h 3085507"/>
              <a:gd name="connsiteX6" fmla="*/ 9758311 w 13944009"/>
              <a:gd name="connsiteY6" fmla="*/ 3085507 h 3085507"/>
              <a:gd name="connsiteX7" fmla="*/ 6811733 w 13944009"/>
              <a:gd name="connsiteY7" fmla="*/ 3085507 h 3085507"/>
              <a:gd name="connsiteX8" fmla="*/ 4185698 w 13944009"/>
              <a:gd name="connsiteY8" fmla="*/ 0 h 3085507"/>
              <a:gd name="connsiteX9" fmla="*/ 7132276 w 13944009"/>
              <a:gd name="connsiteY9" fmla="*/ 0 h 3085507"/>
              <a:gd name="connsiteX10" fmla="*/ 6360899 w 13944009"/>
              <a:gd name="connsiteY10" fmla="*/ 3085507 h 3085507"/>
              <a:gd name="connsiteX11" fmla="*/ 3414321 w 13944009"/>
              <a:gd name="connsiteY11" fmla="*/ 3085507 h 3085507"/>
              <a:gd name="connsiteX12" fmla="*/ 771377 w 13944009"/>
              <a:gd name="connsiteY12" fmla="*/ 0 h 3085507"/>
              <a:gd name="connsiteX13" fmla="*/ 3717955 w 13944009"/>
              <a:gd name="connsiteY13" fmla="*/ 0 h 3085507"/>
              <a:gd name="connsiteX14" fmla="*/ 2946578 w 13944009"/>
              <a:gd name="connsiteY14" fmla="*/ 3085507 h 3085507"/>
              <a:gd name="connsiteX15" fmla="*/ 0 w 13944009"/>
              <a:gd name="connsiteY15"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44009" h="3085507">
                <a:moveTo>
                  <a:pt x="10997431" y="0"/>
                </a:moveTo>
                <a:lnTo>
                  <a:pt x="13944009" y="0"/>
                </a:lnTo>
                <a:lnTo>
                  <a:pt x="13172632" y="3085507"/>
                </a:lnTo>
                <a:lnTo>
                  <a:pt x="10226054" y="3085507"/>
                </a:lnTo>
                <a:close/>
                <a:moveTo>
                  <a:pt x="7583110" y="0"/>
                </a:moveTo>
                <a:lnTo>
                  <a:pt x="10529688" y="0"/>
                </a:lnTo>
                <a:lnTo>
                  <a:pt x="9758311" y="3085507"/>
                </a:lnTo>
                <a:lnTo>
                  <a:pt x="681173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7" name="Text Placeholder 56">
            <a:extLst>
              <a:ext uri="{FF2B5EF4-FFF2-40B4-BE49-F238E27FC236}">
                <a16:creationId xmlns:a16="http://schemas.microsoft.com/office/drawing/2014/main" id="{2E28E51D-7300-EC4D-A09B-64EA6E9FACE4}"/>
              </a:ext>
            </a:extLst>
          </p:cNvPr>
          <p:cNvSpPr>
            <a:spLocks noGrp="1"/>
          </p:cNvSpPr>
          <p:nvPr>
            <p:ph type="body" sz="quarter" idx="23" hasCustomPrompt="1"/>
          </p:nvPr>
        </p:nvSpPr>
        <p:spPr>
          <a:xfrm>
            <a:off x="171450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58" name="Text Placeholder 56">
            <a:extLst>
              <a:ext uri="{FF2B5EF4-FFF2-40B4-BE49-F238E27FC236}">
                <a16:creationId xmlns:a16="http://schemas.microsoft.com/office/drawing/2014/main" id="{F66483F3-8055-5347-A6FF-F7895E5E8E8C}"/>
              </a:ext>
            </a:extLst>
          </p:cNvPr>
          <p:cNvSpPr>
            <a:spLocks noGrp="1"/>
          </p:cNvSpPr>
          <p:nvPr>
            <p:ph type="body" sz="quarter" idx="24" hasCustomPrompt="1"/>
          </p:nvPr>
        </p:nvSpPr>
        <p:spPr>
          <a:xfrm>
            <a:off x="171450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59" name="Text Placeholder 56">
            <a:extLst>
              <a:ext uri="{FF2B5EF4-FFF2-40B4-BE49-F238E27FC236}">
                <a16:creationId xmlns:a16="http://schemas.microsoft.com/office/drawing/2014/main" id="{02FECF16-70BE-6C4F-BB2A-FD0693BFB3F4}"/>
              </a:ext>
            </a:extLst>
          </p:cNvPr>
          <p:cNvSpPr>
            <a:spLocks noGrp="1"/>
          </p:cNvSpPr>
          <p:nvPr>
            <p:ph type="body" sz="quarter" idx="25" hasCustomPrompt="1"/>
          </p:nvPr>
        </p:nvSpPr>
        <p:spPr>
          <a:xfrm>
            <a:off x="5159896"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0" name="Text Placeholder 56">
            <a:extLst>
              <a:ext uri="{FF2B5EF4-FFF2-40B4-BE49-F238E27FC236}">
                <a16:creationId xmlns:a16="http://schemas.microsoft.com/office/drawing/2014/main" id="{289D0B76-0415-2D4E-87A4-9E58C0035441}"/>
              </a:ext>
            </a:extLst>
          </p:cNvPr>
          <p:cNvSpPr>
            <a:spLocks noGrp="1"/>
          </p:cNvSpPr>
          <p:nvPr>
            <p:ph type="body" sz="quarter" idx="26" hasCustomPrompt="1"/>
          </p:nvPr>
        </p:nvSpPr>
        <p:spPr>
          <a:xfrm>
            <a:off x="5159896"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61" name="Text Placeholder 56">
            <a:extLst>
              <a:ext uri="{FF2B5EF4-FFF2-40B4-BE49-F238E27FC236}">
                <a16:creationId xmlns:a16="http://schemas.microsoft.com/office/drawing/2014/main" id="{6D87313E-EBF1-684A-82D4-D26EE269429D}"/>
              </a:ext>
            </a:extLst>
          </p:cNvPr>
          <p:cNvSpPr>
            <a:spLocks noGrp="1"/>
          </p:cNvSpPr>
          <p:nvPr>
            <p:ph type="body" sz="quarter" idx="27" hasCustomPrompt="1"/>
          </p:nvPr>
        </p:nvSpPr>
        <p:spPr>
          <a:xfrm>
            <a:off x="861628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2" name="Text Placeholder 56">
            <a:extLst>
              <a:ext uri="{FF2B5EF4-FFF2-40B4-BE49-F238E27FC236}">
                <a16:creationId xmlns:a16="http://schemas.microsoft.com/office/drawing/2014/main" id="{007DF5D0-3E64-3646-BDF1-66B9275404B5}"/>
              </a:ext>
            </a:extLst>
          </p:cNvPr>
          <p:cNvSpPr>
            <a:spLocks noGrp="1"/>
          </p:cNvSpPr>
          <p:nvPr>
            <p:ph type="body" sz="quarter" idx="28" hasCustomPrompt="1"/>
          </p:nvPr>
        </p:nvSpPr>
        <p:spPr>
          <a:xfrm>
            <a:off x="861628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Tree>
    <p:extLst>
      <p:ext uri="{BB962C8B-B14F-4D97-AF65-F5344CB8AC3E}">
        <p14:creationId xmlns:p14="http://schemas.microsoft.com/office/powerpoint/2010/main" val="35470535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Key Takeaway Slide">
    <p:bg>
      <p:bgPr>
        <a:solidFill>
          <a:schemeClr val="tx1"/>
        </a:solidFill>
        <a:effectLst/>
      </p:bgPr>
    </p:bg>
    <p:spTree>
      <p:nvGrpSpPr>
        <p:cNvPr id="1" name=""/>
        <p:cNvGrpSpPr/>
        <p:nvPr/>
      </p:nvGrpSpPr>
      <p:grpSpPr>
        <a:xfrm>
          <a:off x="0" y="0"/>
          <a:ext cx="0" cy="0"/>
          <a:chOff x="0" y="0"/>
          <a:chExt cx="0" cy="0"/>
        </a:xfrm>
      </p:grpSpPr>
      <p:sp>
        <p:nvSpPr>
          <p:cNvPr id="52" name="Text Placeholder 21">
            <a:extLst>
              <a:ext uri="{FF2B5EF4-FFF2-40B4-BE49-F238E27FC236}">
                <a16:creationId xmlns:a16="http://schemas.microsoft.com/office/drawing/2014/main" id="{B3B6E53A-D89B-B940-9D39-415F8E4D3055}"/>
              </a:ext>
            </a:extLst>
          </p:cNvPr>
          <p:cNvSpPr>
            <a:spLocks noGrp="1"/>
          </p:cNvSpPr>
          <p:nvPr>
            <p:ph type="body" sz="quarter" idx="25" hasCustomPrompt="1"/>
          </p:nvPr>
        </p:nvSpPr>
        <p:spPr>
          <a:xfrm>
            <a:off x="15141817" y="204788"/>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56" name="Text Placeholder 21">
            <a:extLst>
              <a:ext uri="{FF2B5EF4-FFF2-40B4-BE49-F238E27FC236}">
                <a16:creationId xmlns:a16="http://schemas.microsoft.com/office/drawing/2014/main" id="{A74AF6A7-69A9-7A48-92AE-BC526D3BA4EF}"/>
              </a:ext>
            </a:extLst>
          </p:cNvPr>
          <p:cNvSpPr>
            <a:spLocks noGrp="1"/>
          </p:cNvSpPr>
          <p:nvPr>
            <p:ph type="body" sz="quarter" idx="29" hasCustomPrompt="1"/>
          </p:nvPr>
        </p:nvSpPr>
        <p:spPr>
          <a:xfrm>
            <a:off x="14771114" y="1798515"/>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60" name="Text Placeholder 21">
            <a:extLst>
              <a:ext uri="{FF2B5EF4-FFF2-40B4-BE49-F238E27FC236}">
                <a16:creationId xmlns:a16="http://schemas.microsoft.com/office/drawing/2014/main" id="{9EE33D39-7F12-864F-8883-F7C67CA8FC7A}"/>
              </a:ext>
            </a:extLst>
          </p:cNvPr>
          <p:cNvSpPr>
            <a:spLocks noGrp="1"/>
          </p:cNvSpPr>
          <p:nvPr>
            <p:ph type="body" sz="quarter" idx="33" hasCustomPrompt="1"/>
          </p:nvPr>
        </p:nvSpPr>
        <p:spPr>
          <a:xfrm>
            <a:off x="14406065" y="3360109"/>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64" name="Text Placeholder 21">
            <a:extLst>
              <a:ext uri="{FF2B5EF4-FFF2-40B4-BE49-F238E27FC236}">
                <a16:creationId xmlns:a16="http://schemas.microsoft.com/office/drawing/2014/main" id="{773ADB21-32BE-4641-94A5-B04DD7EDFBD3}"/>
              </a:ext>
            </a:extLst>
          </p:cNvPr>
          <p:cNvSpPr>
            <a:spLocks noGrp="1"/>
          </p:cNvSpPr>
          <p:nvPr>
            <p:ph type="body" sz="quarter" idx="37" hasCustomPrompt="1"/>
          </p:nvPr>
        </p:nvSpPr>
        <p:spPr>
          <a:xfrm>
            <a:off x="15550189" y="-1414462"/>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7" name="Text Placeholder 76">
            <a:extLst>
              <a:ext uri="{FF2B5EF4-FFF2-40B4-BE49-F238E27FC236}">
                <a16:creationId xmlns:a16="http://schemas.microsoft.com/office/drawing/2014/main" id="{27E5DDBD-3796-0C48-8987-7575D29D8657}"/>
              </a:ext>
            </a:extLst>
          </p:cNvPr>
          <p:cNvSpPr>
            <a:spLocks noGrp="1"/>
          </p:cNvSpPr>
          <p:nvPr>
            <p:ph type="body" sz="quarter" idx="38" hasCustomPrompt="1"/>
          </p:nvPr>
        </p:nvSpPr>
        <p:spPr>
          <a:xfrm>
            <a:off x="13114784" y="-1414463"/>
            <a:ext cx="2782519" cy="6022346"/>
          </a:xfrm>
          <a:custGeom>
            <a:avLst/>
            <a:gdLst>
              <a:gd name="connsiteX0" fmla="*/ 311944 w 2782519"/>
              <a:gd name="connsiteY0" fmla="*/ 4774571 h 6022346"/>
              <a:gd name="connsiteX1" fmla="*/ 1638395 w 2782519"/>
              <a:gd name="connsiteY1" fmla="*/ 4774571 h 6022346"/>
              <a:gd name="connsiteX2" fmla="*/ 1326451 w 2782519"/>
              <a:gd name="connsiteY2" fmla="*/ 6022346 h 6022346"/>
              <a:gd name="connsiteX3" fmla="*/ 0 w 2782519"/>
              <a:gd name="connsiteY3" fmla="*/ 6022346 h 6022346"/>
              <a:gd name="connsiteX4" fmla="*/ 676993 w 2782519"/>
              <a:gd name="connsiteY4" fmla="*/ 3212977 h 6022346"/>
              <a:gd name="connsiteX5" fmla="*/ 2003444 w 2782519"/>
              <a:gd name="connsiteY5" fmla="*/ 3212977 h 6022346"/>
              <a:gd name="connsiteX6" fmla="*/ 1691500 w 2782519"/>
              <a:gd name="connsiteY6" fmla="*/ 4460752 h 6022346"/>
              <a:gd name="connsiteX7" fmla="*/ 365049 w 2782519"/>
              <a:gd name="connsiteY7" fmla="*/ 4460752 h 6022346"/>
              <a:gd name="connsiteX8" fmla="*/ 1047696 w 2782519"/>
              <a:gd name="connsiteY8" fmla="*/ 1619250 h 6022346"/>
              <a:gd name="connsiteX9" fmla="*/ 2374147 w 2782519"/>
              <a:gd name="connsiteY9" fmla="*/ 1619250 h 6022346"/>
              <a:gd name="connsiteX10" fmla="*/ 2062203 w 2782519"/>
              <a:gd name="connsiteY10" fmla="*/ 2867025 h 6022346"/>
              <a:gd name="connsiteX11" fmla="*/ 735752 w 2782519"/>
              <a:gd name="connsiteY11" fmla="*/ 2867025 h 6022346"/>
              <a:gd name="connsiteX12" fmla="*/ 1456068 w 2782519"/>
              <a:gd name="connsiteY12" fmla="*/ 0 h 6022346"/>
              <a:gd name="connsiteX13" fmla="*/ 2782519 w 2782519"/>
              <a:gd name="connsiteY13" fmla="*/ 0 h 6022346"/>
              <a:gd name="connsiteX14" fmla="*/ 2470575 w 2782519"/>
              <a:gd name="connsiteY14" fmla="*/ 1247775 h 6022346"/>
              <a:gd name="connsiteX15" fmla="*/ 1144124 w 2782519"/>
              <a:gd name="connsiteY15" fmla="*/ 1247775 h 602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82519" h="6022346">
                <a:moveTo>
                  <a:pt x="311944" y="4774571"/>
                </a:moveTo>
                <a:lnTo>
                  <a:pt x="1638395" y="4774571"/>
                </a:lnTo>
                <a:lnTo>
                  <a:pt x="1326451" y="6022346"/>
                </a:lnTo>
                <a:lnTo>
                  <a:pt x="0" y="6022346"/>
                </a:lnTo>
                <a:close/>
                <a:moveTo>
                  <a:pt x="676993" y="3212977"/>
                </a:moveTo>
                <a:lnTo>
                  <a:pt x="2003444" y="3212977"/>
                </a:lnTo>
                <a:lnTo>
                  <a:pt x="1691500" y="4460752"/>
                </a:lnTo>
                <a:lnTo>
                  <a:pt x="365049" y="4460752"/>
                </a:lnTo>
                <a:close/>
                <a:moveTo>
                  <a:pt x="1047696" y="1619250"/>
                </a:moveTo>
                <a:lnTo>
                  <a:pt x="2374147" y="1619250"/>
                </a:lnTo>
                <a:lnTo>
                  <a:pt x="2062203" y="2867025"/>
                </a:lnTo>
                <a:lnTo>
                  <a:pt x="735752" y="2867025"/>
                </a:lnTo>
                <a:close/>
                <a:moveTo>
                  <a:pt x="1456068" y="0"/>
                </a:moveTo>
                <a:lnTo>
                  <a:pt x="2782519" y="0"/>
                </a:lnTo>
                <a:lnTo>
                  <a:pt x="2470575" y="1247775"/>
                </a:lnTo>
                <a:lnTo>
                  <a:pt x="1144124"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10" name="Picture Placeholder 9">
            <a:extLst>
              <a:ext uri="{FF2B5EF4-FFF2-40B4-BE49-F238E27FC236}">
                <a16:creationId xmlns:a16="http://schemas.microsoft.com/office/drawing/2014/main" id="{6ED919B1-B49D-B046-8103-DA2A0DB47A34}"/>
              </a:ext>
            </a:extLst>
          </p:cNvPr>
          <p:cNvSpPr>
            <a:spLocks noGrp="1"/>
          </p:cNvSpPr>
          <p:nvPr>
            <p:ph type="pic" sz="quarter" idx="10"/>
          </p:nvPr>
        </p:nvSpPr>
        <p:spPr>
          <a:xfrm>
            <a:off x="3770730" y="0"/>
            <a:ext cx="8421270" cy="6496050"/>
          </a:xfrm>
          <a:custGeom>
            <a:avLst/>
            <a:gdLst>
              <a:gd name="connsiteX0" fmla="*/ 1624014 w 8421270"/>
              <a:gd name="connsiteY0" fmla="*/ 0 h 6496050"/>
              <a:gd name="connsiteX1" fmla="*/ 4590438 w 8421270"/>
              <a:gd name="connsiteY1" fmla="*/ 0 h 6496050"/>
              <a:gd name="connsiteX2" fmla="*/ 6631940 w 8421270"/>
              <a:gd name="connsiteY2" fmla="*/ 0 h 6496050"/>
              <a:gd name="connsiteX3" fmla="*/ 8421270 w 8421270"/>
              <a:gd name="connsiteY3" fmla="*/ 0 h 6496050"/>
              <a:gd name="connsiteX4" fmla="*/ 8421270 w 8421270"/>
              <a:gd name="connsiteY4" fmla="*/ 6496050 h 6496050"/>
              <a:gd name="connsiteX5" fmla="*/ 6631940 w 8421270"/>
              <a:gd name="connsiteY5" fmla="*/ 6496050 h 6496050"/>
              <a:gd name="connsiteX6" fmla="*/ 4590438 w 8421270"/>
              <a:gd name="connsiteY6" fmla="*/ 6496050 h 6496050"/>
              <a:gd name="connsiteX7" fmla="*/ 2577270 w 8421270"/>
              <a:gd name="connsiteY7" fmla="*/ 6496050 h 6496050"/>
              <a:gd name="connsiteX8" fmla="*/ 2325270 w 8421270"/>
              <a:gd name="connsiteY8" fmla="*/ 6244050 h 6496050"/>
              <a:gd name="connsiteX9" fmla="*/ 2073270 w 8421270"/>
              <a:gd name="connsiteY9" fmla="*/ 6496050 h 6496050"/>
              <a:gd name="connsiteX10" fmla="*/ 0 w 8421270"/>
              <a:gd name="connsiteY10"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21270" h="6496050">
                <a:moveTo>
                  <a:pt x="1624014" y="0"/>
                </a:moveTo>
                <a:lnTo>
                  <a:pt x="4590438" y="0"/>
                </a:lnTo>
                <a:lnTo>
                  <a:pt x="6631940" y="0"/>
                </a:lnTo>
                <a:lnTo>
                  <a:pt x="8421270" y="0"/>
                </a:lnTo>
                <a:lnTo>
                  <a:pt x="8421270" y="6496050"/>
                </a:lnTo>
                <a:lnTo>
                  <a:pt x="6631940" y="6496050"/>
                </a:lnTo>
                <a:lnTo>
                  <a:pt x="4590438" y="6496050"/>
                </a:lnTo>
                <a:lnTo>
                  <a:pt x="2577270" y="6496050"/>
                </a:lnTo>
                <a:cubicBezTo>
                  <a:pt x="2577270" y="6356874"/>
                  <a:pt x="2464446" y="6244050"/>
                  <a:pt x="2325270" y="6244050"/>
                </a:cubicBezTo>
                <a:cubicBezTo>
                  <a:pt x="2186095" y="6244050"/>
                  <a:pt x="2073270" y="6356874"/>
                  <a:pt x="2073270" y="6496050"/>
                </a:cubicBezTo>
                <a:lnTo>
                  <a:pt x="0" y="6496050"/>
                </a:lnTo>
                <a:close/>
              </a:path>
            </a:pathLst>
          </a:custGeom>
          <a:solidFill>
            <a:schemeClr val="accent5">
              <a:lumMod val="90000"/>
            </a:schemeClr>
          </a:solidFill>
          <a:ln>
            <a:noFill/>
          </a:ln>
        </p:spPr>
        <p:txBody>
          <a:bodyPr wrap="square" anchor="ctr">
            <a:noAutofit/>
          </a:bodyPr>
          <a:lstStyle>
            <a:lvl1pPr algn="ctr">
              <a:defRPr/>
            </a:lvl1pPr>
          </a:lstStyle>
          <a:p>
            <a:endParaRPr lang="en-GB"/>
          </a:p>
        </p:txBody>
      </p:sp>
      <p:sp>
        <p:nvSpPr>
          <p:cNvPr id="22" name="Text Placeholder 21">
            <a:extLst>
              <a:ext uri="{FF2B5EF4-FFF2-40B4-BE49-F238E27FC236}">
                <a16:creationId xmlns:a16="http://schemas.microsoft.com/office/drawing/2014/main" id="{4A98A6F2-B4B8-C74A-99F0-AA1661E3527E}"/>
              </a:ext>
            </a:extLst>
          </p:cNvPr>
          <p:cNvSpPr>
            <a:spLocks noGrp="1"/>
          </p:cNvSpPr>
          <p:nvPr>
            <p:ph type="body" sz="quarter" idx="13" hasCustomPrompt="1"/>
          </p:nvPr>
        </p:nvSpPr>
        <p:spPr>
          <a:xfrm>
            <a:off x="5301049" y="1619250"/>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6" name="Text Placeholder 75">
            <a:extLst>
              <a:ext uri="{FF2B5EF4-FFF2-40B4-BE49-F238E27FC236}">
                <a16:creationId xmlns:a16="http://schemas.microsoft.com/office/drawing/2014/main" id="{B331CDFB-751B-2345-AB1A-DD43D88938D5}"/>
              </a:ext>
            </a:extLst>
          </p:cNvPr>
          <p:cNvSpPr>
            <a:spLocks noGrp="1"/>
          </p:cNvSpPr>
          <p:nvPr>
            <p:ph type="body" sz="quarter" idx="14" hasCustomPrompt="1"/>
          </p:nvPr>
        </p:nvSpPr>
        <p:spPr>
          <a:xfrm>
            <a:off x="3274016" y="1619249"/>
            <a:ext cx="2374147" cy="4403096"/>
          </a:xfrm>
          <a:custGeom>
            <a:avLst/>
            <a:gdLst>
              <a:gd name="connsiteX0" fmla="*/ 311944 w 2374147"/>
              <a:gd name="connsiteY0" fmla="*/ 3155321 h 4403096"/>
              <a:gd name="connsiteX1" fmla="*/ 1638395 w 2374147"/>
              <a:gd name="connsiteY1" fmla="*/ 3155321 h 4403096"/>
              <a:gd name="connsiteX2" fmla="*/ 1326451 w 2374147"/>
              <a:gd name="connsiteY2" fmla="*/ 4403096 h 4403096"/>
              <a:gd name="connsiteX3" fmla="*/ 0 w 2374147"/>
              <a:gd name="connsiteY3" fmla="*/ 4403096 h 4403096"/>
              <a:gd name="connsiteX4" fmla="*/ 676993 w 2374147"/>
              <a:gd name="connsiteY4" fmla="*/ 1593727 h 4403096"/>
              <a:gd name="connsiteX5" fmla="*/ 2003444 w 2374147"/>
              <a:gd name="connsiteY5" fmla="*/ 1593727 h 4403096"/>
              <a:gd name="connsiteX6" fmla="*/ 1691500 w 2374147"/>
              <a:gd name="connsiteY6" fmla="*/ 2841502 h 4403096"/>
              <a:gd name="connsiteX7" fmla="*/ 365049 w 2374147"/>
              <a:gd name="connsiteY7" fmla="*/ 2841502 h 4403096"/>
              <a:gd name="connsiteX8" fmla="*/ 1047696 w 2374147"/>
              <a:gd name="connsiteY8" fmla="*/ 0 h 4403096"/>
              <a:gd name="connsiteX9" fmla="*/ 2374147 w 2374147"/>
              <a:gd name="connsiteY9" fmla="*/ 0 h 4403096"/>
              <a:gd name="connsiteX10" fmla="*/ 2062203 w 2374147"/>
              <a:gd name="connsiteY10" fmla="*/ 1247775 h 4403096"/>
              <a:gd name="connsiteX11" fmla="*/ 735752 w 2374147"/>
              <a:gd name="connsiteY11" fmla="*/ 1247775 h 440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74147" h="4403096">
                <a:moveTo>
                  <a:pt x="311944" y="3155321"/>
                </a:moveTo>
                <a:lnTo>
                  <a:pt x="1638395" y="3155321"/>
                </a:lnTo>
                <a:lnTo>
                  <a:pt x="1326451" y="4403096"/>
                </a:lnTo>
                <a:lnTo>
                  <a:pt x="0" y="4403096"/>
                </a:lnTo>
                <a:close/>
                <a:moveTo>
                  <a:pt x="676993" y="1593727"/>
                </a:moveTo>
                <a:lnTo>
                  <a:pt x="2003444" y="1593727"/>
                </a:lnTo>
                <a:lnTo>
                  <a:pt x="1691500" y="2841502"/>
                </a:lnTo>
                <a:lnTo>
                  <a:pt x="365049" y="2841502"/>
                </a:lnTo>
                <a:close/>
                <a:moveTo>
                  <a:pt x="1047696" y="0"/>
                </a:moveTo>
                <a:lnTo>
                  <a:pt x="2374147" y="0"/>
                </a:lnTo>
                <a:lnTo>
                  <a:pt x="2062203" y="1247775"/>
                </a:lnTo>
                <a:lnTo>
                  <a:pt x="735752"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27" name="Text Placeholder 26">
            <a:extLst>
              <a:ext uri="{FF2B5EF4-FFF2-40B4-BE49-F238E27FC236}">
                <a16:creationId xmlns:a16="http://schemas.microsoft.com/office/drawing/2014/main" id="{6054384E-3F45-EA4B-8380-05D251B524F8}"/>
              </a:ext>
            </a:extLst>
          </p:cNvPr>
          <p:cNvSpPr>
            <a:spLocks noGrp="1"/>
          </p:cNvSpPr>
          <p:nvPr>
            <p:ph type="body" sz="quarter" idx="15" hasCustomPrompt="1"/>
          </p:nvPr>
        </p:nvSpPr>
        <p:spPr>
          <a:xfrm>
            <a:off x="4009768" y="1625170"/>
            <a:ext cx="1649627" cy="1161279"/>
          </a:xfrm>
        </p:spPr>
        <p:txBody>
          <a:bodyPr anchor="ctr"/>
          <a:lstStyle>
            <a:lvl1pPr algn="ctr">
              <a:defRPr sz="6000" b="1">
                <a:solidFill>
                  <a:schemeClr val="bg1"/>
                </a:solidFill>
              </a:defRPr>
            </a:lvl1pPr>
          </a:lstStyle>
          <a:p>
            <a:pPr lvl="0"/>
            <a:r>
              <a:rPr lang="en-US"/>
              <a:t>00</a:t>
            </a:r>
          </a:p>
        </p:txBody>
      </p:sp>
      <p:sp>
        <p:nvSpPr>
          <p:cNvPr id="29" name="Text Placeholder 28">
            <a:extLst>
              <a:ext uri="{FF2B5EF4-FFF2-40B4-BE49-F238E27FC236}">
                <a16:creationId xmlns:a16="http://schemas.microsoft.com/office/drawing/2014/main" id="{E392CF1C-A80E-104A-B004-413C94DF3F08}"/>
              </a:ext>
            </a:extLst>
          </p:cNvPr>
          <p:cNvSpPr>
            <a:spLocks noGrp="1"/>
          </p:cNvSpPr>
          <p:nvPr>
            <p:ph type="body" sz="quarter" idx="16" hasCustomPrompt="1"/>
          </p:nvPr>
        </p:nvSpPr>
        <p:spPr>
          <a:xfrm>
            <a:off x="5751513" y="2020716"/>
            <a:ext cx="5708650" cy="395287"/>
          </a:xfrm>
        </p:spPr>
        <p:txBody>
          <a:bodyPr anchor="ctr"/>
          <a:lstStyle>
            <a:lvl1pPr>
              <a:defRPr b="1">
                <a:solidFill>
                  <a:schemeClr val="tx1"/>
                </a:solidFill>
              </a:defRPr>
            </a:lvl1pPr>
          </a:lstStyle>
          <a:p>
            <a:pPr lvl="0"/>
            <a:r>
              <a:rPr lang="en-US"/>
              <a:t>Key Point Text Goes Here</a:t>
            </a:r>
          </a:p>
        </p:txBody>
      </p:sp>
      <p:sp>
        <p:nvSpPr>
          <p:cNvPr id="30" name="Text Placeholder 21">
            <a:extLst>
              <a:ext uri="{FF2B5EF4-FFF2-40B4-BE49-F238E27FC236}">
                <a16:creationId xmlns:a16="http://schemas.microsoft.com/office/drawing/2014/main" id="{59862CC0-B0EC-DA4D-B9C5-C6A53CB07A14}"/>
              </a:ext>
            </a:extLst>
          </p:cNvPr>
          <p:cNvSpPr>
            <a:spLocks noGrp="1"/>
          </p:cNvSpPr>
          <p:nvPr>
            <p:ph type="body" sz="quarter" idx="17" hasCustomPrompt="1"/>
          </p:nvPr>
        </p:nvSpPr>
        <p:spPr>
          <a:xfrm>
            <a:off x="4930346" y="3212977"/>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32" name="Text Placeholder 26">
            <a:extLst>
              <a:ext uri="{FF2B5EF4-FFF2-40B4-BE49-F238E27FC236}">
                <a16:creationId xmlns:a16="http://schemas.microsoft.com/office/drawing/2014/main" id="{E2935751-D551-A243-AED5-D8E04A6AA0F0}"/>
              </a:ext>
            </a:extLst>
          </p:cNvPr>
          <p:cNvSpPr>
            <a:spLocks noGrp="1"/>
          </p:cNvSpPr>
          <p:nvPr>
            <p:ph type="body" sz="quarter" idx="19" hasCustomPrompt="1"/>
          </p:nvPr>
        </p:nvSpPr>
        <p:spPr>
          <a:xfrm>
            <a:off x="3639065" y="3218897"/>
            <a:ext cx="1649627" cy="1161279"/>
          </a:xfrm>
        </p:spPr>
        <p:txBody>
          <a:bodyPr anchor="ctr"/>
          <a:lstStyle>
            <a:lvl1pPr algn="ctr">
              <a:defRPr sz="6000" b="1">
                <a:solidFill>
                  <a:schemeClr val="bg1"/>
                </a:solidFill>
              </a:defRPr>
            </a:lvl1pPr>
          </a:lstStyle>
          <a:p>
            <a:pPr lvl="0"/>
            <a:r>
              <a:rPr lang="en-US"/>
              <a:t>00</a:t>
            </a:r>
          </a:p>
        </p:txBody>
      </p:sp>
      <p:sp>
        <p:nvSpPr>
          <p:cNvPr id="33" name="Text Placeholder 28">
            <a:extLst>
              <a:ext uri="{FF2B5EF4-FFF2-40B4-BE49-F238E27FC236}">
                <a16:creationId xmlns:a16="http://schemas.microsoft.com/office/drawing/2014/main" id="{691A082F-A2D0-A54B-9825-8103536A1B98}"/>
              </a:ext>
            </a:extLst>
          </p:cNvPr>
          <p:cNvSpPr>
            <a:spLocks noGrp="1"/>
          </p:cNvSpPr>
          <p:nvPr>
            <p:ph type="body" sz="quarter" idx="20" hasCustomPrompt="1"/>
          </p:nvPr>
        </p:nvSpPr>
        <p:spPr>
          <a:xfrm>
            <a:off x="5380810" y="3614443"/>
            <a:ext cx="5708650" cy="395287"/>
          </a:xfrm>
        </p:spPr>
        <p:txBody>
          <a:bodyPr anchor="ctr"/>
          <a:lstStyle>
            <a:lvl1pPr>
              <a:defRPr b="1">
                <a:solidFill>
                  <a:schemeClr val="tx1"/>
                </a:solidFill>
              </a:defRPr>
            </a:lvl1pPr>
          </a:lstStyle>
          <a:p>
            <a:pPr lvl="0"/>
            <a:r>
              <a:rPr lang="en-US"/>
              <a:t>Key Point Text Goes Here</a:t>
            </a:r>
          </a:p>
        </p:txBody>
      </p:sp>
      <p:sp>
        <p:nvSpPr>
          <p:cNvPr id="34" name="Text Placeholder 21">
            <a:extLst>
              <a:ext uri="{FF2B5EF4-FFF2-40B4-BE49-F238E27FC236}">
                <a16:creationId xmlns:a16="http://schemas.microsoft.com/office/drawing/2014/main" id="{1ECFBFE3-FED5-3B43-84ED-F08DDCB49C6B}"/>
              </a:ext>
            </a:extLst>
          </p:cNvPr>
          <p:cNvSpPr>
            <a:spLocks noGrp="1"/>
          </p:cNvSpPr>
          <p:nvPr>
            <p:ph type="body" sz="quarter" idx="21" hasCustomPrompt="1"/>
          </p:nvPr>
        </p:nvSpPr>
        <p:spPr>
          <a:xfrm>
            <a:off x="4565297" y="4774571"/>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36" name="Text Placeholder 26">
            <a:extLst>
              <a:ext uri="{FF2B5EF4-FFF2-40B4-BE49-F238E27FC236}">
                <a16:creationId xmlns:a16="http://schemas.microsoft.com/office/drawing/2014/main" id="{9FB9A107-DC88-8E4D-A90A-2022B5FDC2F7}"/>
              </a:ext>
            </a:extLst>
          </p:cNvPr>
          <p:cNvSpPr>
            <a:spLocks noGrp="1"/>
          </p:cNvSpPr>
          <p:nvPr>
            <p:ph type="body" sz="quarter" idx="23" hasCustomPrompt="1"/>
          </p:nvPr>
        </p:nvSpPr>
        <p:spPr>
          <a:xfrm>
            <a:off x="3274016" y="4780491"/>
            <a:ext cx="1649627" cy="1161279"/>
          </a:xfrm>
        </p:spPr>
        <p:txBody>
          <a:bodyPr anchor="ctr"/>
          <a:lstStyle>
            <a:lvl1pPr algn="ctr">
              <a:defRPr sz="6000" b="1">
                <a:solidFill>
                  <a:schemeClr val="bg1"/>
                </a:solidFill>
              </a:defRPr>
            </a:lvl1pPr>
          </a:lstStyle>
          <a:p>
            <a:pPr lvl="0"/>
            <a:r>
              <a:rPr lang="en-US"/>
              <a:t>00</a:t>
            </a:r>
          </a:p>
        </p:txBody>
      </p:sp>
      <p:sp>
        <p:nvSpPr>
          <p:cNvPr id="37" name="Text Placeholder 28">
            <a:extLst>
              <a:ext uri="{FF2B5EF4-FFF2-40B4-BE49-F238E27FC236}">
                <a16:creationId xmlns:a16="http://schemas.microsoft.com/office/drawing/2014/main" id="{C1185E65-D6E4-A845-B54C-632E626577D1}"/>
              </a:ext>
            </a:extLst>
          </p:cNvPr>
          <p:cNvSpPr>
            <a:spLocks noGrp="1"/>
          </p:cNvSpPr>
          <p:nvPr>
            <p:ph type="body" sz="quarter" idx="24" hasCustomPrompt="1"/>
          </p:nvPr>
        </p:nvSpPr>
        <p:spPr>
          <a:xfrm>
            <a:off x="5015761" y="5176037"/>
            <a:ext cx="5708650" cy="395287"/>
          </a:xfrm>
        </p:spPr>
        <p:txBody>
          <a:bodyPr anchor="ctr"/>
          <a:lstStyle>
            <a:lvl1pPr>
              <a:defRPr b="1">
                <a:solidFill>
                  <a:schemeClr val="tx1"/>
                </a:solidFill>
              </a:defRPr>
            </a:lvl1pPr>
          </a:lstStyle>
          <a:p>
            <a:pPr lvl="0"/>
            <a:r>
              <a:rPr lang="en-US"/>
              <a:t>Key Point Text Goes Here</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3626481" cy="1192742"/>
          </a:xfrm>
        </p:spPr>
        <p:txBody>
          <a:bodyPr>
            <a:normAutofit/>
          </a:bodyPr>
          <a:lstStyle>
            <a:lvl1pPr>
              <a:defRPr sz="4500">
                <a:solidFill>
                  <a:schemeClr val="bg1"/>
                </a:solidFill>
              </a:defRPr>
            </a:lvl1pPr>
          </a:lstStyle>
          <a:p>
            <a:r>
              <a:rPr lang="en-US" sz="2400"/>
              <a:t>Today’s Key Takeaways</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54" name="Text Placeholder 26">
            <a:extLst>
              <a:ext uri="{FF2B5EF4-FFF2-40B4-BE49-F238E27FC236}">
                <a16:creationId xmlns:a16="http://schemas.microsoft.com/office/drawing/2014/main" id="{00BF4B5B-54B8-E946-BCDA-B01C5AF5F406}"/>
              </a:ext>
            </a:extLst>
          </p:cNvPr>
          <p:cNvSpPr>
            <a:spLocks noGrp="1"/>
          </p:cNvSpPr>
          <p:nvPr>
            <p:ph type="body" sz="quarter" idx="27" hasCustomPrompt="1"/>
          </p:nvPr>
        </p:nvSpPr>
        <p:spPr>
          <a:xfrm>
            <a:off x="13850536" y="210708"/>
            <a:ext cx="1649627" cy="1161279"/>
          </a:xfrm>
        </p:spPr>
        <p:txBody>
          <a:bodyPr anchor="ctr"/>
          <a:lstStyle>
            <a:lvl1pPr algn="ctr">
              <a:defRPr sz="6000" b="1">
                <a:solidFill>
                  <a:schemeClr val="bg1"/>
                </a:solidFill>
              </a:defRPr>
            </a:lvl1pPr>
          </a:lstStyle>
          <a:p>
            <a:pPr lvl="0"/>
            <a:r>
              <a:rPr lang="en-US"/>
              <a:t>00</a:t>
            </a:r>
          </a:p>
        </p:txBody>
      </p:sp>
      <p:sp>
        <p:nvSpPr>
          <p:cNvPr id="55" name="Text Placeholder 28">
            <a:extLst>
              <a:ext uri="{FF2B5EF4-FFF2-40B4-BE49-F238E27FC236}">
                <a16:creationId xmlns:a16="http://schemas.microsoft.com/office/drawing/2014/main" id="{71E97782-D57D-C647-A722-F4D9A259DF44}"/>
              </a:ext>
            </a:extLst>
          </p:cNvPr>
          <p:cNvSpPr>
            <a:spLocks noGrp="1"/>
          </p:cNvSpPr>
          <p:nvPr>
            <p:ph type="body" sz="quarter" idx="28" hasCustomPrompt="1"/>
          </p:nvPr>
        </p:nvSpPr>
        <p:spPr>
          <a:xfrm>
            <a:off x="15592281" y="606254"/>
            <a:ext cx="5708650" cy="395287"/>
          </a:xfrm>
        </p:spPr>
        <p:txBody>
          <a:bodyPr anchor="ctr"/>
          <a:lstStyle>
            <a:lvl1pPr>
              <a:defRPr b="1"/>
            </a:lvl1pPr>
          </a:lstStyle>
          <a:p>
            <a:pPr lvl="0"/>
            <a:r>
              <a:rPr lang="en-US"/>
              <a:t>Key Point Text Goes Here</a:t>
            </a:r>
          </a:p>
        </p:txBody>
      </p:sp>
      <p:sp>
        <p:nvSpPr>
          <p:cNvPr id="58" name="Text Placeholder 26">
            <a:extLst>
              <a:ext uri="{FF2B5EF4-FFF2-40B4-BE49-F238E27FC236}">
                <a16:creationId xmlns:a16="http://schemas.microsoft.com/office/drawing/2014/main" id="{C3D0C3C1-7499-9546-83E4-20DD1038386C}"/>
              </a:ext>
            </a:extLst>
          </p:cNvPr>
          <p:cNvSpPr>
            <a:spLocks noGrp="1"/>
          </p:cNvSpPr>
          <p:nvPr>
            <p:ph type="body" sz="quarter" idx="31" hasCustomPrompt="1"/>
          </p:nvPr>
        </p:nvSpPr>
        <p:spPr>
          <a:xfrm>
            <a:off x="13479833" y="1804435"/>
            <a:ext cx="1649627" cy="1161279"/>
          </a:xfrm>
        </p:spPr>
        <p:txBody>
          <a:bodyPr anchor="ctr"/>
          <a:lstStyle>
            <a:lvl1pPr algn="ctr">
              <a:defRPr sz="6000" b="1">
                <a:solidFill>
                  <a:schemeClr val="bg1"/>
                </a:solidFill>
              </a:defRPr>
            </a:lvl1pPr>
          </a:lstStyle>
          <a:p>
            <a:pPr lvl="0"/>
            <a:r>
              <a:rPr lang="en-US"/>
              <a:t>00</a:t>
            </a:r>
          </a:p>
        </p:txBody>
      </p:sp>
      <p:sp>
        <p:nvSpPr>
          <p:cNvPr id="59" name="Text Placeholder 28">
            <a:extLst>
              <a:ext uri="{FF2B5EF4-FFF2-40B4-BE49-F238E27FC236}">
                <a16:creationId xmlns:a16="http://schemas.microsoft.com/office/drawing/2014/main" id="{1A8A61C4-396F-A848-A9A9-154C0A3EE1DD}"/>
              </a:ext>
            </a:extLst>
          </p:cNvPr>
          <p:cNvSpPr>
            <a:spLocks noGrp="1"/>
          </p:cNvSpPr>
          <p:nvPr>
            <p:ph type="body" sz="quarter" idx="32" hasCustomPrompt="1"/>
          </p:nvPr>
        </p:nvSpPr>
        <p:spPr>
          <a:xfrm>
            <a:off x="15221578" y="2199981"/>
            <a:ext cx="5708650" cy="395287"/>
          </a:xfrm>
        </p:spPr>
        <p:txBody>
          <a:bodyPr anchor="ctr"/>
          <a:lstStyle>
            <a:lvl1pPr>
              <a:defRPr b="1"/>
            </a:lvl1pPr>
          </a:lstStyle>
          <a:p>
            <a:pPr lvl="0"/>
            <a:r>
              <a:rPr lang="en-US"/>
              <a:t>Key Point Text Goes Here</a:t>
            </a:r>
          </a:p>
        </p:txBody>
      </p:sp>
      <p:sp>
        <p:nvSpPr>
          <p:cNvPr id="62" name="Text Placeholder 26">
            <a:extLst>
              <a:ext uri="{FF2B5EF4-FFF2-40B4-BE49-F238E27FC236}">
                <a16:creationId xmlns:a16="http://schemas.microsoft.com/office/drawing/2014/main" id="{68C810CE-1C82-8F44-B154-6AFDE31F6714}"/>
              </a:ext>
            </a:extLst>
          </p:cNvPr>
          <p:cNvSpPr>
            <a:spLocks noGrp="1"/>
          </p:cNvSpPr>
          <p:nvPr>
            <p:ph type="body" sz="quarter" idx="35" hasCustomPrompt="1"/>
          </p:nvPr>
        </p:nvSpPr>
        <p:spPr>
          <a:xfrm>
            <a:off x="13114784" y="3366029"/>
            <a:ext cx="1649627" cy="1161279"/>
          </a:xfrm>
        </p:spPr>
        <p:txBody>
          <a:bodyPr anchor="ctr"/>
          <a:lstStyle>
            <a:lvl1pPr algn="ctr">
              <a:defRPr sz="6000" b="1">
                <a:solidFill>
                  <a:schemeClr val="bg1"/>
                </a:solidFill>
              </a:defRPr>
            </a:lvl1pPr>
          </a:lstStyle>
          <a:p>
            <a:pPr lvl="0"/>
            <a:r>
              <a:rPr lang="en-US"/>
              <a:t>00</a:t>
            </a:r>
          </a:p>
        </p:txBody>
      </p:sp>
      <p:sp>
        <p:nvSpPr>
          <p:cNvPr id="63" name="Text Placeholder 28">
            <a:extLst>
              <a:ext uri="{FF2B5EF4-FFF2-40B4-BE49-F238E27FC236}">
                <a16:creationId xmlns:a16="http://schemas.microsoft.com/office/drawing/2014/main" id="{F124AA7A-6862-1D4B-887C-D09958C21554}"/>
              </a:ext>
            </a:extLst>
          </p:cNvPr>
          <p:cNvSpPr>
            <a:spLocks noGrp="1"/>
          </p:cNvSpPr>
          <p:nvPr>
            <p:ph type="body" sz="quarter" idx="36" hasCustomPrompt="1"/>
          </p:nvPr>
        </p:nvSpPr>
        <p:spPr>
          <a:xfrm>
            <a:off x="14856529" y="3761575"/>
            <a:ext cx="5708650" cy="395287"/>
          </a:xfrm>
        </p:spPr>
        <p:txBody>
          <a:bodyPr anchor="ctr"/>
          <a:lstStyle>
            <a:lvl1pPr>
              <a:defRPr b="1"/>
            </a:lvl1pPr>
          </a:lstStyle>
          <a:p>
            <a:pPr lvl="0"/>
            <a:r>
              <a:rPr lang="en-US"/>
              <a:t>Key Point Text Goes Here</a:t>
            </a:r>
          </a:p>
        </p:txBody>
      </p:sp>
      <p:sp>
        <p:nvSpPr>
          <p:cNvPr id="66" name="Text Placeholder 26">
            <a:extLst>
              <a:ext uri="{FF2B5EF4-FFF2-40B4-BE49-F238E27FC236}">
                <a16:creationId xmlns:a16="http://schemas.microsoft.com/office/drawing/2014/main" id="{9FEE6D7A-9E97-2A4D-97EE-02CC7D667545}"/>
              </a:ext>
            </a:extLst>
          </p:cNvPr>
          <p:cNvSpPr>
            <a:spLocks noGrp="1"/>
          </p:cNvSpPr>
          <p:nvPr>
            <p:ph type="body" sz="quarter" idx="39" hasCustomPrompt="1"/>
          </p:nvPr>
        </p:nvSpPr>
        <p:spPr>
          <a:xfrm>
            <a:off x="14258908" y="-1408542"/>
            <a:ext cx="1649627" cy="1161279"/>
          </a:xfrm>
        </p:spPr>
        <p:txBody>
          <a:bodyPr anchor="ctr"/>
          <a:lstStyle>
            <a:lvl1pPr algn="ctr">
              <a:defRPr sz="6000" b="1">
                <a:solidFill>
                  <a:schemeClr val="bg1"/>
                </a:solidFill>
              </a:defRPr>
            </a:lvl1pPr>
          </a:lstStyle>
          <a:p>
            <a:pPr lvl="0"/>
            <a:r>
              <a:rPr lang="en-US"/>
              <a:t>00</a:t>
            </a:r>
          </a:p>
        </p:txBody>
      </p:sp>
      <p:sp>
        <p:nvSpPr>
          <p:cNvPr id="67" name="Text Placeholder 28">
            <a:extLst>
              <a:ext uri="{FF2B5EF4-FFF2-40B4-BE49-F238E27FC236}">
                <a16:creationId xmlns:a16="http://schemas.microsoft.com/office/drawing/2014/main" id="{0D18B90B-706E-5349-A9D1-4007A913FDB5}"/>
              </a:ext>
            </a:extLst>
          </p:cNvPr>
          <p:cNvSpPr>
            <a:spLocks noGrp="1"/>
          </p:cNvSpPr>
          <p:nvPr>
            <p:ph type="body" sz="quarter" idx="40" hasCustomPrompt="1"/>
          </p:nvPr>
        </p:nvSpPr>
        <p:spPr>
          <a:xfrm>
            <a:off x="16000653" y="-1012996"/>
            <a:ext cx="5708650" cy="395287"/>
          </a:xfrm>
        </p:spPr>
        <p:txBody>
          <a:bodyPr anchor="ctr"/>
          <a:lstStyle>
            <a:lvl1pPr>
              <a:defRPr b="1"/>
            </a:lvl1pPr>
          </a:lstStyle>
          <a:p>
            <a:pPr lvl="0"/>
            <a:r>
              <a:rPr lang="en-US"/>
              <a:t>Key Point Text Goes Here</a:t>
            </a:r>
          </a:p>
        </p:txBody>
      </p:sp>
      <p:sp>
        <p:nvSpPr>
          <p:cNvPr id="68" name="Text Placeholder 21">
            <a:extLst>
              <a:ext uri="{FF2B5EF4-FFF2-40B4-BE49-F238E27FC236}">
                <a16:creationId xmlns:a16="http://schemas.microsoft.com/office/drawing/2014/main" id="{F9C6C43C-F98A-4140-A9BB-F84E8B12C6E3}"/>
              </a:ext>
            </a:extLst>
          </p:cNvPr>
          <p:cNvSpPr>
            <a:spLocks noGrp="1"/>
          </p:cNvSpPr>
          <p:nvPr>
            <p:ph type="body" sz="quarter" idx="41" hasCustomPrompt="1"/>
          </p:nvPr>
        </p:nvSpPr>
        <p:spPr>
          <a:xfrm>
            <a:off x="14771114" y="5686946"/>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8" name="Text Placeholder 77">
            <a:extLst>
              <a:ext uri="{FF2B5EF4-FFF2-40B4-BE49-F238E27FC236}">
                <a16:creationId xmlns:a16="http://schemas.microsoft.com/office/drawing/2014/main" id="{B5160FD0-2A06-E049-BBB4-41183FDBCB37}"/>
              </a:ext>
            </a:extLst>
          </p:cNvPr>
          <p:cNvSpPr>
            <a:spLocks noGrp="1"/>
          </p:cNvSpPr>
          <p:nvPr>
            <p:ph type="body" sz="quarter" idx="42" hasCustomPrompt="1"/>
          </p:nvPr>
        </p:nvSpPr>
        <p:spPr>
          <a:xfrm>
            <a:off x="13114783" y="5686946"/>
            <a:ext cx="2003444" cy="2809369"/>
          </a:xfrm>
          <a:custGeom>
            <a:avLst/>
            <a:gdLst>
              <a:gd name="connsiteX0" fmla="*/ 311944 w 2003444"/>
              <a:gd name="connsiteY0" fmla="*/ 1561594 h 2809369"/>
              <a:gd name="connsiteX1" fmla="*/ 1638395 w 2003444"/>
              <a:gd name="connsiteY1" fmla="*/ 1561594 h 2809369"/>
              <a:gd name="connsiteX2" fmla="*/ 1326451 w 2003444"/>
              <a:gd name="connsiteY2" fmla="*/ 2809369 h 2809369"/>
              <a:gd name="connsiteX3" fmla="*/ 0 w 2003444"/>
              <a:gd name="connsiteY3" fmla="*/ 2809369 h 2809369"/>
              <a:gd name="connsiteX4" fmla="*/ 676993 w 2003444"/>
              <a:gd name="connsiteY4" fmla="*/ 0 h 2809369"/>
              <a:gd name="connsiteX5" fmla="*/ 2003444 w 2003444"/>
              <a:gd name="connsiteY5" fmla="*/ 0 h 2809369"/>
              <a:gd name="connsiteX6" fmla="*/ 1691500 w 2003444"/>
              <a:gd name="connsiteY6" fmla="*/ 1247775 h 2809369"/>
              <a:gd name="connsiteX7" fmla="*/ 365049 w 2003444"/>
              <a:gd name="connsiteY7" fmla="*/ 1247775 h 280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03444" h="2809369">
                <a:moveTo>
                  <a:pt x="311944" y="1561594"/>
                </a:moveTo>
                <a:lnTo>
                  <a:pt x="1638395" y="1561594"/>
                </a:lnTo>
                <a:lnTo>
                  <a:pt x="1326451" y="2809369"/>
                </a:lnTo>
                <a:lnTo>
                  <a:pt x="0" y="2809369"/>
                </a:lnTo>
                <a:close/>
                <a:moveTo>
                  <a:pt x="676993" y="0"/>
                </a:moveTo>
                <a:lnTo>
                  <a:pt x="2003444" y="0"/>
                </a:lnTo>
                <a:lnTo>
                  <a:pt x="1691500" y="1247775"/>
                </a:lnTo>
                <a:lnTo>
                  <a:pt x="365049"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70" name="Text Placeholder 26">
            <a:extLst>
              <a:ext uri="{FF2B5EF4-FFF2-40B4-BE49-F238E27FC236}">
                <a16:creationId xmlns:a16="http://schemas.microsoft.com/office/drawing/2014/main" id="{2E411098-B0BF-544D-ADB8-27FC136F998A}"/>
              </a:ext>
            </a:extLst>
          </p:cNvPr>
          <p:cNvSpPr>
            <a:spLocks noGrp="1"/>
          </p:cNvSpPr>
          <p:nvPr>
            <p:ph type="body" sz="quarter" idx="43" hasCustomPrompt="1"/>
          </p:nvPr>
        </p:nvSpPr>
        <p:spPr>
          <a:xfrm>
            <a:off x="13479833" y="5692866"/>
            <a:ext cx="1649627" cy="1161279"/>
          </a:xfrm>
        </p:spPr>
        <p:txBody>
          <a:bodyPr anchor="ctr"/>
          <a:lstStyle>
            <a:lvl1pPr algn="ctr">
              <a:defRPr sz="6000" b="1">
                <a:solidFill>
                  <a:schemeClr val="bg1"/>
                </a:solidFill>
              </a:defRPr>
            </a:lvl1pPr>
          </a:lstStyle>
          <a:p>
            <a:pPr lvl="0"/>
            <a:r>
              <a:rPr lang="en-US"/>
              <a:t>00</a:t>
            </a:r>
          </a:p>
        </p:txBody>
      </p:sp>
      <p:sp>
        <p:nvSpPr>
          <p:cNvPr id="71" name="Text Placeholder 28">
            <a:extLst>
              <a:ext uri="{FF2B5EF4-FFF2-40B4-BE49-F238E27FC236}">
                <a16:creationId xmlns:a16="http://schemas.microsoft.com/office/drawing/2014/main" id="{06C42E5B-D16F-6744-B9B1-E9EDF3D5A0AD}"/>
              </a:ext>
            </a:extLst>
          </p:cNvPr>
          <p:cNvSpPr>
            <a:spLocks noGrp="1"/>
          </p:cNvSpPr>
          <p:nvPr>
            <p:ph type="body" sz="quarter" idx="44" hasCustomPrompt="1"/>
          </p:nvPr>
        </p:nvSpPr>
        <p:spPr>
          <a:xfrm>
            <a:off x="15221578" y="6088412"/>
            <a:ext cx="5708650" cy="395287"/>
          </a:xfrm>
        </p:spPr>
        <p:txBody>
          <a:bodyPr anchor="ctr"/>
          <a:lstStyle>
            <a:lvl1pPr>
              <a:defRPr b="1"/>
            </a:lvl1pPr>
          </a:lstStyle>
          <a:p>
            <a:pPr lvl="0"/>
            <a:r>
              <a:rPr lang="en-US"/>
              <a:t>Key Point Text Goes Here</a:t>
            </a:r>
          </a:p>
        </p:txBody>
      </p:sp>
      <p:sp>
        <p:nvSpPr>
          <p:cNvPr id="72" name="Text Placeholder 21">
            <a:extLst>
              <a:ext uri="{FF2B5EF4-FFF2-40B4-BE49-F238E27FC236}">
                <a16:creationId xmlns:a16="http://schemas.microsoft.com/office/drawing/2014/main" id="{D8F58CC3-921A-8F4C-8559-EE641013D9CD}"/>
              </a:ext>
            </a:extLst>
          </p:cNvPr>
          <p:cNvSpPr>
            <a:spLocks noGrp="1"/>
          </p:cNvSpPr>
          <p:nvPr>
            <p:ph type="body" sz="quarter" idx="45" hasCustomPrompt="1"/>
          </p:nvPr>
        </p:nvSpPr>
        <p:spPr>
          <a:xfrm>
            <a:off x="14406065" y="7248540"/>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4" name="Text Placeholder 26">
            <a:extLst>
              <a:ext uri="{FF2B5EF4-FFF2-40B4-BE49-F238E27FC236}">
                <a16:creationId xmlns:a16="http://schemas.microsoft.com/office/drawing/2014/main" id="{A9D171AF-F465-6149-A94E-DDD198BECDDA}"/>
              </a:ext>
            </a:extLst>
          </p:cNvPr>
          <p:cNvSpPr>
            <a:spLocks noGrp="1"/>
          </p:cNvSpPr>
          <p:nvPr>
            <p:ph type="body" sz="quarter" idx="47" hasCustomPrompt="1"/>
          </p:nvPr>
        </p:nvSpPr>
        <p:spPr>
          <a:xfrm>
            <a:off x="13114784" y="7254460"/>
            <a:ext cx="1649627" cy="1161279"/>
          </a:xfrm>
        </p:spPr>
        <p:txBody>
          <a:bodyPr anchor="ctr"/>
          <a:lstStyle>
            <a:lvl1pPr algn="ctr">
              <a:defRPr sz="6000" b="1">
                <a:solidFill>
                  <a:schemeClr val="bg1"/>
                </a:solidFill>
              </a:defRPr>
            </a:lvl1pPr>
          </a:lstStyle>
          <a:p>
            <a:pPr lvl="0"/>
            <a:r>
              <a:rPr lang="en-US"/>
              <a:t>00</a:t>
            </a:r>
          </a:p>
        </p:txBody>
      </p:sp>
      <p:sp>
        <p:nvSpPr>
          <p:cNvPr id="75" name="Text Placeholder 28">
            <a:extLst>
              <a:ext uri="{FF2B5EF4-FFF2-40B4-BE49-F238E27FC236}">
                <a16:creationId xmlns:a16="http://schemas.microsoft.com/office/drawing/2014/main" id="{7ABFD1F8-B3B1-6C40-BD1C-16ACE88BD7A2}"/>
              </a:ext>
            </a:extLst>
          </p:cNvPr>
          <p:cNvSpPr>
            <a:spLocks noGrp="1"/>
          </p:cNvSpPr>
          <p:nvPr>
            <p:ph type="body" sz="quarter" idx="48" hasCustomPrompt="1"/>
          </p:nvPr>
        </p:nvSpPr>
        <p:spPr>
          <a:xfrm>
            <a:off x="14856529" y="7650006"/>
            <a:ext cx="5708650" cy="395287"/>
          </a:xfrm>
        </p:spPr>
        <p:txBody>
          <a:bodyPr anchor="ctr"/>
          <a:lstStyle>
            <a:lvl1pPr>
              <a:defRPr b="1"/>
            </a:lvl1pPr>
          </a:lstStyle>
          <a:p>
            <a:pPr lvl="0"/>
            <a:r>
              <a:rPr lang="en-US"/>
              <a:t>Key Point Text Goes Here</a:t>
            </a:r>
          </a:p>
        </p:txBody>
      </p:sp>
    </p:spTree>
    <p:extLst>
      <p:ext uri="{BB962C8B-B14F-4D97-AF65-F5344CB8AC3E}">
        <p14:creationId xmlns:p14="http://schemas.microsoft.com/office/powerpoint/2010/main" val="3036099374"/>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p:cSld name="Basic -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3478909153"/>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p:cSld name="Basic - grey">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254395211"/>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p:cSld name="2_Basic - white">
    <p:bg>
      <p:bgPr>
        <a:solidFill>
          <a:schemeClr val="accent3"/>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7A120D8-5636-9A4F-8906-32FAC15D5D2A}"/>
              </a:ext>
            </a:extLst>
          </p:cNvPr>
          <p:cNvSpPr/>
          <p:nvPr/>
        </p:nvSpPr>
        <p:spPr>
          <a:xfrm>
            <a:off x="0" y="0"/>
            <a:ext cx="12192000" cy="19202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737705" cy="381152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Freeform 11">
            <a:extLst>
              <a:ext uri="{FF2B5EF4-FFF2-40B4-BE49-F238E27FC236}">
                <a16:creationId xmlns:a16="http://schemas.microsoft.com/office/drawing/2014/main" id="{63FF5F25-B55D-EF45-8D4F-5FA1FB0ABF04}"/>
              </a:ext>
            </a:extLst>
          </p:cNvPr>
          <p:cNvSpPr/>
          <p:nvPr/>
        </p:nvSpPr>
        <p:spPr>
          <a:xfrm>
            <a:off x="4029890" y="1920240"/>
            <a:ext cx="8162110" cy="4575810"/>
          </a:xfrm>
          <a:custGeom>
            <a:avLst/>
            <a:gdLst>
              <a:gd name="connsiteX0" fmla="*/ 1143953 w 8162110"/>
              <a:gd name="connsiteY0" fmla="*/ 0 h 4575810"/>
              <a:gd name="connsiteX1" fmla="*/ 8162110 w 8162110"/>
              <a:gd name="connsiteY1" fmla="*/ 0 h 4575810"/>
              <a:gd name="connsiteX2" fmla="*/ 8162110 w 8162110"/>
              <a:gd name="connsiteY2" fmla="*/ 4575810 h 4575810"/>
              <a:gd name="connsiteX3" fmla="*/ 2318110 w 8162110"/>
              <a:gd name="connsiteY3" fmla="*/ 4575810 h 4575810"/>
              <a:gd name="connsiteX4" fmla="*/ 2066110 w 8162110"/>
              <a:gd name="connsiteY4" fmla="*/ 4323810 h 4575810"/>
              <a:gd name="connsiteX5" fmla="*/ 1814110 w 8162110"/>
              <a:gd name="connsiteY5" fmla="*/ 4575810 h 4575810"/>
              <a:gd name="connsiteX6" fmla="*/ 0 w 8162110"/>
              <a:gd name="connsiteY6" fmla="*/ 4575810 h 4575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62110" h="4575810">
                <a:moveTo>
                  <a:pt x="1143953" y="0"/>
                </a:moveTo>
                <a:lnTo>
                  <a:pt x="8162110" y="0"/>
                </a:lnTo>
                <a:lnTo>
                  <a:pt x="8162110" y="4575810"/>
                </a:lnTo>
                <a:lnTo>
                  <a:pt x="2318110" y="4575810"/>
                </a:lnTo>
                <a:cubicBezTo>
                  <a:pt x="2318110" y="4436634"/>
                  <a:pt x="2205286" y="4323810"/>
                  <a:pt x="2066110" y="4323810"/>
                </a:cubicBezTo>
                <a:cubicBezTo>
                  <a:pt x="1926934" y="4323810"/>
                  <a:pt x="1814110" y="4436634"/>
                  <a:pt x="1814110" y="4575810"/>
                </a:cubicBezTo>
                <a:lnTo>
                  <a:pt x="0" y="4575810"/>
                </a:lnTo>
                <a:close/>
              </a:path>
            </a:pathLst>
          </a:cu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3" name="TextBox 12">
            <a:extLst>
              <a:ext uri="{FF2B5EF4-FFF2-40B4-BE49-F238E27FC236}">
                <a16:creationId xmlns:a16="http://schemas.microsoft.com/office/drawing/2014/main" id="{F07FEBA9-C2CA-8346-AF90-6D5EF450509E}"/>
              </a:ext>
            </a:extLst>
          </p:cNvPr>
          <p:cNvSpPr txBox="1"/>
          <p:nvPr/>
        </p:nvSpPr>
        <p:spPr>
          <a:xfrm>
            <a:off x="0" y="-427599"/>
            <a:ext cx="3034805" cy="307777"/>
          </a:xfrm>
          <a:prstGeom prst="rect">
            <a:avLst/>
          </a:prstGeom>
          <a:noFill/>
        </p:spPr>
        <p:txBody>
          <a:bodyPr wrap="none" rtlCol="0">
            <a:spAutoFit/>
          </a:bodyPr>
          <a:lstStyle/>
          <a:p>
            <a:r>
              <a:rPr lang="en-GB" sz="1400" i="1">
                <a:solidFill>
                  <a:schemeClr val="bg1"/>
                </a:solidFill>
              </a:rPr>
              <a:t>Change colour to match section</a:t>
            </a:r>
          </a:p>
        </p:txBody>
      </p:sp>
    </p:spTree>
    <p:extLst>
      <p:ext uri="{BB962C8B-B14F-4D97-AF65-F5344CB8AC3E}">
        <p14:creationId xmlns:p14="http://schemas.microsoft.com/office/powerpoint/2010/main" val="1124037299"/>
      </p:ext>
    </p:extLst>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p:cSld name="5_Basic - grey">
    <p:bg>
      <p:bgPr>
        <a:solidFill>
          <a:schemeClr val="accent5"/>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AD76E50-EFA7-1C46-804E-CB0D4D316BD5}"/>
              </a:ext>
            </a:extLst>
          </p:cNvPr>
          <p:cNvSpPr>
            <a:spLocks noGrp="1"/>
          </p:cNvSpPr>
          <p:nvPr>
            <p:ph type="pic" sz="quarter" idx="14"/>
          </p:nvPr>
        </p:nvSpPr>
        <p:spPr>
          <a:xfrm>
            <a:off x="0" y="0"/>
            <a:ext cx="3965834" cy="6497638"/>
          </a:xfrm>
          <a:custGeom>
            <a:avLst/>
            <a:gdLst>
              <a:gd name="connsiteX0" fmla="*/ 0 w 3965834"/>
              <a:gd name="connsiteY0" fmla="*/ 0 h 6497638"/>
              <a:gd name="connsiteX1" fmla="*/ 3965834 w 3965834"/>
              <a:gd name="connsiteY1" fmla="*/ 0 h 6497638"/>
              <a:gd name="connsiteX2" fmla="*/ 2341425 w 3965834"/>
              <a:gd name="connsiteY2" fmla="*/ 6497638 h 6497638"/>
              <a:gd name="connsiteX3" fmla="*/ 0 w 3965834"/>
              <a:gd name="connsiteY3" fmla="*/ 6497638 h 6497638"/>
            </a:gdLst>
            <a:ahLst/>
            <a:cxnLst>
              <a:cxn ang="0">
                <a:pos x="connsiteX0" y="connsiteY0"/>
              </a:cxn>
              <a:cxn ang="0">
                <a:pos x="connsiteX1" y="connsiteY1"/>
              </a:cxn>
              <a:cxn ang="0">
                <a:pos x="connsiteX2" y="connsiteY2"/>
              </a:cxn>
              <a:cxn ang="0">
                <a:pos x="connsiteX3" y="connsiteY3"/>
              </a:cxn>
            </a:cxnLst>
            <a:rect l="l" t="t" r="r" b="b"/>
            <a:pathLst>
              <a:path w="3965834" h="6497638">
                <a:moveTo>
                  <a:pt x="0" y="0"/>
                </a:moveTo>
                <a:lnTo>
                  <a:pt x="3965834" y="0"/>
                </a:lnTo>
                <a:lnTo>
                  <a:pt x="2341425" y="6497638"/>
                </a:lnTo>
                <a:lnTo>
                  <a:pt x="0" y="6497638"/>
                </a:lnTo>
                <a:close/>
              </a:path>
            </a:pathLst>
          </a:custGeom>
          <a:solidFill>
            <a:schemeClr val="tx2">
              <a:lumMod val="20000"/>
              <a:lumOff val="80000"/>
            </a:schemeClr>
          </a:solidFill>
        </p:spPr>
        <p:txBody>
          <a:bodyPr wrap="square">
            <a:noAutofit/>
          </a:body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3018270" cy="2441944"/>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4072270" y="609600"/>
            <a:ext cx="7511396" cy="56387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1672057376"/>
      </p:ext>
    </p:extLst>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p:cSld name="6_Basic - grey">
    <p:bg>
      <p:bgPr>
        <a:solidFill>
          <a:schemeClr val="accent5"/>
        </a:solidFill>
        <a:effectLst/>
      </p:bgPr>
    </p:bg>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0E98D378-AB82-9D45-BF79-EC8EF8269A5A}"/>
              </a:ext>
            </a:extLst>
          </p:cNvPr>
          <p:cNvSpPr>
            <a:spLocks noGrp="1"/>
          </p:cNvSpPr>
          <p:nvPr>
            <p:ph type="body" sz="quarter" idx="15"/>
          </p:nvPr>
        </p:nvSpPr>
        <p:spPr>
          <a:xfrm>
            <a:off x="0" y="0"/>
            <a:ext cx="3965834" cy="6497638"/>
          </a:xfrm>
          <a:custGeom>
            <a:avLst/>
            <a:gdLst>
              <a:gd name="connsiteX0" fmla="*/ 0 w 3965834"/>
              <a:gd name="connsiteY0" fmla="*/ 0 h 6497638"/>
              <a:gd name="connsiteX1" fmla="*/ 3965834 w 3965834"/>
              <a:gd name="connsiteY1" fmla="*/ 0 h 6497638"/>
              <a:gd name="connsiteX2" fmla="*/ 2341425 w 3965834"/>
              <a:gd name="connsiteY2" fmla="*/ 6497638 h 6497638"/>
              <a:gd name="connsiteX3" fmla="*/ 0 w 3965834"/>
              <a:gd name="connsiteY3" fmla="*/ 6497638 h 6497638"/>
            </a:gdLst>
            <a:ahLst/>
            <a:cxnLst>
              <a:cxn ang="0">
                <a:pos x="connsiteX0" y="connsiteY0"/>
              </a:cxn>
              <a:cxn ang="0">
                <a:pos x="connsiteX1" y="connsiteY1"/>
              </a:cxn>
              <a:cxn ang="0">
                <a:pos x="connsiteX2" y="connsiteY2"/>
              </a:cxn>
              <a:cxn ang="0">
                <a:pos x="connsiteX3" y="connsiteY3"/>
              </a:cxn>
            </a:cxnLst>
            <a:rect l="l" t="t" r="r" b="b"/>
            <a:pathLst>
              <a:path w="3965834" h="6497638">
                <a:moveTo>
                  <a:pt x="0" y="0"/>
                </a:moveTo>
                <a:lnTo>
                  <a:pt x="3965834" y="0"/>
                </a:lnTo>
                <a:lnTo>
                  <a:pt x="2341425" y="6497638"/>
                </a:lnTo>
                <a:lnTo>
                  <a:pt x="0" y="6497638"/>
                </a:lnTo>
                <a:close/>
              </a:path>
            </a:pathLst>
          </a:custGeom>
          <a:solidFill>
            <a:schemeClr val="accent3"/>
          </a:solidFill>
        </p:spPr>
        <p:txBody>
          <a:bodyPr wrap="square">
            <a:noAutofit/>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3018270" cy="2441944"/>
          </a:xfrm>
        </p:spPr>
        <p:txBody>
          <a:bodyPr/>
          <a:lstStyle>
            <a:lvl1pPr>
              <a:defRPr>
                <a:solidFill>
                  <a:schemeClr val="bg1"/>
                </a:solidFill>
              </a:defRPr>
            </a:lvl1p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4072270" y="609600"/>
            <a:ext cx="7511396" cy="56387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4" name="TextBox 13">
            <a:extLst>
              <a:ext uri="{FF2B5EF4-FFF2-40B4-BE49-F238E27FC236}">
                <a16:creationId xmlns:a16="http://schemas.microsoft.com/office/drawing/2014/main" id="{136C455E-8F77-4547-BEB5-D5A8EEA43578}"/>
              </a:ext>
            </a:extLst>
          </p:cNvPr>
          <p:cNvSpPr txBox="1"/>
          <p:nvPr/>
        </p:nvSpPr>
        <p:spPr>
          <a:xfrm>
            <a:off x="0" y="-427599"/>
            <a:ext cx="3034805" cy="307777"/>
          </a:xfrm>
          <a:prstGeom prst="rect">
            <a:avLst/>
          </a:prstGeom>
          <a:noFill/>
        </p:spPr>
        <p:txBody>
          <a:bodyPr wrap="none" rtlCol="0">
            <a:spAutoFit/>
          </a:bodyPr>
          <a:lstStyle/>
          <a:p>
            <a:r>
              <a:rPr lang="en-GB" sz="1400" i="1">
                <a:solidFill>
                  <a:schemeClr val="bg1"/>
                </a:solidFill>
              </a:rPr>
              <a:t>Change colour to match section</a:t>
            </a:r>
          </a:p>
        </p:txBody>
      </p:sp>
    </p:spTree>
    <p:extLst>
      <p:ext uri="{BB962C8B-B14F-4D97-AF65-F5344CB8AC3E}">
        <p14:creationId xmlns:p14="http://schemas.microsoft.com/office/powerpoint/2010/main" val="901365584"/>
      </p:ext>
    </p:extLst>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p:cSld name="9_Basic - grey">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336293"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362725"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1" name="Picture Placeholder 10">
            <a:extLst>
              <a:ext uri="{FF2B5EF4-FFF2-40B4-BE49-F238E27FC236}">
                <a16:creationId xmlns:a16="http://schemas.microsoft.com/office/drawing/2014/main" id="{89CDF396-1F79-0A43-A175-442AB7F6FB19}"/>
              </a:ext>
            </a:extLst>
          </p:cNvPr>
          <p:cNvSpPr>
            <a:spLocks noGrp="1"/>
          </p:cNvSpPr>
          <p:nvPr>
            <p:ph type="pic" sz="quarter" idx="14"/>
          </p:nvPr>
        </p:nvSpPr>
        <p:spPr>
          <a:xfrm>
            <a:off x="4561840" y="362"/>
            <a:ext cx="6583680" cy="6497638"/>
          </a:xfrm>
          <a:custGeom>
            <a:avLst/>
            <a:gdLst>
              <a:gd name="connsiteX0" fmla="*/ 1624410 w 6583680"/>
              <a:gd name="connsiteY0" fmla="*/ 0 h 6497638"/>
              <a:gd name="connsiteX1" fmla="*/ 6583680 w 6583680"/>
              <a:gd name="connsiteY1" fmla="*/ 0 h 6497638"/>
              <a:gd name="connsiteX2" fmla="*/ 4959271 w 6583680"/>
              <a:gd name="connsiteY2" fmla="*/ 6497638 h 6497638"/>
              <a:gd name="connsiteX3" fmla="*/ 1785964 w 6583680"/>
              <a:gd name="connsiteY3" fmla="*/ 6497638 h 6497638"/>
              <a:gd name="connsiteX4" fmla="*/ 1786160 w 6583680"/>
              <a:gd name="connsiteY4" fmla="*/ 6495688 h 6497638"/>
              <a:gd name="connsiteX5" fmla="*/ 1534160 w 6583680"/>
              <a:gd name="connsiteY5" fmla="*/ 6243688 h 6497638"/>
              <a:gd name="connsiteX6" fmla="*/ 1282160 w 6583680"/>
              <a:gd name="connsiteY6" fmla="*/ 6495688 h 6497638"/>
              <a:gd name="connsiteX7" fmla="*/ 1282357 w 6583680"/>
              <a:gd name="connsiteY7" fmla="*/ 6497638 h 6497638"/>
              <a:gd name="connsiteX8" fmla="*/ 0 w 658368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83680" h="6497638">
                <a:moveTo>
                  <a:pt x="1624410" y="0"/>
                </a:moveTo>
                <a:lnTo>
                  <a:pt x="6583680" y="0"/>
                </a:lnTo>
                <a:lnTo>
                  <a:pt x="4959271" y="6497638"/>
                </a:lnTo>
                <a:lnTo>
                  <a:pt x="1785964" y="6497638"/>
                </a:lnTo>
                <a:lnTo>
                  <a:pt x="1786160" y="6495688"/>
                </a:lnTo>
                <a:cubicBezTo>
                  <a:pt x="1786160" y="6356512"/>
                  <a:pt x="1673336" y="6243688"/>
                  <a:pt x="1534160" y="6243688"/>
                </a:cubicBezTo>
                <a:cubicBezTo>
                  <a:pt x="1394984" y="6243688"/>
                  <a:pt x="1282160" y="6356512"/>
                  <a:pt x="1282160" y="6495688"/>
                </a:cubicBezTo>
                <a:lnTo>
                  <a:pt x="1282357" y="6497638"/>
                </a:lnTo>
                <a:lnTo>
                  <a:pt x="0" y="6497638"/>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3631605003"/>
      </p:ext>
    </p:extLst>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p:cSld name="12_Basic - grey">
    <p:bg>
      <p:bgPr>
        <a:solidFill>
          <a:schemeClr val="bg1"/>
        </a:solidFill>
        <a:effectLst/>
      </p:bgPr>
    </p:bg>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5392949-F42B-1349-B6ED-F209823B1988}"/>
              </a:ext>
            </a:extLst>
          </p:cNvPr>
          <p:cNvSpPr>
            <a:spLocks noGrp="1"/>
          </p:cNvSpPr>
          <p:nvPr>
            <p:ph type="pic" sz="quarter" idx="13"/>
          </p:nvPr>
        </p:nvSpPr>
        <p:spPr>
          <a:xfrm>
            <a:off x="0" y="0"/>
            <a:ext cx="12192000" cy="6497638"/>
          </a:xfrm>
          <a:custGeom>
            <a:avLst/>
            <a:gdLst>
              <a:gd name="connsiteX0" fmla="*/ 11365923 w 12192000"/>
              <a:gd name="connsiteY0" fmla="*/ 0 h 6497638"/>
              <a:gd name="connsiteX1" fmla="*/ 12192000 w 12192000"/>
              <a:gd name="connsiteY1" fmla="*/ 0 h 6497638"/>
              <a:gd name="connsiteX2" fmla="*/ 12192000 w 12192000"/>
              <a:gd name="connsiteY2" fmla="*/ 6497638 h 6497638"/>
              <a:gd name="connsiteX3" fmla="*/ 9741514 w 12192000"/>
              <a:gd name="connsiteY3" fmla="*/ 6497638 h 6497638"/>
              <a:gd name="connsiteX4" fmla="*/ 0 w 12192000"/>
              <a:gd name="connsiteY4" fmla="*/ 0 h 6497638"/>
              <a:gd name="connsiteX5" fmla="*/ 5866986 w 12192000"/>
              <a:gd name="connsiteY5" fmla="*/ 0 h 6497638"/>
              <a:gd name="connsiteX6" fmla="*/ 4242577 w 12192000"/>
              <a:gd name="connsiteY6" fmla="*/ 6497638 h 6497638"/>
              <a:gd name="connsiteX7" fmla="*/ 0 w 12192000"/>
              <a:gd name="connsiteY7"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497638">
                <a:moveTo>
                  <a:pt x="11365923" y="0"/>
                </a:moveTo>
                <a:lnTo>
                  <a:pt x="12192000" y="0"/>
                </a:lnTo>
                <a:lnTo>
                  <a:pt x="12192000" y="6497638"/>
                </a:lnTo>
                <a:lnTo>
                  <a:pt x="9741514" y="6497638"/>
                </a:lnTo>
                <a:close/>
                <a:moveTo>
                  <a:pt x="0" y="0"/>
                </a:moveTo>
                <a:lnTo>
                  <a:pt x="5866986" y="0"/>
                </a:lnTo>
                <a:lnTo>
                  <a:pt x="4242577" y="6497638"/>
                </a:lnTo>
                <a:lnTo>
                  <a:pt x="0" y="6497638"/>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2104012001"/>
      </p:ext>
    </p:extLst>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p:cSld name="10_Basic - grey">
    <p:bg>
      <p:bgPr>
        <a:solidFill>
          <a:schemeClr val="accent5"/>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4" name="Picture Placeholder 23">
            <a:extLst>
              <a:ext uri="{FF2B5EF4-FFF2-40B4-BE49-F238E27FC236}">
                <a16:creationId xmlns:a16="http://schemas.microsoft.com/office/drawing/2014/main" id="{224744CA-31FB-8D46-BA94-61401A91EF21}"/>
              </a:ext>
            </a:extLst>
          </p:cNvPr>
          <p:cNvSpPr>
            <a:spLocks noGrp="1"/>
          </p:cNvSpPr>
          <p:nvPr>
            <p:ph type="pic" sz="quarter" idx="13"/>
          </p:nvPr>
        </p:nvSpPr>
        <p:spPr>
          <a:xfrm>
            <a:off x="1" y="0"/>
            <a:ext cx="4948039" cy="6497638"/>
          </a:xfrm>
          <a:custGeom>
            <a:avLst/>
            <a:gdLst>
              <a:gd name="connsiteX0" fmla="*/ 0 w 4948039"/>
              <a:gd name="connsiteY0" fmla="*/ 0 h 6497638"/>
              <a:gd name="connsiteX1" fmla="*/ 1045171 w 4948039"/>
              <a:gd name="connsiteY1" fmla="*/ 0 h 6497638"/>
              <a:gd name="connsiteX2" fmla="*/ 2641600 w 4948039"/>
              <a:gd name="connsiteY2" fmla="*/ 0 h 6497638"/>
              <a:gd name="connsiteX3" fmla="*/ 4948039 w 4948039"/>
              <a:gd name="connsiteY3" fmla="*/ 0 h 6497638"/>
              <a:gd name="connsiteX4" fmla="*/ 3323630 w 4948039"/>
              <a:gd name="connsiteY4" fmla="*/ 6497638 h 6497638"/>
              <a:gd name="connsiteX5" fmla="*/ 0 w 4948039"/>
              <a:gd name="connsiteY5" fmla="*/ 6497638 h 6497638"/>
              <a:gd name="connsiteX6" fmla="*/ 0 w 4948039"/>
              <a:gd name="connsiteY6" fmla="*/ 4180683 h 6497638"/>
              <a:gd name="connsiteX7" fmla="*/ 0 w 4948039"/>
              <a:gd name="connsiteY7" fmla="*/ 1391920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48039" h="6497638">
                <a:moveTo>
                  <a:pt x="0" y="0"/>
                </a:moveTo>
                <a:lnTo>
                  <a:pt x="1045171" y="0"/>
                </a:lnTo>
                <a:lnTo>
                  <a:pt x="2641600" y="0"/>
                </a:lnTo>
                <a:lnTo>
                  <a:pt x="4948039" y="0"/>
                </a:lnTo>
                <a:lnTo>
                  <a:pt x="3323630" y="6497638"/>
                </a:lnTo>
                <a:lnTo>
                  <a:pt x="0" y="6497638"/>
                </a:lnTo>
                <a:lnTo>
                  <a:pt x="0" y="4180683"/>
                </a:lnTo>
                <a:lnTo>
                  <a:pt x="0" y="1391920"/>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26" name="Picture Placeholder 25">
            <a:extLst>
              <a:ext uri="{FF2B5EF4-FFF2-40B4-BE49-F238E27FC236}">
                <a16:creationId xmlns:a16="http://schemas.microsoft.com/office/drawing/2014/main" id="{1756ECA7-E48C-0348-9B3B-5EB99CC875DD}"/>
              </a:ext>
            </a:extLst>
          </p:cNvPr>
          <p:cNvSpPr>
            <a:spLocks noGrp="1"/>
          </p:cNvSpPr>
          <p:nvPr>
            <p:ph type="pic" sz="quarter" idx="15"/>
          </p:nvPr>
        </p:nvSpPr>
        <p:spPr>
          <a:xfrm>
            <a:off x="7243962" y="0"/>
            <a:ext cx="4948039" cy="6497638"/>
          </a:xfrm>
          <a:custGeom>
            <a:avLst/>
            <a:gdLst>
              <a:gd name="connsiteX0" fmla="*/ 1624410 w 4948039"/>
              <a:gd name="connsiteY0" fmla="*/ 0 h 6497638"/>
              <a:gd name="connsiteX1" fmla="*/ 4948039 w 4948039"/>
              <a:gd name="connsiteY1" fmla="*/ 0 h 6497638"/>
              <a:gd name="connsiteX2" fmla="*/ 4948039 w 4948039"/>
              <a:gd name="connsiteY2" fmla="*/ 2316957 h 6497638"/>
              <a:gd name="connsiteX3" fmla="*/ 4948039 w 4948039"/>
              <a:gd name="connsiteY3" fmla="*/ 5598160 h 6497638"/>
              <a:gd name="connsiteX4" fmla="*/ 4948039 w 4948039"/>
              <a:gd name="connsiteY4" fmla="*/ 6497638 h 6497638"/>
              <a:gd name="connsiteX5" fmla="*/ 3902869 w 4948039"/>
              <a:gd name="connsiteY5" fmla="*/ 6497638 h 6497638"/>
              <a:gd name="connsiteX6" fmla="*/ 2306439 w 4948039"/>
              <a:gd name="connsiteY6" fmla="*/ 6497638 h 6497638"/>
              <a:gd name="connsiteX7" fmla="*/ 0 w 4948039"/>
              <a:gd name="connsiteY7"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48039" h="6497638">
                <a:moveTo>
                  <a:pt x="1624410" y="0"/>
                </a:moveTo>
                <a:lnTo>
                  <a:pt x="4948039" y="0"/>
                </a:lnTo>
                <a:lnTo>
                  <a:pt x="4948039" y="2316957"/>
                </a:lnTo>
                <a:lnTo>
                  <a:pt x="4948039" y="5598160"/>
                </a:lnTo>
                <a:lnTo>
                  <a:pt x="4948039" y="6497638"/>
                </a:lnTo>
                <a:lnTo>
                  <a:pt x="3902869" y="6497638"/>
                </a:lnTo>
                <a:lnTo>
                  <a:pt x="2306439" y="6497638"/>
                </a:lnTo>
                <a:lnTo>
                  <a:pt x="0" y="6497638"/>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33" name="Picture Placeholder 32">
            <a:extLst>
              <a:ext uri="{FF2B5EF4-FFF2-40B4-BE49-F238E27FC236}">
                <a16:creationId xmlns:a16="http://schemas.microsoft.com/office/drawing/2014/main" id="{C3FACA75-D11C-A445-BACF-8256874A5980}"/>
              </a:ext>
            </a:extLst>
          </p:cNvPr>
          <p:cNvSpPr>
            <a:spLocks noGrp="1"/>
          </p:cNvSpPr>
          <p:nvPr>
            <p:ph type="pic" sz="quarter" idx="16"/>
          </p:nvPr>
        </p:nvSpPr>
        <p:spPr>
          <a:xfrm>
            <a:off x="3038639" y="0"/>
            <a:ext cx="6114723" cy="6497638"/>
          </a:xfrm>
          <a:custGeom>
            <a:avLst/>
            <a:gdLst>
              <a:gd name="connsiteX0" fmla="*/ 1624409 w 6114723"/>
              <a:gd name="connsiteY0" fmla="*/ 0 h 6497638"/>
              <a:gd name="connsiteX1" fmla="*/ 6114723 w 6114723"/>
              <a:gd name="connsiteY1" fmla="*/ 0 h 6497638"/>
              <a:gd name="connsiteX2" fmla="*/ 4490314 w 6114723"/>
              <a:gd name="connsiteY2" fmla="*/ 6497638 h 6497638"/>
              <a:gd name="connsiteX3" fmla="*/ 3309201 w 6114723"/>
              <a:gd name="connsiteY3" fmla="*/ 6497638 h 6497638"/>
              <a:gd name="connsiteX4" fmla="*/ 3309361 w 6114723"/>
              <a:gd name="connsiteY4" fmla="*/ 6496050 h 6497638"/>
              <a:gd name="connsiteX5" fmla="*/ 3057361 w 6114723"/>
              <a:gd name="connsiteY5" fmla="*/ 6244050 h 6497638"/>
              <a:gd name="connsiteX6" fmla="*/ 2805361 w 6114723"/>
              <a:gd name="connsiteY6" fmla="*/ 6496050 h 6497638"/>
              <a:gd name="connsiteX7" fmla="*/ 2805521 w 6114723"/>
              <a:gd name="connsiteY7" fmla="*/ 6497638 h 6497638"/>
              <a:gd name="connsiteX8" fmla="*/ 0 w 6114723"/>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14723" h="6497638">
                <a:moveTo>
                  <a:pt x="1624409" y="0"/>
                </a:moveTo>
                <a:lnTo>
                  <a:pt x="6114723" y="0"/>
                </a:lnTo>
                <a:lnTo>
                  <a:pt x="4490314" y="6497638"/>
                </a:lnTo>
                <a:lnTo>
                  <a:pt x="3309201" y="6497638"/>
                </a:lnTo>
                <a:lnTo>
                  <a:pt x="3309361" y="6496050"/>
                </a:lnTo>
                <a:cubicBezTo>
                  <a:pt x="3309361" y="6356874"/>
                  <a:pt x="3196537" y="6244050"/>
                  <a:pt x="3057361" y="6244050"/>
                </a:cubicBezTo>
                <a:cubicBezTo>
                  <a:pt x="2918185" y="6244050"/>
                  <a:pt x="2805361" y="6356874"/>
                  <a:pt x="2805361" y="6496050"/>
                </a:cubicBezTo>
                <a:lnTo>
                  <a:pt x="2805521" y="6497638"/>
                </a:lnTo>
                <a:lnTo>
                  <a:pt x="0" y="6497638"/>
                </a:lnTo>
                <a:close/>
              </a:path>
            </a:pathLst>
          </a:custGeom>
          <a:solidFill>
            <a:schemeClr val="tx2">
              <a:lumMod val="40000"/>
              <a:lumOff val="60000"/>
            </a:schemeClr>
          </a:solidFill>
        </p:spPr>
        <p:txBody>
          <a:bodyPr wrap="square" anchor="ctr">
            <a:noAutofit/>
          </a:bodyPr>
          <a:lstStyle>
            <a:lvl1pPr algn="ctr">
              <a:defRPr/>
            </a:lvl1pPr>
          </a:lstStyle>
          <a:p>
            <a:r>
              <a:rPr lang="es-ES"/>
              <a:t>Haga clic en el icono para agregar una imagen</a:t>
            </a:r>
            <a:endParaRPr lang="en-GB"/>
          </a:p>
        </p:txBody>
      </p:sp>
      <p:sp>
        <p:nvSpPr>
          <p:cNvPr id="27" name="Title 26">
            <a:extLst>
              <a:ext uri="{FF2B5EF4-FFF2-40B4-BE49-F238E27FC236}">
                <a16:creationId xmlns:a16="http://schemas.microsoft.com/office/drawing/2014/main" id="{850E4CA7-3414-3447-AE99-8AC0E9CEBB93}"/>
              </a:ext>
            </a:extLst>
          </p:cNvPr>
          <p:cNvSpPr>
            <a:spLocks noGrp="1"/>
          </p:cNvSpPr>
          <p:nvPr>
            <p:ph type="title"/>
          </p:nvPr>
        </p:nvSpPr>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3404871771"/>
      </p:ext>
    </p:extLst>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preserve="1">
  <p:cSld name="13_Basic - grey">
    <p:bg>
      <p:bgPr>
        <a:solidFill>
          <a:schemeClr val="accent5"/>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50E8297A-1925-3442-B39E-AF6799BA71B2}"/>
              </a:ext>
            </a:extLst>
          </p:cNvPr>
          <p:cNvSpPr>
            <a:spLocks noGrp="1"/>
          </p:cNvSpPr>
          <p:nvPr>
            <p:ph type="pic" sz="quarter" idx="13"/>
          </p:nvPr>
        </p:nvSpPr>
        <p:spPr>
          <a:xfrm>
            <a:off x="0" y="0"/>
            <a:ext cx="12192000" cy="3138616"/>
          </a:xfrm>
          <a:solidFill>
            <a:schemeClr val="tx2">
              <a:lumMod val="20000"/>
              <a:lumOff val="80000"/>
            </a:schemeClr>
          </a:solidFill>
        </p:spPr>
        <p:txBody>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3222048891"/>
      </p:ext>
    </p:extLst>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preserve="1">
  <p:cSld name="7_Basic - grey">
    <p:bg>
      <p:bgPr>
        <a:solidFill>
          <a:schemeClr val="accent5"/>
        </a:solidFill>
        <a:effectLst/>
      </p:bgPr>
    </p:bg>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54AEB6E9-5A32-C542-B22F-8A95F294D15D}"/>
              </a:ext>
            </a:extLst>
          </p:cNvPr>
          <p:cNvSpPr>
            <a:spLocks noGrp="1"/>
          </p:cNvSpPr>
          <p:nvPr>
            <p:ph type="body" sz="quarter" idx="15"/>
          </p:nvPr>
        </p:nvSpPr>
        <p:spPr>
          <a:xfrm>
            <a:off x="4100660" y="0"/>
            <a:ext cx="8091340" cy="6497638"/>
          </a:xfrm>
          <a:custGeom>
            <a:avLst/>
            <a:gdLst>
              <a:gd name="connsiteX0" fmla="*/ 0 w 8091340"/>
              <a:gd name="connsiteY0" fmla="*/ 0 h 6497638"/>
              <a:gd name="connsiteX1" fmla="*/ 8091340 w 8091340"/>
              <a:gd name="connsiteY1" fmla="*/ 0 h 6497638"/>
              <a:gd name="connsiteX2" fmla="*/ 8091340 w 8091340"/>
              <a:gd name="connsiteY2" fmla="*/ 6497638 h 6497638"/>
              <a:gd name="connsiteX3" fmla="*/ 2247180 w 8091340"/>
              <a:gd name="connsiteY3" fmla="*/ 6497638 h 6497638"/>
              <a:gd name="connsiteX4" fmla="*/ 2247340 w 8091340"/>
              <a:gd name="connsiteY4" fmla="*/ 6496050 h 6497638"/>
              <a:gd name="connsiteX5" fmla="*/ 1995340 w 8091340"/>
              <a:gd name="connsiteY5" fmla="*/ 6244050 h 6497638"/>
              <a:gd name="connsiteX6" fmla="*/ 1743340 w 8091340"/>
              <a:gd name="connsiteY6" fmla="*/ 6496050 h 6497638"/>
              <a:gd name="connsiteX7" fmla="*/ 1743500 w 8091340"/>
              <a:gd name="connsiteY7" fmla="*/ 6497638 h 6497638"/>
              <a:gd name="connsiteX8" fmla="*/ 0 w 809134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91340" h="6497638">
                <a:moveTo>
                  <a:pt x="0" y="0"/>
                </a:moveTo>
                <a:lnTo>
                  <a:pt x="8091340" y="0"/>
                </a:lnTo>
                <a:lnTo>
                  <a:pt x="8091340" y="6497638"/>
                </a:lnTo>
                <a:lnTo>
                  <a:pt x="2247180" y="6497638"/>
                </a:lnTo>
                <a:lnTo>
                  <a:pt x="2247340" y="6496050"/>
                </a:lnTo>
                <a:cubicBezTo>
                  <a:pt x="2247340" y="6356874"/>
                  <a:pt x="2134516" y="6244050"/>
                  <a:pt x="1995340" y="6244050"/>
                </a:cubicBezTo>
                <a:cubicBezTo>
                  <a:pt x="1856164" y="6244050"/>
                  <a:pt x="1743340" y="6356874"/>
                  <a:pt x="1743340" y="6496050"/>
                </a:cubicBezTo>
                <a:lnTo>
                  <a:pt x="1743500" y="6497638"/>
                </a:lnTo>
                <a:lnTo>
                  <a:pt x="0" y="6497638"/>
                </a:lnTo>
                <a:close/>
              </a:path>
            </a:pathLst>
          </a:custGeom>
          <a:solidFill>
            <a:schemeClr val="accent3"/>
          </a:solidFill>
        </p:spPr>
        <p:txBody>
          <a:bodyPr wrap="square">
            <a:noAutofit/>
          </a:bodyPr>
          <a:lstStyle>
            <a:lvl1pPr>
              <a:defRPr sz="2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2436813"/>
            <a:ext cx="2514241" cy="3114438"/>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5752214" y="609600"/>
            <a:ext cx="5831452" cy="5638741"/>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5" name="Picture Placeholder 14">
            <a:extLst>
              <a:ext uri="{FF2B5EF4-FFF2-40B4-BE49-F238E27FC236}">
                <a16:creationId xmlns:a16="http://schemas.microsoft.com/office/drawing/2014/main" id="{831E4E05-C83C-1C4F-A555-318083D89DB0}"/>
              </a:ext>
            </a:extLst>
          </p:cNvPr>
          <p:cNvSpPr>
            <a:spLocks noGrp="1"/>
          </p:cNvSpPr>
          <p:nvPr>
            <p:ph type="pic" sz="quarter" idx="14"/>
          </p:nvPr>
        </p:nvSpPr>
        <p:spPr>
          <a:xfrm>
            <a:off x="2207830" y="0"/>
            <a:ext cx="3622914" cy="6497638"/>
          </a:xfrm>
          <a:custGeom>
            <a:avLst/>
            <a:gdLst>
              <a:gd name="connsiteX0" fmla="*/ 0 w 3622914"/>
              <a:gd name="connsiteY0" fmla="*/ 0 h 6497638"/>
              <a:gd name="connsiteX1" fmla="*/ 1998505 w 3622914"/>
              <a:gd name="connsiteY1" fmla="*/ 0 h 6497638"/>
              <a:gd name="connsiteX2" fmla="*/ 3622914 w 3622914"/>
              <a:gd name="connsiteY2" fmla="*/ 6497638 h 6497638"/>
              <a:gd name="connsiteX3" fmla="*/ 1624409 w 3622914"/>
              <a:gd name="connsiteY3" fmla="*/ 6497638 h 6497638"/>
            </a:gdLst>
            <a:ahLst/>
            <a:cxnLst>
              <a:cxn ang="0">
                <a:pos x="connsiteX0" y="connsiteY0"/>
              </a:cxn>
              <a:cxn ang="0">
                <a:pos x="connsiteX1" y="connsiteY1"/>
              </a:cxn>
              <a:cxn ang="0">
                <a:pos x="connsiteX2" y="connsiteY2"/>
              </a:cxn>
              <a:cxn ang="0">
                <a:pos x="connsiteX3" y="connsiteY3"/>
              </a:cxn>
            </a:cxnLst>
            <a:rect l="l" t="t" r="r" b="b"/>
            <a:pathLst>
              <a:path w="3622914" h="6497638">
                <a:moveTo>
                  <a:pt x="0" y="0"/>
                </a:moveTo>
                <a:lnTo>
                  <a:pt x="1998505" y="0"/>
                </a:lnTo>
                <a:lnTo>
                  <a:pt x="3622914" y="6497638"/>
                </a:lnTo>
                <a:lnTo>
                  <a:pt x="1624409" y="6497638"/>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20" name="TextBox 19">
            <a:extLst>
              <a:ext uri="{FF2B5EF4-FFF2-40B4-BE49-F238E27FC236}">
                <a16:creationId xmlns:a16="http://schemas.microsoft.com/office/drawing/2014/main" id="{3EB06D63-175D-524A-8C0D-287C5255EA82}"/>
              </a:ext>
            </a:extLst>
          </p:cNvPr>
          <p:cNvSpPr txBox="1"/>
          <p:nvPr/>
        </p:nvSpPr>
        <p:spPr>
          <a:xfrm>
            <a:off x="0" y="-427599"/>
            <a:ext cx="3034805" cy="307777"/>
          </a:xfrm>
          <a:prstGeom prst="rect">
            <a:avLst/>
          </a:prstGeom>
          <a:noFill/>
        </p:spPr>
        <p:txBody>
          <a:bodyPr wrap="none" rtlCol="0">
            <a:spAutoFit/>
          </a:bodyPr>
          <a:lstStyle/>
          <a:p>
            <a:r>
              <a:rPr lang="en-GB" sz="1400" i="1">
                <a:solidFill>
                  <a:schemeClr val="bg1"/>
                </a:solidFill>
              </a:rPr>
              <a:t>Change colour to match section</a:t>
            </a:r>
          </a:p>
        </p:txBody>
      </p:sp>
    </p:spTree>
    <p:extLst>
      <p:ext uri="{BB962C8B-B14F-4D97-AF65-F5344CB8AC3E}">
        <p14:creationId xmlns:p14="http://schemas.microsoft.com/office/powerpoint/2010/main" val="18977021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7C51B204-ADCB-484A-86CC-BB3F4643F3AE}"/>
              </a:ext>
            </a:extLst>
          </p:cNvPr>
          <p:cNvSpPr>
            <a:spLocks noGrp="1"/>
          </p:cNvSpPr>
          <p:nvPr>
            <p:ph type="pic" sz="quarter" idx="10"/>
          </p:nvPr>
        </p:nvSpPr>
        <p:spPr>
          <a:xfrm>
            <a:off x="0" y="0"/>
            <a:ext cx="12192000" cy="6858000"/>
          </a:xfrm>
          <a:custGeom>
            <a:avLst/>
            <a:gdLst>
              <a:gd name="connsiteX0" fmla="*/ 3326766 w 12192000"/>
              <a:gd name="connsiteY0" fmla="*/ 2510223 h 6858000"/>
              <a:gd name="connsiteX1" fmla="*/ 2867377 w 12192000"/>
              <a:gd name="connsiteY1" fmla="*/ 4347777 h 6858000"/>
              <a:gd name="connsiteX2" fmla="*/ 8865236 w 12192000"/>
              <a:gd name="connsiteY2" fmla="*/ 4347777 h 6858000"/>
              <a:gd name="connsiteX3" fmla="*/ 9324624 w 12192000"/>
              <a:gd name="connsiteY3" fmla="*/ 2510223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3326766" y="2510223"/>
                </a:moveTo>
                <a:lnTo>
                  <a:pt x="2867377" y="4347777"/>
                </a:lnTo>
                <a:lnTo>
                  <a:pt x="8865236" y="4347777"/>
                </a:lnTo>
                <a:lnTo>
                  <a:pt x="9324624" y="2510223"/>
                </a:lnTo>
                <a:close/>
                <a:moveTo>
                  <a:pt x="0" y="0"/>
                </a:moveTo>
                <a:lnTo>
                  <a:pt x="12192000" y="0"/>
                </a:lnTo>
                <a:lnTo>
                  <a:pt x="12192000"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grpSp>
        <p:nvGrpSpPr>
          <p:cNvPr id="10" name="Group 9">
            <a:extLst>
              <a:ext uri="{FF2B5EF4-FFF2-40B4-BE49-F238E27FC236}">
                <a16:creationId xmlns:a16="http://schemas.microsoft.com/office/drawing/2014/main" id="{37217F3B-4E19-DA40-9870-894D7AFF9A5D}"/>
              </a:ext>
            </a:extLst>
          </p:cNvPr>
          <p:cNvGrpSpPr/>
          <p:nvPr userDrawn="1"/>
        </p:nvGrpSpPr>
        <p:grpSpPr>
          <a:xfrm>
            <a:off x="2865016" y="2510223"/>
            <a:ext cx="6459609" cy="1838779"/>
            <a:chOff x="3177862" y="1726988"/>
            <a:chExt cx="5741356" cy="1634323"/>
          </a:xfrm>
        </p:grpSpPr>
        <p:sp>
          <p:nvSpPr>
            <p:cNvPr id="11" name="Parallelogram 10">
              <a:extLst>
                <a:ext uri="{FF2B5EF4-FFF2-40B4-BE49-F238E27FC236}">
                  <a16:creationId xmlns:a16="http://schemas.microsoft.com/office/drawing/2014/main" id="{6CAEE805-63ED-6B48-8B2A-2FB30518AADD}"/>
                </a:ext>
              </a:extLst>
            </p:cNvPr>
            <p:cNvSpPr/>
            <p:nvPr/>
          </p:nvSpPr>
          <p:spPr>
            <a:xfrm>
              <a:off x="3179961" y="1726988"/>
              <a:ext cx="5739257" cy="1633234"/>
            </a:xfrm>
            <a:prstGeom prst="parallelogram">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9D09AFE-B5F4-C349-A449-33260D054FFF}"/>
                </a:ext>
              </a:extLst>
            </p:cNvPr>
            <p:cNvSpPr txBox="1"/>
            <p:nvPr/>
          </p:nvSpPr>
          <p:spPr>
            <a:xfrm>
              <a:off x="3570048" y="1910307"/>
              <a:ext cx="4959081" cy="1107896"/>
            </a:xfrm>
            <a:prstGeom prst="rect">
              <a:avLst/>
            </a:prstGeom>
            <a:noFill/>
          </p:spPr>
          <p:txBody>
            <a:bodyPr wrap="square" rtlCol="0" anchor="ctr">
              <a:spAutoFit/>
            </a:bodyPr>
            <a:lstStyle/>
            <a:p>
              <a:pPr algn="ctr"/>
              <a:r>
                <a:rPr lang="en-US" sz="7500" b="1">
                  <a:solidFill>
                    <a:schemeClr val="bg1"/>
                  </a:solidFill>
                </a:rPr>
                <a:t>Thank You</a:t>
              </a:r>
            </a:p>
          </p:txBody>
        </p:sp>
        <p:sp>
          <p:nvSpPr>
            <p:cNvPr id="13" name="Parallelogram 12">
              <a:extLst>
                <a:ext uri="{FF2B5EF4-FFF2-40B4-BE49-F238E27FC236}">
                  <a16:creationId xmlns:a16="http://schemas.microsoft.com/office/drawing/2014/main" id="{69F96486-E28B-8947-9DFE-D1163019525C}"/>
                </a:ext>
              </a:extLst>
            </p:cNvPr>
            <p:cNvSpPr/>
            <p:nvPr/>
          </p:nvSpPr>
          <p:spPr>
            <a:xfrm>
              <a:off x="3177862" y="3203443"/>
              <a:ext cx="5374812" cy="157868"/>
            </a:xfrm>
            <a:prstGeom prst="parallelogram">
              <a:avLst/>
            </a:pr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42744605"/>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preserve="1">
  <p:cSld name="1_Basic - grey">
    <p:bg>
      <p:bgPr>
        <a:solidFill>
          <a:schemeClr val="accent5"/>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BE3069A-510B-D547-99D1-B2517D804836}"/>
              </a:ext>
            </a:extLst>
          </p:cNvPr>
          <p:cNvSpPr/>
          <p:nvPr/>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1" name="Picture Placeholder 10">
            <a:extLst>
              <a:ext uri="{FF2B5EF4-FFF2-40B4-BE49-F238E27FC236}">
                <a16:creationId xmlns:a16="http://schemas.microsoft.com/office/drawing/2014/main" id="{BA058B1E-06B9-194A-BDEE-F49C12F66836}"/>
              </a:ext>
            </a:extLst>
          </p:cNvPr>
          <p:cNvSpPr>
            <a:spLocks noGrp="1"/>
          </p:cNvSpPr>
          <p:nvPr>
            <p:ph type="pic" sz="quarter" idx="14"/>
          </p:nvPr>
        </p:nvSpPr>
        <p:spPr>
          <a:xfrm>
            <a:off x="5621868" y="1063625"/>
            <a:ext cx="6570133" cy="4767263"/>
          </a:xfrm>
          <a:custGeom>
            <a:avLst/>
            <a:gdLst>
              <a:gd name="connsiteX0" fmla="*/ 1191816 w 6570133"/>
              <a:gd name="connsiteY0" fmla="*/ 0 h 4767263"/>
              <a:gd name="connsiteX1" fmla="*/ 6570133 w 6570133"/>
              <a:gd name="connsiteY1" fmla="*/ 0 h 4767263"/>
              <a:gd name="connsiteX2" fmla="*/ 6570133 w 6570133"/>
              <a:gd name="connsiteY2" fmla="*/ 4767263 h 4767263"/>
              <a:gd name="connsiteX3" fmla="*/ 0 w 6570133"/>
              <a:gd name="connsiteY3" fmla="*/ 4767263 h 4767263"/>
            </a:gdLst>
            <a:ahLst/>
            <a:cxnLst>
              <a:cxn ang="0">
                <a:pos x="connsiteX0" y="connsiteY0"/>
              </a:cxn>
              <a:cxn ang="0">
                <a:pos x="connsiteX1" y="connsiteY1"/>
              </a:cxn>
              <a:cxn ang="0">
                <a:pos x="connsiteX2" y="connsiteY2"/>
              </a:cxn>
              <a:cxn ang="0">
                <a:pos x="connsiteX3" y="connsiteY3"/>
              </a:cxn>
            </a:cxnLst>
            <a:rect l="l" t="t" r="r" b="b"/>
            <a:pathLst>
              <a:path w="6570133" h="4767263">
                <a:moveTo>
                  <a:pt x="1191816" y="0"/>
                </a:moveTo>
                <a:lnTo>
                  <a:pt x="6570133" y="0"/>
                </a:lnTo>
                <a:lnTo>
                  <a:pt x="6570133" y="4767263"/>
                </a:lnTo>
                <a:lnTo>
                  <a:pt x="0" y="4767263"/>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6356893"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2150241678"/>
      </p:ext>
    </p:extLst>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preserve="1">
  <p:cSld name="8_Basic - grey">
    <p:bg>
      <p:bgPr>
        <a:solidFill>
          <a:schemeClr val="accent5"/>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BE3069A-510B-D547-99D1-B2517D804836}"/>
              </a:ext>
            </a:extLst>
          </p:cNvPr>
          <p:cNvSpPr/>
          <p:nvPr/>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4"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875868"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1361345453"/>
      </p:ext>
    </p:extLst>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preserve="1">
  <p:cSld name="2_Basic - grey">
    <p:bg>
      <p:bgPr>
        <a:solidFill>
          <a:schemeClr val="accent5"/>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7513084"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3" name="Picture Placeholder 12">
            <a:extLst>
              <a:ext uri="{FF2B5EF4-FFF2-40B4-BE49-F238E27FC236}">
                <a16:creationId xmlns:a16="http://schemas.microsoft.com/office/drawing/2014/main" id="{79E272C5-D13A-D942-B952-1D833D58E877}"/>
              </a:ext>
            </a:extLst>
          </p:cNvPr>
          <p:cNvSpPr>
            <a:spLocks noGrp="1"/>
          </p:cNvSpPr>
          <p:nvPr>
            <p:ph type="pic" sz="quarter" idx="14"/>
          </p:nvPr>
        </p:nvSpPr>
        <p:spPr>
          <a:xfrm>
            <a:off x="8131150" y="0"/>
            <a:ext cx="4060849" cy="6498000"/>
          </a:xfrm>
          <a:custGeom>
            <a:avLst/>
            <a:gdLst>
              <a:gd name="connsiteX0" fmla="*/ 1624500 w 4060848"/>
              <a:gd name="connsiteY0" fmla="*/ 0 h 6497999"/>
              <a:gd name="connsiteX1" fmla="*/ 4060848 w 4060848"/>
              <a:gd name="connsiteY1" fmla="*/ 0 h 6497999"/>
              <a:gd name="connsiteX2" fmla="*/ 4060848 w 4060848"/>
              <a:gd name="connsiteY2" fmla="*/ 6497999 h 6497999"/>
              <a:gd name="connsiteX3" fmla="*/ 0 w 4060848"/>
              <a:gd name="connsiteY3" fmla="*/ 6497999 h 6497999"/>
            </a:gdLst>
            <a:ahLst/>
            <a:cxnLst>
              <a:cxn ang="0">
                <a:pos x="connsiteX0" y="connsiteY0"/>
              </a:cxn>
              <a:cxn ang="0">
                <a:pos x="connsiteX1" y="connsiteY1"/>
              </a:cxn>
              <a:cxn ang="0">
                <a:pos x="connsiteX2" y="connsiteY2"/>
              </a:cxn>
              <a:cxn ang="0">
                <a:pos x="connsiteX3" y="connsiteY3"/>
              </a:cxn>
            </a:cxnLst>
            <a:rect l="l" t="t" r="r" b="b"/>
            <a:pathLst>
              <a:path w="4060848" h="6497999">
                <a:moveTo>
                  <a:pt x="1624500" y="0"/>
                </a:moveTo>
                <a:lnTo>
                  <a:pt x="4060848" y="0"/>
                </a:lnTo>
                <a:lnTo>
                  <a:pt x="4060848" y="6497999"/>
                </a:lnTo>
                <a:lnTo>
                  <a:pt x="0" y="6497999"/>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8869646"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3999049165"/>
      </p:ext>
    </p:extLst>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preserve="1">
  <p:cSld name="11_Basic - grey">
    <p:bg>
      <p:bgPr>
        <a:solidFill>
          <a:schemeClr val="accent5"/>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Picture Placeholder 9">
            <a:extLst>
              <a:ext uri="{FF2B5EF4-FFF2-40B4-BE49-F238E27FC236}">
                <a16:creationId xmlns:a16="http://schemas.microsoft.com/office/drawing/2014/main" id="{71D84973-19DB-3C48-A938-6E1DACD5C28D}"/>
              </a:ext>
            </a:extLst>
          </p:cNvPr>
          <p:cNvSpPr>
            <a:spLocks noGrp="1"/>
          </p:cNvSpPr>
          <p:nvPr>
            <p:ph type="pic" sz="quarter" idx="14"/>
          </p:nvPr>
        </p:nvSpPr>
        <p:spPr>
          <a:xfrm>
            <a:off x="2433084" y="0"/>
            <a:ext cx="9758915" cy="6501600"/>
          </a:xfrm>
          <a:custGeom>
            <a:avLst/>
            <a:gdLst>
              <a:gd name="connsiteX0" fmla="*/ 1624501 w 9758915"/>
              <a:gd name="connsiteY0" fmla="*/ 0 h 6501600"/>
              <a:gd name="connsiteX1" fmla="*/ 2400172 w 9758915"/>
              <a:gd name="connsiteY1" fmla="*/ 0 h 6501600"/>
              <a:gd name="connsiteX2" fmla="*/ 4060849 w 9758915"/>
              <a:gd name="connsiteY2" fmla="*/ 0 h 6501600"/>
              <a:gd name="connsiteX3" fmla="*/ 9758915 w 9758915"/>
              <a:gd name="connsiteY3" fmla="*/ 0 h 6501600"/>
              <a:gd name="connsiteX4" fmla="*/ 9758915 w 9758915"/>
              <a:gd name="connsiteY4" fmla="*/ 6501600 h 6501600"/>
              <a:gd name="connsiteX5" fmla="*/ 4060849 w 9758915"/>
              <a:gd name="connsiteY5" fmla="*/ 6501600 h 6501600"/>
              <a:gd name="connsiteX6" fmla="*/ 3913796 w 9758915"/>
              <a:gd name="connsiteY6" fmla="*/ 6501600 h 6501600"/>
              <a:gd name="connsiteX7" fmla="*/ 3914916 w 9758915"/>
              <a:gd name="connsiteY7" fmla="*/ 6496050 h 6501600"/>
              <a:gd name="connsiteX8" fmla="*/ 3662916 w 9758915"/>
              <a:gd name="connsiteY8" fmla="*/ 6244050 h 6501600"/>
              <a:gd name="connsiteX9" fmla="*/ 3410916 w 9758915"/>
              <a:gd name="connsiteY9" fmla="*/ 6496050 h 6501600"/>
              <a:gd name="connsiteX10" fmla="*/ 3412037 w 9758915"/>
              <a:gd name="connsiteY10" fmla="*/ 6501600 h 6501600"/>
              <a:gd name="connsiteX11" fmla="*/ 2400172 w 9758915"/>
              <a:gd name="connsiteY11" fmla="*/ 6501600 h 6501600"/>
              <a:gd name="connsiteX12" fmla="*/ 0 w 9758915"/>
              <a:gd name="connsiteY12" fmla="*/ 6501600 h 65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758915" h="6501600">
                <a:moveTo>
                  <a:pt x="1624501" y="0"/>
                </a:moveTo>
                <a:lnTo>
                  <a:pt x="2400172" y="0"/>
                </a:lnTo>
                <a:lnTo>
                  <a:pt x="4060849" y="0"/>
                </a:lnTo>
                <a:lnTo>
                  <a:pt x="9758915" y="0"/>
                </a:lnTo>
                <a:lnTo>
                  <a:pt x="9758915" y="6501600"/>
                </a:lnTo>
                <a:lnTo>
                  <a:pt x="4060849" y="6501600"/>
                </a:lnTo>
                <a:lnTo>
                  <a:pt x="3913796" y="6501600"/>
                </a:lnTo>
                <a:lnTo>
                  <a:pt x="3914916" y="6496050"/>
                </a:lnTo>
                <a:cubicBezTo>
                  <a:pt x="3914916" y="6356874"/>
                  <a:pt x="3802092" y="6244050"/>
                  <a:pt x="3662916" y="6244050"/>
                </a:cubicBezTo>
                <a:cubicBezTo>
                  <a:pt x="3523740" y="6244050"/>
                  <a:pt x="3410916" y="6356874"/>
                  <a:pt x="3410916" y="6496050"/>
                </a:cubicBezTo>
                <a:lnTo>
                  <a:pt x="3412037" y="6501600"/>
                </a:lnTo>
                <a:lnTo>
                  <a:pt x="2400172" y="6501600"/>
                </a:lnTo>
                <a:lnTo>
                  <a:pt x="0" y="6501600"/>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3115162" cy="3412385"/>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3343961683"/>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preserve="1">
  <p:cSld name="3_Basic - grey">
    <p:bg>
      <p:bgPr>
        <a:solidFill>
          <a:schemeClr val="accent5"/>
        </a:solidFill>
        <a:effectLst/>
      </p:bgPr>
    </p:bg>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356EBECB-C5D1-6548-B42C-A9EE50EB1D13}"/>
              </a:ext>
            </a:extLst>
          </p:cNvPr>
          <p:cNvSpPr>
            <a:spLocks noGrp="1"/>
          </p:cNvSpPr>
          <p:nvPr>
            <p:ph type="pic" sz="quarter" idx="14"/>
          </p:nvPr>
        </p:nvSpPr>
        <p:spPr>
          <a:xfrm>
            <a:off x="1637219" y="0"/>
            <a:ext cx="10554781" cy="6498000"/>
          </a:xfrm>
          <a:custGeom>
            <a:avLst/>
            <a:gdLst>
              <a:gd name="connsiteX0" fmla="*/ 1624501 w 10554781"/>
              <a:gd name="connsiteY0" fmla="*/ 0 h 6498000"/>
              <a:gd name="connsiteX1" fmla="*/ 3540583 w 10554781"/>
              <a:gd name="connsiteY1" fmla="*/ 0 h 6498000"/>
              <a:gd name="connsiteX2" fmla="*/ 4060849 w 10554781"/>
              <a:gd name="connsiteY2" fmla="*/ 0 h 6498000"/>
              <a:gd name="connsiteX3" fmla="*/ 10554781 w 10554781"/>
              <a:gd name="connsiteY3" fmla="*/ 0 h 6498000"/>
              <a:gd name="connsiteX4" fmla="*/ 10554781 w 10554781"/>
              <a:gd name="connsiteY4" fmla="*/ 6498000 h 6498000"/>
              <a:gd name="connsiteX5" fmla="*/ 4710388 w 10554781"/>
              <a:gd name="connsiteY5" fmla="*/ 6498000 h 6498000"/>
              <a:gd name="connsiteX6" fmla="*/ 4710781 w 10554781"/>
              <a:gd name="connsiteY6" fmla="*/ 6496050 h 6498000"/>
              <a:gd name="connsiteX7" fmla="*/ 4458781 w 10554781"/>
              <a:gd name="connsiteY7" fmla="*/ 6244050 h 6498000"/>
              <a:gd name="connsiteX8" fmla="*/ 4206781 w 10554781"/>
              <a:gd name="connsiteY8" fmla="*/ 6496050 h 6498000"/>
              <a:gd name="connsiteX9" fmla="*/ 4207175 w 10554781"/>
              <a:gd name="connsiteY9" fmla="*/ 6498000 h 6498000"/>
              <a:gd name="connsiteX10" fmla="*/ 4060849 w 10554781"/>
              <a:gd name="connsiteY10" fmla="*/ 6498000 h 6498000"/>
              <a:gd name="connsiteX11" fmla="*/ 3540583 w 10554781"/>
              <a:gd name="connsiteY11" fmla="*/ 6498000 h 6498000"/>
              <a:gd name="connsiteX12" fmla="*/ 0 w 10554781"/>
              <a:gd name="connsiteY12" fmla="*/ 6498000 h 6498000"/>
              <a:gd name="connsiteX13" fmla="*/ 94043 w 10554781"/>
              <a:gd name="connsiteY13" fmla="*/ 6121831 h 6498000"/>
              <a:gd name="connsiteX14" fmla="*/ 10192831 w 10554781"/>
              <a:gd name="connsiteY14" fmla="*/ 6121831 h 6498000"/>
              <a:gd name="connsiteX15" fmla="*/ 10192831 w 10554781"/>
              <a:gd name="connsiteY15" fmla="*/ 418454 h 6498000"/>
              <a:gd name="connsiteX16" fmla="*/ 1519888 w 10554781"/>
              <a:gd name="connsiteY16" fmla="*/ 41845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554781" h="6498000">
                <a:moveTo>
                  <a:pt x="1624501" y="0"/>
                </a:moveTo>
                <a:lnTo>
                  <a:pt x="3540583" y="0"/>
                </a:lnTo>
                <a:lnTo>
                  <a:pt x="4060849" y="0"/>
                </a:lnTo>
                <a:lnTo>
                  <a:pt x="10554781" y="0"/>
                </a:lnTo>
                <a:lnTo>
                  <a:pt x="10554781" y="6498000"/>
                </a:lnTo>
                <a:lnTo>
                  <a:pt x="4710388" y="6498000"/>
                </a:lnTo>
                <a:lnTo>
                  <a:pt x="4710781" y="6496050"/>
                </a:lnTo>
                <a:cubicBezTo>
                  <a:pt x="4710781" y="6356874"/>
                  <a:pt x="4597957" y="6244050"/>
                  <a:pt x="4458781" y="6244050"/>
                </a:cubicBezTo>
                <a:cubicBezTo>
                  <a:pt x="4319605" y="6244050"/>
                  <a:pt x="4206781" y="6356874"/>
                  <a:pt x="4206781" y="6496050"/>
                </a:cubicBezTo>
                <a:lnTo>
                  <a:pt x="4207175" y="6498000"/>
                </a:lnTo>
                <a:lnTo>
                  <a:pt x="4060849" y="6498000"/>
                </a:lnTo>
                <a:lnTo>
                  <a:pt x="3540583" y="6498000"/>
                </a:lnTo>
                <a:lnTo>
                  <a:pt x="0" y="6498000"/>
                </a:lnTo>
                <a:lnTo>
                  <a:pt x="94043" y="6121831"/>
                </a:lnTo>
                <a:lnTo>
                  <a:pt x="10192831" y="6121831"/>
                </a:lnTo>
                <a:lnTo>
                  <a:pt x="10192831" y="418454"/>
                </a:lnTo>
                <a:lnTo>
                  <a:pt x="1519888" y="418454"/>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5" y="2436812"/>
            <a:ext cx="1092817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28172"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962781729"/>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preserve="1">
  <p:cSld name="4_Basic - grey">
    <p:bg>
      <p:bgPr>
        <a:solidFill>
          <a:schemeClr val="accent5"/>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5CB573B-2568-6246-9F01-9C335F79621D}"/>
              </a:ext>
            </a:extLst>
          </p:cNvPr>
          <p:cNvSpPr>
            <a:spLocks noGrp="1"/>
          </p:cNvSpPr>
          <p:nvPr>
            <p:ph type="pic" sz="quarter" idx="14"/>
          </p:nvPr>
        </p:nvSpPr>
        <p:spPr>
          <a:xfrm>
            <a:off x="0" y="0"/>
            <a:ext cx="6231118" cy="6497638"/>
          </a:xfrm>
          <a:custGeom>
            <a:avLst/>
            <a:gdLst>
              <a:gd name="connsiteX0" fmla="*/ 0 w 6231118"/>
              <a:gd name="connsiteY0" fmla="*/ 0 h 6497638"/>
              <a:gd name="connsiteX1" fmla="*/ 6231118 w 6231118"/>
              <a:gd name="connsiteY1" fmla="*/ 0 h 6497638"/>
              <a:gd name="connsiteX2" fmla="*/ 4606709 w 6231118"/>
              <a:gd name="connsiteY2" fmla="*/ 6497638 h 6497638"/>
              <a:gd name="connsiteX3" fmla="*/ 0 w 6231118"/>
              <a:gd name="connsiteY3" fmla="*/ 6497638 h 6497638"/>
            </a:gdLst>
            <a:ahLst/>
            <a:cxnLst>
              <a:cxn ang="0">
                <a:pos x="connsiteX0" y="connsiteY0"/>
              </a:cxn>
              <a:cxn ang="0">
                <a:pos x="connsiteX1" y="connsiteY1"/>
              </a:cxn>
              <a:cxn ang="0">
                <a:pos x="connsiteX2" y="connsiteY2"/>
              </a:cxn>
              <a:cxn ang="0">
                <a:pos x="connsiteX3" y="connsiteY3"/>
              </a:cxn>
            </a:cxnLst>
            <a:rect l="l" t="t" r="r" b="b"/>
            <a:pathLst>
              <a:path w="6231118" h="6497638">
                <a:moveTo>
                  <a:pt x="0" y="0"/>
                </a:moveTo>
                <a:lnTo>
                  <a:pt x="6231118" y="0"/>
                </a:lnTo>
                <a:lnTo>
                  <a:pt x="4606709" y="6497638"/>
                </a:lnTo>
                <a:lnTo>
                  <a:pt x="0" y="6497638"/>
                </a:lnTo>
                <a:close/>
              </a:path>
            </a:pathLst>
          </a:custGeom>
          <a:solidFill>
            <a:schemeClr val="tx2">
              <a:lumMod val="20000"/>
              <a:lumOff val="80000"/>
            </a:schemeClr>
          </a:solidFill>
        </p:spPr>
        <p:txBody>
          <a:bodyPr wrap="square">
            <a:noAutofit/>
          </a:bodyPr>
          <a:lstStyle/>
          <a:p>
            <a:r>
              <a:rPr lang="es-ES"/>
              <a:t>Haga clic en el icono para agregar una imagen</a:t>
            </a:r>
            <a:endParaRPr lang="en-GB"/>
          </a:p>
        </p:txBody>
      </p:sp>
      <p:sp>
        <p:nvSpPr>
          <p:cNvPr id="12" name="Text Placeholder 11">
            <a:extLst>
              <a:ext uri="{FF2B5EF4-FFF2-40B4-BE49-F238E27FC236}">
                <a16:creationId xmlns:a16="http://schemas.microsoft.com/office/drawing/2014/main" id="{39F9F02D-42E6-8E46-8C4B-F728CEA443DA}"/>
              </a:ext>
            </a:extLst>
          </p:cNvPr>
          <p:cNvSpPr>
            <a:spLocks noGrp="1"/>
          </p:cNvSpPr>
          <p:nvPr>
            <p:ph type="body" sz="quarter" idx="15"/>
          </p:nvPr>
        </p:nvSpPr>
        <p:spPr>
          <a:xfrm>
            <a:off x="3948113" y="609600"/>
            <a:ext cx="7635875" cy="5376421"/>
          </a:xfrm>
          <a:solidFill>
            <a:schemeClr val="accent5"/>
          </a:solidFill>
        </p:spPr>
        <p:txBody>
          <a:bodyPr>
            <a:normAutofit/>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3330048" cy="2548380"/>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4223208" y="871920"/>
            <a:ext cx="7360458" cy="511410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2380019679"/>
      </p:ext>
    </p:extLst>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p:cSld name="Basic - 50/50">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476D85D8-44D1-3346-A88C-E1C4318EBD4E}"/>
              </a:ext>
            </a:extLst>
          </p:cNvPr>
          <p:cNvSpPr/>
          <p:nvPr/>
        </p:nvSpPr>
        <p:spPr>
          <a:xfrm>
            <a:off x="0" y="0"/>
            <a:ext cx="6096000" cy="64980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197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4" y="6244050"/>
                  <a:pt x="5844000" y="6356874"/>
                  <a:pt x="5844000" y="6496050"/>
                </a:cubicBezTo>
                <a:lnTo>
                  <a:pt x="5844197" y="6498000"/>
                </a:lnTo>
                <a:lnTo>
                  <a:pt x="0" y="649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304753"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5304753"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1101741548"/>
      </p:ext>
    </p:extLst>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p:cSld name="Agenda - image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1802342"/>
            <a:ext cx="5487666" cy="44460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4004482841"/>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p:cSld name="Agenda - image background 2">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8" name="Text Placeholder 3">
            <a:extLst>
              <a:ext uri="{FF2B5EF4-FFF2-40B4-BE49-F238E27FC236}">
                <a16:creationId xmlns:a16="http://schemas.microsoft.com/office/drawing/2014/main" id="{052569D9-CE1C-EC4F-B932-F0ADE6E84BF2}"/>
              </a:ext>
            </a:extLst>
          </p:cNvPr>
          <p:cNvSpPr>
            <a:spLocks noGrp="1"/>
          </p:cNvSpPr>
          <p:nvPr>
            <p:ph type="body" sz="quarter" idx="14" hasCustomPrompt="1"/>
          </p:nvPr>
        </p:nvSpPr>
        <p:spPr>
          <a:xfrm>
            <a:off x="6095999" y="1802342"/>
            <a:ext cx="792480" cy="528398"/>
          </a:xfrm>
        </p:spPr>
        <p:txBody>
          <a:bodyPr tIns="0" bIns="0" anchor="ctr">
            <a:noAutofit/>
          </a:bodyPr>
          <a:lstStyle>
            <a:lvl1pPr algn="r">
              <a:defRPr sz="3200" b="1">
                <a:solidFill>
                  <a:schemeClr val="accent4"/>
                </a:solidFill>
              </a:defRPr>
            </a:lvl1pPr>
          </a:lstStyle>
          <a:p>
            <a:pPr lvl="0"/>
            <a:r>
              <a:rPr lang="en-GB"/>
              <a:t>01</a:t>
            </a:r>
          </a:p>
        </p:txBody>
      </p:sp>
      <p:sp>
        <p:nvSpPr>
          <p:cNvPr id="10" name="Text Placeholder 3">
            <a:extLst>
              <a:ext uri="{FF2B5EF4-FFF2-40B4-BE49-F238E27FC236}">
                <a16:creationId xmlns:a16="http://schemas.microsoft.com/office/drawing/2014/main" id="{CBC6EDB3-DD20-244A-A980-6A1FD175B51B}"/>
              </a:ext>
            </a:extLst>
          </p:cNvPr>
          <p:cNvSpPr>
            <a:spLocks noGrp="1"/>
          </p:cNvSpPr>
          <p:nvPr>
            <p:ph type="body" sz="quarter" idx="15" hasCustomPrompt="1"/>
          </p:nvPr>
        </p:nvSpPr>
        <p:spPr>
          <a:xfrm>
            <a:off x="6095999" y="2466686"/>
            <a:ext cx="792480" cy="528398"/>
          </a:xfrm>
        </p:spPr>
        <p:txBody>
          <a:bodyPr tIns="0" bIns="0" anchor="ctr">
            <a:noAutofit/>
          </a:bodyPr>
          <a:lstStyle>
            <a:lvl1pPr algn="r">
              <a:defRPr sz="3200" b="1">
                <a:solidFill>
                  <a:schemeClr val="accent4"/>
                </a:solidFill>
              </a:defRPr>
            </a:lvl1pPr>
          </a:lstStyle>
          <a:p>
            <a:pPr lvl="0"/>
            <a:r>
              <a:rPr lang="en-GB"/>
              <a:t>02</a:t>
            </a:r>
          </a:p>
        </p:txBody>
      </p:sp>
      <p:sp>
        <p:nvSpPr>
          <p:cNvPr id="12" name="Text Placeholder 3">
            <a:extLst>
              <a:ext uri="{FF2B5EF4-FFF2-40B4-BE49-F238E27FC236}">
                <a16:creationId xmlns:a16="http://schemas.microsoft.com/office/drawing/2014/main" id="{32F01659-8CFF-1A43-B4AE-8DD102C457BE}"/>
              </a:ext>
            </a:extLst>
          </p:cNvPr>
          <p:cNvSpPr>
            <a:spLocks noGrp="1"/>
          </p:cNvSpPr>
          <p:nvPr>
            <p:ph type="body" sz="quarter" idx="16" hasCustomPrompt="1"/>
          </p:nvPr>
        </p:nvSpPr>
        <p:spPr>
          <a:xfrm>
            <a:off x="6095999" y="3131030"/>
            <a:ext cx="792480" cy="528398"/>
          </a:xfrm>
        </p:spPr>
        <p:txBody>
          <a:bodyPr tIns="0" bIns="0" anchor="ctr">
            <a:noAutofit/>
          </a:bodyPr>
          <a:lstStyle>
            <a:lvl1pPr algn="r">
              <a:defRPr sz="3200" b="1">
                <a:solidFill>
                  <a:schemeClr val="accent4"/>
                </a:solidFill>
              </a:defRPr>
            </a:lvl1pPr>
          </a:lstStyle>
          <a:p>
            <a:pPr lvl="0"/>
            <a:r>
              <a:rPr lang="en-GB"/>
              <a:t>03</a:t>
            </a:r>
          </a:p>
        </p:txBody>
      </p:sp>
      <p:sp>
        <p:nvSpPr>
          <p:cNvPr id="13" name="Text Placeholder 3">
            <a:extLst>
              <a:ext uri="{FF2B5EF4-FFF2-40B4-BE49-F238E27FC236}">
                <a16:creationId xmlns:a16="http://schemas.microsoft.com/office/drawing/2014/main" id="{7543A65C-73BE-6543-8FD4-911F06EFCCA4}"/>
              </a:ext>
            </a:extLst>
          </p:cNvPr>
          <p:cNvSpPr>
            <a:spLocks noGrp="1"/>
          </p:cNvSpPr>
          <p:nvPr>
            <p:ph type="body" sz="quarter" idx="17" hasCustomPrompt="1"/>
          </p:nvPr>
        </p:nvSpPr>
        <p:spPr>
          <a:xfrm>
            <a:off x="6095999" y="3795374"/>
            <a:ext cx="792480" cy="528398"/>
          </a:xfrm>
        </p:spPr>
        <p:txBody>
          <a:bodyPr tIns="0" bIns="0" anchor="ctr">
            <a:noAutofit/>
          </a:bodyPr>
          <a:lstStyle>
            <a:lvl1pPr algn="r">
              <a:defRPr sz="3200" b="1">
                <a:solidFill>
                  <a:schemeClr val="accent4"/>
                </a:solidFill>
              </a:defRPr>
            </a:lvl1pPr>
          </a:lstStyle>
          <a:p>
            <a:pPr lvl="0"/>
            <a:r>
              <a:rPr lang="en-GB"/>
              <a:t>04</a:t>
            </a:r>
          </a:p>
        </p:txBody>
      </p:sp>
      <p:sp>
        <p:nvSpPr>
          <p:cNvPr id="14" name="Text Placeholder 3">
            <a:extLst>
              <a:ext uri="{FF2B5EF4-FFF2-40B4-BE49-F238E27FC236}">
                <a16:creationId xmlns:a16="http://schemas.microsoft.com/office/drawing/2014/main" id="{616C2078-9A7F-AA44-B351-57E689A3C220}"/>
              </a:ext>
            </a:extLst>
          </p:cNvPr>
          <p:cNvSpPr>
            <a:spLocks noGrp="1"/>
          </p:cNvSpPr>
          <p:nvPr>
            <p:ph type="body" sz="quarter" idx="18" hasCustomPrompt="1"/>
          </p:nvPr>
        </p:nvSpPr>
        <p:spPr>
          <a:xfrm>
            <a:off x="6095999" y="4459718"/>
            <a:ext cx="792480" cy="528398"/>
          </a:xfrm>
        </p:spPr>
        <p:txBody>
          <a:bodyPr tIns="0" bIns="0" anchor="ctr">
            <a:noAutofit/>
          </a:bodyPr>
          <a:lstStyle>
            <a:lvl1pPr algn="r">
              <a:defRPr sz="3200" b="1">
                <a:solidFill>
                  <a:schemeClr val="accent4"/>
                </a:solidFill>
              </a:defRPr>
            </a:lvl1pPr>
          </a:lstStyle>
          <a:p>
            <a:pPr lvl="0"/>
            <a:r>
              <a:rPr lang="en-GB"/>
              <a:t>05</a:t>
            </a:r>
          </a:p>
        </p:txBody>
      </p:sp>
      <p:sp>
        <p:nvSpPr>
          <p:cNvPr id="20" name="Content Placeholder 2">
            <a:extLst>
              <a:ext uri="{FF2B5EF4-FFF2-40B4-BE49-F238E27FC236}">
                <a16:creationId xmlns:a16="http://schemas.microsoft.com/office/drawing/2014/main" id="{DC7FCC43-6167-0241-8E00-E6CDF85B9C7B}"/>
              </a:ext>
            </a:extLst>
          </p:cNvPr>
          <p:cNvSpPr>
            <a:spLocks noGrp="1"/>
          </p:cNvSpPr>
          <p:nvPr>
            <p:ph idx="1"/>
          </p:nvPr>
        </p:nvSpPr>
        <p:spPr>
          <a:xfrm>
            <a:off x="6969354" y="1802342"/>
            <a:ext cx="4860696" cy="528398"/>
          </a:xfrm>
        </p:spPr>
        <p:txBody>
          <a:bodyPr anchor="ctr"/>
          <a:lstStyle/>
          <a:p>
            <a:pPr lvl="0"/>
            <a:r>
              <a:rPr lang="es-ES"/>
              <a:t>Haga clic para modificar los estilos de texto del patrón</a:t>
            </a:r>
          </a:p>
        </p:txBody>
      </p:sp>
      <p:sp>
        <p:nvSpPr>
          <p:cNvPr id="21" name="Content Placeholder 2">
            <a:extLst>
              <a:ext uri="{FF2B5EF4-FFF2-40B4-BE49-F238E27FC236}">
                <a16:creationId xmlns:a16="http://schemas.microsoft.com/office/drawing/2014/main" id="{2DFF8DF8-0C9B-8B46-B0B4-2371F11D3103}"/>
              </a:ext>
            </a:extLst>
          </p:cNvPr>
          <p:cNvSpPr>
            <a:spLocks noGrp="1"/>
          </p:cNvSpPr>
          <p:nvPr>
            <p:ph idx="19"/>
          </p:nvPr>
        </p:nvSpPr>
        <p:spPr>
          <a:xfrm>
            <a:off x="6969354" y="2466686"/>
            <a:ext cx="4860696" cy="528398"/>
          </a:xfrm>
        </p:spPr>
        <p:txBody>
          <a:bodyPr anchor="ctr"/>
          <a:lstStyle/>
          <a:p>
            <a:pPr lvl="0"/>
            <a:r>
              <a:rPr lang="es-ES"/>
              <a:t>Haga clic para modificar los estilos de texto del patrón</a:t>
            </a:r>
          </a:p>
        </p:txBody>
      </p:sp>
      <p:sp>
        <p:nvSpPr>
          <p:cNvPr id="22" name="Content Placeholder 2">
            <a:extLst>
              <a:ext uri="{FF2B5EF4-FFF2-40B4-BE49-F238E27FC236}">
                <a16:creationId xmlns:a16="http://schemas.microsoft.com/office/drawing/2014/main" id="{74A9762A-B8E1-2D48-820F-6869A93BB63F}"/>
              </a:ext>
            </a:extLst>
          </p:cNvPr>
          <p:cNvSpPr>
            <a:spLocks noGrp="1"/>
          </p:cNvSpPr>
          <p:nvPr>
            <p:ph idx="20"/>
          </p:nvPr>
        </p:nvSpPr>
        <p:spPr>
          <a:xfrm>
            <a:off x="6969353" y="3153100"/>
            <a:ext cx="4860696" cy="528398"/>
          </a:xfrm>
        </p:spPr>
        <p:txBody>
          <a:bodyPr anchor="ctr"/>
          <a:lstStyle/>
          <a:p>
            <a:pPr lvl="0"/>
            <a:r>
              <a:rPr lang="es-ES"/>
              <a:t>Haga clic para modificar los estilos de texto del patrón</a:t>
            </a:r>
          </a:p>
        </p:txBody>
      </p:sp>
      <p:sp>
        <p:nvSpPr>
          <p:cNvPr id="23" name="Content Placeholder 2">
            <a:extLst>
              <a:ext uri="{FF2B5EF4-FFF2-40B4-BE49-F238E27FC236}">
                <a16:creationId xmlns:a16="http://schemas.microsoft.com/office/drawing/2014/main" id="{D1594578-C69C-4343-8929-33038993FB8E}"/>
              </a:ext>
            </a:extLst>
          </p:cNvPr>
          <p:cNvSpPr>
            <a:spLocks noGrp="1"/>
          </p:cNvSpPr>
          <p:nvPr>
            <p:ph idx="21"/>
          </p:nvPr>
        </p:nvSpPr>
        <p:spPr>
          <a:xfrm>
            <a:off x="6969353" y="3806964"/>
            <a:ext cx="4860696" cy="528398"/>
          </a:xfrm>
        </p:spPr>
        <p:txBody>
          <a:bodyPr anchor="ctr"/>
          <a:lstStyle/>
          <a:p>
            <a:pPr lvl="0"/>
            <a:r>
              <a:rPr lang="es-ES"/>
              <a:t>Haga clic para modificar los estilos de texto del patrón</a:t>
            </a:r>
          </a:p>
        </p:txBody>
      </p:sp>
      <p:sp>
        <p:nvSpPr>
          <p:cNvPr id="24" name="Content Placeholder 2">
            <a:extLst>
              <a:ext uri="{FF2B5EF4-FFF2-40B4-BE49-F238E27FC236}">
                <a16:creationId xmlns:a16="http://schemas.microsoft.com/office/drawing/2014/main" id="{E5B61243-FB61-9E4D-A5DF-2275F80DD1E7}"/>
              </a:ext>
            </a:extLst>
          </p:cNvPr>
          <p:cNvSpPr>
            <a:spLocks noGrp="1"/>
          </p:cNvSpPr>
          <p:nvPr>
            <p:ph idx="22"/>
          </p:nvPr>
        </p:nvSpPr>
        <p:spPr>
          <a:xfrm>
            <a:off x="6969353" y="4457103"/>
            <a:ext cx="4860696" cy="528398"/>
          </a:xfrm>
        </p:spPr>
        <p:txBody>
          <a:bodyPr anchor="ctr"/>
          <a:lstStyle/>
          <a:p>
            <a:pPr lvl="0"/>
            <a:r>
              <a:rPr lang="es-ES"/>
              <a:t>Haga clic para modificar los estilos de texto del patrón</a:t>
            </a:r>
          </a:p>
        </p:txBody>
      </p:sp>
    </p:spTree>
    <p:extLst>
      <p:ext uri="{BB962C8B-B14F-4D97-AF65-F5344CB8AC3E}">
        <p14:creationId xmlns:p14="http://schemas.microsoft.com/office/powerpoint/2010/main" val="1230284561"/>
      </p:ext>
    </p:extLst>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p:cSld name="Agenda - Alternativ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7" name="Text Placeholder 6">
            <a:extLst>
              <a:ext uri="{FF2B5EF4-FFF2-40B4-BE49-F238E27FC236}">
                <a16:creationId xmlns:a16="http://schemas.microsoft.com/office/drawing/2014/main" id="{D5E3FC6C-2F1E-FE41-BDBC-E6D440A6021B}"/>
              </a:ext>
            </a:extLst>
          </p:cNvPr>
          <p:cNvSpPr>
            <a:spLocks noGrp="1"/>
          </p:cNvSpPr>
          <p:nvPr>
            <p:ph type="body" sz="quarter" idx="15" hasCustomPrompt="1"/>
          </p:nvPr>
        </p:nvSpPr>
        <p:spPr>
          <a:xfrm>
            <a:off x="2145000" y="1704600"/>
            <a:ext cx="7902000" cy="3448800"/>
          </a:xfrm>
          <a:solidFill>
            <a:schemeClr val="bg1"/>
          </a:solidFill>
        </p:spPr>
        <p:txBody>
          <a:bodyPr lIns="360000" rIns="5184000" anchor="ctr">
            <a:normAutofit/>
          </a:bodyPr>
          <a:lstStyle>
            <a:lvl1pPr>
              <a:lnSpc>
                <a:spcPct val="90000"/>
              </a:lnSpc>
              <a:spcAft>
                <a:spcPts val="0"/>
              </a:spcAft>
              <a:defRPr sz="3200" b="1"/>
            </a:lvl1pPr>
          </a:lstStyle>
          <a:p>
            <a:pPr lvl="0"/>
            <a:r>
              <a:rPr lang="en-GB"/>
              <a:t>Agenda slide</a:t>
            </a:r>
          </a:p>
        </p:txBody>
      </p:sp>
      <p:sp>
        <p:nvSpPr>
          <p:cNvPr id="12" name="Text Placeholder 6">
            <a:extLst>
              <a:ext uri="{FF2B5EF4-FFF2-40B4-BE49-F238E27FC236}">
                <a16:creationId xmlns:a16="http://schemas.microsoft.com/office/drawing/2014/main" id="{796E59D0-2D90-6947-A2A4-A20F81D62027}"/>
              </a:ext>
            </a:extLst>
          </p:cNvPr>
          <p:cNvSpPr>
            <a:spLocks noGrp="1"/>
          </p:cNvSpPr>
          <p:nvPr>
            <p:ph type="body" sz="quarter" idx="16"/>
          </p:nvPr>
        </p:nvSpPr>
        <p:spPr>
          <a:xfrm>
            <a:off x="5294599" y="1704600"/>
            <a:ext cx="4752402" cy="3448800"/>
          </a:xfrm>
          <a:noFill/>
        </p:spPr>
        <p:txBody>
          <a:bodyPr lIns="90000" rIns="90000" anchor="ctr"/>
          <a:lstStyle>
            <a:lvl1pPr marL="622300" indent="-622300">
              <a:lnSpc>
                <a:spcPct val="80000"/>
              </a:lnSpc>
              <a:spcAft>
                <a:spcPts val="1800"/>
              </a:spcAft>
              <a:buClr>
                <a:schemeClr val="accent4"/>
              </a:buClr>
              <a:buFont typeface="+mj-lt"/>
              <a:buAutoNum type="arabicPeriod"/>
              <a:tabLst/>
              <a:defRPr sz="2400" b="0"/>
            </a:lvl1pPr>
          </a:lstStyle>
          <a:p>
            <a:pPr lvl="0"/>
            <a:r>
              <a:rPr lang="es-ES"/>
              <a:t>Haga clic para modificar los estilos de texto del patrón</a:t>
            </a:r>
          </a:p>
        </p:txBody>
      </p:sp>
    </p:spTree>
    <p:extLst>
      <p:ext uri="{BB962C8B-B14F-4D97-AF65-F5344CB8AC3E}">
        <p14:creationId xmlns:p14="http://schemas.microsoft.com/office/powerpoint/2010/main" val="38247849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Basic - grey">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3206339603"/>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p:cSld name="Quote / statement - image">
    <p:bg>
      <p:bgPr>
        <a:solidFill>
          <a:schemeClr val="tx1"/>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anchor="ctr">
            <a:noAutofit/>
          </a:bodyPr>
          <a:lstStyle>
            <a:lvl1pPr algn="l">
              <a:defRPr>
                <a:solidFill>
                  <a:schemeClr val="tx2"/>
                </a:solidFill>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2145585" y="1704806"/>
            <a:ext cx="7900830" cy="3448388"/>
          </a:xfrm>
        </p:spPr>
        <p:txBody>
          <a:bodyPr anchor="ctr"/>
          <a:lstStyle>
            <a:lvl1pPr algn="ctr">
              <a:lnSpc>
                <a:spcPct val="80000"/>
              </a:lnSpc>
              <a:spcAft>
                <a:spcPts val="600"/>
              </a:spcAft>
              <a:defRPr sz="2400" b="1">
                <a:solidFill>
                  <a:schemeClr val="bg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bg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1184616495"/>
      </p:ext>
    </p:extLst>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p:cSld name="50 / 50">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55C9D7FD-4372-984B-82EC-1682388A0584}"/>
              </a:ext>
            </a:extLst>
          </p:cNvPr>
          <p:cNvSpPr>
            <a:spLocks noGrp="1"/>
          </p:cNvSpPr>
          <p:nvPr>
            <p:ph type="pic" sz="quarter" idx="18"/>
          </p:nvPr>
        </p:nvSpPr>
        <p:spPr>
          <a:xfrm>
            <a:off x="5286575" y="0"/>
            <a:ext cx="6905425" cy="6496050"/>
          </a:xfrm>
          <a:custGeom>
            <a:avLst/>
            <a:gdLst>
              <a:gd name="connsiteX0" fmla="*/ 1674037 w 6905425"/>
              <a:gd name="connsiteY0" fmla="*/ 0 h 6496050"/>
              <a:gd name="connsiteX1" fmla="*/ 6905425 w 6905425"/>
              <a:gd name="connsiteY1" fmla="*/ 0 h 6496050"/>
              <a:gd name="connsiteX2" fmla="*/ 6905425 w 6905425"/>
              <a:gd name="connsiteY2" fmla="*/ 6496050 h 6496050"/>
              <a:gd name="connsiteX3" fmla="*/ 1061425 w 6905425"/>
              <a:gd name="connsiteY3" fmla="*/ 6496050 h 6496050"/>
              <a:gd name="connsiteX4" fmla="*/ 809425 w 6905425"/>
              <a:gd name="connsiteY4" fmla="*/ 6244050 h 6496050"/>
              <a:gd name="connsiteX5" fmla="*/ 557425 w 6905425"/>
              <a:gd name="connsiteY5" fmla="*/ 6496050 h 6496050"/>
              <a:gd name="connsiteX6" fmla="*/ 0 w 6905425"/>
              <a:gd name="connsiteY6"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05425" h="6496050">
                <a:moveTo>
                  <a:pt x="1674037" y="0"/>
                </a:moveTo>
                <a:lnTo>
                  <a:pt x="6905425" y="0"/>
                </a:lnTo>
                <a:lnTo>
                  <a:pt x="6905425" y="6496050"/>
                </a:lnTo>
                <a:lnTo>
                  <a:pt x="1061425" y="6496050"/>
                </a:lnTo>
                <a:cubicBezTo>
                  <a:pt x="1061425" y="6356874"/>
                  <a:pt x="948601" y="6244050"/>
                  <a:pt x="809425" y="6244050"/>
                </a:cubicBezTo>
                <a:cubicBezTo>
                  <a:pt x="670249" y="6244050"/>
                  <a:pt x="557425" y="6356874"/>
                  <a:pt x="557425" y="6496050"/>
                </a:cubicBezTo>
                <a:lnTo>
                  <a:pt x="0" y="6496050"/>
                </a:lnTo>
                <a:close/>
              </a:path>
            </a:pathLst>
          </a:custGeom>
          <a:solidFill>
            <a:schemeClr val="tx2">
              <a:lumMod val="40000"/>
              <a:lumOff val="60000"/>
            </a:schemeClr>
          </a:solidFill>
        </p:spPr>
        <p:txBody>
          <a:bodyPr wrap="square">
            <a:noAutofit/>
          </a:bodyPr>
          <a:lstStyle/>
          <a:p>
            <a:r>
              <a:rPr lang="es-ES"/>
              <a:t>Haga clic en el icono para agregar una imagen</a:t>
            </a:r>
            <a:endParaRPr lang="en-GB"/>
          </a:p>
        </p:txBody>
      </p:sp>
      <p:sp>
        <p:nvSpPr>
          <p:cNvPr id="10" name="Picture Placeholder 9">
            <a:extLst>
              <a:ext uri="{FF2B5EF4-FFF2-40B4-BE49-F238E27FC236}">
                <a16:creationId xmlns:a16="http://schemas.microsoft.com/office/drawing/2014/main" id="{B206A2BC-C7D2-1F4A-8EFA-C1457E5BF1AE}"/>
              </a:ext>
            </a:extLst>
          </p:cNvPr>
          <p:cNvSpPr>
            <a:spLocks noGrp="1"/>
          </p:cNvSpPr>
          <p:nvPr>
            <p:ph type="pic" sz="quarter" idx="16"/>
          </p:nvPr>
        </p:nvSpPr>
        <p:spPr>
          <a:xfrm>
            <a:off x="0" y="0"/>
            <a:ext cx="6960612" cy="6497638"/>
          </a:xfrm>
          <a:custGeom>
            <a:avLst/>
            <a:gdLst>
              <a:gd name="connsiteX0" fmla="*/ 0 w 6960612"/>
              <a:gd name="connsiteY0" fmla="*/ 0 h 6497638"/>
              <a:gd name="connsiteX1" fmla="*/ 6960612 w 6960612"/>
              <a:gd name="connsiteY1" fmla="*/ 0 h 6497638"/>
              <a:gd name="connsiteX2" fmla="*/ 5286165 w 6960612"/>
              <a:gd name="connsiteY2" fmla="*/ 6497638 h 6497638"/>
              <a:gd name="connsiteX3" fmla="*/ 0 w 6960612"/>
              <a:gd name="connsiteY3" fmla="*/ 6497638 h 6497638"/>
            </a:gdLst>
            <a:ahLst/>
            <a:cxnLst>
              <a:cxn ang="0">
                <a:pos x="connsiteX0" y="connsiteY0"/>
              </a:cxn>
              <a:cxn ang="0">
                <a:pos x="connsiteX1" y="connsiteY1"/>
              </a:cxn>
              <a:cxn ang="0">
                <a:pos x="connsiteX2" y="connsiteY2"/>
              </a:cxn>
              <a:cxn ang="0">
                <a:pos x="connsiteX3" y="connsiteY3"/>
              </a:cxn>
            </a:cxnLst>
            <a:rect l="l" t="t" r="r" b="b"/>
            <a:pathLst>
              <a:path w="6960612" h="6497638">
                <a:moveTo>
                  <a:pt x="0" y="0"/>
                </a:moveTo>
                <a:lnTo>
                  <a:pt x="6960612" y="0"/>
                </a:lnTo>
                <a:lnTo>
                  <a:pt x="5286165" y="6497638"/>
                </a:lnTo>
                <a:lnTo>
                  <a:pt x="0" y="6497638"/>
                </a:lnTo>
                <a:close/>
              </a:path>
            </a:pathLst>
          </a:custGeom>
          <a:solidFill>
            <a:schemeClr val="accent3"/>
          </a:solidFill>
        </p:spPr>
        <p:txBody>
          <a:bodyPr wrap="square" anchor="ctr">
            <a:noAutofit/>
          </a:body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D78697FE-A3E1-4148-AE49-9A90AB99A736}"/>
              </a:ext>
            </a:extLst>
          </p:cNvPr>
          <p:cNvSpPr>
            <a:spLocks noGrp="1"/>
          </p:cNvSpPr>
          <p:nvPr>
            <p:ph type="title"/>
          </p:nvPr>
        </p:nvSpPr>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22479858"/>
      </p:ext>
    </p:extLst>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p:cSld name="Quote / statement - image w/ box">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2145585" y="1704806"/>
            <a:ext cx="7900830" cy="3448388"/>
          </a:xfrm>
          <a:solidFill>
            <a:schemeClr val="bg1"/>
          </a:solidFill>
        </p:spPr>
        <p:txBody>
          <a:bodyPr anchor="ctr"/>
          <a:lstStyle>
            <a:lvl1pPr algn="ctr">
              <a:lnSpc>
                <a:spcPct val="80000"/>
              </a:lnSpc>
              <a:spcAft>
                <a:spcPts val="600"/>
              </a:spcAft>
              <a:defRPr sz="24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1224973380"/>
      </p:ext>
    </p:extLst>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p:cSld name="Basic quot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3200" y="1620078"/>
            <a:ext cx="10965600" cy="3617843"/>
          </a:xfrm>
        </p:spPr>
        <p:txBody>
          <a:bodyPr anchor="ctr"/>
          <a:lstStyle>
            <a:lvl1pPr algn="ctr">
              <a:defRPr b="0"/>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Graphic 6">
            <a:extLst>
              <a:ext uri="{FF2B5EF4-FFF2-40B4-BE49-F238E27FC236}">
                <a16:creationId xmlns:a16="http://schemas.microsoft.com/office/drawing/2014/main" id="{6AFF0189-2B17-044A-95A5-0CE65C3B7CF9}"/>
              </a:ext>
            </a:extLst>
          </p:cNvPr>
          <p:cNvSpPr/>
          <p:nvPr/>
        </p:nvSpPr>
        <p:spPr>
          <a:xfrm>
            <a:off x="5877609" y="1210876"/>
            <a:ext cx="441598" cy="301070"/>
          </a:xfrm>
          <a:custGeom>
            <a:avLst/>
            <a:gdLst>
              <a:gd name="connsiteX0" fmla="*/ 0 w 441598"/>
              <a:gd name="connsiteY0" fmla="*/ 200707 h 301070"/>
              <a:gd name="connsiteX1" fmla="*/ 100363 w 441598"/>
              <a:gd name="connsiteY1" fmla="*/ 301070 h 301070"/>
              <a:gd name="connsiteX2" fmla="*/ 200726 w 441598"/>
              <a:gd name="connsiteY2" fmla="*/ 200707 h 301070"/>
              <a:gd name="connsiteX3" fmla="*/ 102389 w 441598"/>
              <a:gd name="connsiteY3" fmla="*/ 100402 h 301070"/>
              <a:gd name="connsiteX4" fmla="*/ 200726 w 441598"/>
              <a:gd name="connsiteY4" fmla="*/ 60204 h 301070"/>
              <a:gd name="connsiteX5" fmla="*/ 200708 w 441598"/>
              <a:gd name="connsiteY5" fmla="*/ 0 h 301070"/>
              <a:gd name="connsiteX6" fmla="*/ 0 w 441598"/>
              <a:gd name="connsiteY6" fmla="*/ 200707 h 301070"/>
              <a:gd name="connsiteX7" fmla="*/ 441579 w 441598"/>
              <a:gd name="connsiteY7" fmla="*/ 0 h 301070"/>
              <a:gd name="connsiteX8" fmla="*/ 240872 w 441598"/>
              <a:gd name="connsiteY8" fmla="*/ 200707 h 301070"/>
              <a:gd name="connsiteX9" fmla="*/ 341235 w 441598"/>
              <a:gd name="connsiteY9" fmla="*/ 301070 h 301070"/>
              <a:gd name="connsiteX10" fmla="*/ 441598 w 441598"/>
              <a:gd name="connsiteY10" fmla="*/ 200707 h 301070"/>
              <a:gd name="connsiteX11" fmla="*/ 343260 w 441598"/>
              <a:gd name="connsiteY11" fmla="*/ 100402 h 301070"/>
              <a:gd name="connsiteX12" fmla="*/ 441598 w 441598"/>
              <a:gd name="connsiteY12" fmla="*/ 60204 h 30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1598" h="301070">
                <a:moveTo>
                  <a:pt x="0" y="200707"/>
                </a:moveTo>
                <a:cubicBezTo>
                  <a:pt x="0" y="256130"/>
                  <a:pt x="44923" y="301070"/>
                  <a:pt x="100363" y="301070"/>
                </a:cubicBezTo>
                <a:cubicBezTo>
                  <a:pt x="155786" y="301070"/>
                  <a:pt x="200726" y="256147"/>
                  <a:pt x="200726" y="200707"/>
                </a:cubicBezTo>
                <a:cubicBezTo>
                  <a:pt x="200726" y="145961"/>
                  <a:pt x="156872" y="101486"/>
                  <a:pt x="102389" y="100402"/>
                </a:cubicBezTo>
                <a:cubicBezTo>
                  <a:pt x="127719" y="75559"/>
                  <a:pt x="162424" y="60204"/>
                  <a:pt x="200726" y="60204"/>
                </a:cubicBezTo>
                <a:lnTo>
                  <a:pt x="200708" y="0"/>
                </a:lnTo>
                <a:cubicBezTo>
                  <a:pt x="89862" y="0"/>
                  <a:pt x="0" y="89866"/>
                  <a:pt x="0" y="200707"/>
                </a:cubicBezTo>
                <a:close/>
                <a:moveTo>
                  <a:pt x="441579" y="0"/>
                </a:moveTo>
                <a:cubicBezTo>
                  <a:pt x="330733" y="0"/>
                  <a:pt x="240872" y="89866"/>
                  <a:pt x="240872" y="200707"/>
                </a:cubicBezTo>
                <a:cubicBezTo>
                  <a:pt x="240872" y="256130"/>
                  <a:pt x="285813" y="301070"/>
                  <a:pt x="341235" y="301070"/>
                </a:cubicBezTo>
                <a:cubicBezTo>
                  <a:pt x="396656" y="301070"/>
                  <a:pt x="441598" y="256147"/>
                  <a:pt x="441598" y="200707"/>
                </a:cubicBezTo>
                <a:cubicBezTo>
                  <a:pt x="441598" y="145961"/>
                  <a:pt x="397744" y="101486"/>
                  <a:pt x="343260" y="100402"/>
                </a:cubicBezTo>
                <a:cubicBezTo>
                  <a:pt x="368590" y="75559"/>
                  <a:pt x="403315" y="60204"/>
                  <a:pt x="441598" y="60204"/>
                </a:cubicBezTo>
                <a:close/>
              </a:path>
            </a:pathLst>
          </a:custGeom>
          <a:solidFill>
            <a:schemeClr val="accent4"/>
          </a:solidFill>
          <a:ln w="4763" cap="flat">
            <a:noFill/>
            <a:prstDash val="solid"/>
            <a:miter/>
          </a:ln>
        </p:spPr>
        <p:txBody>
          <a:bodyPr rtlCol="0" anchor="ctr"/>
          <a:lstStyle/>
          <a:p>
            <a:endParaRPr lang="en-GB"/>
          </a:p>
        </p:txBody>
      </p:sp>
      <p:sp>
        <p:nvSpPr>
          <p:cNvPr id="4" name="Graphic 9">
            <a:extLst>
              <a:ext uri="{FF2B5EF4-FFF2-40B4-BE49-F238E27FC236}">
                <a16:creationId xmlns:a16="http://schemas.microsoft.com/office/drawing/2014/main" id="{8FDACD0F-927F-324F-81B7-9EB5A9A2FA9B}"/>
              </a:ext>
            </a:extLst>
          </p:cNvPr>
          <p:cNvSpPr/>
          <p:nvPr/>
        </p:nvSpPr>
        <p:spPr>
          <a:xfrm>
            <a:off x="5877608" y="5348453"/>
            <a:ext cx="441598" cy="301070"/>
          </a:xfrm>
          <a:custGeom>
            <a:avLst/>
            <a:gdLst>
              <a:gd name="connsiteX0" fmla="*/ 0 w 441598"/>
              <a:gd name="connsiteY0" fmla="*/ 200707 h 301070"/>
              <a:gd name="connsiteX1" fmla="*/ 100363 w 441598"/>
              <a:gd name="connsiteY1" fmla="*/ 301070 h 301070"/>
              <a:gd name="connsiteX2" fmla="*/ 200726 w 441598"/>
              <a:gd name="connsiteY2" fmla="*/ 200707 h 301070"/>
              <a:gd name="connsiteX3" fmla="*/ 102389 w 441598"/>
              <a:gd name="connsiteY3" fmla="*/ 100402 h 301070"/>
              <a:gd name="connsiteX4" fmla="*/ 200726 w 441598"/>
              <a:gd name="connsiteY4" fmla="*/ 60204 h 301070"/>
              <a:gd name="connsiteX5" fmla="*/ 200708 w 441598"/>
              <a:gd name="connsiteY5" fmla="*/ 0 h 301070"/>
              <a:gd name="connsiteX6" fmla="*/ 0 w 441598"/>
              <a:gd name="connsiteY6" fmla="*/ 200707 h 301070"/>
              <a:gd name="connsiteX7" fmla="*/ 441579 w 441598"/>
              <a:gd name="connsiteY7" fmla="*/ 0 h 301070"/>
              <a:gd name="connsiteX8" fmla="*/ 240872 w 441598"/>
              <a:gd name="connsiteY8" fmla="*/ 200707 h 301070"/>
              <a:gd name="connsiteX9" fmla="*/ 341235 w 441598"/>
              <a:gd name="connsiteY9" fmla="*/ 301070 h 301070"/>
              <a:gd name="connsiteX10" fmla="*/ 441598 w 441598"/>
              <a:gd name="connsiteY10" fmla="*/ 200707 h 301070"/>
              <a:gd name="connsiteX11" fmla="*/ 343260 w 441598"/>
              <a:gd name="connsiteY11" fmla="*/ 100402 h 301070"/>
              <a:gd name="connsiteX12" fmla="*/ 441598 w 441598"/>
              <a:gd name="connsiteY12" fmla="*/ 60204 h 30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1598" h="301070">
                <a:moveTo>
                  <a:pt x="0" y="200707"/>
                </a:moveTo>
                <a:cubicBezTo>
                  <a:pt x="0" y="256130"/>
                  <a:pt x="44923" y="301070"/>
                  <a:pt x="100363" y="301070"/>
                </a:cubicBezTo>
                <a:cubicBezTo>
                  <a:pt x="155786" y="301070"/>
                  <a:pt x="200726" y="256147"/>
                  <a:pt x="200726" y="200707"/>
                </a:cubicBezTo>
                <a:cubicBezTo>
                  <a:pt x="200726" y="145961"/>
                  <a:pt x="156872" y="101486"/>
                  <a:pt x="102389" y="100402"/>
                </a:cubicBezTo>
                <a:cubicBezTo>
                  <a:pt x="127719" y="75559"/>
                  <a:pt x="162424" y="60204"/>
                  <a:pt x="200726" y="60204"/>
                </a:cubicBezTo>
                <a:lnTo>
                  <a:pt x="200708" y="0"/>
                </a:lnTo>
                <a:cubicBezTo>
                  <a:pt x="89862" y="0"/>
                  <a:pt x="0" y="89866"/>
                  <a:pt x="0" y="200707"/>
                </a:cubicBezTo>
                <a:close/>
                <a:moveTo>
                  <a:pt x="441579" y="0"/>
                </a:moveTo>
                <a:cubicBezTo>
                  <a:pt x="330733" y="0"/>
                  <a:pt x="240872" y="89866"/>
                  <a:pt x="240872" y="200707"/>
                </a:cubicBezTo>
                <a:cubicBezTo>
                  <a:pt x="240872" y="256130"/>
                  <a:pt x="285813" y="301070"/>
                  <a:pt x="341235" y="301070"/>
                </a:cubicBezTo>
                <a:cubicBezTo>
                  <a:pt x="396656" y="301070"/>
                  <a:pt x="441598" y="256147"/>
                  <a:pt x="441598" y="200707"/>
                </a:cubicBezTo>
                <a:cubicBezTo>
                  <a:pt x="441598" y="145961"/>
                  <a:pt x="397744" y="101486"/>
                  <a:pt x="343260" y="100402"/>
                </a:cubicBezTo>
                <a:cubicBezTo>
                  <a:pt x="368590" y="75559"/>
                  <a:pt x="403315" y="60204"/>
                  <a:pt x="441598" y="60204"/>
                </a:cubicBezTo>
                <a:close/>
              </a:path>
            </a:pathLst>
          </a:custGeom>
          <a:solidFill>
            <a:schemeClr val="accent4"/>
          </a:solidFill>
          <a:ln w="4763" cap="flat">
            <a:noFill/>
            <a:prstDash val="solid"/>
            <a:miter/>
          </a:ln>
        </p:spPr>
        <p:txBody>
          <a:bodyPr rtlCol="0" anchor="ctr"/>
          <a:lstStyle/>
          <a:p>
            <a:endParaRPr lang="en-GB"/>
          </a:p>
        </p:txBody>
      </p:sp>
    </p:spTree>
    <p:extLst>
      <p:ext uri="{BB962C8B-B14F-4D97-AF65-F5344CB8AC3E}">
        <p14:creationId xmlns:p14="http://schemas.microsoft.com/office/powerpoint/2010/main" val="235196455"/>
      </p:ext>
    </p:extLst>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preserve="1">
  <p:cSld name="Slide divider">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490D2185-5F86-7749-BB4E-183109B4026C}"/>
              </a:ext>
            </a:extLst>
          </p:cNvPr>
          <p:cNvSpPr>
            <a:spLocks noGrp="1"/>
          </p:cNvSpPr>
          <p:nvPr>
            <p:ph type="pic" sz="quarter" idx="16"/>
          </p:nvPr>
        </p:nvSpPr>
        <p:spPr>
          <a:xfrm>
            <a:off x="0" y="0"/>
            <a:ext cx="12192000" cy="6497638"/>
          </a:xfrm>
          <a:custGeom>
            <a:avLst/>
            <a:gdLst>
              <a:gd name="connsiteX0" fmla="*/ 12192000 w 12192000"/>
              <a:gd name="connsiteY0" fmla="*/ 2425083 h 6497638"/>
              <a:gd name="connsiteX1" fmla="*/ 12192000 w 12192000"/>
              <a:gd name="connsiteY1" fmla="*/ 6496050 h 6497638"/>
              <a:gd name="connsiteX2" fmla="*/ 11143308 w 12192000"/>
              <a:gd name="connsiteY2" fmla="*/ 6496050 h 6497638"/>
              <a:gd name="connsiteX3" fmla="*/ 0 w 12192000"/>
              <a:gd name="connsiteY3" fmla="*/ 0 h 6497638"/>
              <a:gd name="connsiteX4" fmla="*/ 6960612 w 12192000"/>
              <a:gd name="connsiteY4" fmla="*/ 0 h 6497638"/>
              <a:gd name="connsiteX5" fmla="*/ 5286165 w 12192000"/>
              <a:gd name="connsiteY5" fmla="*/ 6497638 h 6497638"/>
              <a:gd name="connsiteX6" fmla="*/ 0 w 12192000"/>
              <a:gd name="connsiteY6"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6497638">
                <a:moveTo>
                  <a:pt x="12192000" y="2425083"/>
                </a:moveTo>
                <a:lnTo>
                  <a:pt x="12192000" y="6496050"/>
                </a:lnTo>
                <a:lnTo>
                  <a:pt x="11143308" y="6496050"/>
                </a:lnTo>
                <a:close/>
                <a:moveTo>
                  <a:pt x="0" y="0"/>
                </a:moveTo>
                <a:lnTo>
                  <a:pt x="6960612" y="0"/>
                </a:lnTo>
                <a:lnTo>
                  <a:pt x="5286165" y="6497638"/>
                </a:lnTo>
                <a:lnTo>
                  <a:pt x="0" y="6497638"/>
                </a:lnTo>
                <a:close/>
              </a:path>
            </a:pathLst>
          </a:custGeom>
          <a:solidFill>
            <a:schemeClr val="accent3"/>
          </a:solidFill>
        </p:spPr>
        <p:txBody>
          <a:bodyPr wrap="square" anchor="ctr">
            <a:noAutofit/>
          </a:body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 name="Text Placeholder 3">
            <a:extLst>
              <a:ext uri="{FF2B5EF4-FFF2-40B4-BE49-F238E27FC236}">
                <a16:creationId xmlns:a16="http://schemas.microsoft.com/office/drawing/2014/main" id="{EB781921-067E-D84A-964D-D16F6D724D92}"/>
              </a:ext>
            </a:extLst>
          </p:cNvPr>
          <p:cNvSpPr>
            <a:spLocks noGrp="1"/>
          </p:cNvSpPr>
          <p:nvPr>
            <p:ph type="body" sz="quarter" idx="14" hasCustomPrompt="1"/>
          </p:nvPr>
        </p:nvSpPr>
        <p:spPr>
          <a:xfrm>
            <a:off x="5293766" y="0"/>
            <a:ext cx="6116546" cy="3249000"/>
          </a:xfrm>
        </p:spPr>
        <p:txBody>
          <a:bodyPr tIns="0" bIns="0" anchor="b">
            <a:noAutofit/>
          </a:bodyPr>
          <a:lstStyle>
            <a:lvl1pPr>
              <a:defRPr sz="20000" b="1" i="1">
                <a:solidFill>
                  <a:schemeClr val="accent4"/>
                </a:solidFill>
              </a:defRPr>
            </a:lvl1pPr>
          </a:lstStyle>
          <a:p>
            <a:pPr lvl="0"/>
            <a:r>
              <a:rPr lang="en-GB"/>
              <a:t>01</a:t>
            </a:r>
          </a:p>
        </p:txBody>
      </p:sp>
      <p:sp>
        <p:nvSpPr>
          <p:cNvPr id="15" name="Text Placeholder 14">
            <a:extLst>
              <a:ext uri="{FF2B5EF4-FFF2-40B4-BE49-F238E27FC236}">
                <a16:creationId xmlns:a16="http://schemas.microsoft.com/office/drawing/2014/main" id="{5892ADA3-681B-4848-8013-ACCCDEB5DEBE}"/>
              </a:ext>
            </a:extLst>
          </p:cNvPr>
          <p:cNvSpPr>
            <a:spLocks noGrp="1"/>
          </p:cNvSpPr>
          <p:nvPr>
            <p:ph type="body" sz="quarter" idx="15"/>
          </p:nvPr>
        </p:nvSpPr>
        <p:spPr>
          <a:xfrm>
            <a:off x="6557963" y="3081200"/>
            <a:ext cx="4852349" cy="3169219"/>
          </a:xfrm>
        </p:spPr>
        <p:txBody>
          <a:bodyPr>
            <a:noAutofit/>
          </a:bodyPr>
          <a:lstStyle>
            <a:lvl1pPr>
              <a:lnSpc>
                <a:spcPts val="6000"/>
              </a:lnSpc>
              <a:spcAft>
                <a:spcPts val="0"/>
              </a:spcAft>
              <a:defRPr sz="6000" b="1" i="1"/>
            </a:lvl1pPr>
          </a:lstStyle>
          <a:p>
            <a:pPr lvl="0"/>
            <a:r>
              <a:rPr lang="es-ES"/>
              <a:t>Haga clic para modificar los estilos de texto del patrón</a:t>
            </a:r>
          </a:p>
        </p:txBody>
      </p:sp>
      <p:sp>
        <p:nvSpPr>
          <p:cNvPr id="19" name="Text Placeholder 18">
            <a:extLst>
              <a:ext uri="{FF2B5EF4-FFF2-40B4-BE49-F238E27FC236}">
                <a16:creationId xmlns:a16="http://schemas.microsoft.com/office/drawing/2014/main" id="{43F26965-B205-DB42-AEAF-942D75F53F58}"/>
              </a:ext>
            </a:extLst>
          </p:cNvPr>
          <p:cNvSpPr>
            <a:spLocks noGrp="1"/>
          </p:cNvSpPr>
          <p:nvPr>
            <p:ph type="body" sz="quarter" idx="17"/>
          </p:nvPr>
        </p:nvSpPr>
        <p:spPr>
          <a:xfrm>
            <a:off x="1769605" y="822037"/>
            <a:ext cx="3524708" cy="1865746"/>
          </a:xfrm>
          <a:custGeom>
            <a:avLst/>
            <a:gdLst>
              <a:gd name="connsiteX0" fmla="*/ 3242518 w 3524708"/>
              <a:gd name="connsiteY0" fmla="*/ 0 h 1865746"/>
              <a:gd name="connsiteX1" fmla="*/ 3524708 w 3524708"/>
              <a:gd name="connsiteY1" fmla="*/ 0 h 1865746"/>
              <a:gd name="connsiteX2" fmla="*/ 3044984 w 3524708"/>
              <a:gd name="connsiteY2" fmla="*/ 1865746 h 1865746"/>
              <a:gd name="connsiteX3" fmla="*/ 2762794 w 3524708"/>
              <a:gd name="connsiteY3" fmla="*/ 1865746 h 1865746"/>
              <a:gd name="connsiteX4" fmla="*/ 2689960 w 3524708"/>
              <a:gd name="connsiteY4" fmla="*/ 0 h 1865746"/>
              <a:gd name="connsiteX5" fmla="*/ 2972150 w 3524708"/>
              <a:gd name="connsiteY5" fmla="*/ 0 h 1865746"/>
              <a:gd name="connsiteX6" fmla="*/ 2492426 w 3524708"/>
              <a:gd name="connsiteY6" fmla="*/ 1865746 h 1865746"/>
              <a:gd name="connsiteX7" fmla="*/ 2210236 w 3524708"/>
              <a:gd name="connsiteY7" fmla="*/ 1865746 h 1865746"/>
              <a:gd name="connsiteX8" fmla="*/ 2137401 w 3524708"/>
              <a:gd name="connsiteY8" fmla="*/ 0 h 1865746"/>
              <a:gd name="connsiteX9" fmla="*/ 2419591 w 3524708"/>
              <a:gd name="connsiteY9" fmla="*/ 0 h 1865746"/>
              <a:gd name="connsiteX10" fmla="*/ 1939867 w 3524708"/>
              <a:gd name="connsiteY10" fmla="*/ 1865746 h 1865746"/>
              <a:gd name="connsiteX11" fmla="*/ 1657677 w 3524708"/>
              <a:gd name="connsiteY11" fmla="*/ 1865746 h 1865746"/>
              <a:gd name="connsiteX12" fmla="*/ 1584842 w 3524708"/>
              <a:gd name="connsiteY12" fmla="*/ 0 h 1865746"/>
              <a:gd name="connsiteX13" fmla="*/ 1867032 w 3524708"/>
              <a:gd name="connsiteY13" fmla="*/ 0 h 1865746"/>
              <a:gd name="connsiteX14" fmla="*/ 1387308 w 3524708"/>
              <a:gd name="connsiteY14" fmla="*/ 1865746 h 1865746"/>
              <a:gd name="connsiteX15" fmla="*/ 1105118 w 3524708"/>
              <a:gd name="connsiteY15" fmla="*/ 1865746 h 1865746"/>
              <a:gd name="connsiteX16" fmla="*/ 1032283 w 3524708"/>
              <a:gd name="connsiteY16" fmla="*/ 0 h 1865746"/>
              <a:gd name="connsiteX17" fmla="*/ 1314473 w 3524708"/>
              <a:gd name="connsiteY17" fmla="*/ 0 h 1865746"/>
              <a:gd name="connsiteX18" fmla="*/ 834749 w 3524708"/>
              <a:gd name="connsiteY18" fmla="*/ 1865746 h 1865746"/>
              <a:gd name="connsiteX19" fmla="*/ 552559 w 3524708"/>
              <a:gd name="connsiteY19" fmla="*/ 1865746 h 1865746"/>
              <a:gd name="connsiteX20" fmla="*/ 479724 w 3524708"/>
              <a:gd name="connsiteY20" fmla="*/ 0 h 1865746"/>
              <a:gd name="connsiteX21" fmla="*/ 761914 w 3524708"/>
              <a:gd name="connsiteY21" fmla="*/ 0 h 1865746"/>
              <a:gd name="connsiteX22" fmla="*/ 282190 w 3524708"/>
              <a:gd name="connsiteY22" fmla="*/ 1865746 h 1865746"/>
              <a:gd name="connsiteX23" fmla="*/ 0 w 3524708"/>
              <a:gd name="connsiteY23" fmla="*/ 1865746 h 1865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24708" h="1865746">
                <a:moveTo>
                  <a:pt x="3242518" y="0"/>
                </a:moveTo>
                <a:lnTo>
                  <a:pt x="3524708" y="0"/>
                </a:lnTo>
                <a:lnTo>
                  <a:pt x="3044984" y="1865746"/>
                </a:lnTo>
                <a:lnTo>
                  <a:pt x="2762794" y="1865746"/>
                </a:lnTo>
                <a:close/>
                <a:moveTo>
                  <a:pt x="2689960" y="0"/>
                </a:moveTo>
                <a:lnTo>
                  <a:pt x="2972150" y="0"/>
                </a:lnTo>
                <a:lnTo>
                  <a:pt x="2492426" y="1865746"/>
                </a:lnTo>
                <a:lnTo>
                  <a:pt x="2210236" y="1865746"/>
                </a:lnTo>
                <a:close/>
                <a:moveTo>
                  <a:pt x="2137401" y="0"/>
                </a:moveTo>
                <a:lnTo>
                  <a:pt x="2419591" y="0"/>
                </a:lnTo>
                <a:lnTo>
                  <a:pt x="1939867" y="1865746"/>
                </a:lnTo>
                <a:lnTo>
                  <a:pt x="1657677" y="1865746"/>
                </a:lnTo>
                <a:close/>
                <a:moveTo>
                  <a:pt x="1584842" y="0"/>
                </a:moveTo>
                <a:lnTo>
                  <a:pt x="1867032" y="0"/>
                </a:lnTo>
                <a:lnTo>
                  <a:pt x="1387308" y="1865746"/>
                </a:lnTo>
                <a:lnTo>
                  <a:pt x="1105118" y="1865746"/>
                </a:lnTo>
                <a:close/>
                <a:moveTo>
                  <a:pt x="1032283" y="0"/>
                </a:moveTo>
                <a:lnTo>
                  <a:pt x="1314473" y="0"/>
                </a:lnTo>
                <a:lnTo>
                  <a:pt x="834749" y="1865746"/>
                </a:lnTo>
                <a:lnTo>
                  <a:pt x="552559" y="1865746"/>
                </a:lnTo>
                <a:close/>
                <a:moveTo>
                  <a:pt x="479724" y="0"/>
                </a:moveTo>
                <a:lnTo>
                  <a:pt x="761914" y="0"/>
                </a:lnTo>
                <a:lnTo>
                  <a:pt x="282190" y="1865746"/>
                </a:lnTo>
                <a:lnTo>
                  <a:pt x="0" y="1865746"/>
                </a:lnTo>
                <a:close/>
              </a:path>
            </a:pathLst>
          </a:custGeom>
          <a:solidFill>
            <a:schemeClr val="bg1"/>
          </a:solidFill>
        </p:spPr>
        <p:txBody>
          <a:bodyPr wrap="square">
            <a:noAutofit/>
          </a:bodyP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661302693"/>
      </p:ext>
    </p:extLst>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preserve="1">
  <p:cSld name="Slide divider Alternativ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3A4938D4-7324-F04A-8293-68CFC05B0FFE}"/>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hasCustomPrompt="1"/>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lIns="4680000" rIns="4680000" anchor="ctr">
            <a:noAutofit/>
          </a:bodyPr>
          <a:lstStyle>
            <a:lvl1pPr algn="ctr">
              <a:defRPr/>
            </a:lvl1pPr>
          </a:lstStyle>
          <a:p>
            <a:r>
              <a:rPr lang="en-GB"/>
              <a:t>Click icon to add image – then send to back so the gradient overlay is top of image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Text Placeholder 6">
            <a:extLst>
              <a:ext uri="{FF2B5EF4-FFF2-40B4-BE49-F238E27FC236}">
                <a16:creationId xmlns:a16="http://schemas.microsoft.com/office/drawing/2014/main" id="{A072DD46-3F51-A748-8F94-B6F9001382BA}"/>
              </a:ext>
            </a:extLst>
          </p:cNvPr>
          <p:cNvSpPr>
            <a:spLocks noGrp="1"/>
          </p:cNvSpPr>
          <p:nvPr>
            <p:ph type="body" sz="quarter" idx="16" hasCustomPrompt="1"/>
          </p:nvPr>
        </p:nvSpPr>
        <p:spPr>
          <a:xfrm>
            <a:off x="-1878904" y="-362"/>
            <a:ext cx="7974904" cy="6497638"/>
          </a:xfrm>
        </p:spPr>
        <p:txBody>
          <a:bodyPr wrap="none" anchor="ctr">
            <a:noAutofit/>
          </a:bodyPr>
          <a:lstStyle>
            <a:lvl1pPr>
              <a:lnSpc>
                <a:spcPct val="100000"/>
              </a:lnSpc>
              <a:spcAft>
                <a:spcPts val="0"/>
              </a:spcAft>
              <a:defRPr sz="50000" b="1" spc="-3000" baseline="0">
                <a:solidFill>
                  <a:schemeClr val="accent4"/>
                </a:solidFill>
              </a:defRPr>
            </a:lvl1pPr>
          </a:lstStyle>
          <a:p>
            <a:pPr lvl="0"/>
            <a:r>
              <a:rPr lang="en-GB"/>
              <a:t>01</a:t>
            </a:r>
          </a:p>
        </p:txBody>
      </p:sp>
      <p:sp>
        <p:nvSpPr>
          <p:cNvPr id="7" name="Text Placeholder 6">
            <a:extLst>
              <a:ext uri="{FF2B5EF4-FFF2-40B4-BE49-F238E27FC236}">
                <a16:creationId xmlns:a16="http://schemas.microsoft.com/office/drawing/2014/main" id="{B954E8F8-3509-FA4A-84BE-D7B63C4C46B8}"/>
              </a:ext>
            </a:extLst>
          </p:cNvPr>
          <p:cNvSpPr>
            <a:spLocks noGrp="1"/>
          </p:cNvSpPr>
          <p:nvPr>
            <p:ph type="body" sz="quarter" idx="15" hasCustomPrompt="1"/>
          </p:nvPr>
        </p:nvSpPr>
        <p:spPr>
          <a:xfrm>
            <a:off x="4816257" y="609600"/>
            <a:ext cx="6762967" cy="5635625"/>
          </a:xfrm>
        </p:spPr>
        <p:txBody>
          <a:bodyPr anchor="ctr"/>
          <a:lstStyle>
            <a:lvl1pPr>
              <a:lnSpc>
                <a:spcPts val="6000"/>
              </a:lnSpc>
              <a:spcAft>
                <a:spcPts val="0"/>
              </a:spcAft>
              <a:defRPr sz="6000" b="1">
                <a:solidFill>
                  <a:schemeClr val="bg1"/>
                </a:solidFill>
              </a:defRPr>
            </a:lvl1pPr>
          </a:lstStyle>
          <a:p>
            <a:pPr lvl="0"/>
            <a:r>
              <a:rPr lang="en-GB"/>
              <a:t>Slide title goes here</a:t>
            </a:r>
          </a:p>
        </p:txBody>
      </p:sp>
    </p:spTree>
    <p:extLst>
      <p:ext uri="{BB962C8B-B14F-4D97-AF65-F5344CB8AC3E}">
        <p14:creationId xmlns:p14="http://schemas.microsoft.com/office/powerpoint/2010/main" val="3519952474"/>
      </p:ext>
    </p:extLst>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preserve="1">
  <p:cSld name="Image - left - Dove">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7B3EDD58-5FA3-6140-B17B-40F7C1CD1135}"/>
              </a:ext>
            </a:extLst>
          </p:cNvPr>
          <p:cNvSpPr/>
          <p:nvPr/>
        </p:nvSpPr>
        <p:spPr>
          <a:xfrm>
            <a:off x="6096000" y="0"/>
            <a:ext cx="6098400" cy="6501600"/>
          </a:xfrm>
          <a:custGeom>
            <a:avLst/>
            <a:gdLst>
              <a:gd name="connsiteX0" fmla="*/ 0 w 6096000"/>
              <a:gd name="connsiteY0" fmla="*/ 0 h 6496050"/>
              <a:gd name="connsiteX1" fmla="*/ 6096000 w 6096000"/>
              <a:gd name="connsiteY1" fmla="*/ 0 h 6496050"/>
              <a:gd name="connsiteX2" fmla="*/ 6096000 w 6096000"/>
              <a:gd name="connsiteY2" fmla="*/ 6496050 h 6496050"/>
              <a:gd name="connsiteX3" fmla="*/ 252000 w 6096000"/>
              <a:gd name="connsiteY3" fmla="*/ 6496050 h 6496050"/>
              <a:gd name="connsiteX4" fmla="*/ 0 w 6096000"/>
              <a:gd name="connsiteY4" fmla="*/ 6244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496050"/>
                </a:lnTo>
                <a:lnTo>
                  <a:pt x="252000" y="6496050"/>
                </a:lnTo>
                <a:cubicBezTo>
                  <a:pt x="252000" y="6356874"/>
                  <a:pt x="139176" y="6244050"/>
                  <a:pt x="0" y="624405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3" name="Picture Placeholder 12">
            <a:extLst>
              <a:ext uri="{FF2B5EF4-FFF2-40B4-BE49-F238E27FC236}">
                <a16:creationId xmlns:a16="http://schemas.microsoft.com/office/drawing/2014/main" id="{B458B8BC-0C6F-BA4E-BBD7-C13C2911268A}"/>
              </a:ext>
            </a:extLst>
          </p:cNvPr>
          <p:cNvSpPr>
            <a:spLocks noGrp="1"/>
          </p:cNvSpPr>
          <p:nvPr>
            <p:ph type="pic" sz="quarter" idx="10"/>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437168" y="609600"/>
            <a:ext cx="5392882" cy="56387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 name="Title 3">
            <a:extLst>
              <a:ext uri="{FF2B5EF4-FFF2-40B4-BE49-F238E27FC236}">
                <a16:creationId xmlns:a16="http://schemas.microsoft.com/office/drawing/2014/main" id="{1DCE9AE3-C6C6-E54C-8688-ACA184A30FC4}"/>
              </a:ext>
            </a:extLst>
          </p:cNvPr>
          <p:cNvSpPr>
            <a:spLocks noGrp="1"/>
          </p:cNvSpPr>
          <p:nvPr>
            <p:ph type="title"/>
          </p:nvPr>
        </p:nvSpPr>
        <p:spPr>
          <a:xfrm>
            <a:off x="618065" y="609599"/>
            <a:ext cx="5477935" cy="1827213"/>
          </a:xfrm>
        </p:spPr>
        <p:txBody>
          <a:bodyPr rIns="216000"/>
          <a:lstStyle/>
          <a:p>
            <a:r>
              <a:rPr lang="es-ES"/>
              <a:t>Haga clic para modificar el estilo de título del patrón</a:t>
            </a:r>
            <a:endParaRPr lang="en-GB"/>
          </a:p>
        </p:txBody>
      </p:sp>
    </p:spTree>
    <p:extLst>
      <p:ext uri="{BB962C8B-B14F-4D97-AF65-F5344CB8AC3E}">
        <p14:creationId xmlns:p14="http://schemas.microsoft.com/office/powerpoint/2010/main" val="538235081"/>
      </p:ext>
    </p:extLst>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4AF442D-09D5-E949-9926-48F727EB856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AE51C0B5-0FE4-AA45-86C1-CD72BD879139}"/>
              </a:ext>
            </a:extLst>
          </p:cNvPr>
          <p:cNvSpPr>
            <a:spLocks noGrp="1"/>
          </p:cNvSpPr>
          <p:nvPr>
            <p:ph type="sldNum" sz="quarter" idx="11"/>
          </p:nvPr>
        </p:nvSpPr>
        <p:spPr/>
        <p:txBody>
          <a:bodyPr/>
          <a:lstStyle/>
          <a:p>
            <a:fld id="{AB1D7550-0EB0-3A43-B3ED-278106F7B6C0}" type="slidenum">
              <a:rPr lang="en-GB" smtClean="0"/>
              <a:pPr/>
              <a:t>‹Nº›</a:t>
            </a:fld>
            <a:endParaRPr lang="en-GB"/>
          </a:p>
        </p:txBody>
      </p:sp>
      <p:sp>
        <p:nvSpPr>
          <p:cNvPr id="5" name="Picture Placeholder 12">
            <a:extLst>
              <a:ext uri="{FF2B5EF4-FFF2-40B4-BE49-F238E27FC236}">
                <a16:creationId xmlns:a16="http://schemas.microsoft.com/office/drawing/2014/main" id="{EDC06073-822D-C148-9EA1-733BA6032B11}"/>
              </a:ext>
            </a:extLst>
          </p:cNvPr>
          <p:cNvSpPr>
            <a:spLocks noGrp="1"/>
          </p:cNvSpPr>
          <p:nvPr>
            <p:ph type="pic" sz="quarter" idx="12"/>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7" name="Title 3">
            <a:extLst>
              <a:ext uri="{FF2B5EF4-FFF2-40B4-BE49-F238E27FC236}">
                <a16:creationId xmlns:a16="http://schemas.microsoft.com/office/drawing/2014/main" id="{32CC8F85-F28A-DB4E-8753-4470623EA5E3}"/>
              </a:ext>
            </a:extLst>
          </p:cNvPr>
          <p:cNvSpPr>
            <a:spLocks noGrp="1"/>
          </p:cNvSpPr>
          <p:nvPr>
            <p:ph type="title"/>
          </p:nvPr>
        </p:nvSpPr>
        <p:spPr>
          <a:xfrm>
            <a:off x="618065" y="609599"/>
            <a:ext cx="5477935" cy="1827213"/>
          </a:xfrm>
        </p:spPr>
        <p:txBody>
          <a:bodyPr rIns="216000"/>
          <a:lstStyle/>
          <a:p>
            <a:r>
              <a:rPr lang="es-ES"/>
              <a:t>Haga clic para modificar el estilo de título del patrón</a:t>
            </a:r>
            <a:endParaRPr lang="en-GB"/>
          </a:p>
        </p:txBody>
      </p:sp>
      <p:sp>
        <p:nvSpPr>
          <p:cNvPr id="8" name="Picture Placeholder 10">
            <a:extLst>
              <a:ext uri="{FF2B5EF4-FFF2-40B4-BE49-F238E27FC236}">
                <a16:creationId xmlns:a16="http://schemas.microsoft.com/office/drawing/2014/main" id="{62716F3C-0A12-0A43-AAAF-C19A6B6DA59B}"/>
              </a:ext>
            </a:extLst>
          </p:cNvPr>
          <p:cNvSpPr>
            <a:spLocks noGrp="1"/>
          </p:cNvSpPr>
          <p:nvPr>
            <p:ph type="pic" sz="quarter" idx="14"/>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1722306210"/>
      </p:ext>
    </p:extLst>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preserve="1">
  <p:cSld name="Image - left - 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458B8BC-0C6F-BA4E-BBD7-C13C2911268A}"/>
              </a:ext>
            </a:extLst>
          </p:cNvPr>
          <p:cNvSpPr>
            <a:spLocks noGrp="1"/>
          </p:cNvSpPr>
          <p:nvPr>
            <p:ph type="pic" sz="quarter" idx="10"/>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437168" y="609600"/>
            <a:ext cx="5392882" cy="56387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 name="Title 3">
            <a:extLst>
              <a:ext uri="{FF2B5EF4-FFF2-40B4-BE49-F238E27FC236}">
                <a16:creationId xmlns:a16="http://schemas.microsoft.com/office/drawing/2014/main" id="{1DCE9AE3-C6C6-E54C-8688-ACA184A30FC4}"/>
              </a:ext>
            </a:extLst>
          </p:cNvPr>
          <p:cNvSpPr>
            <a:spLocks noGrp="1"/>
          </p:cNvSpPr>
          <p:nvPr>
            <p:ph type="title"/>
          </p:nvPr>
        </p:nvSpPr>
        <p:spPr>
          <a:xfrm>
            <a:off x="618065" y="609599"/>
            <a:ext cx="5477935" cy="1827213"/>
          </a:xfrm>
        </p:spPr>
        <p:txBody>
          <a:bodyPr rIns="216000"/>
          <a:lstStyle/>
          <a:p>
            <a:r>
              <a:rPr lang="es-ES"/>
              <a:t>Haga clic para modificar el estilo de título del patrón</a:t>
            </a:r>
            <a:endParaRPr lang="en-GB"/>
          </a:p>
        </p:txBody>
      </p:sp>
    </p:spTree>
    <p:extLst>
      <p:ext uri="{BB962C8B-B14F-4D97-AF65-F5344CB8AC3E}">
        <p14:creationId xmlns:p14="http://schemas.microsoft.com/office/powerpoint/2010/main" val="3243138474"/>
      </p:ext>
    </p:extLst>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preserve="1">
  <p:cSld name="Image - right - Dove">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D4A870-F17A-F442-8E79-D6593E5CEED2}"/>
              </a:ext>
            </a:extLst>
          </p:cNvPr>
          <p:cNvSpPr/>
          <p:nvPr/>
        </p:nvSpPr>
        <p:spPr>
          <a:xfrm flipH="1">
            <a:off x="0" y="0"/>
            <a:ext cx="6098400" cy="6501600"/>
          </a:xfrm>
          <a:custGeom>
            <a:avLst/>
            <a:gdLst>
              <a:gd name="connsiteX0" fmla="*/ 0 w 6096000"/>
              <a:gd name="connsiteY0" fmla="*/ 0 h 6496050"/>
              <a:gd name="connsiteX1" fmla="*/ 6096000 w 6096000"/>
              <a:gd name="connsiteY1" fmla="*/ 0 h 6496050"/>
              <a:gd name="connsiteX2" fmla="*/ 6096000 w 6096000"/>
              <a:gd name="connsiteY2" fmla="*/ 6496050 h 6496050"/>
              <a:gd name="connsiteX3" fmla="*/ 252000 w 6096000"/>
              <a:gd name="connsiteY3" fmla="*/ 6496050 h 6496050"/>
              <a:gd name="connsiteX4" fmla="*/ 0 w 6096000"/>
              <a:gd name="connsiteY4" fmla="*/ 6244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496050"/>
                </a:lnTo>
                <a:lnTo>
                  <a:pt x="252000" y="6496050"/>
                </a:lnTo>
                <a:cubicBezTo>
                  <a:pt x="252000" y="6356874"/>
                  <a:pt x="139176" y="6244050"/>
                  <a:pt x="0" y="624405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09600" y="609600"/>
            <a:ext cx="5089731" cy="182721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1" y="2436812"/>
            <a:ext cx="508973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38294806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8_Basic - grey">
    <p:bg>
      <p:bgPr>
        <a:solidFill>
          <a:schemeClr val="accent5"/>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BE3069A-510B-D547-99D1-B2517D804836}"/>
              </a:ext>
            </a:extLst>
          </p:cNvPr>
          <p:cNvSpPr/>
          <p:nvPr userDrawn="1"/>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4"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tx2">
              <a:lumMod val="20000"/>
              <a:lumOff val="80000"/>
            </a:schemeClr>
          </a:solidFill>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875868" cy="1467212"/>
          </a:xfrm>
        </p:spPr>
        <p:txBody>
          <a:bodyPr/>
          <a:lstStyle/>
          <a:p>
            <a:r>
              <a:rPr lang="en-GB"/>
              <a:t>Click to edit Master title style</a:t>
            </a:r>
          </a:p>
        </p:txBody>
      </p:sp>
    </p:spTree>
    <p:extLst>
      <p:ext uri="{BB962C8B-B14F-4D97-AF65-F5344CB8AC3E}">
        <p14:creationId xmlns:p14="http://schemas.microsoft.com/office/powerpoint/2010/main" val="1347698736"/>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preserve="1">
  <p:cSld name="Image - right - whit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09600" y="609600"/>
            <a:ext cx="5089731" cy="182721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1" y="2436812"/>
            <a:ext cx="508973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4140318214"/>
      </p:ext>
    </p:extLst>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preserve="1">
  <p:cSld name="Image - right 3r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7357532" y="0"/>
            <a:ext cx="4834469" cy="64980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6645180"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664518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998071852"/>
      </p:ext>
    </p:extLst>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p:cSld name="Team layout x 4 Alt">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D7245059-C77A-F54C-A53E-4CBA0C853BFB}"/>
              </a:ext>
            </a:extLst>
          </p:cNvPr>
          <p:cNvSpPr/>
          <p:nvPr/>
        </p:nvSpPr>
        <p:spPr>
          <a:xfrm>
            <a:off x="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3" name="Freeform 22">
            <a:extLst>
              <a:ext uri="{FF2B5EF4-FFF2-40B4-BE49-F238E27FC236}">
                <a16:creationId xmlns:a16="http://schemas.microsoft.com/office/drawing/2014/main" id="{48DB6C09-42FA-2A46-BC78-D93D37BEBB29}"/>
              </a:ext>
            </a:extLst>
          </p:cNvPr>
          <p:cNvSpPr/>
          <p:nvPr/>
        </p:nvSpPr>
        <p:spPr>
          <a:xfrm>
            <a:off x="812760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Picture Placeholder 20">
            <a:extLst>
              <a:ext uri="{FF2B5EF4-FFF2-40B4-BE49-F238E27FC236}">
                <a16:creationId xmlns:a16="http://schemas.microsoft.com/office/drawing/2014/main" id="{88BD2C5B-4AEB-2742-96C2-7BBFA14B32F7}"/>
              </a:ext>
            </a:extLst>
          </p:cNvPr>
          <p:cNvSpPr>
            <a:spLocks noGrp="1"/>
          </p:cNvSpPr>
          <p:nvPr>
            <p:ph type="pic" sz="quarter" idx="10"/>
          </p:nvPr>
        </p:nvSpPr>
        <p:spPr>
          <a:xfrm>
            <a:off x="4064400" y="0"/>
            <a:ext cx="4063200" cy="6498000"/>
          </a:xfrm>
          <a:custGeom>
            <a:avLst/>
            <a:gdLst>
              <a:gd name="connsiteX0" fmla="*/ 0 w 4063200"/>
              <a:gd name="connsiteY0" fmla="*/ 0 h 6498000"/>
              <a:gd name="connsiteX1" fmla="*/ 4063200 w 4063200"/>
              <a:gd name="connsiteY1" fmla="*/ 0 h 6498000"/>
              <a:gd name="connsiteX2" fmla="*/ 4063200 w 4063200"/>
              <a:gd name="connsiteY2" fmla="*/ 6498000 h 6498000"/>
              <a:gd name="connsiteX3" fmla="*/ 2283207 w 4063200"/>
              <a:gd name="connsiteY3" fmla="*/ 6498000 h 6498000"/>
              <a:gd name="connsiteX4" fmla="*/ 2283600 w 4063200"/>
              <a:gd name="connsiteY4" fmla="*/ 6496050 h 6498000"/>
              <a:gd name="connsiteX5" fmla="*/ 2031600 w 4063200"/>
              <a:gd name="connsiteY5" fmla="*/ 6244050 h 6498000"/>
              <a:gd name="connsiteX6" fmla="*/ 1779600 w 4063200"/>
              <a:gd name="connsiteY6" fmla="*/ 6496050 h 6498000"/>
              <a:gd name="connsiteX7" fmla="*/ 1779994 w 4063200"/>
              <a:gd name="connsiteY7" fmla="*/ 6498000 h 6498000"/>
              <a:gd name="connsiteX8" fmla="*/ 0 w 40632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3200" h="6498000">
                <a:moveTo>
                  <a:pt x="0" y="0"/>
                </a:moveTo>
                <a:lnTo>
                  <a:pt x="4063200" y="0"/>
                </a:lnTo>
                <a:lnTo>
                  <a:pt x="4063200" y="6498000"/>
                </a:lnTo>
                <a:lnTo>
                  <a:pt x="2283207" y="6498000"/>
                </a:lnTo>
                <a:lnTo>
                  <a:pt x="2283600" y="6496050"/>
                </a:lnTo>
                <a:cubicBezTo>
                  <a:pt x="2283600" y="6356874"/>
                  <a:pt x="2170776" y="6244050"/>
                  <a:pt x="2031600" y="6244050"/>
                </a:cubicBezTo>
                <a:cubicBezTo>
                  <a:pt x="1892425" y="6244050"/>
                  <a:pt x="1779600" y="6356874"/>
                  <a:pt x="1779600" y="6496050"/>
                </a:cubicBezTo>
                <a:lnTo>
                  <a:pt x="17799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9FD3E5BD-E875-EE4C-9CB4-36F3C3D3E419}"/>
              </a:ext>
            </a:extLst>
          </p:cNvPr>
          <p:cNvSpPr>
            <a:spLocks noGrp="1"/>
          </p:cNvSpPr>
          <p:nvPr>
            <p:ph type="title"/>
          </p:nvPr>
        </p:nvSpPr>
        <p:spPr>
          <a:xfrm>
            <a:off x="618065" y="609600"/>
            <a:ext cx="3446335" cy="974986"/>
          </a:xfrm>
        </p:spPr>
        <p:txBody>
          <a:bodyPr/>
          <a:lstStyle/>
          <a:p>
            <a:r>
              <a:rPr lang="es-ES"/>
              <a:t>Haga clic para modificar el estilo de título del patrón</a:t>
            </a:r>
            <a:endParaRPr lang="en-GB"/>
          </a:p>
        </p:txBody>
      </p:sp>
      <p:sp>
        <p:nvSpPr>
          <p:cNvPr id="14" name="Picture Placeholder 16">
            <a:extLst>
              <a:ext uri="{FF2B5EF4-FFF2-40B4-BE49-F238E27FC236}">
                <a16:creationId xmlns:a16="http://schemas.microsoft.com/office/drawing/2014/main" id="{5ABFEEB8-51F9-0142-A050-4625F6325514}"/>
              </a:ext>
            </a:extLst>
          </p:cNvPr>
          <p:cNvSpPr>
            <a:spLocks noGrp="1"/>
          </p:cNvSpPr>
          <p:nvPr>
            <p:ph type="pic" sz="quarter" idx="18"/>
          </p:nvPr>
        </p:nvSpPr>
        <p:spPr>
          <a:xfrm>
            <a:off x="3898470" y="1584585"/>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15" name="Text Placeholder 7">
            <a:extLst>
              <a:ext uri="{FF2B5EF4-FFF2-40B4-BE49-F238E27FC236}">
                <a16:creationId xmlns:a16="http://schemas.microsoft.com/office/drawing/2014/main" id="{F9E2A247-90BA-314A-BDCD-0A4AECB670C9}"/>
              </a:ext>
            </a:extLst>
          </p:cNvPr>
          <p:cNvSpPr>
            <a:spLocks noGrp="1"/>
          </p:cNvSpPr>
          <p:nvPr>
            <p:ph type="body" sz="quarter" idx="14" hasCustomPrompt="1"/>
          </p:nvPr>
        </p:nvSpPr>
        <p:spPr>
          <a:xfrm>
            <a:off x="1522325" y="1969477"/>
            <a:ext cx="2376145" cy="1097070"/>
          </a:xfrm>
        </p:spPr>
        <p:txBody>
          <a:bodyPr lIns="180000" tIns="36000" rIns="180000" bIns="36000" anchor="ctr">
            <a:noAutofit/>
          </a:bodyPr>
          <a:lstStyle>
            <a:lvl1pPr algn="r">
              <a:lnSpc>
                <a:spcPct val="100000"/>
              </a:lnSpc>
              <a:spcAft>
                <a:spcPts val="0"/>
              </a:spcAft>
              <a:defRPr sz="1400" b="1">
                <a:solidFill>
                  <a:schemeClr val="accent4"/>
                </a:solidFill>
              </a:defRPr>
            </a:lvl1pPr>
            <a:lvl2pPr algn="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7" name="Picture Placeholder 16">
            <a:extLst>
              <a:ext uri="{FF2B5EF4-FFF2-40B4-BE49-F238E27FC236}">
                <a16:creationId xmlns:a16="http://schemas.microsoft.com/office/drawing/2014/main" id="{9A3DB6A0-2E22-9F4E-8C30-ECA98F4FDBDD}"/>
              </a:ext>
            </a:extLst>
          </p:cNvPr>
          <p:cNvSpPr>
            <a:spLocks noGrp="1"/>
          </p:cNvSpPr>
          <p:nvPr>
            <p:ph type="pic" sz="quarter" idx="19"/>
          </p:nvPr>
        </p:nvSpPr>
        <p:spPr>
          <a:xfrm>
            <a:off x="3898470" y="3877718"/>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C9E62EE-D701-B347-BBEF-F2599FBBA8FE}"/>
              </a:ext>
            </a:extLst>
          </p:cNvPr>
          <p:cNvSpPr>
            <a:spLocks noGrp="1"/>
          </p:cNvSpPr>
          <p:nvPr>
            <p:ph type="body" sz="quarter" idx="20" hasCustomPrompt="1"/>
          </p:nvPr>
        </p:nvSpPr>
        <p:spPr>
          <a:xfrm>
            <a:off x="1522325" y="4262610"/>
            <a:ext cx="2376145" cy="1097070"/>
          </a:xfrm>
        </p:spPr>
        <p:txBody>
          <a:bodyPr lIns="180000" tIns="36000" rIns="180000" bIns="36000" anchor="ctr">
            <a:noAutofit/>
          </a:bodyPr>
          <a:lstStyle>
            <a:lvl1pPr algn="r">
              <a:lnSpc>
                <a:spcPct val="100000"/>
              </a:lnSpc>
              <a:spcAft>
                <a:spcPts val="0"/>
              </a:spcAft>
              <a:defRPr sz="1400" b="1">
                <a:solidFill>
                  <a:schemeClr val="accent4"/>
                </a:solidFill>
              </a:defRPr>
            </a:lvl1pPr>
            <a:lvl2pPr algn="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945DC05E-C003-B74C-9DD3-11B31C7A2EB4}"/>
              </a:ext>
            </a:extLst>
          </p:cNvPr>
          <p:cNvSpPr>
            <a:spLocks noGrp="1"/>
          </p:cNvSpPr>
          <p:nvPr>
            <p:ph type="pic" sz="quarter" idx="21"/>
          </p:nvPr>
        </p:nvSpPr>
        <p:spPr>
          <a:xfrm>
            <a:off x="6435679" y="1584585"/>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815B1402-52BD-4944-86EC-993B6CCD1D8D}"/>
              </a:ext>
            </a:extLst>
          </p:cNvPr>
          <p:cNvSpPr>
            <a:spLocks noGrp="1"/>
          </p:cNvSpPr>
          <p:nvPr>
            <p:ph type="body" sz="quarter" idx="22" hasCustomPrompt="1"/>
          </p:nvPr>
        </p:nvSpPr>
        <p:spPr>
          <a:xfrm>
            <a:off x="8309233" y="1969477"/>
            <a:ext cx="2376145" cy="1097070"/>
          </a:xfrm>
        </p:spPr>
        <p:txBody>
          <a:bodyPr lIns="180000" tIns="36000" rIns="180000" bIns="36000" anchor="ctr">
            <a:noAutofit/>
          </a:bodyPr>
          <a:lstStyle>
            <a:lvl1pPr algn="l">
              <a:lnSpc>
                <a:spcPct val="100000"/>
              </a:lnSpc>
              <a:spcAft>
                <a:spcPts val="0"/>
              </a:spcAft>
              <a:defRPr sz="1400" b="1">
                <a:solidFill>
                  <a:schemeClr val="accent4"/>
                </a:solidFill>
              </a:defRPr>
            </a:lvl1pPr>
            <a:lvl2pPr algn="l">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38615044-966E-9341-99DF-7BCA47F3C021}"/>
              </a:ext>
            </a:extLst>
          </p:cNvPr>
          <p:cNvSpPr>
            <a:spLocks noGrp="1"/>
          </p:cNvSpPr>
          <p:nvPr>
            <p:ph type="pic" sz="quarter" idx="23"/>
          </p:nvPr>
        </p:nvSpPr>
        <p:spPr>
          <a:xfrm>
            <a:off x="6435679" y="3877718"/>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27" name="Text Placeholder 7">
            <a:extLst>
              <a:ext uri="{FF2B5EF4-FFF2-40B4-BE49-F238E27FC236}">
                <a16:creationId xmlns:a16="http://schemas.microsoft.com/office/drawing/2014/main" id="{1E7B9924-E501-1945-9875-2CFFD0035874}"/>
              </a:ext>
            </a:extLst>
          </p:cNvPr>
          <p:cNvSpPr>
            <a:spLocks noGrp="1"/>
          </p:cNvSpPr>
          <p:nvPr>
            <p:ph type="body" sz="quarter" idx="24" hasCustomPrompt="1"/>
          </p:nvPr>
        </p:nvSpPr>
        <p:spPr>
          <a:xfrm>
            <a:off x="8309233" y="4262610"/>
            <a:ext cx="2376145" cy="1097070"/>
          </a:xfrm>
        </p:spPr>
        <p:txBody>
          <a:bodyPr lIns="180000" tIns="36000" rIns="180000" bIns="36000" anchor="ctr">
            <a:noAutofit/>
          </a:bodyPr>
          <a:lstStyle>
            <a:lvl1pPr algn="l">
              <a:lnSpc>
                <a:spcPct val="100000"/>
              </a:lnSpc>
              <a:spcAft>
                <a:spcPts val="0"/>
              </a:spcAft>
              <a:defRPr sz="1400" b="1">
                <a:solidFill>
                  <a:schemeClr val="accent4"/>
                </a:solidFill>
              </a:defRPr>
            </a:lvl1pPr>
            <a:lvl2pPr algn="l">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1044840397"/>
      </p:ext>
    </p:extLst>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p:cSld name="Team layout x 4">
    <p:spTree>
      <p:nvGrpSpPr>
        <p:cNvPr id="1" name=""/>
        <p:cNvGrpSpPr/>
        <p:nvPr/>
      </p:nvGrpSpPr>
      <p:grpSpPr>
        <a:xfrm>
          <a:off x="0" y="0"/>
          <a:ext cx="0" cy="0"/>
          <a:chOff x="0" y="0"/>
          <a:chExt cx="0" cy="0"/>
        </a:xfrm>
      </p:grpSpPr>
      <p:sp>
        <p:nvSpPr>
          <p:cNvPr id="14" name="Freeform 13">
            <a:extLst>
              <a:ext uri="{FF2B5EF4-FFF2-40B4-BE49-F238E27FC236}">
                <a16:creationId xmlns:a16="http://schemas.microsoft.com/office/drawing/2014/main" id="{CA9069D4-BBD5-6840-9646-5955E2C1E9C0}"/>
              </a:ext>
            </a:extLst>
          </p:cNvPr>
          <p:cNvSpPr/>
          <p:nvPr/>
        </p:nvSpPr>
        <p:spPr>
          <a:xfrm>
            <a:off x="0" y="3429000"/>
            <a:ext cx="12192000" cy="3069000"/>
          </a:xfrm>
          <a:custGeom>
            <a:avLst/>
            <a:gdLst>
              <a:gd name="connsiteX0" fmla="*/ 0 w 12192000"/>
              <a:gd name="connsiteY0" fmla="*/ 0 h 3069000"/>
              <a:gd name="connsiteX1" fmla="*/ 12192000 w 12192000"/>
              <a:gd name="connsiteY1" fmla="*/ 0 h 3069000"/>
              <a:gd name="connsiteX2" fmla="*/ 12192000 w 12192000"/>
              <a:gd name="connsiteY2" fmla="*/ 3069000 h 3069000"/>
              <a:gd name="connsiteX3" fmla="*/ 6347607 w 12192000"/>
              <a:gd name="connsiteY3" fmla="*/ 3069000 h 3069000"/>
              <a:gd name="connsiteX4" fmla="*/ 6348000 w 12192000"/>
              <a:gd name="connsiteY4" fmla="*/ 3067050 h 3069000"/>
              <a:gd name="connsiteX5" fmla="*/ 6096000 w 12192000"/>
              <a:gd name="connsiteY5" fmla="*/ 2815050 h 3069000"/>
              <a:gd name="connsiteX6" fmla="*/ 5844000 w 12192000"/>
              <a:gd name="connsiteY6" fmla="*/ 3067050 h 3069000"/>
              <a:gd name="connsiteX7" fmla="*/ 5844394 w 12192000"/>
              <a:gd name="connsiteY7" fmla="*/ 3069000 h 3069000"/>
              <a:gd name="connsiteX8" fmla="*/ 0 w 12192000"/>
              <a:gd name="connsiteY8" fmla="*/ 3069000 h 30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3069000">
                <a:moveTo>
                  <a:pt x="0" y="0"/>
                </a:moveTo>
                <a:lnTo>
                  <a:pt x="12192000" y="0"/>
                </a:lnTo>
                <a:lnTo>
                  <a:pt x="12192000" y="3069000"/>
                </a:lnTo>
                <a:lnTo>
                  <a:pt x="6347607" y="3069000"/>
                </a:lnTo>
                <a:lnTo>
                  <a:pt x="6348000" y="3067050"/>
                </a:lnTo>
                <a:cubicBezTo>
                  <a:pt x="6348000" y="2927874"/>
                  <a:pt x="6235176" y="2815050"/>
                  <a:pt x="6096000" y="2815050"/>
                </a:cubicBezTo>
                <a:cubicBezTo>
                  <a:pt x="5956825" y="2815050"/>
                  <a:pt x="5844000" y="2927874"/>
                  <a:pt x="5844000" y="3067050"/>
                </a:cubicBezTo>
                <a:lnTo>
                  <a:pt x="5844394" y="3069000"/>
                </a:lnTo>
                <a:lnTo>
                  <a:pt x="0" y="3069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1388810"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6645180" cy="1192742"/>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1388810" y="4119144"/>
            <a:ext cx="1866855" cy="1131120"/>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3904652"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3904652" y="4119144"/>
            <a:ext cx="1866855" cy="1131120"/>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6420494"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6420494" y="4119144"/>
            <a:ext cx="1866855" cy="1131120"/>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8936335"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8936335" y="4119144"/>
            <a:ext cx="1866855" cy="1131120"/>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2292387795"/>
      </p:ext>
    </p:extLst>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p:cSld name="Team layout x 8">
    <p:spTree>
      <p:nvGrpSpPr>
        <p:cNvPr id="1" name=""/>
        <p:cNvGrpSpPr/>
        <p:nvPr/>
      </p:nvGrpSpPr>
      <p:grpSpPr>
        <a:xfrm>
          <a:off x="0" y="0"/>
          <a:ext cx="0" cy="0"/>
          <a:chOff x="0" y="0"/>
          <a:chExt cx="0" cy="0"/>
        </a:xfrm>
      </p:grpSpPr>
      <p:sp>
        <p:nvSpPr>
          <p:cNvPr id="30" name="Freeform 29">
            <a:extLst>
              <a:ext uri="{FF2B5EF4-FFF2-40B4-BE49-F238E27FC236}">
                <a16:creationId xmlns:a16="http://schemas.microsoft.com/office/drawing/2014/main" id="{B4DB38A8-ED85-1347-B790-9A2BE1DBEF4C}"/>
              </a:ext>
            </a:extLst>
          </p:cNvPr>
          <p:cNvSpPr/>
          <p:nvPr/>
        </p:nvSpPr>
        <p:spPr>
          <a:xfrm>
            <a:off x="0" y="4546834"/>
            <a:ext cx="12192000" cy="1951167"/>
          </a:xfrm>
          <a:custGeom>
            <a:avLst/>
            <a:gdLst>
              <a:gd name="connsiteX0" fmla="*/ 0 w 12192000"/>
              <a:gd name="connsiteY0" fmla="*/ 0 h 1951167"/>
              <a:gd name="connsiteX1" fmla="*/ 12192000 w 12192000"/>
              <a:gd name="connsiteY1" fmla="*/ 0 h 1951167"/>
              <a:gd name="connsiteX2" fmla="*/ 12192000 w 12192000"/>
              <a:gd name="connsiteY2" fmla="*/ 1951167 h 1951167"/>
              <a:gd name="connsiteX3" fmla="*/ 6347607 w 12192000"/>
              <a:gd name="connsiteY3" fmla="*/ 1951167 h 1951167"/>
              <a:gd name="connsiteX4" fmla="*/ 6348000 w 12192000"/>
              <a:gd name="connsiteY4" fmla="*/ 1949217 h 1951167"/>
              <a:gd name="connsiteX5" fmla="*/ 6096000 w 12192000"/>
              <a:gd name="connsiteY5" fmla="*/ 1697217 h 1951167"/>
              <a:gd name="connsiteX6" fmla="*/ 5844000 w 12192000"/>
              <a:gd name="connsiteY6" fmla="*/ 1949217 h 1951167"/>
              <a:gd name="connsiteX7" fmla="*/ 5844394 w 12192000"/>
              <a:gd name="connsiteY7" fmla="*/ 1951167 h 1951167"/>
              <a:gd name="connsiteX8" fmla="*/ 0 w 12192000"/>
              <a:gd name="connsiteY8" fmla="*/ 1951167 h 195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951167">
                <a:moveTo>
                  <a:pt x="0" y="0"/>
                </a:moveTo>
                <a:lnTo>
                  <a:pt x="12192000" y="0"/>
                </a:lnTo>
                <a:lnTo>
                  <a:pt x="12192000" y="1951167"/>
                </a:lnTo>
                <a:lnTo>
                  <a:pt x="6347607" y="1951167"/>
                </a:lnTo>
                <a:lnTo>
                  <a:pt x="6348000" y="1949217"/>
                </a:lnTo>
                <a:cubicBezTo>
                  <a:pt x="6348000" y="1810041"/>
                  <a:pt x="6235176" y="1697217"/>
                  <a:pt x="6096000" y="1697217"/>
                </a:cubicBezTo>
                <a:cubicBezTo>
                  <a:pt x="5956825" y="1697217"/>
                  <a:pt x="5844000" y="1810041"/>
                  <a:pt x="5844000" y="1949217"/>
                </a:cubicBezTo>
                <a:lnTo>
                  <a:pt x="5844394" y="1951167"/>
                </a:lnTo>
                <a:lnTo>
                  <a:pt x="0" y="195116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1571538"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854279"/>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1231784" y="29741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4087380"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3747626" y="29741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6603222"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6263468" y="29741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9119063"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8779309" y="29741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5" name="Picture Placeholder 16">
            <a:extLst>
              <a:ext uri="{FF2B5EF4-FFF2-40B4-BE49-F238E27FC236}">
                <a16:creationId xmlns:a16="http://schemas.microsoft.com/office/drawing/2014/main" id="{89EE7683-3A0A-0B47-9813-78A5473FCCF1}"/>
              </a:ext>
            </a:extLst>
          </p:cNvPr>
          <p:cNvSpPr>
            <a:spLocks noGrp="1"/>
          </p:cNvSpPr>
          <p:nvPr>
            <p:ph type="pic" sz="quarter" idx="21"/>
          </p:nvPr>
        </p:nvSpPr>
        <p:spPr>
          <a:xfrm>
            <a:off x="1571538"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9" name="Text Placeholder 7">
            <a:extLst>
              <a:ext uri="{FF2B5EF4-FFF2-40B4-BE49-F238E27FC236}">
                <a16:creationId xmlns:a16="http://schemas.microsoft.com/office/drawing/2014/main" id="{AB55A3A9-FB25-AF40-BC32-AC3C3DA4E611}"/>
              </a:ext>
            </a:extLst>
          </p:cNvPr>
          <p:cNvSpPr>
            <a:spLocks noGrp="1"/>
          </p:cNvSpPr>
          <p:nvPr>
            <p:ph type="body" sz="quarter" idx="22" hasCustomPrompt="1"/>
          </p:nvPr>
        </p:nvSpPr>
        <p:spPr>
          <a:xfrm>
            <a:off x="1231784" y="52924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0" name="Picture Placeholder 16">
            <a:extLst>
              <a:ext uri="{FF2B5EF4-FFF2-40B4-BE49-F238E27FC236}">
                <a16:creationId xmlns:a16="http://schemas.microsoft.com/office/drawing/2014/main" id="{EDA73697-3874-C344-AAE5-CE24B2383EF9}"/>
              </a:ext>
            </a:extLst>
          </p:cNvPr>
          <p:cNvSpPr>
            <a:spLocks noGrp="1"/>
          </p:cNvSpPr>
          <p:nvPr>
            <p:ph type="pic" sz="quarter" idx="23"/>
          </p:nvPr>
        </p:nvSpPr>
        <p:spPr>
          <a:xfrm>
            <a:off x="4087380"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1" name="Text Placeholder 7">
            <a:extLst>
              <a:ext uri="{FF2B5EF4-FFF2-40B4-BE49-F238E27FC236}">
                <a16:creationId xmlns:a16="http://schemas.microsoft.com/office/drawing/2014/main" id="{762B0DD7-8060-A542-B772-E1F818A32D91}"/>
              </a:ext>
            </a:extLst>
          </p:cNvPr>
          <p:cNvSpPr>
            <a:spLocks noGrp="1"/>
          </p:cNvSpPr>
          <p:nvPr>
            <p:ph type="body" sz="quarter" idx="24" hasCustomPrompt="1"/>
          </p:nvPr>
        </p:nvSpPr>
        <p:spPr>
          <a:xfrm>
            <a:off x="3747626" y="52924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105967BD-F5FD-9F41-9CC6-8784B49815D8}"/>
              </a:ext>
            </a:extLst>
          </p:cNvPr>
          <p:cNvSpPr>
            <a:spLocks noGrp="1"/>
          </p:cNvSpPr>
          <p:nvPr>
            <p:ph type="pic" sz="quarter" idx="25"/>
          </p:nvPr>
        </p:nvSpPr>
        <p:spPr>
          <a:xfrm>
            <a:off x="6603222"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7" name="Text Placeholder 7">
            <a:extLst>
              <a:ext uri="{FF2B5EF4-FFF2-40B4-BE49-F238E27FC236}">
                <a16:creationId xmlns:a16="http://schemas.microsoft.com/office/drawing/2014/main" id="{BDABB33E-69CC-1B46-AC9C-83F4DCC4D172}"/>
              </a:ext>
            </a:extLst>
          </p:cNvPr>
          <p:cNvSpPr>
            <a:spLocks noGrp="1"/>
          </p:cNvSpPr>
          <p:nvPr>
            <p:ph type="body" sz="quarter" idx="26" hasCustomPrompt="1"/>
          </p:nvPr>
        </p:nvSpPr>
        <p:spPr>
          <a:xfrm>
            <a:off x="6263468" y="52924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8" name="Picture Placeholder 16">
            <a:extLst>
              <a:ext uri="{FF2B5EF4-FFF2-40B4-BE49-F238E27FC236}">
                <a16:creationId xmlns:a16="http://schemas.microsoft.com/office/drawing/2014/main" id="{35B3E652-6F5F-B643-9023-FF57D267CDCD}"/>
              </a:ext>
            </a:extLst>
          </p:cNvPr>
          <p:cNvSpPr>
            <a:spLocks noGrp="1"/>
          </p:cNvSpPr>
          <p:nvPr>
            <p:ph type="pic" sz="quarter" idx="27"/>
          </p:nvPr>
        </p:nvSpPr>
        <p:spPr>
          <a:xfrm>
            <a:off x="9119063"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9" name="Text Placeholder 7">
            <a:extLst>
              <a:ext uri="{FF2B5EF4-FFF2-40B4-BE49-F238E27FC236}">
                <a16:creationId xmlns:a16="http://schemas.microsoft.com/office/drawing/2014/main" id="{C17B9C40-A873-8740-BC3A-4781CC1D4B99}"/>
              </a:ext>
            </a:extLst>
          </p:cNvPr>
          <p:cNvSpPr>
            <a:spLocks noGrp="1"/>
          </p:cNvSpPr>
          <p:nvPr>
            <p:ph type="body" sz="quarter" idx="28" hasCustomPrompt="1"/>
          </p:nvPr>
        </p:nvSpPr>
        <p:spPr>
          <a:xfrm>
            <a:off x="8779309" y="52924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1427974970"/>
      </p:ext>
    </p:extLst>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p:cSld name="Team layout x 10">
    <p:spTree>
      <p:nvGrpSpPr>
        <p:cNvPr id="1" name=""/>
        <p:cNvGrpSpPr/>
        <p:nvPr/>
      </p:nvGrpSpPr>
      <p:grpSpPr>
        <a:xfrm>
          <a:off x="0" y="0"/>
          <a:ext cx="0" cy="0"/>
          <a:chOff x="0" y="0"/>
          <a:chExt cx="0" cy="0"/>
        </a:xfrm>
      </p:grpSpPr>
      <p:sp>
        <p:nvSpPr>
          <p:cNvPr id="34" name="Freeform 33">
            <a:extLst>
              <a:ext uri="{FF2B5EF4-FFF2-40B4-BE49-F238E27FC236}">
                <a16:creationId xmlns:a16="http://schemas.microsoft.com/office/drawing/2014/main" id="{197B69D6-70A7-CE4F-9A01-697D3720C72F}"/>
              </a:ext>
            </a:extLst>
          </p:cNvPr>
          <p:cNvSpPr/>
          <p:nvPr/>
        </p:nvSpPr>
        <p:spPr>
          <a:xfrm>
            <a:off x="0" y="4546834"/>
            <a:ext cx="12192000" cy="1951167"/>
          </a:xfrm>
          <a:custGeom>
            <a:avLst/>
            <a:gdLst>
              <a:gd name="connsiteX0" fmla="*/ 0 w 12192000"/>
              <a:gd name="connsiteY0" fmla="*/ 0 h 1951167"/>
              <a:gd name="connsiteX1" fmla="*/ 12192000 w 12192000"/>
              <a:gd name="connsiteY1" fmla="*/ 0 h 1951167"/>
              <a:gd name="connsiteX2" fmla="*/ 12192000 w 12192000"/>
              <a:gd name="connsiteY2" fmla="*/ 1951167 h 1951167"/>
              <a:gd name="connsiteX3" fmla="*/ 6347607 w 12192000"/>
              <a:gd name="connsiteY3" fmla="*/ 1951167 h 1951167"/>
              <a:gd name="connsiteX4" fmla="*/ 6348000 w 12192000"/>
              <a:gd name="connsiteY4" fmla="*/ 1949217 h 1951167"/>
              <a:gd name="connsiteX5" fmla="*/ 6096000 w 12192000"/>
              <a:gd name="connsiteY5" fmla="*/ 1697217 h 1951167"/>
              <a:gd name="connsiteX6" fmla="*/ 5844000 w 12192000"/>
              <a:gd name="connsiteY6" fmla="*/ 1949217 h 1951167"/>
              <a:gd name="connsiteX7" fmla="*/ 5844394 w 12192000"/>
              <a:gd name="connsiteY7" fmla="*/ 1951167 h 1951167"/>
              <a:gd name="connsiteX8" fmla="*/ 0 w 12192000"/>
              <a:gd name="connsiteY8" fmla="*/ 1951167 h 195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951167">
                <a:moveTo>
                  <a:pt x="0" y="0"/>
                </a:moveTo>
                <a:lnTo>
                  <a:pt x="12192000" y="0"/>
                </a:lnTo>
                <a:lnTo>
                  <a:pt x="12192000" y="1951167"/>
                </a:lnTo>
                <a:lnTo>
                  <a:pt x="6347607" y="1951167"/>
                </a:lnTo>
                <a:lnTo>
                  <a:pt x="6348000" y="1949217"/>
                </a:lnTo>
                <a:cubicBezTo>
                  <a:pt x="6348000" y="1810041"/>
                  <a:pt x="6235176" y="1697217"/>
                  <a:pt x="6096000" y="1697217"/>
                </a:cubicBezTo>
                <a:cubicBezTo>
                  <a:pt x="5956825" y="1697217"/>
                  <a:pt x="5844000" y="1810041"/>
                  <a:pt x="5844000" y="1949217"/>
                </a:cubicBezTo>
                <a:lnTo>
                  <a:pt x="5844394" y="1951167"/>
                </a:lnTo>
                <a:lnTo>
                  <a:pt x="0" y="195116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757806"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854279"/>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418052" y="29741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3051553"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2711799" y="29741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5345300"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5005546" y="29741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7639047"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7299293" y="29741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5" name="Picture Placeholder 16">
            <a:extLst>
              <a:ext uri="{FF2B5EF4-FFF2-40B4-BE49-F238E27FC236}">
                <a16:creationId xmlns:a16="http://schemas.microsoft.com/office/drawing/2014/main" id="{89EE7683-3A0A-0B47-9813-78A5473FCCF1}"/>
              </a:ext>
            </a:extLst>
          </p:cNvPr>
          <p:cNvSpPr>
            <a:spLocks noGrp="1"/>
          </p:cNvSpPr>
          <p:nvPr>
            <p:ph type="pic" sz="quarter" idx="21"/>
          </p:nvPr>
        </p:nvSpPr>
        <p:spPr>
          <a:xfrm>
            <a:off x="757806"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9" name="Text Placeholder 7">
            <a:extLst>
              <a:ext uri="{FF2B5EF4-FFF2-40B4-BE49-F238E27FC236}">
                <a16:creationId xmlns:a16="http://schemas.microsoft.com/office/drawing/2014/main" id="{AB55A3A9-FB25-AF40-BC32-AC3C3DA4E611}"/>
              </a:ext>
            </a:extLst>
          </p:cNvPr>
          <p:cNvSpPr>
            <a:spLocks noGrp="1"/>
          </p:cNvSpPr>
          <p:nvPr>
            <p:ph type="body" sz="quarter" idx="22" hasCustomPrompt="1"/>
          </p:nvPr>
        </p:nvSpPr>
        <p:spPr>
          <a:xfrm>
            <a:off x="418052" y="52924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0" name="Picture Placeholder 16">
            <a:extLst>
              <a:ext uri="{FF2B5EF4-FFF2-40B4-BE49-F238E27FC236}">
                <a16:creationId xmlns:a16="http://schemas.microsoft.com/office/drawing/2014/main" id="{EDA73697-3874-C344-AAE5-CE24B2383EF9}"/>
              </a:ext>
            </a:extLst>
          </p:cNvPr>
          <p:cNvSpPr>
            <a:spLocks noGrp="1"/>
          </p:cNvSpPr>
          <p:nvPr>
            <p:ph type="pic" sz="quarter" idx="23"/>
          </p:nvPr>
        </p:nvSpPr>
        <p:spPr>
          <a:xfrm>
            <a:off x="3051553"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1" name="Text Placeholder 7">
            <a:extLst>
              <a:ext uri="{FF2B5EF4-FFF2-40B4-BE49-F238E27FC236}">
                <a16:creationId xmlns:a16="http://schemas.microsoft.com/office/drawing/2014/main" id="{762B0DD7-8060-A542-B772-E1F818A32D91}"/>
              </a:ext>
            </a:extLst>
          </p:cNvPr>
          <p:cNvSpPr>
            <a:spLocks noGrp="1"/>
          </p:cNvSpPr>
          <p:nvPr>
            <p:ph type="body" sz="quarter" idx="24" hasCustomPrompt="1"/>
          </p:nvPr>
        </p:nvSpPr>
        <p:spPr>
          <a:xfrm>
            <a:off x="2711799" y="52924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105967BD-F5FD-9F41-9CC6-8784B49815D8}"/>
              </a:ext>
            </a:extLst>
          </p:cNvPr>
          <p:cNvSpPr>
            <a:spLocks noGrp="1"/>
          </p:cNvSpPr>
          <p:nvPr>
            <p:ph type="pic" sz="quarter" idx="25"/>
          </p:nvPr>
        </p:nvSpPr>
        <p:spPr>
          <a:xfrm>
            <a:off x="5345300"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7" name="Text Placeholder 7">
            <a:extLst>
              <a:ext uri="{FF2B5EF4-FFF2-40B4-BE49-F238E27FC236}">
                <a16:creationId xmlns:a16="http://schemas.microsoft.com/office/drawing/2014/main" id="{BDABB33E-69CC-1B46-AC9C-83F4DCC4D172}"/>
              </a:ext>
            </a:extLst>
          </p:cNvPr>
          <p:cNvSpPr>
            <a:spLocks noGrp="1"/>
          </p:cNvSpPr>
          <p:nvPr>
            <p:ph type="body" sz="quarter" idx="26" hasCustomPrompt="1"/>
          </p:nvPr>
        </p:nvSpPr>
        <p:spPr>
          <a:xfrm>
            <a:off x="5005546" y="52924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8" name="Picture Placeholder 16">
            <a:extLst>
              <a:ext uri="{FF2B5EF4-FFF2-40B4-BE49-F238E27FC236}">
                <a16:creationId xmlns:a16="http://schemas.microsoft.com/office/drawing/2014/main" id="{35B3E652-6F5F-B643-9023-FF57D267CDCD}"/>
              </a:ext>
            </a:extLst>
          </p:cNvPr>
          <p:cNvSpPr>
            <a:spLocks noGrp="1"/>
          </p:cNvSpPr>
          <p:nvPr>
            <p:ph type="pic" sz="quarter" idx="27"/>
          </p:nvPr>
        </p:nvSpPr>
        <p:spPr>
          <a:xfrm>
            <a:off x="7639047"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9" name="Text Placeholder 7">
            <a:extLst>
              <a:ext uri="{FF2B5EF4-FFF2-40B4-BE49-F238E27FC236}">
                <a16:creationId xmlns:a16="http://schemas.microsoft.com/office/drawing/2014/main" id="{C17B9C40-A873-8740-BC3A-4781CC1D4B99}"/>
              </a:ext>
            </a:extLst>
          </p:cNvPr>
          <p:cNvSpPr>
            <a:spLocks noGrp="1"/>
          </p:cNvSpPr>
          <p:nvPr>
            <p:ph type="body" sz="quarter" idx="28" hasCustomPrompt="1"/>
          </p:nvPr>
        </p:nvSpPr>
        <p:spPr>
          <a:xfrm>
            <a:off x="7299293" y="52924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30" name="Picture Placeholder 16">
            <a:extLst>
              <a:ext uri="{FF2B5EF4-FFF2-40B4-BE49-F238E27FC236}">
                <a16:creationId xmlns:a16="http://schemas.microsoft.com/office/drawing/2014/main" id="{133D25D3-41F4-CF45-B3FB-081FF3E957B3}"/>
              </a:ext>
            </a:extLst>
          </p:cNvPr>
          <p:cNvSpPr>
            <a:spLocks noGrp="1"/>
          </p:cNvSpPr>
          <p:nvPr>
            <p:ph type="pic" sz="quarter" idx="29"/>
          </p:nvPr>
        </p:nvSpPr>
        <p:spPr>
          <a:xfrm>
            <a:off x="9932794"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1" name="Text Placeholder 7">
            <a:extLst>
              <a:ext uri="{FF2B5EF4-FFF2-40B4-BE49-F238E27FC236}">
                <a16:creationId xmlns:a16="http://schemas.microsoft.com/office/drawing/2014/main" id="{702652BE-BCA5-5E41-A735-774F4FD02235}"/>
              </a:ext>
            </a:extLst>
          </p:cNvPr>
          <p:cNvSpPr>
            <a:spLocks noGrp="1"/>
          </p:cNvSpPr>
          <p:nvPr>
            <p:ph type="body" sz="quarter" idx="30" hasCustomPrompt="1"/>
          </p:nvPr>
        </p:nvSpPr>
        <p:spPr>
          <a:xfrm>
            <a:off x="9593040" y="29741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32" name="Picture Placeholder 16">
            <a:extLst>
              <a:ext uri="{FF2B5EF4-FFF2-40B4-BE49-F238E27FC236}">
                <a16:creationId xmlns:a16="http://schemas.microsoft.com/office/drawing/2014/main" id="{3A70D29D-1742-1E42-A75A-59E3F3070059}"/>
              </a:ext>
            </a:extLst>
          </p:cNvPr>
          <p:cNvSpPr>
            <a:spLocks noGrp="1"/>
          </p:cNvSpPr>
          <p:nvPr>
            <p:ph type="pic" sz="quarter" idx="31"/>
          </p:nvPr>
        </p:nvSpPr>
        <p:spPr>
          <a:xfrm>
            <a:off x="9932794"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3" name="Text Placeholder 7">
            <a:extLst>
              <a:ext uri="{FF2B5EF4-FFF2-40B4-BE49-F238E27FC236}">
                <a16:creationId xmlns:a16="http://schemas.microsoft.com/office/drawing/2014/main" id="{0120ECA6-14E8-FE4E-BFAC-0B4E36A58862}"/>
              </a:ext>
            </a:extLst>
          </p:cNvPr>
          <p:cNvSpPr>
            <a:spLocks noGrp="1"/>
          </p:cNvSpPr>
          <p:nvPr>
            <p:ph type="body" sz="quarter" idx="32" hasCustomPrompt="1"/>
          </p:nvPr>
        </p:nvSpPr>
        <p:spPr>
          <a:xfrm>
            <a:off x="9593040" y="52924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3825058871"/>
      </p:ext>
    </p:extLst>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p:cSld name="Image - left 3r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Freeform 8">
            <a:extLst>
              <a:ext uri="{FF2B5EF4-FFF2-40B4-BE49-F238E27FC236}">
                <a16:creationId xmlns:a16="http://schemas.microsoft.com/office/drawing/2014/main" id="{E02DB30E-67C0-3445-AA5E-A5CC215D9884}"/>
              </a:ext>
            </a:extLst>
          </p:cNvPr>
          <p:cNvSpPr/>
          <p:nvPr/>
        </p:nvSpPr>
        <p:spPr>
          <a:xfrm>
            <a:off x="0" y="0"/>
            <a:ext cx="6096000" cy="6496050"/>
          </a:xfrm>
          <a:custGeom>
            <a:avLst/>
            <a:gdLst>
              <a:gd name="connsiteX0" fmla="*/ 0 w 6096000"/>
              <a:gd name="connsiteY0" fmla="*/ 0 h 6496050"/>
              <a:gd name="connsiteX1" fmla="*/ 6096000 w 6096000"/>
              <a:gd name="connsiteY1" fmla="*/ 0 h 6496050"/>
              <a:gd name="connsiteX2" fmla="*/ 6096000 w 6096000"/>
              <a:gd name="connsiteY2" fmla="*/ 6244050 h 6496050"/>
              <a:gd name="connsiteX3" fmla="*/ 5844000 w 6096000"/>
              <a:gd name="connsiteY3" fmla="*/ 6496050 h 6496050"/>
              <a:gd name="connsiteX4" fmla="*/ 0 w 6096000"/>
              <a:gd name="connsiteY4" fmla="*/ 6496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244050"/>
                </a:lnTo>
                <a:cubicBezTo>
                  <a:pt x="5956825" y="6244050"/>
                  <a:pt x="5844000" y="6356874"/>
                  <a:pt x="5844000" y="6496050"/>
                </a:cubicBezTo>
                <a:lnTo>
                  <a:pt x="0" y="649605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2" name="Picture Placeholder 11">
            <a:extLst>
              <a:ext uri="{FF2B5EF4-FFF2-40B4-BE49-F238E27FC236}">
                <a16:creationId xmlns:a16="http://schemas.microsoft.com/office/drawing/2014/main" id="{6D988FC3-040D-EF47-819D-2C866022ED0B}"/>
              </a:ext>
            </a:extLst>
          </p:cNvPr>
          <p:cNvSpPr>
            <a:spLocks noGrp="1"/>
          </p:cNvSpPr>
          <p:nvPr>
            <p:ph type="pic" sz="quarter" idx="10"/>
          </p:nvPr>
        </p:nvSpPr>
        <p:spPr>
          <a:xfrm>
            <a:off x="0" y="355600"/>
            <a:ext cx="3026526" cy="6140450"/>
          </a:xfrm>
          <a:custGeom>
            <a:avLst/>
            <a:gdLst>
              <a:gd name="connsiteX0" fmla="*/ 0 w 3026526"/>
              <a:gd name="connsiteY0" fmla="*/ 0 h 6140450"/>
              <a:gd name="connsiteX1" fmla="*/ 3026526 w 3026526"/>
              <a:gd name="connsiteY1" fmla="*/ 0 h 6140450"/>
              <a:gd name="connsiteX2" fmla="*/ 1491414 w 3026526"/>
              <a:gd name="connsiteY2" fmla="*/ 6140450 h 6140450"/>
              <a:gd name="connsiteX3" fmla="*/ 0 w 3026526"/>
              <a:gd name="connsiteY3" fmla="*/ 6140450 h 6140450"/>
            </a:gdLst>
            <a:ahLst/>
            <a:cxnLst>
              <a:cxn ang="0">
                <a:pos x="connsiteX0" y="connsiteY0"/>
              </a:cxn>
              <a:cxn ang="0">
                <a:pos x="connsiteX1" y="connsiteY1"/>
              </a:cxn>
              <a:cxn ang="0">
                <a:pos x="connsiteX2" y="connsiteY2"/>
              </a:cxn>
              <a:cxn ang="0">
                <a:pos x="connsiteX3" y="connsiteY3"/>
              </a:cxn>
            </a:cxnLst>
            <a:rect l="l" t="t" r="r" b="b"/>
            <a:pathLst>
              <a:path w="3026526" h="6140450">
                <a:moveTo>
                  <a:pt x="0" y="0"/>
                </a:moveTo>
                <a:lnTo>
                  <a:pt x="3026526" y="0"/>
                </a:lnTo>
                <a:lnTo>
                  <a:pt x="1491414" y="6140450"/>
                </a:lnTo>
                <a:lnTo>
                  <a:pt x="0" y="6140450"/>
                </a:lnTo>
                <a:close/>
              </a:path>
            </a:pathLst>
          </a:custGeom>
          <a:solidFill>
            <a:schemeClr val="tx2">
              <a:lumMod val="20000"/>
              <a:lumOff val="80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3039149" y="609600"/>
            <a:ext cx="8540076"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3039150" y="2436812"/>
            <a:ext cx="2963332"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856726608"/>
      </p:ext>
    </p:extLst>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p:cSld name="3 call out points">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83C2CFA2-B26F-9B4B-99FF-BACD59C72A9A}"/>
              </a:ext>
            </a:extLst>
          </p:cNvPr>
          <p:cNvSpPr>
            <a:spLocks noGrp="1"/>
          </p:cNvSpPr>
          <p:nvPr>
            <p:ph type="pic" sz="quarter" idx="21"/>
          </p:nvPr>
        </p:nvSpPr>
        <p:spPr>
          <a:xfrm>
            <a:off x="0" y="0"/>
            <a:ext cx="12192000" cy="6497638"/>
          </a:xfrm>
          <a:custGeom>
            <a:avLst/>
            <a:gdLst>
              <a:gd name="connsiteX0" fmla="*/ 10845800 w 12192000"/>
              <a:gd name="connsiteY0" fmla="*/ 0 h 6497638"/>
              <a:gd name="connsiteX1" fmla="*/ 12192000 w 12192000"/>
              <a:gd name="connsiteY1" fmla="*/ 0 h 6497638"/>
              <a:gd name="connsiteX2" fmla="*/ 12192000 w 12192000"/>
              <a:gd name="connsiteY2" fmla="*/ 6497638 h 6497638"/>
              <a:gd name="connsiteX3" fmla="*/ 9221390 w 12192000"/>
              <a:gd name="connsiteY3" fmla="*/ 6497638 h 6497638"/>
              <a:gd name="connsiteX4" fmla="*/ 0 w 12192000"/>
              <a:gd name="connsiteY4" fmla="*/ 0 h 6497638"/>
              <a:gd name="connsiteX5" fmla="*/ 4267200 w 12192000"/>
              <a:gd name="connsiteY5" fmla="*/ 0 h 6497638"/>
              <a:gd name="connsiteX6" fmla="*/ 4267200 w 12192000"/>
              <a:gd name="connsiteY6" fmla="*/ 6497638 h 6497638"/>
              <a:gd name="connsiteX7" fmla="*/ 0 w 12192000"/>
              <a:gd name="connsiteY7"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497638">
                <a:moveTo>
                  <a:pt x="10845800" y="0"/>
                </a:moveTo>
                <a:lnTo>
                  <a:pt x="12192000" y="0"/>
                </a:lnTo>
                <a:lnTo>
                  <a:pt x="12192000" y="6497638"/>
                </a:lnTo>
                <a:lnTo>
                  <a:pt x="9221390" y="6497638"/>
                </a:lnTo>
                <a:close/>
                <a:moveTo>
                  <a:pt x="0" y="0"/>
                </a:moveTo>
                <a:lnTo>
                  <a:pt x="4267200" y="0"/>
                </a:lnTo>
                <a:lnTo>
                  <a:pt x="4267200" y="6497638"/>
                </a:lnTo>
                <a:lnTo>
                  <a:pt x="0" y="6497638"/>
                </a:lnTo>
                <a:close/>
              </a:path>
            </a:pathLst>
          </a:custGeom>
          <a:solidFill>
            <a:schemeClr val="accent5"/>
          </a:solidFill>
        </p:spPr>
        <p:txBody>
          <a:bodyPr wrap="square">
            <a:noAutofit/>
          </a:body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3434105" cy="2819400"/>
          </a:xfrm>
        </p:spPr>
        <p:txBody>
          <a:bodyPr/>
          <a:lstStyle>
            <a:lvl1pPr>
              <a:defRPr>
                <a:solidFill>
                  <a:schemeClr val="bg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7" name="Text Placeholder 6">
            <a:extLst>
              <a:ext uri="{FF2B5EF4-FFF2-40B4-BE49-F238E27FC236}">
                <a16:creationId xmlns:a16="http://schemas.microsoft.com/office/drawing/2014/main" id="{28704764-5568-8B41-B513-A6931F892600}"/>
              </a:ext>
            </a:extLst>
          </p:cNvPr>
          <p:cNvSpPr>
            <a:spLocks noGrp="1"/>
          </p:cNvSpPr>
          <p:nvPr>
            <p:ph type="body" sz="quarter" idx="15" hasCustomPrompt="1"/>
          </p:nvPr>
        </p:nvSpPr>
        <p:spPr>
          <a:xfrm>
            <a:off x="4440239" y="1056612"/>
            <a:ext cx="1655762" cy="1413266"/>
          </a:xfrm>
        </p:spPr>
        <p:txBody>
          <a:bodyPr anchor="ctr">
            <a:normAutofit/>
          </a:bodyPr>
          <a:lstStyle>
            <a:lvl1pPr>
              <a:lnSpc>
                <a:spcPct val="100000"/>
              </a:lnSpc>
              <a:defRPr sz="6000" b="1" i="0">
                <a:solidFill>
                  <a:schemeClr val="accent4"/>
                </a:solidFill>
              </a:defRPr>
            </a:lvl1pPr>
          </a:lstStyle>
          <a:p>
            <a:pPr lvl="0"/>
            <a:r>
              <a:rPr lang="en-GB"/>
              <a:t>XX</a:t>
            </a:r>
          </a:p>
        </p:txBody>
      </p:sp>
      <p:sp>
        <p:nvSpPr>
          <p:cNvPr id="20" name="Text Placeholder 6">
            <a:extLst>
              <a:ext uri="{FF2B5EF4-FFF2-40B4-BE49-F238E27FC236}">
                <a16:creationId xmlns:a16="http://schemas.microsoft.com/office/drawing/2014/main" id="{DEAE2D71-1538-5D46-A3E8-201696276CE7}"/>
              </a:ext>
            </a:extLst>
          </p:cNvPr>
          <p:cNvSpPr>
            <a:spLocks noGrp="1"/>
          </p:cNvSpPr>
          <p:nvPr>
            <p:ph type="body" sz="quarter" idx="16" hasCustomPrompt="1"/>
          </p:nvPr>
        </p:nvSpPr>
        <p:spPr>
          <a:xfrm>
            <a:off x="6099937" y="1056612"/>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
        <p:nvSpPr>
          <p:cNvPr id="21" name="Text Placeholder 6">
            <a:extLst>
              <a:ext uri="{FF2B5EF4-FFF2-40B4-BE49-F238E27FC236}">
                <a16:creationId xmlns:a16="http://schemas.microsoft.com/office/drawing/2014/main" id="{33C59DB6-68B7-5C4A-8106-D74E5DF19A4C}"/>
              </a:ext>
            </a:extLst>
          </p:cNvPr>
          <p:cNvSpPr>
            <a:spLocks noGrp="1"/>
          </p:cNvSpPr>
          <p:nvPr>
            <p:ph type="body" sz="quarter" idx="17" hasCustomPrompt="1"/>
          </p:nvPr>
        </p:nvSpPr>
        <p:spPr>
          <a:xfrm>
            <a:off x="4440239" y="2710048"/>
            <a:ext cx="1655762" cy="1413266"/>
          </a:xfrm>
        </p:spPr>
        <p:txBody>
          <a:bodyPr anchor="ctr">
            <a:normAutofit/>
          </a:bodyPr>
          <a:lstStyle>
            <a:lvl1pPr>
              <a:lnSpc>
                <a:spcPct val="100000"/>
              </a:lnSpc>
              <a:defRPr sz="6000" b="1" i="0">
                <a:solidFill>
                  <a:schemeClr val="accent4"/>
                </a:solidFill>
              </a:defRPr>
            </a:lvl1pPr>
          </a:lstStyle>
          <a:p>
            <a:pPr lvl="0"/>
            <a:r>
              <a:rPr lang="en-GB"/>
              <a:t>XX</a:t>
            </a:r>
          </a:p>
        </p:txBody>
      </p:sp>
      <p:sp>
        <p:nvSpPr>
          <p:cNvPr id="22" name="Text Placeholder 6">
            <a:extLst>
              <a:ext uri="{FF2B5EF4-FFF2-40B4-BE49-F238E27FC236}">
                <a16:creationId xmlns:a16="http://schemas.microsoft.com/office/drawing/2014/main" id="{5D36210B-701B-D042-B701-14479EBE2815}"/>
              </a:ext>
            </a:extLst>
          </p:cNvPr>
          <p:cNvSpPr>
            <a:spLocks noGrp="1"/>
          </p:cNvSpPr>
          <p:nvPr>
            <p:ph type="body" sz="quarter" idx="18" hasCustomPrompt="1"/>
          </p:nvPr>
        </p:nvSpPr>
        <p:spPr>
          <a:xfrm>
            <a:off x="6099937" y="2710048"/>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
        <p:nvSpPr>
          <p:cNvPr id="23" name="Text Placeholder 6">
            <a:extLst>
              <a:ext uri="{FF2B5EF4-FFF2-40B4-BE49-F238E27FC236}">
                <a16:creationId xmlns:a16="http://schemas.microsoft.com/office/drawing/2014/main" id="{FC3F4854-7AB9-D14B-9695-E24C3E2F0F7E}"/>
              </a:ext>
            </a:extLst>
          </p:cNvPr>
          <p:cNvSpPr>
            <a:spLocks noGrp="1"/>
          </p:cNvSpPr>
          <p:nvPr>
            <p:ph type="body" sz="quarter" idx="19" hasCustomPrompt="1"/>
          </p:nvPr>
        </p:nvSpPr>
        <p:spPr>
          <a:xfrm>
            <a:off x="4440239" y="4363484"/>
            <a:ext cx="1655762" cy="1413266"/>
          </a:xfrm>
        </p:spPr>
        <p:txBody>
          <a:bodyPr anchor="ctr">
            <a:normAutofit/>
          </a:bodyPr>
          <a:lstStyle>
            <a:lvl1pPr>
              <a:lnSpc>
                <a:spcPct val="100000"/>
              </a:lnSpc>
              <a:defRPr sz="6000" b="1" i="0">
                <a:solidFill>
                  <a:schemeClr val="accent4"/>
                </a:solidFill>
              </a:defRPr>
            </a:lvl1pPr>
          </a:lstStyle>
          <a:p>
            <a:pPr lvl="0"/>
            <a:r>
              <a:rPr lang="en-GB"/>
              <a:t>XX</a:t>
            </a:r>
          </a:p>
        </p:txBody>
      </p:sp>
      <p:sp>
        <p:nvSpPr>
          <p:cNvPr id="24" name="Text Placeholder 6">
            <a:extLst>
              <a:ext uri="{FF2B5EF4-FFF2-40B4-BE49-F238E27FC236}">
                <a16:creationId xmlns:a16="http://schemas.microsoft.com/office/drawing/2014/main" id="{DB0BC641-2F1D-BB47-ABAC-E5C26E2A8A16}"/>
              </a:ext>
            </a:extLst>
          </p:cNvPr>
          <p:cNvSpPr>
            <a:spLocks noGrp="1"/>
          </p:cNvSpPr>
          <p:nvPr>
            <p:ph type="body" sz="quarter" idx="20" hasCustomPrompt="1"/>
          </p:nvPr>
        </p:nvSpPr>
        <p:spPr>
          <a:xfrm>
            <a:off x="6099937" y="4363484"/>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Tree>
    <p:extLst>
      <p:ext uri="{BB962C8B-B14F-4D97-AF65-F5344CB8AC3E}">
        <p14:creationId xmlns:p14="http://schemas.microsoft.com/office/powerpoint/2010/main" val="571834635"/>
      </p:ext>
    </p:extLst>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p:cSld name="Alt layout - image backgroun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3A4938D4-7324-F04A-8293-68CFC05B0FFE}"/>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hasCustomPrompt="1"/>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lIns="4680000" rIns="4680000" anchor="ctr">
            <a:noAutofit/>
          </a:bodyPr>
          <a:lstStyle>
            <a:lvl1pPr algn="ctr">
              <a:defRPr/>
            </a:lvl1pPr>
          </a:lstStyle>
          <a:p>
            <a:r>
              <a:rPr lang="en-GB"/>
              <a:t>Click icon to add image – then send to back so the gradient overlay is top of image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2436813"/>
            <a:ext cx="5063118" cy="1846366"/>
          </a:xfrm>
        </p:spPr>
        <p:txBody>
          <a:bodyPr/>
          <a:lstStyle>
            <a:lvl1pPr>
              <a:defRPr>
                <a:solidFill>
                  <a:schemeClr val="bg1"/>
                </a:solidFill>
              </a:defRPr>
            </a:lvl1p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609600"/>
            <a:ext cx="5487666" cy="5638742"/>
          </a:xfrm>
        </p:spPr>
        <p:txBody>
          <a:bodyPr anchor="ct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4077704238"/>
      </p:ext>
    </p:extLst>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p:cSld name="3 points - imag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59B994F-868B-BB40-8716-B0601879182D}"/>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428999 h 6498000"/>
              <a:gd name="connsiteX18" fmla="*/ 0 w 12192000"/>
              <a:gd name="connsiteY18" fmla="*/ 3428999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428999"/>
                </a:lnTo>
                <a:lnTo>
                  <a:pt x="0" y="3428999"/>
                </a:lnTo>
                <a:close/>
              </a:path>
            </a:pathLst>
          </a:custGeom>
          <a:solidFill>
            <a:schemeClr val="bg1">
              <a:lumMod val="95000"/>
            </a:schemeClr>
          </a:solidFill>
          <a:ln>
            <a:noFill/>
          </a:ln>
        </p:spPr>
        <p:txBody>
          <a:bodyPr wrap="square" anchor="t">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8" name="Text Placeholder 7">
            <a:extLst>
              <a:ext uri="{FF2B5EF4-FFF2-40B4-BE49-F238E27FC236}">
                <a16:creationId xmlns:a16="http://schemas.microsoft.com/office/drawing/2014/main" id="{18459187-E524-7048-BA1C-D09E27D11A48}"/>
              </a:ext>
            </a:extLst>
          </p:cNvPr>
          <p:cNvSpPr>
            <a:spLocks noGrp="1"/>
          </p:cNvSpPr>
          <p:nvPr>
            <p:ph type="body" sz="quarter" idx="13" hasCustomPrompt="1"/>
          </p:nvPr>
        </p:nvSpPr>
        <p:spPr>
          <a:xfrm>
            <a:off x="2013312" y="2984362"/>
            <a:ext cx="849600" cy="849600"/>
          </a:xfrm>
          <a:prstGeom prst="ellipse">
            <a:avLst/>
          </a:prstGeom>
          <a:solidFill>
            <a:schemeClr val="bg1"/>
          </a:solidFill>
        </p:spPr>
        <p:txBody>
          <a:bodyPr wrap="none" anchor="ctr">
            <a:noAutofit/>
          </a:bodyPr>
          <a:lstStyle>
            <a:lvl1pPr algn="ctr">
              <a:lnSpc>
                <a:spcPct val="100000"/>
              </a:lnSpc>
              <a:defRPr sz="3200" b="1" i="1">
                <a:solidFill>
                  <a:schemeClr val="accent4"/>
                </a:solidFill>
              </a:defRPr>
            </a:lvl1pPr>
          </a:lstStyle>
          <a:p>
            <a:pPr lvl="0"/>
            <a:r>
              <a:rPr lang="en-GB"/>
              <a:t>01</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745" y="3826883"/>
            <a:ext cx="2973032" cy="2374704"/>
          </a:xfrm>
        </p:spPr>
        <p:txBody>
          <a:bodyPr/>
          <a:lstStyle>
            <a:lvl1pPr algn="ctr">
              <a:lnSpc>
                <a:spcPct val="80000"/>
              </a:lnSpc>
              <a:defRPr sz="2000" b="1">
                <a:solidFill>
                  <a:schemeClr val="accent6"/>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0" name="Text Placeholder 7">
            <a:extLst>
              <a:ext uri="{FF2B5EF4-FFF2-40B4-BE49-F238E27FC236}">
                <a16:creationId xmlns:a16="http://schemas.microsoft.com/office/drawing/2014/main" id="{DA47B588-B43F-B04D-962B-785D735F6157}"/>
              </a:ext>
            </a:extLst>
          </p:cNvPr>
          <p:cNvSpPr>
            <a:spLocks noGrp="1"/>
          </p:cNvSpPr>
          <p:nvPr>
            <p:ph type="body" sz="quarter" idx="14" hasCustomPrompt="1"/>
          </p:nvPr>
        </p:nvSpPr>
        <p:spPr>
          <a:xfrm>
            <a:off x="5671200" y="2984362"/>
            <a:ext cx="849600" cy="849600"/>
          </a:xfrm>
          <a:prstGeom prst="ellipse">
            <a:avLst/>
          </a:prstGeom>
          <a:solidFill>
            <a:schemeClr val="bg1"/>
          </a:solidFill>
        </p:spPr>
        <p:txBody>
          <a:bodyPr wrap="none" anchor="ctr">
            <a:noAutofit/>
          </a:bodyPr>
          <a:lstStyle>
            <a:lvl1pPr algn="ctr">
              <a:lnSpc>
                <a:spcPct val="100000"/>
              </a:lnSpc>
              <a:defRPr sz="3200" b="1" i="1">
                <a:solidFill>
                  <a:schemeClr val="accent4"/>
                </a:solidFill>
              </a:defRPr>
            </a:lvl1pPr>
          </a:lstStyle>
          <a:p>
            <a:pPr lvl="0"/>
            <a:r>
              <a:rPr lang="en-GB"/>
              <a:t>02</a:t>
            </a:r>
          </a:p>
        </p:txBody>
      </p:sp>
      <p:sp>
        <p:nvSpPr>
          <p:cNvPr id="12" name="Text Placeholder 7">
            <a:extLst>
              <a:ext uri="{FF2B5EF4-FFF2-40B4-BE49-F238E27FC236}">
                <a16:creationId xmlns:a16="http://schemas.microsoft.com/office/drawing/2014/main" id="{62154988-CC76-6049-932F-876F07091A56}"/>
              </a:ext>
            </a:extLst>
          </p:cNvPr>
          <p:cNvSpPr>
            <a:spLocks noGrp="1"/>
          </p:cNvSpPr>
          <p:nvPr>
            <p:ph type="body" sz="quarter" idx="16" hasCustomPrompt="1"/>
          </p:nvPr>
        </p:nvSpPr>
        <p:spPr>
          <a:xfrm>
            <a:off x="9329088" y="2984362"/>
            <a:ext cx="849600" cy="849600"/>
          </a:xfrm>
          <a:prstGeom prst="ellipse">
            <a:avLst/>
          </a:prstGeom>
          <a:solidFill>
            <a:schemeClr val="bg1"/>
          </a:solidFill>
        </p:spPr>
        <p:txBody>
          <a:bodyPr wrap="none" anchor="ctr">
            <a:noAutofit/>
          </a:bodyPr>
          <a:lstStyle>
            <a:lvl1pPr algn="ctr">
              <a:lnSpc>
                <a:spcPct val="100000"/>
              </a:lnSpc>
              <a:defRPr sz="3200" b="1" i="1">
                <a:solidFill>
                  <a:schemeClr val="accent4"/>
                </a:solidFill>
              </a:defRPr>
            </a:lvl1pPr>
          </a:lstStyle>
          <a:p>
            <a:pPr lvl="0"/>
            <a:r>
              <a:rPr lang="en-GB"/>
              <a:t>03</a:t>
            </a:r>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4609484" y="3826883"/>
            <a:ext cx="2973032" cy="2374704"/>
          </a:xfrm>
        </p:spPr>
        <p:txBody>
          <a:bodyPr/>
          <a:lstStyle>
            <a:lvl1pPr algn="ctr">
              <a:lnSpc>
                <a:spcPct val="80000"/>
              </a:lnSpc>
              <a:defRPr sz="2000" b="1">
                <a:solidFill>
                  <a:schemeClr val="accent6"/>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8267078" y="3826883"/>
            <a:ext cx="2973032" cy="2374704"/>
          </a:xfrm>
        </p:spPr>
        <p:txBody>
          <a:bodyPr/>
          <a:lstStyle>
            <a:lvl1pPr algn="ctr">
              <a:lnSpc>
                <a:spcPct val="80000"/>
              </a:lnSpc>
              <a:defRPr sz="2000" b="1">
                <a:solidFill>
                  <a:schemeClr val="accent6"/>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31074490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9D0571CB-8BC9-D84F-9E30-8938179DFC8A}"/>
              </a:ext>
            </a:extLst>
          </p:cNvPr>
          <p:cNvSpPr/>
          <p:nvPr userDrawn="1"/>
        </p:nvSpPr>
        <p:spPr>
          <a:xfrm>
            <a:off x="3980268" y="0"/>
            <a:ext cx="2591755" cy="6858000"/>
          </a:xfrm>
          <a:custGeom>
            <a:avLst/>
            <a:gdLst>
              <a:gd name="connsiteX0" fmla="*/ 1896356 w 2591755"/>
              <a:gd name="connsiteY0" fmla="*/ 0 h 6858000"/>
              <a:gd name="connsiteX1" fmla="*/ 2591755 w 2591755"/>
              <a:gd name="connsiteY1" fmla="*/ 0 h 6858000"/>
              <a:gd name="connsiteX2" fmla="*/ 695399 w 2591755"/>
              <a:gd name="connsiteY2" fmla="*/ 6858000 h 6858000"/>
              <a:gd name="connsiteX3" fmla="*/ 0 w 259175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91755" h="6858000">
                <a:moveTo>
                  <a:pt x="1896356" y="0"/>
                </a:moveTo>
                <a:lnTo>
                  <a:pt x="2591755" y="0"/>
                </a:lnTo>
                <a:lnTo>
                  <a:pt x="695399" y="6858000"/>
                </a:lnTo>
                <a:lnTo>
                  <a:pt x="0" y="6858000"/>
                </a:lnTo>
                <a:close/>
              </a:path>
            </a:pathLst>
          </a:custGeom>
          <a:gradFill>
            <a:gsLst>
              <a:gs pos="1000">
                <a:schemeClr val="accent2">
                  <a:alpha val="90000"/>
                </a:schemeClr>
              </a:gs>
              <a:gs pos="95000">
                <a:schemeClr val="accent3">
                  <a:alpha val="9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Picture Placeholder 12">
            <a:extLst>
              <a:ext uri="{FF2B5EF4-FFF2-40B4-BE49-F238E27FC236}">
                <a16:creationId xmlns:a16="http://schemas.microsoft.com/office/drawing/2014/main" id="{2971CB30-64C4-144F-8D41-BDABE18F0525}"/>
              </a:ext>
            </a:extLst>
          </p:cNvPr>
          <p:cNvSpPr>
            <a:spLocks noGrp="1"/>
          </p:cNvSpPr>
          <p:nvPr>
            <p:ph type="pic" sz="quarter" idx="10"/>
          </p:nvPr>
        </p:nvSpPr>
        <p:spPr>
          <a:xfrm>
            <a:off x="4675668" y="0"/>
            <a:ext cx="7516333" cy="6858000"/>
          </a:xfrm>
          <a:custGeom>
            <a:avLst/>
            <a:gdLst>
              <a:gd name="connsiteX0" fmla="*/ 1896356 w 7516333"/>
              <a:gd name="connsiteY0" fmla="*/ 0 h 6858000"/>
              <a:gd name="connsiteX1" fmla="*/ 7516333 w 7516333"/>
              <a:gd name="connsiteY1" fmla="*/ 0 h 6858000"/>
              <a:gd name="connsiteX2" fmla="*/ 7516333 w 7516333"/>
              <a:gd name="connsiteY2" fmla="*/ 6858000 h 6858000"/>
              <a:gd name="connsiteX3" fmla="*/ 0 w 75163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516333" h="6858000">
                <a:moveTo>
                  <a:pt x="1896356" y="0"/>
                </a:moveTo>
                <a:lnTo>
                  <a:pt x="7516333" y="0"/>
                </a:lnTo>
                <a:lnTo>
                  <a:pt x="7516333"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6" name="Freeform 5">
            <a:extLst>
              <a:ext uri="{FF2B5EF4-FFF2-40B4-BE49-F238E27FC236}">
                <a16:creationId xmlns:a16="http://schemas.microsoft.com/office/drawing/2014/main" id="{84B6E5DE-49BC-3F42-9544-E7E7A6D8ABEF}"/>
              </a:ext>
            </a:extLst>
          </p:cNvPr>
          <p:cNvSpPr/>
          <p:nvPr userDrawn="1"/>
        </p:nvSpPr>
        <p:spPr>
          <a:xfrm>
            <a:off x="0" y="0"/>
            <a:ext cx="6095999" cy="6858000"/>
          </a:xfrm>
          <a:custGeom>
            <a:avLst/>
            <a:gdLst>
              <a:gd name="connsiteX0" fmla="*/ 0 w 5907109"/>
              <a:gd name="connsiteY0" fmla="*/ 0 h 6858000"/>
              <a:gd name="connsiteX1" fmla="*/ 5907109 w 5907109"/>
              <a:gd name="connsiteY1" fmla="*/ 0 h 6858000"/>
              <a:gd name="connsiteX2" fmla="*/ 4069513 w 5907109"/>
              <a:gd name="connsiteY2" fmla="*/ 6858000 h 6858000"/>
              <a:gd name="connsiteX3" fmla="*/ 0 w 590710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907109" h="6858000">
                <a:moveTo>
                  <a:pt x="0" y="0"/>
                </a:moveTo>
                <a:lnTo>
                  <a:pt x="5907109" y="0"/>
                </a:lnTo>
                <a:lnTo>
                  <a:pt x="4069513" y="6858000"/>
                </a:lnTo>
                <a:lnTo>
                  <a:pt x="0" y="68580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701040" y="804863"/>
            <a:ext cx="4396740" cy="1355407"/>
          </a:xfrm>
        </p:spPr>
        <p:txBody>
          <a:bodyPr lIns="0" rIns="0">
            <a:noAutofit/>
          </a:bodyPr>
          <a:lstStyle>
            <a:lvl1pPr>
              <a:lnSpc>
                <a:spcPct val="90000"/>
              </a:lnSpc>
              <a:spcAft>
                <a:spcPts val="0"/>
              </a:spcAft>
              <a:defRPr sz="45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a:t>
            </a:r>
            <a:br>
              <a:rPr lang="en-GB"/>
            </a:br>
            <a:r>
              <a:rPr lang="en-GB"/>
              <a:t>title goes here</a:t>
            </a:r>
          </a:p>
        </p:txBody>
      </p:sp>
      <p:grpSp>
        <p:nvGrpSpPr>
          <p:cNvPr id="4" name="Group 3">
            <a:extLst>
              <a:ext uri="{FF2B5EF4-FFF2-40B4-BE49-F238E27FC236}">
                <a16:creationId xmlns:a16="http://schemas.microsoft.com/office/drawing/2014/main" id="{902669FF-10A9-8441-81B5-A909A02D7E5B}"/>
              </a:ext>
            </a:extLst>
          </p:cNvPr>
          <p:cNvGrpSpPr/>
          <p:nvPr userDrawn="1"/>
        </p:nvGrpSpPr>
        <p:grpSpPr>
          <a:xfrm>
            <a:off x="562233" y="5325750"/>
            <a:ext cx="3107390" cy="1255133"/>
            <a:chOff x="562233" y="5325750"/>
            <a:chExt cx="3107390" cy="1255133"/>
          </a:xfrm>
        </p:grpSpPr>
        <p:pic>
          <p:nvPicPr>
            <p:cNvPr id="3" name="Picture 2" descr="A picture containing text, clipart&#10;&#10;Description automatically generated">
              <a:extLst>
                <a:ext uri="{FF2B5EF4-FFF2-40B4-BE49-F238E27FC236}">
                  <a16:creationId xmlns:a16="http://schemas.microsoft.com/office/drawing/2014/main" id="{DF19E0F1-E94E-0749-A898-486E786596D3}"/>
                </a:ext>
              </a:extLst>
            </p:cNvPr>
            <p:cNvPicPr>
              <a:picLocks noChangeAspect="1"/>
            </p:cNvPicPr>
            <p:nvPr userDrawn="1"/>
          </p:nvPicPr>
          <p:blipFill rotWithShape="1">
            <a:blip r:embed="rId2"/>
            <a:srcRect r="76735"/>
            <a:stretch/>
          </p:blipFill>
          <p:spPr>
            <a:xfrm>
              <a:off x="562233" y="5614268"/>
              <a:ext cx="704336" cy="678096"/>
            </a:xfrm>
            <a:prstGeom prst="rect">
              <a:avLst/>
            </a:prstGeom>
          </p:spPr>
        </p:pic>
        <p:pic>
          <p:nvPicPr>
            <p:cNvPr id="24" name="Picture 23">
              <a:extLst>
                <a:ext uri="{FF2B5EF4-FFF2-40B4-BE49-F238E27FC236}">
                  <a16:creationId xmlns:a16="http://schemas.microsoft.com/office/drawing/2014/main" id="{81DCADEB-46C0-334D-B7F1-CBAD26E24993}"/>
                </a:ext>
              </a:extLst>
            </p:cNvPr>
            <p:cNvPicPr>
              <a:picLocks noChangeAspect="1"/>
            </p:cNvPicPr>
            <p:nvPr/>
          </p:nvPicPr>
          <p:blipFill>
            <a:blip r:embed="rId3"/>
            <a:stretch>
              <a:fillRect/>
            </a:stretch>
          </p:blipFill>
          <p:spPr>
            <a:xfrm>
              <a:off x="995644" y="5325750"/>
              <a:ext cx="2673979" cy="1255133"/>
            </a:xfrm>
            <a:prstGeom prst="rect">
              <a:avLst/>
            </a:prstGeom>
          </p:spPr>
        </p:pic>
      </p:grpSp>
    </p:spTree>
    <p:extLst>
      <p:ext uri="{BB962C8B-B14F-4D97-AF65-F5344CB8AC3E}">
        <p14:creationId xmlns:p14="http://schemas.microsoft.com/office/powerpoint/2010/main" val="2067743081"/>
      </p:ext>
    </p:extLst>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preserve="1">
  <p:cSld name="3 points - image alternativ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75507098-AC0F-3642-8D84-AA8E6D44B043}"/>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356264 h 6498000"/>
              <a:gd name="connsiteX18" fmla="*/ 12192000 w 12192000"/>
              <a:gd name="connsiteY18" fmla="*/ 3428999 h 6498000"/>
              <a:gd name="connsiteX19" fmla="*/ 12192000 w 12192000"/>
              <a:gd name="connsiteY19" fmla="*/ 3915787 h 6498000"/>
              <a:gd name="connsiteX20" fmla="*/ 0 w 12192000"/>
              <a:gd name="connsiteY20" fmla="*/ 3915787 h 6498000"/>
              <a:gd name="connsiteX21" fmla="*/ 0 w 12192000"/>
              <a:gd name="connsiteY21" fmla="*/ 3428999 h 6498000"/>
              <a:gd name="connsiteX22" fmla="*/ 0 w 12192000"/>
              <a:gd name="connsiteY22" fmla="*/ 335626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356264"/>
                </a:lnTo>
                <a:lnTo>
                  <a:pt x="12192000" y="3428999"/>
                </a:lnTo>
                <a:lnTo>
                  <a:pt x="12192000" y="3915787"/>
                </a:lnTo>
                <a:lnTo>
                  <a:pt x="0" y="3915787"/>
                </a:lnTo>
                <a:lnTo>
                  <a:pt x="0" y="3428999"/>
                </a:lnTo>
                <a:lnTo>
                  <a:pt x="0" y="3356264"/>
                </a:lnTo>
                <a:close/>
              </a:path>
            </a:pathLst>
          </a:custGeom>
          <a:solidFill>
            <a:schemeClr val="bg1">
              <a:lumMod val="95000"/>
            </a:schemeClr>
          </a:solidFill>
          <a:ln>
            <a:noFill/>
          </a:ln>
        </p:spPr>
        <p:txBody>
          <a:bodyPr wrap="square" anchor="t">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979" y="3070253"/>
            <a:ext cx="2973600" cy="2663744"/>
          </a:xfrm>
          <a:solidFill>
            <a:schemeClr val="accent5"/>
          </a:solidFill>
        </p:spPr>
        <p:txBody>
          <a:bodyPr anchor="ctr"/>
          <a:lstStyle>
            <a:lvl1pPr algn="ctr">
              <a:lnSpc>
                <a:spcPct val="80000"/>
              </a:lnSpc>
              <a:spcAft>
                <a:spcPts val="600"/>
              </a:spcAft>
              <a:defRPr sz="2000" b="1">
                <a:solidFill>
                  <a:schemeClr val="accent6"/>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4609484" y="3070253"/>
            <a:ext cx="2973032" cy="2663744"/>
          </a:xfrm>
          <a:solidFill>
            <a:schemeClr val="accent5"/>
          </a:solidFill>
        </p:spPr>
        <p:txBody>
          <a:bodyPr anchor="ctr"/>
          <a:lstStyle>
            <a:lvl1pPr algn="ctr">
              <a:lnSpc>
                <a:spcPct val="80000"/>
              </a:lnSpc>
              <a:spcAft>
                <a:spcPts val="600"/>
              </a:spcAft>
              <a:defRPr sz="2000" b="1">
                <a:solidFill>
                  <a:schemeClr val="accent6"/>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8264341" y="3070253"/>
            <a:ext cx="2973032" cy="2663744"/>
          </a:xfrm>
          <a:solidFill>
            <a:schemeClr val="accent5"/>
          </a:solidFill>
        </p:spPr>
        <p:txBody>
          <a:bodyPr anchor="ctr"/>
          <a:lstStyle>
            <a:lvl1pPr algn="ctr">
              <a:lnSpc>
                <a:spcPct val="80000"/>
              </a:lnSpc>
              <a:spcAft>
                <a:spcPts val="600"/>
              </a:spcAft>
              <a:defRPr sz="2000" b="1">
                <a:solidFill>
                  <a:schemeClr val="accent6"/>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p:txBody>
      </p:sp>
      <p:sp>
        <p:nvSpPr>
          <p:cNvPr id="9" name="Text Placeholder 8">
            <a:extLst>
              <a:ext uri="{FF2B5EF4-FFF2-40B4-BE49-F238E27FC236}">
                <a16:creationId xmlns:a16="http://schemas.microsoft.com/office/drawing/2014/main" id="{1EECB1B2-4B29-F74A-823F-6BCFA66286D9}"/>
              </a:ext>
            </a:extLst>
          </p:cNvPr>
          <p:cNvSpPr>
            <a:spLocks noGrp="1"/>
          </p:cNvSpPr>
          <p:nvPr>
            <p:ph type="body" sz="quarter" idx="21"/>
          </p:nvPr>
        </p:nvSpPr>
        <p:spPr>
          <a:xfrm>
            <a:off x="937979" y="2951452"/>
            <a:ext cx="2973600" cy="118800"/>
          </a:xfrm>
          <a:solidFill>
            <a:schemeClr val="bg1"/>
          </a:solidFill>
        </p:spPr>
        <p:txBody>
          <a:bodyPr>
            <a:noAutofit/>
          </a:bodyPr>
          <a:lstStyle>
            <a:lvl1pPr>
              <a:defRPr sz="100">
                <a:noFill/>
              </a:defRPr>
            </a:lvl1pPr>
          </a:lstStyle>
          <a:p>
            <a:pPr lvl="0"/>
            <a:r>
              <a:rPr lang="es-ES"/>
              <a:t>Haga clic para modificar los estilos de texto del patrón</a:t>
            </a:r>
          </a:p>
        </p:txBody>
      </p:sp>
      <p:sp>
        <p:nvSpPr>
          <p:cNvPr id="23" name="Text Placeholder 8">
            <a:extLst>
              <a:ext uri="{FF2B5EF4-FFF2-40B4-BE49-F238E27FC236}">
                <a16:creationId xmlns:a16="http://schemas.microsoft.com/office/drawing/2014/main" id="{59023512-711F-0C4F-A156-FD720C66A3FC}"/>
              </a:ext>
            </a:extLst>
          </p:cNvPr>
          <p:cNvSpPr>
            <a:spLocks noGrp="1"/>
          </p:cNvSpPr>
          <p:nvPr>
            <p:ph type="body" sz="quarter" idx="22"/>
          </p:nvPr>
        </p:nvSpPr>
        <p:spPr>
          <a:xfrm>
            <a:off x="4609200" y="2951452"/>
            <a:ext cx="2973600" cy="118800"/>
          </a:xfrm>
          <a:solidFill>
            <a:schemeClr val="bg1"/>
          </a:solidFill>
        </p:spPr>
        <p:txBody>
          <a:bodyPr>
            <a:noAutofit/>
          </a:bodyPr>
          <a:lstStyle>
            <a:lvl1pPr>
              <a:defRPr sz="100">
                <a:noFill/>
              </a:defRPr>
            </a:lvl1pPr>
          </a:lstStyle>
          <a:p>
            <a:pPr lvl="0"/>
            <a:r>
              <a:rPr lang="es-ES"/>
              <a:t>Haga clic para modificar los estilos de texto del patrón</a:t>
            </a:r>
          </a:p>
        </p:txBody>
      </p:sp>
      <p:sp>
        <p:nvSpPr>
          <p:cNvPr id="24" name="Text Placeholder 8">
            <a:extLst>
              <a:ext uri="{FF2B5EF4-FFF2-40B4-BE49-F238E27FC236}">
                <a16:creationId xmlns:a16="http://schemas.microsoft.com/office/drawing/2014/main" id="{0BA21B11-DA81-F149-A2C0-25651AB36E58}"/>
              </a:ext>
            </a:extLst>
          </p:cNvPr>
          <p:cNvSpPr>
            <a:spLocks noGrp="1"/>
          </p:cNvSpPr>
          <p:nvPr>
            <p:ph type="body" sz="quarter" idx="23"/>
          </p:nvPr>
        </p:nvSpPr>
        <p:spPr>
          <a:xfrm>
            <a:off x="8264057" y="2951452"/>
            <a:ext cx="2973600" cy="118800"/>
          </a:xfrm>
          <a:solidFill>
            <a:schemeClr val="bg1"/>
          </a:solidFill>
        </p:spPr>
        <p:txBody>
          <a:bodyPr>
            <a:noAutofit/>
          </a:bodyP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432162853"/>
      </p:ext>
    </p:extLst>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preserve="1">
  <p:cSld name="1_3 points - image alternativ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75507098-AC0F-3642-8D84-AA8E6D44B043}"/>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356264 h 6498000"/>
              <a:gd name="connsiteX18" fmla="*/ 12192000 w 12192000"/>
              <a:gd name="connsiteY18" fmla="*/ 3428999 h 6498000"/>
              <a:gd name="connsiteX19" fmla="*/ 12192000 w 12192000"/>
              <a:gd name="connsiteY19" fmla="*/ 3915787 h 6498000"/>
              <a:gd name="connsiteX20" fmla="*/ 0 w 12192000"/>
              <a:gd name="connsiteY20" fmla="*/ 3915787 h 6498000"/>
              <a:gd name="connsiteX21" fmla="*/ 0 w 12192000"/>
              <a:gd name="connsiteY21" fmla="*/ 3428999 h 6498000"/>
              <a:gd name="connsiteX22" fmla="*/ 0 w 12192000"/>
              <a:gd name="connsiteY22" fmla="*/ 335626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356264"/>
                </a:lnTo>
                <a:lnTo>
                  <a:pt x="12192000" y="3428999"/>
                </a:lnTo>
                <a:lnTo>
                  <a:pt x="12192000" y="3915787"/>
                </a:lnTo>
                <a:lnTo>
                  <a:pt x="0" y="3915787"/>
                </a:lnTo>
                <a:lnTo>
                  <a:pt x="0" y="3428999"/>
                </a:lnTo>
                <a:lnTo>
                  <a:pt x="0" y="3356264"/>
                </a:lnTo>
                <a:close/>
              </a:path>
            </a:pathLst>
          </a:custGeom>
          <a:solidFill>
            <a:schemeClr val="bg1">
              <a:lumMod val="95000"/>
            </a:schemeClr>
          </a:solidFill>
          <a:ln>
            <a:noFill/>
          </a:ln>
        </p:spPr>
        <p:txBody>
          <a:bodyPr wrap="square" anchor="t">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1688244910"/>
      </p:ext>
    </p:extLst>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preserve="1">
  <p:cSld name="3 points - image top">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6928844B-AF4D-EB48-8B2E-034A716B9904}"/>
              </a:ext>
            </a:extLst>
          </p:cNvPr>
          <p:cNvSpPr>
            <a:spLocks noGrp="1"/>
          </p:cNvSpPr>
          <p:nvPr>
            <p:ph type="pic" sz="quarter" idx="10"/>
          </p:nvPr>
        </p:nvSpPr>
        <p:spPr>
          <a:xfrm>
            <a:off x="0" y="1"/>
            <a:ext cx="12192000" cy="3428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0" name="Freeform 9">
            <a:extLst>
              <a:ext uri="{FF2B5EF4-FFF2-40B4-BE49-F238E27FC236}">
                <a16:creationId xmlns:a16="http://schemas.microsoft.com/office/drawing/2014/main" id="{9FA9E08D-EBBC-D74C-8F0C-DD8EE542819B}"/>
              </a:ext>
            </a:extLst>
          </p:cNvPr>
          <p:cNvSpPr/>
          <p:nvPr/>
        </p:nvSpPr>
        <p:spPr>
          <a:xfrm>
            <a:off x="4062000" y="3429000"/>
            <a:ext cx="4069800" cy="3069000"/>
          </a:xfrm>
          <a:custGeom>
            <a:avLst/>
            <a:gdLst>
              <a:gd name="connsiteX0" fmla="*/ 0 w 4069800"/>
              <a:gd name="connsiteY0" fmla="*/ 0 h 3069000"/>
              <a:gd name="connsiteX1" fmla="*/ 4068000 w 4069800"/>
              <a:gd name="connsiteY1" fmla="*/ 0 h 3069000"/>
              <a:gd name="connsiteX2" fmla="*/ 4069800 w 4069800"/>
              <a:gd name="connsiteY2" fmla="*/ 0 h 3069000"/>
              <a:gd name="connsiteX3" fmla="*/ 4069800 w 4069800"/>
              <a:gd name="connsiteY3" fmla="*/ 3069000 h 3069000"/>
              <a:gd name="connsiteX4" fmla="*/ 2287827 w 4069800"/>
              <a:gd name="connsiteY4" fmla="*/ 3069000 h 3069000"/>
              <a:gd name="connsiteX5" fmla="*/ 2288023 w 4069800"/>
              <a:gd name="connsiteY5" fmla="*/ 3067050 h 3069000"/>
              <a:gd name="connsiteX6" fmla="*/ 2035800 w 4069800"/>
              <a:gd name="connsiteY6" fmla="*/ 2815050 h 3069000"/>
              <a:gd name="connsiteX7" fmla="*/ 1783577 w 4069800"/>
              <a:gd name="connsiteY7" fmla="*/ 3067050 h 3069000"/>
              <a:gd name="connsiteX8" fmla="*/ 1783774 w 4069800"/>
              <a:gd name="connsiteY8" fmla="*/ 3069000 h 3069000"/>
              <a:gd name="connsiteX9" fmla="*/ 1800 w 4069800"/>
              <a:gd name="connsiteY9" fmla="*/ 3069000 h 3069000"/>
              <a:gd name="connsiteX10" fmla="*/ 1800 w 4069800"/>
              <a:gd name="connsiteY10" fmla="*/ 235974 h 3069000"/>
              <a:gd name="connsiteX11" fmla="*/ 0 w 4069800"/>
              <a:gd name="connsiteY11" fmla="*/ 235974 h 30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69800" h="3069000">
                <a:moveTo>
                  <a:pt x="0" y="0"/>
                </a:moveTo>
                <a:lnTo>
                  <a:pt x="4068000" y="0"/>
                </a:lnTo>
                <a:lnTo>
                  <a:pt x="4069800" y="0"/>
                </a:lnTo>
                <a:lnTo>
                  <a:pt x="4069800" y="3069000"/>
                </a:lnTo>
                <a:lnTo>
                  <a:pt x="2287827" y="3069000"/>
                </a:lnTo>
                <a:lnTo>
                  <a:pt x="2288023" y="3067050"/>
                </a:lnTo>
                <a:cubicBezTo>
                  <a:pt x="2288023" y="2927874"/>
                  <a:pt x="2175099" y="2815050"/>
                  <a:pt x="2035800" y="2815050"/>
                </a:cubicBezTo>
                <a:cubicBezTo>
                  <a:pt x="1896501" y="2815050"/>
                  <a:pt x="1783577" y="2927874"/>
                  <a:pt x="1783577" y="3067050"/>
                </a:cubicBezTo>
                <a:lnTo>
                  <a:pt x="1783774" y="3069000"/>
                </a:lnTo>
                <a:lnTo>
                  <a:pt x="1800" y="3069000"/>
                </a:lnTo>
                <a:lnTo>
                  <a:pt x="1800" y="235974"/>
                </a:lnTo>
                <a:lnTo>
                  <a:pt x="0" y="235974"/>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 name="Title 3">
            <a:extLst>
              <a:ext uri="{FF2B5EF4-FFF2-40B4-BE49-F238E27FC236}">
                <a16:creationId xmlns:a16="http://schemas.microsoft.com/office/drawing/2014/main" id="{14631013-65DA-1041-8C57-167C9C5346C5}"/>
              </a:ext>
            </a:extLst>
          </p:cNvPr>
          <p:cNvSpPr>
            <a:spLocks noGrp="1"/>
          </p:cNvSpPr>
          <p:nvPr>
            <p:ph type="title"/>
          </p:nvPr>
        </p:nvSpPr>
        <p:spPr>
          <a:xfrm>
            <a:off x="618065" y="609599"/>
            <a:ext cx="5477935" cy="1827213"/>
          </a:xfrm>
        </p:spPr>
        <p:txBody>
          <a:bodyPr/>
          <a:lstStyle/>
          <a:p>
            <a:r>
              <a:rPr lang="es-ES"/>
              <a:t>Haga clic para modificar el estilo de título del patrón</a:t>
            </a:r>
            <a:endParaRPr lang="en-GB"/>
          </a:p>
        </p:txBody>
      </p:sp>
      <p:sp>
        <p:nvSpPr>
          <p:cNvPr id="18" name="Text Placeholder 7">
            <a:extLst>
              <a:ext uri="{FF2B5EF4-FFF2-40B4-BE49-F238E27FC236}">
                <a16:creationId xmlns:a16="http://schemas.microsoft.com/office/drawing/2014/main" id="{D0E0DA3E-4AF8-B845-A89E-05FD19C06651}"/>
              </a:ext>
            </a:extLst>
          </p:cNvPr>
          <p:cNvSpPr>
            <a:spLocks noGrp="1"/>
          </p:cNvSpPr>
          <p:nvPr>
            <p:ph type="body" sz="quarter" idx="14" hasCustomPrompt="1"/>
          </p:nvPr>
        </p:nvSpPr>
        <p:spPr>
          <a:xfrm>
            <a:off x="2013312" y="2984362"/>
            <a:ext cx="849600" cy="849600"/>
          </a:xfrm>
          <a:prstGeom prst="ellipse">
            <a:avLst/>
          </a:prstGeom>
          <a:solidFill>
            <a:schemeClr val="bg1"/>
          </a:solidFill>
        </p:spPr>
        <p:txBody>
          <a:bodyPr wrap="none" anchor="ctr">
            <a:noAutofit/>
          </a:bodyPr>
          <a:lstStyle>
            <a:lvl1pPr algn="ctr">
              <a:lnSpc>
                <a:spcPct val="100000"/>
              </a:lnSpc>
              <a:defRPr sz="100" b="0">
                <a:noFill/>
              </a:defRPr>
            </a:lvl1pPr>
          </a:lstStyle>
          <a:p>
            <a:pPr lvl="0"/>
            <a:r>
              <a:rPr lang="en-GB"/>
              <a:t>01</a:t>
            </a:r>
          </a:p>
        </p:txBody>
      </p:sp>
      <p:sp>
        <p:nvSpPr>
          <p:cNvPr id="19" name="Content Placeholder 2">
            <a:extLst>
              <a:ext uri="{FF2B5EF4-FFF2-40B4-BE49-F238E27FC236}">
                <a16:creationId xmlns:a16="http://schemas.microsoft.com/office/drawing/2014/main" id="{7B26C98B-BE8E-EA41-A524-6B126A418C23}"/>
              </a:ext>
            </a:extLst>
          </p:cNvPr>
          <p:cNvSpPr>
            <a:spLocks noGrp="1"/>
          </p:cNvSpPr>
          <p:nvPr>
            <p:ph idx="1"/>
          </p:nvPr>
        </p:nvSpPr>
        <p:spPr>
          <a:xfrm>
            <a:off x="937745" y="3969327"/>
            <a:ext cx="2973032" cy="2232260"/>
          </a:xfrm>
        </p:spPr>
        <p:txBody>
          <a:bodyPr/>
          <a:lstStyle>
            <a:lvl1pPr algn="ctr">
              <a:lnSpc>
                <a:spcPct val="80000"/>
              </a:lnSpc>
              <a:defRPr sz="2000" b="1">
                <a:solidFill>
                  <a:schemeClr val="accent6"/>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0" name="Text Placeholder 7">
            <a:extLst>
              <a:ext uri="{FF2B5EF4-FFF2-40B4-BE49-F238E27FC236}">
                <a16:creationId xmlns:a16="http://schemas.microsoft.com/office/drawing/2014/main" id="{F025497E-6F36-0141-BDA5-C0C567EDA4B5}"/>
              </a:ext>
            </a:extLst>
          </p:cNvPr>
          <p:cNvSpPr>
            <a:spLocks noGrp="1"/>
          </p:cNvSpPr>
          <p:nvPr>
            <p:ph type="body" sz="quarter" idx="15" hasCustomPrompt="1"/>
          </p:nvPr>
        </p:nvSpPr>
        <p:spPr>
          <a:xfrm>
            <a:off x="5671200" y="2984362"/>
            <a:ext cx="849600" cy="849600"/>
          </a:xfrm>
          <a:prstGeom prst="ellipse">
            <a:avLst/>
          </a:prstGeom>
          <a:solidFill>
            <a:schemeClr val="accent5"/>
          </a:solidFill>
        </p:spPr>
        <p:txBody>
          <a:bodyPr wrap="none" anchor="ctr">
            <a:noAutofit/>
          </a:bodyPr>
          <a:lstStyle>
            <a:lvl1pPr algn="ctr">
              <a:lnSpc>
                <a:spcPct val="100000"/>
              </a:lnSpc>
              <a:defRPr sz="100" b="0">
                <a:noFill/>
              </a:defRPr>
            </a:lvl1pPr>
          </a:lstStyle>
          <a:p>
            <a:pPr lvl="0"/>
            <a:r>
              <a:rPr lang="en-GB"/>
              <a:t>02</a:t>
            </a:r>
          </a:p>
        </p:txBody>
      </p:sp>
      <p:sp>
        <p:nvSpPr>
          <p:cNvPr id="21" name="Text Placeholder 7">
            <a:extLst>
              <a:ext uri="{FF2B5EF4-FFF2-40B4-BE49-F238E27FC236}">
                <a16:creationId xmlns:a16="http://schemas.microsoft.com/office/drawing/2014/main" id="{0FE8E897-71C0-C94C-839C-F99C35B926B1}"/>
              </a:ext>
            </a:extLst>
          </p:cNvPr>
          <p:cNvSpPr>
            <a:spLocks noGrp="1"/>
          </p:cNvSpPr>
          <p:nvPr>
            <p:ph type="body" sz="quarter" idx="16" hasCustomPrompt="1"/>
          </p:nvPr>
        </p:nvSpPr>
        <p:spPr>
          <a:xfrm>
            <a:off x="9329088" y="2984362"/>
            <a:ext cx="849600" cy="849600"/>
          </a:xfrm>
          <a:prstGeom prst="ellipse">
            <a:avLst/>
          </a:prstGeom>
          <a:solidFill>
            <a:schemeClr val="bg1"/>
          </a:solidFill>
        </p:spPr>
        <p:txBody>
          <a:bodyPr wrap="none" anchor="ctr">
            <a:noAutofit/>
          </a:bodyPr>
          <a:lstStyle>
            <a:lvl1pPr algn="ctr">
              <a:lnSpc>
                <a:spcPct val="100000"/>
              </a:lnSpc>
              <a:defRPr sz="100" b="0">
                <a:noFill/>
              </a:defRPr>
            </a:lvl1pPr>
          </a:lstStyle>
          <a:p>
            <a:pPr lvl="0"/>
            <a:r>
              <a:rPr lang="en-GB"/>
              <a:t>03</a:t>
            </a:r>
          </a:p>
        </p:txBody>
      </p:sp>
      <p:sp>
        <p:nvSpPr>
          <p:cNvPr id="22" name="Content Placeholder 2">
            <a:extLst>
              <a:ext uri="{FF2B5EF4-FFF2-40B4-BE49-F238E27FC236}">
                <a16:creationId xmlns:a16="http://schemas.microsoft.com/office/drawing/2014/main" id="{44BA5F78-CC72-F644-9807-405760E5415F}"/>
              </a:ext>
            </a:extLst>
          </p:cNvPr>
          <p:cNvSpPr>
            <a:spLocks noGrp="1"/>
          </p:cNvSpPr>
          <p:nvPr>
            <p:ph idx="19"/>
          </p:nvPr>
        </p:nvSpPr>
        <p:spPr>
          <a:xfrm>
            <a:off x="4609484" y="3969327"/>
            <a:ext cx="2973032" cy="2232260"/>
          </a:xfrm>
        </p:spPr>
        <p:txBody>
          <a:bodyPr/>
          <a:lstStyle>
            <a:lvl1pPr algn="ctr">
              <a:lnSpc>
                <a:spcPct val="80000"/>
              </a:lnSpc>
              <a:defRPr sz="2000" b="1">
                <a:solidFill>
                  <a:schemeClr val="accent6"/>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3" name="Content Placeholder 2">
            <a:extLst>
              <a:ext uri="{FF2B5EF4-FFF2-40B4-BE49-F238E27FC236}">
                <a16:creationId xmlns:a16="http://schemas.microsoft.com/office/drawing/2014/main" id="{F427550E-A2A3-D34D-A752-8FBB32D00B2C}"/>
              </a:ext>
            </a:extLst>
          </p:cNvPr>
          <p:cNvSpPr>
            <a:spLocks noGrp="1"/>
          </p:cNvSpPr>
          <p:nvPr>
            <p:ph idx="20"/>
          </p:nvPr>
        </p:nvSpPr>
        <p:spPr>
          <a:xfrm>
            <a:off x="8267078" y="3969327"/>
            <a:ext cx="2973032" cy="2232260"/>
          </a:xfrm>
        </p:spPr>
        <p:txBody>
          <a:bodyPr/>
          <a:lstStyle>
            <a:lvl1pPr algn="ctr">
              <a:lnSpc>
                <a:spcPct val="80000"/>
              </a:lnSpc>
              <a:defRPr sz="2000" b="1">
                <a:solidFill>
                  <a:schemeClr val="accent6"/>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3376196512"/>
      </p:ext>
    </p:extLst>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preserve="1">
  <p:cSld name="Image / chart 2/3">
    <p:spTree>
      <p:nvGrpSpPr>
        <p:cNvPr id="1" name=""/>
        <p:cNvGrpSpPr/>
        <p:nvPr/>
      </p:nvGrpSpPr>
      <p:grpSpPr>
        <a:xfrm>
          <a:off x="0" y="0"/>
          <a:ext cx="0" cy="0"/>
          <a:chOff x="0" y="0"/>
          <a:chExt cx="0" cy="0"/>
        </a:xfrm>
      </p:grpSpPr>
      <p:sp>
        <p:nvSpPr>
          <p:cNvPr id="18" name="Content Placeholder 17">
            <a:extLst>
              <a:ext uri="{FF2B5EF4-FFF2-40B4-BE49-F238E27FC236}">
                <a16:creationId xmlns:a16="http://schemas.microsoft.com/office/drawing/2014/main" id="{513BF868-2674-8347-88DF-930682D7414D}"/>
              </a:ext>
            </a:extLst>
          </p:cNvPr>
          <p:cNvSpPr>
            <a:spLocks noGrp="1"/>
          </p:cNvSpPr>
          <p:nvPr>
            <p:ph sz="quarter" idx="14" hasCustomPrompt="1"/>
          </p:nvPr>
        </p:nvSpPr>
        <p:spPr>
          <a:xfrm>
            <a:off x="4064000" y="0"/>
            <a:ext cx="8128000" cy="6496050"/>
          </a:xfrm>
          <a:custGeom>
            <a:avLst/>
            <a:gdLst>
              <a:gd name="connsiteX0" fmla="*/ 0 w 8128000"/>
              <a:gd name="connsiteY0" fmla="*/ 0 h 6496050"/>
              <a:gd name="connsiteX1" fmla="*/ 8128000 w 8128000"/>
              <a:gd name="connsiteY1" fmla="*/ 0 h 6496050"/>
              <a:gd name="connsiteX2" fmla="*/ 8128000 w 8128000"/>
              <a:gd name="connsiteY2" fmla="*/ 6496050 h 6496050"/>
              <a:gd name="connsiteX3" fmla="*/ 2284000 w 8128000"/>
              <a:gd name="connsiteY3" fmla="*/ 6496050 h 6496050"/>
              <a:gd name="connsiteX4" fmla="*/ 2032000 w 8128000"/>
              <a:gd name="connsiteY4" fmla="*/ 6244050 h 6496050"/>
              <a:gd name="connsiteX5" fmla="*/ 1780000 w 8128000"/>
              <a:gd name="connsiteY5" fmla="*/ 6496050 h 6496050"/>
              <a:gd name="connsiteX6" fmla="*/ 0 w 8128000"/>
              <a:gd name="connsiteY6"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8000" h="6496050">
                <a:moveTo>
                  <a:pt x="0" y="0"/>
                </a:moveTo>
                <a:lnTo>
                  <a:pt x="8128000" y="0"/>
                </a:lnTo>
                <a:lnTo>
                  <a:pt x="8128000" y="6496050"/>
                </a:lnTo>
                <a:lnTo>
                  <a:pt x="2284000" y="6496050"/>
                </a:lnTo>
                <a:cubicBezTo>
                  <a:pt x="2284000" y="6356874"/>
                  <a:pt x="2171176" y="6244050"/>
                  <a:pt x="2032000" y="6244050"/>
                </a:cubicBezTo>
                <a:cubicBezTo>
                  <a:pt x="1892825" y="6244050"/>
                  <a:pt x="1780000" y="6356874"/>
                  <a:pt x="1780000" y="6496050"/>
                </a:cubicBezTo>
                <a:lnTo>
                  <a:pt x="0" y="6496050"/>
                </a:lnTo>
                <a:close/>
              </a:path>
            </a:pathLst>
          </a:custGeom>
        </p:spPr>
        <p:txBody>
          <a:bodyPr wrap="square" anchor="ctr">
            <a:noAutofit/>
          </a:bodyPr>
          <a:lstStyle>
            <a:lvl1pPr algn="ctr">
              <a:defRPr/>
            </a:lvl1pPr>
          </a:lstStyle>
          <a:p>
            <a:pPr lvl="0"/>
            <a:r>
              <a:rPr lang="en-GB"/>
              <a:t>Click to add chart or image</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3229316" cy="1827213"/>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3229316"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946111126"/>
      </p:ext>
    </p:extLst>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preserve="1">
  <p:cSld name="4 points">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D7245059-C77A-F54C-A53E-4CBA0C853BFB}"/>
              </a:ext>
            </a:extLst>
          </p:cNvPr>
          <p:cNvSpPr/>
          <p:nvPr/>
        </p:nvSpPr>
        <p:spPr>
          <a:xfrm>
            <a:off x="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3" name="Freeform 22">
            <a:extLst>
              <a:ext uri="{FF2B5EF4-FFF2-40B4-BE49-F238E27FC236}">
                <a16:creationId xmlns:a16="http://schemas.microsoft.com/office/drawing/2014/main" id="{48DB6C09-42FA-2A46-BC78-D93D37BEBB29}"/>
              </a:ext>
            </a:extLst>
          </p:cNvPr>
          <p:cNvSpPr/>
          <p:nvPr/>
        </p:nvSpPr>
        <p:spPr>
          <a:xfrm>
            <a:off x="812760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Picture Placeholder 20">
            <a:extLst>
              <a:ext uri="{FF2B5EF4-FFF2-40B4-BE49-F238E27FC236}">
                <a16:creationId xmlns:a16="http://schemas.microsoft.com/office/drawing/2014/main" id="{88BD2C5B-4AEB-2742-96C2-7BBFA14B32F7}"/>
              </a:ext>
            </a:extLst>
          </p:cNvPr>
          <p:cNvSpPr>
            <a:spLocks noGrp="1"/>
          </p:cNvSpPr>
          <p:nvPr>
            <p:ph type="pic" sz="quarter" idx="10"/>
          </p:nvPr>
        </p:nvSpPr>
        <p:spPr>
          <a:xfrm>
            <a:off x="4064400" y="0"/>
            <a:ext cx="4063200" cy="6498000"/>
          </a:xfrm>
          <a:custGeom>
            <a:avLst/>
            <a:gdLst>
              <a:gd name="connsiteX0" fmla="*/ 0 w 4063200"/>
              <a:gd name="connsiteY0" fmla="*/ 0 h 6498000"/>
              <a:gd name="connsiteX1" fmla="*/ 4063200 w 4063200"/>
              <a:gd name="connsiteY1" fmla="*/ 0 h 6498000"/>
              <a:gd name="connsiteX2" fmla="*/ 4063200 w 4063200"/>
              <a:gd name="connsiteY2" fmla="*/ 6498000 h 6498000"/>
              <a:gd name="connsiteX3" fmla="*/ 2283207 w 4063200"/>
              <a:gd name="connsiteY3" fmla="*/ 6498000 h 6498000"/>
              <a:gd name="connsiteX4" fmla="*/ 2283600 w 4063200"/>
              <a:gd name="connsiteY4" fmla="*/ 6496050 h 6498000"/>
              <a:gd name="connsiteX5" fmla="*/ 2031600 w 4063200"/>
              <a:gd name="connsiteY5" fmla="*/ 6244050 h 6498000"/>
              <a:gd name="connsiteX6" fmla="*/ 1779600 w 4063200"/>
              <a:gd name="connsiteY6" fmla="*/ 6496050 h 6498000"/>
              <a:gd name="connsiteX7" fmla="*/ 1779994 w 4063200"/>
              <a:gd name="connsiteY7" fmla="*/ 6498000 h 6498000"/>
              <a:gd name="connsiteX8" fmla="*/ 0 w 40632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3200" h="6498000">
                <a:moveTo>
                  <a:pt x="0" y="0"/>
                </a:moveTo>
                <a:lnTo>
                  <a:pt x="4063200" y="0"/>
                </a:lnTo>
                <a:lnTo>
                  <a:pt x="4063200" y="6498000"/>
                </a:lnTo>
                <a:lnTo>
                  <a:pt x="2283207" y="6498000"/>
                </a:lnTo>
                <a:lnTo>
                  <a:pt x="2283600" y="6496050"/>
                </a:lnTo>
                <a:cubicBezTo>
                  <a:pt x="2283600" y="6356874"/>
                  <a:pt x="2170776" y="6244050"/>
                  <a:pt x="2031600" y="6244050"/>
                </a:cubicBezTo>
                <a:cubicBezTo>
                  <a:pt x="1892425" y="6244050"/>
                  <a:pt x="1779600" y="6356874"/>
                  <a:pt x="1779600" y="6496050"/>
                </a:cubicBezTo>
                <a:lnTo>
                  <a:pt x="17799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 name="Text Placeholder 3">
            <a:extLst>
              <a:ext uri="{FF2B5EF4-FFF2-40B4-BE49-F238E27FC236}">
                <a16:creationId xmlns:a16="http://schemas.microsoft.com/office/drawing/2014/main" id="{151F44BA-467F-BE4D-A5C2-016062F34C00}"/>
              </a:ext>
            </a:extLst>
          </p:cNvPr>
          <p:cNvSpPr>
            <a:spLocks noGrp="1"/>
          </p:cNvSpPr>
          <p:nvPr>
            <p:ph type="body" sz="quarter" idx="13" hasCustomPrompt="1"/>
          </p:nvPr>
        </p:nvSpPr>
        <p:spPr>
          <a:xfrm>
            <a:off x="457200" y="1960070"/>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01</a:t>
            </a:r>
          </a:p>
          <a:p>
            <a:pPr lvl="1"/>
            <a:r>
              <a:rPr lang="en-GB"/>
              <a:t>Second level</a:t>
            </a:r>
          </a:p>
        </p:txBody>
      </p:sp>
      <p:sp>
        <p:nvSpPr>
          <p:cNvPr id="13" name="Text Placeholder 3">
            <a:extLst>
              <a:ext uri="{FF2B5EF4-FFF2-40B4-BE49-F238E27FC236}">
                <a16:creationId xmlns:a16="http://schemas.microsoft.com/office/drawing/2014/main" id="{462AB0BE-6BC7-8849-AB16-35B14C0D9DBF}"/>
              </a:ext>
            </a:extLst>
          </p:cNvPr>
          <p:cNvSpPr>
            <a:spLocks noGrp="1"/>
          </p:cNvSpPr>
          <p:nvPr>
            <p:ph type="body" sz="quarter" idx="14" hasCustomPrompt="1"/>
          </p:nvPr>
        </p:nvSpPr>
        <p:spPr>
          <a:xfrm>
            <a:off x="457200" y="4290971"/>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02</a:t>
            </a:r>
          </a:p>
          <a:p>
            <a:pPr lvl="1"/>
            <a:r>
              <a:rPr lang="en-GB"/>
              <a:t>Second level</a:t>
            </a:r>
          </a:p>
        </p:txBody>
      </p:sp>
      <p:sp>
        <p:nvSpPr>
          <p:cNvPr id="19" name="Text Placeholder 3">
            <a:extLst>
              <a:ext uri="{FF2B5EF4-FFF2-40B4-BE49-F238E27FC236}">
                <a16:creationId xmlns:a16="http://schemas.microsoft.com/office/drawing/2014/main" id="{7B6257F5-DB36-8642-9B67-DCE0EA0BB994}"/>
              </a:ext>
            </a:extLst>
          </p:cNvPr>
          <p:cNvSpPr>
            <a:spLocks noGrp="1"/>
          </p:cNvSpPr>
          <p:nvPr>
            <p:ph type="body" sz="quarter" idx="15" hasCustomPrompt="1"/>
          </p:nvPr>
        </p:nvSpPr>
        <p:spPr>
          <a:xfrm>
            <a:off x="8504959" y="1960070"/>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03</a:t>
            </a:r>
          </a:p>
          <a:p>
            <a:pPr lvl="1"/>
            <a:r>
              <a:rPr lang="en-GB"/>
              <a:t>Second level</a:t>
            </a:r>
          </a:p>
        </p:txBody>
      </p:sp>
      <p:sp>
        <p:nvSpPr>
          <p:cNvPr id="20" name="Text Placeholder 3">
            <a:extLst>
              <a:ext uri="{FF2B5EF4-FFF2-40B4-BE49-F238E27FC236}">
                <a16:creationId xmlns:a16="http://schemas.microsoft.com/office/drawing/2014/main" id="{918DF41C-28AB-DF43-913D-52E963D5956C}"/>
              </a:ext>
            </a:extLst>
          </p:cNvPr>
          <p:cNvSpPr>
            <a:spLocks noGrp="1"/>
          </p:cNvSpPr>
          <p:nvPr>
            <p:ph type="body" sz="quarter" idx="16" hasCustomPrompt="1"/>
          </p:nvPr>
        </p:nvSpPr>
        <p:spPr>
          <a:xfrm>
            <a:off x="8504959" y="4290971"/>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04</a:t>
            </a:r>
          </a:p>
          <a:p>
            <a:pPr lvl="1"/>
            <a:r>
              <a:rPr lang="en-GB"/>
              <a:t>Second level</a:t>
            </a:r>
          </a:p>
        </p:txBody>
      </p:sp>
      <p:sp>
        <p:nvSpPr>
          <p:cNvPr id="2" name="Title 1">
            <a:extLst>
              <a:ext uri="{FF2B5EF4-FFF2-40B4-BE49-F238E27FC236}">
                <a16:creationId xmlns:a16="http://schemas.microsoft.com/office/drawing/2014/main" id="{E2D083FB-B098-954D-9DC4-850B3E0013D4}"/>
              </a:ext>
            </a:extLst>
          </p:cNvPr>
          <p:cNvSpPr>
            <a:spLocks noGrp="1"/>
          </p:cNvSpPr>
          <p:nvPr>
            <p:ph type="title"/>
          </p:nvPr>
        </p:nvSpPr>
        <p:spPr>
          <a:xfrm>
            <a:off x="618065" y="609600"/>
            <a:ext cx="7011782" cy="119274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4198805700"/>
      </p:ext>
    </p:extLst>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preserve="1">
  <p:cSld name="Image / content split">
    <p:spTree>
      <p:nvGrpSpPr>
        <p:cNvPr id="1" name=""/>
        <p:cNvGrpSpPr/>
        <p:nvPr/>
      </p:nvGrpSpPr>
      <p:grpSpPr>
        <a:xfrm>
          <a:off x="0" y="0"/>
          <a:ext cx="0" cy="0"/>
          <a:chOff x="0" y="0"/>
          <a:chExt cx="0" cy="0"/>
        </a:xfrm>
      </p:grpSpPr>
      <p:sp>
        <p:nvSpPr>
          <p:cNvPr id="40" name="Freeform 39">
            <a:extLst>
              <a:ext uri="{FF2B5EF4-FFF2-40B4-BE49-F238E27FC236}">
                <a16:creationId xmlns:a16="http://schemas.microsoft.com/office/drawing/2014/main" id="{D76F5CAF-A32B-7A49-875F-78FB038A9479}"/>
              </a:ext>
            </a:extLst>
          </p:cNvPr>
          <p:cNvSpPr/>
          <p:nvPr/>
        </p:nvSpPr>
        <p:spPr>
          <a:xfrm>
            <a:off x="4062000" y="0"/>
            <a:ext cx="4069800" cy="6498000"/>
          </a:xfrm>
          <a:custGeom>
            <a:avLst/>
            <a:gdLst>
              <a:gd name="connsiteX0" fmla="*/ 0 w 4069800"/>
              <a:gd name="connsiteY0" fmla="*/ 0 h 6498000"/>
              <a:gd name="connsiteX1" fmla="*/ 4068000 w 4069800"/>
              <a:gd name="connsiteY1" fmla="*/ 0 h 6498000"/>
              <a:gd name="connsiteX2" fmla="*/ 4068000 w 4069800"/>
              <a:gd name="connsiteY2" fmla="*/ 3429000 h 6498000"/>
              <a:gd name="connsiteX3" fmla="*/ 4069800 w 4069800"/>
              <a:gd name="connsiteY3" fmla="*/ 3429000 h 6498000"/>
              <a:gd name="connsiteX4" fmla="*/ 4069800 w 4069800"/>
              <a:gd name="connsiteY4" fmla="*/ 6498000 h 6498000"/>
              <a:gd name="connsiteX5" fmla="*/ 2287827 w 4069800"/>
              <a:gd name="connsiteY5" fmla="*/ 6498000 h 6498000"/>
              <a:gd name="connsiteX6" fmla="*/ 2288023 w 4069800"/>
              <a:gd name="connsiteY6" fmla="*/ 6496050 h 6498000"/>
              <a:gd name="connsiteX7" fmla="*/ 2035800 w 4069800"/>
              <a:gd name="connsiteY7" fmla="*/ 6244050 h 6498000"/>
              <a:gd name="connsiteX8" fmla="*/ 1783577 w 4069800"/>
              <a:gd name="connsiteY8" fmla="*/ 6496050 h 6498000"/>
              <a:gd name="connsiteX9" fmla="*/ 1783774 w 4069800"/>
              <a:gd name="connsiteY9" fmla="*/ 6498000 h 6498000"/>
              <a:gd name="connsiteX10" fmla="*/ 1800 w 4069800"/>
              <a:gd name="connsiteY10" fmla="*/ 6498000 h 6498000"/>
              <a:gd name="connsiteX11" fmla="*/ 1800 w 4069800"/>
              <a:gd name="connsiteY11" fmla="*/ 3664974 h 6498000"/>
              <a:gd name="connsiteX12" fmla="*/ 0 w 4069800"/>
              <a:gd name="connsiteY12" fmla="*/ 366497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69800" h="6498000">
                <a:moveTo>
                  <a:pt x="0" y="0"/>
                </a:moveTo>
                <a:lnTo>
                  <a:pt x="4068000" y="0"/>
                </a:lnTo>
                <a:lnTo>
                  <a:pt x="4068000" y="3429000"/>
                </a:lnTo>
                <a:lnTo>
                  <a:pt x="4069800" y="3429000"/>
                </a:lnTo>
                <a:lnTo>
                  <a:pt x="4069800" y="6498000"/>
                </a:lnTo>
                <a:lnTo>
                  <a:pt x="2287827" y="6498000"/>
                </a:lnTo>
                <a:lnTo>
                  <a:pt x="2288023" y="6496050"/>
                </a:lnTo>
                <a:cubicBezTo>
                  <a:pt x="2288023" y="6356874"/>
                  <a:pt x="2175099" y="6244050"/>
                  <a:pt x="2035800" y="6244050"/>
                </a:cubicBezTo>
                <a:cubicBezTo>
                  <a:pt x="1896501" y="6244050"/>
                  <a:pt x="1783577" y="6356874"/>
                  <a:pt x="1783577" y="6496050"/>
                </a:cubicBezTo>
                <a:lnTo>
                  <a:pt x="1783774" y="6498000"/>
                </a:lnTo>
                <a:lnTo>
                  <a:pt x="1800" y="6498000"/>
                </a:lnTo>
                <a:lnTo>
                  <a:pt x="1800" y="3664974"/>
                </a:lnTo>
                <a:lnTo>
                  <a:pt x="0" y="3664974"/>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4" name="Picture Placeholder 13">
            <a:extLst>
              <a:ext uri="{FF2B5EF4-FFF2-40B4-BE49-F238E27FC236}">
                <a16:creationId xmlns:a16="http://schemas.microsoft.com/office/drawing/2014/main" id="{6928844B-AF4D-EB48-8B2E-034A716B9904}"/>
              </a:ext>
            </a:extLst>
          </p:cNvPr>
          <p:cNvSpPr>
            <a:spLocks noGrp="1"/>
          </p:cNvSpPr>
          <p:nvPr>
            <p:ph type="pic" sz="quarter" idx="10"/>
          </p:nvPr>
        </p:nvSpPr>
        <p:spPr>
          <a:xfrm>
            <a:off x="0" y="1"/>
            <a:ext cx="4063800"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4432928" y="609599"/>
            <a:ext cx="3531201"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1" name="Content Placeholder 2">
            <a:extLst>
              <a:ext uri="{FF2B5EF4-FFF2-40B4-BE49-F238E27FC236}">
                <a16:creationId xmlns:a16="http://schemas.microsoft.com/office/drawing/2014/main" id="{6F666979-0ECE-B949-BA37-13C1BF6241DB}"/>
              </a:ext>
            </a:extLst>
          </p:cNvPr>
          <p:cNvSpPr>
            <a:spLocks noGrp="1"/>
          </p:cNvSpPr>
          <p:nvPr>
            <p:ph idx="1"/>
          </p:nvPr>
        </p:nvSpPr>
        <p:spPr>
          <a:xfrm>
            <a:off x="4432928" y="2436814"/>
            <a:ext cx="3531201" cy="381152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790802668"/>
      </p:ext>
    </p:extLst>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preserve="1">
  <p:cSld name="Devices">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7" y="2436812"/>
            <a:ext cx="296258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7" name="Text Placeholder 6">
            <a:extLst>
              <a:ext uri="{FF2B5EF4-FFF2-40B4-BE49-F238E27FC236}">
                <a16:creationId xmlns:a16="http://schemas.microsoft.com/office/drawing/2014/main" id="{09F6A902-93DF-154B-893D-0DF72E27592F}"/>
              </a:ext>
            </a:extLst>
          </p:cNvPr>
          <p:cNvSpPr>
            <a:spLocks noGrp="1"/>
          </p:cNvSpPr>
          <p:nvPr>
            <p:ph type="body" sz="quarter" idx="14"/>
          </p:nvPr>
        </p:nvSpPr>
        <p:spPr>
          <a:xfrm>
            <a:off x="5062050" y="1422000"/>
            <a:ext cx="6768000" cy="4014000"/>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9AB4AE55-198A-9245-9842-304475D18495}"/>
              </a:ext>
            </a:extLst>
          </p:cNvPr>
          <p:cNvSpPr>
            <a:spLocks noGrp="1"/>
          </p:cNvSpPr>
          <p:nvPr>
            <p:ph type="pic" sz="quarter" idx="16"/>
          </p:nvPr>
        </p:nvSpPr>
        <p:spPr>
          <a:xfrm>
            <a:off x="5062294" y="1712514"/>
            <a:ext cx="6767512" cy="3723486"/>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10" name="Text Placeholder 6">
            <a:extLst>
              <a:ext uri="{FF2B5EF4-FFF2-40B4-BE49-F238E27FC236}">
                <a16:creationId xmlns:a16="http://schemas.microsoft.com/office/drawing/2014/main" id="{3C95FFF9-8E14-6A49-9689-F0419B544A3B}"/>
              </a:ext>
            </a:extLst>
          </p:cNvPr>
          <p:cNvSpPr>
            <a:spLocks noGrp="1"/>
          </p:cNvSpPr>
          <p:nvPr>
            <p:ph type="body" sz="quarter" idx="15"/>
          </p:nvPr>
        </p:nvSpPr>
        <p:spPr>
          <a:xfrm>
            <a:off x="5062050" y="5400000"/>
            <a:ext cx="6768000" cy="36000"/>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12" name="Text Placeholder 6">
            <a:extLst>
              <a:ext uri="{FF2B5EF4-FFF2-40B4-BE49-F238E27FC236}">
                <a16:creationId xmlns:a16="http://schemas.microsoft.com/office/drawing/2014/main" id="{EC4594DC-56B1-CF41-9D14-1F429D8D8888}"/>
              </a:ext>
            </a:extLst>
          </p:cNvPr>
          <p:cNvSpPr>
            <a:spLocks noGrp="1"/>
          </p:cNvSpPr>
          <p:nvPr>
            <p:ph type="body" sz="quarter" idx="17"/>
          </p:nvPr>
        </p:nvSpPr>
        <p:spPr>
          <a:xfrm>
            <a:off x="8428050" y="1541493"/>
            <a:ext cx="36000" cy="36000"/>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13" name="Text Placeholder 6">
            <a:extLst>
              <a:ext uri="{FF2B5EF4-FFF2-40B4-BE49-F238E27FC236}">
                <a16:creationId xmlns:a16="http://schemas.microsoft.com/office/drawing/2014/main" id="{4B8FE8A3-A2FB-2B45-BB88-4AB826079E83}"/>
              </a:ext>
            </a:extLst>
          </p:cNvPr>
          <p:cNvSpPr>
            <a:spLocks noGrp="1"/>
          </p:cNvSpPr>
          <p:nvPr>
            <p:ph type="body" sz="quarter" idx="18"/>
          </p:nvPr>
        </p:nvSpPr>
        <p:spPr>
          <a:xfrm>
            <a:off x="3962200" y="2150333"/>
            <a:ext cx="1962204" cy="4014000"/>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14" name="Picture Placeholder 10">
            <a:extLst>
              <a:ext uri="{FF2B5EF4-FFF2-40B4-BE49-F238E27FC236}">
                <a16:creationId xmlns:a16="http://schemas.microsoft.com/office/drawing/2014/main" id="{9F22E1CA-D39E-CF4F-8BC3-E45962EB36DC}"/>
              </a:ext>
            </a:extLst>
          </p:cNvPr>
          <p:cNvSpPr>
            <a:spLocks noGrp="1"/>
          </p:cNvSpPr>
          <p:nvPr>
            <p:ph type="pic" sz="quarter" idx="19"/>
          </p:nvPr>
        </p:nvSpPr>
        <p:spPr>
          <a:xfrm>
            <a:off x="3962444" y="2440847"/>
            <a:ext cx="1962063" cy="3723486"/>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15" name="Text Placeholder 6">
            <a:extLst>
              <a:ext uri="{FF2B5EF4-FFF2-40B4-BE49-F238E27FC236}">
                <a16:creationId xmlns:a16="http://schemas.microsoft.com/office/drawing/2014/main" id="{0515B4EF-4C39-FA47-B386-295D0DE15499}"/>
              </a:ext>
            </a:extLst>
          </p:cNvPr>
          <p:cNvSpPr>
            <a:spLocks noGrp="1"/>
          </p:cNvSpPr>
          <p:nvPr>
            <p:ph type="body" sz="quarter" idx="20"/>
          </p:nvPr>
        </p:nvSpPr>
        <p:spPr>
          <a:xfrm>
            <a:off x="3962200" y="6128333"/>
            <a:ext cx="1962204" cy="36000"/>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16" name="Text Placeholder 6">
            <a:extLst>
              <a:ext uri="{FF2B5EF4-FFF2-40B4-BE49-F238E27FC236}">
                <a16:creationId xmlns:a16="http://schemas.microsoft.com/office/drawing/2014/main" id="{E428CB56-8DB8-424F-B8A1-7AD238B12D63}"/>
              </a:ext>
            </a:extLst>
          </p:cNvPr>
          <p:cNvSpPr>
            <a:spLocks noGrp="1"/>
          </p:cNvSpPr>
          <p:nvPr>
            <p:ph type="body" sz="quarter" idx="21"/>
          </p:nvPr>
        </p:nvSpPr>
        <p:spPr>
          <a:xfrm>
            <a:off x="4807103" y="2271316"/>
            <a:ext cx="36000" cy="36000"/>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17" name="Text Placeholder 6">
            <a:extLst>
              <a:ext uri="{FF2B5EF4-FFF2-40B4-BE49-F238E27FC236}">
                <a16:creationId xmlns:a16="http://schemas.microsoft.com/office/drawing/2014/main" id="{0EECF6EC-E44D-3B4E-832E-79B18420F610}"/>
              </a:ext>
            </a:extLst>
          </p:cNvPr>
          <p:cNvSpPr>
            <a:spLocks noGrp="1"/>
          </p:cNvSpPr>
          <p:nvPr>
            <p:ph type="body" sz="quarter" idx="22"/>
          </p:nvPr>
        </p:nvSpPr>
        <p:spPr>
          <a:xfrm>
            <a:off x="4899178" y="2271316"/>
            <a:ext cx="182876" cy="36000"/>
          </a:xfrm>
          <a:prstGeom prst="roundRect">
            <a:avLst>
              <a:gd name="adj" fmla="val 50000"/>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425798678"/>
      </p:ext>
    </p:extLst>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preserve="1">
  <p:cSld name="3 points with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7" name="Text Placeholder 6">
            <a:extLst>
              <a:ext uri="{FF2B5EF4-FFF2-40B4-BE49-F238E27FC236}">
                <a16:creationId xmlns:a16="http://schemas.microsoft.com/office/drawing/2014/main" id="{C4643645-909A-E64C-AECF-FF8D2549E9EE}"/>
              </a:ext>
            </a:extLst>
          </p:cNvPr>
          <p:cNvSpPr>
            <a:spLocks noGrp="1"/>
          </p:cNvSpPr>
          <p:nvPr>
            <p:ph type="body" sz="quarter" idx="13" hasCustomPrompt="1"/>
          </p:nvPr>
        </p:nvSpPr>
        <p:spPr>
          <a:xfrm>
            <a:off x="759204"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
        <p:nvSpPr>
          <p:cNvPr id="10" name="Text Placeholder 6">
            <a:extLst>
              <a:ext uri="{FF2B5EF4-FFF2-40B4-BE49-F238E27FC236}">
                <a16:creationId xmlns:a16="http://schemas.microsoft.com/office/drawing/2014/main" id="{6FB7A9AC-BCBE-074D-9620-C5FAB2B9DAAF}"/>
              </a:ext>
            </a:extLst>
          </p:cNvPr>
          <p:cNvSpPr>
            <a:spLocks noGrp="1"/>
          </p:cNvSpPr>
          <p:nvPr>
            <p:ph type="body" sz="quarter" idx="14" hasCustomPrompt="1"/>
          </p:nvPr>
        </p:nvSpPr>
        <p:spPr>
          <a:xfrm>
            <a:off x="4337109"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
        <p:nvSpPr>
          <p:cNvPr id="12" name="Text Placeholder 6">
            <a:extLst>
              <a:ext uri="{FF2B5EF4-FFF2-40B4-BE49-F238E27FC236}">
                <a16:creationId xmlns:a16="http://schemas.microsoft.com/office/drawing/2014/main" id="{71CE8E07-4968-2149-AED9-530684741F08}"/>
              </a:ext>
            </a:extLst>
          </p:cNvPr>
          <p:cNvSpPr>
            <a:spLocks noGrp="1"/>
          </p:cNvSpPr>
          <p:nvPr>
            <p:ph type="body" sz="quarter" idx="15" hasCustomPrompt="1"/>
          </p:nvPr>
        </p:nvSpPr>
        <p:spPr>
          <a:xfrm>
            <a:off x="7915014"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Tree>
    <p:extLst>
      <p:ext uri="{BB962C8B-B14F-4D97-AF65-F5344CB8AC3E}">
        <p14:creationId xmlns:p14="http://schemas.microsoft.com/office/powerpoint/2010/main" val="286626149"/>
      </p:ext>
    </p:extLst>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preserve="1">
  <p:cSld name="3 points with Background 2">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3B46106E-6485-954E-BED7-0B3CFBD389EF}"/>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15" name="Picture Placeholder 13">
            <a:extLst>
              <a:ext uri="{FF2B5EF4-FFF2-40B4-BE49-F238E27FC236}">
                <a16:creationId xmlns:a16="http://schemas.microsoft.com/office/drawing/2014/main" id="{59DACD9E-3955-7B45-96B2-7D8BE4726AFE}"/>
              </a:ext>
            </a:extLst>
          </p:cNvPr>
          <p:cNvSpPr>
            <a:spLocks noGrp="1"/>
          </p:cNvSpPr>
          <p:nvPr>
            <p:ph type="pic" sz="quarter" idx="18"/>
          </p:nvPr>
        </p:nvSpPr>
        <p:spPr>
          <a:xfrm>
            <a:off x="0"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9" name="Picture Placeholder 18">
            <a:extLst>
              <a:ext uri="{FF2B5EF4-FFF2-40B4-BE49-F238E27FC236}">
                <a16:creationId xmlns:a16="http://schemas.microsoft.com/office/drawing/2014/main" id="{6750970C-3138-B24B-B5BE-424C94FFCB1F}"/>
              </a:ext>
            </a:extLst>
          </p:cNvPr>
          <p:cNvSpPr>
            <a:spLocks noGrp="1"/>
          </p:cNvSpPr>
          <p:nvPr>
            <p:ph type="pic" sz="quarter" idx="19"/>
          </p:nvPr>
        </p:nvSpPr>
        <p:spPr>
          <a:xfrm>
            <a:off x="4064000" y="1"/>
            <a:ext cx="4064000" cy="6497999"/>
          </a:xfrm>
          <a:custGeom>
            <a:avLst/>
            <a:gdLst>
              <a:gd name="connsiteX0" fmla="*/ 0 w 4064000"/>
              <a:gd name="connsiteY0" fmla="*/ 0 h 6497999"/>
              <a:gd name="connsiteX1" fmla="*/ 4064000 w 4064000"/>
              <a:gd name="connsiteY1" fmla="*/ 0 h 6497999"/>
              <a:gd name="connsiteX2" fmla="*/ 4064000 w 4064000"/>
              <a:gd name="connsiteY2" fmla="*/ 6497999 h 6497999"/>
              <a:gd name="connsiteX3" fmla="*/ 2283804 w 4064000"/>
              <a:gd name="connsiteY3" fmla="*/ 6497999 h 6497999"/>
              <a:gd name="connsiteX4" fmla="*/ 2284000 w 4064000"/>
              <a:gd name="connsiteY4" fmla="*/ 6496049 h 6497999"/>
              <a:gd name="connsiteX5" fmla="*/ 2032000 w 4064000"/>
              <a:gd name="connsiteY5" fmla="*/ 6244049 h 6497999"/>
              <a:gd name="connsiteX6" fmla="*/ 1780000 w 4064000"/>
              <a:gd name="connsiteY6" fmla="*/ 6496049 h 6497999"/>
              <a:gd name="connsiteX7" fmla="*/ 1780197 w 4064000"/>
              <a:gd name="connsiteY7" fmla="*/ 6497999 h 6497999"/>
              <a:gd name="connsiteX8" fmla="*/ 0 w 4064000"/>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4000" h="6497999">
                <a:moveTo>
                  <a:pt x="0" y="0"/>
                </a:moveTo>
                <a:lnTo>
                  <a:pt x="4064000" y="0"/>
                </a:lnTo>
                <a:lnTo>
                  <a:pt x="4064000" y="6497999"/>
                </a:lnTo>
                <a:lnTo>
                  <a:pt x="2283804" y="6497999"/>
                </a:lnTo>
                <a:lnTo>
                  <a:pt x="2284000" y="6496049"/>
                </a:lnTo>
                <a:cubicBezTo>
                  <a:pt x="2284000" y="6356873"/>
                  <a:pt x="2171176" y="6244049"/>
                  <a:pt x="2032000" y="6244049"/>
                </a:cubicBezTo>
                <a:cubicBezTo>
                  <a:pt x="1892824" y="6244049"/>
                  <a:pt x="1780000" y="6356873"/>
                  <a:pt x="1780000" y="6496049"/>
                </a:cubicBezTo>
                <a:lnTo>
                  <a:pt x="1780197" y="6497999"/>
                </a:lnTo>
                <a:lnTo>
                  <a:pt x="0" y="6497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7" name="Picture Placeholder 13">
            <a:extLst>
              <a:ext uri="{FF2B5EF4-FFF2-40B4-BE49-F238E27FC236}">
                <a16:creationId xmlns:a16="http://schemas.microsoft.com/office/drawing/2014/main" id="{947B9FEA-9C3C-8144-BBAC-02AAECE365E0}"/>
              </a:ext>
            </a:extLst>
          </p:cNvPr>
          <p:cNvSpPr>
            <a:spLocks noGrp="1"/>
          </p:cNvSpPr>
          <p:nvPr>
            <p:ph type="pic" sz="quarter" idx="20"/>
          </p:nvPr>
        </p:nvSpPr>
        <p:spPr>
          <a:xfrm>
            <a:off x="8117178"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7" name="Text Placeholder 6">
            <a:extLst>
              <a:ext uri="{FF2B5EF4-FFF2-40B4-BE49-F238E27FC236}">
                <a16:creationId xmlns:a16="http://schemas.microsoft.com/office/drawing/2014/main" id="{C4643645-909A-E64C-AECF-FF8D2549E9EE}"/>
              </a:ext>
            </a:extLst>
          </p:cNvPr>
          <p:cNvSpPr>
            <a:spLocks noGrp="1"/>
          </p:cNvSpPr>
          <p:nvPr>
            <p:ph type="body" sz="quarter" idx="13" hasCustomPrompt="1"/>
          </p:nvPr>
        </p:nvSpPr>
        <p:spPr>
          <a:xfrm>
            <a:off x="513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8" name="Text Placeholder 6">
            <a:extLst>
              <a:ext uri="{FF2B5EF4-FFF2-40B4-BE49-F238E27FC236}">
                <a16:creationId xmlns:a16="http://schemas.microsoft.com/office/drawing/2014/main" id="{C905D865-DB29-824B-83F4-98D1B8D13DED}"/>
              </a:ext>
            </a:extLst>
          </p:cNvPr>
          <p:cNvSpPr>
            <a:spLocks noGrp="1"/>
          </p:cNvSpPr>
          <p:nvPr>
            <p:ph type="body" sz="quarter" idx="16" hasCustomPrompt="1"/>
          </p:nvPr>
        </p:nvSpPr>
        <p:spPr>
          <a:xfrm>
            <a:off x="4577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9" name="Text Placeholder 6">
            <a:extLst>
              <a:ext uri="{FF2B5EF4-FFF2-40B4-BE49-F238E27FC236}">
                <a16:creationId xmlns:a16="http://schemas.microsoft.com/office/drawing/2014/main" id="{08685FA2-5439-8249-9C6F-580A601085E2}"/>
              </a:ext>
            </a:extLst>
          </p:cNvPr>
          <p:cNvSpPr>
            <a:spLocks noGrp="1"/>
          </p:cNvSpPr>
          <p:nvPr>
            <p:ph type="body" sz="quarter" idx="17" hasCustomPrompt="1"/>
          </p:nvPr>
        </p:nvSpPr>
        <p:spPr>
          <a:xfrm>
            <a:off x="8641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2" name="Title 1">
            <a:extLst>
              <a:ext uri="{FF2B5EF4-FFF2-40B4-BE49-F238E27FC236}">
                <a16:creationId xmlns:a16="http://schemas.microsoft.com/office/drawing/2014/main" id="{FF45E1A5-F9AA-8E45-87DA-48733FB4402E}"/>
              </a:ext>
            </a:extLst>
          </p:cNvPr>
          <p:cNvSpPr>
            <a:spLocks noGrp="1"/>
          </p:cNvSpPr>
          <p:nvPr>
            <p:ph type="title"/>
          </p:nvPr>
        </p:nvSpPr>
        <p:spPr/>
        <p:txBody>
          <a:bodyPr/>
          <a:lstStyle>
            <a:lvl1pPr>
              <a:defRPr>
                <a:solidFill>
                  <a:schemeClr val="bg1"/>
                </a:solidFill>
              </a:defRPr>
            </a:lvl1pPr>
          </a:lstStyle>
          <a:p>
            <a:r>
              <a:rPr lang="es-ES"/>
              <a:t>Haga clic para modificar el estilo de título del patrón</a:t>
            </a:r>
            <a:endParaRPr lang="en-GB"/>
          </a:p>
        </p:txBody>
      </p:sp>
    </p:spTree>
    <p:extLst>
      <p:ext uri="{BB962C8B-B14F-4D97-AF65-F5344CB8AC3E}">
        <p14:creationId xmlns:p14="http://schemas.microsoft.com/office/powerpoint/2010/main" val="3927138177"/>
      </p:ext>
    </p:extLst>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preserve="1">
  <p:cSld name="Title + 2 callouts with imagery">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305D707-B941-E742-B3A1-EC33D25DD372}"/>
              </a:ext>
            </a:extLst>
          </p:cNvPr>
          <p:cNvSpPr>
            <a:spLocks noGrp="1"/>
          </p:cNvSpPr>
          <p:nvPr>
            <p:ph type="pic" sz="quarter" idx="19"/>
          </p:nvPr>
        </p:nvSpPr>
        <p:spPr>
          <a:xfrm>
            <a:off x="4064000" y="1"/>
            <a:ext cx="4064000" cy="6497999"/>
          </a:xfrm>
          <a:custGeom>
            <a:avLst/>
            <a:gdLst>
              <a:gd name="connsiteX0" fmla="*/ 0 w 4064000"/>
              <a:gd name="connsiteY0" fmla="*/ 0 h 6497999"/>
              <a:gd name="connsiteX1" fmla="*/ 4064000 w 4064000"/>
              <a:gd name="connsiteY1" fmla="*/ 0 h 6497999"/>
              <a:gd name="connsiteX2" fmla="*/ 4064000 w 4064000"/>
              <a:gd name="connsiteY2" fmla="*/ 6497999 h 6497999"/>
              <a:gd name="connsiteX3" fmla="*/ 2283804 w 4064000"/>
              <a:gd name="connsiteY3" fmla="*/ 6497999 h 6497999"/>
              <a:gd name="connsiteX4" fmla="*/ 2284000 w 4064000"/>
              <a:gd name="connsiteY4" fmla="*/ 6496049 h 6497999"/>
              <a:gd name="connsiteX5" fmla="*/ 2032000 w 4064000"/>
              <a:gd name="connsiteY5" fmla="*/ 6244049 h 6497999"/>
              <a:gd name="connsiteX6" fmla="*/ 1780000 w 4064000"/>
              <a:gd name="connsiteY6" fmla="*/ 6496049 h 6497999"/>
              <a:gd name="connsiteX7" fmla="*/ 1780197 w 4064000"/>
              <a:gd name="connsiteY7" fmla="*/ 6497999 h 6497999"/>
              <a:gd name="connsiteX8" fmla="*/ 0 w 4064000"/>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4000" h="6497999">
                <a:moveTo>
                  <a:pt x="0" y="0"/>
                </a:moveTo>
                <a:lnTo>
                  <a:pt x="4064000" y="0"/>
                </a:lnTo>
                <a:lnTo>
                  <a:pt x="4064000" y="6497999"/>
                </a:lnTo>
                <a:lnTo>
                  <a:pt x="2283804" y="6497999"/>
                </a:lnTo>
                <a:lnTo>
                  <a:pt x="2284000" y="6496049"/>
                </a:lnTo>
                <a:cubicBezTo>
                  <a:pt x="2284000" y="6356873"/>
                  <a:pt x="2171176" y="6244049"/>
                  <a:pt x="2032000" y="6244049"/>
                </a:cubicBezTo>
                <a:cubicBezTo>
                  <a:pt x="1892824" y="6244049"/>
                  <a:pt x="1780000" y="6356873"/>
                  <a:pt x="1780000" y="6496049"/>
                </a:cubicBezTo>
                <a:lnTo>
                  <a:pt x="1780197" y="6497999"/>
                </a:lnTo>
                <a:lnTo>
                  <a:pt x="0" y="6497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2" name="Picture Placeholder 13">
            <a:extLst>
              <a:ext uri="{FF2B5EF4-FFF2-40B4-BE49-F238E27FC236}">
                <a16:creationId xmlns:a16="http://schemas.microsoft.com/office/drawing/2014/main" id="{F1958CA4-4DE3-104F-87CF-B9883AE13727}"/>
              </a:ext>
            </a:extLst>
          </p:cNvPr>
          <p:cNvSpPr>
            <a:spLocks noGrp="1"/>
          </p:cNvSpPr>
          <p:nvPr>
            <p:ph type="pic" sz="quarter" idx="20"/>
          </p:nvPr>
        </p:nvSpPr>
        <p:spPr>
          <a:xfrm>
            <a:off x="8117178"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7" name="Text Placeholder 16">
            <a:extLst>
              <a:ext uri="{FF2B5EF4-FFF2-40B4-BE49-F238E27FC236}">
                <a16:creationId xmlns:a16="http://schemas.microsoft.com/office/drawing/2014/main" id="{DF8530DE-535A-084C-8B5E-A85ECC159CD3}"/>
              </a:ext>
            </a:extLst>
          </p:cNvPr>
          <p:cNvSpPr>
            <a:spLocks noGrp="1"/>
          </p:cNvSpPr>
          <p:nvPr>
            <p:ph type="body" sz="quarter" idx="14"/>
          </p:nvPr>
        </p:nvSpPr>
        <p:spPr>
          <a:xfrm>
            <a:off x="4064000" y="0"/>
            <a:ext cx="8128000" cy="6497638"/>
          </a:xfrm>
          <a:custGeom>
            <a:avLst/>
            <a:gdLst>
              <a:gd name="connsiteX0" fmla="*/ 0 w 8128000"/>
              <a:gd name="connsiteY0" fmla="*/ 0 h 6497638"/>
              <a:gd name="connsiteX1" fmla="*/ 8128000 w 8128000"/>
              <a:gd name="connsiteY1" fmla="*/ 0 h 6497638"/>
              <a:gd name="connsiteX2" fmla="*/ 8128000 w 8128000"/>
              <a:gd name="connsiteY2" fmla="*/ 6497638 h 6497638"/>
              <a:gd name="connsiteX3" fmla="*/ 2283680 w 8128000"/>
              <a:gd name="connsiteY3" fmla="*/ 6497638 h 6497638"/>
              <a:gd name="connsiteX4" fmla="*/ 2284000 w 8128000"/>
              <a:gd name="connsiteY4" fmla="*/ 6496050 h 6497638"/>
              <a:gd name="connsiteX5" fmla="*/ 2032000 w 8128000"/>
              <a:gd name="connsiteY5" fmla="*/ 6244050 h 6497638"/>
              <a:gd name="connsiteX6" fmla="*/ 1780000 w 8128000"/>
              <a:gd name="connsiteY6" fmla="*/ 6496050 h 6497638"/>
              <a:gd name="connsiteX7" fmla="*/ 1780321 w 8128000"/>
              <a:gd name="connsiteY7" fmla="*/ 6497638 h 6497638"/>
              <a:gd name="connsiteX8" fmla="*/ 0 w 8128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128000" h="6497638">
                <a:moveTo>
                  <a:pt x="0" y="0"/>
                </a:moveTo>
                <a:lnTo>
                  <a:pt x="8128000" y="0"/>
                </a:lnTo>
                <a:lnTo>
                  <a:pt x="8128000" y="6497638"/>
                </a:lnTo>
                <a:lnTo>
                  <a:pt x="2283680" y="6497638"/>
                </a:lnTo>
                <a:lnTo>
                  <a:pt x="2284000" y="6496050"/>
                </a:lnTo>
                <a:cubicBezTo>
                  <a:pt x="2284000" y="6356874"/>
                  <a:pt x="2171176" y="6244050"/>
                  <a:pt x="2032000" y="6244050"/>
                </a:cubicBezTo>
                <a:cubicBezTo>
                  <a:pt x="1892825" y="6244050"/>
                  <a:pt x="1780000" y="6356874"/>
                  <a:pt x="1780000" y="6496050"/>
                </a:cubicBezTo>
                <a:lnTo>
                  <a:pt x="1780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2436813"/>
            <a:ext cx="3023302" cy="3498398"/>
          </a:xfrm>
        </p:spPr>
        <p:txBody>
          <a:bodyPr/>
          <a:lstStyle>
            <a:lvl1pPr>
              <a:defRPr>
                <a:solidFill>
                  <a:schemeClr val="tx1"/>
                </a:solidFill>
              </a:defRPr>
            </a:lvl1pPr>
          </a:lstStyle>
          <a:p>
            <a:r>
              <a:rPr lang="es-ES"/>
              <a:t>Haga clic para modificar el estilo de título del patrón</a:t>
            </a:r>
            <a:endParaRPr lang="en-GB"/>
          </a:p>
        </p:txBody>
      </p:sp>
      <p:sp>
        <p:nvSpPr>
          <p:cNvPr id="14" name="Text Placeholder 6">
            <a:extLst>
              <a:ext uri="{FF2B5EF4-FFF2-40B4-BE49-F238E27FC236}">
                <a16:creationId xmlns:a16="http://schemas.microsoft.com/office/drawing/2014/main" id="{7B439116-0AC7-6E49-9EE3-FFE1BD1C3F06}"/>
              </a:ext>
            </a:extLst>
          </p:cNvPr>
          <p:cNvSpPr>
            <a:spLocks noGrp="1"/>
          </p:cNvSpPr>
          <p:nvPr>
            <p:ph type="body" sz="quarter" idx="16" hasCustomPrompt="1"/>
          </p:nvPr>
        </p:nvSpPr>
        <p:spPr>
          <a:xfrm>
            <a:off x="4577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15" name="Text Placeholder 6">
            <a:extLst>
              <a:ext uri="{FF2B5EF4-FFF2-40B4-BE49-F238E27FC236}">
                <a16:creationId xmlns:a16="http://schemas.microsoft.com/office/drawing/2014/main" id="{CA3AD4B1-EF8E-F84F-8EB4-0633A7A50964}"/>
              </a:ext>
            </a:extLst>
          </p:cNvPr>
          <p:cNvSpPr>
            <a:spLocks noGrp="1"/>
          </p:cNvSpPr>
          <p:nvPr>
            <p:ph type="body" sz="quarter" idx="17" hasCustomPrompt="1"/>
          </p:nvPr>
        </p:nvSpPr>
        <p:spPr>
          <a:xfrm>
            <a:off x="8641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Tree>
    <p:extLst>
      <p:ext uri="{BB962C8B-B14F-4D97-AF65-F5344CB8AC3E}">
        <p14:creationId xmlns:p14="http://schemas.microsoft.com/office/powerpoint/2010/main" val="3365883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am Slide">
    <p:bg>
      <p:bgPr>
        <a:solidFill>
          <a:schemeClr val="tx1"/>
        </a:solidFill>
        <a:effectLst/>
      </p:bgPr>
    </p:bg>
    <p:spTree>
      <p:nvGrpSpPr>
        <p:cNvPr id="1" name=""/>
        <p:cNvGrpSpPr/>
        <p:nvPr/>
      </p:nvGrpSpPr>
      <p:grpSpPr>
        <a:xfrm>
          <a:off x="0" y="0"/>
          <a:ext cx="0" cy="0"/>
          <a:chOff x="0" y="0"/>
          <a:chExt cx="0" cy="0"/>
        </a:xfrm>
      </p:grpSpPr>
      <p:sp>
        <p:nvSpPr>
          <p:cNvPr id="82" name="Text Placeholder 81">
            <a:extLst>
              <a:ext uri="{FF2B5EF4-FFF2-40B4-BE49-F238E27FC236}">
                <a16:creationId xmlns:a16="http://schemas.microsoft.com/office/drawing/2014/main" id="{D798BC00-B01A-E343-A0B1-922D76DDE8A7}"/>
              </a:ext>
            </a:extLst>
          </p:cNvPr>
          <p:cNvSpPr>
            <a:spLocks noGrp="1"/>
          </p:cNvSpPr>
          <p:nvPr>
            <p:ph type="body" sz="quarter" idx="13" hasCustomPrompt="1"/>
          </p:nvPr>
        </p:nvSpPr>
        <p:spPr>
          <a:xfrm>
            <a:off x="4460240"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85" name="Picture Placeholder 84">
            <a:extLst>
              <a:ext uri="{FF2B5EF4-FFF2-40B4-BE49-F238E27FC236}">
                <a16:creationId xmlns:a16="http://schemas.microsoft.com/office/drawing/2014/main" id="{0F7F3397-EEED-EA47-A2AD-81D57E9F24DB}"/>
              </a:ext>
            </a:extLst>
          </p:cNvPr>
          <p:cNvSpPr>
            <a:spLocks noGrp="1"/>
          </p:cNvSpPr>
          <p:nvPr>
            <p:ph type="pic" sz="quarter" idx="14"/>
          </p:nvPr>
        </p:nvSpPr>
        <p:spPr>
          <a:xfrm>
            <a:off x="4525877" y="935943"/>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09" name="Text Placeholder 108">
            <a:extLst>
              <a:ext uri="{FF2B5EF4-FFF2-40B4-BE49-F238E27FC236}">
                <a16:creationId xmlns:a16="http://schemas.microsoft.com/office/drawing/2014/main" id="{C166AB35-C896-6742-85BF-C7F487816820}"/>
              </a:ext>
            </a:extLst>
          </p:cNvPr>
          <p:cNvSpPr>
            <a:spLocks noGrp="1"/>
          </p:cNvSpPr>
          <p:nvPr>
            <p:ph type="body" sz="quarter" idx="15" hasCustomPrompt="1"/>
          </p:nvPr>
        </p:nvSpPr>
        <p:spPr>
          <a:xfrm>
            <a:off x="4476346" y="2694576"/>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
        <p:nvSpPr>
          <p:cNvPr id="88" name="Text Placeholder 81">
            <a:extLst>
              <a:ext uri="{FF2B5EF4-FFF2-40B4-BE49-F238E27FC236}">
                <a16:creationId xmlns:a16="http://schemas.microsoft.com/office/drawing/2014/main" id="{1CED5A16-B463-314C-B456-97E3336C23D3}"/>
              </a:ext>
            </a:extLst>
          </p:cNvPr>
          <p:cNvSpPr>
            <a:spLocks noGrp="1"/>
          </p:cNvSpPr>
          <p:nvPr>
            <p:ph type="body" sz="quarter" idx="16" hasCustomPrompt="1"/>
          </p:nvPr>
        </p:nvSpPr>
        <p:spPr>
          <a:xfrm>
            <a:off x="6894459"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89" name="Picture Placeholder 84">
            <a:extLst>
              <a:ext uri="{FF2B5EF4-FFF2-40B4-BE49-F238E27FC236}">
                <a16:creationId xmlns:a16="http://schemas.microsoft.com/office/drawing/2014/main" id="{D1A6172D-643F-094E-B2AC-827DA7595FEC}"/>
              </a:ext>
            </a:extLst>
          </p:cNvPr>
          <p:cNvSpPr>
            <a:spLocks noGrp="1"/>
          </p:cNvSpPr>
          <p:nvPr>
            <p:ph type="pic" sz="quarter" idx="17"/>
          </p:nvPr>
        </p:nvSpPr>
        <p:spPr>
          <a:xfrm>
            <a:off x="6960096" y="935943"/>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91" name="Text Placeholder 81">
            <a:extLst>
              <a:ext uri="{FF2B5EF4-FFF2-40B4-BE49-F238E27FC236}">
                <a16:creationId xmlns:a16="http://schemas.microsoft.com/office/drawing/2014/main" id="{FD32CB0F-A61C-DE43-80D0-CC8EB9F2B951}"/>
              </a:ext>
            </a:extLst>
          </p:cNvPr>
          <p:cNvSpPr>
            <a:spLocks noGrp="1"/>
          </p:cNvSpPr>
          <p:nvPr>
            <p:ph type="body" sz="quarter" idx="19" hasCustomPrompt="1"/>
          </p:nvPr>
        </p:nvSpPr>
        <p:spPr>
          <a:xfrm>
            <a:off x="9305135"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2" name="Picture Placeholder 84">
            <a:extLst>
              <a:ext uri="{FF2B5EF4-FFF2-40B4-BE49-F238E27FC236}">
                <a16:creationId xmlns:a16="http://schemas.microsoft.com/office/drawing/2014/main" id="{C6A2E891-2A97-0549-B77E-A7A24D1452E9}"/>
              </a:ext>
            </a:extLst>
          </p:cNvPr>
          <p:cNvSpPr>
            <a:spLocks noGrp="1"/>
          </p:cNvSpPr>
          <p:nvPr>
            <p:ph type="pic" sz="quarter" idx="20"/>
          </p:nvPr>
        </p:nvSpPr>
        <p:spPr>
          <a:xfrm>
            <a:off x="9370772" y="935943"/>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94" name="Text Placeholder 81">
            <a:extLst>
              <a:ext uri="{FF2B5EF4-FFF2-40B4-BE49-F238E27FC236}">
                <a16:creationId xmlns:a16="http://schemas.microsoft.com/office/drawing/2014/main" id="{6DC82DE1-2EEB-5040-8A65-5E18D5B61A51}"/>
              </a:ext>
            </a:extLst>
          </p:cNvPr>
          <p:cNvSpPr>
            <a:spLocks noGrp="1"/>
          </p:cNvSpPr>
          <p:nvPr>
            <p:ph type="body" sz="quarter" idx="22" hasCustomPrompt="1"/>
          </p:nvPr>
        </p:nvSpPr>
        <p:spPr>
          <a:xfrm>
            <a:off x="3840620"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5" name="Picture Placeholder 84">
            <a:extLst>
              <a:ext uri="{FF2B5EF4-FFF2-40B4-BE49-F238E27FC236}">
                <a16:creationId xmlns:a16="http://schemas.microsoft.com/office/drawing/2014/main" id="{9864672D-59E2-1E4F-A74F-43D30EE2EFE3}"/>
              </a:ext>
            </a:extLst>
          </p:cNvPr>
          <p:cNvSpPr>
            <a:spLocks noGrp="1"/>
          </p:cNvSpPr>
          <p:nvPr>
            <p:ph type="pic" sz="quarter" idx="23"/>
          </p:nvPr>
        </p:nvSpPr>
        <p:spPr>
          <a:xfrm>
            <a:off x="3906257"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10" name="Text Placeholder 109">
            <a:extLst>
              <a:ext uri="{FF2B5EF4-FFF2-40B4-BE49-F238E27FC236}">
                <a16:creationId xmlns:a16="http://schemas.microsoft.com/office/drawing/2014/main" id="{DA3E9A29-365D-264C-AEDD-684F94EFF27F}"/>
              </a:ext>
            </a:extLst>
          </p:cNvPr>
          <p:cNvSpPr>
            <a:spLocks noGrp="1"/>
          </p:cNvSpPr>
          <p:nvPr>
            <p:ph type="body" sz="quarter" idx="24" hasCustomPrompt="1"/>
          </p:nvPr>
        </p:nvSpPr>
        <p:spPr>
          <a:xfrm>
            <a:off x="3856726" y="5304217"/>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flip="none" rotWithShape="1">
            <a:gsLst>
              <a:gs pos="0">
                <a:schemeClr val="accent2"/>
              </a:gs>
              <a:gs pos="100000">
                <a:schemeClr val="accent3"/>
              </a:gs>
            </a:gsLst>
            <a:lin ang="0" scaled="1"/>
            <a:tileRect/>
          </a:gradFill>
        </p:spPr>
        <p:txBody>
          <a:bodyPr wrap="square">
            <a:noAutofit/>
          </a:bodyPr>
          <a:lstStyle>
            <a:lvl1pPr>
              <a:defRPr sz="100"/>
            </a:lvl1pPr>
          </a:lstStyle>
          <a:p>
            <a:pPr lvl="0"/>
            <a:r>
              <a:rPr lang="en-US"/>
              <a:t> </a:t>
            </a:r>
          </a:p>
        </p:txBody>
      </p:sp>
      <p:sp>
        <p:nvSpPr>
          <p:cNvPr id="97" name="Text Placeholder 81">
            <a:extLst>
              <a:ext uri="{FF2B5EF4-FFF2-40B4-BE49-F238E27FC236}">
                <a16:creationId xmlns:a16="http://schemas.microsoft.com/office/drawing/2014/main" id="{2F2F7D6C-5B5A-114D-8F3F-DA9C47FEC264}"/>
              </a:ext>
            </a:extLst>
          </p:cNvPr>
          <p:cNvSpPr>
            <a:spLocks noGrp="1"/>
          </p:cNvSpPr>
          <p:nvPr>
            <p:ph type="body" sz="quarter" idx="25" hasCustomPrompt="1"/>
          </p:nvPr>
        </p:nvSpPr>
        <p:spPr>
          <a:xfrm>
            <a:off x="6274839"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8" name="Picture Placeholder 84">
            <a:extLst>
              <a:ext uri="{FF2B5EF4-FFF2-40B4-BE49-F238E27FC236}">
                <a16:creationId xmlns:a16="http://schemas.microsoft.com/office/drawing/2014/main" id="{F41B96F4-97F1-6448-A093-4383407B9629}"/>
              </a:ext>
            </a:extLst>
          </p:cNvPr>
          <p:cNvSpPr>
            <a:spLocks noGrp="1"/>
          </p:cNvSpPr>
          <p:nvPr>
            <p:ph type="pic" sz="quarter" idx="26"/>
          </p:nvPr>
        </p:nvSpPr>
        <p:spPr>
          <a:xfrm>
            <a:off x="6340476"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00" name="Text Placeholder 81">
            <a:extLst>
              <a:ext uri="{FF2B5EF4-FFF2-40B4-BE49-F238E27FC236}">
                <a16:creationId xmlns:a16="http://schemas.microsoft.com/office/drawing/2014/main" id="{8C4E34AE-B57E-B541-8BD7-7CE5CA6D0729}"/>
              </a:ext>
            </a:extLst>
          </p:cNvPr>
          <p:cNvSpPr>
            <a:spLocks noGrp="1"/>
          </p:cNvSpPr>
          <p:nvPr>
            <p:ph type="body" sz="quarter" idx="28" hasCustomPrompt="1"/>
          </p:nvPr>
        </p:nvSpPr>
        <p:spPr>
          <a:xfrm>
            <a:off x="8685515"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101" name="Picture Placeholder 84">
            <a:extLst>
              <a:ext uri="{FF2B5EF4-FFF2-40B4-BE49-F238E27FC236}">
                <a16:creationId xmlns:a16="http://schemas.microsoft.com/office/drawing/2014/main" id="{7178C4D6-340E-FB4C-B20B-E218AAA6C0C3}"/>
              </a:ext>
            </a:extLst>
          </p:cNvPr>
          <p:cNvSpPr>
            <a:spLocks noGrp="1"/>
          </p:cNvSpPr>
          <p:nvPr>
            <p:ph type="pic" sz="quarter" idx="29"/>
          </p:nvPr>
        </p:nvSpPr>
        <p:spPr>
          <a:xfrm>
            <a:off x="8751152"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0"/>
            <a:ext cx="3120815" cy="6502400"/>
          </a:xfrm>
        </p:spPr>
        <p:txBody>
          <a:bodyPr anchor="ctr">
            <a:normAutofit/>
          </a:bodyPr>
          <a:lstStyle>
            <a:lvl1pPr>
              <a:defRPr sz="4500">
                <a:solidFill>
                  <a:schemeClr val="bg1"/>
                </a:solidFill>
              </a:defRPr>
            </a:lvl1pPr>
          </a:lstStyle>
          <a:p>
            <a:r>
              <a:rPr lang="en-GB"/>
              <a:t>Who’s in the room?</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3" name="Text Placeholder 81">
            <a:extLst>
              <a:ext uri="{FF2B5EF4-FFF2-40B4-BE49-F238E27FC236}">
                <a16:creationId xmlns:a16="http://schemas.microsoft.com/office/drawing/2014/main" id="{7E0D0B2A-74C6-F544-B979-122FB08EAB6C}"/>
              </a:ext>
            </a:extLst>
          </p:cNvPr>
          <p:cNvSpPr>
            <a:spLocks noGrp="1"/>
          </p:cNvSpPr>
          <p:nvPr>
            <p:ph type="body" sz="quarter" idx="31" hasCustomPrompt="1"/>
          </p:nvPr>
        </p:nvSpPr>
        <p:spPr>
          <a:xfrm>
            <a:off x="-2844492" y="-962970"/>
            <a:ext cx="2123440" cy="578485"/>
          </a:xfrm>
        </p:spPr>
        <p:txBody>
          <a:bodyPr>
            <a:noAutofit/>
          </a:bodyPr>
          <a:lstStyle>
            <a:lvl1pPr>
              <a:lnSpc>
                <a:spcPct val="100000"/>
              </a:lnSpc>
              <a:defRPr sz="1000"/>
            </a:lvl1pPr>
          </a:lstStyle>
          <a:p>
            <a:r>
              <a:rPr lang="en-US" sz="1600" b="1"/>
              <a:t>Name</a:t>
            </a:r>
            <a:br>
              <a:rPr lang="en-US" sz="1600" b="1"/>
            </a:br>
            <a:r>
              <a:rPr lang="en-US" sz="1600" b="0"/>
              <a:t>Job Title</a:t>
            </a:r>
            <a:endParaRPr lang="en-US" sz="1600"/>
          </a:p>
        </p:txBody>
      </p:sp>
      <p:sp>
        <p:nvSpPr>
          <p:cNvPr id="104" name="Picture Placeholder 84">
            <a:extLst>
              <a:ext uri="{FF2B5EF4-FFF2-40B4-BE49-F238E27FC236}">
                <a16:creationId xmlns:a16="http://schemas.microsoft.com/office/drawing/2014/main" id="{D0DB8D45-0BA0-7C45-AF18-2BF1AF60CCD8}"/>
              </a:ext>
            </a:extLst>
          </p:cNvPr>
          <p:cNvSpPr>
            <a:spLocks noGrp="1"/>
          </p:cNvSpPr>
          <p:nvPr>
            <p:ph type="pic" sz="quarter" idx="32"/>
          </p:nvPr>
        </p:nvSpPr>
        <p:spPr>
          <a:xfrm>
            <a:off x="-2778855"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06" name="Text Placeholder 81">
            <a:extLst>
              <a:ext uri="{FF2B5EF4-FFF2-40B4-BE49-F238E27FC236}">
                <a16:creationId xmlns:a16="http://schemas.microsoft.com/office/drawing/2014/main" id="{F19C58E5-3706-D849-B1FB-D04CCCFC09E9}"/>
              </a:ext>
            </a:extLst>
          </p:cNvPr>
          <p:cNvSpPr>
            <a:spLocks noGrp="1"/>
          </p:cNvSpPr>
          <p:nvPr>
            <p:ph type="body" sz="quarter" idx="34" hasCustomPrompt="1"/>
          </p:nvPr>
        </p:nvSpPr>
        <p:spPr>
          <a:xfrm>
            <a:off x="-410273"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07" name="Picture Placeholder 84">
            <a:extLst>
              <a:ext uri="{FF2B5EF4-FFF2-40B4-BE49-F238E27FC236}">
                <a16:creationId xmlns:a16="http://schemas.microsoft.com/office/drawing/2014/main" id="{DE1FF348-F469-484B-821E-0676CD8FC528}"/>
              </a:ext>
            </a:extLst>
          </p:cNvPr>
          <p:cNvSpPr>
            <a:spLocks noGrp="1"/>
          </p:cNvSpPr>
          <p:nvPr>
            <p:ph type="pic" sz="quarter" idx="35"/>
          </p:nvPr>
        </p:nvSpPr>
        <p:spPr>
          <a:xfrm>
            <a:off x="-344636"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11" name="Text Placeholder 81">
            <a:extLst>
              <a:ext uri="{FF2B5EF4-FFF2-40B4-BE49-F238E27FC236}">
                <a16:creationId xmlns:a16="http://schemas.microsoft.com/office/drawing/2014/main" id="{76303C0A-F9BB-C94D-8821-CF7DC825DF8B}"/>
              </a:ext>
            </a:extLst>
          </p:cNvPr>
          <p:cNvSpPr>
            <a:spLocks noGrp="1"/>
          </p:cNvSpPr>
          <p:nvPr>
            <p:ph type="body" sz="quarter" idx="37" hasCustomPrompt="1"/>
          </p:nvPr>
        </p:nvSpPr>
        <p:spPr>
          <a:xfrm>
            <a:off x="2005444"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2" name="Picture Placeholder 84">
            <a:extLst>
              <a:ext uri="{FF2B5EF4-FFF2-40B4-BE49-F238E27FC236}">
                <a16:creationId xmlns:a16="http://schemas.microsoft.com/office/drawing/2014/main" id="{6E301ED4-7195-8946-8990-DA94FE5C8898}"/>
              </a:ext>
            </a:extLst>
          </p:cNvPr>
          <p:cNvSpPr>
            <a:spLocks noGrp="1"/>
          </p:cNvSpPr>
          <p:nvPr>
            <p:ph type="pic" sz="quarter" idx="38"/>
          </p:nvPr>
        </p:nvSpPr>
        <p:spPr>
          <a:xfrm>
            <a:off x="2071081"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14" name="Text Placeholder 81">
            <a:extLst>
              <a:ext uri="{FF2B5EF4-FFF2-40B4-BE49-F238E27FC236}">
                <a16:creationId xmlns:a16="http://schemas.microsoft.com/office/drawing/2014/main" id="{F283A561-8613-8D48-8F20-EF710CB0BFD0}"/>
              </a:ext>
            </a:extLst>
          </p:cNvPr>
          <p:cNvSpPr>
            <a:spLocks noGrp="1"/>
          </p:cNvSpPr>
          <p:nvPr>
            <p:ph type="body" sz="quarter" idx="40" hasCustomPrompt="1"/>
          </p:nvPr>
        </p:nvSpPr>
        <p:spPr>
          <a:xfrm>
            <a:off x="4439663"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5" name="Picture Placeholder 84">
            <a:extLst>
              <a:ext uri="{FF2B5EF4-FFF2-40B4-BE49-F238E27FC236}">
                <a16:creationId xmlns:a16="http://schemas.microsoft.com/office/drawing/2014/main" id="{E0462B2D-83BE-2742-B468-05908CC2B4C0}"/>
              </a:ext>
            </a:extLst>
          </p:cNvPr>
          <p:cNvSpPr>
            <a:spLocks noGrp="1"/>
          </p:cNvSpPr>
          <p:nvPr>
            <p:ph type="pic" sz="quarter" idx="41"/>
          </p:nvPr>
        </p:nvSpPr>
        <p:spPr>
          <a:xfrm>
            <a:off x="4505300"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30" name="Text Placeholder 129">
            <a:extLst>
              <a:ext uri="{FF2B5EF4-FFF2-40B4-BE49-F238E27FC236}">
                <a16:creationId xmlns:a16="http://schemas.microsoft.com/office/drawing/2014/main" id="{50B106BD-3822-2A4D-B695-9372E8B077F2}"/>
              </a:ext>
            </a:extLst>
          </p:cNvPr>
          <p:cNvSpPr>
            <a:spLocks noGrp="1"/>
          </p:cNvSpPr>
          <p:nvPr>
            <p:ph type="body" sz="quarter" idx="42" hasCustomPrompt="1"/>
          </p:nvPr>
        </p:nvSpPr>
        <p:spPr>
          <a:xfrm>
            <a:off x="-2828386" y="-1149071"/>
            <a:ext cx="9426645" cy="193040"/>
          </a:xfrm>
          <a:custGeom>
            <a:avLst/>
            <a:gdLst>
              <a:gd name="connsiteX0" fmla="*/ 7332415 w 9426645"/>
              <a:gd name="connsiteY0" fmla="*/ 0 h 193040"/>
              <a:gd name="connsiteX1" fmla="*/ 9426645 w 9426645"/>
              <a:gd name="connsiteY1" fmla="*/ 0 h 193040"/>
              <a:gd name="connsiteX2" fmla="*/ 9378385 w 9426645"/>
              <a:gd name="connsiteY2" fmla="*/ 193040 h 193040"/>
              <a:gd name="connsiteX3" fmla="*/ 7284155 w 9426645"/>
              <a:gd name="connsiteY3" fmla="*/ 193040 h 193040"/>
              <a:gd name="connsiteX4" fmla="*/ 4898196 w 9426645"/>
              <a:gd name="connsiteY4" fmla="*/ 0 h 193040"/>
              <a:gd name="connsiteX5" fmla="*/ 6992426 w 9426645"/>
              <a:gd name="connsiteY5" fmla="*/ 0 h 193040"/>
              <a:gd name="connsiteX6" fmla="*/ 6944166 w 9426645"/>
              <a:gd name="connsiteY6" fmla="*/ 193040 h 193040"/>
              <a:gd name="connsiteX7" fmla="*/ 4849936 w 9426645"/>
              <a:gd name="connsiteY7" fmla="*/ 193040 h 193040"/>
              <a:gd name="connsiteX8" fmla="*/ 2482479 w 9426645"/>
              <a:gd name="connsiteY8" fmla="*/ 0 h 193040"/>
              <a:gd name="connsiteX9" fmla="*/ 4576709 w 9426645"/>
              <a:gd name="connsiteY9" fmla="*/ 0 h 193040"/>
              <a:gd name="connsiteX10" fmla="*/ 4528449 w 9426645"/>
              <a:gd name="connsiteY10" fmla="*/ 193040 h 193040"/>
              <a:gd name="connsiteX11" fmla="*/ 2434219 w 9426645"/>
              <a:gd name="connsiteY11" fmla="*/ 193040 h 193040"/>
              <a:gd name="connsiteX12" fmla="*/ 48260 w 9426645"/>
              <a:gd name="connsiteY12" fmla="*/ 0 h 193040"/>
              <a:gd name="connsiteX13" fmla="*/ 2142490 w 9426645"/>
              <a:gd name="connsiteY13" fmla="*/ 0 h 193040"/>
              <a:gd name="connsiteX14" fmla="*/ 2094230 w 9426645"/>
              <a:gd name="connsiteY14" fmla="*/ 193040 h 193040"/>
              <a:gd name="connsiteX15" fmla="*/ 0 w 9426645"/>
              <a:gd name="connsiteY15"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26645" h="193040">
                <a:moveTo>
                  <a:pt x="7332415" y="0"/>
                </a:moveTo>
                <a:lnTo>
                  <a:pt x="9426645" y="0"/>
                </a:lnTo>
                <a:lnTo>
                  <a:pt x="9378385" y="193040"/>
                </a:lnTo>
                <a:lnTo>
                  <a:pt x="7284155" y="193040"/>
                </a:lnTo>
                <a:close/>
                <a:moveTo>
                  <a:pt x="4898196" y="0"/>
                </a:moveTo>
                <a:lnTo>
                  <a:pt x="6992426" y="0"/>
                </a:lnTo>
                <a:lnTo>
                  <a:pt x="6944166" y="193040"/>
                </a:lnTo>
                <a:lnTo>
                  <a:pt x="4849936"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
        <p:nvSpPr>
          <p:cNvPr id="117" name="Text Placeholder 81">
            <a:extLst>
              <a:ext uri="{FF2B5EF4-FFF2-40B4-BE49-F238E27FC236}">
                <a16:creationId xmlns:a16="http://schemas.microsoft.com/office/drawing/2014/main" id="{3449C71E-0385-3546-96E4-0733A896EC9D}"/>
              </a:ext>
            </a:extLst>
          </p:cNvPr>
          <p:cNvSpPr>
            <a:spLocks noGrp="1"/>
          </p:cNvSpPr>
          <p:nvPr>
            <p:ph type="body" sz="quarter" idx="43" hasCustomPrompt="1"/>
          </p:nvPr>
        </p:nvSpPr>
        <p:spPr>
          <a:xfrm>
            <a:off x="7637100"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8" name="Picture Placeholder 84">
            <a:extLst>
              <a:ext uri="{FF2B5EF4-FFF2-40B4-BE49-F238E27FC236}">
                <a16:creationId xmlns:a16="http://schemas.microsoft.com/office/drawing/2014/main" id="{028147C7-EA5C-5948-B47C-5BDE1CFD9589}"/>
              </a:ext>
            </a:extLst>
          </p:cNvPr>
          <p:cNvSpPr>
            <a:spLocks noGrp="1"/>
          </p:cNvSpPr>
          <p:nvPr>
            <p:ph type="pic" sz="quarter" idx="44"/>
          </p:nvPr>
        </p:nvSpPr>
        <p:spPr>
          <a:xfrm>
            <a:off x="7702737"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20" name="Text Placeholder 81">
            <a:extLst>
              <a:ext uri="{FF2B5EF4-FFF2-40B4-BE49-F238E27FC236}">
                <a16:creationId xmlns:a16="http://schemas.microsoft.com/office/drawing/2014/main" id="{F57E074B-A28E-DD4E-B544-FEA023E9249E}"/>
              </a:ext>
            </a:extLst>
          </p:cNvPr>
          <p:cNvSpPr>
            <a:spLocks noGrp="1"/>
          </p:cNvSpPr>
          <p:nvPr>
            <p:ph type="body" sz="quarter" idx="46" hasCustomPrompt="1"/>
          </p:nvPr>
        </p:nvSpPr>
        <p:spPr>
          <a:xfrm>
            <a:off x="10071319"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21" name="Picture Placeholder 84">
            <a:extLst>
              <a:ext uri="{FF2B5EF4-FFF2-40B4-BE49-F238E27FC236}">
                <a16:creationId xmlns:a16="http://schemas.microsoft.com/office/drawing/2014/main" id="{2BC78A02-BEEC-7A45-905E-15B201C46999}"/>
              </a:ext>
            </a:extLst>
          </p:cNvPr>
          <p:cNvSpPr>
            <a:spLocks noGrp="1"/>
          </p:cNvSpPr>
          <p:nvPr>
            <p:ph type="pic" sz="quarter" idx="47"/>
          </p:nvPr>
        </p:nvSpPr>
        <p:spPr>
          <a:xfrm>
            <a:off x="10136956"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29" name="Text Placeholder 128">
            <a:extLst>
              <a:ext uri="{FF2B5EF4-FFF2-40B4-BE49-F238E27FC236}">
                <a16:creationId xmlns:a16="http://schemas.microsoft.com/office/drawing/2014/main" id="{5AD38A9A-5E25-024C-A999-557AA4DC5988}"/>
              </a:ext>
            </a:extLst>
          </p:cNvPr>
          <p:cNvSpPr>
            <a:spLocks noGrp="1"/>
          </p:cNvSpPr>
          <p:nvPr>
            <p:ph type="body" sz="quarter" idx="48" hasCustomPrompt="1"/>
          </p:nvPr>
        </p:nvSpPr>
        <p:spPr>
          <a:xfrm>
            <a:off x="7653206" y="-1149071"/>
            <a:ext cx="4576709" cy="193040"/>
          </a:xfrm>
          <a:custGeom>
            <a:avLst/>
            <a:gdLst>
              <a:gd name="connsiteX0" fmla="*/ 2482479 w 4576709"/>
              <a:gd name="connsiteY0" fmla="*/ 0 h 193040"/>
              <a:gd name="connsiteX1" fmla="*/ 4576709 w 4576709"/>
              <a:gd name="connsiteY1" fmla="*/ 0 h 193040"/>
              <a:gd name="connsiteX2" fmla="*/ 4528449 w 4576709"/>
              <a:gd name="connsiteY2" fmla="*/ 193040 h 193040"/>
              <a:gd name="connsiteX3" fmla="*/ 2434219 w 4576709"/>
              <a:gd name="connsiteY3" fmla="*/ 193040 h 193040"/>
              <a:gd name="connsiteX4" fmla="*/ 48260 w 4576709"/>
              <a:gd name="connsiteY4" fmla="*/ 0 h 193040"/>
              <a:gd name="connsiteX5" fmla="*/ 2142490 w 4576709"/>
              <a:gd name="connsiteY5" fmla="*/ 0 h 193040"/>
              <a:gd name="connsiteX6" fmla="*/ 2094230 w 4576709"/>
              <a:gd name="connsiteY6" fmla="*/ 193040 h 193040"/>
              <a:gd name="connsiteX7" fmla="*/ 0 w 4576709"/>
              <a:gd name="connsiteY7"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6709" h="193040">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Tree>
    <p:extLst>
      <p:ext uri="{BB962C8B-B14F-4D97-AF65-F5344CB8AC3E}">
        <p14:creationId xmlns:p14="http://schemas.microsoft.com/office/powerpoint/2010/main" val="4196473027"/>
      </p:ext>
    </p:extLst>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preserve="1">
  <p:cSld name="1_Agenda - image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1802342"/>
            <a:ext cx="5487666" cy="44460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611550055"/>
      </p:ext>
    </p:extLst>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preserve="1">
  <p:cSld name="1_Basic - white">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solidFill>
                  <a:srgbClr val="404E5C"/>
                </a:solidFill>
              </a:rPr>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solidFill>
                  <a:srgbClr val="404E5C"/>
                </a:solidFill>
              </a:rPr>
              <a:pPr/>
              <a:t>‹Nº›</a:t>
            </a:fld>
            <a:endParaRPr lang="en-GB">
              <a:solidFill>
                <a:srgbClr val="404E5C"/>
              </a:solidFill>
            </a:endParaRPr>
          </a:p>
        </p:txBody>
      </p:sp>
      <p:grpSp>
        <p:nvGrpSpPr>
          <p:cNvPr id="11" name="Group 10">
            <a:extLst>
              <a:ext uri="{FF2B5EF4-FFF2-40B4-BE49-F238E27FC236}">
                <a16:creationId xmlns:a16="http://schemas.microsoft.com/office/drawing/2014/main" id="{DAF7EE12-1B1F-6E41-A266-FC7AB4CE1D53}"/>
              </a:ext>
            </a:extLst>
          </p:cNvPr>
          <p:cNvGrpSpPr/>
          <p:nvPr/>
        </p:nvGrpSpPr>
        <p:grpSpPr>
          <a:xfrm>
            <a:off x="0" y="6244050"/>
            <a:ext cx="12192000" cy="613950"/>
            <a:chOff x="0" y="6244050"/>
            <a:chExt cx="12192000" cy="613950"/>
          </a:xfrm>
        </p:grpSpPr>
        <p:sp>
          <p:nvSpPr>
            <p:cNvPr id="12" name="Rectangle 11">
              <a:extLst>
                <a:ext uri="{FF2B5EF4-FFF2-40B4-BE49-F238E27FC236}">
                  <a16:creationId xmlns:a16="http://schemas.microsoft.com/office/drawing/2014/main" id="{5FC71CB0-7E7B-994A-BB76-A471F125A5D5}"/>
                </a:ext>
              </a:extLst>
            </p:cNvPr>
            <p:cNvSpPr/>
            <p:nvPr/>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 name="Oval 12">
              <a:extLst>
                <a:ext uri="{FF2B5EF4-FFF2-40B4-BE49-F238E27FC236}">
                  <a16:creationId xmlns:a16="http://schemas.microsoft.com/office/drawing/2014/main" id="{D3DE6A1C-3463-B344-8EA3-32F04801C3B6}"/>
                </a:ext>
              </a:extLst>
            </p:cNvPr>
            <p:cNvSpPr>
              <a:spLocks noChangeAspect="1"/>
            </p:cNvSpPr>
            <p:nvPr/>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grpSp>
      <p:sp>
        <p:nvSpPr>
          <p:cNvPr id="15" name="Slide Number Placeholder 5">
            <a:extLst>
              <a:ext uri="{FF2B5EF4-FFF2-40B4-BE49-F238E27FC236}">
                <a16:creationId xmlns:a16="http://schemas.microsoft.com/office/drawing/2014/main" id="{1DF428C4-5799-FC45-BFFF-784BF2BE3632}"/>
              </a:ext>
            </a:extLst>
          </p:cNvPr>
          <p:cNvSpPr txBox="1">
            <a:spLocks/>
          </p:cNvSpPr>
          <p:nvPr/>
        </p:nvSpPr>
        <p:spPr>
          <a:xfrm>
            <a:off x="11365923" y="6498000"/>
            <a:ext cx="464127" cy="360000"/>
          </a:xfrm>
          <a:prstGeom prst="rect">
            <a:avLst/>
          </a:prstGeom>
        </p:spPr>
        <p:txBody>
          <a:bodyPr vert="horz" lIns="0" tIns="0" rIns="0" bIns="0" rtlCol="0" anchor="ctr"/>
          <a:lstStyle>
            <a:defPPr>
              <a:defRPr lang="en-US"/>
            </a:defPPr>
            <a:lvl1pPr marL="0" algn="r" defTabSz="914400" rtl="0" eaLnBrk="1" latinLnBrk="0" hangingPunct="1">
              <a:defRPr sz="8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1D7550-0EB0-3A43-B3ED-278106F7B6C0}" type="slidenum">
              <a:rPr lang="en-GB" smtClean="0">
                <a:solidFill>
                  <a:srgbClr val="404E5C"/>
                </a:solidFill>
              </a:rPr>
              <a:pPr/>
              <a:t>‹Nº›</a:t>
            </a:fld>
            <a:endParaRPr lang="en-GB">
              <a:solidFill>
                <a:srgbClr val="404E5C"/>
              </a:solidFill>
            </a:endParaRPr>
          </a:p>
        </p:txBody>
      </p:sp>
      <p:pic>
        <p:nvPicPr>
          <p:cNvPr id="16" name="Picture 15">
            <a:extLst>
              <a:ext uri="{FF2B5EF4-FFF2-40B4-BE49-F238E27FC236}">
                <a16:creationId xmlns:a16="http://schemas.microsoft.com/office/drawing/2014/main" id="{EEA482E0-B01C-F146-BA1B-F2A64B1E0F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0093" y="6335850"/>
            <a:ext cx="320400" cy="320400"/>
          </a:xfrm>
          <a:prstGeom prst="rect">
            <a:avLst/>
          </a:prstGeom>
        </p:spPr>
      </p:pic>
    </p:spTree>
    <p:extLst>
      <p:ext uri="{BB962C8B-B14F-4D97-AF65-F5344CB8AC3E}">
        <p14:creationId xmlns:p14="http://schemas.microsoft.com/office/powerpoint/2010/main" val="760398852"/>
      </p:ext>
    </p:extLst>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preserve="1">
  <p:cSld name="Agenda Slide">
    <p:bg>
      <p:bgPr>
        <a:solidFill>
          <a:schemeClr val="tx1"/>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BE3069A-510B-D547-99D1-B2517D804836}"/>
              </a:ext>
            </a:extLst>
          </p:cNvPr>
          <p:cNvSpPr/>
          <p:nvPr/>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7" name="Text Placeholder 46">
            <a:extLst>
              <a:ext uri="{FF2B5EF4-FFF2-40B4-BE49-F238E27FC236}">
                <a16:creationId xmlns:a16="http://schemas.microsoft.com/office/drawing/2014/main" id="{4B84F29C-D94D-954F-84AE-B2D3A9F3937B}"/>
              </a:ext>
            </a:extLst>
          </p:cNvPr>
          <p:cNvSpPr>
            <a:spLocks noGrp="1"/>
          </p:cNvSpPr>
          <p:nvPr>
            <p:ph type="body" sz="quarter" idx="15" hasCustomPrompt="1"/>
          </p:nvPr>
        </p:nvSpPr>
        <p:spPr>
          <a:xfrm>
            <a:off x="913636" y="1879600"/>
            <a:ext cx="10567928" cy="3085507"/>
          </a:xfrm>
          <a:custGeom>
            <a:avLst/>
            <a:gdLst>
              <a:gd name="connsiteX0" fmla="*/ 7621350 w 10567928"/>
              <a:gd name="connsiteY0" fmla="*/ 0 h 3085507"/>
              <a:gd name="connsiteX1" fmla="*/ 10567928 w 10567928"/>
              <a:gd name="connsiteY1" fmla="*/ 0 h 3085507"/>
              <a:gd name="connsiteX2" fmla="*/ 9796551 w 10567928"/>
              <a:gd name="connsiteY2" fmla="*/ 3085507 h 3085507"/>
              <a:gd name="connsiteX3" fmla="*/ 6849973 w 10567928"/>
              <a:gd name="connsiteY3" fmla="*/ 3085507 h 3085507"/>
              <a:gd name="connsiteX4" fmla="*/ 4185698 w 10567928"/>
              <a:gd name="connsiteY4" fmla="*/ 0 h 3085507"/>
              <a:gd name="connsiteX5" fmla="*/ 7132276 w 10567928"/>
              <a:gd name="connsiteY5" fmla="*/ 0 h 3085507"/>
              <a:gd name="connsiteX6" fmla="*/ 6360899 w 10567928"/>
              <a:gd name="connsiteY6" fmla="*/ 3085507 h 3085507"/>
              <a:gd name="connsiteX7" fmla="*/ 3414321 w 10567928"/>
              <a:gd name="connsiteY7" fmla="*/ 3085507 h 3085507"/>
              <a:gd name="connsiteX8" fmla="*/ 771377 w 10567928"/>
              <a:gd name="connsiteY8" fmla="*/ 0 h 3085507"/>
              <a:gd name="connsiteX9" fmla="*/ 3717955 w 10567928"/>
              <a:gd name="connsiteY9" fmla="*/ 0 h 3085507"/>
              <a:gd name="connsiteX10" fmla="*/ 2946578 w 10567928"/>
              <a:gd name="connsiteY10" fmla="*/ 3085507 h 3085507"/>
              <a:gd name="connsiteX11" fmla="*/ 0 w 10567928"/>
              <a:gd name="connsiteY11"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67928" h="3085507">
                <a:moveTo>
                  <a:pt x="7621350" y="0"/>
                </a:moveTo>
                <a:lnTo>
                  <a:pt x="10567928" y="0"/>
                </a:lnTo>
                <a:lnTo>
                  <a:pt x="9796551" y="3085507"/>
                </a:lnTo>
                <a:lnTo>
                  <a:pt x="684997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5" name="Text Placeholder 54">
            <a:extLst>
              <a:ext uri="{FF2B5EF4-FFF2-40B4-BE49-F238E27FC236}">
                <a16:creationId xmlns:a16="http://schemas.microsoft.com/office/drawing/2014/main" id="{6CBD5F40-1D90-DD4C-B6B7-B57D94A80127}"/>
              </a:ext>
            </a:extLst>
          </p:cNvPr>
          <p:cNvSpPr>
            <a:spLocks noGrp="1"/>
          </p:cNvSpPr>
          <p:nvPr>
            <p:ph type="body" sz="quarter" idx="18" hasCustomPrompt="1"/>
          </p:nvPr>
        </p:nvSpPr>
        <p:spPr>
          <a:xfrm>
            <a:off x="-4780221" y="-3701053"/>
            <a:ext cx="7132276" cy="3085507"/>
          </a:xfrm>
          <a:custGeom>
            <a:avLst/>
            <a:gdLst>
              <a:gd name="connsiteX0" fmla="*/ 4185698 w 7132276"/>
              <a:gd name="connsiteY0" fmla="*/ 0 h 3085507"/>
              <a:gd name="connsiteX1" fmla="*/ 7132276 w 7132276"/>
              <a:gd name="connsiteY1" fmla="*/ 0 h 3085507"/>
              <a:gd name="connsiteX2" fmla="*/ 6360899 w 7132276"/>
              <a:gd name="connsiteY2" fmla="*/ 3085507 h 3085507"/>
              <a:gd name="connsiteX3" fmla="*/ 3414321 w 7132276"/>
              <a:gd name="connsiteY3" fmla="*/ 3085507 h 3085507"/>
              <a:gd name="connsiteX4" fmla="*/ 771377 w 7132276"/>
              <a:gd name="connsiteY4" fmla="*/ 0 h 3085507"/>
              <a:gd name="connsiteX5" fmla="*/ 3717955 w 7132276"/>
              <a:gd name="connsiteY5" fmla="*/ 0 h 3085507"/>
              <a:gd name="connsiteX6" fmla="*/ 2946578 w 7132276"/>
              <a:gd name="connsiteY6" fmla="*/ 3085507 h 3085507"/>
              <a:gd name="connsiteX7" fmla="*/ 0 w 7132276"/>
              <a:gd name="connsiteY7"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32276" h="3085507">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4" name="Text Placeholder 53">
            <a:extLst>
              <a:ext uri="{FF2B5EF4-FFF2-40B4-BE49-F238E27FC236}">
                <a16:creationId xmlns:a16="http://schemas.microsoft.com/office/drawing/2014/main" id="{4E58788E-AC90-1745-BF47-05A11C6088B8}"/>
              </a:ext>
            </a:extLst>
          </p:cNvPr>
          <p:cNvSpPr>
            <a:spLocks noGrp="1"/>
          </p:cNvSpPr>
          <p:nvPr>
            <p:ph type="body" sz="quarter" idx="22" hasCustomPrompt="1"/>
          </p:nvPr>
        </p:nvSpPr>
        <p:spPr>
          <a:xfrm>
            <a:off x="3420351" y="-3701053"/>
            <a:ext cx="13944009" cy="3085507"/>
          </a:xfrm>
          <a:custGeom>
            <a:avLst/>
            <a:gdLst>
              <a:gd name="connsiteX0" fmla="*/ 10997431 w 13944009"/>
              <a:gd name="connsiteY0" fmla="*/ 0 h 3085507"/>
              <a:gd name="connsiteX1" fmla="*/ 13944009 w 13944009"/>
              <a:gd name="connsiteY1" fmla="*/ 0 h 3085507"/>
              <a:gd name="connsiteX2" fmla="*/ 13172632 w 13944009"/>
              <a:gd name="connsiteY2" fmla="*/ 3085507 h 3085507"/>
              <a:gd name="connsiteX3" fmla="*/ 10226054 w 13944009"/>
              <a:gd name="connsiteY3" fmla="*/ 3085507 h 3085507"/>
              <a:gd name="connsiteX4" fmla="*/ 7583110 w 13944009"/>
              <a:gd name="connsiteY4" fmla="*/ 0 h 3085507"/>
              <a:gd name="connsiteX5" fmla="*/ 10529688 w 13944009"/>
              <a:gd name="connsiteY5" fmla="*/ 0 h 3085507"/>
              <a:gd name="connsiteX6" fmla="*/ 9758311 w 13944009"/>
              <a:gd name="connsiteY6" fmla="*/ 3085507 h 3085507"/>
              <a:gd name="connsiteX7" fmla="*/ 6811733 w 13944009"/>
              <a:gd name="connsiteY7" fmla="*/ 3085507 h 3085507"/>
              <a:gd name="connsiteX8" fmla="*/ 4185698 w 13944009"/>
              <a:gd name="connsiteY8" fmla="*/ 0 h 3085507"/>
              <a:gd name="connsiteX9" fmla="*/ 7132276 w 13944009"/>
              <a:gd name="connsiteY9" fmla="*/ 0 h 3085507"/>
              <a:gd name="connsiteX10" fmla="*/ 6360899 w 13944009"/>
              <a:gd name="connsiteY10" fmla="*/ 3085507 h 3085507"/>
              <a:gd name="connsiteX11" fmla="*/ 3414321 w 13944009"/>
              <a:gd name="connsiteY11" fmla="*/ 3085507 h 3085507"/>
              <a:gd name="connsiteX12" fmla="*/ 771377 w 13944009"/>
              <a:gd name="connsiteY12" fmla="*/ 0 h 3085507"/>
              <a:gd name="connsiteX13" fmla="*/ 3717955 w 13944009"/>
              <a:gd name="connsiteY13" fmla="*/ 0 h 3085507"/>
              <a:gd name="connsiteX14" fmla="*/ 2946578 w 13944009"/>
              <a:gd name="connsiteY14" fmla="*/ 3085507 h 3085507"/>
              <a:gd name="connsiteX15" fmla="*/ 0 w 13944009"/>
              <a:gd name="connsiteY15"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44009" h="3085507">
                <a:moveTo>
                  <a:pt x="10997431" y="0"/>
                </a:moveTo>
                <a:lnTo>
                  <a:pt x="13944009" y="0"/>
                </a:lnTo>
                <a:lnTo>
                  <a:pt x="13172632" y="3085507"/>
                </a:lnTo>
                <a:lnTo>
                  <a:pt x="10226054" y="3085507"/>
                </a:lnTo>
                <a:close/>
                <a:moveTo>
                  <a:pt x="7583110" y="0"/>
                </a:moveTo>
                <a:lnTo>
                  <a:pt x="10529688" y="0"/>
                </a:lnTo>
                <a:lnTo>
                  <a:pt x="9758311" y="3085507"/>
                </a:lnTo>
                <a:lnTo>
                  <a:pt x="681173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7" name="Text Placeholder 56">
            <a:extLst>
              <a:ext uri="{FF2B5EF4-FFF2-40B4-BE49-F238E27FC236}">
                <a16:creationId xmlns:a16="http://schemas.microsoft.com/office/drawing/2014/main" id="{2E28E51D-7300-EC4D-A09B-64EA6E9FACE4}"/>
              </a:ext>
            </a:extLst>
          </p:cNvPr>
          <p:cNvSpPr>
            <a:spLocks noGrp="1"/>
          </p:cNvSpPr>
          <p:nvPr>
            <p:ph type="body" sz="quarter" idx="23" hasCustomPrompt="1"/>
          </p:nvPr>
        </p:nvSpPr>
        <p:spPr>
          <a:xfrm>
            <a:off x="171450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58" name="Text Placeholder 56">
            <a:extLst>
              <a:ext uri="{FF2B5EF4-FFF2-40B4-BE49-F238E27FC236}">
                <a16:creationId xmlns:a16="http://schemas.microsoft.com/office/drawing/2014/main" id="{F66483F3-8055-5347-A6FF-F7895E5E8E8C}"/>
              </a:ext>
            </a:extLst>
          </p:cNvPr>
          <p:cNvSpPr>
            <a:spLocks noGrp="1"/>
          </p:cNvSpPr>
          <p:nvPr>
            <p:ph type="body" sz="quarter" idx="24" hasCustomPrompt="1"/>
          </p:nvPr>
        </p:nvSpPr>
        <p:spPr>
          <a:xfrm>
            <a:off x="171450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59" name="Text Placeholder 56">
            <a:extLst>
              <a:ext uri="{FF2B5EF4-FFF2-40B4-BE49-F238E27FC236}">
                <a16:creationId xmlns:a16="http://schemas.microsoft.com/office/drawing/2014/main" id="{02FECF16-70BE-6C4F-BB2A-FD0693BFB3F4}"/>
              </a:ext>
            </a:extLst>
          </p:cNvPr>
          <p:cNvSpPr>
            <a:spLocks noGrp="1"/>
          </p:cNvSpPr>
          <p:nvPr>
            <p:ph type="body" sz="quarter" idx="25" hasCustomPrompt="1"/>
          </p:nvPr>
        </p:nvSpPr>
        <p:spPr>
          <a:xfrm>
            <a:off x="5159896"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0" name="Text Placeholder 56">
            <a:extLst>
              <a:ext uri="{FF2B5EF4-FFF2-40B4-BE49-F238E27FC236}">
                <a16:creationId xmlns:a16="http://schemas.microsoft.com/office/drawing/2014/main" id="{289D0B76-0415-2D4E-87A4-9E58C0035441}"/>
              </a:ext>
            </a:extLst>
          </p:cNvPr>
          <p:cNvSpPr>
            <a:spLocks noGrp="1"/>
          </p:cNvSpPr>
          <p:nvPr>
            <p:ph type="body" sz="quarter" idx="26" hasCustomPrompt="1"/>
          </p:nvPr>
        </p:nvSpPr>
        <p:spPr>
          <a:xfrm>
            <a:off x="5159896"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61" name="Text Placeholder 56">
            <a:extLst>
              <a:ext uri="{FF2B5EF4-FFF2-40B4-BE49-F238E27FC236}">
                <a16:creationId xmlns:a16="http://schemas.microsoft.com/office/drawing/2014/main" id="{6D87313E-EBF1-684A-82D4-D26EE269429D}"/>
              </a:ext>
            </a:extLst>
          </p:cNvPr>
          <p:cNvSpPr>
            <a:spLocks noGrp="1"/>
          </p:cNvSpPr>
          <p:nvPr>
            <p:ph type="body" sz="quarter" idx="27" hasCustomPrompt="1"/>
          </p:nvPr>
        </p:nvSpPr>
        <p:spPr>
          <a:xfrm>
            <a:off x="861628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2" name="Text Placeholder 56">
            <a:extLst>
              <a:ext uri="{FF2B5EF4-FFF2-40B4-BE49-F238E27FC236}">
                <a16:creationId xmlns:a16="http://schemas.microsoft.com/office/drawing/2014/main" id="{007DF5D0-3E64-3646-BDF1-66B9275404B5}"/>
              </a:ext>
            </a:extLst>
          </p:cNvPr>
          <p:cNvSpPr>
            <a:spLocks noGrp="1"/>
          </p:cNvSpPr>
          <p:nvPr>
            <p:ph type="body" sz="quarter" idx="28" hasCustomPrompt="1"/>
          </p:nvPr>
        </p:nvSpPr>
        <p:spPr>
          <a:xfrm>
            <a:off x="861628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17" name="Title 1">
            <a:extLst>
              <a:ext uri="{FF2B5EF4-FFF2-40B4-BE49-F238E27FC236}">
                <a16:creationId xmlns:a16="http://schemas.microsoft.com/office/drawing/2014/main" id="{A9D9B270-FE21-444E-AB80-6A52EC0C5084}"/>
              </a:ext>
            </a:extLst>
          </p:cNvPr>
          <p:cNvSpPr>
            <a:spLocks noGrp="1"/>
          </p:cNvSpPr>
          <p:nvPr>
            <p:ph type="title" hasCustomPrompt="1"/>
          </p:nvPr>
        </p:nvSpPr>
        <p:spPr>
          <a:xfrm>
            <a:off x="618065" y="609600"/>
            <a:ext cx="3626481" cy="1192742"/>
          </a:xfrm>
        </p:spPr>
        <p:txBody>
          <a:bodyPr>
            <a:normAutofit/>
          </a:bodyPr>
          <a:lstStyle>
            <a:lvl1pPr>
              <a:defRPr sz="4500">
                <a:solidFill>
                  <a:schemeClr val="bg1"/>
                </a:solidFill>
              </a:defRPr>
            </a:lvl1pPr>
          </a:lstStyle>
          <a:p>
            <a:r>
              <a:rPr lang="en-US" sz="2400"/>
              <a:t>Today’s Key Takeaways</a:t>
            </a:r>
          </a:p>
        </p:txBody>
      </p:sp>
    </p:spTree>
    <p:extLst>
      <p:ext uri="{BB962C8B-B14F-4D97-AF65-F5344CB8AC3E}">
        <p14:creationId xmlns:p14="http://schemas.microsoft.com/office/powerpoint/2010/main" val="506019198"/>
      </p:ext>
    </p:extLst>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preserve="1">
  <p:cSld name="Basic Slid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2629678254"/>
      </p:ext>
    </p:extLst>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preserve="1">
  <p:cSld name="Image + title #3">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BF43660B-81B2-B143-B11D-85302EECFDBE}"/>
              </a:ext>
            </a:extLst>
          </p:cNvPr>
          <p:cNvSpPr/>
          <p:nvPr/>
        </p:nvSpPr>
        <p:spPr>
          <a:xfrm>
            <a:off x="-1" y="169378"/>
            <a:ext cx="6096001" cy="65139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icture Placeholder 3">
            <a:extLst>
              <a:ext uri="{FF2B5EF4-FFF2-40B4-BE49-F238E27FC236}">
                <a16:creationId xmlns:a16="http://schemas.microsoft.com/office/drawing/2014/main" id="{E9EEBBFB-5AFB-E546-B708-FD2A696F2A2D}"/>
              </a:ext>
            </a:extLst>
          </p:cNvPr>
          <p:cNvSpPr>
            <a:spLocks noGrp="1"/>
          </p:cNvSpPr>
          <p:nvPr>
            <p:ph type="pic" sz="quarter" idx="16"/>
          </p:nvPr>
        </p:nvSpPr>
        <p:spPr>
          <a:xfrm>
            <a:off x="7067241" y="346075"/>
            <a:ext cx="5124760" cy="6165850"/>
          </a:xfrm>
          <a:prstGeom prst="rect">
            <a:avLst/>
          </a:prstGeom>
          <a:solidFill>
            <a:schemeClr val="bg1">
              <a:lumMod val="95000"/>
            </a:schemeClr>
          </a:solidFill>
          <a:ln>
            <a:noFill/>
          </a:ln>
        </p:spPr>
        <p:txBody>
          <a:bodyPr lIns="0" tIns="0" rIns="0" bIns="0" anchor="ctr">
            <a:normAutofit/>
          </a:bodyPr>
          <a:lstStyle>
            <a:lvl1pPr marL="0" indent="0" algn="ctr">
              <a:buNone/>
              <a:defRPr sz="1400" b="0">
                <a:solidFill>
                  <a:schemeClr val="accent3"/>
                </a:solidFill>
                <a:latin typeface="Century Gothic" charset="0"/>
                <a:ea typeface="Century Gothic" charset="0"/>
                <a:cs typeface="Century Gothic" charset="0"/>
              </a:defRPr>
            </a:lvl1pPr>
          </a:lstStyle>
          <a:p>
            <a:r>
              <a:rPr lang="es-ES"/>
              <a:t>Haga clic en el icono para agregar una imagen</a:t>
            </a:r>
            <a:endParaRPr lang="en-US"/>
          </a:p>
        </p:txBody>
      </p:sp>
      <p:sp>
        <p:nvSpPr>
          <p:cNvPr id="17" name="Text Placeholder 24">
            <a:extLst>
              <a:ext uri="{FF2B5EF4-FFF2-40B4-BE49-F238E27FC236}">
                <a16:creationId xmlns:a16="http://schemas.microsoft.com/office/drawing/2014/main" id="{4BCEEAE9-2632-734D-A333-1202EB0610B7}"/>
              </a:ext>
            </a:extLst>
          </p:cNvPr>
          <p:cNvSpPr>
            <a:spLocks noGrp="1"/>
          </p:cNvSpPr>
          <p:nvPr>
            <p:ph type="body" sz="quarter" idx="27" hasCustomPrompt="1"/>
          </p:nvPr>
        </p:nvSpPr>
        <p:spPr>
          <a:xfrm>
            <a:off x="-1" y="346075"/>
            <a:ext cx="7067241" cy="6165850"/>
          </a:xfrm>
          <a:prstGeom prst="rect">
            <a:avLst/>
          </a:prstGeom>
          <a:solidFill>
            <a:schemeClr val="tx1"/>
          </a:solidFill>
        </p:spPr>
        <p:txBody>
          <a:bodyPr/>
          <a:lstStyle>
            <a:lvl1pPr marL="0" indent="0">
              <a:buNone/>
              <a:defRPr sz="200">
                <a:solidFill>
                  <a:schemeClr val="tx1"/>
                </a:solidFill>
                <a:latin typeface="Century Gothic" charset="0"/>
                <a:ea typeface="Century Gothic" charset="0"/>
                <a:cs typeface="Century Gothic" charset="0"/>
              </a:defRPr>
            </a:lvl1pPr>
          </a:lstStyle>
          <a:p>
            <a:pPr lvl="0"/>
            <a:r>
              <a:rPr lang="en-US"/>
              <a:t>Box</a:t>
            </a:r>
          </a:p>
        </p:txBody>
      </p:sp>
      <p:sp>
        <p:nvSpPr>
          <p:cNvPr id="15" name="Text Placeholder 14">
            <a:extLst>
              <a:ext uri="{FF2B5EF4-FFF2-40B4-BE49-F238E27FC236}">
                <a16:creationId xmlns:a16="http://schemas.microsoft.com/office/drawing/2014/main" id="{2A09681D-22B5-6548-919F-52B58046082F}"/>
              </a:ext>
            </a:extLst>
          </p:cNvPr>
          <p:cNvSpPr>
            <a:spLocks noGrp="1"/>
          </p:cNvSpPr>
          <p:nvPr>
            <p:ph type="body" sz="quarter" idx="18" hasCustomPrompt="1"/>
          </p:nvPr>
        </p:nvSpPr>
        <p:spPr>
          <a:xfrm>
            <a:off x="371473" y="572255"/>
            <a:ext cx="328492" cy="50392"/>
          </a:xfrm>
          <a:prstGeom prst="rect">
            <a:avLst/>
          </a:prstGeom>
          <a:solidFill>
            <a:schemeClr val="bg2"/>
          </a:solidFill>
        </p:spPr>
        <p:txBody>
          <a:bodyPr wrap="none" lIns="0" tIns="0" rIns="0" bIns="0" anchor="ctr"/>
          <a:lstStyle>
            <a:lvl1pPr>
              <a:defRPr lang="en-US" sz="200" smtClean="0">
                <a:solidFill>
                  <a:schemeClr val="bg2"/>
                </a:solidFill>
                <a:latin typeface="Century Gothic" charset="0"/>
                <a:ea typeface="Century Gothic" charset="0"/>
                <a:cs typeface="Century Gothic" charset="0"/>
              </a:defRPr>
            </a:lvl1pPr>
            <a:lvl2pPr>
              <a:defRPr lang="en-US" sz="800" smtClean="0">
                <a:solidFill>
                  <a:schemeClr val="bg2"/>
                </a:solidFill>
              </a:defRPr>
            </a:lvl2pPr>
            <a:lvl3pPr>
              <a:defRPr lang="en-US" sz="800" smtClean="0">
                <a:solidFill>
                  <a:schemeClr val="bg2"/>
                </a:solidFill>
              </a:defRPr>
            </a:lvl3pPr>
            <a:lvl4pPr>
              <a:defRPr lang="en-US" sz="800" smtClean="0">
                <a:solidFill>
                  <a:schemeClr val="bg2"/>
                </a:solidFill>
              </a:defRPr>
            </a:lvl4pPr>
            <a:lvl5pPr>
              <a:defRPr lang="en-US" sz="800">
                <a:solidFill>
                  <a:schemeClr val="bg2"/>
                </a:solidFill>
              </a:defRPr>
            </a:lvl5pPr>
          </a:lstStyle>
          <a:p>
            <a:pPr marL="0" lvl="0" indent="0" algn="ctr">
              <a:buNone/>
            </a:pPr>
            <a:r>
              <a:rPr lang="en-US"/>
              <a:t>Line</a:t>
            </a:r>
          </a:p>
        </p:txBody>
      </p:sp>
      <p:sp>
        <p:nvSpPr>
          <p:cNvPr id="18" name="Slide Number Placeholder 11">
            <a:extLst>
              <a:ext uri="{FF2B5EF4-FFF2-40B4-BE49-F238E27FC236}">
                <a16:creationId xmlns:a16="http://schemas.microsoft.com/office/drawing/2014/main" id="{BF6D8E5A-A926-EA42-9DD8-56755A428205}"/>
              </a:ext>
            </a:extLst>
          </p:cNvPr>
          <p:cNvSpPr txBox="1">
            <a:spLocks/>
          </p:cNvSpPr>
          <p:nvPr/>
        </p:nvSpPr>
        <p:spPr>
          <a:xfrm>
            <a:off x="337856" y="6515474"/>
            <a:ext cx="612000" cy="172068"/>
          </a:xfrm>
          <a:prstGeom prst="rect">
            <a:avLst/>
          </a:prstGeom>
        </p:spPr>
        <p:txBody>
          <a:bodyPr anchor="ctr"/>
          <a:lstStyle>
            <a:defPPr>
              <a:defRPr lang="en-US"/>
            </a:defPPr>
            <a:lvl1pPr marL="0" algn="ctr" defTabSz="914400" rtl="0" eaLnBrk="1" latinLnBrk="0" hangingPunct="1">
              <a:defRPr sz="1800" kern="1200">
                <a:solidFill>
                  <a:schemeClr val="bg1"/>
                </a:solidFill>
                <a:latin typeface="Century Gothic" charset="0"/>
                <a:ea typeface="Century Gothic" charset="0"/>
                <a:cs typeface="Century Gothic"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BC3BBC56-5B77-964C-A5B4-F225189E1B1A}" type="slidenum">
              <a:rPr lang="en-US" sz="800" i="0" smtClean="0"/>
              <a:pPr algn="l"/>
              <a:t>‹Nº›</a:t>
            </a:fld>
            <a:endParaRPr lang="en-US" sz="800" i="0"/>
          </a:p>
        </p:txBody>
      </p:sp>
      <p:sp>
        <p:nvSpPr>
          <p:cNvPr id="2" name="Title 1">
            <a:extLst>
              <a:ext uri="{FF2B5EF4-FFF2-40B4-BE49-F238E27FC236}">
                <a16:creationId xmlns:a16="http://schemas.microsoft.com/office/drawing/2014/main" id="{B8F70018-73A1-A742-95B2-3D6B76F2D7F9}"/>
              </a:ext>
            </a:extLst>
          </p:cNvPr>
          <p:cNvSpPr>
            <a:spLocks noGrp="1"/>
          </p:cNvSpPr>
          <p:nvPr>
            <p:ph type="title"/>
          </p:nvPr>
        </p:nvSpPr>
        <p:spPr>
          <a:xfrm>
            <a:off x="371476" y="728662"/>
            <a:ext cx="6367128" cy="1325563"/>
          </a:xfrm>
        </p:spPr>
        <p:txBody>
          <a:bodyPr/>
          <a:lstStyle>
            <a:lvl1pPr>
              <a:defRPr>
                <a:solidFill>
                  <a:schemeClr val="bg1"/>
                </a:solidFill>
              </a:defRPr>
            </a:lvl1pPr>
          </a:lstStyle>
          <a:p>
            <a:r>
              <a:rPr lang="es-ES"/>
              <a:t>Haga clic para modificar el estilo de título del patrón</a:t>
            </a:r>
            <a:endParaRPr lang="en-GB"/>
          </a:p>
        </p:txBody>
      </p:sp>
      <p:sp>
        <p:nvSpPr>
          <p:cNvPr id="14" name="Text Placeholder 3">
            <a:extLst>
              <a:ext uri="{FF2B5EF4-FFF2-40B4-BE49-F238E27FC236}">
                <a16:creationId xmlns:a16="http://schemas.microsoft.com/office/drawing/2014/main" id="{F23E93F2-6A96-924E-ADF9-C3E512F73649}"/>
              </a:ext>
            </a:extLst>
          </p:cNvPr>
          <p:cNvSpPr>
            <a:spLocks noGrp="1"/>
          </p:cNvSpPr>
          <p:nvPr>
            <p:ph type="body" sz="quarter" idx="28"/>
          </p:nvPr>
        </p:nvSpPr>
        <p:spPr>
          <a:xfrm>
            <a:off x="371475" y="2054225"/>
            <a:ext cx="6315075" cy="4117975"/>
          </a:xfrm>
        </p:spPr>
        <p:txBody>
          <a:bodyPr/>
          <a:lstStyle>
            <a:lvl1pPr>
              <a:defRPr>
                <a:solidFill>
                  <a:schemeClr val="bg1"/>
                </a:solidFill>
              </a:defRPr>
            </a:lvl1pPr>
            <a:lvl2pPr>
              <a:defRPr>
                <a:solidFill>
                  <a:schemeClr val="accent4"/>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Footer Placeholder 2">
            <a:extLst>
              <a:ext uri="{FF2B5EF4-FFF2-40B4-BE49-F238E27FC236}">
                <a16:creationId xmlns:a16="http://schemas.microsoft.com/office/drawing/2014/main" id="{A6FF180C-B320-DC49-8D0B-5BC885F62D2C}"/>
              </a:ext>
            </a:extLst>
          </p:cNvPr>
          <p:cNvSpPr>
            <a:spLocks noGrp="1"/>
          </p:cNvSpPr>
          <p:nvPr>
            <p:ph type="ftr" sz="quarter" idx="29"/>
          </p:nvPr>
        </p:nvSpPr>
        <p:spPr/>
        <p:txBody>
          <a:bodyPr/>
          <a:lstStyle/>
          <a:p>
            <a:r>
              <a:rPr lang="en-US"/>
              <a:t>Source: </a:t>
            </a:r>
          </a:p>
        </p:txBody>
      </p:sp>
    </p:spTree>
    <p:extLst>
      <p:ext uri="{BB962C8B-B14F-4D97-AF65-F5344CB8AC3E}">
        <p14:creationId xmlns:p14="http://schemas.microsoft.com/office/powerpoint/2010/main" val="1415503342"/>
      </p:ext>
    </p:extLst>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preserve="1">
  <p:cSld name="1_Image - right - whit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09600" y="609600"/>
            <a:ext cx="5089731" cy="182721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1" y="2436812"/>
            <a:ext cx="508973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4A273669-5DE8-2448-A646-28D9A9212653}"/>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820348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6.xml><?xml version="1.0" encoding="utf-8"?>
<p:sldLayout xmlns:a="http://schemas.openxmlformats.org/drawingml/2006/main" xmlns:r="http://schemas.openxmlformats.org/officeDocument/2006/relationships" xmlns:p="http://schemas.openxmlformats.org/presentationml/2006/main" preserve="1">
  <p:cSld name="1_Image - left - 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458B8BC-0C6F-BA4E-BBD7-C13C2911268A}"/>
              </a:ext>
            </a:extLst>
          </p:cNvPr>
          <p:cNvSpPr>
            <a:spLocks noGrp="1"/>
          </p:cNvSpPr>
          <p:nvPr>
            <p:ph type="pic" sz="quarter" idx="10"/>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437168" y="609600"/>
            <a:ext cx="5392882" cy="56387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932163BD-71D9-E440-8A6E-95C8EB751FB7}"/>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4" name="Title 3">
            <a:extLst>
              <a:ext uri="{FF2B5EF4-FFF2-40B4-BE49-F238E27FC236}">
                <a16:creationId xmlns:a16="http://schemas.microsoft.com/office/drawing/2014/main" id="{1DCE9AE3-C6C6-E54C-8688-ACA184A30FC4}"/>
              </a:ext>
            </a:extLst>
          </p:cNvPr>
          <p:cNvSpPr>
            <a:spLocks noGrp="1"/>
          </p:cNvSpPr>
          <p:nvPr>
            <p:ph type="title"/>
          </p:nvPr>
        </p:nvSpPr>
        <p:spPr>
          <a:xfrm>
            <a:off x="618065" y="609599"/>
            <a:ext cx="5477935" cy="1827213"/>
          </a:xfrm>
        </p:spPr>
        <p:txBody>
          <a:bodyPr rIns="216000"/>
          <a:lstStyle/>
          <a:p>
            <a:r>
              <a:rPr lang="es-ES"/>
              <a:t>Haga clic para modificar el estilo de título del patrón</a:t>
            </a:r>
            <a:endParaRPr lang="en-GB"/>
          </a:p>
        </p:txBody>
      </p:sp>
    </p:spTree>
    <p:extLst>
      <p:ext uri="{BB962C8B-B14F-4D97-AF65-F5344CB8AC3E}">
        <p14:creationId xmlns:p14="http://schemas.microsoft.com/office/powerpoint/2010/main" val="3412037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7.xml><?xml version="1.0" encoding="utf-8"?>
<p:sldLayout xmlns:a="http://schemas.openxmlformats.org/drawingml/2006/main" xmlns:r="http://schemas.openxmlformats.org/officeDocument/2006/relationships" xmlns:p="http://schemas.openxmlformats.org/presentationml/2006/main" preserve="1">
  <p:cSld name="1_3 points - imag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59B994F-868B-BB40-8716-B0601879182D}"/>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428999 h 6498000"/>
              <a:gd name="connsiteX18" fmla="*/ 0 w 12192000"/>
              <a:gd name="connsiteY18" fmla="*/ 3428999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428999"/>
                </a:lnTo>
                <a:lnTo>
                  <a:pt x="0" y="3428999"/>
                </a:lnTo>
                <a:close/>
              </a:path>
            </a:pathLst>
          </a:custGeom>
          <a:solidFill>
            <a:schemeClr val="bg1">
              <a:lumMod val="95000"/>
            </a:schemeClr>
          </a:solidFill>
          <a:ln>
            <a:noFill/>
          </a:ln>
        </p:spPr>
        <p:txBody>
          <a:bodyPr wrap="square" anchor="t">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8" name="Text Placeholder 7">
            <a:extLst>
              <a:ext uri="{FF2B5EF4-FFF2-40B4-BE49-F238E27FC236}">
                <a16:creationId xmlns:a16="http://schemas.microsoft.com/office/drawing/2014/main" id="{18459187-E524-7048-BA1C-D09E27D11A48}"/>
              </a:ext>
            </a:extLst>
          </p:cNvPr>
          <p:cNvSpPr>
            <a:spLocks noGrp="1"/>
          </p:cNvSpPr>
          <p:nvPr>
            <p:ph type="body" sz="quarter" idx="13" hasCustomPrompt="1"/>
          </p:nvPr>
        </p:nvSpPr>
        <p:spPr>
          <a:xfrm>
            <a:off x="1681003"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01</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745" y="3826883"/>
            <a:ext cx="2336116"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0" name="Text Placeholder 7">
            <a:extLst>
              <a:ext uri="{FF2B5EF4-FFF2-40B4-BE49-F238E27FC236}">
                <a16:creationId xmlns:a16="http://schemas.microsoft.com/office/drawing/2014/main" id="{DA47B588-B43F-B04D-962B-785D735F6157}"/>
              </a:ext>
            </a:extLst>
          </p:cNvPr>
          <p:cNvSpPr>
            <a:spLocks noGrp="1"/>
          </p:cNvSpPr>
          <p:nvPr>
            <p:ph type="body" sz="quarter" idx="14" hasCustomPrompt="1"/>
          </p:nvPr>
        </p:nvSpPr>
        <p:spPr>
          <a:xfrm>
            <a:off x="4363591"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02</a:t>
            </a:r>
          </a:p>
        </p:txBody>
      </p:sp>
      <p:sp>
        <p:nvSpPr>
          <p:cNvPr id="12" name="Text Placeholder 7">
            <a:extLst>
              <a:ext uri="{FF2B5EF4-FFF2-40B4-BE49-F238E27FC236}">
                <a16:creationId xmlns:a16="http://schemas.microsoft.com/office/drawing/2014/main" id="{62154988-CC76-6049-932F-876F07091A56}"/>
              </a:ext>
            </a:extLst>
          </p:cNvPr>
          <p:cNvSpPr>
            <a:spLocks noGrp="1"/>
          </p:cNvSpPr>
          <p:nvPr>
            <p:ph type="body" sz="quarter" idx="16" hasCustomPrompt="1"/>
          </p:nvPr>
        </p:nvSpPr>
        <p:spPr>
          <a:xfrm>
            <a:off x="7046179"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03</a:t>
            </a:r>
          </a:p>
        </p:txBody>
      </p:sp>
      <p:sp>
        <p:nvSpPr>
          <p:cNvPr id="16" name="Text Placeholder 13">
            <a:extLst>
              <a:ext uri="{FF2B5EF4-FFF2-40B4-BE49-F238E27FC236}">
                <a16:creationId xmlns:a16="http://schemas.microsoft.com/office/drawing/2014/main" id="{D0183AF5-5DC2-FE41-BFD2-3D5DCEAD6049}"/>
              </a:ext>
            </a:extLst>
          </p:cNvPr>
          <p:cNvSpPr>
            <a:spLocks noGrp="1" noChangeAspect="1"/>
          </p:cNvSpPr>
          <p:nvPr>
            <p:ph type="body" sz="quarter" idx="18"/>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3620333" y="3826883"/>
            <a:ext cx="2336116"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6302921" y="3826883"/>
            <a:ext cx="2336116"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3" name="Content Placeholder 2">
            <a:extLst>
              <a:ext uri="{FF2B5EF4-FFF2-40B4-BE49-F238E27FC236}">
                <a16:creationId xmlns:a16="http://schemas.microsoft.com/office/drawing/2014/main" id="{AF0E6ED9-CD03-A24A-A1BD-565AA6C21FF6}"/>
              </a:ext>
            </a:extLst>
          </p:cNvPr>
          <p:cNvSpPr>
            <a:spLocks noGrp="1"/>
          </p:cNvSpPr>
          <p:nvPr>
            <p:ph idx="21"/>
          </p:nvPr>
        </p:nvSpPr>
        <p:spPr>
          <a:xfrm>
            <a:off x="8985600" y="3826883"/>
            <a:ext cx="2336116"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Text Placeholder 7">
            <a:extLst>
              <a:ext uri="{FF2B5EF4-FFF2-40B4-BE49-F238E27FC236}">
                <a16:creationId xmlns:a16="http://schemas.microsoft.com/office/drawing/2014/main" id="{5D686E51-941A-824E-AD7D-9E47C1DA30B1}"/>
              </a:ext>
            </a:extLst>
          </p:cNvPr>
          <p:cNvSpPr>
            <a:spLocks noGrp="1"/>
          </p:cNvSpPr>
          <p:nvPr>
            <p:ph type="body" sz="quarter" idx="22" hasCustomPrompt="1"/>
          </p:nvPr>
        </p:nvSpPr>
        <p:spPr>
          <a:xfrm>
            <a:off x="9728767" y="2980823"/>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04</a:t>
            </a:r>
          </a:p>
        </p:txBody>
      </p:sp>
    </p:spTree>
    <p:extLst>
      <p:ext uri="{BB962C8B-B14F-4D97-AF65-F5344CB8AC3E}">
        <p14:creationId xmlns:p14="http://schemas.microsoft.com/office/powerpoint/2010/main" val="4226030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8.xml><?xml version="1.0" encoding="utf-8"?>
<p:sldLayout xmlns:a="http://schemas.openxmlformats.org/drawingml/2006/main" xmlns:r="http://schemas.openxmlformats.org/officeDocument/2006/relationships" xmlns:p="http://schemas.openxmlformats.org/presentationml/2006/main" preserve="1">
  <p:cSld name="Breaker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18752497-0F11-A148-BE64-4764721D9502}"/>
              </a:ext>
            </a:extLst>
          </p:cNvPr>
          <p:cNvGrpSpPr/>
          <p:nvPr/>
        </p:nvGrpSpPr>
        <p:grpSpPr>
          <a:xfrm>
            <a:off x="-8238" y="609600"/>
            <a:ext cx="6245994" cy="5635625"/>
            <a:chOff x="-8238" y="355600"/>
            <a:chExt cx="6815438" cy="6149422"/>
          </a:xfrm>
        </p:grpSpPr>
        <p:sp>
          <p:nvSpPr>
            <p:cNvPr id="8" name="Freeform 7">
              <a:extLst>
                <a:ext uri="{FF2B5EF4-FFF2-40B4-BE49-F238E27FC236}">
                  <a16:creationId xmlns:a16="http://schemas.microsoft.com/office/drawing/2014/main" id="{26968DDD-2381-424F-9723-F5F32594F556}"/>
                </a:ext>
              </a:extLst>
            </p:cNvPr>
            <p:cNvSpPr/>
            <p:nvPr/>
          </p:nvSpPr>
          <p:spPr>
            <a:xfrm>
              <a:off x="-8238" y="355600"/>
              <a:ext cx="6815438" cy="6149422"/>
            </a:xfrm>
            <a:custGeom>
              <a:avLst/>
              <a:gdLst>
                <a:gd name="connsiteX0" fmla="*/ 0 w 6815438"/>
                <a:gd name="connsiteY0" fmla="*/ 0 h 6149422"/>
                <a:gd name="connsiteX1" fmla="*/ 6815438 w 6815438"/>
                <a:gd name="connsiteY1" fmla="*/ 0 h 6149422"/>
                <a:gd name="connsiteX2" fmla="*/ 5278083 w 6815438"/>
                <a:gd name="connsiteY2" fmla="*/ 6149422 h 6149422"/>
                <a:gd name="connsiteX3" fmla="*/ 0 w 6815438"/>
                <a:gd name="connsiteY3" fmla="*/ 6149422 h 6149422"/>
              </a:gdLst>
              <a:ahLst/>
              <a:cxnLst>
                <a:cxn ang="0">
                  <a:pos x="connsiteX0" y="connsiteY0"/>
                </a:cxn>
                <a:cxn ang="0">
                  <a:pos x="connsiteX1" y="connsiteY1"/>
                </a:cxn>
                <a:cxn ang="0">
                  <a:pos x="connsiteX2" y="connsiteY2"/>
                </a:cxn>
                <a:cxn ang="0">
                  <a:pos x="connsiteX3" y="connsiteY3"/>
                </a:cxn>
              </a:cxnLst>
              <a:rect l="l" t="t" r="r" b="b"/>
              <a:pathLst>
                <a:path w="6815438" h="6149422">
                  <a:moveTo>
                    <a:pt x="0" y="0"/>
                  </a:moveTo>
                  <a:lnTo>
                    <a:pt x="6815438" y="0"/>
                  </a:lnTo>
                  <a:lnTo>
                    <a:pt x="5278083" y="6149422"/>
                  </a:lnTo>
                  <a:lnTo>
                    <a:pt x="0" y="61494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a:extLst>
                <a:ext uri="{FF2B5EF4-FFF2-40B4-BE49-F238E27FC236}">
                  <a16:creationId xmlns:a16="http://schemas.microsoft.com/office/drawing/2014/main" id="{26C0937F-23EA-194F-8642-BEB28670398B}"/>
                </a:ext>
              </a:extLst>
            </p:cNvPr>
            <p:cNvSpPr/>
            <p:nvPr/>
          </p:nvSpPr>
          <p:spPr>
            <a:xfrm>
              <a:off x="-8238" y="6327405"/>
              <a:ext cx="5326364" cy="177617"/>
            </a:xfrm>
            <a:custGeom>
              <a:avLst/>
              <a:gdLst>
                <a:gd name="connsiteX0" fmla="*/ 0 w 5326364"/>
                <a:gd name="connsiteY0" fmla="*/ 0 h 177617"/>
                <a:gd name="connsiteX1" fmla="*/ 5326364 w 5326364"/>
                <a:gd name="connsiteY1" fmla="*/ 0 h 177617"/>
                <a:gd name="connsiteX2" fmla="*/ 5281960 w 5326364"/>
                <a:gd name="connsiteY2" fmla="*/ 177617 h 177617"/>
                <a:gd name="connsiteX3" fmla="*/ 0 w 5326364"/>
                <a:gd name="connsiteY3" fmla="*/ 177617 h 177617"/>
              </a:gdLst>
              <a:ahLst/>
              <a:cxnLst>
                <a:cxn ang="0">
                  <a:pos x="connsiteX0" y="connsiteY0"/>
                </a:cxn>
                <a:cxn ang="0">
                  <a:pos x="connsiteX1" y="connsiteY1"/>
                </a:cxn>
                <a:cxn ang="0">
                  <a:pos x="connsiteX2" y="connsiteY2"/>
                </a:cxn>
                <a:cxn ang="0">
                  <a:pos x="connsiteX3" y="connsiteY3"/>
                </a:cxn>
              </a:cxnLst>
              <a:rect l="l" t="t" r="r" b="b"/>
              <a:pathLst>
                <a:path w="5326364" h="177617">
                  <a:moveTo>
                    <a:pt x="0" y="0"/>
                  </a:moveTo>
                  <a:lnTo>
                    <a:pt x="5326364" y="0"/>
                  </a:lnTo>
                  <a:lnTo>
                    <a:pt x="5281960" y="177617"/>
                  </a:lnTo>
                  <a:lnTo>
                    <a:pt x="0" y="177617"/>
                  </a:lnTo>
                  <a:close/>
                </a:path>
              </a:pathLst>
            </a:cu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4" name="Text Placeholder 3">
            <a:extLst>
              <a:ext uri="{FF2B5EF4-FFF2-40B4-BE49-F238E27FC236}">
                <a16:creationId xmlns:a16="http://schemas.microsoft.com/office/drawing/2014/main" id="{15518AE9-A1AC-884F-94E4-FD7CF5C5894C}"/>
              </a:ext>
            </a:extLst>
          </p:cNvPr>
          <p:cNvSpPr>
            <a:spLocks noGrp="1"/>
          </p:cNvSpPr>
          <p:nvPr>
            <p:ph type="body" sz="quarter" idx="11" hasCustomPrompt="1"/>
          </p:nvPr>
        </p:nvSpPr>
        <p:spPr>
          <a:xfrm>
            <a:off x="804863" y="4261866"/>
            <a:ext cx="4023169" cy="1379538"/>
          </a:xfrm>
        </p:spPr>
        <p:txBody>
          <a:bodyPr>
            <a:normAutofit/>
          </a:bodyPr>
          <a:lstStyle>
            <a:lvl1pPr>
              <a:lnSpc>
                <a:spcPct val="100000"/>
              </a:lnSpc>
              <a:defRPr sz="4200" b="1">
                <a:solidFill>
                  <a:schemeClr val="bg1"/>
                </a:solidFill>
              </a:defRPr>
            </a:lvl1pPr>
          </a:lstStyle>
          <a:p>
            <a:pPr lvl="0"/>
            <a:r>
              <a:rPr lang="en-GB"/>
              <a:t>Section Title </a:t>
            </a:r>
            <a:br>
              <a:rPr lang="en-GB"/>
            </a:br>
            <a:r>
              <a:rPr lang="en-GB"/>
              <a:t>Goes Here</a:t>
            </a:r>
            <a:endParaRPr lang="en-US"/>
          </a:p>
        </p:txBody>
      </p:sp>
      <p:sp>
        <p:nvSpPr>
          <p:cNvPr id="17" name="Picture Placeholder 16">
            <a:extLst>
              <a:ext uri="{FF2B5EF4-FFF2-40B4-BE49-F238E27FC236}">
                <a16:creationId xmlns:a16="http://schemas.microsoft.com/office/drawing/2014/main" id="{51C856C7-5A9E-5B4F-8F15-13A5000A0696}"/>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6245225 h 6858000"/>
              <a:gd name="connsiteX5" fmla="*/ 4837088 w 12192000"/>
              <a:gd name="connsiteY5" fmla="*/ 6245225 h 6858000"/>
              <a:gd name="connsiteX6" fmla="*/ 6245994 w 12192000"/>
              <a:gd name="connsiteY6" fmla="*/ 609600 h 6858000"/>
              <a:gd name="connsiteX7" fmla="*/ 0 w 12192000"/>
              <a:gd name="connsiteY7" fmla="*/ 6096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0" y="6858000"/>
                </a:lnTo>
                <a:lnTo>
                  <a:pt x="0" y="6245225"/>
                </a:lnTo>
                <a:lnTo>
                  <a:pt x="4837088" y="6245225"/>
                </a:lnTo>
                <a:lnTo>
                  <a:pt x="6245994" y="609600"/>
                </a:lnTo>
                <a:lnTo>
                  <a:pt x="0" y="609600"/>
                </a:lnTo>
                <a:close/>
              </a:path>
            </a:pathLst>
          </a:custGeom>
          <a:solidFill>
            <a:schemeClr val="bg1">
              <a:lumMod val="95000"/>
            </a:schemeClr>
          </a:solidFill>
          <a:ln>
            <a:noFill/>
          </a:ln>
        </p:spPr>
        <p:txBody>
          <a:bodyPr wrap="square" anchor="ctr">
            <a:noAutofit/>
          </a:bodyPr>
          <a:lstStyle>
            <a:lvl1pPr algn="r">
              <a:defRPr/>
            </a:lvl1pPr>
          </a:lstStyle>
          <a:p>
            <a:r>
              <a:rPr lang="es-ES"/>
              <a:t>Haga clic en el icono para agregar una imagen</a:t>
            </a:r>
            <a:endParaRPr lang="en-GB"/>
          </a:p>
        </p:txBody>
      </p:sp>
      <p:sp>
        <p:nvSpPr>
          <p:cNvPr id="20" name="Text Placeholder 19">
            <a:extLst>
              <a:ext uri="{FF2B5EF4-FFF2-40B4-BE49-F238E27FC236}">
                <a16:creationId xmlns:a16="http://schemas.microsoft.com/office/drawing/2014/main" id="{F6748681-CB1E-D146-9743-66693C1EA6DC}"/>
              </a:ext>
            </a:extLst>
          </p:cNvPr>
          <p:cNvSpPr>
            <a:spLocks noGrp="1"/>
          </p:cNvSpPr>
          <p:nvPr>
            <p:ph type="body" sz="quarter" idx="12" hasCustomPrompt="1"/>
          </p:nvPr>
        </p:nvSpPr>
        <p:spPr>
          <a:xfrm>
            <a:off x="692727" y="887413"/>
            <a:ext cx="4655128" cy="2922587"/>
          </a:xfrm>
        </p:spPr>
        <p:txBody>
          <a:bodyPr anchor="ctr">
            <a:noAutofit/>
          </a:bodyPr>
          <a:lstStyle>
            <a:lvl1pPr>
              <a:defRPr sz="30000" b="1">
                <a:gradFill>
                  <a:gsLst>
                    <a:gs pos="12000">
                      <a:schemeClr val="accent2"/>
                    </a:gs>
                    <a:gs pos="93000">
                      <a:schemeClr val="accent3"/>
                    </a:gs>
                  </a:gsLst>
                  <a:lin ang="0" scaled="1"/>
                </a:gradFill>
              </a:defRPr>
            </a:lvl1pPr>
          </a:lstStyle>
          <a:p>
            <a:pPr lvl="0"/>
            <a:r>
              <a:rPr lang="en-GB"/>
              <a:t>00</a:t>
            </a:r>
            <a:endParaRPr lang="en-US"/>
          </a:p>
        </p:txBody>
      </p:sp>
    </p:spTree>
    <p:extLst>
      <p:ext uri="{BB962C8B-B14F-4D97-AF65-F5344CB8AC3E}">
        <p14:creationId xmlns:p14="http://schemas.microsoft.com/office/powerpoint/2010/main" val="3711577969"/>
      </p:ext>
    </p:extLst>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preserve="1">
  <p:cSld name="Full Chart Slide">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EDCCA77-93B5-3F4D-89F5-D55DB5E62F69}"/>
              </a:ext>
            </a:extLst>
          </p:cNvPr>
          <p:cNvSpPr/>
          <p:nvPr/>
        </p:nvSpPr>
        <p:spPr>
          <a:xfrm>
            <a:off x="444843" y="426308"/>
            <a:ext cx="11392930" cy="5690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3">
            <a:extLst>
              <a:ext uri="{FF2B5EF4-FFF2-40B4-BE49-F238E27FC236}">
                <a16:creationId xmlns:a16="http://schemas.microsoft.com/office/drawing/2014/main" id="{356EBECB-C5D1-6548-B42C-A9EE50EB1D13}"/>
              </a:ext>
            </a:extLst>
          </p:cNvPr>
          <p:cNvSpPr>
            <a:spLocks noGrp="1"/>
          </p:cNvSpPr>
          <p:nvPr>
            <p:ph type="pic" sz="quarter" idx="14"/>
          </p:nvPr>
        </p:nvSpPr>
        <p:spPr>
          <a:xfrm>
            <a:off x="1637219" y="0"/>
            <a:ext cx="10554781" cy="6498000"/>
          </a:xfrm>
          <a:custGeom>
            <a:avLst/>
            <a:gdLst>
              <a:gd name="connsiteX0" fmla="*/ 1624501 w 10554781"/>
              <a:gd name="connsiteY0" fmla="*/ 0 h 6498000"/>
              <a:gd name="connsiteX1" fmla="*/ 3540583 w 10554781"/>
              <a:gd name="connsiteY1" fmla="*/ 0 h 6498000"/>
              <a:gd name="connsiteX2" fmla="*/ 4060849 w 10554781"/>
              <a:gd name="connsiteY2" fmla="*/ 0 h 6498000"/>
              <a:gd name="connsiteX3" fmla="*/ 10554781 w 10554781"/>
              <a:gd name="connsiteY3" fmla="*/ 0 h 6498000"/>
              <a:gd name="connsiteX4" fmla="*/ 10554781 w 10554781"/>
              <a:gd name="connsiteY4" fmla="*/ 6498000 h 6498000"/>
              <a:gd name="connsiteX5" fmla="*/ 4710388 w 10554781"/>
              <a:gd name="connsiteY5" fmla="*/ 6498000 h 6498000"/>
              <a:gd name="connsiteX6" fmla="*/ 4710781 w 10554781"/>
              <a:gd name="connsiteY6" fmla="*/ 6496050 h 6498000"/>
              <a:gd name="connsiteX7" fmla="*/ 4458781 w 10554781"/>
              <a:gd name="connsiteY7" fmla="*/ 6244050 h 6498000"/>
              <a:gd name="connsiteX8" fmla="*/ 4206781 w 10554781"/>
              <a:gd name="connsiteY8" fmla="*/ 6496050 h 6498000"/>
              <a:gd name="connsiteX9" fmla="*/ 4207175 w 10554781"/>
              <a:gd name="connsiteY9" fmla="*/ 6498000 h 6498000"/>
              <a:gd name="connsiteX10" fmla="*/ 4060849 w 10554781"/>
              <a:gd name="connsiteY10" fmla="*/ 6498000 h 6498000"/>
              <a:gd name="connsiteX11" fmla="*/ 3540583 w 10554781"/>
              <a:gd name="connsiteY11" fmla="*/ 6498000 h 6498000"/>
              <a:gd name="connsiteX12" fmla="*/ 0 w 10554781"/>
              <a:gd name="connsiteY12" fmla="*/ 6498000 h 6498000"/>
              <a:gd name="connsiteX13" fmla="*/ 94043 w 10554781"/>
              <a:gd name="connsiteY13" fmla="*/ 6121831 h 6498000"/>
              <a:gd name="connsiteX14" fmla="*/ 10192831 w 10554781"/>
              <a:gd name="connsiteY14" fmla="*/ 6121831 h 6498000"/>
              <a:gd name="connsiteX15" fmla="*/ 10192831 w 10554781"/>
              <a:gd name="connsiteY15" fmla="*/ 418454 h 6498000"/>
              <a:gd name="connsiteX16" fmla="*/ 1519888 w 10554781"/>
              <a:gd name="connsiteY16" fmla="*/ 41845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554781" h="6498000">
                <a:moveTo>
                  <a:pt x="1624501" y="0"/>
                </a:moveTo>
                <a:lnTo>
                  <a:pt x="3540583" y="0"/>
                </a:lnTo>
                <a:lnTo>
                  <a:pt x="4060849" y="0"/>
                </a:lnTo>
                <a:lnTo>
                  <a:pt x="10554781" y="0"/>
                </a:lnTo>
                <a:lnTo>
                  <a:pt x="10554781" y="6498000"/>
                </a:lnTo>
                <a:lnTo>
                  <a:pt x="4710388" y="6498000"/>
                </a:lnTo>
                <a:lnTo>
                  <a:pt x="4710781" y="6496050"/>
                </a:lnTo>
                <a:cubicBezTo>
                  <a:pt x="4710781" y="6356874"/>
                  <a:pt x="4597957" y="6244050"/>
                  <a:pt x="4458781" y="6244050"/>
                </a:cubicBezTo>
                <a:cubicBezTo>
                  <a:pt x="4319605" y="6244050"/>
                  <a:pt x="4206781" y="6356874"/>
                  <a:pt x="4206781" y="6496050"/>
                </a:cubicBezTo>
                <a:lnTo>
                  <a:pt x="4207175" y="6498000"/>
                </a:lnTo>
                <a:lnTo>
                  <a:pt x="4060849" y="6498000"/>
                </a:lnTo>
                <a:lnTo>
                  <a:pt x="3540583" y="6498000"/>
                </a:lnTo>
                <a:lnTo>
                  <a:pt x="0" y="6498000"/>
                </a:lnTo>
                <a:lnTo>
                  <a:pt x="94043" y="6121831"/>
                </a:lnTo>
                <a:lnTo>
                  <a:pt x="10192831" y="6121831"/>
                </a:lnTo>
                <a:lnTo>
                  <a:pt x="10192831" y="418454"/>
                </a:lnTo>
                <a:lnTo>
                  <a:pt x="1519888" y="418454"/>
                </a:lnTo>
                <a:close/>
              </a:path>
            </a:pathLst>
          </a:custGeom>
          <a:solidFill>
            <a:schemeClr val="accent5">
              <a:lumMod val="90000"/>
            </a:schemeClr>
          </a:solidFill>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5" y="2436812"/>
            <a:ext cx="1092817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28172"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1532603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tx1"/>
        </a:solidFill>
        <a:effectLst/>
      </p:bgPr>
    </p:bg>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EF1D07A6-4178-244F-A520-0414F302AC0A}"/>
              </a:ext>
            </a:extLst>
          </p:cNvPr>
          <p:cNvSpPr txBox="1">
            <a:spLocks/>
          </p:cNvSpPr>
          <p:nvPr userDrawn="1"/>
        </p:nvSpPr>
        <p:spPr>
          <a:xfrm>
            <a:off x="615017" y="606552"/>
            <a:ext cx="5740063" cy="1192742"/>
          </a:xfrm>
          <a:prstGeom prst="rect">
            <a:avLst/>
          </a:prstGeom>
        </p:spPr>
        <p:txBody>
          <a:bodyPr vert="horz" lIns="91440" tIns="45720" rIns="91440" bIns="45720" rtlCol="0" anchor="t">
            <a:normAutofit/>
          </a:bodyPr>
          <a:lst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a:lstStyle>
          <a:p>
            <a:r>
              <a:rPr lang="en-US" sz="4500">
                <a:solidFill>
                  <a:schemeClr val="bg1"/>
                </a:solidFill>
              </a:rPr>
              <a:t>Todays Agenda</a:t>
            </a:r>
          </a:p>
        </p:txBody>
      </p:sp>
      <p:sp>
        <p:nvSpPr>
          <p:cNvPr id="16" name="Freeform 15">
            <a:extLst>
              <a:ext uri="{FF2B5EF4-FFF2-40B4-BE49-F238E27FC236}">
                <a16:creationId xmlns:a16="http://schemas.microsoft.com/office/drawing/2014/main" id="{0BE3069A-510B-D547-99D1-B2517D804836}"/>
              </a:ext>
            </a:extLst>
          </p:cNvPr>
          <p:cNvSpPr/>
          <p:nvPr userDrawn="1"/>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tx2">
              <a:lumMod val="20000"/>
              <a:lumOff val="80000"/>
            </a:schemeClr>
          </a:solidFill>
        </p:spPr>
        <p:txBody>
          <a:bodyPr wrap="square" anchor="ctr">
            <a:noAutofit/>
          </a:bodyPr>
          <a:lstStyle>
            <a:lvl1pPr algn="ctr">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7" name="Text Placeholder 46">
            <a:extLst>
              <a:ext uri="{FF2B5EF4-FFF2-40B4-BE49-F238E27FC236}">
                <a16:creationId xmlns:a16="http://schemas.microsoft.com/office/drawing/2014/main" id="{4B84F29C-D94D-954F-84AE-B2D3A9F3937B}"/>
              </a:ext>
            </a:extLst>
          </p:cNvPr>
          <p:cNvSpPr>
            <a:spLocks noGrp="1"/>
          </p:cNvSpPr>
          <p:nvPr>
            <p:ph type="body" sz="quarter" idx="15" hasCustomPrompt="1"/>
          </p:nvPr>
        </p:nvSpPr>
        <p:spPr>
          <a:xfrm>
            <a:off x="913636" y="1879600"/>
            <a:ext cx="10567928" cy="3085507"/>
          </a:xfrm>
          <a:custGeom>
            <a:avLst/>
            <a:gdLst>
              <a:gd name="connsiteX0" fmla="*/ 7621350 w 10567928"/>
              <a:gd name="connsiteY0" fmla="*/ 0 h 3085507"/>
              <a:gd name="connsiteX1" fmla="*/ 10567928 w 10567928"/>
              <a:gd name="connsiteY1" fmla="*/ 0 h 3085507"/>
              <a:gd name="connsiteX2" fmla="*/ 9796551 w 10567928"/>
              <a:gd name="connsiteY2" fmla="*/ 3085507 h 3085507"/>
              <a:gd name="connsiteX3" fmla="*/ 6849973 w 10567928"/>
              <a:gd name="connsiteY3" fmla="*/ 3085507 h 3085507"/>
              <a:gd name="connsiteX4" fmla="*/ 4185698 w 10567928"/>
              <a:gd name="connsiteY4" fmla="*/ 0 h 3085507"/>
              <a:gd name="connsiteX5" fmla="*/ 7132276 w 10567928"/>
              <a:gd name="connsiteY5" fmla="*/ 0 h 3085507"/>
              <a:gd name="connsiteX6" fmla="*/ 6360899 w 10567928"/>
              <a:gd name="connsiteY6" fmla="*/ 3085507 h 3085507"/>
              <a:gd name="connsiteX7" fmla="*/ 3414321 w 10567928"/>
              <a:gd name="connsiteY7" fmla="*/ 3085507 h 3085507"/>
              <a:gd name="connsiteX8" fmla="*/ 771377 w 10567928"/>
              <a:gd name="connsiteY8" fmla="*/ 0 h 3085507"/>
              <a:gd name="connsiteX9" fmla="*/ 3717955 w 10567928"/>
              <a:gd name="connsiteY9" fmla="*/ 0 h 3085507"/>
              <a:gd name="connsiteX10" fmla="*/ 2946578 w 10567928"/>
              <a:gd name="connsiteY10" fmla="*/ 3085507 h 3085507"/>
              <a:gd name="connsiteX11" fmla="*/ 0 w 10567928"/>
              <a:gd name="connsiteY11"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67928" h="3085507">
                <a:moveTo>
                  <a:pt x="7621350" y="0"/>
                </a:moveTo>
                <a:lnTo>
                  <a:pt x="10567928" y="0"/>
                </a:lnTo>
                <a:lnTo>
                  <a:pt x="9796551" y="3085507"/>
                </a:lnTo>
                <a:lnTo>
                  <a:pt x="684997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5" name="Text Placeholder 54">
            <a:extLst>
              <a:ext uri="{FF2B5EF4-FFF2-40B4-BE49-F238E27FC236}">
                <a16:creationId xmlns:a16="http://schemas.microsoft.com/office/drawing/2014/main" id="{6CBD5F40-1D90-DD4C-B6B7-B57D94A80127}"/>
              </a:ext>
            </a:extLst>
          </p:cNvPr>
          <p:cNvSpPr>
            <a:spLocks noGrp="1"/>
          </p:cNvSpPr>
          <p:nvPr>
            <p:ph type="body" sz="quarter" idx="18" hasCustomPrompt="1"/>
          </p:nvPr>
        </p:nvSpPr>
        <p:spPr>
          <a:xfrm>
            <a:off x="-4780221" y="-3701053"/>
            <a:ext cx="7132276" cy="3085507"/>
          </a:xfrm>
          <a:custGeom>
            <a:avLst/>
            <a:gdLst>
              <a:gd name="connsiteX0" fmla="*/ 4185698 w 7132276"/>
              <a:gd name="connsiteY0" fmla="*/ 0 h 3085507"/>
              <a:gd name="connsiteX1" fmla="*/ 7132276 w 7132276"/>
              <a:gd name="connsiteY1" fmla="*/ 0 h 3085507"/>
              <a:gd name="connsiteX2" fmla="*/ 6360899 w 7132276"/>
              <a:gd name="connsiteY2" fmla="*/ 3085507 h 3085507"/>
              <a:gd name="connsiteX3" fmla="*/ 3414321 w 7132276"/>
              <a:gd name="connsiteY3" fmla="*/ 3085507 h 3085507"/>
              <a:gd name="connsiteX4" fmla="*/ 771377 w 7132276"/>
              <a:gd name="connsiteY4" fmla="*/ 0 h 3085507"/>
              <a:gd name="connsiteX5" fmla="*/ 3717955 w 7132276"/>
              <a:gd name="connsiteY5" fmla="*/ 0 h 3085507"/>
              <a:gd name="connsiteX6" fmla="*/ 2946578 w 7132276"/>
              <a:gd name="connsiteY6" fmla="*/ 3085507 h 3085507"/>
              <a:gd name="connsiteX7" fmla="*/ 0 w 7132276"/>
              <a:gd name="connsiteY7"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32276" h="3085507">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4" name="Text Placeholder 53">
            <a:extLst>
              <a:ext uri="{FF2B5EF4-FFF2-40B4-BE49-F238E27FC236}">
                <a16:creationId xmlns:a16="http://schemas.microsoft.com/office/drawing/2014/main" id="{4E58788E-AC90-1745-BF47-05A11C6088B8}"/>
              </a:ext>
            </a:extLst>
          </p:cNvPr>
          <p:cNvSpPr>
            <a:spLocks noGrp="1"/>
          </p:cNvSpPr>
          <p:nvPr>
            <p:ph type="body" sz="quarter" idx="22" hasCustomPrompt="1"/>
          </p:nvPr>
        </p:nvSpPr>
        <p:spPr>
          <a:xfrm>
            <a:off x="3420351" y="-3701053"/>
            <a:ext cx="13944009" cy="3085507"/>
          </a:xfrm>
          <a:custGeom>
            <a:avLst/>
            <a:gdLst>
              <a:gd name="connsiteX0" fmla="*/ 10997431 w 13944009"/>
              <a:gd name="connsiteY0" fmla="*/ 0 h 3085507"/>
              <a:gd name="connsiteX1" fmla="*/ 13944009 w 13944009"/>
              <a:gd name="connsiteY1" fmla="*/ 0 h 3085507"/>
              <a:gd name="connsiteX2" fmla="*/ 13172632 w 13944009"/>
              <a:gd name="connsiteY2" fmla="*/ 3085507 h 3085507"/>
              <a:gd name="connsiteX3" fmla="*/ 10226054 w 13944009"/>
              <a:gd name="connsiteY3" fmla="*/ 3085507 h 3085507"/>
              <a:gd name="connsiteX4" fmla="*/ 7583110 w 13944009"/>
              <a:gd name="connsiteY4" fmla="*/ 0 h 3085507"/>
              <a:gd name="connsiteX5" fmla="*/ 10529688 w 13944009"/>
              <a:gd name="connsiteY5" fmla="*/ 0 h 3085507"/>
              <a:gd name="connsiteX6" fmla="*/ 9758311 w 13944009"/>
              <a:gd name="connsiteY6" fmla="*/ 3085507 h 3085507"/>
              <a:gd name="connsiteX7" fmla="*/ 6811733 w 13944009"/>
              <a:gd name="connsiteY7" fmla="*/ 3085507 h 3085507"/>
              <a:gd name="connsiteX8" fmla="*/ 4185698 w 13944009"/>
              <a:gd name="connsiteY8" fmla="*/ 0 h 3085507"/>
              <a:gd name="connsiteX9" fmla="*/ 7132276 w 13944009"/>
              <a:gd name="connsiteY9" fmla="*/ 0 h 3085507"/>
              <a:gd name="connsiteX10" fmla="*/ 6360899 w 13944009"/>
              <a:gd name="connsiteY10" fmla="*/ 3085507 h 3085507"/>
              <a:gd name="connsiteX11" fmla="*/ 3414321 w 13944009"/>
              <a:gd name="connsiteY11" fmla="*/ 3085507 h 3085507"/>
              <a:gd name="connsiteX12" fmla="*/ 771377 w 13944009"/>
              <a:gd name="connsiteY12" fmla="*/ 0 h 3085507"/>
              <a:gd name="connsiteX13" fmla="*/ 3717955 w 13944009"/>
              <a:gd name="connsiteY13" fmla="*/ 0 h 3085507"/>
              <a:gd name="connsiteX14" fmla="*/ 2946578 w 13944009"/>
              <a:gd name="connsiteY14" fmla="*/ 3085507 h 3085507"/>
              <a:gd name="connsiteX15" fmla="*/ 0 w 13944009"/>
              <a:gd name="connsiteY15"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44009" h="3085507">
                <a:moveTo>
                  <a:pt x="10997431" y="0"/>
                </a:moveTo>
                <a:lnTo>
                  <a:pt x="13944009" y="0"/>
                </a:lnTo>
                <a:lnTo>
                  <a:pt x="13172632" y="3085507"/>
                </a:lnTo>
                <a:lnTo>
                  <a:pt x="10226054" y="3085507"/>
                </a:lnTo>
                <a:close/>
                <a:moveTo>
                  <a:pt x="7583110" y="0"/>
                </a:moveTo>
                <a:lnTo>
                  <a:pt x="10529688" y="0"/>
                </a:lnTo>
                <a:lnTo>
                  <a:pt x="9758311" y="3085507"/>
                </a:lnTo>
                <a:lnTo>
                  <a:pt x="681173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7" name="Text Placeholder 56">
            <a:extLst>
              <a:ext uri="{FF2B5EF4-FFF2-40B4-BE49-F238E27FC236}">
                <a16:creationId xmlns:a16="http://schemas.microsoft.com/office/drawing/2014/main" id="{2E28E51D-7300-EC4D-A09B-64EA6E9FACE4}"/>
              </a:ext>
            </a:extLst>
          </p:cNvPr>
          <p:cNvSpPr>
            <a:spLocks noGrp="1"/>
          </p:cNvSpPr>
          <p:nvPr>
            <p:ph type="body" sz="quarter" idx="23" hasCustomPrompt="1"/>
          </p:nvPr>
        </p:nvSpPr>
        <p:spPr>
          <a:xfrm>
            <a:off x="171450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58" name="Text Placeholder 56">
            <a:extLst>
              <a:ext uri="{FF2B5EF4-FFF2-40B4-BE49-F238E27FC236}">
                <a16:creationId xmlns:a16="http://schemas.microsoft.com/office/drawing/2014/main" id="{F66483F3-8055-5347-A6FF-F7895E5E8E8C}"/>
              </a:ext>
            </a:extLst>
          </p:cNvPr>
          <p:cNvSpPr>
            <a:spLocks noGrp="1"/>
          </p:cNvSpPr>
          <p:nvPr>
            <p:ph type="body" sz="quarter" idx="24" hasCustomPrompt="1"/>
          </p:nvPr>
        </p:nvSpPr>
        <p:spPr>
          <a:xfrm>
            <a:off x="171450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59" name="Text Placeholder 56">
            <a:extLst>
              <a:ext uri="{FF2B5EF4-FFF2-40B4-BE49-F238E27FC236}">
                <a16:creationId xmlns:a16="http://schemas.microsoft.com/office/drawing/2014/main" id="{02FECF16-70BE-6C4F-BB2A-FD0693BFB3F4}"/>
              </a:ext>
            </a:extLst>
          </p:cNvPr>
          <p:cNvSpPr>
            <a:spLocks noGrp="1"/>
          </p:cNvSpPr>
          <p:nvPr>
            <p:ph type="body" sz="quarter" idx="25" hasCustomPrompt="1"/>
          </p:nvPr>
        </p:nvSpPr>
        <p:spPr>
          <a:xfrm>
            <a:off x="5159896"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0" name="Text Placeholder 56">
            <a:extLst>
              <a:ext uri="{FF2B5EF4-FFF2-40B4-BE49-F238E27FC236}">
                <a16:creationId xmlns:a16="http://schemas.microsoft.com/office/drawing/2014/main" id="{289D0B76-0415-2D4E-87A4-9E58C0035441}"/>
              </a:ext>
            </a:extLst>
          </p:cNvPr>
          <p:cNvSpPr>
            <a:spLocks noGrp="1"/>
          </p:cNvSpPr>
          <p:nvPr>
            <p:ph type="body" sz="quarter" idx="26" hasCustomPrompt="1"/>
          </p:nvPr>
        </p:nvSpPr>
        <p:spPr>
          <a:xfrm>
            <a:off x="5159896"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61" name="Text Placeholder 56">
            <a:extLst>
              <a:ext uri="{FF2B5EF4-FFF2-40B4-BE49-F238E27FC236}">
                <a16:creationId xmlns:a16="http://schemas.microsoft.com/office/drawing/2014/main" id="{6D87313E-EBF1-684A-82D4-D26EE269429D}"/>
              </a:ext>
            </a:extLst>
          </p:cNvPr>
          <p:cNvSpPr>
            <a:spLocks noGrp="1"/>
          </p:cNvSpPr>
          <p:nvPr>
            <p:ph type="body" sz="quarter" idx="27" hasCustomPrompt="1"/>
          </p:nvPr>
        </p:nvSpPr>
        <p:spPr>
          <a:xfrm>
            <a:off x="861628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2" name="Text Placeholder 56">
            <a:extLst>
              <a:ext uri="{FF2B5EF4-FFF2-40B4-BE49-F238E27FC236}">
                <a16:creationId xmlns:a16="http://schemas.microsoft.com/office/drawing/2014/main" id="{007DF5D0-3E64-3646-BDF1-66B9275404B5}"/>
              </a:ext>
            </a:extLst>
          </p:cNvPr>
          <p:cNvSpPr>
            <a:spLocks noGrp="1"/>
          </p:cNvSpPr>
          <p:nvPr>
            <p:ph type="body" sz="quarter" idx="28" hasCustomPrompt="1"/>
          </p:nvPr>
        </p:nvSpPr>
        <p:spPr>
          <a:xfrm>
            <a:off x="861628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Tree>
    <p:extLst>
      <p:ext uri="{BB962C8B-B14F-4D97-AF65-F5344CB8AC3E}">
        <p14:creationId xmlns:p14="http://schemas.microsoft.com/office/powerpoint/2010/main" val="3015863517"/>
      </p:ext>
    </p:extLst>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preserve="1">
  <p:cSld name="2_3 points - imag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59B994F-868B-BB40-8716-B0601879182D}"/>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428999 h 6498000"/>
              <a:gd name="connsiteX18" fmla="*/ 0 w 12192000"/>
              <a:gd name="connsiteY18" fmla="*/ 3428999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428999"/>
                </a:lnTo>
                <a:lnTo>
                  <a:pt x="0" y="3428999"/>
                </a:lnTo>
                <a:close/>
              </a:path>
            </a:pathLst>
          </a:custGeom>
          <a:solidFill>
            <a:schemeClr val="bg1">
              <a:lumMod val="95000"/>
            </a:schemeClr>
          </a:solidFill>
          <a:ln>
            <a:noFill/>
          </a:ln>
        </p:spPr>
        <p:txBody>
          <a:bodyPr wrap="square" anchor="t">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8" name="Text Placeholder 7">
            <a:extLst>
              <a:ext uri="{FF2B5EF4-FFF2-40B4-BE49-F238E27FC236}">
                <a16:creationId xmlns:a16="http://schemas.microsoft.com/office/drawing/2014/main" id="{18459187-E524-7048-BA1C-D09E27D11A48}"/>
              </a:ext>
            </a:extLst>
          </p:cNvPr>
          <p:cNvSpPr>
            <a:spLocks noGrp="1"/>
          </p:cNvSpPr>
          <p:nvPr>
            <p:ph type="body" sz="quarter" idx="13" hasCustomPrompt="1"/>
          </p:nvPr>
        </p:nvSpPr>
        <p:spPr>
          <a:xfrm>
            <a:off x="2013312"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01</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745"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0" name="Text Placeholder 7">
            <a:extLst>
              <a:ext uri="{FF2B5EF4-FFF2-40B4-BE49-F238E27FC236}">
                <a16:creationId xmlns:a16="http://schemas.microsoft.com/office/drawing/2014/main" id="{DA47B588-B43F-B04D-962B-785D735F6157}"/>
              </a:ext>
            </a:extLst>
          </p:cNvPr>
          <p:cNvSpPr>
            <a:spLocks noGrp="1"/>
          </p:cNvSpPr>
          <p:nvPr>
            <p:ph type="body" sz="quarter" idx="14" hasCustomPrompt="1"/>
          </p:nvPr>
        </p:nvSpPr>
        <p:spPr>
          <a:xfrm>
            <a:off x="5671200"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02</a:t>
            </a:r>
          </a:p>
        </p:txBody>
      </p:sp>
      <p:sp>
        <p:nvSpPr>
          <p:cNvPr id="12" name="Text Placeholder 7">
            <a:extLst>
              <a:ext uri="{FF2B5EF4-FFF2-40B4-BE49-F238E27FC236}">
                <a16:creationId xmlns:a16="http://schemas.microsoft.com/office/drawing/2014/main" id="{62154988-CC76-6049-932F-876F07091A56}"/>
              </a:ext>
            </a:extLst>
          </p:cNvPr>
          <p:cNvSpPr>
            <a:spLocks noGrp="1"/>
          </p:cNvSpPr>
          <p:nvPr>
            <p:ph type="body" sz="quarter" idx="16" hasCustomPrompt="1"/>
          </p:nvPr>
        </p:nvSpPr>
        <p:spPr>
          <a:xfrm>
            <a:off x="9329088"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03</a:t>
            </a:r>
          </a:p>
        </p:txBody>
      </p:sp>
      <p:sp>
        <p:nvSpPr>
          <p:cNvPr id="16" name="Text Placeholder 13">
            <a:extLst>
              <a:ext uri="{FF2B5EF4-FFF2-40B4-BE49-F238E27FC236}">
                <a16:creationId xmlns:a16="http://schemas.microsoft.com/office/drawing/2014/main" id="{D0183AF5-5DC2-FE41-BFD2-3D5DCEAD6049}"/>
              </a:ext>
            </a:extLst>
          </p:cNvPr>
          <p:cNvSpPr>
            <a:spLocks noGrp="1" noChangeAspect="1"/>
          </p:cNvSpPr>
          <p:nvPr>
            <p:ph type="body" sz="quarter" idx="18"/>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4609484"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8267078"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186974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1.xml><?xml version="1.0" encoding="utf-8"?>
<p:sldLayout xmlns:a="http://schemas.openxmlformats.org/drawingml/2006/main" xmlns:r="http://schemas.openxmlformats.org/officeDocument/2006/relationships" xmlns:p="http://schemas.openxmlformats.org/presentationml/2006/main" preserve="1">
  <p:cSld name="2_Agenda - image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1802342"/>
            <a:ext cx="5487666" cy="44460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582641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2.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9D0571CB-8BC9-D84F-9E30-8938179DFC8A}"/>
              </a:ext>
            </a:extLst>
          </p:cNvPr>
          <p:cNvSpPr/>
          <p:nvPr userDrawn="1"/>
        </p:nvSpPr>
        <p:spPr>
          <a:xfrm>
            <a:off x="3980268" y="0"/>
            <a:ext cx="2591755" cy="6858000"/>
          </a:xfrm>
          <a:custGeom>
            <a:avLst/>
            <a:gdLst>
              <a:gd name="connsiteX0" fmla="*/ 1896356 w 2591755"/>
              <a:gd name="connsiteY0" fmla="*/ 0 h 6858000"/>
              <a:gd name="connsiteX1" fmla="*/ 2591755 w 2591755"/>
              <a:gd name="connsiteY1" fmla="*/ 0 h 6858000"/>
              <a:gd name="connsiteX2" fmla="*/ 695399 w 2591755"/>
              <a:gd name="connsiteY2" fmla="*/ 6858000 h 6858000"/>
              <a:gd name="connsiteX3" fmla="*/ 0 w 259175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91755" h="6858000">
                <a:moveTo>
                  <a:pt x="1896356" y="0"/>
                </a:moveTo>
                <a:lnTo>
                  <a:pt x="2591755" y="0"/>
                </a:lnTo>
                <a:lnTo>
                  <a:pt x="695399" y="6858000"/>
                </a:lnTo>
                <a:lnTo>
                  <a:pt x="0" y="6858000"/>
                </a:lnTo>
                <a:close/>
              </a:path>
            </a:pathLst>
          </a:custGeom>
          <a:gradFill>
            <a:gsLst>
              <a:gs pos="1000">
                <a:schemeClr val="accent2">
                  <a:alpha val="90000"/>
                </a:schemeClr>
              </a:gs>
              <a:gs pos="95000">
                <a:schemeClr val="accent3">
                  <a:alpha val="9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Picture Placeholder 12">
            <a:extLst>
              <a:ext uri="{FF2B5EF4-FFF2-40B4-BE49-F238E27FC236}">
                <a16:creationId xmlns:a16="http://schemas.microsoft.com/office/drawing/2014/main" id="{2971CB30-64C4-144F-8D41-BDABE18F0525}"/>
              </a:ext>
            </a:extLst>
          </p:cNvPr>
          <p:cNvSpPr>
            <a:spLocks noGrp="1"/>
          </p:cNvSpPr>
          <p:nvPr>
            <p:ph type="pic" sz="quarter" idx="10"/>
          </p:nvPr>
        </p:nvSpPr>
        <p:spPr>
          <a:xfrm>
            <a:off x="4675668" y="0"/>
            <a:ext cx="7516333" cy="6858000"/>
          </a:xfrm>
          <a:custGeom>
            <a:avLst/>
            <a:gdLst>
              <a:gd name="connsiteX0" fmla="*/ 1896356 w 7516333"/>
              <a:gd name="connsiteY0" fmla="*/ 0 h 6858000"/>
              <a:gd name="connsiteX1" fmla="*/ 7516333 w 7516333"/>
              <a:gd name="connsiteY1" fmla="*/ 0 h 6858000"/>
              <a:gd name="connsiteX2" fmla="*/ 7516333 w 7516333"/>
              <a:gd name="connsiteY2" fmla="*/ 6858000 h 6858000"/>
              <a:gd name="connsiteX3" fmla="*/ 0 w 75163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516333" h="6858000">
                <a:moveTo>
                  <a:pt x="1896356" y="0"/>
                </a:moveTo>
                <a:lnTo>
                  <a:pt x="7516333" y="0"/>
                </a:lnTo>
                <a:lnTo>
                  <a:pt x="7516333"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6" name="Freeform 5">
            <a:extLst>
              <a:ext uri="{FF2B5EF4-FFF2-40B4-BE49-F238E27FC236}">
                <a16:creationId xmlns:a16="http://schemas.microsoft.com/office/drawing/2014/main" id="{84B6E5DE-49BC-3F42-9544-E7E7A6D8ABEF}"/>
              </a:ext>
            </a:extLst>
          </p:cNvPr>
          <p:cNvSpPr/>
          <p:nvPr userDrawn="1"/>
        </p:nvSpPr>
        <p:spPr>
          <a:xfrm>
            <a:off x="0" y="0"/>
            <a:ext cx="6095999" cy="6858000"/>
          </a:xfrm>
          <a:custGeom>
            <a:avLst/>
            <a:gdLst>
              <a:gd name="connsiteX0" fmla="*/ 0 w 5907109"/>
              <a:gd name="connsiteY0" fmla="*/ 0 h 6858000"/>
              <a:gd name="connsiteX1" fmla="*/ 5907109 w 5907109"/>
              <a:gd name="connsiteY1" fmla="*/ 0 h 6858000"/>
              <a:gd name="connsiteX2" fmla="*/ 4069513 w 5907109"/>
              <a:gd name="connsiteY2" fmla="*/ 6858000 h 6858000"/>
              <a:gd name="connsiteX3" fmla="*/ 0 w 590710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907109" h="6858000">
                <a:moveTo>
                  <a:pt x="0" y="0"/>
                </a:moveTo>
                <a:lnTo>
                  <a:pt x="5907109" y="0"/>
                </a:lnTo>
                <a:lnTo>
                  <a:pt x="4069513" y="6858000"/>
                </a:lnTo>
                <a:lnTo>
                  <a:pt x="0" y="68580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701040" y="804863"/>
            <a:ext cx="4396740" cy="1355407"/>
          </a:xfrm>
        </p:spPr>
        <p:txBody>
          <a:bodyPr lIns="0" rIns="0">
            <a:noAutofit/>
          </a:bodyPr>
          <a:lstStyle>
            <a:lvl1pPr>
              <a:lnSpc>
                <a:spcPct val="90000"/>
              </a:lnSpc>
              <a:spcAft>
                <a:spcPts val="0"/>
              </a:spcAft>
              <a:defRPr sz="45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a:t>
            </a:r>
            <a:br>
              <a:rPr lang="en-GB"/>
            </a:br>
            <a:r>
              <a:rPr lang="en-GB"/>
              <a:t>title goes here</a:t>
            </a:r>
          </a:p>
        </p:txBody>
      </p:sp>
      <p:grpSp>
        <p:nvGrpSpPr>
          <p:cNvPr id="4" name="Group 3">
            <a:extLst>
              <a:ext uri="{FF2B5EF4-FFF2-40B4-BE49-F238E27FC236}">
                <a16:creationId xmlns:a16="http://schemas.microsoft.com/office/drawing/2014/main" id="{902669FF-10A9-8441-81B5-A909A02D7E5B}"/>
              </a:ext>
            </a:extLst>
          </p:cNvPr>
          <p:cNvGrpSpPr/>
          <p:nvPr userDrawn="1"/>
        </p:nvGrpSpPr>
        <p:grpSpPr>
          <a:xfrm>
            <a:off x="562233" y="5325750"/>
            <a:ext cx="3107390" cy="1255133"/>
            <a:chOff x="562233" y="5325750"/>
            <a:chExt cx="3107390" cy="1255133"/>
          </a:xfrm>
        </p:grpSpPr>
        <p:pic>
          <p:nvPicPr>
            <p:cNvPr id="3" name="Picture 2" descr="A picture containing text, clipart&#10;&#10;Description automatically generated">
              <a:extLst>
                <a:ext uri="{FF2B5EF4-FFF2-40B4-BE49-F238E27FC236}">
                  <a16:creationId xmlns:a16="http://schemas.microsoft.com/office/drawing/2014/main" id="{DF19E0F1-E94E-0749-A898-486E786596D3}"/>
                </a:ext>
              </a:extLst>
            </p:cNvPr>
            <p:cNvPicPr>
              <a:picLocks noChangeAspect="1"/>
            </p:cNvPicPr>
            <p:nvPr userDrawn="1"/>
          </p:nvPicPr>
          <p:blipFill rotWithShape="1">
            <a:blip r:embed="rId2"/>
            <a:srcRect r="76735"/>
            <a:stretch/>
          </p:blipFill>
          <p:spPr>
            <a:xfrm>
              <a:off x="562233" y="5614268"/>
              <a:ext cx="704336" cy="678096"/>
            </a:xfrm>
            <a:prstGeom prst="rect">
              <a:avLst/>
            </a:prstGeom>
          </p:spPr>
        </p:pic>
        <p:pic>
          <p:nvPicPr>
            <p:cNvPr id="24" name="Picture 23">
              <a:extLst>
                <a:ext uri="{FF2B5EF4-FFF2-40B4-BE49-F238E27FC236}">
                  <a16:creationId xmlns:a16="http://schemas.microsoft.com/office/drawing/2014/main" id="{81DCADEB-46C0-334D-B7F1-CBAD26E24993}"/>
                </a:ext>
              </a:extLst>
            </p:cNvPr>
            <p:cNvPicPr>
              <a:picLocks noChangeAspect="1"/>
            </p:cNvPicPr>
            <p:nvPr/>
          </p:nvPicPr>
          <p:blipFill>
            <a:blip r:embed="rId3"/>
            <a:stretch>
              <a:fillRect/>
            </a:stretch>
          </p:blipFill>
          <p:spPr>
            <a:xfrm>
              <a:off x="995644" y="5325750"/>
              <a:ext cx="2673979" cy="1255133"/>
            </a:xfrm>
            <a:prstGeom prst="rect">
              <a:avLst/>
            </a:prstGeom>
          </p:spPr>
        </p:pic>
      </p:grpSp>
    </p:spTree>
    <p:extLst>
      <p:ext uri="{BB962C8B-B14F-4D97-AF65-F5344CB8AC3E}">
        <p14:creationId xmlns:p14="http://schemas.microsoft.com/office/powerpoint/2010/main" val="1184346240"/>
      </p:ext>
    </p:extLst>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preserve="1" userDrawn="1">
  <p:cSld name="Team Slide">
    <p:bg>
      <p:bgPr>
        <a:solidFill>
          <a:schemeClr val="tx1"/>
        </a:solidFill>
        <a:effectLst/>
      </p:bgPr>
    </p:bg>
    <p:spTree>
      <p:nvGrpSpPr>
        <p:cNvPr id="1" name=""/>
        <p:cNvGrpSpPr/>
        <p:nvPr/>
      </p:nvGrpSpPr>
      <p:grpSpPr>
        <a:xfrm>
          <a:off x="0" y="0"/>
          <a:ext cx="0" cy="0"/>
          <a:chOff x="0" y="0"/>
          <a:chExt cx="0" cy="0"/>
        </a:xfrm>
      </p:grpSpPr>
      <p:sp>
        <p:nvSpPr>
          <p:cNvPr id="82" name="Text Placeholder 81">
            <a:extLst>
              <a:ext uri="{FF2B5EF4-FFF2-40B4-BE49-F238E27FC236}">
                <a16:creationId xmlns:a16="http://schemas.microsoft.com/office/drawing/2014/main" id="{D798BC00-B01A-E343-A0B1-922D76DDE8A7}"/>
              </a:ext>
            </a:extLst>
          </p:cNvPr>
          <p:cNvSpPr>
            <a:spLocks noGrp="1"/>
          </p:cNvSpPr>
          <p:nvPr>
            <p:ph type="body" sz="quarter" idx="13" hasCustomPrompt="1"/>
          </p:nvPr>
        </p:nvSpPr>
        <p:spPr>
          <a:xfrm>
            <a:off x="4460240"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85" name="Picture Placeholder 84">
            <a:extLst>
              <a:ext uri="{FF2B5EF4-FFF2-40B4-BE49-F238E27FC236}">
                <a16:creationId xmlns:a16="http://schemas.microsoft.com/office/drawing/2014/main" id="{0F7F3397-EEED-EA47-A2AD-81D57E9F24DB}"/>
              </a:ext>
            </a:extLst>
          </p:cNvPr>
          <p:cNvSpPr>
            <a:spLocks noGrp="1"/>
          </p:cNvSpPr>
          <p:nvPr>
            <p:ph type="pic" sz="quarter" idx="14"/>
          </p:nvPr>
        </p:nvSpPr>
        <p:spPr>
          <a:xfrm>
            <a:off x="4525877" y="935943"/>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09" name="Text Placeholder 108">
            <a:extLst>
              <a:ext uri="{FF2B5EF4-FFF2-40B4-BE49-F238E27FC236}">
                <a16:creationId xmlns:a16="http://schemas.microsoft.com/office/drawing/2014/main" id="{C166AB35-C896-6742-85BF-C7F487816820}"/>
              </a:ext>
            </a:extLst>
          </p:cNvPr>
          <p:cNvSpPr>
            <a:spLocks noGrp="1"/>
          </p:cNvSpPr>
          <p:nvPr>
            <p:ph type="body" sz="quarter" idx="15" hasCustomPrompt="1"/>
          </p:nvPr>
        </p:nvSpPr>
        <p:spPr>
          <a:xfrm>
            <a:off x="4476346" y="2694576"/>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
        <p:nvSpPr>
          <p:cNvPr id="88" name="Text Placeholder 81">
            <a:extLst>
              <a:ext uri="{FF2B5EF4-FFF2-40B4-BE49-F238E27FC236}">
                <a16:creationId xmlns:a16="http://schemas.microsoft.com/office/drawing/2014/main" id="{1CED5A16-B463-314C-B456-97E3336C23D3}"/>
              </a:ext>
            </a:extLst>
          </p:cNvPr>
          <p:cNvSpPr>
            <a:spLocks noGrp="1"/>
          </p:cNvSpPr>
          <p:nvPr>
            <p:ph type="body" sz="quarter" idx="16" hasCustomPrompt="1"/>
          </p:nvPr>
        </p:nvSpPr>
        <p:spPr>
          <a:xfrm>
            <a:off x="6894459"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89" name="Picture Placeholder 84">
            <a:extLst>
              <a:ext uri="{FF2B5EF4-FFF2-40B4-BE49-F238E27FC236}">
                <a16:creationId xmlns:a16="http://schemas.microsoft.com/office/drawing/2014/main" id="{D1A6172D-643F-094E-B2AC-827DA7595FEC}"/>
              </a:ext>
            </a:extLst>
          </p:cNvPr>
          <p:cNvSpPr>
            <a:spLocks noGrp="1"/>
          </p:cNvSpPr>
          <p:nvPr>
            <p:ph type="pic" sz="quarter" idx="17"/>
          </p:nvPr>
        </p:nvSpPr>
        <p:spPr>
          <a:xfrm>
            <a:off x="6960096" y="935943"/>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91" name="Text Placeholder 81">
            <a:extLst>
              <a:ext uri="{FF2B5EF4-FFF2-40B4-BE49-F238E27FC236}">
                <a16:creationId xmlns:a16="http://schemas.microsoft.com/office/drawing/2014/main" id="{FD32CB0F-A61C-DE43-80D0-CC8EB9F2B951}"/>
              </a:ext>
            </a:extLst>
          </p:cNvPr>
          <p:cNvSpPr>
            <a:spLocks noGrp="1"/>
          </p:cNvSpPr>
          <p:nvPr>
            <p:ph type="body" sz="quarter" idx="19" hasCustomPrompt="1"/>
          </p:nvPr>
        </p:nvSpPr>
        <p:spPr>
          <a:xfrm>
            <a:off x="9305135"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2" name="Picture Placeholder 84">
            <a:extLst>
              <a:ext uri="{FF2B5EF4-FFF2-40B4-BE49-F238E27FC236}">
                <a16:creationId xmlns:a16="http://schemas.microsoft.com/office/drawing/2014/main" id="{C6A2E891-2A97-0549-B77E-A7A24D1452E9}"/>
              </a:ext>
            </a:extLst>
          </p:cNvPr>
          <p:cNvSpPr>
            <a:spLocks noGrp="1"/>
          </p:cNvSpPr>
          <p:nvPr>
            <p:ph type="pic" sz="quarter" idx="20"/>
          </p:nvPr>
        </p:nvSpPr>
        <p:spPr>
          <a:xfrm>
            <a:off x="9370772" y="935943"/>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94" name="Text Placeholder 81">
            <a:extLst>
              <a:ext uri="{FF2B5EF4-FFF2-40B4-BE49-F238E27FC236}">
                <a16:creationId xmlns:a16="http://schemas.microsoft.com/office/drawing/2014/main" id="{6DC82DE1-2EEB-5040-8A65-5E18D5B61A51}"/>
              </a:ext>
            </a:extLst>
          </p:cNvPr>
          <p:cNvSpPr>
            <a:spLocks noGrp="1"/>
          </p:cNvSpPr>
          <p:nvPr>
            <p:ph type="body" sz="quarter" idx="22" hasCustomPrompt="1"/>
          </p:nvPr>
        </p:nvSpPr>
        <p:spPr>
          <a:xfrm>
            <a:off x="3840620"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5" name="Picture Placeholder 84">
            <a:extLst>
              <a:ext uri="{FF2B5EF4-FFF2-40B4-BE49-F238E27FC236}">
                <a16:creationId xmlns:a16="http://schemas.microsoft.com/office/drawing/2014/main" id="{9864672D-59E2-1E4F-A74F-43D30EE2EFE3}"/>
              </a:ext>
            </a:extLst>
          </p:cNvPr>
          <p:cNvSpPr>
            <a:spLocks noGrp="1"/>
          </p:cNvSpPr>
          <p:nvPr>
            <p:ph type="pic" sz="quarter" idx="23"/>
          </p:nvPr>
        </p:nvSpPr>
        <p:spPr>
          <a:xfrm>
            <a:off x="3906257"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10" name="Text Placeholder 109">
            <a:extLst>
              <a:ext uri="{FF2B5EF4-FFF2-40B4-BE49-F238E27FC236}">
                <a16:creationId xmlns:a16="http://schemas.microsoft.com/office/drawing/2014/main" id="{DA3E9A29-365D-264C-AEDD-684F94EFF27F}"/>
              </a:ext>
            </a:extLst>
          </p:cNvPr>
          <p:cNvSpPr>
            <a:spLocks noGrp="1"/>
          </p:cNvSpPr>
          <p:nvPr>
            <p:ph type="body" sz="quarter" idx="24" hasCustomPrompt="1"/>
          </p:nvPr>
        </p:nvSpPr>
        <p:spPr>
          <a:xfrm>
            <a:off x="3856726" y="5304217"/>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flip="none" rotWithShape="1">
            <a:gsLst>
              <a:gs pos="0">
                <a:schemeClr val="accent2"/>
              </a:gs>
              <a:gs pos="100000">
                <a:schemeClr val="accent3"/>
              </a:gs>
            </a:gsLst>
            <a:lin ang="0" scaled="1"/>
            <a:tileRect/>
          </a:gradFill>
        </p:spPr>
        <p:txBody>
          <a:bodyPr wrap="square">
            <a:noAutofit/>
          </a:bodyPr>
          <a:lstStyle>
            <a:lvl1pPr>
              <a:defRPr sz="100"/>
            </a:lvl1pPr>
          </a:lstStyle>
          <a:p>
            <a:pPr lvl="0"/>
            <a:r>
              <a:rPr lang="en-US"/>
              <a:t> </a:t>
            </a:r>
          </a:p>
        </p:txBody>
      </p:sp>
      <p:sp>
        <p:nvSpPr>
          <p:cNvPr id="97" name="Text Placeholder 81">
            <a:extLst>
              <a:ext uri="{FF2B5EF4-FFF2-40B4-BE49-F238E27FC236}">
                <a16:creationId xmlns:a16="http://schemas.microsoft.com/office/drawing/2014/main" id="{2F2F7D6C-5B5A-114D-8F3F-DA9C47FEC264}"/>
              </a:ext>
            </a:extLst>
          </p:cNvPr>
          <p:cNvSpPr>
            <a:spLocks noGrp="1"/>
          </p:cNvSpPr>
          <p:nvPr>
            <p:ph type="body" sz="quarter" idx="25" hasCustomPrompt="1"/>
          </p:nvPr>
        </p:nvSpPr>
        <p:spPr>
          <a:xfrm>
            <a:off x="6274839"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8" name="Picture Placeholder 84">
            <a:extLst>
              <a:ext uri="{FF2B5EF4-FFF2-40B4-BE49-F238E27FC236}">
                <a16:creationId xmlns:a16="http://schemas.microsoft.com/office/drawing/2014/main" id="{F41B96F4-97F1-6448-A093-4383407B9629}"/>
              </a:ext>
            </a:extLst>
          </p:cNvPr>
          <p:cNvSpPr>
            <a:spLocks noGrp="1"/>
          </p:cNvSpPr>
          <p:nvPr>
            <p:ph type="pic" sz="quarter" idx="26"/>
          </p:nvPr>
        </p:nvSpPr>
        <p:spPr>
          <a:xfrm>
            <a:off x="6340476"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00" name="Text Placeholder 81">
            <a:extLst>
              <a:ext uri="{FF2B5EF4-FFF2-40B4-BE49-F238E27FC236}">
                <a16:creationId xmlns:a16="http://schemas.microsoft.com/office/drawing/2014/main" id="{8C4E34AE-B57E-B541-8BD7-7CE5CA6D0729}"/>
              </a:ext>
            </a:extLst>
          </p:cNvPr>
          <p:cNvSpPr>
            <a:spLocks noGrp="1"/>
          </p:cNvSpPr>
          <p:nvPr>
            <p:ph type="body" sz="quarter" idx="28" hasCustomPrompt="1"/>
          </p:nvPr>
        </p:nvSpPr>
        <p:spPr>
          <a:xfrm>
            <a:off x="8685515"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101" name="Picture Placeholder 84">
            <a:extLst>
              <a:ext uri="{FF2B5EF4-FFF2-40B4-BE49-F238E27FC236}">
                <a16:creationId xmlns:a16="http://schemas.microsoft.com/office/drawing/2014/main" id="{7178C4D6-340E-FB4C-B20B-E218AAA6C0C3}"/>
              </a:ext>
            </a:extLst>
          </p:cNvPr>
          <p:cNvSpPr>
            <a:spLocks noGrp="1"/>
          </p:cNvSpPr>
          <p:nvPr>
            <p:ph type="pic" sz="quarter" idx="29"/>
          </p:nvPr>
        </p:nvSpPr>
        <p:spPr>
          <a:xfrm>
            <a:off x="8751152"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0"/>
            <a:ext cx="3120815" cy="6502400"/>
          </a:xfrm>
        </p:spPr>
        <p:txBody>
          <a:bodyPr anchor="ctr">
            <a:normAutofit/>
          </a:bodyPr>
          <a:lstStyle>
            <a:lvl1pPr>
              <a:defRPr sz="4500">
                <a:solidFill>
                  <a:schemeClr val="bg1"/>
                </a:solidFill>
              </a:defRPr>
            </a:lvl1pPr>
          </a:lstStyle>
          <a:p>
            <a:r>
              <a:rPr lang="en-GB"/>
              <a:t>Who’s in the room?</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3" name="Text Placeholder 81">
            <a:extLst>
              <a:ext uri="{FF2B5EF4-FFF2-40B4-BE49-F238E27FC236}">
                <a16:creationId xmlns:a16="http://schemas.microsoft.com/office/drawing/2014/main" id="{7E0D0B2A-74C6-F544-B979-122FB08EAB6C}"/>
              </a:ext>
            </a:extLst>
          </p:cNvPr>
          <p:cNvSpPr>
            <a:spLocks noGrp="1"/>
          </p:cNvSpPr>
          <p:nvPr>
            <p:ph type="body" sz="quarter" idx="31" hasCustomPrompt="1"/>
          </p:nvPr>
        </p:nvSpPr>
        <p:spPr>
          <a:xfrm>
            <a:off x="-2844492" y="-962970"/>
            <a:ext cx="2123440" cy="578485"/>
          </a:xfrm>
        </p:spPr>
        <p:txBody>
          <a:bodyPr>
            <a:noAutofit/>
          </a:bodyPr>
          <a:lstStyle>
            <a:lvl1pPr>
              <a:lnSpc>
                <a:spcPct val="100000"/>
              </a:lnSpc>
              <a:defRPr sz="1000"/>
            </a:lvl1pPr>
          </a:lstStyle>
          <a:p>
            <a:r>
              <a:rPr lang="en-US" sz="1600" b="1"/>
              <a:t>Name</a:t>
            </a:r>
            <a:br>
              <a:rPr lang="en-US" sz="1600" b="1"/>
            </a:br>
            <a:r>
              <a:rPr lang="en-US" sz="1600" b="0"/>
              <a:t>Job Title</a:t>
            </a:r>
            <a:endParaRPr lang="en-US" sz="1600"/>
          </a:p>
        </p:txBody>
      </p:sp>
      <p:sp>
        <p:nvSpPr>
          <p:cNvPr id="104" name="Picture Placeholder 84">
            <a:extLst>
              <a:ext uri="{FF2B5EF4-FFF2-40B4-BE49-F238E27FC236}">
                <a16:creationId xmlns:a16="http://schemas.microsoft.com/office/drawing/2014/main" id="{D0DB8D45-0BA0-7C45-AF18-2BF1AF60CCD8}"/>
              </a:ext>
            </a:extLst>
          </p:cNvPr>
          <p:cNvSpPr>
            <a:spLocks noGrp="1"/>
          </p:cNvSpPr>
          <p:nvPr>
            <p:ph type="pic" sz="quarter" idx="32"/>
          </p:nvPr>
        </p:nvSpPr>
        <p:spPr>
          <a:xfrm>
            <a:off x="-2778855"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06" name="Text Placeholder 81">
            <a:extLst>
              <a:ext uri="{FF2B5EF4-FFF2-40B4-BE49-F238E27FC236}">
                <a16:creationId xmlns:a16="http://schemas.microsoft.com/office/drawing/2014/main" id="{F19C58E5-3706-D849-B1FB-D04CCCFC09E9}"/>
              </a:ext>
            </a:extLst>
          </p:cNvPr>
          <p:cNvSpPr>
            <a:spLocks noGrp="1"/>
          </p:cNvSpPr>
          <p:nvPr>
            <p:ph type="body" sz="quarter" idx="34" hasCustomPrompt="1"/>
          </p:nvPr>
        </p:nvSpPr>
        <p:spPr>
          <a:xfrm>
            <a:off x="-410273"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07" name="Picture Placeholder 84">
            <a:extLst>
              <a:ext uri="{FF2B5EF4-FFF2-40B4-BE49-F238E27FC236}">
                <a16:creationId xmlns:a16="http://schemas.microsoft.com/office/drawing/2014/main" id="{DE1FF348-F469-484B-821E-0676CD8FC528}"/>
              </a:ext>
            </a:extLst>
          </p:cNvPr>
          <p:cNvSpPr>
            <a:spLocks noGrp="1"/>
          </p:cNvSpPr>
          <p:nvPr>
            <p:ph type="pic" sz="quarter" idx="35"/>
          </p:nvPr>
        </p:nvSpPr>
        <p:spPr>
          <a:xfrm>
            <a:off x="-344636"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11" name="Text Placeholder 81">
            <a:extLst>
              <a:ext uri="{FF2B5EF4-FFF2-40B4-BE49-F238E27FC236}">
                <a16:creationId xmlns:a16="http://schemas.microsoft.com/office/drawing/2014/main" id="{76303C0A-F9BB-C94D-8821-CF7DC825DF8B}"/>
              </a:ext>
            </a:extLst>
          </p:cNvPr>
          <p:cNvSpPr>
            <a:spLocks noGrp="1"/>
          </p:cNvSpPr>
          <p:nvPr>
            <p:ph type="body" sz="quarter" idx="37" hasCustomPrompt="1"/>
          </p:nvPr>
        </p:nvSpPr>
        <p:spPr>
          <a:xfrm>
            <a:off x="2005444"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2" name="Picture Placeholder 84">
            <a:extLst>
              <a:ext uri="{FF2B5EF4-FFF2-40B4-BE49-F238E27FC236}">
                <a16:creationId xmlns:a16="http://schemas.microsoft.com/office/drawing/2014/main" id="{6E301ED4-7195-8946-8990-DA94FE5C8898}"/>
              </a:ext>
            </a:extLst>
          </p:cNvPr>
          <p:cNvSpPr>
            <a:spLocks noGrp="1"/>
          </p:cNvSpPr>
          <p:nvPr>
            <p:ph type="pic" sz="quarter" idx="38"/>
          </p:nvPr>
        </p:nvSpPr>
        <p:spPr>
          <a:xfrm>
            <a:off x="2071081"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14" name="Text Placeholder 81">
            <a:extLst>
              <a:ext uri="{FF2B5EF4-FFF2-40B4-BE49-F238E27FC236}">
                <a16:creationId xmlns:a16="http://schemas.microsoft.com/office/drawing/2014/main" id="{F283A561-8613-8D48-8F20-EF710CB0BFD0}"/>
              </a:ext>
            </a:extLst>
          </p:cNvPr>
          <p:cNvSpPr>
            <a:spLocks noGrp="1"/>
          </p:cNvSpPr>
          <p:nvPr>
            <p:ph type="body" sz="quarter" idx="40" hasCustomPrompt="1"/>
          </p:nvPr>
        </p:nvSpPr>
        <p:spPr>
          <a:xfrm>
            <a:off x="4439663"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5" name="Picture Placeholder 84">
            <a:extLst>
              <a:ext uri="{FF2B5EF4-FFF2-40B4-BE49-F238E27FC236}">
                <a16:creationId xmlns:a16="http://schemas.microsoft.com/office/drawing/2014/main" id="{E0462B2D-83BE-2742-B468-05908CC2B4C0}"/>
              </a:ext>
            </a:extLst>
          </p:cNvPr>
          <p:cNvSpPr>
            <a:spLocks noGrp="1"/>
          </p:cNvSpPr>
          <p:nvPr>
            <p:ph type="pic" sz="quarter" idx="41"/>
          </p:nvPr>
        </p:nvSpPr>
        <p:spPr>
          <a:xfrm>
            <a:off x="4505300"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30" name="Text Placeholder 129">
            <a:extLst>
              <a:ext uri="{FF2B5EF4-FFF2-40B4-BE49-F238E27FC236}">
                <a16:creationId xmlns:a16="http://schemas.microsoft.com/office/drawing/2014/main" id="{50B106BD-3822-2A4D-B695-9372E8B077F2}"/>
              </a:ext>
            </a:extLst>
          </p:cNvPr>
          <p:cNvSpPr>
            <a:spLocks noGrp="1"/>
          </p:cNvSpPr>
          <p:nvPr>
            <p:ph type="body" sz="quarter" idx="42" hasCustomPrompt="1"/>
          </p:nvPr>
        </p:nvSpPr>
        <p:spPr>
          <a:xfrm>
            <a:off x="-2828386" y="-1149071"/>
            <a:ext cx="9426645" cy="193040"/>
          </a:xfrm>
          <a:custGeom>
            <a:avLst/>
            <a:gdLst>
              <a:gd name="connsiteX0" fmla="*/ 7332415 w 9426645"/>
              <a:gd name="connsiteY0" fmla="*/ 0 h 193040"/>
              <a:gd name="connsiteX1" fmla="*/ 9426645 w 9426645"/>
              <a:gd name="connsiteY1" fmla="*/ 0 h 193040"/>
              <a:gd name="connsiteX2" fmla="*/ 9378385 w 9426645"/>
              <a:gd name="connsiteY2" fmla="*/ 193040 h 193040"/>
              <a:gd name="connsiteX3" fmla="*/ 7284155 w 9426645"/>
              <a:gd name="connsiteY3" fmla="*/ 193040 h 193040"/>
              <a:gd name="connsiteX4" fmla="*/ 4898196 w 9426645"/>
              <a:gd name="connsiteY4" fmla="*/ 0 h 193040"/>
              <a:gd name="connsiteX5" fmla="*/ 6992426 w 9426645"/>
              <a:gd name="connsiteY5" fmla="*/ 0 h 193040"/>
              <a:gd name="connsiteX6" fmla="*/ 6944166 w 9426645"/>
              <a:gd name="connsiteY6" fmla="*/ 193040 h 193040"/>
              <a:gd name="connsiteX7" fmla="*/ 4849936 w 9426645"/>
              <a:gd name="connsiteY7" fmla="*/ 193040 h 193040"/>
              <a:gd name="connsiteX8" fmla="*/ 2482479 w 9426645"/>
              <a:gd name="connsiteY8" fmla="*/ 0 h 193040"/>
              <a:gd name="connsiteX9" fmla="*/ 4576709 w 9426645"/>
              <a:gd name="connsiteY9" fmla="*/ 0 h 193040"/>
              <a:gd name="connsiteX10" fmla="*/ 4528449 w 9426645"/>
              <a:gd name="connsiteY10" fmla="*/ 193040 h 193040"/>
              <a:gd name="connsiteX11" fmla="*/ 2434219 w 9426645"/>
              <a:gd name="connsiteY11" fmla="*/ 193040 h 193040"/>
              <a:gd name="connsiteX12" fmla="*/ 48260 w 9426645"/>
              <a:gd name="connsiteY12" fmla="*/ 0 h 193040"/>
              <a:gd name="connsiteX13" fmla="*/ 2142490 w 9426645"/>
              <a:gd name="connsiteY13" fmla="*/ 0 h 193040"/>
              <a:gd name="connsiteX14" fmla="*/ 2094230 w 9426645"/>
              <a:gd name="connsiteY14" fmla="*/ 193040 h 193040"/>
              <a:gd name="connsiteX15" fmla="*/ 0 w 9426645"/>
              <a:gd name="connsiteY15"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26645" h="193040">
                <a:moveTo>
                  <a:pt x="7332415" y="0"/>
                </a:moveTo>
                <a:lnTo>
                  <a:pt x="9426645" y="0"/>
                </a:lnTo>
                <a:lnTo>
                  <a:pt x="9378385" y="193040"/>
                </a:lnTo>
                <a:lnTo>
                  <a:pt x="7284155" y="193040"/>
                </a:lnTo>
                <a:close/>
                <a:moveTo>
                  <a:pt x="4898196" y="0"/>
                </a:moveTo>
                <a:lnTo>
                  <a:pt x="6992426" y="0"/>
                </a:lnTo>
                <a:lnTo>
                  <a:pt x="6944166" y="193040"/>
                </a:lnTo>
                <a:lnTo>
                  <a:pt x="4849936"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
        <p:nvSpPr>
          <p:cNvPr id="117" name="Text Placeholder 81">
            <a:extLst>
              <a:ext uri="{FF2B5EF4-FFF2-40B4-BE49-F238E27FC236}">
                <a16:creationId xmlns:a16="http://schemas.microsoft.com/office/drawing/2014/main" id="{3449C71E-0385-3546-96E4-0733A896EC9D}"/>
              </a:ext>
            </a:extLst>
          </p:cNvPr>
          <p:cNvSpPr>
            <a:spLocks noGrp="1"/>
          </p:cNvSpPr>
          <p:nvPr>
            <p:ph type="body" sz="quarter" idx="43" hasCustomPrompt="1"/>
          </p:nvPr>
        </p:nvSpPr>
        <p:spPr>
          <a:xfrm>
            <a:off x="7637100"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8" name="Picture Placeholder 84">
            <a:extLst>
              <a:ext uri="{FF2B5EF4-FFF2-40B4-BE49-F238E27FC236}">
                <a16:creationId xmlns:a16="http://schemas.microsoft.com/office/drawing/2014/main" id="{028147C7-EA5C-5948-B47C-5BDE1CFD9589}"/>
              </a:ext>
            </a:extLst>
          </p:cNvPr>
          <p:cNvSpPr>
            <a:spLocks noGrp="1"/>
          </p:cNvSpPr>
          <p:nvPr>
            <p:ph type="pic" sz="quarter" idx="44"/>
          </p:nvPr>
        </p:nvSpPr>
        <p:spPr>
          <a:xfrm>
            <a:off x="7702737"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20" name="Text Placeholder 81">
            <a:extLst>
              <a:ext uri="{FF2B5EF4-FFF2-40B4-BE49-F238E27FC236}">
                <a16:creationId xmlns:a16="http://schemas.microsoft.com/office/drawing/2014/main" id="{F57E074B-A28E-DD4E-B544-FEA023E9249E}"/>
              </a:ext>
            </a:extLst>
          </p:cNvPr>
          <p:cNvSpPr>
            <a:spLocks noGrp="1"/>
          </p:cNvSpPr>
          <p:nvPr>
            <p:ph type="body" sz="quarter" idx="46" hasCustomPrompt="1"/>
          </p:nvPr>
        </p:nvSpPr>
        <p:spPr>
          <a:xfrm>
            <a:off x="10071319"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21" name="Picture Placeholder 84">
            <a:extLst>
              <a:ext uri="{FF2B5EF4-FFF2-40B4-BE49-F238E27FC236}">
                <a16:creationId xmlns:a16="http://schemas.microsoft.com/office/drawing/2014/main" id="{2BC78A02-BEEC-7A45-905E-15B201C46999}"/>
              </a:ext>
            </a:extLst>
          </p:cNvPr>
          <p:cNvSpPr>
            <a:spLocks noGrp="1"/>
          </p:cNvSpPr>
          <p:nvPr>
            <p:ph type="pic" sz="quarter" idx="47"/>
          </p:nvPr>
        </p:nvSpPr>
        <p:spPr>
          <a:xfrm>
            <a:off x="10136956"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29" name="Text Placeholder 128">
            <a:extLst>
              <a:ext uri="{FF2B5EF4-FFF2-40B4-BE49-F238E27FC236}">
                <a16:creationId xmlns:a16="http://schemas.microsoft.com/office/drawing/2014/main" id="{5AD38A9A-5E25-024C-A999-557AA4DC5988}"/>
              </a:ext>
            </a:extLst>
          </p:cNvPr>
          <p:cNvSpPr>
            <a:spLocks noGrp="1"/>
          </p:cNvSpPr>
          <p:nvPr>
            <p:ph type="body" sz="quarter" idx="48" hasCustomPrompt="1"/>
          </p:nvPr>
        </p:nvSpPr>
        <p:spPr>
          <a:xfrm>
            <a:off x="7653206" y="-1149071"/>
            <a:ext cx="4576709" cy="193040"/>
          </a:xfrm>
          <a:custGeom>
            <a:avLst/>
            <a:gdLst>
              <a:gd name="connsiteX0" fmla="*/ 2482479 w 4576709"/>
              <a:gd name="connsiteY0" fmla="*/ 0 h 193040"/>
              <a:gd name="connsiteX1" fmla="*/ 4576709 w 4576709"/>
              <a:gd name="connsiteY1" fmla="*/ 0 h 193040"/>
              <a:gd name="connsiteX2" fmla="*/ 4528449 w 4576709"/>
              <a:gd name="connsiteY2" fmla="*/ 193040 h 193040"/>
              <a:gd name="connsiteX3" fmla="*/ 2434219 w 4576709"/>
              <a:gd name="connsiteY3" fmla="*/ 193040 h 193040"/>
              <a:gd name="connsiteX4" fmla="*/ 48260 w 4576709"/>
              <a:gd name="connsiteY4" fmla="*/ 0 h 193040"/>
              <a:gd name="connsiteX5" fmla="*/ 2142490 w 4576709"/>
              <a:gd name="connsiteY5" fmla="*/ 0 h 193040"/>
              <a:gd name="connsiteX6" fmla="*/ 2094230 w 4576709"/>
              <a:gd name="connsiteY6" fmla="*/ 193040 h 193040"/>
              <a:gd name="connsiteX7" fmla="*/ 0 w 4576709"/>
              <a:gd name="connsiteY7"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6709" h="193040">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Tree>
    <p:extLst>
      <p:ext uri="{BB962C8B-B14F-4D97-AF65-F5344CB8AC3E}">
        <p14:creationId xmlns:p14="http://schemas.microsoft.com/office/powerpoint/2010/main" val="2672338546"/>
      </p:ext>
    </p:extLst>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tx1"/>
        </a:solidFill>
        <a:effectLst/>
      </p:bgPr>
    </p:bg>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EF1D07A6-4178-244F-A520-0414F302AC0A}"/>
              </a:ext>
            </a:extLst>
          </p:cNvPr>
          <p:cNvSpPr txBox="1">
            <a:spLocks/>
          </p:cNvSpPr>
          <p:nvPr userDrawn="1"/>
        </p:nvSpPr>
        <p:spPr>
          <a:xfrm>
            <a:off x="615017" y="606552"/>
            <a:ext cx="5740063" cy="1192742"/>
          </a:xfrm>
          <a:prstGeom prst="rect">
            <a:avLst/>
          </a:prstGeom>
        </p:spPr>
        <p:txBody>
          <a:bodyPr vert="horz" lIns="91440" tIns="45720" rIns="91440" bIns="45720" rtlCol="0" anchor="t">
            <a:normAutofit/>
          </a:bodyPr>
          <a:lst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a:lstStyle>
          <a:p>
            <a:r>
              <a:rPr lang="en-US" sz="4500">
                <a:solidFill>
                  <a:schemeClr val="bg1"/>
                </a:solidFill>
              </a:rPr>
              <a:t>Todays Agenda</a:t>
            </a:r>
          </a:p>
        </p:txBody>
      </p:sp>
      <p:sp>
        <p:nvSpPr>
          <p:cNvPr id="16" name="Freeform 15">
            <a:extLst>
              <a:ext uri="{FF2B5EF4-FFF2-40B4-BE49-F238E27FC236}">
                <a16:creationId xmlns:a16="http://schemas.microsoft.com/office/drawing/2014/main" id="{0BE3069A-510B-D547-99D1-B2517D804836}"/>
              </a:ext>
            </a:extLst>
          </p:cNvPr>
          <p:cNvSpPr/>
          <p:nvPr userDrawn="1"/>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tx2">
              <a:lumMod val="20000"/>
              <a:lumOff val="80000"/>
            </a:schemeClr>
          </a:solidFill>
        </p:spPr>
        <p:txBody>
          <a:bodyPr wrap="square" anchor="ctr">
            <a:noAutofit/>
          </a:bodyPr>
          <a:lstStyle>
            <a:lvl1pPr algn="ctr">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7" name="Text Placeholder 46">
            <a:extLst>
              <a:ext uri="{FF2B5EF4-FFF2-40B4-BE49-F238E27FC236}">
                <a16:creationId xmlns:a16="http://schemas.microsoft.com/office/drawing/2014/main" id="{4B84F29C-D94D-954F-84AE-B2D3A9F3937B}"/>
              </a:ext>
            </a:extLst>
          </p:cNvPr>
          <p:cNvSpPr>
            <a:spLocks noGrp="1"/>
          </p:cNvSpPr>
          <p:nvPr>
            <p:ph type="body" sz="quarter" idx="15" hasCustomPrompt="1"/>
          </p:nvPr>
        </p:nvSpPr>
        <p:spPr>
          <a:xfrm>
            <a:off x="913636" y="1879600"/>
            <a:ext cx="10567928" cy="3085507"/>
          </a:xfrm>
          <a:custGeom>
            <a:avLst/>
            <a:gdLst>
              <a:gd name="connsiteX0" fmla="*/ 7621350 w 10567928"/>
              <a:gd name="connsiteY0" fmla="*/ 0 h 3085507"/>
              <a:gd name="connsiteX1" fmla="*/ 10567928 w 10567928"/>
              <a:gd name="connsiteY1" fmla="*/ 0 h 3085507"/>
              <a:gd name="connsiteX2" fmla="*/ 9796551 w 10567928"/>
              <a:gd name="connsiteY2" fmla="*/ 3085507 h 3085507"/>
              <a:gd name="connsiteX3" fmla="*/ 6849973 w 10567928"/>
              <a:gd name="connsiteY3" fmla="*/ 3085507 h 3085507"/>
              <a:gd name="connsiteX4" fmla="*/ 4185698 w 10567928"/>
              <a:gd name="connsiteY4" fmla="*/ 0 h 3085507"/>
              <a:gd name="connsiteX5" fmla="*/ 7132276 w 10567928"/>
              <a:gd name="connsiteY5" fmla="*/ 0 h 3085507"/>
              <a:gd name="connsiteX6" fmla="*/ 6360899 w 10567928"/>
              <a:gd name="connsiteY6" fmla="*/ 3085507 h 3085507"/>
              <a:gd name="connsiteX7" fmla="*/ 3414321 w 10567928"/>
              <a:gd name="connsiteY7" fmla="*/ 3085507 h 3085507"/>
              <a:gd name="connsiteX8" fmla="*/ 771377 w 10567928"/>
              <a:gd name="connsiteY8" fmla="*/ 0 h 3085507"/>
              <a:gd name="connsiteX9" fmla="*/ 3717955 w 10567928"/>
              <a:gd name="connsiteY9" fmla="*/ 0 h 3085507"/>
              <a:gd name="connsiteX10" fmla="*/ 2946578 w 10567928"/>
              <a:gd name="connsiteY10" fmla="*/ 3085507 h 3085507"/>
              <a:gd name="connsiteX11" fmla="*/ 0 w 10567928"/>
              <a:gd name="connsiteY11"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67928" h="3085507">
                <a:moveTo>
                  <a:pt x="7621350" y="0"/>
                </a:moveTo>
                <a:lnTo>
                  <a:pt x="10567928" y="0"/>
                </a:lnTo>
                <a:lnTo>
                  <a:pt x="9796551" y="3085507"/>
                </a:lnTo>
                <a:lnTo>
                  <a:pt x="684997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5" name="Text Placeholder 54">
            <a:extLst>
              <a:ext uri="{FF2B5EF4-FFF2-40B4-BE49-F238E27FC236}">
                <a16:creationId xmlns:a16="http://schemas.microsoft.com/office/drawing/2014/main" id="{6CBD5F40-1D90-DD4C-B6B7-B57D94A80127}"/>
              </a:ext>
            </a:extLst>
          </p:cNvPr>
          <p:cNvSpPr>
            <a:spLocks noGrp="1"/>
          </p:cNvSpPr>
          <p:nvPr>
            <p:ph type="body" sz="quarter" idx="18" hasCustomPrompt="1"/>
          </p:nvPr>
        </p:nvSpPr>
        <p:spPr>
          <a:xfrm>
            <a:off x="-4780221" y="-3701053"/>
            <a:ext cx="7132276" cy="3085507"/>
          </a:xfrm>
          <a:custGeom>
            <a:avLst/>
            <a:gdLst>
              <a:gd name="connsiteX0" fmla="*/ 4185698 w 7132276"/>
              <a:gd name="connsiteY0" fmla="*/ 0 h 3085507"/>
              <a:gd name="connsiteX1" fmla="*/ 7132276 w 7132276"/>
              <a:gd name="connsiteY1" fmla="*/ 0 h 3085507"/>
              <a:gd name="connsiteX2" fmla="*/ 6360899 w 7132276"/>
              <a:gd name="connsiteY2" fmla="*/ 3085507 h 3085507"/>
              <a:gd name="connsiteX3" fmla="*/ 3414321 w 7132276"/>
              <a:gd name="connsiteY3" fmla="*/ 3085507 h 3085507"/>
              <a:gd name="connsiteX4" fmla="*/ 771377 w 7132276"/>
              <a:gd name="connsiteY4" fmla="*/ 0 h 3085507"/>
              <a:gd name="connsiteX5" fmla="*/ 3717955 w 7132276"/>
              <a:gd name="connsiteY5" fmla="*/ 0 h 3085507"/>
              <a:gd name="connsiteX6" fmla="*/ 2946578 w 7132276"/>
              <a:gd name="connsiteY6" fmla="*/ 3085507 h 3085507"/>
              <a:gd name="connsiteX7" fmla="*/ 0 w 7132276"/>
              <a:gd name="connsiteY7"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32276" h="3085507">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4" name="Text Placeholder 53">
            <a:extLst>
              <a:ext uri="{FF2B5EF4-FFF2-40B4-BE49-F238E27FC236}">
                <a16:creationId xmlns:a16="http://schemas.microsoft.com/office/drawing/2014/main" id="{4E58788E-AC90-1745-BF47-05A11C6088B8}"/>
              </a:ext>
            </a:extLst>
          </p:cNvPr>
          <p:cNvSpPr>
            <a:spLocks noGrp="1"/>
          </p:cNvSpPr>
          <p:nvPr>
            <p:ph type="body" sz="quarter" idx="22" hasCustomPrompt="1"/>
          </p:nvPr>
        </p:nvSpPr>
        <p:spPr>
          <a:xfrm>
            <a:off x="3420351" y="-3701053"/>
            <a:ext cx="13944009" cy="3085507"/>
          </a:xfrm>
          <a:custGeom>
            <a:avLst/>
            <a:gdLst>
              <a:gd name="connsiteX0" fmla="*/ 10997431 w 13944009"/>
              <a:gd name="connsiteY0" fmla="*/ 0 h 3085507"/>
              <a:gd name="connsiteX1" fmla="*/ 13944009 w 13944009"/>
              <a:gd name="connsiteY1" fmla="*/ 0 h 3085507"/>
              <a:gd name="connsiteX2" fmla="*/ 13172632 w 13944009"/>
              <a:gd name="connsiteY2" fmla="*/ 3085507 h 3085507"/>
              <a:gd name="connsiteX3" fmla="*/ 10226054 w 13944009"/>
              <a:gd name="connsiteY3" fmla="*/ 3085507 h 3085507"/>
              <a:gd name="connsiteX4" fmla="*/ 7583110 w 13944009"/>
              <a:gd name="connsiteY4" fmla="*/ 0 h 3085507"/>
              <a:gd name="connsiteX5" fmla="*/ 10529688 w 13944009"/>
              <a:gd name="connsiteY5" fmla="*/ 0 h 3085507"/>
              <a:gd name="connsiteX6" fmla="*/ 9758311 w 13944009"/>
              <a:gd name="connsiteY6" fmla="*/ 3085507 h 3085507"/>
              <a:gd name="connsiteX7" fmla="*/ 6811733 w 13944009"/>
              <a:gd name="connsiteY7" fmla="*/ 3085507 h 3085507"/>
              <a:gd name="connsiteX8" fmla="*/ 4185698 w 13944009"/>
              <a:gd name="connsiteY8" fmla="*/ 0 h 3085507"/>
              <a:gd name="connsiteX9" fmla="*/ 7132276 w 13944009"/>
              <a:gd name="connsiteY9" fmla="*/ 0 h 3085507"/>
              <a:gd name="connsiteX10" fmla="*/ 6360899 w 13944009"/>
              <a:gd name="connsiteY10" fmla="*/ 3085507 h 3085507"/>
              <a:gd name="connsiteX11" fmla="*/ 3414321 w 13944009"/>
              <a:gd name="connsiteY11" fmla="*/ 3085507 h 3085507"/>
              <a:gd name="connsiteX12" fmla="*/ 771377 w 13944009"/>
              <a:gd name="connsiteY12" fmla="*/ 0 h 3085507"/>
              <a:gd name="connsiteX13" fmla="*/ 3717955 w 13944009"/>
              <a:gd name="connsiteY13" fmla="*/ 0 h 3085507"/>
              <a:gd name="connsiteX14" fmla="*/ 2946578 w 13944009"/>
              <a:gd name="connsiteY14" fmla="*/ 3085507 h 3085507"/>
              <a:gd name="connsiteX15" fmla="*/ 0 w 13944009"/>
              <a:gd name="connsiteY15"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44009" h="3085507">
                <a:moveTo>
                  <a:pt x="10997431" y="0"/>
                </a:moveTo>
                <a:lnTo>
                  <a:pt x="13944009" y="0"/>
                </a:lnTo>
                <a:lnTo>
                  <a:pt x="13172632" y="3085507"/>
                </a:lnTo>
                <a:lnTo>
                  <a:pt x="10226054" y="3085507"/>
                </a:lnTo>
                <a:close/>
                <a:moveTo>
                  <a:pt x="7583110" y="0"/>
                </a:moveTo>
                <a:lnTo>
                  <a:pt x="10529688" y="0"/>
                </a:lnTo>
                <a:lnTo>
                  <a:pt x="9758311" y="3085507"/>
                </a:lnTo>
                <a:lnTo>
                  <a:pt x="681173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7" name="Text Placeholder 56">
            <a:extLst>
              <a:ext uri="{FF2B5EF4-FFF2-40B4-BE49-F238E27FC236}">
                <a16:creationId xmlns:a16="http://schemas.microsoft.com/office/drawing/2014/main" id="{2E28E51D-7300-EC4D-A09B-64EA6E9FACE4}"/>
              </a:ext>
            </a:extLst>
          </p:cNvPr>
          <p:cNvSpPr>
            <a:spLocks noGrp="1"/>
          </p:cNvSpPr>
          <p:nvPr>
            <p:ph type="body" sz="quarter" idx="23" hasCustomPrompt="1"/>
          </p:nvPr>
        </p:nvSpPr>
        <p:spPr>
          <a:xfrm>
            <a:off x="171450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58" name="Text Placeholder 56">
            <a:extLst>
              <a:ext uri="{FF2B5EF4-FFF2-40B4-BE49-F238E27FC236}">
                <a16:creationId xmlns:a16="http://schemas.microsoft.com/office/drawing/2014/main" id="{F66483F3-8055-5347-A6FF-F7895E5E8E8C}"/>
              </a:ext>
            </a:extLst>
          </p:cNvPr>
          <p:cNvSpPr>
            <a:spLocks noGrp="1"/>
          </p:cNvSpPr>
          <p:nvPr>
            <p:ph type="body" sz="quarter" idx="24" hasCustomPrompt="1"/>
          </p:nvPr>
        </p:nvSpPr>
        <p:spPr>
          <a:xfrm>
            <a:off x="171450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59" name="Text Placeholder 56">
            <a:extLst>
              <a:ext uri="{FF2B5EF4-FFF2-40B4-BE49-F238E27FC236}">
                <a16:creationId xmlns:a16="http://schemas.microsoft.com/office/drawing/2014/main" id="{02FECF16-70BE-6C4F-BB2A-FD0693BFB3F4}"/>
              </a:ext>
            </a:extLst>
          </p:cNvPr>
          <p:cNvSpPr>
            <a:spLocks noGrp="1"/>
          </p:cNvSpPr>
          <p:nvPr>
            <p:ph type="body" sz="quarter" idx="25" hasCustomPrompt="1"/>
          </p:nvPr>
        </p:nvSpPr>
        <p:spPr>
          <a:xfrm>
            <a:off x="5159896"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0" name="Text Placeholder 56">
            <a:extLst>
              <a:ext uri="{FF2B5EF4-FFF2-40B4-BE49-F238E27FC236}">
                <a16:creationId xmlns:a16="http://schemas.microsoft.com/office/drawing/2014/main" id="{289D0B76-0415-2D4E-87A4-9E58C0035441}"/>
              </a:ext>
            </a:extLst>
          </p:cNvPr>
          <p:cNvSpPr>
            <a:spLocks noGrp="1"/>
          </p:cNvSpPr>
          <p:nvPr>
            <p:ph type="body" sz="quarter" idx="26" hasCustomPrompt="1"/>
          </p:nvPr>
        </p:nvSpPr>
        <p:spPr>
          <a:xfrm>
            <a:off x="5159896"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61" name="Text Placeholder 56">
            <a:extLst>
              <a:ext uri="{FF2B5EF4-FFF2-40B4-BE49-F238E27FC236}">
                <a16:creationId xmlns:a16="http://schemas.microsoft.com/office/drawing/2014/main" id="{6D87313E-EBF1-684A-82D4-D26EE269429D}"/>
              </a:ext>
            </a:extLst>
          </p:cNvPr>
          <p:cNvSpPr>
            <a:spLocks noGrp="1"/>
          </p:cNvSpPr>
          <p:nvPr>
            <p:ph type="body" sz="quarter" idx="27" hasCustomPrompt="1"/>
          </p:nvPr>
        </p:nvSpPr>
        <p:spPr>
          <a:xfrm>
            <a:off x="861628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2" name="Text Placeholder 56">
            <a:extLst>
              <a:ext uri="{FF2B5EF4-FFF2-40B4-BE49-F238E27FC236}">
                <a16:creationId xmlns:a16="http://schemas.microsoft.com/office/drawing/2014/main" id="{007DF5D0-3E64-3646-BDF1-66B9275404B5}"/>
              </a:ext>
            </a:extLst>
          </p:cNvPr>
          <p:cNvSpPr>
            <a:spLocks noGrp="1"/>
          </p:cNvSpPr>
          <p:nvPr>
            <p:ph type="body" sz="quarter" idx="28" hasCustomPrompt="1"/>
          </p:nvPr>
        </p:nvSpPr>
        <p:spPr>
          <a:xfrm>
            <a:off x="861628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Tree>
    <p:extLst>
      <p:ext uri="{BB962C8B-B14F-4D97-AF65-F5344CB8AC3E}">
        <p14:creationId xmlns:p14="http://schemas.microsoft.com/office/powerpoint/2010/main" val="236147671"/>
      </p:ext>
    </p:extLst>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preserve="1" userDrawn="1">
  <p:cSld name="Breaker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18752497-0F11-A148-BE64-4764721D9502}"/>
              </a:ext>
            </a:extLst>
          </p:cNvPr>
          <p:cNvGrpSpPr/>
          <p:nvPr userDrawn="1"/>
        </p:nvGrpSpPr>
        <p:grpSpPr>
          <a:xfrm>
            <a:off x="-8238" y="609600"/>
            <a:ext cx="6245994" cy="5635625"/>
            <a:chOff x="-8238" y="355600"/>
            <a:chExt cx="6815438" cy="6149422"/>
          </a:xfrm>
        </p:grpSpPr>
        <p:sp>
          <p:nvSpPr>
            <p:cNvPr id="8" name="Freeform 7">
              <a:extLst>
                <a:ext uri="{FF2B5EF4-FFF2-40B4-BE49-F238E27FC236}">
                  <a16:creationId xmlns:a16="http://schemas.microsoft.com/office/drawing/2014/main" id="{26968DDD-2381-424F-9723-F5F32594F556}"/>
                </a:ext>
              </a:extLst>
            </p:cNvPr>
            <p:cNvSpPr/>
            <p:nvPr/>
          </p:nvSpPr>
          <p:spPr>
            <a:xfrm>
              <a:off x="-8238" y="355600"/>
              <a:ext cx="6815438" cy="6149422"/>
            </a:xfrm>
            <a:custGeom>
              <a:avLst/>
              <a:gdLst>
                <a:gd name="connsiteX0" fmla="*/ 0 w 6815438"/>
                <a:gd name="connsiteY0" fmla="*/ 0 h 6149422"/>
                <a:gd name="connsiteX1" fmla="*/ 6815438 w 6815438"/>
                <a:gd name="connsiteY1" fmla="*/ 0 h 6149422"/>
                <a:gd name="connsiteX2" fmla="*/ 5278083 w 6815438"/>
                <a:gd name="connsiteY2" fmla="*/ 6149422 h 6149422"/>
                <a:gd name="connsiteX3" fmla="*/ 0 w 6815438"/>
                <a:gd name="connsiteY3" fmla="*/ 6149422 h 6149422"/>
              </a:gdLst>
              <a:ahLst/>
              <a:cxnLst>
                <a:cxn ang="0">
                  <a:pos x="connsiteX0" y="connsiteY0"/>
                </a:cxn>
                <a:cxn ang="0">
                  <a:pos x="connsiteX1" y="connsiteY1"/>
                </a:cxn>
                <a:cxn ang="0">
                  <a:pos x="connsiteX2" y="connsiteY2"/>
                </a:cxn>
                <a:cxn ang="0">
                  <a:pos x="connsiteX3" y="connsiteY3"/>
                </a:cxn>
              </a:cxnLst>
              <a:rect l="l" t="t" r="r" b="b"/>
              <a:pathLst>
                <a:path w="6815438" h="6149422">
                  <a:moveTo>
                    <a:pt x="0" y="0"/>
                  </a:moveTo>
                  <a:lnTo>
                    <a:pt x="6815438" y="0"/>
                  </a:lnTo>
                  <a:lnTo>
                    <a:pt x="5278083" y="6149422"/>
                  </a:lnTo>
                  <a:lnTo>
                    <a:pt x="0" y="61494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a:extLst>
                <a:ext uri="{FF2B5EF4-FFF2-40B4-BE49-F238E27FC236}">
                  <a16:creationId xmlns:a16="http://schemas.microsoft.com/office/drawing/2014/main" id="{26C0937F-23EA-194F-8642-BEB28670398B}"/>
                </a:ext>
              </a:extLst>
            </p:cNvPr>
            <p:cNvSpPr/>
            <p:nvPr/>
          </p:nvSpPr>
          <p:spPr>
            <a:xfrm>
              <a:off x="-8238" y="6327405"/>
              <a:ext cx="5326364" cy="177617"/>
            </a:xfrm>
            <a:custGeom>
              <a:avLst/>
              <a:gdLst>
                <a:gd name="connsiteX0" fmla="*/ 0 w 5326364"/>
                <a:gd name="connsiteY0" fmla="*/ 0 h 177617"/>
                <a:gd name="connsiteX1" fmla="*/ 5326364 w 5326364"/>
                <a:gd name="connsiteY1" fmla="*/ 0 h 177617"/>
                <a:gd name="connsiteX2" fmla="*/ 5281960 w 5326364"/>
                <a:gd name="connsiteY2" fmla="*/ 177617 h 177617"/>
                <a:gd name="connsiteX3" fmla="*/ 0 w 5326364"/>
                <a:gd name="connsiteY3" fmla="*/ 177617 h 177617"/>
              </a:gdLst>
              <a:ahLst/>
              <a:cxnLst>
                <a:cxn ang="0">
                  <a:pos x="connsiteX0" y="connsiteY0"/>
                </a:cxn>
                <a:cxn ang="0">
                  <a:pos x="connsiteX1" y="connsiteY1"/>
                </a:cxn>
                <a:cxn ang="0">
                  <a:pos x="connsiteX2" y="connsiteY2"/>
                </a:cxn>
                <a:cxn ang="0">
                  <a:pos x="connsiteX3" y="connsiteY3"/>
                </a:cxn>
              </a:cxnLst>
              <a:rect l="l" t="t" r="r" b="b"/>
              <a:pathLst>
                <a:path w="5326364" h="177617">
                  <a:moveTo>
                    <a:pt x="0" y="0"/>
                  </a:moveTo>
                  <a:lnTo>
                    <a:pt x="5326364" y="0"/>
                  </a:lnTo>
                  <a:lnTo>
                    <a:pt x="5281960" y="177617"/>
                  </a:lnTo>
                  <a:lnTo>
                    <a:pt x="0" y="177617"/>
                  </a:lnTo>
                  <a:close/>
                </a:path>
              </a:pathLst>
            </a:cu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4" name="Text Placeholder 3">
            <a:extLst>
              <a:ext uri="{FF2B5EF4-FFF2-40B4-BE49-F238E27FC236}">
                <a16:creationId xmlns:a16="http://schemas.microsoft.com/office/drawing/2014/main" id="{15518AE9-A1AC-884F-94E4-FD7CF5C5894C}"/>
              </a:ext>
            </a:extLst>
          </p:cNvPr>
          <p:cNvSpPr>
            <a:spLocks noGrp="1"/>
          </p:cNvSpPr>
          <p:nvPr>
            <p:ph type="body" sz="quarter" idx="11" hasCustomPrompt="1"/>
          </p:nvPr>
        </p:nvSpPr>
        <p:spPr>
          <a:xfrm>
            <a:off x="804863" y="4261866"/>
            <a:ext cx="4023169" cy="1379538"/>
          </a:xfrm>
        </p:spPr>
        <p:txBody>
          <a:bodyPr>
            <a:normAutofit/>
          </a:bodyPr>
          <a:lstStyle>
            <a:lvl1pPr>
              <a:lnSpc>
                <a:spcPct val="100000"/>
              </a:lnSpc>
              <a:defRPr sz="4200" b="1">
                <a:solidFill>
                  <a:schemeClr val="bg1"/>
                </a:solidFill>
              </a:defRPr>
            </a:lvl1pPr>
          </a:lstStyle>
          <a:p>
            <a:pPr lvl="0"/>
            <a:r>
              <a:rPr lang="en-GB"/>
              <a:t>Section Title </a:t>
            </a:r>
            <a:br>
              <a:rPr lang="en-GB"/>
            </a:br>
            <a:r>
              <a:rPr lang="en-GB"/>
              <a:t>Goes Here</a:t>
            </a:r>
            <a:endParaRPr lang="en-US"/>
          </a:p>
        </p:txBody>
      </p:sp>
      <p:sp>
        <p:nvSpPr>
          <p:cNvPr id="17" name="Picture Placeholder 16">
            <a:extLst>
              <a:ext uri="{FF2B5EF4-FFF2-40B4-BE49-F238E27FC236}">
                <a16:creationId xmlns:a16="http://schemas.microsoft.com/office/drawing/2014/main" id="{51C856C7-5A9E-5B4F-8F15-13A5000A0696}"/>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6245225 h 6858000"/>
              <a:gd name="connsiteX5" fmla="*/ 4837088 w 12192000"/>
              <a:gd name="connsiteY5" fmla="*/ 6245225 h 6858000"/>
              <a:gd name="connsiteX6" fmla="*/ 6245994 w 12192000"/>
              <a:gd name="connsiteY6" fmla="*/ 609600 h 6858000"/>
              <a:gd name="connsiteX7" fmla="*/ 0 w 12192000"/>
              <a:gd name="connsiteY7" fmla="*/ 6096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0" y="6858000"/>
                </a:lnTo>
                <a:lnTo>
                  <a:pt x="0" y="6245225"/>
                </a:lnTo>
                <a:lnTo>
                  <a:pt x="4837088" y="6245225"/>
                </a:lnTo>
                <a:lnTo>
                  <a:pt x="6245994" y="609600"/>
                </a:lnTo>
                <a:lnTo>
                  <a:pt x="0" y="609600"/>
                </a:lnTo>
                <a:close/>
              </a:path>
            </a:pathLst>
          </a:custGeom>
          <a:solidFill>
            <a:schemeClr val="bg1">
              <a:lumMod val="95000"/>
            </a:schemeClr>
          </a:solidFill>
          <a:ln>
            <a:noFill/>
          </a:ln>
        </p:spPr>
        <p:txBody>
          <a:bodyPr wrap="square" anchor="ctr">
            <a:noAutofit/>
          </a:bodyPr>
          <a:lstStyle>
            <a:lvl1pPr algn="r">
              <a:defRPr/>
            </a:lvl1pPr>
          </a:lstStyle>
          <a:p>
            <a:endParaRPr lang="en-GB"/>
          </a:p>
        </p:txBody>
      </p:sp>
      <p:sp>
        <p:nvSpPr>
          <p:cNvPr id="20" name="Text Placeholder 19">
            <a:extLst>
              <a:ext uri="{FF2B5EF4-FFF2-40B4-BE49-F238E27FC236}">
                <a16:creationId xmlns:a16="http://schemas.microsoft.com/office/drawing/2014/main" id="{F6748681-CB1E-D146-9743-66693C1EA6DC}"/>
              </a:ext>
            </a:extLst>
          </p:cNvPr>
          <p:cNvSpPr>
            <a:spLocks noGrp="1"/>
          </p:cNvSpPr>
          <p:nvPr>
            <p:ph type="body" sz="quarter" idx="12" hasCustomPrompt="1"/>
          </p:nvPr>
        </p:nvSpPr>
        <p:spPr>
          <a:xfrm>
            <a:off x="692727" y="887413"/>
            <a:ext cx="4655128" cy="2922587"/>
          </a:xfrm>
        </p:spPr>
        <p:txBody>
          <a:bodyPr anchor="ctr">
            <a:noAutofit/>
          </a:bodyPr>
          <a:lstStyle>
            <a:lvl1pPr>
              <a:defRPr sz="30000" b="1">
                <a:gradFill>
                  <a:gsLst>
                    <a:gs pos="12000">
                      <a:schemeClr val="accent2"/>
                    </a:gs>
                    <a:gs pos="93000">
                      <a:schemeClr val="accent3"/>
                    </a:gs>
                  </a:gsLst>
                  <a:lin ang="0" scaled="1"/>
                </a:gradFill>
              </a:defRPr>
            </a:lvl1pPr>
          </a:lstStyle>
          <a:p>
            <a:pPr lvl="0"/>
            <a:r>
              <a:rPr lang="en-GB"/>
              <a:t>00</a:t>
            </a:r>
            <a:endParaRPr lang="en-US"/>
          </a:p>
        </p:txBody>
      </p:sp>
    </p:spTree>
    <p:extLst>
      <p:ext uri="{BB962C8B-B14F-4D97-AF65-F5344CB8AC3E}">
        <p14:creationId xmlns:p14="http://schemas.microsoft.com/office/powerpoint/2010/main" val="2267986615"/>
      </p:ext>
    </p:extLst>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preserve="1" userDrawn="1">
  <p:cSld name="Text and Image Slide">
    <p:bg>
      <p:bgPr>
        <a:solidFill>
          <a:schemeClr val="accent5"/>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875868" cy="1467212"/>
          </a:xfrm>
        </p:spPr>
        <p:txBody>
          <a:bodyPr/>
          <a:lstStyle/>
          <a:p>
            <a:r>
              <a:rPr lang="en-GB"/>
              <a:t>Click to edit Master title style</a:t>
            </a:r>
          </a:p>
        </p:txBody>
      </p:sp>
    </p:spTree>
    <p:extLst>
      <p:ext uri="{BB962C8B-B14F-4D97-AF65-F5344CB8AC3E}">
        <p14:creationId xmlns:p14="http://schemas.microsoft.com/office/powerpoint/2010/main" val="1571818468"/>
      </p:ext>
    </p:extLst>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preserve="1" userDrawn="1">
  <p:cSld name="Basic Slid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224020173"/>
      </p:ext>
    </p:extLst>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tx1"/>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BE3069A-510B-D547-99D1-B2517D804836}"/>
              </a:ext>
            </a:extLst>
          </p:cNvPr>
          <p:cNvSpPr/>
          <p:nvPr userDrawn="1"/>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Picture Placeholder 8">
            <a:extLst>
              <a:ext uri="{FF2B5EF4-FFF2-40B4-BE49-F238E27FC236}">
                <a16:creationId xmlns:a16="http://schemas.microsoft.com/office/drawing/2014/main" id="{047BDA6D-F005-5D4D-96DF-0CD620081975}"/>
              </a:ext>
            </a:extLst>
          </p:cNvPr>
          <p:cNvSpPr>
            <a:spLocks noGrp="1"/>
          </p:cNvSpPr>
          <p:nvPr>
            <p:ph type="pic" sz="quarter" idx="14"/>
          </p:nvPr>
        </p:nvSpPr>
        <p:spPr>
          <a:xfrm>
            <a:off x="5452534"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 name="connsiteX9" fmla="*/ 127472 w 6739467"/>
              <a:gd name="connsiteY9" fmla="*/ 5988112 h 6497999"/>
              <a:gd name="connsiteX10" fmla="*/ 6265014 w 6739467"/>
              <a:gd name="connsiteY10" fmla="*/ 5988112 h 6497999"/>
              <a:gd name="connsiteX11" fmla="*/ 6265014 w 6739467"/>
              <a:gd name="connsiteY11" fmla="*/ 509887 h 6497999"/>
              <a:gd name="connsiteX12" fmla="*/ 1497029 w 6739467"/>
              <a:gd name="connsiteY12" fmla="*/ 509887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lnTo>
                  <a:pt x="127472" y="5988112"/>
                </a:lnTo>
                <a:lnTo>
                  <a:pt x="6265014" y="5988112"/>
                </a:lnTo>
                <a:lnTo>
                  <a:pt x="6265014" y="509887"/>
                </a:lnTo>
                <a:lnTo>
                  <a:pt x="1497029" y="509887"/>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187648" cy="1467212"/>
          </a:xfrm>
        </p:spPr>
        <p:txBody>
          <a:bodyPr/>
          <a:lstStyle>
            <a:lvl1pPr>
              <a:defRPr>
                <a:solidFill>
                  <a:schemeClr val="bg1"/>
                </a:solidFill>
              </a:defRPr>
            </a:lvl1pPr>
          </a:lstStyle>
          <a:p>
            <a:r>
              <a:rPr lang="en-GB"/>
              <a:t>Click to edit Master title style</a:t>
            </a:r>
          </a:p>
        </p:txBody>
      </p:sp>
      <p:sp>
        <p:nvSpPr>
          <p:cNvPr id="10" name="Freeform 9">
            <a:extLst>
              <a:ext uri="{FF2B5EF4-FFF2-40B4-BE49-F238E27FC236}">
                <a16:creationId xmlns:a16="http://schemas.microsoft.com/office/drawing/2014/main" id="{76045233-382C-5544-B7F4-FF91B32A01D9}"/>
              </a:ext>
            </a:extLst>
          </p:cNvPr>
          <p:cNvSpPr/>
          <p:nvPr userDrawn="1"/>
        </p:nvSpPr>
        <p:spPr>
          <a:xfrm>
            <a:off x="5181118" y="509887"/>
            <a:ext cx="6536430" cy="5478225"/>
          </a:xfrm>
          <a:custGeom>
            <a:avLst/>
            <a:gdLst>
              <a:gd name="connsiteX0" fmla="*/ 1369556 w 6536430"/>
              <a:gd name="connsiteY0" fmla="*/ 0 h 5478225"/>
              <a:gd name="connsiteX1" fmla="*/ 6536430 w 6536430"/>
              <a:gd name="connsiteY1" fmla="*/ 0 h 5478225"/>
              <a:gd name="connsiteX2" fmla="*/ 6536430 w 6536430"/>
              <a:gd name="connsiteY2" fmla="*/ 5478225 h 5478225"/>
              <a:gd name="connsiteX3" fmla="*/ 0 w 6536430"/>
              <a:gd name="connsiteY3" fmla="*/ 5478225 h 5478225"/>
            </a:gdLst>
            <a:ahLst/>
            <a:cxnLst>
              <a:cxn ang="0">
                <a:pos x="connsiteX0" y="connsiteY0"/>
              </a:cxn>
              <a:cxn ang="0">
                <a:pos x="connsiteX1" y="connsiteY1"/>
              </a:cxn>
              <a:cxn ang="0">
                <a:pos x="connsiteX2" y="connsiteY2"/>
              </a:cxn>
              <a:cxn ang="0">
                <a:pos x="connsiteX3" y="connsiteY3"/>
              </a:cxn>
            </a:cxnLst>
            <a:rect l="l" t="t" r="r" b="b"/>
            <a:pathLst>
              <a:path w="6536430" h="5478225">
                <a:moveTo>
                  <a:pt x="1369556" y="0"/>
                </a:moveTo>
                <a:lnTo>
                  <a:pt x="6536430" y="0"/>
                </a:lnTo>
                <a:lnTo>
                  <a:pt x="6536430" y="5478225"/>
                </a:lnTo>
                <a:lnTo>
                  <a:pt x="0" y="547822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48696535"/>
      </p:ext>
    </p:extLst>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preserve="1" userDrawn="1">
  <p:cSld name="Full Chart Slide">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EDCCA77-93B5-3F4D-89F5-D55DB5E62F69}"/>
              </a:ext>
            </a:extLst>
          </p:cNvPr>
          <p:cNvSpPr/>
          <p:nvPr userDrawn="1"/>
        </p:nvSpPr>
        <p:spPr>
          <a:xfrm>
            <a:off x="444843" y="415925"/>
            <a:ext cx="11392930" cy="5711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3">
            <a:extLst>
              <a:ext uri="{FF2B5EF4-FFF2-40B4-BE49-F238E27FC236}">
                <a16:creationId xmlns:a16="http://schemas.microsoft.com/office/drawing/2014/main" id="{356EBECB-C5D1-6548-B42C-A9EE50EB1D13}"/>
              </a:ext>
            </a:extLst>
          </p:cNvPr>
          <p:cNvSpPr>
            <a:spLocks noGrp="1"/>
          </p:cNvSpPr>
          <p:nvPr>
            <p:ph type="pic" sz="quarter" idx="14"/>
          </p:nvPr>
        </p:nvSpPr>
        <p:spPr>
          <a:xfrm>
            <a:off x="1637219" y="0"/>
            <a:ext cx="10554781" cy="6498000"/>
          </a:xfrm>
          <a:custGeom>
            <a:avLst/>
            <a:gdLst>
              <a:gd name="connsiteX0" fmla="*/ 1624501 w 10554781"/>
              <a:gd name="connsiteY0" fmla="*/ 0 h 6498000"/>
              <a:gd name="connsiteX1" fmla="*/ 3540583 w 10554781"/>
              <a:gd name="connsiteY1" fmla="*/ 0 h 6498000"/>
              <a:gd name="connsiteX2" fmla="*/ 4060849 w 10554781"/>
              <a:gd name="connsiteY2" fmla="*/ 0 h 6498000"/>
              <a:gd name="connsiteX3" fmla="*/ 10554781 w 10554781"/>
              <a:gd name="connsiteY3" fmla="*/ 0 h 6498000"/>
              <a:gd name="connsiteX4" fmla="*/ 10554781 w 10554781"/>
              <a:gd name="connsiteY4" fmla="*/ 6498000 h 6498000"/>
              <a:gd name="connsiteX5" fmla="*/ 4710388 w 10554781"/>
              <a:gd name="connsiteY5" fmla="*/ 6498000 h 6498000"/>
              <a:gd name="connsiteX6" fmla="*/ 4710781 w 10554781"/>
              <a:gd name="connsiteY6" fmla="*/ 6496050 h 6498000"/>
              <a:gd name="connsiteX7" fmla="*/ 4458781 w 10554781"/>
              <a:gd name="connsiteY7" fmla="*/ 6244050 h 6498000"/>
              <a:gd name="connsiteX8" fmla="*/ 4206781 w 10554781"/>
              <a:gd name="connsiteY8" fmla="*/ 6496050 h 6498000"/>
              <a:gd name="connsiteX9" fmla="*/ 4207175 w 10554781"/>
              <a:gd name="connsiteY9" fmla="*/ 6498000 h 6498000"/>
              <a:gd name="connsiteX10" fmla="*/ 4060849 w 10554781"/>
              <a:gd name="connsiteY10" fmla="*/ 6498000 h 6498000"/>
              <a:gd name="connsiteX11" fmla="*/ 3540583 w 10554781"/>
              <a:gd name="connsiteY11" fmla="*/ 6498000 h 6498000"/>
              <a:gd name="connsiteX12" fmla="*/ 0 w 10554781"/>
              <a:gd name="connsiteY12" fmla="*/ 6498000 h 6498000"/>
              <a:gd name="connsiteX13" fmla="*/ 94043 w 10554781"/>
              <a:gd name="connsiteY13" fmla="*/ 6121831 h 6498000"/>
              <a:gd name="connsiteX14" fmla="*/ 10192831 w 10554781"/>
              <a:gd name="connsiteY14" fmla="*/ 6121831 h 6498000"/>
              <a:gd name="connsiteX15" fmla="*/ 10192831 w 10554781"/>
              <a:gd name="connsiteY15" fmla="*/ 418454 h 6498000"/>
              <a:gd name="connsiteX16" fmla="*/ 1519888 w 10554781"/>
              <a:gd name="connsiteY16" fmla="*/ 41845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554781" h="6498000">
                <a:moveTo>
                  <a:pt x="1624501" y="0"/>
                </a:moveTo>
                <a:lnTo>
                  <a:pt x="3540583" y="0"/>
                </a:lnTo>
                <a:lnTo>
                  <a:pt x="4060849" y="0"/>
                </a:lnTo>
                <a:lnTo>
                  <a:pt x="10554781" y="0"/>
                </a:lnTo>
                <a:lnTo>
                  <a:pt x="10554781" y="6498000"/>
                </a:lnTo>
                <a:lnTo>
                  <a:pt x="4710388" y="6498000"/>
                </a:lnTo>
                <a:lnTo>
                  <a:pt x="4710781" y="6496050"/>
                </a:lnTo>
                <a:cubicBezTo>
                  <a:pt x="4710781" y="6356874"/>
                  <a:pt x="4597957" y="6244050"/>
                  <a:pt x="4458781" y="6244050"/>
                </a:cubicBezTo>
                <a:cubicBezTo>
                  <a:pt x="4319605" y="6244050"/>
                  <a:pt x="4206781" y="6356874"/>
                  <a:pt x="4206781" y="6496050"/>
                </a:cubicBezTo>
                <a:lnTo>
                  <a:pt x="4207175" y="6498000"/>
                </a:lnTo>
                <a:lnTo>
                  <a:pt x="4060849" y="6498000"/>
                </a:lnTo>
                <a:lnTo>
                  <a:pt x="3540583" y="6498000"/>
                </a:lnTo>
                <a:lnTo>
                  <a:pt x="0" y="6498000"/>
                </a:lnTo>
                <a:lnTo>
                  <a:pt x="94043" y="6121831"/>
                </a:lnTo>
                <a:lnTo>
                  <a:pt x="10192831" y="6121831"/>
                </a:lnTo>
                <a:lnTo>
                  <a:pt x="10192831" y="418454"/>
                </a:lnTo>
                <a:lnTo>
                  <a:pt x="1519888" y="418454"/>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5" y="2436813"/>
            <a:ext cx="10928171" cy="351651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28172" cy="1467212"/>
          </a:xfrm>
        </p:spPr>
        <p:txBody>
          <a:bodyPr/>
          <a:lstStyle/>
          <a:p>
            <a:r>
              <a:rPr lang="en-GB"/>
              <a:t>Click to edit Master title style</a:t>
            </a:r>
          </a:p>
        </p:txBody>
      </p:sp>
    </p:spTree>
    <p:extLst>
      <p:ext uri="{BB962C8B-B14F-4D97-AF65-F5344CB8AC3E}">
        <p14:creationId xmlns:p14="http://schemas.microsoft.com/office/powerpoint/2010/main" val="16251033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reaker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18752497-0F11-A148-BE64-4764721D9502}"/>
              </a:ext>
            </a:extLst>
          </p:cNvPr>
          <p:cNvGrpSpPr/>
          <p:nvPr userDrawn="1"/>
        </p:nvGrpSpPr>
        <p:grpSpPr>
          <a:xfrm>
            <a:off x="-8238" y="609600"/>
            <a:ext cx="6245994" cy="5635625"/>
            <a:chOff x="-8238" y="355600"/>
            <a:chExt cx="6815438" cy="6149422"/>
          </a:xfrm>
        </p:grpSpPr>
        <p:sp>
          <p:nvSpPr>
            <p:cNvPr id="8" name="Freeform 7">
              <a:extLst>
                <a:ext uri="{FF2B5EF4-FFF2-40B4-BE49-F238E27FC236}">
                  <a16:creationId xmlns:a16="http://schemas.microsoft.com/office/drawing/2014/main" id="{26968DDD-2381-424F-9723-F5F32594F556}"/>
                </a:ext>
              </a:extLst>
            </p:cNvPr>
            <p:cNvSpPr/>
            <p:nvPr/>
          </p:nvSpPr>
          <p:spPr>
            <a:xfrm>
              <a:off x="-8238" y="355600"/>
              <a:ext cx="6815438" cy="6149422"/>
            </a:xfrm>
            <a:custGeom>
              <a:avLst/>
              <a:gdLst>
                <a:gd name="connsiteX0" fmla="*/ 0 w 6815438"/>
                <a:gd name="connsiteY0" fmla="*/ 0 h 6149422"/>
                <a:gd name="connsiteX1" fmla="*/ 6815438 w 6815438"/>
                <a:gd name="connsiteY1" fmla="*/ 0 h 6149422"/>
                <a:gd name="connsiteX2" fmla="*/ 5278083 w 6815438"/>
                <a:gd name="connsiteY2" fmla="*/ 6149422 h 6149422"/>
                <a:gd name="connsiteX3" fmla="*/ 0 w 6815438"/>
                <a:gd name="connsiteY3" fmla="*/ 6149422 h 6149422"/>
              </a:gdLst>
              <a:ahLst/>
              <a:cxnLst>
                <a:cxn ang="0">
                  <a:pos x="connsiteX0" y="connsiteY0"/>
                </a:cxn>
                <a:cxn ang="0">
                  <a:pos x="connsiteX1" y="connsiteY1"/>
                </a:cxn>
                <a:cxn ang="0">
                  <a:pos x="connsiteX2" y="connsiteY2"/>
                </a:cxn>
                <a:cxn ang="0">
                  <a:pos x="connsiteX3" y="connsiteY3"/>
                </a:cxn>
              </a:cxnLst>
              <a:rect l="l" t="t" r="r" b="b"/>
              <a:pathLst>
                <a:path w="6815438" h="6149422">
                  <a:moveTo>
                    <a:pt x="0" y="0"/>
                  </a:moveTo>
                  <a:lnTo>
                    <a:pt x="6815438" y="0"/>
                  </a:lnTo>
                  <a:lnTo>
                    <a:pt x="5278083" y="6149422"/>
                  </a:lnTo>
                  <a:lnTo>
                    <a:pt x="0" y="61494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a:extLst>
                <a:ext uri="{FF2B5EF4-FFF2-40B4-BE49-F238E27FC236}">
                  <a16:creationId xmlns:a16="http://schemas.microsoft.com/office/drawing/2014/main" id="{26C0937F-23EA-194F-8642-BEB28670398B}"/>
                </a:ext>
              </a:extLst>
            </p:cNvPr>
            <p:cNvSpPr/>
            <p:nvPr/>
          </p:nvSpPr>
          <p:spPr>
            <a:xfrm>
              <a:off x="-8238" y="6327405"/>
              <a:ext cx="5326364" cy="177617"/>
            </a:xfrm>
            <a:custGeom>
              <a:avLst/>
              <a:gdLst>
                <a:gd name="connsiteX0" fmla="*/ 0 w 5326364"/>
                <a:gd name="connsiteY0" fmla="*/ 0 h 177617"/>
                <a:gd name="connsiteX1" fmla="*/ 5326364 w 5326364"/>
                <a:gd name="connsiteY1" fmla="*/ 0 h 177617"/>
                <a:gd name="connsiteX2" fmla="*/ 5281960 w 5326364"/>
                <a:gd name="connsiteY2" fmla="*/ 177617 h 177617"/>
                <a:gd name="connsiteX3" fmla="*/ 0 w 5326364"/>
                <a:gd name="connsiteY3" fmla="*/ 177617 h 177617"/>
              </a:gdLst>
              <a:ahLst/>
              <a:cxnLst>
                <a:cxn ang="0">
                  <a:pos x="connsiteX0" y="connsiteY0"/>
                </a:cxn>
                <a:cxn ang="0">
                  <a:pos x="connsiteX1" y="connsiteY1"/>
                </a:cxn>
                <a:cxn ang="0">
                  <a:pos x="connsiteX2" y="connsiteY2"/>
                </a:cxn>
                <a:cxn ang="0">
                  <a:pos x="connsiteX3" y="connsiteY3"/>
                </a:cxn>
              </a:cxnLst>
              <a:rect l="l" t="t" r="r" b="b"/>
              <a:pathLst>
                <a:path w="5326364" h="177617">
                  <a:moveTo>
                    <a:pt x="0" y="0"/>
                  </a:moveTo>
                  <a:lnTo>
                    <a:pt x="5326364" y="0"/>
                  </a:lnTo>
                  <a:lnTo>
                    <a:pt x="5281960" y="177617"/>
                  </a:lnTo>
                  <a:lnTo>
                    <a:pt x="0" y="177617"/>
                  </a:lnTo>
                  <a:close/>
                </a:path>
              </a:pathLst>
            </a:cu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4" name="Text Placeholder 3">
            <a:extLst>
              <a:ext uri="{FF2B5EF4-FFF2-40B4-BE49-F238E27FC236}">
                <a16:creationId xmlns:a16="http://schemas.microsoft.com/office/drawing/2014/main" id="{15518AE9-A1AC-884F-94E4-FD7CF5C5894C}"/>
              </a:ext>
            </a:extLst>
          </p:cNvPr>
          <p:cNvSpPr>
            <a:spLocks noGrp="1"/>
          </p:cNvSpPr>
          <p:nvPr>
            <p:ph type="body" sz="quarter" idx="11" hasCustomPrompt="1"/>
          </p:nvPr>
        </p:nvSpPr>
        <p:spPr>
          <a:xfrm>
            <a:off x="804863" y="4261866"/>
            <a:ext cx="4023169" cy="1379538"/>
          </a:xfrm>
        </p:spPr>
        <p:txBody>
          <a:bodyPr>
            <a:normAutofit/>
          </a:bodyPr>
          <a:lstStyle>
            <a:lvl1pPr>
              <a:lnSpc>
                <a:spcPct val="100000"/>
              </a:lnSpc>
              <a:defRPr sz="4200" b="1">
                <a:solidFill>
                  <a:schemeClr val="bg1"/>
                </a:solidFill>
              </a:defRPr>
            </a:lvl1pPr>
          </a:lstStyle>
          <a:p>
            <a:pPr lvl="0"/>
            <a:r>
              <a:rPr lang="en-GB"/>
              <a:t>Section Title </a:t>
            </a:r>
            <a:br>
              <a:rPr lang="en-GB"/>
            </a:br>
            <a:r>
              <a:rPr lang="en-GB"/>
              <a:t>Goes Here</a:t>
            </a:r>
            <a:endParaRPr lang="en-US"/>
          </a:p>
        </p:txBody>
      </p:sp>
      <p:sp>
        <p:nvSpPr>
          <p:cNvPr id="17" name="Picture Placeholder 16">
            <a:extLst>
              <a:ext uri="{FF2B5EF4-FFF2-40B4-BE49-F238E27FC236}">
                <a16:creationId xmlns:a16="http://schemas.microsoft.com/office/drawing/2014/main" id="{51C856C7-5A9E-5B4F-8F15-13A5000A0696}"/>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6245225 h 6858000"/>
              <a:gd name="connsiteX5" fmla="*/ 4837088 w 12192000"/>
              <a:gd name="connsiteY5" fmla="*/ 6245225 h 6858000"/>
              <a:gd name="connsiteX6" fmla="*/ 6245994 w 12192000"/>
              <a:gd name="connsiteY6" fmla="*/ 609600 h 6858000"/>
              <a:gd name="connsiteX7" fmla="*/ 0 w 12192000"/>
              <a:gd name="connsiteY7" fmla="*/ 6096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0" y="6858000"/>
                </a:lnTo>
                <a:lnTo>
                  <a:pt x="0" y="6245225"/>
                </a:lnTo>
                <a:lnTo>
                  <a:pt x="4837088" y="6245225"/>
                </a:lnTo>
                <a:lnTo>
                  <a:pt x="6245994" y="609600"/>
                </a:lnTo>
                <a:lnTo>
                  <a:pt x="0" y="609600"/>
                </a:lnTo>
                <a:close/>
              </a:path>
            </a:pathLst>
          </a:custGeom>
          <a:solidFill>
            <a:schemeClr val="bg1">
              <a:lumMod val="95000"/>
            </a:schemeClr>
          </a:solidFill>
          <a:ln>
            <a:noFill/>
          </a:ln>
        </p:spPr>
        <p:txBody>
          <a:bodyPr wrap="square" anchor="ctr">
            <a:noAutofit/>
          </a:bodyPr>
          <a:lstStyle>
            <a:lvl1pPr algn="r">
              <a:defRPr/>
            </a:lvl1pPr>
          </a:lstStyle>
          <a:p>
            <a:endParaRPr lang="en-GB"/>
          </a:p>
        </p:txBody>
      </p:sp>
      <p:sp>
        <p:nvSpPr>
          <p:cNvPr id="20" name="Text Placeholder 19">
            <a:extLst>
              <a:ext uri="{FF2B5EF4-FFF2-40B4-BE49-F238E27FC236}">
                <a16:creationId xmlns:a16="http://schemas.microsoft.com/office/drawing/2014/main" id="{F6748681-CB1E-D146-9743-66693C1EA6DC}"/>
              </a:ext>
            </a:extLst>
          </p:cNvPr>
          <p:cNvSpPr>
            <a:spLocks noGrp="1"/>
          </p:cNvSpPr>
          <p:nvPr>
            <p:ph type="body" sz="quarter" idx="12" hasCustomPrompt="1"/>
          </p:nvPr>
        </p:nvSpPr>
        <p:spPr>
          <a:xfrm>
            <a:off x="692727" y="887413"/>
            <a:ext cx="4655128" cy="2922587"/>
          </a:xfrm>
        </p:spPr>
        <p:txBody>
          <a:bodyPr anchor="ctr">
            <a:noAutofit/>
          </a:bodyPr>
          <a:lstStyle>
            <a:lvl1pPr>
              <a:defRPr sz="30000" b="1">
                <a:gradFill>
                  <a:gsLst>
                    <a:gs pos="12000">
                      <a:schemeClr val="accent2"/>
                    </a:gs>
                    <a:gs pos="93000">
                      <a:schemeClr val="accent3"/>
                    </a:gs>
                  </a:gsLst>
                  <a:lin ang="0" scaled="1"/>
                </a:gradFill>
              </a:defRPr>
            </a:lvl1pPr>
          </a:lstStyle>
          <a:p>
            <a:pPr lvl="0"/>
            <a:r>
              <a:rPr lang="en-GB"/>
              <a:t>00</a:t>
            </a:r>
            <a:endParaRPr lang="en-US"/>
          </a:p>
        </p:txBody>
      </p:sp>
    </p:spTree>
    <p:extLst>
      <p:ext uri="{BB962C8B-B14F-4D97-AF65-F5344CB8AC3E}">
        <p14:creationId xmlns:p14="http://schemas.microsoft.com/office/powerpoint/2010/main" val="344458162"/>
      </p:ext>
    </p:extLst>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preserve="1" userDrawn="1">
  <p:cSld name="Case Study Slide">
    <p:bg>
      <p:bgPr>
        <a:solidFill>
          <a:schemeClr val="accent5"/>
        </a:solidFill>
        <a:effectLst/>
      </p:bgPr>
    </p:bg>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4D6D3A19-B41C-5A47-AF82-CCA882BCAB92}"/>
              </a:ext>
            </a:extLst>
          </p:cNvPr>
          <p:cNvSpPr>
            <a:spLocks noGrp="1"/>
          </p:cNvSpPr>
          <p:nvPr>
            <p:ph type="body" sz="quarter" idx="13" hasCustomPrompt="1"/>
          </p:nvPr>
        </p:nvSpPr>
        <p:spPr>
          <a:xfrm>
            <a:off x="609600" y="2941638"/>
            <a:ext cx="10969625" cy="3170237"/>
          </a:xfrm>
          <a:solidFill>
            <a:schemeClr val="bg1"/>
          </a:solidFill>
        </p:spPr>
        <p:txBody>
          <a:bodyPr anchor="ctr">
            <a:normAutofit/>
          </a:bodyPr>
          <a:lstStyle>
            <a:lvl1pPr algn="ctr">
              <a:defRPr sz="100"/>
            </a:lvl1pPr>
          </a:lstStyle>
          <a:p>
            <a:pPr lvl="0"/>
            <a:r>
              <a:rPr lang="en-US"/>
              <a:t> </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10965600" cy="777240"/>
          </a:xfrm>
        </p:spPr>
        <p:txBody>
          <a:bodyPr/>
          <a:lstStyle/>
          <a:p>
            <a:r>
              <a:rPr lang="en-GB"/>
              <a:t>Case Study Title Goes Here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7" name="Text Placeholder 8">
            <a:extLst>
              <a:ext uri="{FF2B5EF4-FFF2-40B4-BE49-F238E27FC236}">
                <a16:creationId xmlns:a16="http://schemas.microsoft.com/office/drawing/2014/main" id="{E27557F0-1BBA-6647-9998-DCEAAFB33B64}"/>
              </a:ext>
            </a:extLst>
          </p:cNvPr>
          <p:cNvSpPr>
            <a:spLocks noGrp="1"/>
          </p:cNvSpPr>
          <p:nvPr>
            <p:ph type="body" sz="quarter" idx="14" hasCustomPrompt="1"/>
          </p:nvPr>
        </p:nvSpPr>
        <p:spPr>
          <a:xfrm>
            <a:off x="619531"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0" name="Text Placeholder 8">
            <a:extLst>
              <a:ext uri="{FF2B5EF4-FFF2-40B4-BE49-F238E27FC236}">
                <a16:creationId xmlns:a16="http://schemas.microsoft.com/office/drawing/2014/main" id="{53948A59-8AF0-DE4F-8535-2F0B40648D11}"/>
              </a:ext>
            </a:extLst>
          </p:cNvPr>
          <p:cNvSpPr>
            <a:spLocks noGrp="1"/>
          </p:cNvSpPr>
          <p:nvPr>
            <p:ph type="body" sz="quarter" idx="15" hasCustomPrompt="1"/>
          </p:nvPr>
        </p:nvSpPr>
        <p:spPr>
          <a:xfrm>
            <a:off x="7991068"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1" name="Text Placeholder 8">
            <a:extLst>
              <a:ext uri="{FF2B5EF4-FFF2-40B4-BE49-F238E27FC236}">
                <a16:creationId xmlns:a16="http://schemas.microsoft.com/office/drawing/2014/main" id="{18F82DBF-EC05-BD45-B722-B564A053E9EB}"/>
              </a:ext>
            </a:extLst>
          </p:cNvPr>
          <p:cNvSpPr>
            <a:spLocks noGrp="1"/>
          </p:cNvSpPr>
          <p:nvPr>
            <p:ph type="body" sz="quarter" idx="16" hasCustomPrompt="1"/>
          </p:nvPr>
        </p:nvSpPr>
        <p:spPr>
          <a:xfrm>
            <a:off x="4305300"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33" name="Text Placeholder 32">
            <a:extLst>
              <a:ext uri="{FF2B5EF4-FFF2-40B4-BE49-F238E27FC236}">
                <a16:creationId xmlns:a16="http://schemas.microsoft.com/office/drawing/2014/main" id="{75B94588-F5B7-004F-AF61-113E2169F510}"/>
              </a:ext>
            </a:extLst>
          </p:cNvPr>
          <p:cNvSpPr>
            <a:spLocks noGrp="1"/>
          </p:cNvSpPr>
          <p:nvPr>
            <p:ph type="body" sz="quarter" idx="17" hasCustomPrompt="1"/>
          </p:nvPr>
        </p:nvSpPr>
        <p:spPr>
          <a:xfrm>
            <a:off x="619530" y="1531620"/>
            <a:ext cx="10966590" cy="542176"/>
          </a:xfrm>
          <a:custGeom>
            <a:avLst/>
            <a:gdLst>
              <a:gd name="connsiteX0" fmla="*/ 7371537 w 10966590"/>
              <a:gd name="connsiteY0" fmla="*/ 0 h 542176"/>
              <a:gd name="connsiteX1" fmla="*/ 10966590 w 10966590"/>
              <a:gd name="connsiteY1" fmla="*/ 0 h 542176"/>
              <a:gd name="connsiteX2" fmla="*/ 10966590 w 10966590"/>
              <a:gd name="connsiteY2" fmla="*/ 542176 h 542176"/>
              <a:gd name="connsiteX3" fmla="*/ 7371537 w 10966590"/>
              <a:gd name="connsiteY3" fmla="*/ 542176 h 542176"/>
              <a:gd name="connsiteX4" fmla="*/ 3685769 w 10966590"/>
              <a:gd name="connsiteY4" fmla="*/ 0 h 542176"/>
              <a:gd name="connsiteX5" fmla="*/ 7280822 w 10966590"/>
              <a:gd name="connsiteY5" fmla="*/ 0 h 542176"/>
              <a:gd name="connsiteX6" fmla="*/ 7280822 w 10966590"/>
              <a:gd name="connsiteY6" fmla="*/ 542176 h 542176"/>
              <a:gd name="connsiteX7" fmla="*/ 3685769 w 10966590"/>
              <a:gd name="connsiteY7" fmla="*/ 542176 h 542176"/>
              <a:gd name="connsiteX8" fmla="*/ 0 w 10966590"/>
              <a:gd name="connsiteY8" fmla="*/ 0 h 542176"/>
              <a:gd name="connsiteX9" fmla="*/ 3595053 w 10966590"/>
              <a:gd name="connsiteY9" fmla="*/ 0 h 542176"/>
              <a:gd name="connsiteX10" fmla="*/ 3595053 w 10966590"/>
              <a:gd name="connsiteY10" fmla="*/ 542176 h 542176"/>
              <a:gd name="connsiteX11" fmla="*/ 0 w 10966590"/>
              <a:gd name="connsiteY11" fmla="*/ 542176 h 54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66590" h="542176">
                <a:moveTo>
                  <a:pt x="7371537" y="0"/>
                </a:moveTo>
                <a:lnTo>
                  <a:pt x="10966590" y="0"/>
                </a:lnTo>
                <a:lnTo>
                  <a:pt x="10966590" y="542176"/>
                </a:lnTo>
                <a:lnTo>
                  <a:pt x="7371537" y="542176"/>
                </a:lnTo>
                <a:close/>
                <a:moveTo>
                  <a:pt x="3685769" y="0"/>
                </a:moveTo>
                <a:lnTo>
                  <a:pt x="7280822" y="0"/>
                </a:lnTo>
                <a:lnTo>
                  <a:pt x="7280822" y="542176"/>
                </a:lnTo>
                <a:lnTo>
                  <a:pt x="3685769" y="542176"/>
                </a:lnTo>
                <a:close/>
                <a:moveTo>
                  <a:pt x="0" y="0"/>
                </a:moveTo>
                <a:lnTo>
                  <a:pt x="3595053" y="0"/>
                </a:lnTo>
                <a:lnTo>
                  <a:pt x="3595053" y="542176"/>
                </a:lnTo>
                <a:lnTo>
                  <a:pt x="0" y="542176"/>
                </a:lnTo>
                <a:close/>
              </a:path>
            </a:pathLst>
          </a:custGeom>
          <a:gradFill>
            <a:gsLst>
              <a:gs pos="0">
                <a:schemeClr val="accent2"/>
              </a:gs>
              <a:gs pos="100000">
                <a:schemeClr val="accent3"/>
              </a:gs>
            </a:gsLst>
            <a:lin ang="0" scaled="1"/>
          </a:gradFill>
        </p:spPr>
        <p:txBody>
          <a:bodyPr wrap="square" anchor="ctr">
            <a:noAutofit/>
          </a:bodyPr>
          <a:lstStyle>
            <a:lvl1pPr algn="ctr">
              <a:defRPr sz="100" b="1">
                <a:solidFill>
                  <a:schemeClr val="bg1"/>
                </a:solidFill>
              </a:defRPr>
            </a:lvl1pPr>
          </a:lstStyle>
          <a:p>
            <a:pPr lvl="0"/>
            <a:r>
              <a:rPr lang="en-US"/>
              <a:t> </a:t>
            </a:r>
          </a:p>
        </p:txBody>
      </p:sp>
      <p:sp>
        <p:nvSpPr>
          <p:cNvPr id="30" name="Text Placeholder 8">
            <a:extLst>
              <a:ext uri="{FF2B5EF4-FFF2-40B4-BE49-F238E27FC236}">
                <a16:creationId xmlns:a16="http://schemas.microsoft.com/office/drawing/2014/main" id="{5F798D50-4CE4-F447-87F8-15FF8A1658CF}"/>
              </a:ext>
            </a:extLst>
          </p:cNvPr>
          <p:cNvSpPr>
            <a:spLocks noGrp="1"/>
          </p:cNvSpPr>
          <p:nvPr>
            <p:ph type="body" sz="quarter" idx="20" hasCustomPrompt="1"/>
          </p:nvPr>
        </p:nvSpPr>
        <p:spPr>
          <a:xfrm>
            <a:off x="619531"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1" name="Text Placeholder 8">
            <a:extLst>
              <a:ext uri="{FF2B5EF4-FFF2-40B4-BE49-F238E27FC236}">
                <a16:creationId xmlns:a16="http://schemas.microsoft.com/office/drawing/2014/main" id="{DD283EE5-3BA3-874C-A54B-C4EDCBEDDAC1}"/>
              </a:ext>
            </a:extLst>
          </p:cNvPr>
          <p:cNvSpPr>
            <a:spLocks noGrp="1"/>
          </p:cNvSpPr>
          <p:nvPr>
            <p:ph type="body" sz="quarter" idx="21" hasCustomPrompt="1"/>
          </p:nvPr>
        </p:nvSpPr>
        <p:spPr>
          <a:xfrm>
            <a:off x="7991068"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2" name="Text Placeholder 8">
            <a:extLst>
              <a:ext uri="{FF2B5EF4-FFF2-40B4-BE49-F238E27FC236}">
                <a16:creationId xmlns:a16="http://schemas.microsoft.com/office/drawing/2014/main" id="{E5589F9A-A53F-A84C-B850-BA74F7670512}"/>
              </a:ext>
            </a:extLst>
          </p:cNvPr>
          <p:cNvSpPr>
            <a:spLocks noGrp="1"/>
          </p:cNvSpPr>
          <p:nvPr>
            <p:ph type="body" sz="quarter" idx="22" hasCustomPrompt="1"/>
          </p:nvPr>
        </p:nvSpPr>
        <p:spPr>
          <a:xfrm>
            <a:off x="4305300"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Tree>
    <p:extLst>
      <p:ext uri="{BB962C8B-B14F-4D97-AF65-F5344CB8AC3E}">
        <p14:creationId xmlns:p14="http://schemas.microsoft.com/office/powerpoint/2010/main" val="2102620449"/>
      </p:ext>
    </p:extLst>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1104900" y="1363980"/>
            <a:ext cx="10043159" cy="4130040"/>
          </a:xfrm>
          <a:prstGeom prst="parallelogram">
            <a:avLst/>
          </a:prstGeom>
          <a:solidFill>
            <a:schemeClr val="tx1"/>
          </a:solidFill>
        </p:spPr>
        <p:txBody>
          <a:bodyPr anchor="ctr"/>
          <a:lstStyle>
            <a:lvl1pPr algn="ctr">
              <a:lnSpc>
                <a:spcPct val="80000"/>
              </a:lnSpc>
              <a:spcAft>
                <a:spcPts val="600"/>
              </a:spcAft>
              <a:defRPr sz="2400" b="1">
                <a:solidFill>
                  <a:schemeClr val="bg1"/>
                </a:solidFill>
              </a:defRPr>
            </a:lvl1pPr>
            <a:lvl2pPr algn="ctr">
              <a:lnSpc>
                <a:spcPct val="80000"/>
              </a:lnSpc>
              <a:spcAft>
                <a:spcPts val="600"/>
              </a:spcAft>
              <a:defRPr sz="6000">
                <a:solidFill>
                  <a:schemeClr val="bg1"/>
                </a:solidFill>
              </a:defRPr>
            </a:lvl2pPr>
            <a:lvl3pPr marL="7938" indent="0" algn="ctr">
              <a:lnSpc>
                <a:spcPct val="80000"/>
              </a:lnSpc>
              <a:spcAft>
                <a:spcPts val="600"/>
              </a:spcAft>
              <a:buNone/>
              <a:defRPr sz="2400" b="1">
                <a:solidFill>
                  <a:schemeClr val="bg1"/>
                </a:solidFill>
              </a:defRPr>
            </a:lvl3pPr>
            <a:lvl4pPr algn="ctr">
              <a:lnSpc>
                <a:spcPct val="80000"/>
              </a:lnSpc>
              <a:spcAft>
                <a:spcPts val="600"/>
              </a:spcAft>
              <a:defRPr sz="4800">
                <a:solidFill>
                  <a:schemeClr val="bg1"/>
                </a:solidFill>
              </a:defRPr>
            </a:lvl4pPr>
            <a:lvl5pPr algn="ctr">
              <a:lnSpc>
                <a:spcPct val="80000"/>
              </a:lnSpc>
              <a:spcAft>
                <a:spcPts val="600"/>
              </a:spcAft>
              <a:defRPr sz="2400" b="1">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3320816815"/>
      </p:ext>
    </p:extLst>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preserve="1" userDrawn="1">
  <p:cSld name="Stateme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9">
            <a:extLst>
              <a:ext uri="{FF2B5EF4-FFF2-40B4-BE49-F238E27FC236}">
                <a16:creationId xmlns:a16="http://schemas.microsoft.com/office/drawing/2014/main" id="{075D72E6-9411-1B4C-81D0-42BD2EE8C246}"/>
              </a:ext>
            </a:extLst>
          </p:cNvPr>
          <p:cNvSpPr>
            <a:spLocks noGrp="1"/>
          </p:cNvSpPr>
          <p:nvPr>
            <p:ph type="body" sz="quarter" idx="13" hasCustomPrompt="1"/>
          </p:nvPr>
        </p:nvSpPr>
        <p:spPr>
          <a:xfrm>
            <a:off x="2174875" y="5119050"/>
            <a:ext cx="7839075" cy="97905"/>
          </a:xfrm>
          <a:gradFill>
            <a:gsLst>
              <a:gs pos="0">
                <a:schemeClr val="accent2"/>
              </a:gs>
              <a:gs pos="100000">
                <a:schemeClr val="accent3"/>
              </a:gs>
            </a:gsLst>
            <a:lin ang="0" scaled="1"/>
          </a:gradFill>
        </p:spPr>
        <p:txBody>
          <a:bodyPr anchor="ctr">
            <a:normAutofit/>
          </a:bodyPr>
          <a:lstStyle>
            <a:lvl1pPr algn="ctr">
              <a:defRPr sz="100">
                <a:gradFill>
                  <a:gsLst>
                    <a:gs pos="0">
                      <a:schemeClr val="accent2"/>
                    </a:gs>
                    <a:gs pos="100000">
                      <a:schemeClr val="accent3"/>
                    </a:gs>
                  </a:gsLst>
                  <a:lin ang="0" scaled="1"/>
                </a:gradFill>
              </a:defRPr>
            </a:lvl1pPr>
          </a:lstStyle>
          <a:p>
            <a:pPr lvl="0"/>
            <a:r>
              <a:rPr lang="en-US"/>
              <a:t>   </a:t>
            </a:r>
          </a:p>
        </p:txBody>
      </p:sp>
      <p:sp>
        <p:nvSpPr>
          <p:cNvPr id="12" name="Text Placeholder 9">
            <a:extLst>
              <a:ext uri="{FF2B5EF4-FFF2-40B4-BE49-F238E27FC236}">
                <a16:creationId xmlns:a16="http://schemas.microsoft.com/office/drawing/2014/main" id="{7DC2C98D-EEE6-244E-B9DD-32C94FB0924D}"/>
              </a:ext>
            </a:extLst>
          </p:cNvPr>
          <p:cNvSpPr>
            <a:spLocks noGrp="1"/>
          </p:cNvSpPr>
          <p:nvPr>
            <p:ph type="body" sz="quarter" idx="14" hasCustomPrompt="1"/>
          </p:nvPr>
        </p:nvSpPr>
        <p:spPr>
          <a:xfrm>
            <a:off x="2174875" y="1662666"/>
            <a:ext cx="7839075" cy="97905"/>
          </a:xfrm>
          <a:gradFill>
            <a:gsLst>
              <a:gs pos="0">
                <a:schemeClr val="accent2"/>
              </a:gs>
              <a:gs pos="100000">
                <a:schemeClr val="accent3"/>
              </a:gs>
            </a:gsLst>
            <a:lin ang="0" scaled="1"/>
          </a:gradFill>
        </p:spPr>
        <p:txBody>
          <a:bodyPr anchor="ctr">
            <a:normAutofit/>
          </a:bodyPr>
          <a:lstStyle>
            <a:lvl1pPr algn="ctr">
              <a:defRPr sz="100">
                <a:gradFill>
                  <a:gsLst>
                    <a:gs pos="0">
                      <a:schemeClr val="accent2"/>
                    </a:gs>
                    <a:gs pos="100000">
                      <a:schemeClr val="accent3"/>
                    </a:gs>
                  </a:gsLst>
                  <a:lin ang="0" scaled="1"/>
                </a:gradFill>
              </a:defRPr>
            </a:lvl1pPr>
          </a:lstStyle>
          <a:p>
            <a:pPr lvl="0"/>
            <a:r>
              <a:rPr lang="en-US"/>
              <a:t>   </a:t>
            </a:r>
          </a:p>
        </p:txBody>
      </p:sp>
      <p:sp>
        <p:nvSpPr>
          <p:cNvPr id="4" name="Text Placeholder 3">
            <a:extLst>
              <a:ext uri="{FF2B5EF4-FFF2-40B4-BE49-F238E27FC236}">
                <a16:creationId xmlns:a16="http://schemas.microsoft.com/office/drawing/2014/main" id="{479E8BC8-E37D-DC43-B023-CA84A9CACB19}"/>
              </a:ext>
            </a:extLst>
          </p:cNvPr>
          <p:cNvSpPr>
            <a:spLocks noGrp="1"/>
          </p:cNvSpPr>
          <p:nvPr>
            <p:ph type="body" sz="quarter" idx="15" hasCustomPrompt="1"/>
          </p:nvPr>
        </p:nvSpPr>
        <p:spPr>
          <a:xfrm>
            <a:off x="590550" y="2866232"/>
            <a:ext cx="10761663" cy="1125537"/>
          </a:xfrm>
        </p:spPr>
        <p:txBody>
          <a:bodyPr anchor="ctr">
            <a:normAutofit/>
          </a:bodyPr>
          <a:lstStyle>
            <a:lvl1pPr algn="ctr">
              <a:defRPr sz="5000" b="1">
                <a:solidFill>
                  <a:schemeClr val="bg1"/>
                </a:solidFill>
              </a:defRPr>
            </a:lvl1pPr>
          </a:lstStyle>
          <a:p>
            <a:pPr lvl="0"/>
            <a:r>
              <a:rPr lang="en-US"/>
              <a:t>Statement Goes Here</a:t>
            </a:r>
          </a:p>
        </p:txBody>
      </p:sp>
    </p:spTree>
    <p:extLst>
      <p:ext uri="{BB962C8B-B14F-4D97-AF65-F5344CB8AC3E}">
        <p14:creationId xmlns:p14="http://schemas.microsoft.com/office/powerpoint/2010/main" val="827455290"/>
      </p:ext>
    </p:extLst>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preserve="1" userDrawn="1">
  <p:cSld name="Three Poi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39" name="Content Placeholder 2">
            <a:extLst>
              <a:ext uri="{FF2B5EF4-FFF2-40B4-BE49-F238E27FC236}">
                <a16:creationId xmlns:a16="http://schemas.microsoft.com/office/drawing/2014/main" id="{6F586F69-3533-5F4F-85BF-457BB915F941}"/>
              </a:ext>
            </a:extLst>
          </p:cNvPr>
          <p:cNvSpPr>
            <a:spLocks noGrp="1"/>
          </p:cNvSpPr>
          <p:nvPr>
            <p:ph idx="1" hasCustomPrompt="1"/>
          </p:nvPr>
        </p:nvSpPr>
        <p:spPr>
          <a:xfrm>
            <a:off x="652329"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3" name="Content Placeholder 52">
            <a:extLst>
              <a:ext uri="{FF2B5EF4-FFF2-40B4-BE49-F238E27FC236}">
                <a16:creationId xmlns:a16="http://schemas.microsoft.com/office/drawing/2014/main" id="{C27B8D16-878E-594C-BA9E-010EE25E648C}"/>
              </a:ext>
            </a:extLst>
          </p:cNvPr>
          <p:cNvSpPr>
            <a:spLocks noGrp="1"/>
          </p:cNvSpPr>
          <p:nvPr>
            <p:ph idx="13" hasCustomPrompt="1"/>
          </p:nvPr>
        </p:nvSpPr>
        <p:spPr>
          <a:xfrm>
            <a:off x="617264" y="5301208"/>
            <a:ext cx="10452445" cy="195352"/>
          </a:xfrm>
          <a:custGeom>
            <a:avLst/>
            <a:gdLst>
              <a:gd name="connsiteX0" fmla="*/ 7110414 w 10452445"/>
              <a:gd name="connsiteY0" fmla="*/ 0 h 195352"/>
              <a:gd name="connsiteX1" fmla="*/ 10452445 w 10452445"/>
              <a:gd name="connsiteY1" fmla="*/ 0 h 195352"/>
              <a:gd name="connsiteX2" fmla="*/ 10421154 w 10452445"/>
              <a:gd name="connsiteY2" fmla="*/ 195352 h 195352"/>
              <a:gd name="connsiteX3" fmla="*/ 7079123 w 10452445"/>
              <a:gd name="connsiteY3" fmla="*/ 195352 h 195352"/>
              <a:gd name="connsiteX4" fmla="*/ 3577116 w 10452445"/>
              <a:gd name="connsiteY4" fmla="*/ 0 h 195352"/>
              <a:gd name="connsiteX5" fmla="*/ 6919147 w 10452445"/>
              <a:gd name="connsiteY5" fmla="*/ 0 h 195352"/>
              <a:gd name="connsiteX6" fmla="*/ 6887856 w 10452445"/>
              <a:gd name="connsiteY6" fmla="*/ 195352 h 195352"/>
              <a:gd name="connsiteX7" fmla="*/ 3545825 w 10452445"/>
              <a:gd name="connsiteY7" fmla="*/ 195352 h 195352"/>
              <a:gd name="connsiteX8" fmla="*/ 31291 w 10452445"/>
              <a:gd name="connsiteY8" fmla="*/ 0 h 195352"/>
              <a:gd name="connsiteX9" fmla="*/ 3373323 w 10452445"/>
              <a:gd name="connsiteY9" fmla="*/ 0 h 195352"/>
              <a:gd name="connsiteX10" fmla="*/ 3342031 w 10452445"/>
              <a:gd name="connsiteY10" fmla="*/ 195352 h 195352"/>
              <a:gd name="connsiteX11" fmla="*/ 0 w 10452445"/>
              <a:gd name="connsiteY11" fmla="*/ 195352 h 195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52445" h="195352">
                <a:moveTo>
                  <a:pt x="7110414" y="0"/>
                </a:moveTo>
                <a:lnTo>
                  <a:pt x="10452445" y="0"/>
                </a:lnTo>
                <a:lnTo>
                  <a:pt x="10421154" y="195352"/>
                </a:lnTo>
                <a:lnTo>
                  <a:pt x="7079123" y="195352"/>
                </a:lnTo>
                <a:close/>
                <a:moveTo>
                  <a:pt x="3577116" y="0"/>
                </a:moveTo>
                <a:lnTo>
                  <a:pt x="6919147" y="0"/>
                </a:lnTo>
                <a:lnTo>
                  <a:pt x="6887856" y="195352"/>
                </a:lnTo>
                <a:lnTo>
                  <a:pt x="3545825" y="195352"/>
                </a:lnTo>
                <a:close/>
                <a:moveTo>
                  <a:pt x="31291" y="0"/>
                </a:moveTo>
                <a:lnTo>
                  <a:pt x="3373323" y="0"/>
                </a:lnTo>
                <a:lnTo>
                  <a:pt x="3342031" y="195352"/>
                </a:lnTo>
                <a:lnTo>
                  <a:pt x="0" y="195352"/>
                </a:lnTo>
                <a:close/>
              </a:path>
            </a:pathLst>
          </a:custGeom>
          <a:gradFill>
            <a:gsLst>
              <a:gs pos="0">
                <a:schemeClr val="accent2"/>
              </a:gs>
              <a:gs pos="100000">
                <a:schemeClr val="accent3"/>
              </a:gs>
            </a:gsLst>
            <a:lin ang="0" scaled="1"/>
          </a:gradFill>
        </p:spPr>
        <p:txBody>
          <a:bodyPr wrap="square" anchor="ctr">
            <a:no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3" name="Text Placeholder 42">
            <a:extLst>
              <a:ext uri="{FF2B5EF4-FFF2-40B4-BE49-F238E27FC236}">
                <a16:creationId xmlns:a16="http://schemas.microsoft.com/office/drawing/2014/main" id="{731E1C47-DD69-A64A-8A3C-17882AE12DD7}"/>
              </a:ext>
            </a:extLst>
          </p:cNvPr>
          <p:cNvSpPr>
            <a:spLocks noGrp="1"/>
          </p:cNvSpPr>
          <p:nvPr>
            <p:ph type="body" sz="quarter" idx="14" hasCustomPrompt="1"/>
          </p:nvPr>
        </p:nvSpPr>
        <p:spPr>
          <a:xfrm>
            <a:off x="1266214"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4" name="Text Placeholder 42">
            <a:extLst>
              <a:ext uri="{FF2B5EF4-FFF2-40B4-BE49-F238E27FC236}">
                <a16:creationId xmlns:a16="http://schemas.microsoft.com/office/drawing/2014/main" id="{D90EC933-9590-AE4A-B72E-4F29C40DFEC9}"/>
              </a:ext>
            </a:extLst>
          </p:cNvPr>
          <p:cNvSpPr>
            <a:spLocks noGrp="1"/>
          </p:cNvSpPr>
          <p:nvPr>
            <p:ph type="body" sz="quarter" idx="15" hasCustomPrompt="1"/>
          </p:nvPr>
        </p:nvSpPr>
        <p:spPr>
          <a:xfrm>
            <a:off x="1266214"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5" name="Content Placeholder 2">
            <a:extLst>
              <a:ext uri="{FF2B5EF4-FFF2-40B4-BE49-F238E27FC236}">
                <a16:creationId xmlns:a16="http://schemas.microsoft.com/office/drawing/2014/main" id="{F1E6AA1F-0C53-9E4E-BA5C-8F931F63578F}"/>
              </a:ext>
            </a:extLst>
          </p:cNvPr>
          <p:cNvSpPr>
            <a:spLocks noGrp="1"/>
          </p:cNvSpPr>
          <p:nvPr>
            <p:ph idx="16" hasCustomPrompt="1"/>
          </p:nvPr>
        </p:nvSpPr>
        <p:spPr>
          <a:xfrm>
            <a:off x="4198154"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7" name="Text Placeholder 42">
            <a:extLst>
              <a:ext uri="{FF2B5EF4-FFF2-40B4-BE49-F238E27FC236}">
                <a16:creationId xmlns:a16="http://schemas.microsoft.com/office/drawing/2014/main" id="{9752D0A0-8F32-4C4D-846A-F569F0F7D5C0}"/>
              </a:ext>
            </a:extLst>
          </p:cNvPr>
          <p:cNvSpPr>
            <a:spLocks noGrp="1"/>
          </p:cNvSpPr>
          <p:nvPr>
            <p:ph type="body" sz="quarter" idx="18" hasCustomPrompt="1"/>
          </p:nvPr>
        </p:nvSpPr>
        <p:spPr>
          <a:xfrm>
            <a:off x="4812039"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8" name="Text Placeholder 42">
            <a:extLst>
              <a:ext uri="{FF2B5EF4-FFF2-40B4-BE49-F238E27FC236}">
                <a16:creationId xmlns:a16="http://schemas.microsoft.com/office/drawing/2014/main" id="{D8DF6BB9-0AFD-A940-A490-D9F799773698}"/>
              </a:ext>
            </a:extLst>
          </p:cNvPr>
          <p:cNvSpPr>
            <a:spLocks noGrp="1"/>
          </p:cNvSpPr>
          <p:nvPr>
            <p:ph type="body" sz="quarter" idx="19" hasCustomPrompt="1"/>
          </p:nvPr>
        </p:nvSpPr>
        <p:spPr>
          <a:xfrm>
            <a:off x="4812039"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9" name="Content Placeholder 2">
            <a:extLst>
              <a:ext uri="{FF2B5EF4-FFF2-40B4-BE49-F238E27FC236}">
                <a16:creationId xmlns:a16="http://schemas.microsoft.com/office/drawing/2014/main" id="{89046D37-1DEB-0D4E-8765-C5E2335F86F6}"/>
              </a:ext>
            </a:extLst>
          </p:cNvPr>
          <p:cNvSpPr>
            <a:spLocks noGrp="1"/>
          </p:cNvSpPr>
          <p:nvPr>
            <p:ph idx="20" hasCustomPrompt="1"/>
          </p:nvPr>
        </p:nvSpPr>
        <p:spPr>
          <a:xfrm>
            <a:off x="7731452"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1" name="Text Placeholder 42">
            <a:extLst>
              <a:ext uri="{FF2B5EF4-FFF2-40B4-BE49-F238E27FC236}">
                <a16:creationId xmlns:a16="http://schemas.microsoft.com/office/drawing/2014/main" id="{60C5B26C-67C1-4B41-A927-21EF4C982243}"/>
              </a:ext>
            </a:extLst>
          </p:cNvPr>
          <p:cNvSpPr>
            <a:spLocks noGrp="1"/>
          </p:cNvSpPr>
          <p:nvPr>
            <p:ph type="body" sz="quarter" idx="22" hasCustomPrompt="1"/>
          </p:nvPr>
        </p:nvSpPr>
        <p:spPr>
          <a:xfrm>
            <a:off x="8345337"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52" name="Text Placeholder 42">
            <a:extLst>
              <a:ext uri="{FF2B5EF4-FFF2-40B4-BE49-F238E27FC236}">
                <a16:creationId xmlns:a16="http://schemas.microsoft.com/office/drawing/2014/main" id="{DE5D7B1E-322F-4043-856C-5F50C2ED9436}"/>
              </a:ext>
            </a:extLst>
          </p:cNvPr>
          <p:cNvSpPr>
            <a:spLocks noGrp="1"/>
          </p:cNvSpPr>
          <p:nvPr>
            <p:ph type="body" sz="quarter" idx="23" hasCustomPrompt="1"/>
          </p:nvPr>
        </p:nvSpPr>
        <p:spPr>
          <a:xfrm>
            <a:off x="8345337"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Title 2">
            <a:extLst>
              <a:ext uri="{FF2B5EF4-FFF2-40B4-BE49-F238E27FC236}">
                <a16:creationId xmlns:a16="http://schemas.microsoft.com/office/drawing/2014/main" id="{21ADF616-547B-FE4F-83B6-337F9715E95D}"/>
              </a:ext>
            </a:extLst>
          </p:cNvPr>
          <p:cNvSpPr>
            <a:spLocks noGrp="1"/>
          </p:cNvSpPr>
          <p:nvPr>
            <p:ph type="title"/>
          </p:nvPr>
        </p:nvSpPr>
        <p:spPr>
          <a:xfrm>
            <a:off x="618065" y="1188720"/>
            <a:ext cx="10965600" cy="934720"/>
          </a:xfrm>
        </p:spPr>
        <p:txBody>
          <a:bodyPr/>
          <a:lstStyle>
            <a:lvl1pPr algn="ctr">
              <a:defRPr>
                <a:solidFill>
                  <a:schemeClr val="bg1"/>
                </a:solidFill>
              </a:defRPr>
            </a:lvl1pPr>
          </a:lstStyle>
          <a:p>
            <a:r>
              <a:rPr lang="en-GB"/>
              <a:t>Click to edit Master title style</a:t>
            </a:r>
            <a:endParaRPr lang="en-US"/>
          </a:p>
        </p:txBody>
      </p:sp>
    </p:spTree>
    <p:extLst>
      <p:ext uri="{BB962C8B-B14F-4D97-AF65-F5344CB8AC3E}">
        <p14:creationId xmlns:p14="http://schemas.microsoft.com/office/powerpoint/2010/main" val="3569052768"/>
      </p:ext>
    </p:extLst>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preserve="1" userDrawn="1">
  <p:cSld name="Key Takeaway Slide">
    <p:bg>
      <p:bgPr>
        <a:solidFill>
          <a:schemeClr val="tx1"/>
        </a:solidFill>
        <a:effectLst/>
      </p:bgPr>
    </p:bg>
    <p:spTree>
      <p:nvGrpSpPr>
        <p:cNvPr id="1" name=""/>
        <p:cNvGrpSpPr/>
        <p:nvPr/>
      </p:nvGrpSpPr>
      <p:grpSpPr>
        <a:xfrm>
          <a:off x="0" y="0"/>
          <a:ext cx="0" cy="0"/>
          <a:chOff x="0" y="0"/>
          <a:chExt cx="0" cy="0"/>
        </a:xfrm>
      </p:grpSpPr>
      <p:sp>
        <p:nvSpPr>
          <p:cNvPr id="52" name="Text Placeholder 21">
            <a:extLst>
              <a:ext uri="{FF2B5EF4-FFF2-40B4-BE49-F238E27FC236}">
                <a16:creationId xmlns:a16="http://schemas.microsoft.com/office/drawing/2014/main" id="{B3B6E53A-D89B-B940-9D39-415F8E4D3055}"/>
              </a:ext>
            </a:extLst>
          </p:cNvPr>
          <p:cNvSpPr>
            <a:spLocks noGrp="1"/>
          </p:cNvSpPr>
          <p:nvPr>
            <p:ph type="body" sz="quarter" idx="25" hasCustomPrompt="1"/>
          </p:nvPr>
        </p:nvSpPr>
        <p:spPr>
          <a:xfrm>
            <a:off x="15141817" y="204788"/>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56" name="Text Placeholder 21">
            <a:extLst>
              <a:ext uri="{FF2B5EF4-FFF2-40B4-BE49-F238E27FC236}">
                <a16:creationId xmlns:a16="http://schemas.microsoft.com/office/drawing/2014/main" id="{A74AF6A7-69A9-7A48-92AE-BC526D3BA4EF}"/>
              </a:ext>
            </a:extLst>
          </p:cNvPr>
          <p:cNvSpPr>
            <a:spLocks noGrp="1"/>
          </p:cNvSpPr>
          <p:nvPr>
            <p:ph type="body" sz="quarter" idx="29" hasCustomPrompt="1"/>
          </p:nvPr>
        </p:nvSpPr>
        <p:spPr>
          <a:xfrm>
            <a:off x="14771114" y="1798515"/>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60" name="Text Placeholder 21">
            <a:extLst>
              <a:ext uri="{FF2B5EF4-FFF2-40B4-BE49-F238E27FC236}">
                <a16:creationId xmlns:a16="http://schemas.microsoft.com/office/drawing/2014/main" id="{9EE33D39-7F12-864F-8883-F7C67CA8FC7A}"/>
              </a:ext>
            </a:extLst>
          </p:cNvPr>
          <p:cNvSpPr>
            <a:spLocks noGrp="1"/>
          </p:cNvSpPr>
          <p:nvPr>
            <p:ph type="body" sz="quarter" idx="33" hasCustomPrompt="1"/>
          </p:nvPr>
        </p:nvSpPr>
        <p:spPr>
          <a:xfrm>
            <a:off x="14406065" y="3360109"/>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64" name="Text Placeholder 21">
            <a:extLst>
              <a:ext uri="{FF2B5EF4-FFF2-40B4-BE49-F238E27FC236}">
                <a16:creationId xmlns:a16="http://schemas.microsoft.com/office/drawing/2014/main" id="{773ADB21-32BE-4641-94A5-B04DD7EDFBD3}"/>
              </a:ext>
            </a:extLst>
          </p:cNvPr>
          <p:cNvSpPr>
            <a:spLocks noGrp="1"/>
          </p:cNvSpPr>
          <p:nvPr>
            <p:ph type="body" sz="quarter" idx="37" hasCustomPrompt="1"/>
          </p:nvPr>
        </p:nvSpPr>
        <p:spPr>
          <a:xfrm>
            <a:off x="15550189" y="-1414462"/>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7" name="Text Placeholder 76">
            <a:extLst>
              <a:ext uri="{FF2B5EF4-FFF2-40B4-BE49-F238E27FC236}">
                <a16:creationId xmlns:a16="http://schemas.microsoft.com/office/drawing/2014/main" id="{27E5DDBD-3796-0C48-8987-7575D29D8657}"/>
              </a:ext>
            </a:extLst>
          </p:cNvPr>
          <p:cNvSpPr>
            <a:spLocks noGrp="1"/>
          </p:cNvSpPr>
          <p:nvPr>
            <p:ph type="body" sz="quarter" idx="38" hasCustomPrompt="1"/>
          </p:nvPr>
        </p:nvSpPr>
        <p:spPr>
          <a:xfrm>
            <a:off x="13114784" y="-1414463"/>
            <a:ext cx="2782519" cy="6022346"/>
          </a:xfrm>
          <a:custGeom>
            <a:avLst/>
            <a:gdLst>
              <a:gd name="connsiteX0" fmla="*/ 311944 w 2782519"/>
              <a:gd name="connsiteY0" fmla="*/ 4774571 h 6022346"/>
              <a:gd name="connsiteX1" fmla="*/ 1638395 w 2782519"/>
              <a:gd name="connsiteY1" fmla="*/ 4774571 h 6022346"/>
              <a:gd name="connsiteX2" fmla="*/ 1326451 w 2782519"/>
              <a:gd name="connsiteY2" fmla="*/ 6022346 h 6022346"/>
              <a:gd name="connsiteX3" fmla="*/ 0 w 2782519"/>
              <a:gd name="connsiteY3" fmla="*/ 6022346 h 6022346"/>
              <a:gd name="connsiteX4" fmla="*/ 676993 w 2782519"/>
              <a:gd name="connsiteY4" fmla="*/ 3212977 h 6022346"/>
              <a:gd name="connsiteX5" fmla="*/ 2003444 w 2782519"/>
              <a:gd name="connsiteY5" fmla="*/ 3212977 h 6022346"/>
              <a:gd name="connsiteX6" fmla="*/ 1691500 w 2782519"/>
              <a:gd name="connsiteY6" fmla="*/ 4460752 h 6022346"/>
              <a:gd name="connsiteX7" fmla="*/ 365049 w 2782519"/>
              <a:gd name="connsiteY7" fmla="*/ 4460752 h 6022346"/>
              <a:gd name="connsiteX8" fmla="*/ 1047696 w 2782519"/>
              <a:gd name="connsiteY8" fmla="*/ 1619250 h 6022346"/>
              <a:gd name="connsiteX9" fmla="*/ 2374147 w 2782519"/>
              <a:gd name="connsiteY9" fmla="*/ 1619250 h 6022346"/>
              <a:gd name="connsiteX10" fmla="*/ 2062203 w 2782519"/>
              <a:gd name="connsiteY10" fmla="*/ 2867025 h 6022346"/>
              <a:gd name="connsiteX11" fmla="*/ 735752 w 2782519"/>
              <a:gd name="connsiteY11" fmla="*/ 2867025 h 6022346"/>
              <a:gd name="connsiteX12" fmla="*/ 1456068 w 2782519"/>
              <a:gd name="connsiteY12" fmla="*/ 0 h 6022346"/>
              <a:gd name="connsiteX13" fmla="*/ 2782519 w 2782519"/>
              <a:gd name="connsiteY13" fmla="*/ 0 h 6022346"/>
              <a:gd name="connsiteX14" fmla="*/ 2470575 w 2782519"/>
              <a:gd name="connsiteY14" fmla="*/ 1247775 h 6022346"/>
              <a:gd name="connsiteX15" fmla="*/ 1144124 w 2782519"/>
              <a:gd name="connsiteY15" fmla="*/ 1247775 h 602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82519" h="6022346">
                <a:moveTo>
                  <a:pt x="311944" y="4774571"/>
                </a:moveTo>
                <a:lnTo>
                  <a:pt x="1638395" y="4774571"/>
                </a:lnTo>
                <a:lnTo>
                  <a:pt x="1326451" y="6022346"/>
                </a:lnTo>
                <a:lnTo>
                  <a:pt x="0" y="6022346"/>
                </a:lnTo>
                <a:close/>
                <a:moveTo>
                  <a:pt x="676993" y="3212977"/>
                </a:moveTo>
                <a:lnTo>
                  <a:pt x="2003444" y="3212977"/>
                </a:lnTo>
                <a:lnTo>
                  <a:pt x="1691500" y="4460752"/>
                </a:lnTo>
                <a:lnTo>
                  <a:pt x="365049" y="4460752"/>
                </a:lnTo>
                <a:close/>
                <a:moveTo>
                  <a:pt x="1047696" y="1619250"/>
                </a:moveTo>
                <a:lnTo>
                  <a:pt x="2374147" y="1619250"/>
                </a:lnTo>
                <a:lnTo>
                  <a:pt x="2062203" y="2867025"/>
                </a:lnTo>
                <a:lnTo>
                  <a:pt x="735752" y="2867025"/>
                </a:lnTo>
                <a:close/>
                <a:moveTo>
                  <a:pt x="1456068" y="0"/>
                </a:moveTo>
                <a:lnTo>
                  <a:pt x="2782519" y="0"/>
                </a:lnTo>
                <a:lnTo>
                  <a:pt x="2470575" y="1247775"/>
                </a:lnTo>
                <a:lnTo>
                  <a:pt x="1144124"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10" name="Picture Placeholder 9">
            <a:extLst>
              <a:ext uri="{FF2B5EF4-FFF2-40B4-BE49-F238E27FC236}">
                <a16:creationId xmlns:a16="http://schemas.microsoft.com/office/drawing/2014/main" id="{6ED919B1-B49D-B046-8103-DA2A0DB47A34}"/>
              </a:ext>
            </a:extLst>
          </p:cNvPr>
          <p:cNvSpPr>
            <a:spLocks noGrp="1"/>
          </p:cNvSpPr>
          <p:nvPr>
            <p:ph type="pic" sz="quarter" idx="10"/>
          </p:nvPr>
        </p:nvSpPr>
        <p:spPr>
          <a:xfrm>
            <a:off x="3770730" y="0"/>
            <a:ext cx="8421270" cy="6496050"/>
          </a:xfrm>
          <a:custGeom>
            <a:avLst/>
            <a:gdLst>
              <a:gd name="connsiteX0" fmla="*/ 1624014 w 8421270"/>
              <a:gd name="connsiteY0" fmla="*/ 0 h 6496050"/>
              <a:gd name="connsiteX1" fmla="*/ 4590438 w 8421270"/>
              <a:gd name="connsiteY1" fmla="*/ 0 h 6496050"/>
              <a:gd name="connsiteX2" fmla="*/ 6631940 w 8421270"/>
              <a:gd name="connsiteY2" fmla="*/ 0 h 6496050"/>
              <a:gd name="connsiteX3" fmla="*/ 8421270 w 8421270"/>
              <a:gd name="connsiteY3" fmla="*/ 0 h 6496050"/>
              <a:gd name="connsiteX4" fmla="*/ 8421270 w 8421270"/>
              <a:gd name="connsiteY4" fmla="*/ 6496050 h 6496050"/>
              <a:gd name="connsiteX5" fmla="*/ 6631940 w 8421270"/>
              <a:gd name="connsiteY5" fmla="*/ 6496050 h 6496050"/>
              <a:gd name="connsiteX6" fmla="*/ 4590438 w 8421270"/>
              <a:gd name="connsiteY6" fmla="*/ 6496050 h 6496050"/>
              <a:gd name="connsiteX7" fmla="*/ 2577270 w 8421270"/>
              <a:gd name="connsiteY7" fmla="*/ 6496050 h 6496050"/>
              <a:gd name="connsiteX8" fmla="*/ 2325270 w 8421270"/>
              <a:gd name="connsiteY8" fmla="*/ 6244050 h 6496050"/>
              <a:gd name="connsiteX9" fmla="*/ 2073270 w 8421270"/>
              <a:gd name="connsiteY9" fmla="*/ 6496050 h 6496050"/>
              <a:gd name="connsiteX10" fmla="*/ 0 w 8421270"/>
              <a:gd name="connsiteY10"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21270" h="6496050">
                <a:moveTo>
                  <a:pt x="1624014" y="0"/>
                </a:moveTo>
                <a:lnTo>
                  <a:pt x="4590438" y="0"/>
                </a:lnTo>
                <a:lnTo>
                  <a:pt x="6631940" y="0"/>
                </a:lnTo>
                <a:lnTo>
                  <a:pt x="8421270" y="0"/>
                </a:lnTo>
                <a:lnTo>
                  <a:pt x="8421270" y="6496050"/>
                </a:lnTo>
                <a:lnTo>
                  <a:pt x="6631940" y="6496050"/>
                </a:lnTo>
                <a:lnTo>
                  <a:pt x="4590438" y="6496050"/>
                </a:lnTo>
                <a:lnTo>
                  <a:pt x="2577270" y="6496050"/>
                </a:lnTo>
                <a:cubicBezTo>
                  <a:pt x="2577270" y="6356874"/>
                  <a:pt x="2464446" y="6244050"/>
                  <a:pt x="2325270" y="6244050"/>
                </a:cubicBezTo>
                <a:cubicBezTo>
                  <a:pt x="2186095" y="6244050"/>
                  <a:pt x="2073270" y="6356874"/>
                  <a:pt x="2073270" y="6496050"/>
                </a:cubicBezTo>
                <a:lnTo>
                  <a:pt x="0" y="6496050"/>
                </a:lnTo>
                <a:close/>
              </a:path>
            </a:pathLst>
          </a:custGeom>
          <a:solidFill>
            <a:schemeClr val="accent5">
              <a:lumMod val="90000"/>
            </a:schemeClr>
          </a:solidFill>
          <a:ln>
            <a:noFill/>
          </a:ln>
        </p:spPr>
        <p:txBody>
          <a:bodyPr wrap="square" anchor="ctr">
            <a:noAutofit/>
          </a:bodyPr>
          <a:lstStyle>
            <a:lvl1pPr algn="ctr">
              <a:defRPr/>
            </a:lvl1pPr>
          </a:lstStyle>
          <a:p>
            <a:endParaRPr lang="en-GB"/>
          </a:p>
        </p:txBody>
      </p:sp>
      <p:sp>
        <p:nvSpPr>
          <p:cNvPr id="22" name="Text Placeholder 21">
            <a:extLst>
              <a:ext uri="{FF2B5EF4-FFF2-40B4-BE49-F238E27FC236}">
                <a16:creationId xmlns:a16="http://schemas.microsoft.com/office/drawing/2014/main" id="{4A98A6F2-B4B8-C74A-99F0-AA1661E3527E}"/>
              </a:ext>
            </a:extLst>
          </p:cNvPr>
          <p:cNvSpPr>
            <a:spLocks noGrp="1"/>
          </p:cNvSpPr>
          <p:nvPr>
            <p:ph type="body" sz="quarter" idx="13" hasCustomPrompt="1"/>
          </p:nvPr>
        </p:nvSpPr>
        <p:spPr>
          <a:xfrm>
            <a:off x="5301049" y="1619250"/>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6" name="Text Placeholder 75">
            <a:extLst>
              <a:ext uri="{FF2B5EF4-FFF2-40B4-BE49-F238E27FC236}">
                <a16:creationId xmlns:a16="http://schemas.microsoft.com/office/drawing/2014/main" id="{B331CDFB-751B-2345-AB1A-DD43D88938D5}"/>
              </a:ext>
            </a:extLst>
          </p:cNvPr>
          <p:cNvSpPr>
            <a:spLocks noGrp="1"/>
          </p:cNvSpPr>
          <p:nvPr>
            <p:ph type="body" sz="quarter" idx="14" hasCustomPrompt="1"/>
          </p:nvPr>
        </p:nvSpPr>
        <p:spPr>
          <a:xfrm>
            <a:off x="3274016" y="1619249"/>
            <a:ext cx="2374147" cy="4403096"/>
          </a:xfrm>
          <a:custGeom>
            <a:avLst/>
            <a:gdLst>
              <a:gd name="connsiteX0" fmla="*/ 311944 w 2374147"/>
              <a:gd name="connsiteY0" fmla="*/ 3155321 h 4403096"/>
              <a:gd name="connsiteX1" fmla="*/ 1638395 w 2374147"/>
              <a:gd name="connsiteY1" fmla="*/ 3155321 h 4403096"/>
              <a:gd name="connsiteX2" fmla="*/ 1326451 w 2374147"/>
              <a:gd name="connsiteY2" fmla="*/ 4403096 h 4403096"/>
              <a:gd name="connsiteX3" fmla="*/ 0 w 2374147"/>
              <a:gd name="connsiteY3" fmla="*/ 4403096 h 4403096"/>
              <a:gd name="connsiteX4" fmla="*/ 676993 w 2374147"/>
              <a:gd name="connsiteY4" fmla="*/ 1593727 h 4403096"/>
              <a:gd name="connsiteX5" fmla="*/ 2003444 w 2374147"/>
              <a:gd name="connsiteY5" fmla="*/ 1593727 h 4403096"/>
              <a:gd name="connsiteX6" fmla="*/ 1691500 w 2374147"/>
              <a:gd name="connsiteY6" fmla="*/ 2841502 h 4403096"/>
              <a:gd name="connsiteX7" fmla="*/ 365049 w 2374147"/>
              <a:gd name="connsiteY7" fmla="*/ 2841502 h 4403096"/>
              <a:gd name="connsiteX8" fmla="*/ 1047696 w 2374147"/>
              <a:gd name="connsiteY8" fmla="*/ 0 h 4403096"/>
              <a:gd name="connsiteX9" fmla="*/ 2374147 w 2374147"/>
              <a:gd name="connsiteY9" fmla="*/ 0 h 4403096"/>
              <a:gd name="connsiteX10" fmla="*/ 2062203 w 2374147"/>
              <a:gd name="connsiteY10" fmla="*/ 1247775 h 4403096"/>
              <a:gd name="connsiteX11" fmla="*/ 735752 w 2374147"/>
              <a:gd name="connsiteY11" fmla="*/ 1247775 h 440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74147" h="4403096">
                <a:moveTo>
                  <a:pt x="311944" y="3155321"/>
                </a:moveTo>
                <a:lnTo>
                  <a:pt x="1638395" y="3155321"/>
                </a:lnTo>
                <a:lnTo>
                  <a:pt x="1326451" y="4403096"/>
                </a:lnTo>
                <a:lnTo>
                  <a:pt x="0" y="4403096"/>
                </a:lnTo>
                <a:close/>
                <a:moveTo>
                  <a:pt x="676993" y="1593727"/>
                </a:moveTo>
                <a:lnTo>
                  <a:pt x="2003444" y="1593727"/>
                </a:lnTo>
                <a:lnTo>
                  <a:pt x="1691500" y="2841502"/>
                </a:lnTo>
                <a:lnTo>
                  <a:pt x="365049" y="2841502"/>
                </a:lnTo>
                <a:close/>
                <a:moveTo>
                  <a:pt x="1047696" y="0"/>
                </a:moveTo>
                <a:lnTo>
                  <a:pt x="2374147" y="0"/>
                </a:lnTo>
                <a:lnTo>
                  <a:pt x="2062203" y="1247775"/>
                </a:lnTo>
                <a:lnTo>
                  <a:pt x="735752"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27" name="Text Placeholder 26">
            <a:extLst>
              <a:ext uri="{FF2B5EF4-FFF2-40B4-BE49-F238E27FC236}">
                <a16:creationId xmlns:a16="http://schemas.microsoft.com/office/drawing/2014/main" id="{6054384E-3F45-EA4B-8380-05D251B524F8}"/>
              </a:ext>
            </a:extLst>
          </p:cNvPr>
          <p:cNvSpPr>
            <a:spLocks noGrp="1"/>
          </p:cNvSpPr>
          <p:nvPr>
            <p:ph type="body" sz="quarter" idx="15" hasCustomPrompt="1"/>
          </p:nvPr>
        </p:nvSpPr>
        <p:spPr>
          <a:xfrm>
            <a:off x="4009768" y="1625170"/>
            <a:ext cx="1649627" cy="1161279"/>
          </a:xfrm>
        </p:spPr>
        <p:txBody>
          <a:bodyPr anchor="ctr"/>
          <a:lstStyle>
            <a:lvl1pPr algn="ctr">
              <a:defRPr sz="6000" b="1">
                <a:solidFill>
                  <a:schemeClr val="bg1"/>
                </a:solidFill>
              </a:defRPr>
            </a:lvl1pPr>
          </a:lstStyle>
          <a:p>
            <a:pPr lvl="0"/>
            <a:r>
              <a:rPr lang="en-US"/>
              <a:t>00</a:t>
            </a:r>
          </a:p>
        </p:txBody>
      </p:sp>
      <p:sp>
        <p:nvSpPr>
          <p:cNvPr id="29" name="Text Placeholder 28">
            <a:extLst>
              <a:ext uri="{FF2B5EF4-FFF2-40B4-BE49-F238E27FC236}">
                <a16:creationId xmlns:a16="http://schemas.microsoft.com/office/drawing/2014/main" id="{E392CF1C-A80E-104A-B004-413C94DF3F08}"/>
              </a:ext>
            </a:extLst>
          </p:cNvPr>
          <p:cNvSpPr>
            <a:spLocks noGrp="1"/>
          </p:cNvSpPr>
          <p:nvPr>
            <p:ph type="body" sz="quarter" idx="16" hasCustomPrompt="1"/>
          </p:nvPr>
        </p:nvSpPr>
        <p:spPr>
          <a:xfrm>
            <a:off x="5751513" y="2020716"/>
            <a:ext cx="5708650" cy="395287"/>
          </a:xfrm>
        </p:spPr>
        <p:txBody>
          <a:bodyPr anchor="ctr"/>
          <a:lstStyle>
            <a:lvl1pPr>
              <a:defRPr b="1">
                <a:solidFill>
                  <a:schemeClr val="tx1"/>
                </a:solidFill>
              </a:defRPr>
            </a:lvl1pPr>
          </a:lstStyle>
          <a:p>
            <a:pPr lvl="0"/>
            <a:r>
              <a:rPr lang="en-US"/>
              <a:t>Key Point Text Goes Here</a:t>
            </a:r>
          </a:p>
        </p:txBody>
      </p:sp>
      <p:sp>
        <p:nvSpPr>
          <p:cNvPr id="30" name="Text Placeholder 21">
            <a:extLst>
              <a:ext uri="{FF2B5EF4-FFF2-40B4-BE49-F238E27FC236}">
                <a16:creationId xmlns:a16="http://schemas.microsoft.com/office/drawing/2014/main" id="{59862CC0-B0EC-DA4D-B9C5-C6A53CB07A14}"/>
              </a:ext>
            </a:extLst>
          </p:cNvPr>
          <p:cNvSpPr>
            <a:spLocks noGrp="1"/>
          </p:cNvSpPr>
          <p:nvPr>
            <p:ph type="body" sz="quarter" idx="17" hasCustomPrompt="1"/>
          </p:nvPr>
        </p:nvSpPr>
        <p:spPr>
          <a:xfrm>
            <a:off x="4930346" y="3212977"/>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32" name="Text Placeholder 26">
            <a:extLst>
              <a:ext uri="{FF2B5EF4-FFF2-40B4-BE49-F238E27FC236}">
                <a16:creationId xmlns:a16="http://schemas.microsoft.com/office/drawing/2014/main" id="{E2935751-D551-A243-AED5-D8E04A6AA0F0}"/>
              </a:ext>
            </a:extLst>
          </p:cNvPr>
          <p:cNvSpPr>
            <a:spLocks noGrp="1"/>
          </p:cNvSpPr>
          <p:nvPr>
            <p:ph type="body" sz="quarter" idx="19" hasCustomPrompt="1"/>
          </p:nvPr>
        </p:nvSpPr>
        <p:spPr>
          <a:xfrm>
            <a:off x="3639065" y="3218897"/>
            <a:ext cx="1649627" cy="1161279"/>
          </a:xfrm>
        </p:spPr>
        <p:txBody>
          <a:bodyPr anchor="ctr"/>
          <a:lstStyle>
            <a:lvl1pPr algn="ctr">
              <a:defRPr sz="6000" b="1">
                <a:solidFill>
                  <a:schemeClr val="bg1"/>
                </a:solidFill>
              </a:defRPr>
            </a:lvl1pPr>
          </a:lstStyle>
          <a:p>
            <a:pPr lvl="0"/>
            <a:r>
              <a:rPr lang="en-US"/>
              <a:t>00</a:t>
            </a:r>
          </a:p>
        </p:txBody>
      </p:sp>
      <p:sp>
        <p:nvSpPr>
          <p:cNvPr id="33" name="Text Placeholder 28">
            <a:extLst>
              <a:ext uri="{FF2B5EF4-FFF2-40B4-BE49-F238E27FC236}">
                <a16:creationId xmlns:a16="http://schemas.microsoft.com/office/drawing/2014/main" id="{691A082F-A2D0-A54B-9825-8103536A1B98}"/>
              </a:ext>
            </a:extLst>
          </p:cNvPr>
          <p:cNvSpPr>
            <a:spLocks noGrp="1"/>
          </p:cNvSpPr>
          <p:nvPr>
            <p:ph type="body" sz="quarter" idx="20" hasCustomPrompt="1"/>
          </p:nvPr>
        </p:nvSpPr>
        <p:spPr>
          <a:xfrm>
            <a:off x="5380810" y="3614443"/>
            <a:ext cx="5708650" cy="395287"/>
          </a:xfrm>
        </p:spPr>
        <p:txBody>
          <a:bodyPr anchor="ctr"/>
          <a:lstStyle>
            <a:lvl1pPr>
              <a:defRPr b="1">
                <a:solidFill>
                  <a:schemeClr val="tx1"/>
                </a:solidFill>
              </a:defRPr>
            </a:lvl1pPr>
          </a:lstStyle>
          <a:p>
            <a:pPr lvl="0"/>
            <a:r>
              <a:rPr lang="en-US"/>
              <a:t>Key Point Text Goes Here</a:t>
            </a:r>
          </a:p>
        </p:txBody>
      </p:sp>
      <p:sp>
        <p:nvSpPr>
          <p:cNvPr id="34" name="Text Placeholder 21">
            <a:extLst>
              <a:ext uri="{FF2B5EF4-FFF2-40B4-BE49-F238E27FC236}">
                <a16:creationId xmlns:a16="http://schemas.microsoft.com/office/drawing/2014/main" id="{1ECFBFE3-FED5-3B43-84ED-F08DDCB49C6B}"/>
              </a:ext>
            </a:extLst>
          </p:cNvPr>
          <p:cNvSpPr>
            <a:spLocks noGrp="1"/>
          </p:cNvSpPr>
          <p:nvPr>
            <p:ph type="body" sz="quarter" idx="21" hasCustomPrompt="1"/>
          </p:nvPr>
        </p:nvSpPr>
        <p:spPr>
          <a:xfrm>
            <a:off x="4565297" y="4774571"/>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36" name="Text Placeholder 26">
            <a:extLst>
              <a:ext uri="{FF2B5EF4-FFF2-40B4-BE49-F238E27FC236}">
                <a16:creationId xmlns:a16="http://schemas.microsoft.com/office/drawing/2014/main" id="{9FB9A107-DC88-8E4D-A90A-2022B5FDC2F7}"/>
              </a:ext>
            </a:extLst>
          </p:cNvPr>
          <p:cNvSpPr>
            <a:spLocks noGrp="1"/>
          </p:cNvSpPr>
          <p:nvPr>
            <p:ph type="body" sz="quarter" idx="23" hasCustomPrompt="1"/>
          </p:nvPr>
        </p:nvSpPr>
        <p:spPr>
          <a:xfrm>
            <a:off x="3274016" y="4780491"/>
            <a:ext cx="1649627" cy="1161279"/>
          </a:xfrm>
        </p:spPr>
        <p:txBody>
          <a:bodyPr anchor="ctr"/>
          <a:lstStyle>
            <a:lvl1pPr algn="ctr">
              <a:defRPr sz="6000" b="1">
                <a:solidFill>
                  <a:schemeClr val="bg1"/>
                </a:solidFill>
              </a:defRPr>
            </a:lvl1pPr>
          </a:lstStyle>
          <a:p>
            <a:pPr lvl="0"/>
            <a:r>
              <a:rPr lang="en-US"/>
              <a:t>00</a:t>
            </a:r>
          </a:p>
        </p:txBody>
      </p:sp>
      <p:sp>
        <p:nvSpPr>
          <p:cNvPr id="37" name="Text Placeholder 28">
            <a:extLst>
              <a:ext uri="{FF2B5EF4-FFF2-40B4-BE49-F238E27FC236}">
                <a16:creationId xmlns:a16="http://schemas.microsoft.com/office/drawing/2014/main" id="{C1185E65-D6E4-A845-B54C-632E626577D1}"/>
              </a:ext>
            </a:extLst>
          </p:cNvPr>
          <p:cNvSpPr>
            <a:spLocks noGrp="1"/>
          </p:cNvSpPr>
          <p:nvPr>
            <p:ph type="body" sz="quarter" idx="24" hasCustomPrompt="1"/>
          </p:nvPr>
        </p:nvSpPr>
        <p:spPr>
          <a:xfrm>
            <a:off x="5015761" y="5176037"/>
            <a:ext cx="5708650" cy="395287"/>
          </a:xfrm>
        </p:spPr>
        <p:txBody>
          <a:bodyPr anchor="ctr"/>
          <a:lstStyle>
            <a:lvl1pPr>
              <a:defRPr b="1">
                <a:solidFill>
                  <a:schemeClr val="tx1"/>
                </a:solidFill>
              </a:defRPr>
            </a:lvl1pPr>
          </a:lstStyle>
          <a:p>
            <a:pPr lvl="0"/>
            <a:r>
              <a:rPr lang="en-US"/>
              <a:t>Key Point Text Goes Here</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3626481" cy="1192742"/>
          </a:xfrm>
        </p:spPr>
        <p:txBody>
          <a:bodyPr>
            <a:normAutofit/>
          </a:bodyPr>
          <a:lstStyle>
            <a:lvl1pPr>
              <a:defRPr sz="4500">
                <a:solidFill>
                  <a:schemeClr val="bg1"/>
                </a:solidFill>
              </a:defRPr>
            </a:lvl1pPr>
          </a:lstStyle>
          <a:p>
            <a:r>
              <a:rPr lang="en-US" sz="2400"/>
              <a:t>Today’s Key Takeaways</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54" name="Text Placeholder 26">
            <a:extLst>
              <a:ext uri="{FF2B5EF4-FFF2-40B4-BE49-F238E27FC236}">
                <a16:creationId xmlns:a16="http://schemas.microsoft.com/office/drawing/2014/main" id="{00BF4B5B-54B8-E946-BCDA-B01C5AF5F406}"/>
              </a:ext>
            </a:extLst>
          </p:cNvPr>
          <p:cNvSpPr>
            <a:spLocks noGrp="1"/>
          </p:cNvSpPr>
          <p:nvPr>
            <p:ph type="body" sz="quarter" idx="27" hasCustomPrompt="1"/>
          </p:nvPr>
        </p:nvSpPr>
        <p:spPr>
          <a:xfrm>
            <a:off x="13850536" y="210708"/>
            <a:ext cx="1649627" cy="1161279"/>
          </a:xfrm>
        </p:spPr>
        <p:txBody>
          <a:bodyPr anchor="ctr"/>
          <a:lstStyle>
            <a:lvl1pPr algn="ctr">
              <a:defRPr sz="6000" b="1">
                <a:solidFill>
                  <a:schemeClr val="bg1"/>
                </a:solidFill>
              </a:defRPr>
            </a:lvl1pPr>
          </a:lstStyle>
          <a:p>
            <a:pPr lvl="0"/>
            <a:r>
              <a:rPr lang="en-US"/>
              <a:t>00</a:t>
            </a:r>
          </a:p>
        </p:txBody>
      </p:sp>
      <p:sp>
        <p:nvSpPr>
          <p:cNvPr id="55" name="Text Placeholder 28">
            <a:extLst>
              <a:ext uri="{FF2B5EF4-FFF2-40B4-BE49-F238E27FC236}">
                <a16:creationId xmlns:a16="http://schemas.microsoft.com/office/drawing/2014/main" id="{71E97782-D57D-C647-A722-F4D9A259DF44}"/>
              </a:ext>
            </a:extLst>
          </p:cNvPr>
          <p:cNvSpPr>
            <a:spLocks noGrp="1"/>
          </p:cNvSpPr>
          <p:nvPr>
            <p:ph type="body" sz="quarter" idx="28" hasCustomPrompt="1"/>
          </p:nvPr>
        </p:nvSpPr>
        <p:spPr>
          <a:xfrm>
            <a:off x="15592281" y="606254"/>
            <a:ext cx="5708650" cy="395287"/>
          </a:xfrm>
        </p:spPr>
        <p:txBody>
          <a:bodyPr anchor="ctr"/>
          <a:lstStyle>
            <a:lvl1pPr>
              <a:defRPr b="1"/>
            </a:lvl1pPr>
          </a:lstStyle>
          <a:p>
            <a:pPr lvl="0"/>
            <a:r>
              <a:rPr lang="en-US"/>
              <a:t>Key Point Text Goes Here</a:t>
            </a:r>
          </a:p>
        </p:txBody>
      </p:sp>
      <p:sp>
        <p:nvSpPr>
          <p:cNvPr id="58" name="Text Placeholder 26">
            <a:extLst>
              <a:ext uri="{FF2B5EF4-FFF2-40B4-BE49-F238E27FC236}">
                <a16:creationId xmlns:a16="http://schemas.microsoft.com/office/drawing/2014/main" id="{C3D0C3C1-7499-9546-83E4-20DD1038386C}"/>
              </a:ext>
            </a:extLst>
          </p:cNvPr>
          <p:cNvSpPr>
            <a:spLocks noGrp="1"/>
          </p:cNvSpPr>
          <p:nvPr>
            <p:ph type="body" sz="quarter" idx="31" hasCustomPrompt="1"/>
          </p:nvPr>
        </p:nvSpPr>
        <p:spPr>
          <a:xfrm>
            <a:off x="13479833" y="1804435"/>
            <a:ext cx="1649627" cy="1161279"/>
          </a:xfrm>
        </p:spPr>
        <p:txBody>
          <a:bodyPr anchor="ctr"/>
          <a:lstStyle>
            <a:lvl1pPr algn="ctr">
              <a:defRPr sz="6000" b="1">
                <a:solidFill>
                  <a:schemeClr val="bg1"/>
                </a:solidFill>
              </a:defRPr>
            </a:lvl1pPr>
          </a:lstStyle>
          <a:p>
            <a:pPr lvl="0"/>
            <a:r>
              <a:rPr lang="en-US"/>
              <a:t>00</a:t>
            </a:r>
          </a:p>
        </p:txBody>
      </p:sp>
      <p:sp>
        <p:nvSpPr>
          <p:cNvPr id="59" name="Text Placeholder 28">
            <a:extLst>
              <a:ext uri="{FF2B5EF4-FFF2-40B4-BE49-F238E27FC236}">
                <a16:creationId xmlns:a16="http://schemas.microsoft.com/office/drawing/2014/main" id="{1A8A61C4-396F-A848-A9A9-154C0A3EE1DD}"/>
              </a:ext>
            </a:extLst>
          </p:cNvPr>
          <p:cNvSpPr>
            <a:spLocks noGrp="1"/>
          </p:cNvSpPr>
          <p:nvPr>
            <p:ph type="body" sz="quarter" idx="32" hasCustomPrompt="1"/>
          </p:nvPr>
        </p:nvSpPr>
        <p:spPr>
          <a:xfrm>
            <a:off x="15221578" y="2199981"/>
            <a:ext cx="5708650" cy="395287"/>
          </a:xfrm>
        </p:spPr>
        <p:txBody>
          <a:bodyPr anchor="ctr"/>
          <a:lstStyle>
            <a:lvl1pPr>
              <a:defRPr b="1"/>
            </a:lvl1pPr>
          </a:lstStyle>
          <a:p>
            <a:pPr lvl="0"/>
            <a:r>
              <a:rPr lang="en-US"/>
              <a:t>Key Point Text Goes Here</a:t>
            </a:r>
          </a:p>
        </p:txBody>
      </p:sp>
      <p:sp>
        <p:nvSpPr>
          <p:cNvPr id="62" name="Text Placeholder 26">
            <a:extLst>
              <a:ext uri="{FF2B5EF4-FFF2-40B4-BE49-F238E27FC236}">
                <a16:creationId xmlns:a16="http://schemas.microsoft.com/office/drawing/2014/main" id="{68C810CE-1C82-8F44-B154-6AFDE31F6714}"/>
              </a:ext>
            </a:extLst>
          </p:cNvPr>
          <p:cNvSpPr>
            <a:spLocks noGrp="1"/>
          </p:cNvSpPr>
          <p:nvPr>
            <p:ph type="body" sz="quarter" idx="35" hasCustomPrompt="1"/>
          </p:nvPr>
        </p:nvSpPr>
        <p:spPr>
          <a:xfrm>
            <a:off x="13114784" y="3366029"/>
            <a:ext cx="1649627" cy="1161279"/>
          </a:xfrm>
        </p:spPr>
        <p:txBody>
          <a:bodyPr anchor="ctr"/>
          <a:lstStyle>
            <a:lvl1pPr algn="ctr">
              <a:defRPr sz="6000" b="1">
                <a:solidFill>
                  <a:schemeClr val="bg1"/>
                </a:solidFill>
              </a:defRPr>
            </a:lvl1pPr>
          </a:lstStyle>
          <a:p>
            <a:pPr lvl="0"/>
            <a:r>
              <a:rPr lang="en-US"/>
              <a:t>00</a:t>
            </a:r>
          </a:p>
        </p:txBody>
      </p:sp>
      <p:sp>
        <p:nvSpPr>
          <p:cNvPr id="63" name="Text Placeholder 28">
            <a:extLst>
              <a:ext uri="{FF2B5EF4-FFF2-40B4-BE49-F238E27FC236}">
                <a16:creationId xmlns:a16="http://schemas.microsoft.com/office/drawing/2014/main" id="{F124AA7A-6862-1D4B-887C-D09958C21554}"/>
              </a:ext>
            </a:extLst>
          </p:cNvPr>
          <p:cNvSpPr>
            <a:spLocks noGrp="1"/>
          </p:cNvSpPr>
          <p:nvPr>
            <p:ph type="body" sz="quarter" idx="36" hasCustomPrompt="1"/>
          </p:nvPr>
        </p:nvSpPr>
        <p:spPr>
          <a:xfrm>
            <a:off x="14856529" y="3761575"/>
            <a:ext cx="5708650" cy="395287"/>
          </a:xfrm>
        </p:spPr>
        <p:txBody>
          <a:bodyPr anchor="ctr"/>
          <a:lstStyle>
            <a:lvl1pPr>
              <a:defRPr b="1"/>
            </a:lvl1pPr>
          </a:lstStyle>
          <a:p>
            <a:pPr lvl="0"/>
            <a:r>
              <a:rPr lang="en-US"/>
              <a:t>Key Point Text Goes Here</a:t>
            </a:r>
          </a:p>
        </p:txBody>
      </p:sp>
      <p:sp>
        <p:nvSpPr>
          <p:cNvPr id="66" name="Text Placeholder 26">
            <a:extLst>
              <a:ext uri="{FF2B5EF4-FFF2-40B4-BE49-F238E27FC236}">
                <a16:creationId xmlns:a16="http://schemas.microsoft.com/office/drawing/2014/main" id="{9FEE6D7A-9E97-2A4D-97EE-02CC7D667545}"/>
              </a:ext>
            </a:extLst>
          </p:cNvPr>
          <p:cNvSpPr>
            <a:spLocks noGrp="1"/>
          </p:cNvSpPr>
          <p:nvPr>
            <p:ph type="body" sz="quarter" idx="39" hasCustomPrompt="1"/>
          </p:nvPr>
        </p:nvSpPr>
        <p:spPr>
          <a:xfrm>
            <a:off x="14258908" y="-1408542"/>
            <a:ext cx="1649627" cy="1161279"/>
          </a:xfrm>
        </p:spPr>
        <p:txBody>
          <a:bodyPr anchor="ctr"/>
          <a:lstStyle>
            <a:lvl1pPr algn="ctr">
              <a:defRPr sz="6000" b="1">
                <a:solidFill>
                  <a:schemeClr val="bg1"/>
                </a:solidFill>
              </a:defRPr>
            </a:lvl1pPr>
          </a:lstStyle>
          <a:p>
            <a:pPr lvl="0"/>
            <a:r>
              <a:rPr lang="en-US"/>
              <a:t>00</a:t>
            </a:r>
          </a:p>
        </p:txBody>
      </p:sp>
      <p:sp>
        <p:nvSpPr>
          <p:cNvPr id="67" name="Text Placeholder 28">
            <a:extLst>
              <a:ext uri="{FF2B5EF4-FFF2-40B4-BE49-F238E27FC236}">
                <a16:creationId xmlns:a16="http://schemas.microsoft.com/office/drawing/2014/main" id="{0D18B90B-706E-5349-A9D1-4007A913FDB5}"/>
              </a:ext>
            </a:extLst>
          </p:cNvPr>
          <p:cNvSpPr>
            <a:spLocks noGrp="1"/>
          </p:cNvSpPr>
          <p:nvPr>
            <p:ph type="body" sz="quarter" idx="40" hasCustomPrompt="1"/>
          </p:nvPr>
        </p:nvSpPr>
        <p:spPr>
          <a:xfrm>
            <a:off x="16000653" y="-1012996"/>
            <a:ext cx="5708650" cy="395287"/>
          </a:xfrm>
        </p:spPr>
        <p:txBody>
          <a:bodyPr anchor="ctr"/>
          <a:lstStyle>
            <a:lvl1pPr>
              <a:defRPr b="1"/>
            </a:lvl1pPr>
          </a:lstStyle>
          <a:p>
            <a:pPr lvl="0"/>
            <a:r>
              <a:rPr lang="en-US"/>
              <a:t>Key Point Text Goes Here</a:t>
            </a:r>
          </a:p>
        </p:txBody>
      </p:sp>
      <p:sp>
        <p:nvSpPr>
          <p:cNvPr id="68" name="Text Placeholder 21">
            <a:extLst>
              <a:ext uri="{FF2B5EF4-FFF2-40B4-BE49-F238E27FC236}">
                <a16:creationId xmlns:a16="http://schemas.microsoft.com/office/drawing/2014/main" id="{F9C6C43C-F98A-4140-A9BB-F84E8B12C6E3}"/>
              </a:ext>
            </a:extLst>
          </p:cNvPr>
          <p:cNvSpPr>
            <a:spLocks noGrp="1"/>
          </p:cNvSpPr>
          <p:nvPr>
            <p:ph type="body" sz="quarter" idx="41" hasCustomPrompt="1"/>
          </p:nvPr>
        </p:nvSpPr>
        <p:spPr>
          <a:xfrm>
            <a:off x="14771114" y="5686946"/>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8" name="Text Placeholder 77">
            <a:extLst>
              <a:ext uri="{FF2B5EF4-FFF2-40B4-BE49-F238E27FC236}">
                <a16:creationId xmlns:a16="http://schemas.microsoft.com/office/drawing/2014/main" id="{B5160FD0-2A06-E049-BBB4-41183FDBCB37}"/>
              </a:ext>
            </a:extLst>
          </p:cNvPr>
          <p:cNvSpPr>
            <a:spLocks noGrp="1"/>
          </p:cNvSpPr>
          <p:nvPr>
            <p:ph type="body" sz="quarter" idx="42" hasCustomPrompt="1"/>
          </p:nvPr>
        </p:nvSpPr>
        <p:spPr>
          <a:xfrm>
            <a:off x="13114783" y="5686946"/>
            <a:ext cx="2003444" cy="2809369"/>
          </a:xfrm>
          <a:custGeom>
            <a:avLst/>
            <a:gdLst>
              <a:gd name="connsiteX0" fmla="*/ 311944 w 2003444"/>
              <a:gd name="connsiteY0" fmla="*/ 1561594 h 2809369"/>
              <a:gd name="connsiteX1" fmla="*/ 1638395 w 2003444"/>
              <a:gd name="connsiteY1" fmla="*/ 1561594 h 2809369"/>
              <a:gd name="connsiteX2" fmla="*/ 1326451 w 2003444"/>
              <a:gd name="connsiteY2" fmla="*/ 2809369 h 2809369"/>
              <a:gd name="connsiteX3" fmla="*/ 0 w 2003444"/>
              <a:gd name="connsiteY3" fmla="*/ 2809369 h 2809369"/>
              <a:gd name="connsiteX4" fmla="*/ 676993 w 2003444"/>
              <a:gd name="connsiteY4" fmla="*/ 0 h 2809369"/>
              <a:gd name="connsiteX5" fmla="*/ 2003444 w 2003444"/>
              <a:gd name="connsiteY5" fmla="*/ 0 h 2809369"/>
              <a:gd name="connsiteX6" fmla="*/ 1691500 w 2003444"/>
              <a:gd name="connsiteY6" fmla="*/ 1247775 h 2809369"/>
              <a:gd name="connsiteX7" fmla="*/ 365049 w 2003444"/>
              <a:gd name="connsiteY7" fmla="*/ 1247775 h 280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03444" h="2809369">
                <a:moveTo>
                  <a:pt x="311944" y="1561594"/>
                </a:moveTo>
                <a:lnTo>
                  <a:pt x="1638395" y="1561594"/>
                </a:lnTo>
                <a:lnTo>
                  <a:pt x="1326451" y="2809369"/>
                </a:lnTo>
                <a:lnTo>
                  <a:pt x="0" y="2809369"/>
                </a:lnTo>
                <a:close/>
                <a:moveTo>
                  <a:pt x="676993" y="0"/>
                </a:moveTo>
                <a:lnTo>
                  <a:pt x="2003444" y="0"/>
                </a:lnTo>
                <a:lnTo>
                  <a:pt x="1691500" y="1247775"/>
                </a:lnTo>
                <a:lnTo>
                  <a:pt x="365049"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70" name="Text Placeholder 26">
            <a:extLst>
              <a:ext uri="{FF2B5EF4-FFF2-40B4-BE49-F238E27FC236}">
                <a16:creationId xmlns:a16="http://schemas.microsoft.com/office/drawing/2014/main" id="{2E411098-B0BF-544D-ADB8-27FC136F998A}"/>
              </a:ext>
            </a:extLst>
          </p:cNvPr>
          <p:cNvSpPr>
            <a:spLocks noGrp="1"/>
          </p:cNvSpPr>
          <p:nvPr>
            <p:ph type="body" sz="quarter" idx="43" hasCustomPrompt="1"/>
          </p:nvPr>
        </p:nvSpPr>
        <p:spPr>
          <a:xfrm>
            <a:off x="13479833" y="5692866"/>
            <a:ext cx="1649627" cy="1161279"/>
          </a:xfrm>
        </p:spPr>
        <p:txBody>
          <a:bodyPr anchor="ctr"/>
          <a:lstStyle>
            <a:lvl1pPr algn="ctr">
              <a:defRPr sz="6000" b="1">
                <a:solidFill>
                  <a:schemeClr val="bg1"/>
                </a:solidFill>
              </a:defRPr>
            </a:lvl1pPr>
          </a:lstStyle>
          <a:p>
            <a:pPr lvl="0"/>
            <a:r>
              <a:rPr lang="en-US"/>
              <a:t>00</a:t>
            </a:r>
          </a:p>
        </p:txBody>
      </p:sp>
      <p:sp>
        <p:nvSpPr>
          <p:cNvPr id="71" name="Text Placeholder 28">
            <a:extLst>
              <a:ext uri="{FF2B5EF4-FFF2-40B4-BE49-F238E27FC236}">
                <a16:creationId xmlns:a16="http://schemas.microsoft.com/office/drawing/2014/main" id="{06C42E5B-D16F-6744-B9B1-E9EDF3D5A0AD}"/>
              </a:ext>
            </a:extLst>
          </p:cNvPr>
          <p:cNvSpPr>
            <a:spLocks noGrp="1"/>
          </p:cNvSpPr>
          <p:nvPr>
            <p:ph type="body" sz="quarter" idx="44" hasCustomPrompt="1"/>
          </p:nvPr>
        </p:nvSpPr>
        <p:spPr>
          <a:xfrm>
            <a:off x="15221578" y="6088412"/>
            <a:ext cx="5708650" cy="395287"/>
          </a:xfrm>
        </p:spPr>
        <p:txBody>
          <a:bodyPr anchor="ctr"/>
          <a:lstStyle>
            <a:lvl1pPr>
              <a:defRPr b="1"/>
            </a:lvl1pPr>
          </a:lstStyle>
          <a:p>
            <a:pPr lvl="0"/>
            <a:r>
              <a:rPr lang="en-US"/>
              <a:t>Key Point Text Goes Here</a:t>
            </a:r>
          </a:p>
        </p:txBody>
      </p:sp>
      <p:sp>
        <p:nvSpPr>
          <p:cNvPr id="72" name="Text Placeholder 21">
            <a:extLst>
              <a:ext uri="{FF2B5EF4-FFF2-40B4-BE49-F238E27FC236}">
                <a16:creationId xmlns:a16="http://schemas.microsoft.com/office/drawing/2014/main" id="{D8F58CC3-921A-8F4C-8559-EE641013D9CD}"/>
              </a:ext>
            </a:extLst>
          </p:cNvPr>
          <p:cNvSpPr>
            <a:spLocks noGrp="1"/>
          </p:cNvSpPr>
          <p:nvPr>
            <p:ph type="body" sz="quarter" idx="45" hasCustomPrompt="1"/>
          </p:nvPr>
        </p:nvSpPr>
        <p:spPr>
          <a:xfrm>
            <a:off x="14406065" y="7248540"/>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4" name="Text Placeholder 26">
            <a:extLst>
              <a:ext uri="{FF2B5EF4-FFF2-40B4-BE49-F238E27FC236}">
                <a16:creationId xmlns:a16="http://schemas.microsoft.com/office/drawing/2014/main" id="{A9D171AF-F465-6149-A94E-DDD198BECDDA}"/>
              </a:ext>
            </a:extLst>
          </p:cNvPr>
          <p:cNvSpPr>
            <a:spLocks noGrp="1"/>
          </p:cNvSpPr>
          <p:nvPr>
            <p:ph type="body" sz="quarter" idx="47" hasCustomPrompt="1"/>
          </p:nvPr>
        </p:nvSpPr>
        <p:spPr>
          <a:xfrm>
            <a:off x="13114784" y="7254460"/>
            <a:ext cx="1649627" cy="1161279"/>
          </a:xfrm>
        </p:spPr>
        <p:txBody>
          <a:bodyPr anchor="ctr"/>
          <a:lstStyle>
            <a:lvl1pPr algn="ctr">
              <a:defRPr sz="6000" b="1">
                <a:solidFill>
                  <a:schemeClr val="bg1"/>
                </a:solidFill>
              </a:defRPr>
            </a:lvl1pPr>
          </a:lstStyle>
          <a:p>
            <a:pPr lvl="0"/>
            <a:r>
              <a:rPr lang="en-US"/>
              <a:t>00</a:t>
            </a:r>
          </a:p>
        </p:txBody>
      </p:sp>
      <p:sp>
        <p:nvSpPr>
          <p:cNvPr id="75" name="Text Placeholder 28">
            <a:extLst>
              <a:ext uri="{FF2B5EF4-FFF2-40B4-BE49-F238E27FC236}">
                <a16:creationId xmlns:a16="http://schemas.microsoft.com/office/drawing/2014/main" id="{7ABFD1F8-B3B1-6C40-BD1C-16ACE88BD7A2}"/>
              </a:ext>
            </a:extLst>
          </p:cNvPr>
          <p:cNvSpPr>
            <a:spLocks noGrp="1"/>
          </p:cNvSpPr>
          <p:nvPr>
            <p:ph type="body" sz="quarter" idx="48" hasCustomPrompt="1"/>
          </p:nvPr>
        </p:nvSpPr>
        <p:spPr>
          <a:xfrm>
            <a:off x="14856529" y="7650006"/>
            <a:ext cx="5708650" cy="395287"/>
          </a:xfrm>
        </p:spPr>
        <p:txBody>
          <a:bodyPr anchor="ctr"/>
          <a:lstStyle>
            <a:lvl1pPr>
              <a:defRPr b="1"/>
            </a:lvl1pPr>
          </a:lstStyle>
          <a:p>
            <a:pPr lvl="0"/>
            <a:r>
              <a:rPr lang="en-US"/>
              <a:t>Key Point Text Goes Here</a:t>
            </a:r>
          </a:p>
        </p:txBody>
      </p:sp>
    </p:spTree>
    <p:extLst>
      <p:ext uri="{BB962C8B-B14F-4D97-AF65-F5344CB8AC3E}">
        <p14:creationId xmlns:p14="http://schemas.microsoft.com/office/powerpoint/2010/main" val="2318075112"/>
      </p:ext>
    </p:extLst>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7C51B204-ADCB-484A-86CC-BB3F4643F3AE}"/>
              </a:ext>
            </a:extLst>
          </p:cNvPr>
          <p:cNvSpPr>
            <a:spLocks noGrp="1"/>
          </p:cNvSpPr>
          <p:nvPr>
            <p:ph type="pic" sz="quarter" idx="10"/>
          </p:nvPr>
        </p:nvSpPr>
        <p:spPr>
          <a:xfrm>
            <a:off x="0" y="0"/>
            <a:ext cx="12192000" cy="6858000"/>
          </a:xfrm>
          <a:custGeom>
            <a:avLst/>
            <a:gdLst>
              <a:gd name="connsiteX0" fmla="*/ 3326766 w 12192000"/>
              <a:gd name="connsiteY0" fmla="*/ 2510223 h 6858000"/>
              <a:gd name="connsiteX1" fmla="*/ 2867377 w 12192000"/>
              <a:gd name="connsiteY1" fmla="*/ 4347777 h 6858000"/>
              <a:gd name="connsiteX2" fmla="*/ 8865236 w 12192000"/>
              <a:gd name="connsiteY2" fmla="*/ 4347777 h 6858000"/>
              <a:gd name="connsiteX3" fmla="*/ 9324624 w 12192000"/>
              <a:gd name="connsiteY3" fmla="*/ 2510223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3326766" y="2510223"/>
                </a:moveTo>
                <a:lnTo>
                  <a:pt x="2867377" y="4347777"/>
                </a:lnTo>
                <a:lnTo>
                  <a:pt x="8865236" y="4347777"/>
                </a:lnTo>
                <a:lnTo>
                  <a:pt x="9324624" y="2510223"/>
                </a:lnTo>
                <a:close/>
                <a:moveTo>
                  <a:pt x="0" y="0"/>
                </a:moveTo>
                <a:lnTo>
                  <a:pt x="12192000" y="0"/>
                </a:lnTo>
                <a:lnTo>
                  <a:pt x="12192000"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grpSp>
        <p:nvGrpSpPr>
          <p:cNvPr id="10" name="Group 9">
            <a:extLst>
              <a:ext uri="{FF2B5EF4-FFF2-40B4-BE49-F238E27FC236}">
                <a16:creationId xmlns:a16="http://schemas.microsoft.com/office/drawing/2014/main" id="{37217F3B-4E19-DA40-9870-894D7AFF9A5D}"/>
              </a:ext>
            </a:extLst>
          </p:cNvPr>
          <p:cNvGrpSpPr/>
          <p:nvPr userDrawn="1"/>
        </p:nvGrpSpPr>
        <p:grpSpPr>
          <a:xfrm>
            <a:off x="2865016" y="2510223"/>
            <a:ext cx="6459609" cy="1838779"/>
            <a:chOff x="3177862" y="1726988"/>
            <a:chExt cx="5741356" cy="1634323"/>
          </a:xfrm>
        </p:grpSpPr>
        <p:sp>
          <p:nvSpPr>
            <p:cNvPr id="11" name="Parallelogram 10">
              <a:extLst>
                <a:ext uri="{FF2B5EF4-FFF2-40B4-BE49-F238E27FC236}">
                  <a16:creationId xmlns:a16="http://schemas.microsoft.com/office/drawing/2014/main" id="{6CAEE805-63ED-6B48-8B2A-2FB30518AADD}"/>
                </a:ext>
              </a:extLst>
            </p:cNvPr>
            <p:cNvSpPr/>
            <p:nvPr/>
          </p:nvSpPr>
          <p:spPr>
            <a:xfrm>
              <a:off x="3179961" y="1726988"/>
              <a:ext cx="5739257" cy="1633234"/>
            </a:xfrm>
            <a:prstGeom prst="parallelogram">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9D09AFE-B5F4-C349-A449-33260D054FFF}"/>
                </a:ext>
              </a:extLst>
            </p:cNvPr>
            <p:cNvSpPr txBox="1"/>
            <p:nvPr/>
          </p:nvSpPr>
          <p:spPr>
            <a:xfrm>
              <a:off x="3570048" y="1910307"/>
              <a:ext cx="4959081" cy="1107896"/>
            </a:xfrm>
            <a:prstGeom prst="rect">
              <a:avLst/>
            </a:prstGeom>
            <a:noFill/>
          </p:spPr>
          <p:txBody>
            <a:bodyPr wrap="square" rtlCol="0" anchor="ctr">
              <a:spAutoFit/>
            </a:bodyPr>
            <a:lstStyle/>
            <a:p>
              <a:pPr algn="ctr"/>
              <a:r>
                <a:rPr lang="en-US" sz="7500" b="1">
                  <a:solidFill>
                    <a:schemeClr val="bg1"/>
                  </a:solidFill>
                </a:rPr>
                <a:t>Thank You</a:t>
              </a:r>
            </a:p>
          </p:txBody>
        </p:sp>
        <p:sp>
          <p:nvSpPr>
            <p:cNvPr id="13" name="Parallelogram 12">
              <a:extLst>
                <a:ext uri="{FF2B5EF4-FFF2-40B4-BE49-F238E27FC236}">
                  <a16:creationId xmlns:a16="http://schemas.microsoft.com/office/drawing/2014/main" id="{69F96486-E28B-8947-9DFE-D1163019525C}"/>
                </a:ext>
              </a:extLst>
            </p:cNvPr>
            <p:cNvSpPr/>
            <p:nvPr/>
          </p:nvSpPr>
          <p:spPr>
            <a:xfrm>
              <a:off x="3177862" y="3203443"/>
              <a:ext cx="5374812" cy="157868"/>
            </a:xfrm>
            <a:prstGeom prst="parallelogram">
              <a:avLst/>
            </a:pr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32138003"/>
      </p:ext>
    </p:extLst>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preserve="1" userDrawn="1">
  <p:cSld name="Title + Conten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n-GB"/>
              <a:t>Click to edit Master title style</a:t>
            </a:r>
          </a:p>
        </p:txBody>
      </p:sp>
      <p:sp>
        <p:nvSpPr>
          <p:cNvPr id="14" name="Footer Placeholder 1">
            <a:extLst>
              <a:ext uri="{FF2B5EF4-FFF2-40B4-BE49-F238E27FC236}">
                <a16:creationId xmlns:a16="http://schemas.microsoft.com/office/drawing/2014/main" id="{31BAC0FB-8425-952C-E9FB-4AAB84D080DD}"/>
              </a:ext>
            </a:extLst>
          </p:cNvPr>
          <p:cNvSpPr>
            <a:spLocks noGrp="1"/>
          </p:cNvSpPr>
          <p:nvPr>
            <p:ph type="ftr" sz="quarter" idx="3"/>
          </p:nvPr>
        </p:nvSpPr>
        <p:spPr>
          <a:xfrm>
            <a:off x="6982891" y="6296425"/>
            <a:ext cx="4495800" cy="421246"/>
          </a:xfrm>
          <a:prstGeom prst="rect">
            <a:avLst/>
          </a:prstGeom>
        </p:spPr>
        <p:txBody>
          <a:bodyPr vert="horz" lIns="91440" tIns="45720" rIns="91440" bIns="45720" rtlCol="0" anchor="ctr"/>
          <a:lstStyle>
            <a:lvl1pPr algn="r">
              <a:defRPr sz="800">
                <a:solidFill>
                  <a:schemeClr val="tx1"/>
                </a:solidFill>
              </a:defRPr>
            </a:lvl1pPr>
          </a:lstStyle>
          <a:p>
            <a:endParaRPr lang="en-GB"/>
          </a:p>
        </p:txBody>
      </p:sp>
      <p:sp>
        <p:nvSpPr>
          <p:cNvPr id="15" name="Slide Number Placeholder 2">
            <a:extLst>
              <a:ext uri="{FF2B5EF4-FFF2-40B4-BE49-F238E27FC236}">
                <a16:creationId xmlns:a16="http://schemas.microsoft.com/office/drawing/2014/main" id="{60007816-5D90-B5EF-608E-A575A9A2E2DD}"/>
              </a:ext>
            </a:extLst>
          </p:cNvPr>
          <p:cNvSpPr>
            <a:spLocks noGrp="1"/>
          </p:cNvSpPr>
          <p:nvPr>
            <p:ph type="sldNum" sz="quarter" idx="4"/>
          </p:nvPr>
        </p:nvSpPr>
        <p:spPr>
          <a:xfrm>
            <a:off x="11478691" y="6296425"/>
            <a:ext cx="357625" cy="421246"/>
          </a:xfrm>
          <a:prstGeom prst="rect">
            <a:avLst/>
          </a:prstGeom>
        </p:spPr>
        <p:txBody>
          <a:bodyPr vert="horz" lIns="91440" tIns="45720" rIns="91440" bIns="45720" rtlCol="0" anchor="ctr"/>
          <a:lstStyle>
            <a:lvl1pPr algn="r">
              <a:defRPr sz="800" b="0" i="0">
                <a:solidFill>
                  <a:schemeClr val="tx1"/>
                </a:solidFill>
                <a:latin typeface="Poppins ExtraLight" pitchFamily="2" charset="77"/>
                <a:cs typeface="Poppins ExtraLight" pitchFamily="2" charset="77"/>
              </a:defRPr>
            </a:lvl1pPr>
          </a:lstStyle>
          <a:p>
            <a:fld id="{41E71DB5-5680-5541-BB1B-1B8E18C31C82}" type="slidenum">
              <a:rPr lang="en-GB" smtClean="0"/>
              <a:pPr/>
              <a:t>‹Nº›</a:t>
            </a:fld>
            <a:endParaRPr lang="en-GB"/>
          </a:p>
        </p:txBody>
      </p:sp>
      <p:sp>
        <p:nvSpPr>
          <p:cNvPr id="20" name="Text Placeholder 3">
            <a:extLst>
              <a:ext uri="{FF2B5EF4-FFF2-40B4-BE49-F238E27FC236}">
                <a16:creationId xmlns:a16="http://schemas.microsoft.com/office/drawing/2014/main" id="{4BF7E493-879D-DF38-3015-2B9322FA6DEF}"/>
              </a:ext>
            </a:extLst>
          </p:cNvPr>
          <p:cNvSpPr>
            <a:spLocks noGrp="1"/>
          </p:cNvSpPr>
          <p:nvPr>
            <p:ph idx="1"/>
          </p:nvPr>
        </p:nvSpPr>
        <p:spPr>
          <a:xfrm>
            <a:off x="713309" y="1852409"/>
            <a:ext cx="10765383" cy="4039142"/>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730245149"/>
      </p:ext>
    </p:extLst>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preserve="1" userDrawn="1">
  <p:cSld name="Image right">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6096000" y="6354"/>
            <a:ext cx="6096000" cy="685164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a:xfrm>
            <a:off x="6841484" y="6304045"/>
            <a:ext cx="4495800" cy="421246"/>
          </a:xfrm>
          <a:prstGeom prst="rect">
            <a:avLst/>
          </a:prstGeom>
        </p:spPr>
        <p:txBody>
          <a:bodyPr/>
          <a:lstStyle>
            <a:lvl1pPr>
              <a:defRPr>
                <a:solidFill>
                  <a:schemeClr val="bg1"/>
                </a:solidFill>
              </a:defRPr>
            </a:lvl1p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a:xfrm>
            <a:off x="11342053" y="6304045"/>
            <a:ext cx="494264" cy="421246"/>
          </a:xfrm>
          <a:prstGeom prst="rect">
            <a:avLst/>
          </a:prstGeom>
        </p:spPr>
        <p:txBody>
          <a:bodyPr/>
          <a:lstStyle>
            <a:lvl1pPr>
              <a:defRPr>
                <a:solidFill>
                  <a:schemeClr val="bg1"/>
                </a:solidFill>
              </a:defRPr>
            </a:lvl1pPr>
          </a:lstStyle>
          <a:p>
            <a:fld id="{41E71DB5-5680-5541-BB1B-1B8E18C31C82}" type="slidenum">
              <a:rPr lang="en-GB" smtClean="0"/>
              <a:pPr/>
              <a:t>‹Nº›</a:t>
            </a:fld>
            <a:endParaRPr lang="en-GB"/>
          </a:p>
        </p:txBody>
      </p:sp>
      <p:sp>
        <p:nvSpPr>
          <p:cNvPr id="10" name="Title 9">
            <a:extLst>
              <a:ext uri="{FF2B5EF4-FFF2-40B4-BE49-F238E27FC236}">
                <a16:creationId xmlns:a16="http://schemas.microsoft.com/office/drawing/2014/main" id="{7BB0C135-AA3A-2B51-3D0A-A562675CDF45}"/>
              </a:ext>
            </a:extLst>
          </p:cNvPr>
          <p:cNvSpPr>
            <a:spLocks noGrp="1"/>
          </p:cNvSpPr>
          <p:nvPr>
            <p:ph type="title"/>
          </p:nvPr>
        </p:nvSpPr>
        <p:spPr>
          <a:xfrm>
            <a:off x="713309" y="630452"/>
            <a:ext cx="5039121" cy="1088701"/>
          </a:xfrm>
        </p:spPr>
        <p:txBody>
          <a:bodyPr/>
          <a:lstStyle/>
          <a:p>
            <a:r>
              <a:rPr lang="en-GB"/>
              <a:t>Click to edit Master title style</a:t>
            </a:r>
            <a:endParaRPr lang="en-US"/>
          </a:p>
        </p:txBody>
      </p:sp>
      <p:sp>
        <p:nvSpPr>
          <p:cNvPr id="17" name="Text Placeholder 3">
            <a:extLst>
              <a:ext uri="{FF2B5EF4-FFF2-40B4-BE49-F238E27FC236}">
                <a16:creationId xmlns:a16="http://schemas.microsoft.com/office/drawing/2014/main" id="{E4FAA0A8-6E7A-EA86-CF70-3DDC56A3FCE6}"/>
              </a:ext>
            </a:extLst>
          </p:cNvPr>
          <p:cNvSpPr>
            <a:spLocks noGrp="1"/>
          </p:cNvSpPr>
          <p:nvPr>
            <p:ph idx="1"/>
          </p:nvPr>
        </p:nvSpPr>
        <p:spPr>
          <a:xfrm>
            <a:off x="713309" y="1852409"/>
            <a:ext cx="5039121" cy="4039142"/>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2" name="Straight Connector 1">
            <a:extLst>
              <a:ext uri="{FF2B5EF4-FFF2-40B4-BE49-F238E27FC236}">
                <a16:creationId xmlns:a16="http://schemas.microsoft.com/office/drawing/2014/main" id="{8D52EF92-6D3F-EED1-FB49-C48294396BFC}"/>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4791145"/>
      </p:ext>
    </p:extLst>
  </p:cSld>
  <p:clrMapOvr>
    <a:masterClrMapping/>
  </p:clrMapOvr>
</p:sldLayout>
</file>

<file path=ppt/slideLayouts/slideLayout378.xml><?xml version="1.0" encoding="utf-8"?>
<p:sldLayout xmlns:a="http://schemas.openxmlformats.org/drawingml/2006/main" xmlns:r="http://schemas.openxmlformats.org/officeDocument/2006/relationships" xmlns:p="http://schemas.openxmlformats.org/presentationml/2006/main" showMasterSp="0" preserve="1" userDrawn="1">
  <p:cSld name="Image left">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0" y="0"/>
            <a:ext cx="6096000" cy="6858000"/>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a:xfrm>
            <a:off x="6841484" y="6304045"/>
            <a:ext cx="4495800" cy="421246"/>
          </a:xfrm>
          <a:prstGeom prst="rect">
            <a:avLst/>
          </a:prstGeom>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a:xfrm>
            <a:off x="11342053" y="6304045"/>
            <a:ext cx="494264" cy="421246"/>
          </a:xfrm>
          <a:prstGeom prst="rect">
            <a:avLst/>
          </a:prstGeom>
        </p:spPr>
        <p:txBody>
          <a:bodyPr/>
          <a:lstStyle/>
          <a:p>
            <a:fld id="{41E71DB5-5680-5541-BB1B-1B8E18C31C82}" type="slidenum">
              <a:rPr lang="en-GB" smtClean="0"/>
              <a:pPr/>
              <a:t>‹Nº›</a:t>
            </a:fld>
            <a:endParaRPr lang="en-GB"/>
          </a:p>
        </p:txBody>
      </p:sp>
      <p:sp>
        <p:nvSpPr>
          <p:cNvPr id="2" name="Text Placeholder 3">
            <a:extLst>
              <a:ext uri="{FF2B5EF4-FFF2-40B4-BE49-F238E27FC236}">
                <a16:creationId xmlns:a16="http://schemas.microsoft.com/office/drawing/2014/main" id="{0C124FBD-F2C4-279C-F9B0-5ABF4EE883F2}"/>
              </a:ext>
            </a:extLst>
          </p:cNvPr>
          <p:cNvSpPr>
            <a:spLocks noGrp="1"/>
          </p:cNvSpPr>
          <p:nvPr>
            <p:ph idx="1"/>
          </p:nvPr>
        </p:nvSpPr>
        <p:spPr>
          <a:xfrm>
            <a:off x="6600584" y="1852409"/>
            <a:ext cx="5235733" cy="4039142"/>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Title Placeholder 9">
            <a:extLst>
              <a:ext uri="{FF2B5EF4-FFF2-40B4-BE49-F238E27FC236}">
                <a16:creationId xmlns:a16="http://schemas.microsoft.com/office/drawing/2014/main" id="{88A9F1BF-CE47-6154-1BCB-84E3E2ED9CAA}"/>
              </a:ext>
            </a:extLst>
          </p:cNvPr>
          <p:cNvSpPr>
            <a:spLocks noGrp="1"/>
          </p:cNvSpPr>
          <p:nvPr>
            <p:ph type="title"/>
          </p:nvPr>
        </p:nvSpPr>
        <p:spPr>
          <a:xfrm>
            <a:off x="6600584" y="630452"/>
            <a:ext cx="5235733" cy="1088701"/>
          </a:xfrm>
          <a:prstGeom prst="rect">
            <a:avLst/>
          </a:prstGeom>
        </p:spPr>
        <p:txBody>
          <a:bodyPr vert="horz" lIns="91440" tIns="45720" rIns="91440" bIns="45720" rtlCol="0" anchor="t">
            <a:noAutofit/>
          </a:bodyPr>
          <a:lstStyle/>
          <a:p>
            <a:r>
              <a:rPr lang="en-GB"/>
              <a:t>Click to edit Master title style</a:t>
            </a:r>
          </a:p>
        </p:txBody>
      </p:sp>
      <p:cxnSp>
        <p:nvCxnSpPr>
          <p:cNvPr id="6" name="Straight Connector 5">
            <a:extLst>
              <a:ext uri="{FF2B5EF4-FFF2-40B4-BE49-F238E27FC236}">
                <a16:creationId xmlns:a16="http://schemas.microsoft.com/office/drawing/2014/main" id="{C0681E20-3F63-A276-39F5-6FCDBA23897B}"/>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pic>
        <p:nvPicPr>
          <p:cNvPr id="8" name="Graphic 7">
            <a:extLst>
              <a:ext uri="{FF2B5EF4-FFF2-40B4-BE49-F238E27FC236}">
                <a16:creationId xmlns:a16="http://schemas.microsoft.com/office/drawing/2014/main" id="{D9B65896-BA90-975B-367C-AE317FB4278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5436" y="6362533"/>
            <a:ext cx="1169392" cy="330727"/>
          </a:xfrm>
          <a:prstGeom prst="rect">
            <a:avLst/>
          </a:prstGeom>
        </p:spPr>
      </p:pic>
    </p:spTree>
    <p:extLst>
      <p:ext uri="{BB962C8B-B14F-4D97-AF65-F5344CB8AC3E}">
        <p14:creationId xmlns:p14="http://schemas.microsoft.com/office/powerpoint/2010/main" val="511164257"/>
      </p:ext>
    </p:extLst>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1/3 block colour RH">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userDrawn="1"/>
        </p:nvSpPr>
        <p:spPr>
          <a:xfrm flipH="1">
            <a:off x="5130800" y="0"/>
            <a:ext cx="7061199" cy="6858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a:xfrm>
            <a:off x="6841484" y="6304045"/>
            <a:ext cx="4495800" cy="421246"/>
          </a:xfrm>
          <a:prstGeom prst="rect">
            <a:avLst/>
          </a:prstGeom>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a:xfrm>
            <a:off x="11342053" y="6304045"/>
            <a:ext cx="494264" cy="421246"/>
          </a:xfrm>
          <a:prstGeom prst="rect">
            <a:avLst/>
          </a:prstGeom>
        </p:spPr>
        <p:txBody>
          <a:bodyPr/>
          <a:lstStyle/>
          <a:p>
            <a:fld id="{41E71DB5-5680-5541-BB1B-1B8E18C31C82}" type="slidenum">
              <a:rPr lang="en-GB" smtClean="0"/>
              <a:pPr/>
              <a:t>‹Nº›</a:t>
            </a:fld>
            <a:endParaRPr lang="en-GB"/>
          </a:p>
        </p:txBody>
      </p:sp>
      <p:sp>
        <p:nvSpPr>
          <p:cNvPr id="15" name="Text Placeholder 3">
            <a:extLst>
              <a:ext uri="{FF2B5EF4-FFF2-40B4-BE49-F238E27FC236}">
                <a16:creationId xmlns:a16="http://schemas.microsoft.com/office/drawing/2014/main" id="{42B19E06-A5F5-02B6-EAB1-9993E8123886}"/>
              </a:ext>
            </a:extLst>
          </p:cNvPr>
          <p:cNvSpPr>
            <a:spLocks noGrp="1"/>
          </p:cNvSpPr>
          <p:nvPr>
            <p:ph idx="1"/>
          </p:nvPr>
        </p:nvSpPr>
        <p:spPr>
          <a:xfrm>
            <a:off x="713310" y="1852409"/>
            <a:ext cx="4020056" cy="4039142"/>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6" name="Title Placeholder 9">
            <a:extLst>
              <a:ext uri="{FF2B5EF4-FFF2-40B4-BE49-F238E27FC236}">
                <a16:creationId xmlns:a16="http://schemas.microsoft.com/office/drawing/2014/main" id="{465B5E1B-0BC4-9169-CF24-41BF34BB07AC}"/>
              </a:ext>
            </a:extLst>
          </p:cNvPr>
          <p:cNvSpPr>
            <a:spLocks noGrp="1"/>
          </p:cNvSpPr>
          <p:nvPr>
            <p:ph type="title"/>
          </p:nvPr>
        </p:nvSpPr>
        <p:spPr>
          <a:xfrm>
            <a:off x="713310" y="630452"/>
            <a:ext cx="4020056" cy="1088701"/>
          </a:xfrm>
          <a:prstGeom prst="rect">
            <a:avLst/>
          </a:prstGeom>
        </p:spPr>
        <p:txBody>
          <a:bodyPr vert="horz" lIns="91440" tIns="45720" rIns="91440" bIns="45720" rtlCol="0" anchor="t">
            <a:noAutofit/>
          </a:bodyPr>
          <a:lstStyle/>
          <a:p>
            <a:r>
              <a:rPr lang="en-GB"/>
              <a:t>Click to edit Master title style</a:t>
            </a:r>
          </a:p>
        </p:txBody>
      </p:sp>
      <p:cxnSp>
        <p:nvCxnSpPr>
          <p:cNvPr id="4" name="Straight Connector 3">
            <a:extLst>
              <a:ext uri="{FF2B5EF4-FFF2-40B4-BE49-F238E27FC236}">
                <a16:creationId xmlns:a16="http://schemas.microsoft.com/office/drawing/2014/main" id="{A9ED96F9-7C1E-2BCC-F09E-85DB2B0AB95D}"/>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10673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and Image Slide">
    <p:bg>
      <p:bgPr>
        <a:solidFill>
          <a:schemeClr val="accent5"/>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875868" cy="1467212"/>
          </a:xfrm>
        </p:spPr>
        <p:txBody>
          <a:bodyPr/>
          <a:lstStyle/>
          <a:p>
            <a:r>
              <a:rPr lang="en-GB"/>
              <a:t>Click to edit Master title style</a:t>
            </a:r>
          </a:p>
        </p:txBody>
      </p:sp>
    </p:spTree>
    <p:extLst>
      <p:ext uri="{BB962C8B-B14F-4D97-AF65-F5344CB8AC3E}">
        <p14:creationId xmlns:p14="http://schemas.microsoft.com/office/powerpoint/2010/main" val="35347720"/>
      </p:ext>
    </p:extLst>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showMasterSp="0" preserve="1" userDrawn="1">
  <p:cSld name="Creative layout">
    <p:bg>
      <p:bgPr>
        <a:solidFill>
          <a:schemeClr val="bg2"/>
        </a:solidFill>
        <a:effectLst/>
      </p:bgPr>
    </p:bg>
    <p:spTree>
      <p:nvGrpSpPr>
        <p:cNvPr id="1" name=""/>
        <p:cNvGrpSpPr/>
        <p:nvPr/>
      </p:nvGrpSpPr>
      <p:grpSpPr>
        <a:xfrm>
          <a:off x="0" y="0"/>
          <a:ext cx="0" cy="0"/>
          <a:chOff x="0" y="0"/>
          <a:chExt cx="0" cy="0"/>
        </a:xfrm>
      </p:grpSpPr>
      <p:sp>
        <p:nvSpPr>
          <p:cNvPr id="18" name="Picture Placeholder 5">
            <a:extLst>
              <a:ext uri="{FF2B5EF4-FFF2-40B4-BE49-F238E27FC236}">
                <a16:creationId xmlns:a16="http://schemas.microsoft.com/office/drawing/2014/main" id="{AA79D279-E01D-2FF8-892E-7E54DC78655A}"/>
              </a:ext>
            </a:extLst>
          </p:cNvPr>
          <p:cNvSpPr>
            <a:spLocks noGrp="1"/>
          </p:cNvSpPr>
          <p:nvPr>
            <p:ph type="pic" sz="quarter" idx="14"/>
          </p:nvPr>
        </p:nvSpPr>
        <p:spPr>
          <a:xfrm>
            <a:off x="0" y="0"/>
            <a:ext cx="12192000" cy="6858000"/>
          </a:xfrm>
          <a:solidFill>
            <a:schemeClr val="bg1">
              <a:lumMod val="50000"/>
            </a:schemeClr>
          </a:solidFill>
        </p:spPr>
        <p:txBody>
          <a:bodyPr anchor="ctr"/>
          <a:lstStyle>
            <a:lvl1pPr algn="ctr">
              <a:defRPr>
                <a:solidFill>
                  <a:schemeClr val="bg1"/>
                </a:solidFill>
              </a:defRPr>
            </a:lvl1pPr>
          </a:lstStyle>
          <a:p>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0" y="0"/>
            <a:ext cx="11410790" cy="6076790"/>
          </a:xfrm>
          <a:solidFill>
            <a:schemeClr val="bg1"/>
          </a:solidFill>
        </p:spPr>
        <p:txBody>
          <a:bodyPr lIns="648000" tIns="503999" rIns="720000" bIns="360000"/>
          <a:lstStyle>
            <a:lvl1pPr>
              <a:defRPr sz="100">
                <a:noFill/>
              </a:defRPr>
            </a:lvl1pPr>
          </a:lstStyle>
          <a:p>
            <a:pPr lvl="0"/>
            <a:endParaRPr lang="en-GB"/>
          </a:p>
        </p:txBody>
      </p:sp>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0" name="Footer Placeholder 1">
            <a:extLst>
              <a:ext uri="{FF2B5EF4-FFF2-40B4-BE49-F238E27FC236}">
                <a16:creationId xmlns:a16="http://schemas.microsoft.com/office/drawing/2014/main" id="{032EEFD7-0652-5AEC-37EE-916DAA8F1A42}"/>
              </a:ext>
            </a:extLst>
          </p:cNvPr>
          <p:cNvSpPr>
            <a:spLocks noGrp="1"/>
          </p:cNvSpPr>
          <p:nvPr>
            <p:ph type="ftr" sz="quarter" idx="3"/>
          </p:nvPr>
        </p:nvSpPr>
        <p:spPr>
          <a:xfrm>
            <a:off x="6982891" y="6296425"/>
            <a:ext cx="4495800" cy="421246"/>
          </a:xfrm>
          <a:prstGeom prst="rect">
            <a:avLst/>
          </a:prstGeom>
        </p:spPr>
        <p:txBody>
          <a:bodyPr vert="horz" lIns="91440" tIns="45720" rIns="91440" bIns="45720" rtlCol="0" anchor="ctr"/>
          <a:lstStyle>
            <a:lvl1pPr algn="r">
              <a:defRPr sz="800">
                <a:solidFill>
                  <a:schemeClr val="bg1"/>
                </a:solidFill>
              </a:defRPr>
            </a:lvl1pPr>
          </a:lstStyle>
          <a:p>
            <a:endParaRPr lang="en-GB"/>
          </a:p>
        </p:txBody>
      </p:sp>
      <p:sp>
        <p:nvSpPr>
          <p:cNvPr id="12" name="Slide Number Placeholder 2">
            <a:extLst>
              <a:ext uri="{FF2B5EF4-FFF2-40B4-BE49-F238E27FC236}">
                <a16:creationId xmlns:a16="http://schemas.microsoft.com/office/drawing/2014/main" id="{A65E82F7-58DD-E3AC-1F7F-67B42DF6EA30}"/>
              </a:ext>
            </a:extLst>
          </p:cNvPr>
          <p:cNvSpPr>
            <a:spLocks noGrp="1"/>
          </p:cNvSpPr>
          <p:nvPr>
            <p:ph type="sldNum" sz="quarter" idx="4"/>
          </p:nvPr>
        </p:nvSpPr>
        <p:spPr>
          <a:xfrm>
            <a:off x="11478691" y="6296425"/>
            <a:ext cx="357625" cy="421246"/>
          </a:xfrm>
          <a:prstGeom prst="rect">
            <a:avLst/>
          </a:prstGeom>
        </p:spPr>
        <p:txBody>
          <a:bodyPr vert="horz" lIns="91440" tIns="45720" rIns="91440" bIns="45720" rtlCol="0" anchor="ctr"/>
          <a:lstStyle>
            <a:lvl1pPr algn="r">
              <a:defRPr sz="800" b="0" i="0">
                <a:solidFill>
                  <a:schemeClr val="bg1"/>
                </a:solidFill>
                <a:latin typeface="Poppins ExtraLight" pitchFamily="2" charset="77"/>
                <a:cs typeface="Poppins ExtraLight" pitchFamily="2" charset="77"/>
              </a:defRPr>
            </a:lvl1pPr>
          </a:lstStyle>
          <a:p>
            <a:fld id="{41E71DB5-5680-5541-BB1B-1B8E18C31C82}" type="slidenum">
              <a:rPr lang="en-GB" smtClean="0"/>
              <a:pPr/>
              <a:t>‹Nº›</a:t>
            </a:fld>
            <a:endParaRPr lang="en-GB"/>
          </a:p>
        </p:txBody>
      </p:sp>
      <p:sp>
        <p:nvSpPr>
          <p:cNvPr id="13" name="Text Placeholder 3">
            <a:extLst>
              <a:ext uri="{FF2B5EF4-FFF2-40B4-BE49-F238E27FC236}">
                <a16:creationId xmlns:a16="http://schemas.microsoft.com/office/drawing/2014/main" id="{0AD61E84-1484-FF95-5252-3DAED36D354E}"/>
              </a:ext>
            </a:extLst>
          </p:cNvPr>
          <p:cNvSpPr>
            <a:spLocks noGrp="1"/>
          </p:cNvSpPr>
          <p:nvPr>
            <p:ph idx="1"/>
          </p:nvPr>
        </p:nvSpPr>
        <p:spPr>
          <a:xfrm>
            <a:off x="713309" y="1852409"/>
            <a:ext cx="10367067" cy="3841460"/>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Placeholder 9">
            <a:extLst>
              <a:ext uri="{FF2B5EF4-FFF2-40B4-BE49-F238E27FC236}">
                <a16:creationId xmlns:a16="http://schemas.microsoft.com/office/drawing/2014/main" id="{6D35B1D0-7F5B-1281-0901-EB0AEACD5A3F}"/>
              </a:ext>
            </a:extLst>
          </p:cNvPr>
          <p:cNvSpPr>
            <a:spLocks noGrp="1"/>
          </p:cNvSpPr>
          <p:nvPr>
            <p:ph type="title"/>
          </p:nvPr>
        </p:nvSpPr>
        <p:spPr>
          <a:xfrm>
            <a:off x="713309" y="630452"/>
            <a:ext cx="10367067" cy="1088701"/>
          </a:xfrm>
          <a:prstGeom prst="rect">
            <a:avLst/>
          </a:prstGeom>
        </p:spPr>
        <p:txBody>
          <a:bodyPr vert="horz" lIns="91440" tIns="45720" rIns="91440" bIns="45720" rtlCol="0" anchor="t">
            <a:noAutofit/>
          </a:bodyPr>
          <a:lstStyle/>
          <a:p>
            <a:r>
              <a:rPr lang="en-GB"/>
              <a:t>Click to edit Master title style</a:t>
            </a:r>
          </a:p>
        </p:txBody>
      </p:sp>
      <p:cxnSp>
        <p:nvCxnSpPr>
          <p:cNvPr id="3" name="Straight Connector 2">
            <a:extLst>
              <a:ext uri="{FF2B5EF4-FFF2-40B4-BE49-F238E27FC236}">
                <a16:creationId xmlns:a16="http://schemas.microsoft.com/office/drawing/2014/main" id="{262A9750-74B3-25EE-C73D-F57643CF3F27}"/>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pic>
        <p:nvPicPr>
          <p:cNvPr id="4" name="Graphic 3">
            <a:extLst>
              <a:ext uri="{FF2B5EF4-FFF2-40B4-BE49-F238E27FC236}">
                <a16:creationId xmlns:a16="http://schemas.microsoft.com/office/drawing/2014/main" id="{AB740E27-A29F-492B-08E9-082B59BB43B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5436" y="6362533"/>
            <a:ext cx="1169392" cy="330727"/>
          </a:xfrm>
          <a:prstGeom prst="rect">
            <a:avLst/>
          </a:prstGeom>
        </p:spPr>
      </p:pic>
    </p:spTree>
    <p:extLst>
      <p:ext uri="{BB962C8B-B14F-4D97-AF65-F5344CB8AC3E}">
        <p14:creationId xmlns:p14="http://schemas.microsoft.com/office/powerpoint/2010/main" val="4145445316"/>
      </p:ext>
    </p:extLst>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showMasterSp="0" preserve="1" userDrawn="1">
  <p:cSld name="Creative alt layout">
    <p:bg>
      <p:bgPr>
        <a:solidFill>
          <a:schemeClr val="bg2"/>
        </a:solidFill>
        <a:effectLst/>
      </p:bgPr>
    </p:bg>
    <p:spTree>
      <p:nvGrpSpPr>
        <p:cNvPr id="1" name=""/>
        <p:cNvGrpSpPr/>
        <p:nvPr/>
      </p:nvGrpSpPr>
      <p:grpSpPr>
        <a:xfrm>
          <a:off x="0" y="0"/>
          <a:ext cx="0" cy="0"/>
          <a:chOff x="0" y="0"/>
          <a:chExt cx="0" cy="0"/>
        </a:xfrm>
      </p:grpSpPr>
      <p:sp>
        <p:nvSpPr>
          <p:cNvPr id="18" name="Picture Placeholder 5">
            <a:extLst>
              <a:ext uri="{FF2B5EF4-FFF2-40B4-BE49-F238E27FC236}">
                <a16:creationId xmlns:a16="http://schemas.microsoft.com/office/drawing/2014/main" id="{AA79D279-E01D-2FF8-892E-7E54DC78655A}"/>
              </a:ext>
            </a:extLst>
          </p:cNvPr>
          <p:cNvSpPr>
            <a:spLocks noGrp="1"/>
          </p:cNvSpPr>
          <p:nvPr>
            <p:ph type="pic" sz="quarter" idx="14"/>
          </p:nvPr>
        </p:nvSpPr>
        <p:spPr>
          <a:xfrm>
            <a:off x="0" y="0"/>
            <a:ext cx="12192000" cy="6858000"/>
          </a:xfrm>
          <a:solidFill>
            <a:schemeClr val="bg1">
              <a:lumMod val="50000"/>
            </a:schemeClr>
          </a:solidFill>
        </p:spPr>
        <p:txBody>
          <a:bodyPr anchor="ctr"/>
          <a:lstStyle>
            <a:lvl1pPr algn="ctr">
              <a:defRPr>
                <a:solidFill>
                  <a:schemeClr val="bg1"/>
                </a:solidFill>
              </a:defRPr>
            </a:lvl1pPr>
          </a:lstStyle>
          <a:p>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1780262" y="1836110"/>
            <a:ext cx="10411738" cy="5021889"/>
          </a:xfrm>
          <a:solidFill>
            <a:schemeClr val="bg1"/>
          </a:solidFill>
        </p:spPr>
        <p:txBody>
          <a:bodyPr lIns="648000" tIns="503999" rIns="720000" bIns="360000"/>
          <a:lstStyle>
            <a:lvl1pPr>
              <a:defRPr sz="100">
                <a:noFill/>
              </a:defRPr>
            </a:lvl1pPr>
          </a:lstStyle>
          <a:p>
            <a:pPr lvl="0"/>
            <a:endParaRPr lang="en-GB"/>
          </a:p>
        </p:txBody>
      </p:sp>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3" name="Text Placeholder 3">
            <a:extLst>
              <a:ext uri="{FF2B5EF4-FFF2-40B4-BE49-F238E27FC236}">
                <a16:creationId xmlns:a16="http://schemas.microsoft.com/office/drawing/2014/main" id="{0AD61E84-1484-FF95-5252-3DAED36D354E}"/>
              </a:ext>
            </a:extLst>
          </p:cNvPr>
          <p:cNvSpPr>
            <a:spLocks noGrp="1"/>
          </p:cNvSpPr>
          <p:nvPr>
            <p:ph idx="1"/>
          </p:nvPr>
        </p:nvSpPr>
        <p:spPr>
          <a:xfrm>
            <a:off x="2310809" y="2204487"/>
            <a:ext cx="8769567" cy="3820626"/>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Placeholder 9">
            <a:extLst>
              <a:ext uri="{FF2B5EF4-FFF2-40B4-BE49-F238E27FC236}">
                <a16:creationId xmlns:a16="http://schemas.microsoft.com/office/drawing/2014/main" id="{6D35B1D0-7F5B-1281-0901-EB0AEACD5A3F}"/>
              </a:ext>
            </a:extLst>
          </p:cNvPr>
          <p:cNvSpPr>
            <a:spLocks noGrp="1"/>
          </p:cNvSpPr>
          <p:nvPr>
            <p:ph type="title"/>
          </p:nvPr>
        </p:nvSpPr>
        <p:spPr>
          <a:xfrm>
            <a:off x="713309" y="630452"/>
            <a:ext cx="10367067" cy="1088701"/>
          </a:xfrm>
          <a:prstGeom prst="rect">
            <a:avLst/>
          </a:prstGeom>
        </p:spPr>
        <p:txBody>
          <a:bodyPr vert="horz" lIns="91440" tIns="45720" rIns="91440" bIns="45720" rtlCol="0" anchor="t">
            <a:noAutofit/>
          </a:bodyPr>
          <a:lstStyle>
            <a:lvl1pPr>
              <a:defRPr>
                <a:solidFill>
                  <a:schemeClr val="bg1"/>
                </a:solidFill>
              </a:defRPr>
            </a:lvl1pPr>
          </a:lstStyle>
          <a:p>
            <a:r>
              <a:rPr lang="en-GB"/>
              <a:t>Click to edit Master title style</a:t>
            </a:r>
          </a:p>
        </p:txBody>
      </p:sp>
      <p:cxnSp>
        <p:nvCxnSpPr>
          <p:cNvPr id="3" name="Straight Connector 2">
            <a:extLst>
              <a:ext uri="{FF2B5EF4-FFF2-40B4-BE49-F238E27FC236}">
                <a16:creationId xmlns:a16="http://schemas.microsoft.com/office/drawing/2014/main" id="{262A9750-74B3-25EE-C73D-F57643CF3F27}"/>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sp>
        <p:nvSpPr>
          <p:cNvPr id="4" name="Footer Placeholder 3">
            <a:extLst>
              <a:ext uri="{FF2B5EF4-FFF2-40B4-BE49-F238E27FC236}">
                <a16:creationId xmlns:a16="http://schemas.microsoft.com/office/drawing/2014/main" id="{72FEA4AF-BA26-DF4A-4362-EA586B018DFA}"/>
              </a:ext>
            </a:extLst>
          </p:cNvPr>
          <p:cNvSpPr>
            <a:spLocks noGrp="1"/>
          </p:cNvSpPr>
          <p:nvPr>
            <p:ph type="ftr" sz="quarter" idx="23"/>
          </p:nvPr>
        </p:nvSpPr>
        <p:spPr/>
        <p:txBody>
          <a:bodyPr/>
          <a:lstStyle/>
          <a:p>
            <a:endParaRPr lang="en-GB"/>
          </a:p>
        </p:txBody>
      </p:sp>
      <p:sp>
        <p:nvSpPr>
          <p:cNvPr id="5" name="Slide Number Placeholder 4">
            <a:extLst>
              <a:ext uri="{FF2B5EF4-FFF2-40B4-BE49-F238E27FC236}">
                <a16:creationId xmlns:a16="http://schemas.microsoft.com/office/drawing/2014/main" id="{5190B43A-1F1A-685A-AE3F-DF59CA6B9D60}"/>
              </a:ext>
            </a:extLst>
          </p:cNvPr>
          <p:cNvSpPr>
            <a:spLocks noGrp="1"/>
          </p:cNvSpPr>
          <p:nvPr>
            <p:ph type="sldNum" sz="quarter" idx="24"/>
          </p:nvPr>
        </p:nvSpPr>
        <p:spPr/>
        <p:txBody>
          <a:bodyPr/>
          <a:lstStyle/>
          <a:p>
            <a:fld id="{41E71DB5-5680-5541-BB1B-1B8E18C31C82}" type="slidenum">
              <a:rPr lang="en-GB" smtClean="0"/>
              <a:pPr/>
              <a:t>‹Nº›</a:t>
            </a:fld>
            <a:endParaRPr lang="en-GB"/>
          </a:p>
        </p:txBody>
      </p:sp>
      <p:pic>
        <p:nvPicPr>
          <p:cNvPr id="7" name="Graphic 6">
            <a:extLst>
              <a:ext uri="{FF2B5EF4-FFF2-40B4-BE49-F238E27FC236}">
                <a16:creationId xmlns:a16="http://schemas.microsoft.com/office/drawing/2014/main" id="{5E1D8233-0493-FA29-763F-F87F5DB8DC0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5436" y="6362533"/>
            <a:ext cx="1169392" cy="330727"/>
          </a:xfrm>
          <a:prstGeom prst="rect">
            <a:avLst/>
          </a:prstGeom>
        </p:spPr>
      </p:pic>
    </p:spTree>
    <p:extLst>
      <p:ext uri="{BB962C8B-B14F-4D97-AF65-F5344CB8AC3E}">
        <p14:creationId xmlns:p14="http://schemas.microsoft.com/office/powerpoint/2010/main" val="320515736"/>
      </p:ext>
    </p:extLst>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showMasterSp="0" preserve="1" userDrawn="1">
  <p:cSld name="Fullbleed image w/ title">
    <p:bg>
      <p:bgPr>
        <a:solidFill>
          <a:schemeClr val="bg2"/>
        </a:solidFill>
        <a:effectLst/>
      </p:bgPr>
    </p:bg>
    <p:spTree>
      <p:nvGrpSpPr>
        <p:cNvPr id="1" name=""/>
        <p:cNvGrpSpPr/>
        <p:nvPr/>
      </p:nvGrpSpPr>
      <p:grpSpPr>
        <a:xfrm>
          <a:off x="0" y="0"/>
          <a:ext cx="0" cy="0"/>
          <a:chOff x="0" y="0"/>
          <a:chExt cx="0" cy="0"/>
        </a:xfrm>
      </p:grpSpPr>
      <p:sp>
        <p:nvSpPr>
          <p:cNvPr id="18" name="Picture Placeholder 5">
            <a:extLst>
              <a:ext uri="{FF2B5EF4-FFF2-40B4-BE49-F238E27FC236}">
                <a16:creationId xmlns:a16="http://schemas.microsoft.com/office/drawing/2014/main" id="{AA79D279-E01D-2FF8-892E-7E54DC78655A}"/>
              </a:ext>
            </a:extLst>
          </p:cNvPr>
          <p:cNvSpPr>
            <a:spLocks noGrp="1"/>
          </p:cNvSpPr>
          <p:nvPr>
            <p:ph type="pic" sz="quarter" idx="14"/>
          </p:nvPr>
        </p:nvSpPr>
        <p:spPr>
          <a:xfrm>
            <a:off x="0" y="0"/>
            <a:ext cx="12192000" cy="6858000"/>
          </a:xfrm>
          <a:solidFill>
            <a:schemeClr val="bg1">
              <a:lumMod val="50000"/>
            </a:schemeClr>
          </a:solidFill>
        </p:spPr>
        <p:txBody>
          <a:bodyPr anchor="ctr"/>
          <a:lstStyle>
            <a:lvl1pPr algn="ctr">
              <a:defRPr>
                <a:solidFill>
                  <a:schemeClr val="bg1"/>
                </a:solidFill>
              </a:defRPr>
            </a:lvl1pPr>
          </a:lstStyle>
          <a:p>
            <a:endParaRPr lang="en-GB"/>
          </a:p>
        </p:txBody>
      </p:sp>
      <p:sp>
        <p:nvSpPr>
          <p:cNvPr id="14" name="Title Placeholder 9">
            <a:extLst>
              <a:ext uri="{FF2B5EF4-FFF2-40B4-BE49-F238E27FC236}">
                <a16:creationId xmlns:a16="http://schemas.microsoft.com/office/drawing/2014/main" id="{6D35B1D0-7F5B-1281-0901-EB0AEACD5A3F}"/>
              </a:ext>
            </a:extLst>
          </p:cNvPr>
          <p:cNvSpPr>
            <a:spLocks noGrp="1"/>
          </p:cNvSpPr>
          <p:nvPr>
            <p:ph type="title"/>
          </p:nvPr>
        </p:nvSpPr>
        <p:spPr>
          <a:xfrm>
            <a:off x="713309" y="630452"/>
            <a:ext cx="10367067" cy="1088701"/>
          </a:xfrm>
          <a:prstGeom prst="rect">
            <a:avLst/>
          </a:prstGeom>
        </p:spPr>
        <p:txBody>
          <a:bodyPr vert="horz" lIns="91440" tIns="45720" rIns="91440" bIns="45720" rtlCol="0" anchor="t">
            <a:noAutofit/>
          </a:bodyPr>
          <a:lstStyle>
            <a:lvl1pPr>
              <a:defRPr>
                <a:solidFill>
                  <a:schemeClr val="bg1"/>
                </a:solidFill>
              </a:defRPr>
            </a:lvl1pPr>
          </a:lstStyle>
          <a:p>
            <a:r>
              <a:rPr lang="en-GB"/>
              <a:t>Click to edit Master title style</a:t>
            </a:r>
          </a:p>
        </p:txBody>
      </p:sp>
      <p:cxnSp>
        <p:nvCxnSpPr>
          <p:cNvPr id="3" name="Straight Connector 2">
            <a:extLst>
              <a:ext uri="{FF2B5EF4-FFF2-40B4-BE49-F238E27FC236}">
                <a16:creationId xmlns:a16="http://schemas.microsoft.com/office/drawing/2014/main" id="{262A9750-74B3-25EE-C73D-F57643CF3F27}"/>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sp>
        <p:nvSpPr>
          <p:cNvPr id="4" name="Footer Placeholder 3">
            <a:extLst>
              <a:ext uri="{FF2B5EF4-FFF2-40B4-BE49-F238E27FC236}">
                <a16:creationId xmlns:a16="http://schemas.microsoft.com/office/drawing/2014/main" id="{72FEA4AF-BA26-DF4A-4362-EA586B018DFA}"/>
              </a:ext>
            </a:extLst>
          </p:cNvPr>
          <p:cNvSpPr>
            <a:spLocks noGrp="1"/>
          </p:cNvSpPr>
          <p:nvPr>
            <p:ph type="ftr" sz="quarter" idx="23"/>
          </p:nvPr>
        </p:nvSpPr>
        <p:spPr/>
        <p:txBody>
          <a:bodyPr/>
          <a:lstStyle>
            <a:lvl1pPr>
              <a:defRPr>
                <a:solidFill>
                  <a:schemeClr val="bg1"/>
                </a:solidFill>
              </a:defRPr>
            </a:lvl1pPr>
          </a:lstStyle>
          <a:p>
            <a:endParaRPr lang="en-GB"/>
          </a:p>
        </p:txBody>
      </p:sp>
      <p:sp>
        <p:nvSpPr>
          <p:cNvPr id="5" name="Slide Number Placeholder 4">
            <a:extLst>
              <a:ext uri="{FF2B5EF4-FFF2-40B4-BE49-F238E27FC236}">
                <a16:creationId xmlns:a16="http://schemas.microsoft.com/office/drawing/2014/main" id="{5190B43A-1F1A-685A-AE3F-DF59CA6B9D60}"/>
              </a:ext>
            </a:extLst>
          </p:cNvPr>
          <p:cNvSpPr>
            <a:spLocks noGrp="1"/>
          </p:cNvSpPr>
          <p:nvPr>
            <p:ph type="sldNum" sz="quarter" idx="24"/>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7" name="Graphic 6">
            <a:extLst>
              <a:ext uri="{FF2B5EF4-FFF2-40B4-BE49-F238E27FC236}">
                <a16:creationId xmlns:a16="http://schemas.microsoft.com/office/drawing/2014/main" id="{61D15AFB-5EB5-6859-330E-5D38D23ABE3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5436" y="6362533"/>
            <a:ext cx="1169392" cy="330727"/>
          </a:xfrm>
          <a:prstGeom prst="rect">
            <a:avLst/>
          </a:prstGeom>
        </p:spPr>
      </p:pic>
    </p:spTree>
    <p:extLst>
      <p:ext uri="{BB962C8B-B14F-4D97-AF65-F5344CB8AC3E}">
        <p14:creationId xmlns:p14="http://schemas.microsoft.com/office/powerpoint/2010/main" val="1468799179"/>
      </p:ext>
    </p:extLst>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preserve="1" userDrawn="1">
  <p:cSld name="3 big points">
    <p:bg>
      <p:bgPr>
        <a:solidFill>
          <a:schemeClr val="bg2"/>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0BA3780-E198-F9AC-0BB9-F1C2C8156E46}"/>
              </a:ext>
            </a:extLst>
          </p:cNvPr>
          <p:cNvSpPr>
            <a:spLocks noGrp="1"/>
          </p:cNvSpPr>
          <p:nvPr>
            <p:ph type="pic" sz="quarter" idx="10"/>
          </p:nvPr>
        </p:nvSpPr>
        <p:spPr>
          <a:xfrm>
            <a:off x="0" y="1546917"/>
            <a:ext cx="4064000" cy="4401332"/>
          </a:xfrm>
          <a:solidFill>
            <a:schemeClr val="bg2">
              <a:lumMod val="75000"/>
            </a:schemeClr>
          </a:solidFill>
        </p:spPr>
        <p:txBody>
          <a:bodyPr anchor="ctr"/>
          <a:lstStyle>
            <a:lvl1pPr algn="ctr">
              <a:defRPr/>
            </a:lvl1pPr>
          </a:lstStyle>
          <a:p>
            <a:endParaRPr lang="en-GB"/>
          </a:p>
        </p:txBody>
      </p:sp>
      <p:sp>
        <p:nvSpPr>
          <p:cNvPr id="19" name="Picture Placeholder 4">
            <a:extLst>
              <a:ext uri="{FF2B5EF4-FFF2-40B4-BE49-F238E27FC236}">
                <a16:creationId xmlns:a16="http://schemas.microsoft.com/office/drawing/2014/main" id="{D7DABD4B-2975-AE38-332F-5FDBF2D954D8}"/>
              </a:ext>
            </a:extLst>
          </p:cNvPr>
          <p:cNvSpPr>
            <a:spLocks noGrp="1"/>
          </p:cNvSpPr>
          <p:nvPr>
            <p:ph type="pic" sz="quarter" idx="11"/>
          </p:nvPr>
        </p:nvSpPr>
        <p:spPr>
          <a:xfrm>
            <a:off x="4064000" y="1546917"/>
            <a:ext cx="4064000" cy="4401332"/>
          </a:xfrm>
          <a:solidFill>
            <a:schemeClr val="bg1">
              <a:lumMod val="50000"/>
            </a:schemeClr>
          </a:solidFill>
        </p:spPr>
        <p:txBody>
          <a:bodyPr anchor="ctr"/>
          <a:lstStyle>
            <a:lvl1pPr algn="ctr">
              <a:defRPr/>
            </a:lvl1pPr>
          </a:lstStyle>
          <a:p>
            <a:endParaRPr lang="en-GB"/>
          </a:p>
        </p:txBody>
      </p:sp>
      <p:sp>
        <p:nvSpPr>
          <p:cNvPr id="20" name="Picture Placeholder 4">
            <a:extLst>
              <a:ext uri="{FF2B5EF4-FFF2-40B4-BE49-F238E27FC236}">
                <a16:creationId xmlns:a16="http://schemas.microsoft.com/office/drawing/2014/main" id="{7EFA4C51-582F-EAB4-E4E1-3A9AFC449FC2}"/>
              </a:ext>
            </a:extLst>
          </p:cNvPr>
          <p:cNvSpPr>
            <a:spLocks noGrp="1"/>
          </p:cNvSpPr>
          <p:nvPr>
            <p:ph type="pic" sz="quarter" idx="12"/>
          </p:nvPr>
        </p:nvSpPr>
        <p:spPr>
          <a:xfrm>
            <a:off x="8128000" y="1546917"/>
            <a:ext cx="4064000" cy="4401332"/>
          </a:xfrm>
          <a:solidFill>
            <a:schemeClr val="bg2">
              <a:lumMod val="75000"/>
            </a:schemeClr>
          </a:solidFill>
        </p:spPr>
        <p:txBody>
          <a:bodyPr anchor="ctr"/>
          <a:lstStyle>
            <a:lvl1pPr algn="ctr">
              <a:defRPr/>
            </a:lvl1pPr>
          </a:lstStyle>
          <a:p>
            <a:endParaRPr lang="en-GB"/>
          </a:p>
        </p:txBody>
      </p:sp>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0" name="Footer Placeholder 1">
            <a:extLst>
              <a:ext uri="{FF2B5EF4-FFF2-40B4-BE49-F238E27FC236}">
                <a16:creationId xmlns:a16="http://schemas.microsoft.com/office/drawing/2014/main" id="{032EEFD7-0652-5AEC-37EE-916DAA8F1A42}"/>
              </a:ext>
            </a:extLst>
          </p:cNvPr>
          <p:cNvSpPr>
            <a:spLocks noGrp="1"/>
          </p:cNvSpPr>
          <p:nvPr>
            <p:ph type="ftr" sz="quarter" idx="3"/>
          </p:nvPr>
        </p:nvSpPr>
        <p:spPr>
          <a:xfrm>
            <a:off x="6982891" y="6296425"/>
            <a:ext cx="4495800" cy="421246"/>
          </a:xfrm>
          <a:prstGeom prst="rect">
            <a:avLst/>
          </a:prstGeom>
        </p:spPr>
        <p:txBody>
          <a:bodyPr vert="horz" lIns="91440" tIns="45720" rIns="91440" bIns="45720" rtlCol="0" anchor="ctr"/>
          <a:lstStyle>
            <a:lvl1pPr algn="r">
              <a:defRPr sz="800">
                <a:solidFill>
                  <a:schemeClr val="bg1"/>
                </a:solidFill>
              </a:defRPr>
            </a:lvl1pPr>
          </a:lstStyle>
          <a:p>
            <a:endParaRPr lang="en-GB"/>
          </a:p>
        </p:txBody>
      </p:sp>
      <p:sp>
        <p:nvSpPr>
          <p:cNvPr id="12" name="Slide Number Placeholder 2">
            <a:extLst>
              <a:ext uri="{FF2B5EF4-FFF2-40B4-BE49-F238E27FC236}">
                <a16:creationId xmlns:a16="http://schemas.microsoft.com/office/drawing/2014/main" id="{A65E82F7-58DD-E3AC-1F7F-67B42DF6EA30}"/>
              </a:ext>
            </a:extLst>
          </p:cNvPr>
          <p:cNvSpPr>
            <a:spLocks noGrp="1"/>
          </p:cNvSpPr>
          <p:nvPr>
            <p:ph type="sldNum" sz="quarter" idx="4"/>
          </p:nvPr>
        </p:nvSpPr>
        <p:spPr>
          <a:xfrm>
            <a:off x="11478691" y="6296425"/>
            <a:ext cx="357625" cy="421246"/>
          </a:xfrm>
          <a:prstGeom prst="rect">
            <a:avLst/>
          </a:prstGeom>
        </p:spPr>
        <p:txBody>
          <a:bodyPr vert="horz" lIns="91440" tIns="45720" rIns="91440" bIns="45720" rtlCol="0" anchor="ctr"/>
          <a:lstStyle>
            <a:lvl1pPr algn="r">
              <a:defRPr sz="800" b="0" i="0">
                <a:solidFill>
                  <a:schemeClr val="bg1"/>
                </a:solidFill>
                <a:latin typeface="Poppins ExtraLight" pitchFamily="2" charset="77"/>
                <a:cs typeface="Poppins ExtraLight" pitchFamily="2" charset="77"/>
              </a:defRPr>
            </a:lvl1pPr>
          </a:lstStyle>
          <a:p>
            <a:fld id="{41E71DB5-5680-5541-BB1B-1B8E18C31C82}" type="slidenum">
              <a:rPr lang="en-GB" smtClean="0"/>
              <a:pPr/>
              <a:t>‹Nº›</a:t>
            </a:fld>
            <a:endParaRPr lang="en-GB"/>
          </a:p>
        </p:txBody>
      </p:sp>
      <p:sp>
        <p:nvSpPr>
          <p:cNvPr id="14" name="Title Placeholder 9">
            <a:extLst>
              <a:ext uri="{FF2B5EF4-FFF2-40B4-BE49-F238E27FC236}">
                <a16:creationId xmlns:a16="http://schemas.microsoft.com/office/drawing/2014/main" id="{6D35B1D0-7F5B-1281-0901-EB0AEACD5A3F}"/>
              </a:ext>
            </a:extLst>
          </p:cNvPr>
          <p:cNvSpPr>
            <a:spLocks noGrp="1"/>
          </p:cNvSpPr>
          <p:nvPr>
            <p:ph type="title"/>
          </p:nvPr>
        </p:nvSpPr>
        <p:spPr>
          <a:xfrm>
            <a:off x="713309" y="630452"/>
            <a:ext cx="10765382" cy="916465"/>
          </a:xfrm>
          <a:prstGeom prst="rect">
            <a:avLst/>
          </a:prstGeom>
        </p:spPr>
        <p:txBody>
          <a:bodyPr vert="horz" lIns="91440" tIns="45720" rIns="91440" bIns="45720" rtlCol="0" anchor="t">
            <a:noAutofit/>
          </a:bodyPr>
          <a:lstStyle>
            <a:lvl1pPr algn="l">
              <a:defRPr/>
            </a:lvl1pPr>
          </a:lstStyle>
          <a:p>
            <a:r>
              <a:rPr lang="en-GB"/>
              <a:t>Click to edit Master title style</a:t>
            </a:r>
          </a:p>
        </p:txBody>
      </p:sp>
      <p:sp>
        <p:nvSpPr>
          <p:cNvPr id="22" name="Text Placeholder 21">
            <a:extLst>
              <a:ext uri="{FF2B5EF4-FFF2-40B4-BE49-F238E27FC236}">
                <a16:creationId xmlns:a16="http://schemas.microsoft.com/office/drawing/2014/main" id="{A04BD03F-89B5-2E4F-6F4D-D8F1192ECF43}"/>
              </a:ext>
            </a:extLst>
          </p:cNvPr>
          <p:cNvSpPr>
            <a:spLocks noGrp="1"/>
          </p:cNvSpPr>
          <p:nvPr>
            <p:ph type="body" sz="quarter" idx="13"/>
          </p:nvPr>
        </p:nvSpPr>
        <p:spPr>
          <a:xfrm>
            <a:off x="254000" y="3801979"/>
            <a:ext cx="3575480" cy="2146271"/>
          </a:xfrm>
        </p:spPr>
        <p:txBody>
          <a:bodyPr/>
          <a:lstStyle>
            <a:lvl1pPr>
              <a:lnSpc>
                <a:spcPct val="90000"/>
              </a:lnSpc>
              <a:defRPr sz="2800" b="0" i="0">
                <a:solidFill>
                  <a:schemeClr val="bg1"/>
                </a:solidFill>
                <a:latin typeface="Poppins ExtraLight" pitchFamily="2" charset="77"/>
                <a:cs typeface="Poppins ExtraLight" pitchFamily="2" charset="77"/>
              </a:defRPr>
            </a:lvl1pPr>
            <a:lvl2pPr>
              <a:defRPr sz="1600" b="0" i="0">
                <a:solidFill>
                  <a:schemeClr val="bg1"/>
                </a:solidFill>
                <a:latin typeface="+mn-lt"/>
                <a:cs typeface="Poppins ExtraLight" pitchFamily="2" charset="77"/>
              </a:defRPr>
            </a:lvl2pPr>
          </a:lstStyle>
          <a:p>
            <a:pPr lvl="0"/>
            <a:r>
              <a:rPr lang="en-GB"/>
              <a:t>Click to edit Master text styles</a:t>
            </a:r>
          </a:p>
          <a:p>
            <a:pPr lvl="1"/>
            <a:r>
              <a:rPr lang="en-GB"/>
              <a:t>Second level</a:t>
            </a:r>
          </a:p>
        </p:txBody>
      </p:sp>
      <p:sp>
        <p:nvSpPr>
          <p:cNvPr id="23" name="Text Placeholder 21">
            <a:extLst>
              <a:ext uri="{FF2B5EF4-FFF2-40B4-BE49-F238E27FC236}">
                <a16:creationId xmlns:a16="http://schemas.microsoft.com/office/drawing/2014/main" id="{9738E54E-9756-7427-D2F0-6956A56C52E6}"/>
              </a:ext>
            </a:extLst>
          </p:cNvPr>
          <p:cNvSpPr>
            <a:spLocks noGrp="1"/>
          </p:cNvSpPr>
          <p:nvPr>
            <p:ph type="body" sz="quarter" idx="14"/>
          </p:nvPr>
        </p:nvSpPr>
        <p:spPr>
          <a:xfrm>
            <a:off x="4308260" y="3801979"/>
            <a:ext cx="3575480" cy="2146271"/>
          </a:xfrm>
        </p:spPr>
        <p:txBody>
          <a:bodyPr/>
          <a:lstStyle>
            <a:lvl1pPr>
              <a:lnSpc>
                <a:spcPct val="90000"/>
              </a:lnSpc>
              <a:defRPr sz="2800" b="0" i="0">
                <a:solidFill>
                  <a:schemeClr val="bg1"/>
                </a:solidFill>
                <a:latin typeface="Poppins ExtraLight" pitchFamily="2" charset="77"/>
                <a:cs typeface="Poppins ExtraLight" pitchFamily="2" charset="77"/>
              </a:defRPr>
            </a:lvl1pPr>
            <a:lvl2pPr>
              <a:defRPr sz="1600" b="0" i="0">
                <a:solidFill>
                  <a:schemeClr val="bg1"/>
                </a:solidFill>
                <a:latin typeface="+mn-lt"/>
                <a:cs typeface="Poppins ExtraLight" pitchFamily="2" charset="77"/>
              </a:defRPr>
            </a:lvl2pPr>
          </a:lstStyle>
          <a:p>
            <a:pPr lvl="0"/>
            <a:r>
              <a:rPr lang="en-GB"/>
              <a:t>Click to edit Master text styles</a:t>
            </a:r>
          </a:p>
          <a:p>
            <a:pPr lvl="1"/>
            <a:r>
              <a:rPr lang="en-GB"/>
              <a:t>Second level</a:t>
            </a:r>
          </a:p>
        </p:txBody>
      </p:sp>
      <p:sp>
        <p:nvSpPr>
          <p:cNvPr id="24" name="Text Placeholder 21">
            <a:extLst>
              <a:ext uri="{FF2B5EF4-FFF2-40B4-BE49-F238E27FC236}">
                <a16:creationId xmlns:a16="http://schemas.microsoft.com/office/drawing/2014/main" id="{0A1CE42A-F0CC-F889-601A-FF9A290D0EAF}"/>
              </a:ext>
            </a:extLst>
          </p:cNvPr>
          <p:cNvSpPr>
            <a:spLocks noGrp="1"/>
          </p:cNvSpPr>
          <p:nvPr>
            <p:ph type="body" sz="quarter" idx="15"/>
          </p:nvPr>
        </p:nvSpPr>
        <p:spPr>
          <a:xfrm>
            <a:off x="8378371" y="3801979"/>
            <a:ext cx="3575480" cy="2146271"/>
          </a:xfrm>
        </p:spPr>
        <p:txBody>
          <a:bodyPr/>
          <a:lstStyle>
            <a:lvl1pPr>
              <a:lnSpc>
                <a:spcPct val="90000"/>
              </a:lnSpc>
              <a:defRPr sz="2800" b="0" i="0">
                <a:solidFill>
                  <a:schemeClr val="bg1"/>
                </a:solidFill>
                <a:latin typeface="Poppins ExtraLight" pitchFamily="2" charset="77"/>
                <a:cs typeface="Poppins ExtraLight" pitchFamily="2" charset="77"/>
              </a:defRPr>
            </a:lvl1pPr>
            <a:lvl2pPr>
              <a:defRPr sz="1600" b="0" i="0">
                <a:solidFill>
                  <a:schemeClr val="bg1"/>
                </a:solidFill>
                <a:latin typeface="+mn-lt"/>
                <a:cs typeface="Poppins ExtraLight" pitchFamily="2" charset="77"/>
              </a:defRPr>
            </a:lvl2pPr>
          </a:lstStyle>
          <a:p>
            <a:pPr lvl="0"/>
            <a:r>
              <a:rPr lang="en-GB"/>
              <a:t>Click to edit Master text styles</a:t>
            </a:r>
          </a:p>
          <a:p>
            <a:pPr lvl="1"/>
            <a:r>
              <a:rPr lang="en-GB"/>
              <a:t>Second level</a:t>
            </a:r>
          </a:p>
        </p:txBody>
      </p:sp>
    </p:spTree>
    <p:extLst>
      <p:ext uri="{BB962C8B-B14F-4D97-AF65-F5344CB8AC3E}">
        <p14:creationId xmlns:p14="http://schemas.microsoft.com/office/powerpoint/2010/main" val="1141011803"/>
      </p:ext>
    </p:extLst>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preserve="1" userDrawn="1">
  <p:cSld name="3 big points alt">
    <p:bg>
      <p:bgPr>
        <a:solidFill>
          <a:schemeClr val="bg2"/>
        </a:solidFill>
        <a:effectLst/>
      </p:bgPr>
    </p:bg>
    <p:spTree>
      <p:nvGrpSpPr>
        <p:cNvPr id="1" name=""/>
        <p:cNvGrpSpPr/>
        <p:nvPr/>
      </p:nvGrpSpPr>
      <p:grpSpPr>
        <a:xfrm>
          <a:off x="0" y="0"/>
          <a:ext cx="0" cy="0"/>
          <a:chOff x="0" y="0"/>
          <a:chExt cx="0" cy="0"/>
        </a:xfrm>
      </p:grpSpPr>
      <p:sp>
        <p:nvSpPr>
          <p:cNvPr id="19" name="Picture Placeholder 4">
            <a:extLst>
              <a:ext uri="{FF2B5EF4-FFF2-40B4-BE49-F238E27FC236}">
                <a16:creationId xmlns:a16="http://schemas.microsoft.com/office/drawing/2014/main" id="{D7DABD4B-2975-AE38-332F-5FDBF2D954D8}"/>
              </a:ext>
            </a:extLst>
          </p:cNvPr>
          <p:cNvSpPr>
            <a:spLocks noGrp="1"/>
          </p:cNvSpPr>
          <p:nvPr>
            <p:ph type="pic" sz="quarter" idx="11"/>
          </p:nvPr>
        </p:nvSpPr>
        <p:spPr>
          <a:xfrm>
            <a:off x="0" y="2466563"/>
            <a:ext cx="12192000" cy="4391435"/>
          </a:xfrm>
          <a:solidFill>
            <a:schemeClr val="bg1">
              <a:lumMod val="50000"/>
            </a:schemeClr>
          </a:solidFill>
        </p:spPr>
        <p:txBody>
          <a:bodyPr anchor="b"/>
          <a:lstStyle>
            <a:lvl1pPr algn="ctr">
              <a:defRPr/>
            </a:lvl1pPr>
          </a:lstStyle>
          <a:p>
            <a:endParaRPr lang="en-GB"/>
          </a:p>
        </p:txBody>
      </p:sp>
      <p:sp>
        <p:nvSpPr>
          <p:cNvPr id="10" name="Footer Placeholder 1">
            <a:extLst>
              <a:ext uri="{FF2B5EF4-FFF2-40B4-BE49-F238E27FC236}">
                <a16:creationId xmlns:a16="http://schemas.microsoft.com/office/drawing/2014/main" id="{032EEFD7-0652-5AEC-37EE-916DAA8F1A42}"/>
              </a:ext>
            </a:extLst>
          </p:cNvPr>
          <p:cNvSpPr>
            <a:spLocks noGrp="1"/>
          </p:cNvSpPr>
          <p:nvPr>
            <p:ph type="ftr" sz="quarter" idx="3"/>
          </p:nvPr>
        </p:nvSpPr>
        <p:spPr>
          <a:xfrm>
            <a:off x="6982891" y="6296425"/>
            <a:ext cx="4495800" cy="421246"/>
          </a:xfrm>
          <a:prstGeom prst="rect">
            <a:avLst/>
          </a:prstGeom>
        </p:spPr>
        <p:txBody>
          <a:bodyPr vert="horz" lIns="91440" tIns="45720" rIns="91440" bIns="45720" rtlCol="0" anchor="ctr"/>
          <a:lstStyle>
            <a:lvl1pPr algn="r">
              <a:defRPr sz="800">
                <a:solidFill>
                  <a:schemeClr val="bg1"/>
                </a:solidFill>
              </a:defRPr>
            </a:lvl1pPr>
          </a:lstStyle>
          <a:p>
            <a:endParaRPr lang="en-GB"/>
          </a:p>
        </p:txBody>
      </p:sp>
      <p:sp>
        <p:nvSpPr>
          <p:cNvPr id="12" name="Slide Number Placeholder 2">
            <a:extLst>
              <a:ext uri="{FF2B5EF4-FFF2-40B4-BE49-F238E27FC236}">
                <a16:creationId xmlns:a16="http://schemas.microsoft.com/office/drawing/2014/main" id="{A65E82F7-58DD-E3AC-1F7F-67B42DF6EA30}"/>
              </a:ext>
            </a:extLst>
          </p:cNvPr>
          <p:cNvSpPr>
            <a:spLocks noGrp="1"/>
          </p:cNvSpPr>
          <p:nvPr>
            <p:ph type="sldNum" sz="quarter" idx="4"/>
          </p:nvPr>
        </p:nvSpPr>
        <p:spPr>
          <a:xfrm>
            <a:off x="11478691" y="6296425"/>
            <a:ext cx="357625" cy="421246"/>
          </a:xfrm>
          <a:prstGeom prst="rect">
            <a:avLst/>
          </a:prstGeom>
        </p:spPr>
        <p:txBody>
          <a:bodyPr vert="horz" lIns="91440" tIns="45720" rIns="91440" bIns="45720" rtlCol="0" anchor="ctr"/>
          <a:lstStyle>
            <a:lvl1pPr algn="r">
              <a:defRPr sz="800" b="0" i="0">
                <a:solidFill>
                  <a:schemeClr val="bg1"/>
                </a:solidFill>
                <a:latin typeface="Poppins ExtraLight" pitchFamily="2" charset="77"/>
                <a:cs typeface="Poppins ExtraLight" pitchFamily="2" charset="77"/>
              </a:defRPr>
            </a:lvl1pPr>
          </a:lstStyle>
          <a:p>
            <a:fld id="{41E71DB5-5680-5541-BB1B-1B8E18C31C82}" type="slidenum">
              <a:rPr lang="en-GB" smtClean="0"/>
              <a:pPr/>
              <a:t>‹Nº›</a:t>
            </a:fld>
            <a:endParaRPr lang="en-GB"/>
          </a:p>
        </p:txBody>
      </p:sp>
      <p:sp>
        <p:nvSpPr>
          <p:cNvPr id="22" name="Text Placeholder 21">
            <a:extLst>
              <a:ext uri="{FF2B5EF4-FFF2-40B4-BE49-F238E27FC236}">
                <a16:creationId xmlns:a16="http://schemas.microsoft.com/office/drawing/2014/main" id="{A04BD03F-89B5-2E4F-6F4D-D8F1192ECF43}"/>
              </a:ext>
            </a:extLst>
          </p:cNvPr>
          <p:cNvSpPr>
            <a:spLocks noGrp="1"/>
          </p:cNvSpPr>
          <p:nvPr>
            <p:ph type="body" sz="quarter" idx="13"/>
          </p:nvPr>
        </p:nvSpPr>
        <p:spPr>
          <a:xfrm>
            <a:off x="713309" y="2466563"/>
            <a:ext cx="3240000" cy="3240000"/>
          </a:xfrm>
          <a:solidFill>
            <a:schemeClr val="bg1"/>
          </a:solidFill>
        </p:spPr>
        <p:txBody>
          <a:bodyPr lIns="288000" tIns="432000" rIns="216000"/>
          <a:lstStyle>
            <a:lvl1pPr>
              <a:lnSpc>
                <a:spcPct val="90000"/>
              </a:lnSpc>
              <a:defRPr sz="2800" b="0" i="0">
                <a:solidFill>
                  <a:schemeClr val="tx1"/>
                </a:solidFill>
                <a:latin typeface="Poppins ExtraLight" pitchFamily="2" charset="77"/>
                <a:cs typeface="Poppins ExtraLight" pitchFamily="2" charset="77"/>
              </a:defRPr>
            </a:lvl1pPr>
            <a:lvl2pPr>
              <a:defRPr sz="1600" b="0" i="0">
                <a:solidFill>
                  <a:schemeClr val="tx1"/>
                </a:solidFill>
                <a:latin typeface="+mn-lt"/>
                <a:cs typeface="Poppins ExtraLight" pitchFamily="2" charset="77"/>
              </a:defRPr>
            </a:lvl2pPr>
          </a:lstStyle>
          <a:p>
            <a:pPr lvl="0"/>
            <a:r>
              <a:rPr lang="en-GB"/>
              <a:t>Click to edit Master text styles</a:t>
            </a:r>
          </a:p>
          <a:p>
            <a:pPr lvl="1"/>
            <a:r>
              <a:rPr lang="en-GB"/>
              <a:t>Second level</a:t>
            </a:r>
          </a:p>
        </p:txBody>
      </p:sp>
      <p:sp>
        <p:nvSpPr>
          <p:cNvPr id="2" name="Title 1">
            <a:extLst>
              <a:ext uri="{FF2B5EF4-FFF2-40B4-BE49-F238E27FC236}">
                <a16:creationId xmlns:a16="http://schemas.microsoft.com/office/drawing/2014/main" id="{0504354D-1865-ED5F-009C-780CE8306BC1}"/>
              </a:ext>
            </a:extLst>
          </p:cNvPr>
          <p:cNvSpPr>
            <a:spLocks noGrp="1"/>
          </p:cNvSpPr>
          <p:nvPr>
            <p:ph type="title"/>
          </p:nvPr>
        </p:nvSpPr>
        <p:spPr/>
        <p:txBody>
          <a:bodyPr/>
          <a:lstStyle/>
          <a:p>
            <a:r>
              <a:rPr lang="en-GB"/>
              <a:t>Click to edit Master title style</a:t>
            </a:r>
          </a:p>
        </p:txBody>
      </p:sp>
      <p:cxnSp>
        <p:nvCxnSpPr>
          <p:cNvPr id="4" name="Straight Connector 3">
            <a:extLst>
              <a:ext uri="{FF2B5EF4-FFF2-40B4-BE49-F238E27FC236}">
                <a16:creationId xmlns:a16="http://schemas.microsoft.com/office/drawing/2014/main" id="{57ED6D24-311D-8481-73DE-B5F7E4C684D8}"/>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sp>
        <p:nvSpPr>
          <p:cNvPr id="7" name="Text Placeholder 21">
            <a:extLst>
              <a:ext uri="{FF2B5EF4-FFF2-40B4-BE49-F238E27FC236}">
                <a16:creationId xmlns:a16="http://schemas.microsoft.com/office/drawing/2014/main" id="{3C89EB02-D30D-DD07-85C6-CD7EF8EF47BA}"/>
              </a:ext>
            </a:extLst>
          </p:cNvPr>
          <p:cNvSpPr>
            <a:spLocks noGrp="1"/>
          </p:cNvSpPr>
          <p:nvPr>
            <p:ph type="body" sz="quarter" idx="14"/>
          </p:nvPr>
        </p:nvSpPr>
        <p:spPr>
          <a:xfrm>
            <a:off x="4476000" y="2466563"/>
            <a:ext cx="3240000" cy="3240000"/>
          </a:xfrm>
          <a:solidFill>
            <a:schemeClr val="bg1"/>
          </a:solidFill>
        </p:spPr>
        <p:txBody>
          <a:bodyPr lIns="288000" tIns="432000" rIns="216000"/>
          <a:lstStyle>
            <a:lvl1pPr>
              <a:lnSpc>
                <a:spcPct val="90000"/>
              </a:lnSpc>
              <a:defRPr sz="2800" b="0" i="0">
                <a:solidFill>
                  <a:schemeClr val="tx1"/>
                </a:solidFill>
                <a:latin typeface="Poppins ExtraLight" pitchFamily="2" charset="77"/>
                <a:cs typeface="Poppins ExtraLight" pitchFamily="2" charset="77"/>
              </a:defRPr>
            </a:lvl1pPr>
            <a:lvl2pPr>
              <a:defRPr sz="1600" b="0" i="0">
                <a:solidFill>
                  <a:schemeClr val="tx1"/>
                </a:solidFill>
                <a:latin typeface="+mn-lt"/>
                <a:cs typeface="Poppins ExtraLight" pitchFamily="2" charset="77"/>
              </a:defRPr>
            </a:lvl2pPr>
          </a:lstStyle>
          <a:p>
            <a:pPr lvl="0"/>
            <a:r>
              <a:rPr lang="en-GB"/>
              <a:t>Click to edit Master text styles</a:t>
            </a:r>
          </a:p>
          <a:p>
            <a:pPr lvl="1"/>
            <a:r>
              <a:rPr lang="en-GB"/>
              <a:t>Second level</a:t>
            </a:r>
          </a:p>
        </p:txBody>
      </p:sp>
      <p:sp>
        <p:nvSpPr>
          <p:cNvPr id="8" name="Text Placeholder 21">
            <a:extLst>
              <a:ext uri="{FF2B5EF4-FFF2-40B4-BE49-F238E27FC236}">
                <a16:creationId xmlns:a16="http://schemas.microsoft.com/office/drawing/2014/main" id="{673BB639-2CF9-9BD7-315B-640082FF336A}"/>
              </a:ext>
            </a:extLst>
          </p:cNvPr>
          <p:cNvSpPr>
            <a:spLocks noGrp="1"/>
          </p:cNvSpPr>
          <p:nvPr>
            <p:ph type="body" sz="quarter" idx="15"/>
          </p:nvPr>
        </p:nvSpPr>
        <p:spPr>
          <a:xfrm>
            <a:off x="8238691" y="2466563"/>
            <a:ext cx="3240000" cy="3240000"/>
          </a:xfrm>
          <a:solidFill>
            <a:schemeClr val="bg1"/>
          </a:solidFill>
        </p:spPr>
        <p:txBody>
          <a:bodyPr lIns="288000" tIns="432000" rIns="216000"/>
          <a:lstStyle>
            <a:lvl1pPr>
              <a:lnSpc>
                <a:spcPct val="90000"/>
              </a:lnSpc>
              <a:defRPr sz="2800" b="0" i="0">
                <a:solidFill>
                  <a:schemeClr val="tx1"/>
                </a:solidFill>
                <a:latin typeface="Poppins ExtraLight" pitchFamily="2" charset="77"/>
                <a:cs typeface="Poppins ExtraLight" pitchFamily="2" charset="77"/>
              </a:defRPr>
            </a:lvl1pPr>
            <a:lvl2pPr>
              <a:defRPr sz="1600" b="0" i="0">
                <a:solidFill>
                  <a:schemeClr val="tx1"/>
                </a:solidFill>
                <a:latin typeface="+mn-lt"/>
                <a:cs typeface="Poppins ExtraLight" pitchFamily="2" charset="77"/>
              </a:defRPr>
            </a:lvl2pPr>
          </a:lstStyle>
          <a:p>
            <a:pPr lvl="0"/>
            <a:r>
              <a:rPr lang="en-GB"/>
              <a:t>Click to edit Master text styles</a:t>
            </a:r>
          </a:p>
          <a:p>
            <a:pPr lvl="1"/>
            <a:r>
              <a:rPr lang="en-GB"/>
              <a:t>Second level</a:t>
            </a:r>
          </a:p>
        </p:txBody>
      </p:sp>
      <p:pic>
        <p:nvPicPr>
          <p:cNvPr id="5" name="Graphic 4">
            <a:extLst>
              <a:ext uri="{FF2B5EF4-FFF2-40B4-BE49-F238E27FC236}">
                <a16:creationId xmlns:a16="http://schemas.microsoft.com/office/drawing/2014/main" id="{33368FC9-3152-64DD-900A-43FF7BFBC8D2}"/>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5436" y="6362533"/>
            <a:ext cx="1169392" cy="330727"/>
          </a:xfrm>
          <a:prstGeom prst="rect">
            <a:avLst/>
          </a:prstGeom>
        </p:spPr>
      </p:pic>
    </p:spTree>
    <p:extLst>
      <p:ext uri="{BB962C8B-B14F-4D97-AF65-F5344CB8AC3E}">
        <p14:creationId xmlns:p14="http://schemas.microsoft.com/office/powerpoint/2010/main" val="1662592613"/>
      </p:ext>
    </p:extLst>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preserve="1" userDrawn="1">
  <p:cSld name="Cover">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A69199-CD81-3AE8-8664-40164A4480E5}"/>
              </a:ext>
            </a:extLst>
          </p:cNvPr>
          <p:cNvSpPr/>
          <p:nvPr userDrawn="1"/>
        </p:nvSpPr>
        <p:spPr>
          <a:xfrm>
            <a:off x="0" y="-4102"/>
            <a:ext cx="12192000" cy="6862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6" name="Picture Placeholder 15">
            <a:extLst>
              <a:ext uri="{FF2B5EF4-FFF2-40B4-BE49-F238E27FC236}">
                <a16:creationId xmlns:a16="http://schemas.microsoft.com/office/drawing/2014/main" id="{94A38477-3147-8640-60A1-8D159D48FB58}"/>
              </a:ext>
            </a:extLst>
          </p:cNvPr>
          <p:cNvSpPr>
            <a:spLocks noGrp="1"/>
          </p:cNvSpPr>
          <p:nvPr>
            <p:ph type="pic" sz="quarter" idx="12"/>
          </p:nvPr>
        </p:nvSpPr>
        <p:spPr>
          <a:xfrm>
            <a:off x="7545720" y="0"/>
            <a:ext cx="4646279" cy="6858000"/>
          </a:xfrm>
          <a:prstGeom prst="rect">
            <a:avLst/>
          </a:prstGeom>
          <a:solidFill>
            <a:schemeClr val="bg1">
              <a:lumMod val="50000"/>
            </a:schemeClr>
          </a:solidFill>
        </p:spPr>
        <p:txBody>
          <a:bodyPr wrap="square">
            <a:noAutofit/>
          </a:bodyPr>
          <a:lstStyle>
            <a:lvl1pPr algn="ctr">
              <a:defRPr>
                <a:solidFill>
                  <a:schemeClr val="bg1"/>
                </a:solidFill>
              </a:defRPr>
            </a:lvl1pPr>
          </a:lstStyle>
          <a:p>
            <a:r>
              <a:rPr lang="en-GB"/>
              <a:t>Click icon to add picture</a:t>
            </a:r>
          </a:p>
        </p:txBody>
      </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880869" y="2546238"/>
            <a:ext cx="5535806" cy="1428034"/>
          </a:xfrm>
        </p:spPr>
        <p:txBody>
          <a:bodyPr/>
          <a:lstStyle>
            <a:lvl1pPr algn="l">
              <a:lnSpc>
                <a:spcPct val="80000"/>
              </a:lnSpc>
              <a:spcAft>
                <a:spcPts val="600"/>
              </a:spcAft>
              <a:defRPr sz="5400" b="0" i="0">
                <a:solidFill>
                  <a:schemeClr val="tx1"/>
                </a:solidFill>
                <a:latin typeface="Poppins ExtraLight" pitchFamily="2" charset="77"/>
                <a:cs typeface="Poppins ExtraLight" pitchFamily="2" charset="77"/>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cxnSp>
        <p:nvCxnSpPr>
          <p:cNvPr id="2" name="Straight Connector 1">
            <a:extLst>
              <a:ext uri="{FF2B5EF4-FFF2-40B4-BE49-F238E27FC236}">
                <a16:creationId xmlns:a16="http://schemas.microsoft.com/office/drawing/2014/main" id="{30681A36-BF63-97EC-72E9-BA871BF39F94}"/>
              </a:ext>
            </a:extLst>
          </p:cNvPr>
          <p:cNvCxnSpPr>
            <a:cxnSpLocks/>
          </p:cNvCxnSpPr>
          <p:nvPr userDrawn="1"/>
        </p:nvCxnSpPr>
        <p:spPr>
          <a:xfrm>
            <a:off x="980707" y="2233475"/>
            <a:ext cx="4751582"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pic>
        <p:nvPicPr>
          <p:cNvPr id="3" name="Graphic 2">
            <a:extLst>
              <a:ext uri="{FF2B5EF4-FFF2-40B4-BE49-F238E27FC236}">
                <a16:creationId xmlns:a16="http://schemas.microsoft.com/office/drawing/2014/main" id="{A907E154-177B-6875-738B-AA48E0B73B2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0707" y="1219314"/>
            <a:ext cx="2993493" cy="846618"/>
          </a:xfrm>
          <a:prstGeom prst="rect">
            <a:avLst/>
          </a:prstGeom>
        </p:spPr>
      </p:pic>
    </p:spTree>
    <p:extLst>
      <p:ext uri="{BB962C8B-B14F-4D97-AF65-F5344CB8AC3E}">
        <p14:creationId xmlns:p14="http://schemas.microsoft.com/office/powerpoint/2010/main" val="3664185774"/>
      </p:ext>
    </p:extLst>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preserve="1" userDrawn="1">
  <p:cSld name="Thank you">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60B0975-048D-10A5-BE97-E820CA57CAE3}"/>
              </a:ext>
            </a:extLst>
          </p:cNvPr>
          <p:cNvSpPr/>
          <p:nvPr userDrawn="1"/>
        </p:nvSpPr>
        <p:spPr>
          <a:xfrm>
            <a:off x="0" y="-4102"/>
            <a:ext cx="12192000" cy="6862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5" name="Picture Placeholder 15">
            <a:extLst>
              <a:ext uri="{FF2B5EF4-FFF2-40B4-BE49-F238E27FC236}">
                <a16:creationId xmlns:a16="http://schemas.microsoft.com/office/drawing/2014/main" id="{B55C8373-2FAF-826F-6B5F-588CC4B9B8E2}"/>
              </a:ext>
            </a:extLst>
          </p:cNvPr>
          <p:cNvSpPr>
            <a:spLocks noGrp="1"/>
          </p:cNvSpPr>
          <p:nvPr>
            <p:ph type="pic" sz="quarter" idx="12"/>
          </p:nvPr>
        </p:nvSpPr>
        <p:spPr>
          <a:xfrm>
            <a:off x="0" y="0"/>
            <a:ext cx="4646279" cy="6858000"/>
          </a:xfrm>
          <a:prstGeom prst="rect">
            <a:avLst/>
          </a:prstGeom>
          <a:solidFill>
            <a:schemeClr val="bg1">
              <a:lumMod val="50000"/>
            </a:schemeClr>
          </a:solidFill>
        </p:spPr>
        <p:txBody>
          <a:bodyPr wrap="square">
            <a:noAutofit/>
          </a:bodyPr>
          <a:lstStyle>
            <a:lvl1pPr algn="ctr">
              <a:defRPr>
                <a:solidFill>
                  <a:schemeClr val="bg1"/>
                </a:solidFill>
              </a:defRPr>
            </a:lvl1pPr>
          </a:lstStyle>
          <a:p>
            <a:r>
              <a:rPr lang="en-GB"/>
              <a:t>Click icon to add picture</a:t>
            </a:r>
          </a:p>
        </p:txBody>
      </p:sp>
      <p:sp>
        <p:nvSpPr>
          <p:cNvPr id="16" name="Text Placeholder 14">
            <a:extLst>
              <a:ext uri="{FF2B5EF4-FFF2-40B4-BE49-F238E27FC236}">
                <a16:creationId xmlns:a16="http://schemas.microsoft.com/office/drawing/2014/main" id="{2444A488-AA2C-F040-A0F8-D64B913E3DEE}"/>
              </a:ext>
            </a:extLst>
          </p:cNvPr>
          <p:cNvSpPr>
            <a:spLocks noGrp="1"/>
          </p:cNvSpPr>
          <p:nvPr>
            <p:ph type="body" sz="quarter" idx="16" hasCustomPrompt="1"/>
          </p:nvPr>
        </p:nvSpPr>
        <p:spPr>
          <a:xfrm>
            <a:off x="5651236" y="2546238"/>
            <a:ext cx="5535806" cy="1428034"/>
          </a:xfrm>
        </p:spPr>
        <p:txBody>
          <a:bodyPr/>
          <a:lstStyle>
            <a:lvl1pPr algn="l">
              <a:lnSpc>
                <a:spcPct val="80000"/>
              </a:lnSpc>
              <a:spcAft>
                <a:spcPts val="600"/>
              </a:spcAft>
              <a:defRPr sz="5400" b="0" i="0">
                <a:solidFill>
                  <a:schemeClr val="tx1"/>
                </a:solidFill>
                <a:latin typeface="Poppins ExtraLight" pitchFamily="2" charset="77"/>
                <a:cs typeface="Poppins ExtraLight" pitchFamily="2" charset="77"/>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Thank you </a:t>
            </a:r>
            <a:br>
              <a:rPr lang="en-GB"/>
            </a:br>
            <a:r>
              <a:rPr lang="en-GB"/>
              <a:t>for listening</a:t>
            </a:r>
          </a:p>
        </p:txBody>
      </p:sp>
      <p:cxnSp>
        <p:nvCxnSpPr>
          <p:cNvPr id="18" name="Straight Connector 17">
            <a:extLst>
              <a:ext uri="{FF2B5EF4-FFF2-40B4-BE49-F238E27FC236}">
                <a16:creationId xmlns:a16="http://schemas.microsoft.com/office/drawing/2014/main" id="{AAC7785F-1C5C-463C-D340-DD1BA7A6320B}"/>
              </a:ext>
            </a:extLst>
          </p:cNvPr>
          <p:cNvCxnSpPr>
            <a:cxnSpLocks/>
          </p:cNvCxnSpPr>
          <p:nvPr userDrawn="1"/>
        </p:nvCxnSpPr>
        <p:spPr>
          <a:xfrm>
            <a:off x="5751074" y="2233475"/>
            <a:ext cx="4751582"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pic>
        <p:nvPicPr>
          <p:cNvPr id="2" name="Graphic 1">
            <a:extLst>
              <a:ext uri="{FF2B5EF4-FFF2-40B4-BE49-F238E27FC236}">
                <a16:creationId xmlns:a16="http://schemas.microsoft.com/office/drawing/2014/main" id="{ADD4D185-64C2-2715-B28D-7015374C88D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802576" y="1219314"/>
            <a:ext cx="2993493" cy="846618"/>
          </a:xfrm>
          <a:prstGeom prst="rect">
            <a:avLst/>
          </a:prstGeom>
        </p:spPr>
      </p:pic>
    </p:spTree>
    <p:extLst>
      <p:ext uri="{BB962C8B-B14F-4D97-AF65-F5344CB8AC3E}">
        <p14:creationId xmlns:p14="http://schemas.microsoft.com/office/powerpoint/2010/main" val="708737813"/>
      </p:ext>
    </p:extLst>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showMasterSp="0" preserve="1" userDrawn="1">
  <p:cSld name="Agenda">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C0A0410-718F-647E-2293-D8ADDF4C8482}"/>
              </a:ext>
            </a:extLst>
          </p:cNvPr>
          <p:cNvSpPr>
            <a:spLocks noGrp="1"/>
          </p:cNvSpPr>
          <p:nvPr>
            <p:ph type="pic" sz="quarter" idx="12"/>
          </p:nvPr>
        </p:nvSpPr>
        <p:spPr>
          <a:xfrm>
            <a:off x="6017" y="0"/>
            <a:ext cx="3848100" cy="6858000"/>
          </a:xfrm>
          <a:solidFill>
            <a:schemeClr val="bg1">
              <a:lumMod val="50000"/>
            </a:schemeClr>
          </a:solidFill>
        </p:spPr>
        <p:txBody>
          <a:bodyPr/>
          <a:lstStyle>
            <a:lvl1pPr algn="ctr">
              <a:defRPr>
                <a:solidFill>
                  <a:schemeClr val="bg1"/>
                </a:solidFill>
              </a:defRPr>
            </a:lvl1pPr>
          </a:lstStyle>
          <a:p>
            <a:endParaRPr lang="en-GB"/>
          </a:p>
        </p:txBody>
      </p:sp>
      <p:sp>
        <p:nvSpPr>
          <p:cNvPr id="14" name="Footer Placeholder 1">
            <a:extLst>
              <a:ext uri="{FF2B5EF4-FFF2-40B4-BE49-F238E27FC236}">
                <a16:creationId xmlns:a16="http://schemas.microsoft.com/office/drawing/2014/main" id="{E42C7237-D665-9688-DBE0-D27B08E363FC}"/>
              </a:ext>
            </a:extLst>
          </p:cNvPr>
          <p:cNvSpPr>
            <a:spLocks noGrp="1"/>
          </p:cNvSpPr>
          <p:nvPr>
            <p:ph type="ftr" sz="quarter" idx="3"/>
          </p:nvPr>
        </p:nvSpPr>
        <p:spPr>
          <a:xfrm>
            <a:off x="6982891" y="6296425"/>
            <a:ext cx="4495800" cy="421246"/>
          </a:xfrm>
          <a:prstGeom prst="rect">
            <a:avLst/>
          </a:prstGeom>
        </p:spPr>
        <p:txBody>
          <a:bodyPr vert="horz" lIns="91440" tIns="45720" rIns="91440" bIns="45720" rtlCol="0" anchor="ctr"/>
          <a:lstStyle>
            <a:lvl1pPr algn="r">
              <a:defRPr sz="800">
                <a:solidFill>
                  <a:schemeClr val="tx1"/>
                </a:solidFill>
              </a:defRPr>
            </a:lvl1pPr>
          </a:lstStyle>
          <a:p>
            <a:endParaRPr lang="en-GB"/>
          </a:p>
        </p:txBody>
      </p:sp>
      <p:sp>
        <p:nvSpPr>
          <p:cNvPr id="15" name="Slide Number Placeholder 2">
            <a:extLst>
              <a:ext uri="{FF2B5EF4-FFF2-40B4-BE49-F238E27FC236}">
                <a16:creationId xmlns:a16="http://schemas.microsoft.com/office/drawing/2014/main" id="{886B5C93-B384-FC1D-4932-B7A7BC910EBC}"/>
              </a:ext>
            </a:extLst>
          </p:cNvPr>
          <p:cNvSpPr>
            <a:spLocks noGrp="1"/>
          </p:cNvSpPr>
          <p:nvPr>
            <p:ph type="sldNum" sz="quarter" idx="4"/>
          </p:nvPr>
        </p:nvSpPr>
        <p:spPr>
          <a:xfrm>
            <a:off x="11478691" y="6296425"/>
            <a:ext cx="357625" cy="421246"/>
          </a:xfrm>
          <a:prstGeom prst="rect">
            <a:avLst/>
          </a:prstGeom>
        </p:spPr>
        <p:txBody>
          <a:bodyPr vert="horz" lIns="91440" tIns="45720" rIns="91440" bIns="45720" rtlCol="0" anchor="ctr"/>
          <a:lstStyle>
            <a:lvl1pPr algn="r">
              <a:defRPr sz="800" b="0" i="0">
                <a:solidFill>
                  <a:schemeClr val="tx1"/>
                </a:solidFill>
                <a:latin typeface="Poppins ExtraLight" pitchFamily="2" charset="77"/>
                <a:cs typeface="Poppins ExtraLight" pitchFamily="2" charset="77"/>
              </a:defRPr>
            </a:lvl1pPr>
          </a:lstStyle>
          <a:p>
            <a:fld id="{41E71DB5-5680-5541-BB1B-1B8E18C31C82}" type="slidenum">
              <a:rPr lang="en-GB" smtClean="0"/>
              <a:pPr/>
              <a:t>‹Nº›</a:t>
            </a:fld>
            <a:endParaRPr lang="en-GB"/>
          </a:p>
        </p:txBody>
      </p:sp>
      <p:sp>
        <p:nvSpPr>
          <p:cNvPr id="18" name="Text Placeholder 15">
            <a:extLst>
              <a:ext uri="{FF2B5EF4-FFF2-40B4-BE49-F238E27FC236}">
                <a16:creationId xmlns:a16="http://schemas.microsoft.com/office/drawing/2014/main" id="{2DDED54C-4D4D-2B68-0330-6775E74F7351}"/>
              </a:ext>
            </a:extLst>
          </p:cNvPr>
          <p:cNvSpPr>
            <a:spLocks noGrp="1"/>
          </p:cNvSpPr>
          <p:nvPr>
            <p:ph type="body" sz="quarter" idx="22"/>
          </p:nvPr>
        </p:nvSpPr>
        <p:spPr>
          <a:xfrm>
            <a:off x="3854117" y="-1"/>
            <a:ext cx="8331866" cy="1882585"/>
          </a:xfrm>
          <a:solidFill>
            <a:schemeClr val="bg2"/>
          </a:solidFill>
        </p:spPr>
        <p:txBody>
          <a:bodyPr lIns="648000" tIns="503999" rIns="720000" bIns="360000"/>
          <a:lstStyle>
            <a:lvl1pPr>
              <a:defRPr sz="100">
                <a:noFill/>
              </a:defRPr>
            </a:lvl1pPr>
          </a:lstStyle>
          <a:p>
            <a:pPr lvl="0"/>
            <a:endParaRPr lang="en-GB"/>
          </a:p>
        </p:txBody>
      </p:sp>
      <p:sp>
        <p:nvSpPr>
          <p:cNvPr id="19" name="Text Placeholder 9">
            <a:extLst>
              <a:ext uri="{FF2B5EF4-FFF2-40B4-BE49-F238E27FC236}">
                <a16:creationId xmlns:a16="http://schemas.microsoft.com/office/drawing/2014/main" id="{4FB3285A-472B-BA5B-9117-21B1A57801C1}"/>
              </a:ext>
            </a:extLst>
          </p:cNvPr>
          <p:cNvSpPr>
            <a:spLocks noGrp="1"/>
          </p:cNvSpPr>
          <p:nvPr>
            <p:ph type="body" sz="quarter" idx="19" hasCustomPrompt="1"/>
          </p:nvPr>
        </p:nvSpPr>
        <p:spPr>
          <a:xfrm>
            <a:off x="4226218" y="708004"/>
            <a:ext cx="7965782" cy="1174580"/>
          </a:xfrm>
        </p:spPr>
        <p:txBody>
          <a:bodyPr anchor="t"/>
          <a:lstStyle>
            <a:lvl1pPr algn="l">
              <a:lnSpc>
                <a:spcPct val="90000"/>
              </a:lnSpc>
              <a:defRPr sz="6000" b="0" i="0">
                <a:solidFill>
                  <a:schemeClr val="tx1"/>
                </a:solidFill>
                <a:latin typeface="Poppins ExtraLight" pitchFamily="2" charset="77"/>
                <a:cs typeface="Poppins ExtraLight" pitchFamily="2" charset="77"/>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Today’s Agenda</a:t>
            </a:r>
          </a:p>
        </p:txBody>
      </p:sp>
      <p:pic>
        <p:nvPicPr>
          <p:cNvPr id="2" name="Graphic 1">
            <a:extLst>
              <a:ext uri="{FF2B5EF4-FFF2-40B4-BE49-F238E27FC236}">
                <a16:creationId xmlns:a16="http://schemas.microsoft.com/office/drawing/2014/main" id="{8D18BDCF-2CAA-0109-CDBB-C68EA25B6E1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05435" y="6362533"/>
            <a:ext cx="1169392" cy="306000"/>
          </a:xfrm>
          <a:prstGeom prst="rect">
            <a:avLst/>
          </a:prstGeom>
        </p:spPr>
      </p:pic>
      <p:cxnSp>
        <p:nvCxnSpPr>
          <p:cNvPr id="3" name="Straight Connector 2">
            <a:extLst>
              <a:ext uri="{FF2B5EF4-FFF2-40B4-BE49-F238E27FC236}">
                <a16:creationId xmlns:a16="http://schemas.microsoft.com/office/drawing/2014/main" id="{6F79B367-394D-390C-B619-216A26D7CDD1}"/>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pic>
        <p:nvPicPr>
          <p:cNvPr id="4" name="Graphic 3">
            <a:extLst>
              <a:ext uri="{FF2B5EF4-FFF2-40B4-BE49-F238E27FC236}">
                <a16:creationId xmlns:a16="http://schemas.microsoft.com/office/drawing/2014/main" id="{68CB876D-855A-C17A-648E-0C55580AA103}"/>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60447"/>
          <a:stretch/>
        </p:blipFill>
        <p:spPr>
          <a:xfrm>
            <a:off x="0" y="664160"/>
            <a:ext cx="3470500" cy="1010472"/>
          </a:xfrm>
          <a:prstGeom prst="rect">
            <a:avLst/>
          </a:prstGeom>
        </p:spPr>
      </p:pic>
    </p:spTree>
    <p:extLst>
      <p:ext uri="{BB962C8B-B14F-4D97-AF65-F5344CB8AC3E}">
        <p14:creationId xmlns:p14="http://schemas.microsoft.com/office/powerpoint/2010/main" val="3038286571"/>
      </p:ext>
    </p:extLst>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chemeClr val="bg2"/>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C0A0410-718F-647E-2293-D8ADDF4C8482}"/>
              </a:ext>
            </a:extLst>
          </p:cNvPr>
          <p:cNvSpPr>
            <a:spLocks noGrp="1"/>
          </p:cNvSpPr>
          <p:nvPr>
            <p:ph type="pic" sz="quarter" idx="12"/>
          </p:nvPr>
        </p:nvSpPr>
        <p:spPr>
          <a:xfrm>
            <a:off x="6016" y="3429000"/>
            <a:ext cx="12185983" cy="3429000"/>
          </a:xfrm>
          <a:solidFill>
            <a:schemeClr val="bg1">
              <a:lumMod val="50000"/>
            </a:schemeClr>
          </a:solidFill>
        </p:spPr>
        <p:txBody>
          <a:bodyPr/>
          <a:lstStyle>
            <a:lvl1pPr algn="ctr">
              <a:defRPr>
                <a:solidFill>
                  <a:schemeClr val="bg1"/>
                </a:solidFill>
              </a:defRPr>
            </a:lvl1pPr>
          </a:lstStyle>
          <a:p>
            <a:endParaRPr lang="en-GB"/>
          </a:p>
        </p:txBody>
      </p:sp>
      <p:sp>
        <p:nvSpPr>
          <p:cNvPr id="10" name="Text Placeholder 9">
            <a:extLst>
              <a:ext uri="{FF2B5EF4-FFF2-40B4-BE49-F238E27FC236}">
                <a16:creationId xmlns:a16="http://schemas.microsoft.com/office/drawing/2014/main" id="{E26C92EE-3BFD-03D8-7F01-5532E462A69B}"/>
              </a:ext>
            </a:extLst>
          </p:cNvPr>
          <p:cNvSpPr>
            <a:spLocks noGrp="1"/>
          </p:cNvSpPr>
          <p:nvPr>
            <p:ph type="body" sz="quarter" idx="17"/>
          </p:nvPr>
        </p:nvSpPr>
        <p:spPr>
          <a:xfrm rot="16200000">
            <a:off x="2048400" y="-2481943"/>
            <a:ext cx="18000" cy="4114800"/>
          </a:xfrm>
          <a:gradFill>
            <a:gsLst>
              <a:gs pos="0">
                <a:schemeClr val="tx2"/>
              </a:gs>
              <a:gs pos="100000">
                <a:schemeClr val="accent1"/>
              </a:gs>
            </a:gsLst>
            <a:lin ang="5400000" scaled="1"/>
          </a:gradFill>
        </p:spPr>
        <p:txBody>
          <a:bodyPr lIns="0" tIns="0" rIns="0" bIns="0"/>
          <a:lstStyle>
            <a:lvl1pPr>
              <a:defRPr sz="100">
                <a:noFill/>
              </a:defRPr>
            </a:lvl1pPr>
          </a:lstStyle>
          <a:p>
            <a:pPr lvl="0"/>
            <a:endParaRPr lang="en-GB"/>
          </a:p>
        </p:txBody>
      </p:sp>
      <p:sp>
        <p:nvSpPr>
          <p:cNvPr id="14" name="Footer Placeholder 1">
            <a:extLst>
              <a:ext uri="{FF2B5EF4-FFF2-40B4-BE49-F238E27FC236}">
                <a16:creationId xmlns:a16="http://schemas.microsoft.com/office/drawing/2014/main" id="{E42C7237-D665-9688-DBE0-D27B08E363FC}"/>
              </a:ext>
            </a:extLst>
          </p:cNvPr>
          <p:cNvSpPr>
            <a:spLocks noGrp="1"/>
          </p:cNvSpPr>
          <p:nvPr>
            <p:ph type="ftr" sz="quarter" idx="3"/>
          </p:nvPr>
        </p:nvSpPr>
        <p:spPr>
          <a:xfrm>
            <a:off x="6982891" y="6296425"/>
            <a:ext cx="4495800" cy="421246"/>
          </a:xfrm>
          <a:prstGeom prst="rect">
            <a:avLst/>
          </a:prstGeom>
        </p:spPr>
        <p:txBody>
          <a:bodyPr vert="horz" lIns="91440" tIns="45720" rIns="91440" bIns="45720" rtlCol="0" anchor="ctr"/>
          <a:lstStyle>
            <a:lvl1pPr algn="r">
              <a:defRPr sz="800">
                <a:solidFill>
                  <a:schemeClr val="bg1"/>
                </a:solidFill>
              </a:defRPr>
            </a:lvl1pPr>
          </a:lstStyle>
          <a:p>
            <a:endParaRPr lang="en-GB"/>
          </a:p>
        </p:txBody>
      </p:sp>
      <p:sp>
        <p:nvSpPr>
          <p:cNvPr id="15" name="Slide Number Placeholder 2">
            <a:extLst>
              <a:ext uri="{FF2B5EF4-FFF2-40B4-BE49-F238E27FC236}">
                <a16:creationId xmlns:a16="http://schemas.microsoft.com/office/drawing/2014/main" id="{886B5C93-B384-FC1D-4932-B7A7BC910EBC}"/>
              </a:ext>
            </a:extLst>
          </p:cNvPr>
          <p:cNvSpPr>
            <a:spLocks noGrp="1"/>
          </p:cNvSpPr>
          <p:nvPr>
            <p:ph type="sldNum" sz="quarter" idx="4"/>
          </p:nvPr>
        </p:nvSpPr>
        <p:spPr>
          <a:xfrm>
            <a:off x="11478691" y="6296425"/>
            <a:ext cx="357625" cy="421246"/>
          </a:xfrm>
          <a:prstGeom prst="rect">
            <a:avLst/>
          </a:prstGeom>
        </p:spPr>
        <p:txBody>
          <a:bodyPr vert="horz" lIns="91440" tIns="45720" rIns="91440" bIns="45720" rtlCol="0" anchor="ctr"/>
          <a:lstStyle>
            <a:lvl1pPr algn="r">
              <a:defRPr sz="800" b="0" i="0">
                <a:solidFill>
                  <a:schemeClr val="bg1"/>
                </a:solidFill>
                <a:latin typeface="Poppins ExtraLight" pitchFamily="2" charset="77"/>
                <a:cs typeface="Poppins ExtraLight" pitchFamily="2" charset="77"/>
              </a:defRPr>
            </a:lvl1pPr>
          </a:lstStyle>
          <a:p>
            <a:fld id="{41E71DB5-5680-5541-BB1B-1B8E18C31C82}" type="slidenum">
              <a:rPr lang="en-GB" smtClean="0"/>
              <a:pPr/>
              <a:t>‹Nº›</a:t>
            </a:fld>
            <a:endParaRPr lang="en-GB"/>
          </a:p>
        </p:txBody>
      </p:sp>
      <p:sp>
        <p:nvSpPr>
          <p:cNvPr id="18" name="Text Placeholder 15">
            <a:extLst>
              <a:ext uri="{FF2B5EF4-FFF2-40B4-BE49-F238E27FC236}">
                <a16:creationId xmlns:a16="http://schemas.microsoft.com/office/drawing/2014/main" id="{2DDED54C-4D4D-2B68-0330-6775E74F7351}"/>
              </a:ext>
            </a:extLst>
          </p:cNvPr>
          <p:cNvSpPr>
            <a:spLocks noGrp="1"/>
          </p:cNvSpPr>
          <p:nvPr>
            <p:ph type="body" sz="quarter" idx="22"/>
          </p:nvPr>
        </p:nvSpPr>
        <p:spPr>
          <a:xfrm>
            <a:off x="0" y="-1"/>
            <a:ext cx="3430800" cy="3430800"/>
          </a:xfrm>
          <a:solidFill>
            <a:schemeClr val="bg1"/>
          </a:solidFill>
        </p:spPr>
        <p:txBody>
          <a:bodyPr lIns="648000" tIns="503999" rIns="720000" bIns="360000"/>
          <a:lstStyle>
            <a:lvl1pPr>
              <a:defRPr sz="100">
                <a:noFill/>
              </a:defRPr>
            </a:lvl1pPr>
          </a:lstStyle>
          <a:p>
            <a:pPr lvl="0"/>
            <a:endParaRPr lang="en-GB"/>
          </a:p>
        </p:txBody>
      </p:sp>
      <p:sp>
        <p:nvSpPr>
          <p:cNvPr id="19" name="Text Placeholder 9">
            <a:extLst>
              <a:ext uri="{FF2B5EF4-FFF2-40B4-BE49-F238E27FC236}">
                <a16:creationId xmlns:a16="http://schemas.microsoft.com/office/drawing/2014/main" id="{4FB3285A-472B-BA5B-9117-21B1A57801C1}"/>
              </a:ext>
            </a:extLst>
          </p:cNvPr>
          <p:cNvSpPr>
            <a:spLocks noGrp="1"/>
          </p:cNvSpPr>
          <p:nvPr>
            <p:ph type="body" sz="quarter" idx="19" hasCustomPrompt="1"/>
          </p:nvPr>
        </p:nvSpPr>
        <p:spPr>
          <a:xfrm>
            <a:off x="3980329" y="1"/>
            <a:ext cx="8211671" cy="3428998"/>
          </a:xfrm>
        </p:spPr>
        <p:txBody>
          <a:bodyPr anchor="ctr"/>
          <a:lstStyle>
            <a:lvl1pPr algn="l">
              <a:lnSpc>
                <a:spcPct val="90000"/>
              </a:lnSpc>
              <a:defRPr sz="6000" b="0" i="0">
                <a:solidFill>
                  <a:schemeClr val="tx1"/>
                </a:solidFill>
                <a:latin typeface="Poppins ExtraLight" pitchFamily="2" charset="77"/>
                <a:cs typeface="Poppins ExtraLight" pitchFamily="2" charset="77"/>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Divider or section </a:t>
            </a:r>
            <a:br>
              <a:rPr lang="en-GB"/>
            </a:br>
            <a:r>
              <a:rPr lang="en-GB"/>
              <a:t>title goes here</a:t>
            </a:r>
          </a:p>
        </p:txBody>
      </p:sp>
      <p:sp>
        <p:nvSpPr>
          <p:cNvPr id="2" name="Text Placeholder 9">
            <a:extLst>
              <a:ext uri="{FF2B5EF4-FFF2-40B4-BE49-F238E27FC236}">
                <a16:creationId xmlns:a16="http://schemas.microsoft.com/office/drawing/2014/main" id="{BEE6174C-8B75-B6C9-0C97-8F6809ED3546}"/>
              </a:ext>
            </a:extLst>
          </p:cNvPr>
          <p:cNvSpPr>
            <a:spLocks noGrp="1"/>
          </p:cNvSpPr>
          <p:nvPr>
            <p:ph type="body" sz="quarter" idx="23" hasCustomPrompt="1"/>
          </p:nvPr>
        </p:nvSpPr>
        <p:spPr>
          <a:xfrm>
            <a:off x="1" y="0"/>
            <a:ext cx="3430800" cy="3428999"/>
          </a:xfrm>
          <a:noFill/>
        </p:spPr>
        <p:txBody>
          <a:bodyPr tIns="251999" anchor="ctr"/>
          <a:lstStyle>
            <a:lvl1pPr algn="ctr">
              <a:lnSpc>
                <a:spcPct val="100000"/>
              </a:lnSpc>
              <a:spcAft>
                <a:spcPts val="0"/>
              </a:spcAft>
              <a:defRPr sz="15000" b="0" i="0">
                <a:gradFill>
                  <a:gsLst>
                    <a:gs pos="0">
                      <a:schemeClr val="accent2"/>
                    </a:gs>
                    <a:gs pos="99000">
                      <a:schemeClr val="accent1"/>
                    </a:gs>
                  </a:gsLst>
                  <a:lin ang="0" scaled="1"/>
                </a:gradFill>
                <a:latin typeface="Poppins Thin" pitchFamily="2" charset="77"/>
                <a:cs typeface="Poppins Thin" pitchFamily="2" charset="77"/>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00</a:t>
            </a:r>
          </a:p>
        </p:txBody>
      </p:sp>
      <p:cxnSp>
        <p:nvCxnSpPr>
          <p:cNvPr id="4" name="Straight Connector 3">
            <a:extLst>
              <a:ext uri="{FF2B5EF4-FFF2-40B4-BE49-F238E27FC236}">
                <a16:creationId xmlns:a16="http://schemas.microsoft.com/office/drawing/2014/main" id="{5B09BA30-1DEC-1819-B3B4-4905A37F994A}"/>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pic>
        <p:nvPicPr>
          <p:cNvPr id="7" name="Graphic 6">
            <a:extLst>
              <a:ext uri="{FF2B5EF4-FFF2-40B4-BE49-F238E27FC236}">
                <a16:creationId xmlns:a16="http://schemas.microsoft.com/office/drawing/2014/main" id="{8EA14BF4-7169-3089-97E5-F93D2769133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114801" y="3428998"/>
            <a:ext cx="8774265" cy="1010472"/>
          </a:xfrm>
          <a:prstGeom prst="rect">
            <a:avLst/>
          </a:prstGeom>
        </p:spPr>
      </p:pic>
      <p:pic>
        <p:nvPicPr>
          <p:cNvPr id="5" name="Graphic 4">
            <a:extLst>
              <a:ext uri="{FF2B5EF4-FFF2-40B4-BE49-F238E27FC236}">
                <a16:creationId xmlns:a16="http://schemas.microsoft.com/office/drawing/2014/main" id="{99AA912B-3510-54DE-244F-D9BBC5C30F26}"/>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5436" y="6362533"/>
            <a:ext cx="1169392" cy="330727"/>
          </a:xfrm>
          <a:prstGeom prst="rect">
            <a:avLst/>
          </a:prstGeom>
        </p:spPr>
      </p:pic>
    </p:spTree>
    <p:extLst>
      <p:ext uri="{BB962C8B-B14F-4D97-AF65-F5344CB8AC3E}">
        <p14:creationId xmlns:p14="http://schemas.microsoft.com/office/powerpoint/2010/main" val="1222842927"/>
      </p:ext>
    </p:extLst>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showMasterSp="0" preserve="1" userDrawn="1">
  <p:cSld name="Statement slide #2 - no line">
    <p:bg>
      <p:bgPr>
        <a:solidFill>
          <a:schemeClr val="tx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6352"/>
            <a:ext cx="12193199" cy="6851647"/>
          </a:xfrm>
          <a:solidFill>
            <a:schemeClr val="bg1">
              <a:lumMod val="50000"/>
            </a:schemeClr>
          </a:solidFill>
        </p:spPr>
        <p:txBody>
          <a:bodyPr/>
          <a:lstStyle>
            <a:lvl1pPr algn="ctr">
              <a:defRPr>
                <a:solidFill>
                  <a:schemeClr val="bg1"/>
                </a:solidFill>
              </a:defRPr>
            </a:lvl1pPr>
          </a:lstStyle>
          <a:p>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1925637" y="830948"/>
            <a:ext cx="8340725" cy="4572003"/>
          </a:xfrm>
        </p:spPr>
        <p:txBody>
          <a:bodyPr anchor="ctr"/>
          <a:lstStyle>
            <a:lvl1pPr algn="ctr">
              <a:lnSpc>
                <a:spcPct val="90000"/>
              </a:lnSpc>
              <a:defRPr sz="6000" b="0" i="0">
                <a:solidFill>
                  <a:schemeClr val="bg1"/>
                </a:solidFill>
                <a:latin typeface="Poppins ExtraLight" pitchFamily="2" charset="77"/>
                <a:cs typeface="Poppins ExtraLight" pitchFamily="2" charset="77"/>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a:t>
            </a:r>
            <a:br>
              <a:rPr lang="en-GB"/>
            </a:br>
            <a:r>
              <a:rPr lang="en-GB"/>
              <a:t>goes here</a:t>
            </a:r>
          </a:p>
        </p:txBody>
      </p:sp>
      <p:sp>
        <p:nvSpPr>
          <p:cNvPr id="7" name="Footer Placeholder 1">
            <a:extLst>
              <a:ext uri="{FF2B5EF4-FFF2-40B4-BE49-F238E27FC236}">
                <a16:creationId xmlns:a16="http://schemas.microsoft.com/office/drawing/2014/main" id="{E75ED0BB-E2C9-7C0C-26E2-BC1652112A52}"/>
              </a:ext>
            </a:extLst>
          </p:cNvPr>
          <p:cNvSpPr>
            <a:spLocks noGrp="1"/>
          </p:cNvSpPr>
          <p:nvPr>
            <p:ph type="ftr" sz="quarter" idx="3"/>
          </p:nvPr>
        </p:nvSpPr>
        <p:spPr>
          <a:xfrm>
            <a:off x="6982891" y="6296425"/>
            <a:ext cx="4495800" cy="421246"/>
          </a:xfrm>
          <a:prstGeom prst="rect">
            <a:avLst/>
          </a:prstGeom>
        </p:spPr>
        <p:txBody>
          <a:bodyPr vert="horz" lIns="91440" tIns="45720" rIns="91440" bIns="45720" rtlCol="0" anchor="ctr"/>
          <a:lstStyle>
            <a:lvl1pPr algn="r">
              <a:defRPr sz="800">
                <a:solidFill>
                  <a:schemeClr val="bg1"/>
                </a:solidFill>
              </a:defRPr>
            </a:lvl1pPr>
          </a:lstStyle>
          <a:p>
            <a:endParaRPr lang="en-GB"/>
          </a:p>
        </p:txBody>
      </p:sp>
      <p:sp>
        <p:nvSpPr>
          <p:cNvPr id="8" name="Slide Number Placeholder 2">
            <a:extLst>
              <a:ext uri="{FF2B5EF4-FFF2-40B4-BE49-F238E27FC236}">
                <a16:creationId xmlns:a16="http://schemas.microsoft.com/office/drawing/2014/main" id="{58746FD9-2940-C5E7-3A89-0B78583FFE1D}"/>
              </a:ext>
            </a:extLst>
          </p:cNvPr>
          <p:cNvSpPr>
            <a:spLocks noGrp="1"/>
          </p:cNvSpPr>
          <p:nvPr>
            <p:ph type="sldNum" sz="quarter" idx="4"/>
          </p:nvPr>
        </p:nvSpPr>
        <p:spPr>
          <a:xfrm>
            <a:off x="11478691" y="6296425"/>
            <a:ext cx="357625" cy="421246"/>
          </a:xfrm>
          <a:prstGeom prst="rect">
            <a:avLst/>
          </a:prstGeom>
        </p:spPr>
        <p:txBody>
          <a:bodyPr vert="horz" lIns="91440" tIns="45720" rIns="91440" bIns="45720" rtlCol="0" anchor="ctr"/>
          <a:lstStyle>
            <a:lvl1pPr algn="r">
              <a:defRPr sz="800" b="0" i="0">
                <a:solidFill>
                  <a:schemeClr val="bg1"/>
                </a:solidFill>
                <a:latin typeface="Poppins ExtraLight" pitchFamily="2" charset="77"/>
                <a:cs typeface="Poppins ExtraLight" pitchFamily="2" charset="77"/>
              </a:defRPr>
            </a:lvl1pPr>
          </a:lstStyle>
          <a:p>
            <a:fld id="{41E71DB5-5680-5541-BB1B-1B8E18C31C82}" type="slidenum">
              <a:rPr lang="en-GB" smtClean="0"/>
              <a:pPr/>
              <a:t>‹Nº›</a:t>
            </a:fld>
            <a:endParaRPr lang="en-GB"/>
          </a:p>
        </p:txBody>
      </p:sp>
      <p:cxnSp>
        <p:nvCxnSpPr>
          <p:cNvPr id="3" name="Straight Connector 2">
            <a:extLst>
              <a:ext uri="{FF2B5EF4-FFF2-40B4-BE49-F238E27FC236}">
                <a16:creationId xmlns:a16="http://schemas.microsoft.com/office/drawing/2014/main" id="{DAFD14E3-0BA7-F7B6-B730-48F6007D9B9E}"/>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pic>
        <p:nvPicPr>
          <p:cNvPr id="4" name="Graphic 3">
            <a:extLst>
              <a:ext uri="{FF2B5EF4-FFF2-40B4-BE49-F238E27FC236}">
                <a16:creationId xmlns:a16="http://schemas.microsoft.com/office/drawing/2014/main" id="{27258B20-4977-CDCF-4986-9219A221F3D8}"/>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5436" y="6362533"/>
            <a:ext cx="1169392" cy="330727"/>
          </a:xfrm>
          <a:prstGeom prst="rect">
            <a:avLst/>
          </a:prstGeom>
        </p:spPr>
      </p:pic>
    </p:spTree>
    <p:extLst>
      <p:ext uri="{BB962C8B-B14F-4D97-AF65-F5344CB8AC3E}">
        <p14:creationId xmlns:p14="http://schemas.microsoft.com/office/powerpoint/2010/main" val="219111585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asic Slid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3484580112"/>
      </p:ext>
    </p:extLst>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preserve="1" userDrawn="1">
  <p:cSld name="Statement">
    <p:bg>
      <p:bgPr>
        <a:solidFill>
          <a:schemeClr val="bg2"/>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C0A0410-718F-647E-2293-D8ADDF4C8482}"/>
              </a:ext>
            </a:extLst>
          </p:cNvPr>
          <p:cNvSpPr>
            <a:spLocks noGrp="1"/>
          </p:cNvSpPr>
          <p:nvPr>
            <p:ph type="pic" sz="quarter" idx="12"/>
          </p:nvPr>
        </p:nvSpPr>
        <p:spPr>
          <a:xfrm>
            <a:off x="6016" y="1045036"/>
            <a:ext cx="12185983" cy="4767928"/>
          </a:xfrm>
          <a:solidFill>
            <a:schemeClr val="bg1">
              <a:lumMod val="50000"/>
            </a:schemeClr>
          </a:solidFill>
        </p:spPr>
        <p:txBody>
          <a:bodyPr/>
          <a:lstStyle>
            <a:lvl1pPr algn="ctr">
              <a:defRPr>
                <a:solidFill>
                  <a:schemeClr val="bg1"/>
                </a:solidFill>
              </a:defRPr>
            </a:lvl1pPr>
          </a:lstStyle>
          <a:p>
            <a:endParaRPr lang="en-GB"/>
          </a:p>
        </p:txBody>
      </p:sp>
      <p:sp>
        <p:nvSpPr>
          <p:cNvPr id="19" name="Text Placeholder 9">
            <a:extLst>
              <a:ext uri="{FF2B5EF4-FFF2-40B4-BE49-F238E27FC236}">
                <a16:creationId xmlns:a16="http://schemas.microsoft.com/office/drawing/2014/main" id="{4FB3285A-472B-BA5B-9117-21B1A57801C1}"/>
              </a:ext>
            </a:extLst>
          </p:cNvPr>
          <p:cNvSpPr>
            <a:spLocks noGrp="1"/>
          </p:cNvSpPr>
          <p:nvPr>
            <p:ph type="body" sz="quarter" idx="19" hasCustomPrompt="1"/>
          </p:nvPr>
        </p:nvSpPr>
        <p:spPr>
          <a:xfrm>
            <a:off x="762741" y="1292535"/>
            <a:ext cx="9859424" cy="4272930"/>
          </a:xfrm>
        </p:spPr>
        <p:txBody>
          <a:bodyPr anchor="ctr"/>
          <a:lstStyle>
            <a:lvl1pPr algn="l">
              <a:lnSpc>
                <a:spcPct val="90000"/>
              </a:lnSpc>
              <a:defRPr sz="6000" b="0" i="0">
                <a:solidFill>
                  <a:schemeClr val="bg1"/>
                </a:solidFill>
                <a:latin typeface="Poppins ExtraLight" pitchFamily="2" charset="77"/>
                <a:cs typeface="Poppins ExtraLight" pitchFamily="2" charset="77"/>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Big statement goes here</a:t>
            </a:r>
          </a:p>
        </p:txBody>
      </p:sp>
      <p:sp>
        <p:nvSpPr>
          <p:cNvPr id="7" name="Footer Placeholder 6">
            <a:extLst>
              <a:ext uri="{FF2B5EF4-FFF2-40B4-BE49-F238E27FC236}">
                <a16:creationId xmlns:a16="http://schemas.microsoft.com/office/drawing/2014/main" id="{A1C4C770-A668-E884-4124-234CC37016D5}"/>
              </a:ext>
            </a:extLst>
          </p:cNvPr>
          <p:cNvSpPr>
            <a:spLocks noGrp="1"/>
          </p:cNvSpPr>
          <p:nvPr>
            <p:ph type="ftr" sz="quarter" idx="20"/>
          </p:nvPr>
        </p:nvSpPr>
        <p:spPr/>
        <p:txBody>
          <a:bodyPr/>
          <a:lstStyle/>
          <a:p>
            <a:endParaRPr lang="en-GB"/>
          </a:p>
        </p:txBody>
      </p:sp>
      <p:sp>
        <p:nvSpPr>
          <p:cNvPr id="8" name="Slide Number Placeholder 7">
            <a:extLst>
              <a:ext uri="{FF2B5EF4-FFF2-40B4-BE49-F238E27FC236}">
                <a16:creationId xmlns:a16="http://schemas.microsoft.com/office/drawing/2014/main" id="{14FDA301-1BF5-380B-B3C4-E5F169DE9B70}"/>
              </a:ext>
            </a:extLst>
          </p:cNvPr>
          <p:cNvSpPr>
            <a:spLocks noGrp="1"/>
          </p:cNvSpPr>
          <p:nvPr>
            <p:ph type="sldNum" sz="quarter" idx="21"/>
          </p:nvPr>
        </p:nvSpPr>
        <p:spPr/>
        <p:txBody>
          <a:bodyPr/>
          <a:lstStyle/>
          <a:p>
            <a:fld id="{41E71DB5-5680-5541-BB1B-1B8E18C31C82}" type="slidenum">
              <a:rPr lang="en-GB" smtClean="0"/>
              <a:pPr/>
              <a:t>‹Nº›</a:t>
            </a:fld>
            <a:endParaRPr lang="en-GB"/>
          </a:p>
        </p:txBody>
      </p:sp>
      <p:pic>
        <p:nvPicPr>
          <p:cNvPr id="9" name="Graphic 8">
            <a:extLst>
              <a:ext uri="{FF2B5EF4-FFF2-40B4-BE49-F238E27FC236}">
                <a16:creationId xmlns:a16="http://schemas.microsoft.com/office/drawing/2014/main" id="{F82F51A6-2172-AC56-BF64-B833C8F9A7D9}"/>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44100"/>
          <a:stretch/>
        </p:blipFill>
        <p:spPr>
          <a:xfrm>
            <a:off x="7281207" y="303838"/>
            <a:ext cx="4904777" cy="1010472"/>
          </a:xfrm>
          <a:prstGeom prst="rect">
            <a:avLst/>
          </a:prstGeom>
        </p:spPr>
      </p:pic>
    </p:spTree>
    <p:extLst>
      <p:ext uri="{BB962C8B-B14F-4D97-AF65-F5344CB8AC3E}">
        <p14:creationId xmlns:p14="http://schemas.microsoft.com/office/powerpoint/2010/main" val="4125251197"/>
      </p:ext>
    </p:extLst>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preserve="1" userDrawn="1">
  <p:cSld name="Devic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userDrawn="1"/>
        </p:nvSpPr>
        <p:spPr>
          <a:xfrm flipH="1">
            <a:off x="5130800" y="0"/>
            <a:ext cx="7061199" cy="6858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a:xfrm>
            <a:off x="6841484" y="6304045"/>
            <a:ext cx="4495800" cy="421246"/>
          </a:xfrm>
          <a:prstGeom prst="rect">
            <a:avLst/>
          </a:prstGeom>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a:xfrm>
            <a:off x="11342053" y="6304045"/>
            <a:ext cx="494264" cy="421246"/>
          </a:xfrm>
          <a:prstGeom prst="rect">
            <a:avLst/>
          </a:prstGeom>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5" name="Text Placeholder 3">
            <a:extLst>
              <a:ext uri="{FF2B5EF4-FFF2-40B4-BE49-F238E27FC236}">
                <a16:creationId xmlns:a16="http://schemas.microsoft.com/office/drawing/2014/main" id="{42B19E06-A5F5-02B6-EAB1-9993E8123886}"/>
              </a:ext>
            </a:extLst>
          </p:cNvPr>
          <p:cNvSpPr>
            <a:spLocks noGrp="1"/>
          </p:cNvSpPr>
          <p:nvPr>
            <p:ph idx="1"/>
          </p:nvPr>
        </p:nvSpPr>
        <p:spPr>
          <a:xfrm>
            <a:off x="713310" y="3033823"/>
            <a:ext cx="2725383" cy="2857727"/>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6" name="Title Placeholder 9">
            <a:extLst>
              <a:ext uri="{FF2B5EF4-FFF2-40B4-BE49-F238E27FC236}">
                <a16:creationId xmlns:a16="http://schemas.microsoft.com/office/drawing/2014/main" id="{465B5E1B-0BC4-9169-CF24-41BF34BB07AC}"/>
              </a:ext>
            </a:extLst>
          </p:cNvPr>
          <p:cNvSpPr>
            <a:spLocks noGrp="1"/>
          </p:cNvSpPr>
          <p:nvPr>
            <p:ph type="title"/>
          </p:nvPr>
        </p:nvSpPr>
        <p:spPr>
          <a:xfrm>
            <a:off x="713310" y="630452"/>
            <a:ext cx="2725383" cy="2326874"/>
          </a:xfrm>
          <a:prstGeom prst="rect">
            <a:avLst/>
          </a:prstGeom>
        </p:spPr>
        <p:txBody>
          <a:bodyPr vert="horz" lIns="91440" tIns="45720" rIns="91440" bIns="45720" rtlCol="0" anchor="t">
            <a:noAutofit/>
          </a:bodyPr>
          <a:lstStyle/>
          <a:p>
            <a:r>
              <a:rPr lang="en-GB"/>
              <a:t>Click to edit Master title style</a:t>
            </a:r>
          </a:p>
        </p:txBody>
      </p:sp>
      <p:cxnSp>
        <p:nvCxnSpPr>
          <p:cNvPr id="4" name="Straight Connector 3">
            <a:extLst>
              <a:ext uri="{FF2B5EF4-FFF2-40B4-BE49-F238E27FC236}">
                <a16:creationId xmlns:a16="http://schemas.microsoft.com/office/drawing/2014/main" id="{A9ED96F9-7C1E-2BCC-F09E-85DB2B0AB95D}"/>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grpSp>
        <p:nvGrpSpPr>
          <p:cNvPr id="18" name="Browser">
            <a:extLst>
              <a:ext uri="{FF2B5EF4-FFF2-40B4-BE49-F238E27FC236}">
                <a16:creationId xmlns:a16="http://schemas.microsoft.com/office/drawing/2014/main" id="{4CC47954-EA8C-6B3D-7274-E5C0B3CAA158}"/>
              </a:ext>
            </a:extLst>
          </p:cNvPr>
          <p:cNvGrpSpPr/>
          <p:nvPr userDrawn="1"/>
        </p:nvGrpSpPr>
        <p:grpSpPr>
          <a:xfrm>
            <a:off x="3748254" y="904878"/>
            <a:ext cx="8107831" cy="4911542"/>
            <a:chOff x="3690548" y="429354"/>
            <a:chExt cx="7883614" cy="5425662"/>
          </a:xfrm>
        </p:grpSpPr>
        <p:sp>
          <p:nvSpPr>
            <p:cNvPr id="19" name="Wireframe dropshadow">
              <a:extLst>
                <a:ext uri="{FF2B5EF4-FFF2-40B4-BE49-F238E27FC236}">
                  <a16:creationId xmlns:a16="http://schemas.microsoft.com/office/drawing/2014/main" id="{D2354F2C-0E52-DF17-B18B-DB6A228FD3B1}"/>
                </a:ext>
              </a:extLst>
            </p:cNvPr>
            <p:cNvSpPr/>
            <p:nvPr/>
          </p:nvSpPr>
          <p:spPr>
            <a:xfrm>
              <a:off x="3690548" y="429354"/>
              <a:ext cx="7883611" cy="5425662"/>
            </a:xfrm>
            <a:prstGeom prst="roundRect">
              <a:avLst>
                <a:gd name="adj" fmla="val 1875"/>
              </a:avLst>
            </a:prstGeom>
            <a:solidFill>
              <a:srgbClr val="FFFFFF"/>
            </a:solidFill>
            <a:ln>
              <a:noFill/>
            </a:ln>
            <a:effectLst>
              <a:outerShdw blurRad="127000" sx="102000" sy="102000" algn="ctr"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Georgia Pro Light"/>
                <a:ea typeface="+mn-ea"/>
                <a:cs typeface="+mn-cs"/>
              </a:endParaRPr>
            </a:p>
          </p:txBody>
        </p:sp>
        <p:sp>
          <p:nvSpPr>
            <p:cNvPr id="25" name="Browser menu top">
              <a:extLst>
                <a:ext uri="{FF2B5EF4-FFF2-40B4-BE49-F238E27FC236}">
                  <a16:creationId xmlns:a16="http://schemas.microsoft.com/office/drawing/2014/main" id="{51392A84-07DC-5BF7-D4F9-286803FF7B53}"/>
                </a:ext>
              </a:extLst>
            </p:cNvPr>
            <p:cNvSpPr/>
            <p:nvPr/>
          </p:nvSpPr>
          <p:spPr>
            <a:xfrm>
              <a:off x="3690551" y="429354"/>
              <a:ext cx="7883611" cy="318791"/>
            </a:xfrm>
            <a:prstGeom prst="round2SameRect">
              <a:avLst>
                <a:gd name="adj1" fmla="val 33321"/>
                <a:gd name="adj2" fmla="val 0"/>
              </a:avLst>
            </a:prstGeom>
            <a:gradFill>
              <a:gsLst>
                <a:gs pos="72000">
                  <a:srgbClr val="D8D8D8">
                    <a:lumMod val="85323"/>
                    <a:lumOff val="14677"/>
                  </a:srgbClr>
                </a:gs>
                <a:gs pos="0">
                  <a:srgbClr val="616161">
                    <a:lumMod val="5000"/>
                    <a:lumOff val="95000"/>
                  </a:srgbClr>
                </a:gs>
                <a:gs pos="99000">
                  <a:srgbClr val="616161">
                    <a:lumMod val="30000"/>
                    <a:lumOff val="70000"/>
                  </a:srgbClr>
                </a:gs>
              </a:gsLst>
              <a:lin ang="5400000" scaled="1"/>
            </a:gra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Georgia Pro Light"/>
                <a:ea typeface="+mn-ea"/>
                <a:cs typeface="+mn-cs"/>
              </a:endParaRPr>
            </a:p>
          </p:txBody>
        </p:sp>
        <p:grpSp>
          <p:nvGrpSpPr>
            <p:cNvPr id="21" name="Browser menu circles">
              <a:extLst>
                <a:ext uri="{FF2B5EF4-FFF2-40B4-BE49-F238E27FC236}">
                  <a16:creationId xmlns:a16="http://schemas.microsoft.com/office/drawing/2014/main" id="{56819352-0518-3256-5831-86AEFC395DB9}"/>
                </a:ext>
              </a:extLst>
            </p:cNvPr>
            <p:cNvGrpSpPr/>
            <p:nvPr/>
          </p:nvGrpSpPr>
          <p:grpSpPr>
            <a:xfrm>
              <a:off x="3832208" y="546802"/>
              <a:ext cx="423588" cy="101090"/>
              <a:chOff x="3832208" y="546802"/>
              <a:chExt cx="423588" cy="101090"/>
            </a:xfrm>
            <a:solidFill>
              <a:srgbClr val="616161">
                <a:lumMod val="60000"/>
                <a:lumOff val="40000"/>
              </a:srgbClr>
            </a:solidFill>
          </p:grpSpPr>
          <p:sp>
            <p:nvSpPr>
              <p:cNvPr id="22" name="Oval 21">
                <a:extLst>
                  <a:ext uri="{FF2B5EF4-FFF2-40B4-BE49-F238E27FC236}">
                    <a16:creationId xmlns:a16="http://schemas.microsoft.com/office/drawing/2014/main" id="{9C7C791C-90A1-FD07-7ED8-85597FADD868}"/>
                  </a:ext>
                </a:extLst>
              </p:cNvPr>
              <p:cNvSpPr/>
              <p:nvPr/>
            </p:nvSpPr>
            <p:spPr>
              <a:xfrm>
                <a:off x="3832208" y="546802"/>
                <a:ext cx="87182" cy="101090"/>
              </a:xfrm>
              <a:prstGeom prst="ellipse">
                <a:avLst/>
              </a:prstGeom>
              <a:grp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Georgia Pro Light"/>
                  <a:ea typeface="+mn-ea"/>
                  <a:cs typeface="+mn-cs"/>
                </a:endParaRPr>
              </a:p>
            </p:txBody>
          </p:sp>
          <p:sp>
            <p:nvSpPr>
              <p:cNvPr id="23" name="Oval 22">
                <a:extLst>
                  <a:ext uri="{FF2B5EF4-FFF2-40B4-BE49-F238E27FC236}">
                    <a16:creationId xmlns:a16="http://schemas.microsoft.com/office/drawing/2014/main" id="{F0B7C597-55B4-7457-91CB-118DB0906453}"/>
                  </a:ext>
                </a:extLst>
              </p:cNvPr>
              <p:cNvSpPr/>
              <p:nvPr/>
            </p:nvSpPr>
            <p:spPr>
              <a:xfrm>
                <a:off x="3997718" y="546802"/>
                <a:ext cx="87182" cy="101090"/>
              </a:xfrm>
              <a:prstGeom prst="ellipse">
                <a:avLst/>
              </a:prstGeom>
              <a:grp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Georgia Pro Light"/>
                  <a:ea typeface="+mn-ea"/>
                  <a:cs typeface="+mn-cs"/>
                </a:endParaRPr>
              </a:p>
            </p:txBody>
          </p:sp>
          <p:sp>
            <p:nvSpPr>
              <p:cNvPr id="24" name="Oval 23">
                <a:extLst>
                  <a:ext uri="{FF2B5EF4-FFF2-40B4-BE49-F238E27FC236}">
                    <a16:creationId xmlns:a16="http://schemas.microsoft.com/office/drawing/2014/main" id="{258CC4DC-5710-D193-135B-EE775BCDC5C6}"/>
                  </a:ext>
                </a:extLst>
              </p:cNvPr>
              <p:cNvSpPr/>
              <p:nvPr/>
            </p:nvSpPr>
            <p:spPr>
              <a:xfrm>
                <a:off x="4168613" y="546802"/>
                <a:ext cx="87183" cy="101090"/>
              </a:xfrm>
              <a:prstGeom prst="ellipse">
                <a:avLst/>
              </a:prstGeom>
              <a:grp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Georgia Pro Light"/>
                  <a:ea typeface="+mn-ea"/>
                  <a:cs typeface="+mn-cs"/>
                </a:endParaRPr>
              </a:p>
            </p:txBody>
          </p:sp>
        </p:grpSp>
      </p:grpSp>
      <p:sp>
        <p:nvSpPr>
          <p:cNvPr id="32" name="Picture Placeholder 31">
            <a:extLst>
              <a:ext uri="{FF2B5EF4-FFF2-40B4-BE49-F238E27FC236}">
                <a16:creationId xmlns:a16="http://schemas.microsoft.com/office/drawing/2014/main" id="{A1D311B7-81CC-1BF0-F5E8-2C26CA54BCDD}"/>
              </a:ext>
            </a:extLst>
          </p:cNvPr>
          <p:cNvSpPr>
            <a:spLocks noGrp="1"/>
          </p:cNvSpPr>
          <p:nvPr>
            <p:ph type="pic" sz="quarter" idx="13"/>
          </p:nvPr>
        </p:nvSpPr>
        <p:spPr>
          <a:xfrm>
            <a:off x="3748088" y="1193800"/>
            <a:ext cx="8107362" cy="4622800"/>
          </a:xfrm>
          <a:prstGeom prst="round2SameRect">
            <a:avLst>
              <a:gd name="adj1" fmla="val 0"/>
              <a:gd name="adj2" fmla="val 2012"/>
            </a:avLst>
          </a:prstGeom>
          <a:solidFill>
            <a:schemeClr val="bg1">
              <a:lumMod val="50000"/>
            </a:schemeClr>
          </a:solidFill>
        </p:spPr>
        <p:txBody>
          <a:bodyPr anchor="ctr"/>
          <a:lstStyle>
            <a:lvl1pPr algn="ctr">
              <a:defRPr/>
            </a:lvl1pPr>
          </a:lstStyle>
          <a:p>
            <a:endParaRPr lang="en-GB"/>
          </a:p>
        </p:txBody>
      </p:sp>
    </p:spTree>
    <p:extLst>
      <p:ext uri="{BB962C8B-B14F-4D97-AF65-F5344CB8AC3E}">
        <p14:creationId xmlns:p14="http://schemas.microsoft.com/office/powerpoint/2010/main" val="4066863303"/>
      </p:ext>
    </p:extLst>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p:cSld name="2 col w/ black box ">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ED1FE6-CCD1-0F61-EEE3-77211EA183CB}"/>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8196262"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8196262" cy="4108450"/>
          </a:xfrm>
        </p:spPr>
        <p:txBody>
          <a:bodyPr numCol="2"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6" name="Text Placeholder 7">
            <a:extLst>
              <a:ext uri="{FF2B5EF4-FFF2-40B4-BE49-F238E27FC236}">
                <a16:creationId xmlns:a16="http://schemas.microsoft.com/office/drawing/2014/main" id="{66FB04FF-5BAC-2BD5-FC22-039F925B7ABB}"/>
              </a:ext>
            </a:extLst>
          </p:cNvPr>
          <p:cNvSpPr>
            <a:spLocks noGrp="1"/>
          </p:cNvSpPr>
          <p:nvPr>
            <p:ph type="body" sz="quarter" idx="13" hasCustomPrompt="1"/>
          </p:nvPr>
        </p:nvSpPr>
        <p:spPr>
          <a:xfrm>
            <a:off x="9623424" y="0"/>
            <a:ext cx="2568575" cy="6169025"/>
          </a:xfrm>
          <a:gradFill flip="none" rotWithShape="1">
            <a:gsLst>
              <a:gs pos="0">
                <a:schemeClr val="tx2"/>
              </a:gs>
              <a:gs pos="99000">
                <a:schemeClr val="accent1"/>
              </a:gs>
            </a:gsLst>
            <a:lin ang="5400000" scaled="1"/>
            <a:tileRect/>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bg1"/>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4" name="Rounded Rectangle 13">
            <a:extLst>
              <a:ext uri="{FF2B5EF4-FFF2-40B4-BE49-F238E27FC236}">
                <a16:creationId xmlns:a16="http://schemas.microsoft.com/office/drawing/2014/main" id="{30FD9022-2914-7F52-5A0E-72641AC75369}"/>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2" name="Picture 1">
            <a:extLst>
              <a:ext uri="{FF2B5EF4-FFF2-40B4-BE49-F238E27FC236}">
                <a16:creationId xmlns:a16="http://schemas.microsoft.com/office/drawing/2014/main" id="{03668483-4313-0757-44B1-0DAF434D9D0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160949074"/>
      </p:ext>
    </p:extLst>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p:cSld name="1_3 big points">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1" name="Rounded Rectangle 10">
            <a:extLst>
              <a:ext uri="{FF2B5EF4-FFF2-40B4-BE49-F238E27FC236}">
                <a16:creationId xmlns:a16="http://schemas.microsoft.com/office/drawing/2014/main" id="{3D33C581-B6B9-DC60-BD58-9247567D9C8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9" name="Text Placeholder 20">
            <a:extLst>
              <a:ext uri="{FF2B5EF4-FFF2-40B4-BE49-F238E27FC236}">
                <a16:creationId xmlns:a16="http://schemas.microsoft.com/office/drawing/2014/main" id="{CD565C36-C22C-DCBB-DA43-FE673C201C69}"/>
              </a:ext>
            </a:extLst>
          </p:cNvPr>
          <p:cNvSpPr>
            <a:spLocks noGrp="1"/>
          </p:cNvSpPr>
          <p:nvPr>
            <p:ph type="body" sz="quarter" idx="25"/>
          </p:nvPr>
        </p:nvSpPr>
        <p:spPr>
          <a:xfrm flipH="1">
            <a:off x="0" y="3428996"/>
            <a:ext cx="12192000" cy="2740027"/>
          </a:xfrm>
          <a:blipFill>
            <a:blip r:embed="rId2">
              <a:alphaModFix/>
            </a:blip>
            <a:stretch>
              <a:fillRect t="-50534" b="-99755"/>
            </a:stretch>
          </a:blipFill>
        </p:spPr>
        <p:txBody>
          <a:bodyPr anchor="ctr"/>
          <a:lstStyle>
            <a:lvl1pP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8941873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reaker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18752497-0F11-A148-BE64-4764721D9502}"/>
              </a:ext>
            </a:extLst>
          </p:cNvPr>
          <p:cNvGrpSpPr/>
          <p:nvPr/>
        </p:nvGrpSpPr>
        <p:grpSpPr>
          <a:xfrm>
            <a:off x="-8238" y="609600"/>
            <a:ext cx="6245994" cy="5635625"/>
            <a:chOff x="-8238" y="355600"/>
            <a:chExt cx="6815438" cy="6149422"/>
          </a:xfrm>
        </p:grpSpPr>
        <p:sp>
          <p:nvSpPr>
            <p:cNvPr id="8" name="Freeform 7">
              <a:extLst>
                <a:ext uri="{FF2B5EF4-FFF2-40B4-BE49-F238E27FC236}">
                  <a16:creationId xmlns:a16="http://schemas.microsoft.com/office/drawing/2014/main" id="{26968DDD-2381-424F-9723-F5F32594F556}"/>
                </a:ext>
              </a:extLst>
            </p:cNvPr>
            <p:cNvSpPr/>
            <p:nvPr/>
          </p:nvSpPr>
          <p:spPr>
            <a:xfrm>
              <a:off x="-8238" y="355600"/>
              <a:ext cx="6815438" cy="6149422"/>
            </a:xfrm>
            <a:custGeom>
              <a:avLst/>
              <a:gdLst>
                <a:gd name="connsiteX0" fmla="*/ 0 w 6815438"/>
                <a:gd name="connsiteY0" fmla="*/ 0 h 6149422"/>
                <a:gd name="connsiteX1" fmla="*/ 6815438 w 6815438"/>
                <a:gd name="connsiteY1" fmla="*/ 0 h 6149422"/>
                <a:gd name="connsiteX2" fmla="*/ 5278083 w 6815438"/>
                <a:gd name="connsiteY2" fmla="*/ 6149422 h 6149422"/>
                <a:gd name="connsiteX3" fmla="*/ 0 w 6815438"/>
                <a:gd name="connsiteY3" fmla="*/ 6149422 h 6149422"/>
              </a:gdLst>
              <a:ahLst/>
              <a:cxnLst>
                <a:cxn ang="0">
                  <a:pos x="connsiteX0" y="connsiteY0"/>
                </a:cxn>
                <a:cxn ang="0">
                  <a:pos x="connsiteX1" y="connsiteY1"/>
                </a:cxn>
                <a:cxn ang="0">
                  <a:pos x="connsiteX2" y="connsiteY2"/>
                </a:cxn>
                <a:cxn ang="0">
                  <a:pos x="connsiteX3" y="connsiteY3"/>
                </a:cxn>
              </a:cxnLst>
              <a:rect l="l" t="t" r="r" b="b"/>
              <a:pathLst>
                <a:path w="6815438" h="6149422">
                  <a:moveTo>
                    <a:pt x="0" y="0"/>
                  </a:moveTo>
                  <a:lnTo>
                    <a:pt x="6815438" y="0"/>
                  </a:lnTo>
                  <a:lnTo>
                    <a:pt x="5278083" y="6149422"/>
                  </a:lnTo>
                  <a:lnTo>
                    <a:pt x="0" y="61494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a:extLst>
                <a:ext uri="{FF2B5EF4-FFF2-40B4-BE49-F238E27FC236}">
                  <a16:creationId xmlns:a16="http://schemas.microsoft.com/office/drawing/2014/main" id="{26C0937F-23EA-194F-8642-BEB28670398B}"/>
                </a:ext>
              </a:extLst>
            </p:cNvPr>
            <p:cNvSpPr/>
            <p:nvPr/>
          </p:nvSpPr>
          <p:spPr>
            <a:xfrm>
              <a:off x="-8238" y="6327405"/>
              <a:ext cx="5326364" cy="177617"/>
            </a:xfrm>
            <a:custGeom>
              <a:avLst/>
              <a:gdLst>
                <a:gd name="connsiteX0" fmla="*/ 0 w 5326364"/>
                <a:gd name="connsiteY0" fmla="*/ 0 h 177617"/>
                <a:gd name="connsiteX1" fmla="*/ 5326364 w 5326364"/>
                <a:gd name="connsiteY1" fmla="*/ 0 h 177617"/>
                <a:gd name="connsiteX2" fmla="*/ 5281960 w 5326364"/>
                <a:gd name="connsiteY2" fmla="*/ 177617 h 177617"/>
                <a:gd name="connsiteX3" fmla="*/ 0 w 5326364"/>
                <a:gd name="connsiteY3" fmla="*/ 177617 h 177617"/>
              </a:gdLst>
              <a:ahLst/>
              <a:cxnLst>
                <a:cxn ang="0">
                  <a:pos x="connsiteX0" y="connsiteY0"/>
                </a:cxn>
                <a:cxn ang="0">
                  <a:pos x="connsiteX1" y="connsiteY1"/>
                </a:cxn>
                <a:cxn ang="0">
                  <a:pos x="connsiteX2" y="connsiteY2"/>
                </a:cxn>
                <a:cxn ang="0">
                  <a:pos x="connsiteX3" y="connsiteY3"/>
                </a:cxn>
              </a:cxnLst>
              <a:rect l="l" t="t" r="r" b="b"/>
              <a:pathLst>
                <a:path w="5326364" h="177617">
                  <a:moveTo>
                    <a:pt x="0" y="0"/>
                  </a:moveTo>
                  <a:lnTo>
                    <a:pt x="5326364" y="0"/>
                  </a:lnTo>
                  <a:lnTo>
                    <a:pt x="5281960" y="177617"/>
                  </a:lnTo>
                  <a:lnTo>
                    <a:pt x="0" y="177617"/>
                  </a:lnTo>
                  <a:close/>
                </a:path>
              </a:pathLst>
            </a:cu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4" name="Text Placeholder 3">
            <a:extLst>
              <a:ext uri="{FF2B5EF4-FFF2-40B4-BE49-F238E27FC236}">
                <a16:creationId xmlns:a16="http://schemas.microsoft.com/office/drawing/2014/main" id="{15518AE9-A1AC-884F-94E4-FD7CF5C5894C}"/>
              </a:ext>
            </a:extLst>
          </p:cNvPr>
          <p:cNvSpPr>
            <a:spLocks noGrp="1"/>
          </p:cNvSpPr>
          <p:nvPr>
            <p:ph type="body" sz="quarter" idx="11" hasCustomPrompt="1"/>
          </p:nvPr>
        </p:nvSpPr>
        <p:spPr>
          <a:xfrm>
            <a:off x="804863" y="4261866"/>
            <a:ext cx="4023169" cy="1379538"/>
          </a:xfrm>
        </p:spPr>
        <p:txBody>
          <a:bodyPr>
            <a:normAutofit/>
          </a:bodyPr>
          <a:lstStyle>
            <a:lvl1pPr>
              <a:lnSpc>
                <a:spcPct val="100000"/>
              </a:lnSpc>
              <a:defRPr sz="4200" b="1">
                <a:solidFill>
                  <a:schemeClr val="bg1"/>
                </a:solidFill>
              </a:defRPr>
            </a:lvl1pPr>
          </a:lstStyle>
          <a:p>
            <a:pPr lvl="0"/>
            <a:r>
              <a:rPr lang="en-GB"/>
              <a:t>Section Title </a:t>
            </a:r>
            <a:br>
              <a:rPr lang="en-GB"/>
            </a:br>
            <a:r>
              <a:rPr lang="en-GB"/>
              <a:t>Goes Here</a:t>
            </a:r>
            <a:endParaRPr lang="en-US"/>
          </a:p>
        </p:txBody>
      </p:sp>
      <p:sp>
        <p:nvSpPr>
          <p:cNvPr id="17" name="Picture Placeholder 16">
            <a:extLst>
              <a:ext uri="{FF2B5EF4-FFF2-40B4-BE49-F238E27FC236}">
                <a16:creationId xmlns:a16="http://schemas.microsoft.com/office/drawing/2014/main" id="{51C856C7-5A9E-5B4F-8F15-13A5000A0696}"/>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6245225 h 6858000"/>
              <a:gd name="connsiteX5" fmla="*/ 4837088 w 12192000"/>
              <a:gd name="connsiteY5" fmla="*/ 6245225 h 6858000"/>
              <a:gd name="connsiteX6" fmla="*/ 6245994 w 12192000"/>
              <a:gd name="connsiteY6" fmla="*/ 609600 h 6858000"/>
              <a:gd name="connsiteX7" fmla="*/ 0 w 12192000"/>
              <a:gd name="connsiteY7" fmla="*/ 6096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0" y="6858000"/>
                </a:lnTo>
                <a:lnTo>
                  <a:pt x="0" y="6245225"/>
                </a:lnTo>
                <a:lnTo>
                  <a:pt x="4837088" y="6245225"/>
                </a:lnTo>
                <a:lnTo>
                  <a:pt x="6245994" y="609600"/>
                </a:lnTo>
                <a:lnTo>
                  <a:pt x="0" y="609600"/>
                </a:lnTo>
                <a:close/>
              </a:path>
            </a:pathLst>
          </a:custGeom>
          <a:solidFill>
            <a:schemeClr val="bg1">
              <a:lumMod val="95000"/>
            </a:schemeClr>
          </a:solidFill>
          <a:ln>
            <a:noFill/>
          </a:ln>
        </p:spPr>
        <p:txBody>
          <a:bodyPr wrap="square" anchor="ctr">
            <a:noAutofit/>
          </a:bodyPr>
          <a:lstStyle>
            <a:lvl1pPr algn="r">
              <a:defRPr/>
            </a:lvl1pPr>
          </a:lstStyle>
          <a:p>
            <a:r>
              <a:rPr lang="es-ES"/>
              <a:t>Haga clic en el icono para agregar una imagen</a:t>
            </a:r>
            <a:endParaRPr lang="en-GB"/>
          </a:p>
        </p:txBody>
      </p:sp>
      <p:sp>
        <p:nvSpPr>
          <p:cNvPr id="20" name="Text Placeholder 19">
            <a:extLst>
              <a:ext uri="{FF2B5EF4-FFF2-40B4-BE49-F238E27FC236}">
                <a16:creationId xmlns:a16="http://schemas.microsoft.com/office/drawing/2014/main" id="{F6748681-CB1E-D146-9743-66693C1EA6DC}"/>
              </a:ext>
            </a:extLst>
          </p:cNvPr>
          <p:cNvSpPr>
            <a:spLocks noGrp="1"/>
          </p:cNvSpPr>
          <p:nvPr>
            <p:ph type="body" sz="quarter" idx="12" hasCustomPrompt="1"/>
          </p:nvPr>
        </p:nvSpPr>
        <p:spPr>
          <a:xfrm>
            <a:off x="692727" y="887413"/>
            <a:ext cx="4655128" cy="2922587"/>
          </a:xfrm>
        </p:spPr>
        <p:txBody>
          <a:bodyPr anchor="ctr">
            <a:noAutofit/>
          </a:bodyPr>
          <a:lstStyle>
            <a:lvl1pPr>
              <a:defRPr sz="30000" b="1">
                <a:gradFill>
                  <a:gsLst>
                    <a:gs pos="12000">
                      <a:schemeClr val="accent2"/>
                    </a:gs>
                    <a:gs pos="93000">
                      <a:schemeClr val="accent3"/>
                    </a:gs>
                  </a:gsLst>
                  <a:lin ang="0" scaled="1"/>
                </a:gradFill>
              </a:defRPr>
            </a:lvl1pPr>
          </a:lstStyle>
          <a:p>
            <a:pPr lvl="0"/>
            <a:r>
              <a:rPr lang="en-GB"/>
              <a:t>00</a:t>
            </a:r>
            <a:endParaRPr lang="en-US"/>
          </a:p>
        </p:txBody>
      </p:sp>
    </p:spTree>
    <p:extLst>
      <p:ext uri="{BB962C8B-B14F-4D97-AF65-F5344CB8AC3E}">
        <p14:creationId xmlns:p14="http://schemas.microsoft.com/office/powerpoint/2010/main" val="32368395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tx1"/>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BE3069A-510B-D547-99D1-B2517D804836}"/>
              </a:ext>
            </a:extLst>
          </p:cNvPr>
          <p:cNvSpPr/>
          <p:nvPr userDrawn="1"/>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Picture Placeholder 8">
            <a:extLst>
              <a:ext uri="{FF2B5EF4-FFF2-40B4-BE49-F238E27FC236}">
                <a16:creationId xmlns:a16="http://schemas.microsoft.com/office/drawing/2014/main" id="{047BDA6D-F005-5D4D-96DF-0CD620081975}"/>
              </a:ext>
            </a:extLst>
          </p:cNvPr>
          <p:cNvSpPr>
            <a:spLocks noGrp="1"/>
          </p:cNvSpPr>
          <p:nvPr>
            <p:ph type="pic" sz="quarter" idx="14"/>
          </p:nvPr>
        </p:nvSpPr>
        <p:spPr>
          <a:xfrm>
            <a:off x="5452534"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 name="connsiteX9" fmla="*/ 127472 w 6739467"/>
              <a:gd name="connsiteY9" fmla="*/ 5988112 h 6497999"/>
              <a:gd name="connsiteX10" fmla="*/ 6265014 w 6739467"/>
              <a:gd name="connsiteY10" fmla="*/ 5988112 h 6497999"/>
              <a:gd name="connsiteX11" fmla="*/ 6265014 w 6739467"/>
              <a:gd name="connsiteY11" fmla="*/ 509887 h 6497999"/>
              <a:gd name="connsiteX12" fmla="*/ 1497029 w 6739467"/>
              <a:gd name="connsiteY12" fmla="*/ 509887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lnTo>
                  <a:pt x="127472" y="5988112"/>
                </a:lnTo>
                <a:lnTo>
                  <a:pt x="6265014" y="5988112"/>
                </a:lnTo>
                <a:lnTo>
                  <a:pt x="6265014" y="509887"/>
                </a:lnTo>
                <a:lnTo>
                  <a:pt x="1497029" y="509887"/>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187648" cy="1467212"/>
          </a:xfrm>
        </p:spPr>
        <p:txBody>
          <a:bodyPr/>
          <a:lstStyle>
            <a:lvl1pPr>
              <a:defRPr>
                <a:solidFill>
                  <a:schemeClr val="bg1"/>
                </a:solidFill>
              </a:defRPr>
            </a:lvl1pPr>
          </a:lstStyle>
          <a:p>
            <a:r>
              <a:rPr lang="en-GB"/>
              <a:t>Click to edit Master title style</a:t>
            </a:r>
          </a:p>
        </p:txBody>
      </p:sp>
      <p:sp>
        <p:nvSpPr>
          <p:cNvPr id="10" name="Freeform 9">
            <a:extLst>
              <a:ext uri="{FF2B5EF4-FFF2-40B4-BE49-F238E27FC236}">
                <a16:creationId xmlns:a16="http://schemas.microsoft.com/office/drawing/2014/main" id="{76045233-382C-5544-B7F4-FF91B32A01D9}"/>
              </a:ext>
            </a:extLst>
          </p:cNvPr>
          <p:cNvSpPr/>
          <p:nvPr userDrawn="1"/>
        </p:nvSpPr>
        <p:spPr>
          <a:xfrm>
            <a:off x="5181118" y="509887"/>
            <a:ext cx="6536430" cy="5478225"/>
          </a:xfrm>
          <a:custGeom>
            <a:avLst/>
            <a:gdLst>
              <a:gd name="connsiteX0" fmla="*/ 1369556 w 6536430"/>
              <a:gd name="connsiteY0" fmla="*/ 0 h 5478225"/>
              <a:gd name="connsiteX1" fmla="*/ 6536430 w 6536430"/>
              <a:gd name="connsiteY1" fmla="*/ 0 h 5478225"/>
              <a:gd name="connsiteX2" fmla="*/ 6536430 w 6536430"/>
              <a:gd name="connsiteY2" fmla="*/ 5478225 h 5478225"/>
              <a:gd name="connsiteX3" fmla="*/ 0 w 6536430"/>
              <a:gd name="connsiteY3" fmla="*/ 5478225 h 5478225"/>
            </a:gdLst>
            <a:ahLst/>
            <a:cxnLst>
              <a:cxn ang="0">
                <a:pos x="connsiteX0" y="connsiteY0"/>
              </a:cxn>
              <a:cxn ang="0">
                <a:pos x="connsiteX1" y="connsiteY1"/>
              </a:cxn>
              <a:cxn ang="0">
                <a:pos x="connsiteX2" y="connsiteY2"/>
              </a:cxn>
              <a:cxn ang="0">
                <a:pos x="connsiteX3" y="connsiteY3"/>
              </a:cxn>
            </a:cxnLst>
            <a:rect l="l" t="t" r="r" b="b"/>
            <a:pathLst>
              <a:path w="6536430" h="5478225">
                <a:moveTo>
                  <a:pt x="1369556" y="0"/>
                </a:moveTo>
                <a:lnTo>
                  <a:pt x="6536430" y="0"/>
                </a:lnTo>
                <a:lnTo>
                  <a:pt x="6536430" y="5478225"/>
                </a:lnTo>
                <a:lnTo>
                  <a:pt x="0" y="547822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76671605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ull Chart Slide">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EDCCA77-93B5-3F4D-89F5-D55DB5E62F69}"/>
              </a:ext>
            </a:extLst>
          </p:cNvPr>
          <p:cNvSpPr/>
          <p:nvPr userDrawn="1"/>
        </p:nvSpPr>
        <p:spPr>
          <a:xfrm>
            <a:off x="444843" y="415925"/>
            <a:ext cx="11392930" cy="5711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3">
            <a:extLst>
              <a:ext uri="{FF2B5EF4-FFF2-40B4-BE49-F238E27FC236}">
                <a16:creationId xmlns:a16="http://schemas.microsoft.com/office/drawing/2014/main" id="{356EBECB-C5D1-6548-B42C-A9EE50EB1D13}"/>
              </a:ext>
            </a:extLst>
          </p:cNvPr>
          <p:cNvSpPr>
            <a:spLocks noGrp="1"/>
          </p:cNvSpPr>
          <p:nvPr>
            <p:ph type="pic" sz="quarter" idx="14"/>
          </p:nvPr>
        </p:nvSpPr>
        <p:spPr>
          <a:xfrm>
            <a:off x="1637219" y="0"/>
            <a:ext cx="10554781" cy="6498000"/>
          </a:xfrm>
          <a:custGeom>
            <a:avLst/>
            <a:gdLst>
              <a:gd name="connsiteX0" fmla="*/ 1624501 w 10554781"/>
              <a:gd name="connsiteY0" fmla="*/ 0 h 6498000"/>
              <a:gd name="connsiteX1" fmla="*/ 3540583 w 10554781"/>
              <a:gd name="connsiteY1" fmla="*/ 0 h 6498000"/>
              <a:gd name="connsiteX2" fmla="*/ 4060849 w 10554781"/>
              <a:gd name="connsiteY2" fmla="*/ 0 h 6498000"/>
              <a:gd name="connsiteX3" fmla="*/ 10554781 w 10554781"/>
              <a:gd name="connsiteY3" fmla="*/ 0 h 6498000"/>
              <a:gd name="connsiteX4" fmla="*/ 10554781 w 10554781"/>
              <a:gd name="connsiteY4" fmla="*/ 6498000 h 6498000"/>
              <a:gd name="connsiteX5" fmla="*/ 4710388 w 10554781"/>
              <a:gd name="connsiteY5" fmla="*/ 6498000 h 6498000"/>
              <a:gd name="connsiteX6" fmla="*/ 4710781 w 10554781"/>
              <a:gd name="connsiteY6" fmla="*/ 6496050 h 6498000"/>
              <a:gd name="connsiteX7" fmla="*/ 4458781 w 10554781"/>
              <a:gd name="connsiteY7" fmla="*/ 6244050 h 6498000"/>
              <a:gd name="connsiteX8" fmla="*/ 4206781 w 10554781"/>
              <a:gd name="connsiteY8" fmla="*/ 6496050 h 6498000"/>
              <a:gd name="connsiteX9" fmla="*/ 4207175 w 10554781"/>
              <a:gd name="connsiteY9" fmla="*/ 6498000 h 6498000"/>
              <a:gd name="connsiteX10" fmla="*/ 4060849 w 10554781"/>
              <a:gd name="connsiteY10" fmla="*/ 6498000 h 6498000"/>
              <a:gd name="connsiteX11" fmla="*/ 3540583 w 10554781"/>
              <a:gd name="connsiteY11" fmla="*/ 6498000 h 6498000"/>
              <a:gd name="connsiteX12" fmla="*/ 0 w 10554781"/>
              <a:gd name="connsiteY12" fmla="*/ 6498000 h 6498000"/>
              <a:gd name="connsiteX13" fmla="*/ 94043 w 10554781"/>
              <a:gd name="connsiteY13" fmla="*/ 6121831 h 6498000"/>
              <a:gd name="connsiteX14" fmla="*/ 10192831 w 10554781"/>
              <a:gd name="connsiteY14" fmla="*/ 6121831 h 6498000"/>
              <a:gd name="connsiteX15" fmla="*/ 10192831 w 10554781"/>
              <a:gd name="connsiteY15" fmla="*/ 418454 h 6498000"/>
              <a:gd name="connsiteX16" fmla="*/ 1519888 w 10554781"/>
              <a:gd name="connsiteY16" fmla="*/ 41845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554781" h="6498000">
                <a:moveTo>
                  <a:pt x="1624501" y="0"/>
                </a:moveTo>
                <a:lnTo>
                  <a:pt x="3540583" y="0"/>
                </a:lnTo>
                <a:lnTo>
                  <a:pt x="4060849" y="0"/>
                </a:lnTo>
                <a:lnTo>
                  <a:pt x="10554781" y="0"/>
                </a:lnTo>
                <a:lnTo>
                  <a:pt x="10554781" y="6498000"/>
                </a:lnTo>
                <a:lnTo>
                  <a:pt x="4710388" y="6498000"/>
                </a:lnTo>
                <a:lnTo>
                  <a:pt x="4710781" y="6496050"/>
                </a:lnTo>
                <a:cubicBezTo>
                  <a:pt x="4710781" y="6356874"/>
                  <a:pt x="4597957" y="6244050"/>
                  <a:pt x="4458781" y="6244050"/>
                </a:cubicBezTo>
                <a:cubicBezTo>
                  <a:pt x="4319605" y="6244050"/>
                  <a:pt x="4206781" y="6356874"/>
                  <a:pt x="4206781" y="6496050"/>
                </a:cubicBezTo>
                <a:lnTo>
                  <a:pt x="4207175" y="6498000"/>
                </a:lnTo>
                <a:lnTo>
                  <a:pt x="4060849" y="6498000"/>
                </a:lnTo>
                <a:lnTo>
                  <a:pt x="3540583" y="6498000"/>
                </a:lnTo>
                <a:lnTo>
                  <a:pt x="0" y="6498000"/>
                </a:lnTo>
                <a:lnTo>
                  <a:pt x="94043" y="6121831"/>
                </a:lnTo>
                <a:lnTo>
                  <a:pt x="10192831" y="6121831"/>
                </a:lnTo>
                <a:lnTo>
                  <a:pt x="10192831" y="418454"/>
                </a:lnTo>
                <a:lnTo>
                  <a:pt x="1519888" y="418454"/>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5" y="2436813"/>
            <a:ext cx="10928171" cy="351651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28172" cy="1467212"/>
          </a:xfrm>
        </p:spPr>
        <p:txBody>
          <a:bodyPr/>
          <a:lstStyle/>
          <a:p>
            <a:r>
              <a:rPr lang="en-GB"/>
              <a:t>Click to edit Master title style</a:t>
            </a:r>
          </a:p>
        </p:txBody>
      </p:sp>
    </p:spTree>
    <p:extLst>
      <p:ext uri="{BB962C8B-B14F-4D97-AF65-F5344CB8AC3E}">
        <p14:creationId xmlns:p14="http://schemas.microsoft.com/office/powerpoint/2010/main" val="31480777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ase Study Slide">
    <p:bg>
      <p:bgPr>
        <a:solidFill>
          <a:schemeClr val="accent5"/>
        </a:solidFill>
        <a:effectLst/>
      </p:bgPr>
    </p:bg>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4D6D3A19-B41C-5A47-AF82-CCA882BCAB92}"/>
              </a:ext>
            </a:extLst>
          </p:cNvPr>
          <p:cNvSpPr>
            <a:spLocks noGrp="1"/>
          </p:cNvSpPr>
          <p:nvPr>
            <p:ph type="body" sz="quarter" idx="13" hasCustomPrompt="1"/>
          </p:nvPr>
        </p:nvSpPr>
        <p:spPr>
          <a:xfrm>
            <a:off x="609600" y="2941638"/>
            <a:ext cx="10969625" cy="3170237"/>
          </a:xfrm>
          <a:solidFill>
            <a:schemeClr val="bg1"/>
          </a:solidFill>
        </p:spPr>
        <p:txBody>
          <a:bodyPr anchor="ctr">
            <a:normAutofit/>
          </a:bodyPr>
          <a:lstStyle>
            <a:lvl1pPr algn="ctr">
              <a:defRPr sz="100"/>
            </a:lvl1pPr>
          </a:lstStyle>
          <a:p>
            <a:pPr lvl="0"/>
            <a:r>
              <a:rPr lang="en-US"/>
              <a:t> </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10965600" cy="777240"/>
          </a:xfrm>
        </p:spPr>
        <p:txBody>
          <a:bodyPr/>
          <a:lstStyle/>
          <a:p>
            <a:r>
              <a:rPr lang="en-GB"/>
              <a:t>Case Study Title Goes Here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7" name="Text Placeholder 8">
            <a:extLst>
              <a:ext uri="{FF2B5EF4-FFF2-40B4-BE49-F238E27FC236}">
                <a16:creationId xmlns:a16="http://schemas.microsoft.com/office/drawing/2014/main" id="{E27557F0-1BBA-6647-9998-DCEAAFB33B64}"/>
              </a:ext>
            </a:extLst>
          </p:cNvPr>
          <p:cNvSpPr>
            <a:spLocks noGrp="1"/>
          </p:cNvSpPr>
          <p:nvPr>
            <p:ph type="body" sz="quarter" idx="14" hasCustomPrompt="1"/>
          </p:nvPr>
        </p:nvSpPr>
        <p:spPr>
          <a:xfrm>
            <a:off x="619531"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0" name="Text Placeholder 8">
            <a:extLst>
              <a:ext uri="{FF2B5EF4-FFF2-40B4-BE49-F238E27FC236}">
                <a16:creationId xmlns:a16="http://schemas.microsoft.com/office/drawing/2014/main" id="{53948A59-8AF0-DE4F-8535-2F0B40648D11}"/>
              </a:ext>
            </a:extLst>
          </p:cNvPr>
          <p:cNvSpPr>
            <a:spLocks noGrp="1"/>
          </p:cNvSpPr>
          <p:nvPr>
            <p:ph type="body" sz="quarter" idx="15" hasCustomPrompt="1"/>
          </p:nvPr>
        </p:nvSpPr>
        <p:spPr>
          <a:xfrm>
            <a:off x="7991068"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1" name="Text Placeholder 8">
            <a:extLst>
              <a:ext uri="{FF2B5EF4-FFF2-40B4-BE49-F238E27FC236}">
                <a16:creationId xmlns:a16="http://schemas.microsoft.com/office/drawing/2014/main" id="{18F82DBF-EC05-BD45-B722-B564A053E9EB}"/>
              </a:ext>
            </a:extLst>
          </p:cNvPr>
          <p:cNvSpPr>
            <a:spLocks noGrp="1"/>
          </p:cNvSpPr>
          <p:nvPr>
            <p:ph type="body" sz="quarter" idx="16" hasCustomPrompt="1"/>
          </p:nvPr>
        </p:nvSpPr>
        <p:spPr>
          <a:xfrm>
            <a:off x="4305300"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33" name="Text Placeholder 32">
            <a:extLst>
              <a:ext uri="{FF2B5EF4-FFF2-40B4-BE49-F238E27FC236}">
                <a16:creationId xmlns:a16="http://schemas.microsoft.com/office/drawing/2014/main" id="{75B94588-F5B7-004F-AF61-113E2169F510}"/>
              </a:ext>
            </a:extLst>
          </p:cNvPr>
          <p:cNvSpPr>
            <a:spLocks noGrp="1"/>
          </p:cNvSpPr>
          <p:nvPr>
            <p:ph type="body" sz="quarter" idx="17" hasCustomPrompt="1"/>
          </p:nvPr>
        </p:nvSpPr>
        <p:spPr>
          <a:xfrm>
            <a:off x="619530" y="1531620"/>
            <a:ext cx="10966590" cy="542176"/>
          </a:xfrm>
          <a:custGeom>
            <a:avLst/>
            <a:gdLst>
              <a:gd name="connsiteX0" fmla="*/ 7371537 w 10966590"/>
              <a:gd name="connsiteY0" fmla="*/ 0 h 542176"/>
              <a:gd name="connsiteX1" fmla="*/ 10966590 w 10966590"/>
              <a:gd name="connsiteY1" fmla="*/ 0 h 542176"/>
              <a:gd name="connsiteX2" fmla="*/ 10966590 w 10966590"/>
              <a:gd name="connsiteY2" fmla="*/ 542176 h 542176"/>
              <a:gd name="connsiteX3" fmla="*/ 7371537 w 10966590"/>
              <a:gd name="connsiteY3" fmla="*/ 542176 h 542176"/>
              <a:gd name="connsiteX4" fmla="*/ 3685769 w 10966590"/>
              <a:gd name="connsiteY4" fmla="*/ 0 h 542176"/>
              <a:gd name="connsiteX5" fmla="*/ 7280822 w 10966590"/>
              <a:gd name="connsiteY5" fmla="*/ 0 h 542176"/>
              <a:gd name="connsiteX6" fmla="*/ 7280822 w 10966590"/>
              <a:gd name="connsiteY6" fmla="*/ 542176 h 542176"/>
              <a:gd name="connsiteX7" fmla="*/ 3685769 w 10966590"/>
              <a:gd name="connsiteY7" fmla="*/ 542176 h 542176"/>
              <a:gd name="connsiteX8" fmla="*/ 0 w 10966590"/>
              <a:gd name="connsiteY8" fmla="*/ 0 h 542176"/>
              <a:gd name="connsiteX9" fmla="*/ 3595053 w 10966590"/>
              <a:gd name="connsiteY9" fmla="*/ 0 h 542176"/>
              <a:gd name="connsiteX10" fmla="*/ 3595053 w 10966590"/>
              <a:gd name="connsiteY10" fmla="*/ 542176 h 542176"/>
              <a:gd name="connsiteX11" fmla="*/ 0 w 10966590"/>
              <a:gd name="connsiteY11" fmla="*/ 542176 h 54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66590" h="542176">
                <a:moveTo>
                  <a:pt x="7371537" y="0"/>
                </a:moveTo>
                <a:lnTo>
                  <a:pt x="10966590" y="0"/>
                </a:lnTo>
                <a:lnTo>
                  <a:pt x="10966590" y="542176"/>
                </a:lnTo>
                <a:lnTo>
                  <a:pt x="7371537" y="542176"/>
                </a:lnTo>
                <a:close/>
                <a:moveTo>
                  <a:pt x="3685769" y="0"/>
                </a:moveTo>
                <a:lnTo>
                  <a:pt x="7280822" y="0"/>
                </a:lnTo>
                <a:lnTo>
                  <a:pt x="7280822" y="542176"/>
                </a:lnTo>
                <a:lnTo>
                  <a:pt x="3685769" y="542176"/>
                </a:lnTo>
                <a:close/>
                <a:moveTo>
                  <a:pt x="0" y="0"/>
                </a:moveTo>
                <a:lnTo>
                  <a:pt x="3595053" y="0"/>
                </a:lnTo>
                <a:lnTo>
                  <a:pt x="3595053" y="542176"/>
                </a:lnTo>
                <a:lnTo>
                  <a:pt x="0" y="542176"/>
                </a:lnTo>
                <a:close/>
              </a:path>
            </a:pathLst>
          </a:custGeom>
          <a:gradFill>
            <a:gsLst>
              <a:gs pos="0">
                <a:schemeClr val="accent2"/>
              </a:gs>
              <a:gs pos="100000">
                <a:schemeClr val="accent3"/>
              </a:gs>
            </a:gsLst>
            <a:lin ang="0" scaled="1"/>
          </a:gradFill>
        </p:spPr>
        <p:txBody>
          <a:bodyPr wrap="square" anchor="ctr">
            <a:noAutofit/>
          </a:bodyPr>
          <a:lstStyle>
            <a:lvl1pPr algn="ctr">
              <a:defRPr sz="100" b="1">
                <a:solidFill>
                  <a:schemeClr val="bg1"/>
                </a:solidFill>
              </a:defRPr>
            </a:lvl1pPr>
          </a:lstStyle>
          <a:p>
            <a:pPr lvl="0"/>
            <a:r>
              <a:rPr lang="en-US"/>
              <a:t> </a:t>
            </a:r>
          </a:p>
        </p:txBody>
      </p:sp>
      <p:sp>
        <p:nvSpPr>
          <p:cNvPr id="30" name="Text Placeholder 8">
            <a:extLst>
              <a:ext uri="{FF2B5EF4-FFF2-40B4-BE49-F238E27FC236}">
                <a16:creationId xmlns:a16="http://schemas.microsoft.com/office/drawing/2014/main" id="{5F798D50-4CE4-F447-87F8-15FF8A1658CF}"/>
              </a:ext>
            </a:extLst>
          </p:cNvPr>
          <p:cNvSpPr>
            <a:spLocks noGrp="1"/>
          </p:cNvSpPr>
          <p:nvPr>
            <p:ph type="body" sz="quarter" idx="20" hasCustomPrompt="1"/>
          </p:nvPr>
        </p:nvSpPr>
        <p:spPr>
          <a:xfrm>
            <a:off x="619531"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1" name="Text Placeholder 8">
            <a:extLst>
              <a:ext uri="{FF2B5EF4-FFF2-40B4-BE49-F238E27FC236}">
                <a16:creationId xmlns:a16="http://schemas.microsoft.com/office/drawing/2014/main" id="{DD283EE5-3BA3-874C-A54B-C4EDCBEDDAC1}"/>
              </a:ext>
            </a:extLst>
          </p:cNvPr>
          <p:cNvSpPr>
            <a:spLocks noGrp="1"/>
          </p:cNvSpPr>
          <p:nvPr>
            <p:ph type="body" sz="quarter" idx="21" hasCustomPrompt="1"/>
          </p:nvPr>
        </p:nvSpPr>
        <p:spPr>
          <a:xfrm>
            <a:off x="7991068"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2" name="Text Placeholder 8">
            <a:extLst>
              <a:ext uri="{FF2B5EF4-FFF2-40B4-BE49-F238E27FC236}">
                <a16:creationId xmlns:a16="http://schemas.microsoft.com/office/drawing/2014/main" id="{E5589F9A-A53F-A84C-B850-BA74F7670512}"/>
              </a:ext>
            </a:extLst>
          </p:cNvPr>
          <p:cNvSpPr>
            <a:spLocks noGrp="1"/>
          </p:cNvSpPr>
          <p:nvPr>
            <p:ph type="body" sz="quarter" idx="22" hasCustomPrompt="1"/>
          </p:nvPr>
        </p:nvSpPr>
        <p:spPr>
          <a:xfrm>
            <a:off x="4305300"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Tree>
    <p:extLst>
      <p:ext uri="{BB962C8B-B14F-4D97-AF65-F5344CB8AC3E}">
        <p14:creationId xmlns:p14="http://schemas.microsoft.com/office/powerpoint/2010/main" val="193111654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1104900" y="1363980"/>
            <a:ext cx="10043159" cy="4130040"/>
          </a:xfrm>
          <a:prstGeom prst="parallelogram">
            <a:avLst/>
          </a:prstGeom>
          <a:solidFill>
            <a:schemeClr val="tx1"/>
          </a:solidFill>
        </p:spPr>
        <p:txBody>
          <a:bodyPr anchor="ctr"/>
          <a:lstStyle>
            <a:lvl1pPr algn="ctr">
              <a:lnSpc>
                <a:spcPct val="80000"/>
              </a:lnSpc>
              <a:spcAft>
                <a:spcPts val="600"/>
              </a:spcAft>
              <a:defRPr sz="2400" b="1">
                <a:solidFill>
                  <a:schemeClr val="bg1"/>
                </a:solidFill>
              </a:defRPr>
            </a:lvl1pPr>
            <a:lvl2pPr algn="ctr">
              <a:lnSpc>
                <a:spcPct val="80000"/>
              </a:lnSpc>
              <a:spcAft>
                <a:spcPts val="600"/>
              </a:spcAft>
              <a:defRPr sz="6000">
                <a:solidFill>
                  <a:schemeClr val="bg1"/>
                </a:solidFill>
              </a:defRPr>
            </a:lvl2pPr>
            <a:lvl3pPr marL="7938" indent="0" algn="ctr">
              <a:lnSpc>
                <a:spcPct val="80000"/>
              </a:lnSpc>
              <a:spcAft>
                <a:spcPts val="600"/>
              </a:spcAft>
              <a:buNone/>
              <a:defRPr sz="2400" b="1">
                <a:solidFill>
                  <a:schemeClr val="bg1"/>
                </a:solidFill>
              </a:defRPr>
            </a:lvl3pPr>
            <a:lvl4pPr algn="ctr">
              <a:lnSpc>
                <a:spcPct val="80000"/>
              </a:lnSpc>
              <a:spcAft>
                <a:spcPts val="600"/>
              </a:spcAft>
              <a:defRPr sz="4800">
                <a:solidFill>
                  <a:schemeClr val="bg1"/>
                </a:solidFill>
              </a:defRPr>
            </a:lvl4pPr>
            <a:lvl5pPr algn="ctr">
              <a:lnSpc>
                <a:spcPct val="80000"/>
              </a:lnSpc>
              <a:spcAft>
                <a:spcPts val="600"/>
              </a:spcAft>
              <a:defRPr sz="2400" b="1">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133239619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tateme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9">
            <a:extLst>
              <a:ext uri="{FF2B5EF4-FFF2-40B4-BE49-F238E27FC236}">
                <a16:creationId xmlns:a16="http://schemas.microsoft.com/office/drawing/2014/main" id="{075D72E6-9411-1B4C-81D0-42BD2EE8C246}"/>
              </a:ext>
            </a:extLst>
          </p:cNvPr>
          <p:cNvSpPr>
            <a:spLocks noGrp="1"/>
          </p:cNvSpPr>
          <p:nvPr>
            <p:ph type="body" sz="quarter" idx="13" hasCustomPrompt="1"/>
          </p:nvPr>
        </p:nvSpPr>
        <p:spPr>
          <a:xfrm>
            <a:off x="2174875" y="5119050"/>
            <a:ext cx="7839075" cy="97905"/>
          </a:xfrm>
          <a:gradFill>
            <a:gsLst>
              <a:gs pos="0">
                <a:schemeClr val="accent2"/>
              </a:gs>
              <a:gs pos="100000">
                <a:schemeClr val="accent3"/>
              </a:gs>
            </a:gsLst>
            <a:lin ang="0" scaled="1"/>
          </a:gradFill>
        </p:spPr>
        <p:txBody>
          <a:bodyPr anchor="ctr">
            <a:normAutofit/>
          </a:bodyPr>
          <a:lstStyle>
            <a:lvl1pPr algn="ctr">
              <a:defRPr sz="100">
                <a:gradFill>
                  <a:gsLst>
                    <a:gs pos="0">
                      <a:schemeClr val="accent2"/>
                    </a:gs>
                    <a:gs pos="100000">
                      <a:schemeClr val="accent3"/>
                    </a:gs>
                  </a:gsLst>
                  <a:lin ang="0" scaled="1"/>
                </a:gradFill>
              </a:defRPr>
            </a:lvl1pPr>
          </a:lstStyle>
          <a:p>
            <a:pPr lvl="0"/>
            <a:r>
              <a:rPr lang="en-US"/>
              <a:t>   </a:t>
            </a:r>
          </a:p>
        </p:txBody>
      </p:sp>
      <p:sp>
        <p:nvSpPr>
          <p:cNvPr id="12" name="Text Placeholder 9">
            <a:extLst>
              <a:ext uri="{FF2B5EF4-FFF2-40B4-BE49-F238E27FC236}">
                <a16:creationId xmlns:a16="http://schemas.microsoft.com/office/drawing/2014/main" id="{7DC2C98D-EEE6-244E-B9DD-32C94FB0924D}"/>
              </a:ext>
            </a:extLst>
          </p:cNvPr>
          <p:cNvSpPr>
            <a:spLocks noGrp="1"/>
          </p:cNvSpPr>
          <p:nvPr>
            <p:ph type="body" sz="quarter" idx="14" hasCustomPrompt="1"/>
          </p:nvPr>
        </p:nvSpPr>
        <p:spPr>
          <a:xfrm>
            <a:off x="2174875" y="1662666"/>
            <a:ext cx="7839075" cy="97905"/>
          </a:xfrm>
          <a:gradFill>
            <a:gsLst>
              <a:gs pos="0">
                <a:schemeClr val="accent2"/>
              </a:gs>
              <a:gs pos="100000">
                <a:schemeClr val="accent3"/>
              </a:gs>
            </a:gsLst>
            <a:lin ang="0" scaled="1"/>
          </a:gradFill>
        </p:spPr>
        <p:txBody>
          <a:bodyPr anchor="ctr">
            <a:normAutofit/>
          </a:bodyPr>
          <a:lstStyle>
            <a:lvl1pPr algn="ctr">
              <a:defRPr sz="100">
                <a:gradFill>
                  <a:gsLst>
                    <a:gs pos="0">
                      <a:schemeClr val="accent2"/>
                    </a:gs>
                    <a:gs pos="100000">
                      <a:schemeClr val="accent3"/>
                    </a:gs>
                  </a:gsLst>
                  <a:lin ang="0" scaled="1"/>
                </a:gradFill>
              </a:defRPr>
            </a:lvl1pPr>
          </a:lstStyle>
          <a:p>
            <a:pPr lvl="0"/>
            <a:r>
              <a:rPr lang="en-US"/>
              <a:t>   </a:t>
            </a:r>
          </a:p>
        </p:txBody>
      </p:sp>
      <p:sp>
        <p:nvSpPr>
          <p:cNvPr id="4" name="Text Placeholder 3">
            <a:extLst>
              <a:ext uri="{FF2B5EF4-FFF2-40B4-BE49-F238E27FC236}">
                <a16:creationId xmlns:a16="http://schemas.microsoft.com/office/drawing/2014/main" id="{479E8BC8-E37D-DC43-B023-CA84A9CACB19}"/>
              </a:ext>
            </a:extLst>
          </p:cNvPr>
          <p:cNvSpPr>
            <a:spLocks noGrp="1"/>
          </p:cNvSpPr>
          <p:nvPr>
            <p:ph type="body" sz="quarter" idx="15" hasCustomPrompt="1"/>
          </p:nvPr>
        </p:nvSpPr>
        <p:spPr>
          <a:xfrm>
            <a:off x="590550" y="2866232"/>
            <a:ext cx="10761663" cy="1125537"/>
          </a:xfrm>
        </p:spPr>
        <p:txBody>
          <a:bodyPr anchor="ctr">
            <a:normAutofit/>
          </a:bodyPr>
          <a:lstStyle>
            <a:lvl1pPr algn="ctr">
              <a:defRPr sz="5000" b="1">
                <a:solidFill>
                  <a:schemeClr val="bg1"/>
                </a:solidFill>
              </a:defRPr>
            </a:lvl1pPr>
          </a:lstStyle>
          <a:p>
            <a:pPr lvl="0"/>
            <a:r>
              <a:rPr lang="en-US"/>
              <a:t>Statement Goes Here</a:t>
            </a:r>
          </a:p>
        </p:txBody>
      </p:sp>
    </p:spTree>
    <p:extLst>
      <p:ext uri="{BB962C8B-B14F-4D97-AF65-F5344CB8AC3E}">
        <p14:creationId xmlns:p14="http://schemas.microsoft.com/office/powerpoint/2010/main" val="300170967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hree Poi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39" name="Content Placeholder 2">
            <a:extLst>
              <a:ext uri="{FF2B5EF4-FFF2-40B4-BE49-F238E27FC236}">
                <a16:creationId xmlns:a16="http://schemas.microsoft.com/office/drawing/2014/main" id="{6F586F69-3533-5F4F-85BF-457BB915F941}"/>
              </a:ext>
            </a:extLst>
          </p:cNvPr>
          <p:cNvSpPr>
            <a:spLocks noGrp="1"/>
          </p:cNvSpPr>
          <p:nvPr>
            <p:ph idx="1" hasCustomPrompt="1"/>
          </p:nvPr>
        </p:nvSpPr>
        <p:spPr>
          <a:xfrm>
            <a:off x="652329"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3" name="Content Placeholder 52">
            <a:extLst>
              <a:ext uri="{FF2B5EF4-FFF2-40B4-BE49-F238E27FC236}">
                <a16:creationId xmlns:a16="http://schemas.microsoft.com/office/drawing/2014/main" id="{C27B8D16-878E-594C-BA9E-010EE25E648C}"/>
              </a:ext>
            </a:extLst>
          </p:cNvPr>
          <p:cNvSpPr>
            <a:spLocks noGrp="1"/>
          </p:cNvSpPr>
          <p:nvPr>
            <p:ph idx="13" hasCustomPrompt="1"/>
          </p:nvPr>
        </p:nvSpPr>
        <p:spPr>
          <a:xfrm>
            <a:off x="617264" y="5301208"/>
            <a:ext cx="10452445" cy="195352"/>
          </a:xfrm>
          <a:custGeom>
            <a:avLst/>
            <a:gdLst>
              <a:gd name="connsiteX0" fmla="*/ 7110414 w 10452445"/>
              <a:gd name="connsiteY0" fmla="*/ 0 h 195352"/>
              <a:gd name="connsiteX1" fmla="*/ 10452445 w 10452445"/>
              <a:gd name="connsiteY1" fmla="*/ 0 h 195352"/>
              <a:gd name="connsiteX2" fmla="*/ 10421154 w 10452445"/>
              <a:gd name="connsiteY2" fmla="*/ 195352 h 195352"/>
              <a:gd name="connsiteX3" fmla="*/ 7079123 w 10452445"/>
              <a:gd name="connsiteY3" fmla="*/ 195352 h 195352"/>
              <a:gd name="connsiteX4" fmla="*/ 3577116 w 10452445"/>
              <a:gd name="connsiteY4" fmla="*/ 0 h 195352"/>
              <a:gd name="connsiteX5" fmla="*/ 6919147 w 10452445"/>
              <a:gd name="connsiteY5" fmla="*/ 0 h 195352"/>
              <a:gd name="connsiteX6" fmla="*/ 6887856 w 10452445"/>
              <a:gd name="connsiteY6" fmla="*/ 195352 h 195352"/>
              <a:gd name="connsiteX7" fmla="*/ 3545825 w 10452445"/>
              <a:gd name="connsiteY7" fmla="*/ 195352 h 195352"/>
              <a:gd name="connsiteX8" fmla="*/ 31291 w 10452445"/>
              <a:gd name="connsiteY8" fmla="*/ 0 h 195352"/>
              <a:gd name="connsiteX9" fmla="*/ 3373323 w 10452445"/>
              <a:gd name="connsiteY9" fmla="*/ 0 h 195352"/>
              <a:gd name="connsiteX10" fmla="*/ 3342031 w 10452445"/>
              <a:gd name="connsiteY10" fmla="*/ 195352 h 195352"/>
              <a:gd name="connsiteX11" fmla="*/ 0 w 10452445"/>
              <a:gd name="connsiteY11" fmla="*/ 195352 h 195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52445" h="195352">
                <a:moveTo>
                  <a:pt x="7110414" y="0"/>
                </a:moveTo>
                <a:lnTo>
                  <a:pt x="10452445" y="0"/>
                </a:lnTo>
                <a:lnTo>
                  <a:pt x="10421154" y="195352"/>
                </a:lnTo>
                <a:lnTo>
                  <a:pt x="7079123" y="195352"/>
                </a:lnTo>
                <a:close/>
                <a:moveTo>
                  <a:pt x="3577116" y="0"/>
                </a:moveTo>
                <a:lnTo>
                  <a:pt x="6919147" y="0"/>
                </a:lnTo>
                <a:lnTo>
                  <a:pt x="6887856" y="195352"/>
                </a:lnTo>
                <a:lnTo>
                  <a:pt x="3545825" y="195352"/>
                </a:lnTo>
                <a:close/>
                <a:moveTo>
                  <a:pt x="31291" y="0"/>
                </a:moveTo>
                <a:lnTo>
                  <a:pt x="3373323" y="0"/>
                </a:lnTo>
                <a:lnTo>
                  <a:pt x="3342031" y="195352"/>
                </a:lnTo>
                <a:lnTo>
                  <a:pt x="0" y="195352"/>
                </a:lnTo>
                <a:close/>
              </a:path>
            </a:pathLst>
          </a:custGeom>
          <a:gradFill>
            <a:gsLst>
              <a:gs pos="0">
                <a:schemeClr val="accent2"/>
              </a:gs>
              <a:gs pos="100000">
                <a:schemeClr val="accent3"/>
              </a:gs>
            </a:gsLst>
            <a:lin ang="0" scaled="1"/>
          </a:gradFill>
        </p:spPr>
        <p:txBody>
          <a:bodyPr wrap="square" anchor="ctr">
            <a:no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3" name="Text Placeholder 42">
            <a:extLst>
              <a:ext uri="{FF2B5EF4-FFF2-40B4-BE49-F238E27FC236}">
                <a16:creationId xmlns:a16="http://schemas.microsoft.com/office/drawing/2014/main" id="{731E1C47-DD69-A64A-8A3C-17882AE12DD7}"/>
              </a:ext>
            </a:extLst>
          </p:cNvPr>
          <p:cNvSpPr>
            <a:spLocks noGrp="1"/>
          </p:cNvSpPr>
          <p:nvPr>
            <p:ph type="body" sz="quarter" idx="14" hasCustomPrompt="1"/>
          </p:nvPr>
        </p:nvSpPr>
        <p:spPr>
          <a:xfrm>
            <a:off x="1266214"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4" name="Text Placeholder 42">
            <a:extLst>
              <a:ext uri="{FF2B5EF4-FFF2-40B4-BE49-F238E27FC236}">
                <a16:creationId xmlns:a16="http://schemas.microsoft.com/office/drawing/2014/main" id="{D90EC933-9590-AE4A-B72E-4F29C40DFEC9}"/>
              </a:ext>
            </a:extLst>
          </p:cNvPr>
          <p:cNvSpPr>
            <a:spLocks noGrp="1"/>
          </p:cNvSpPr>
          <p:nvPr>
            <p:ph type="body" sz="quarter" idx="15" hasCustomPrompt="1"/>
          </p:nvPr>
        </p:nvSpPr>
        <p:spPr>
          <a:xfrm>
            <a:off x="1266214"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5" name="Content Placeholder 2">
            <a:extLst>
              <a:ext uri="{FF2B5EF4-FFF2-40B4-BE49-F238E27FC236}">
                <a16:creationId xmlns:a16="http://schemas.microsoft.com/office/drawing/2014/main" id="{F1E6AA1F-0C53-9E4E-BA5C-8F931F63578F}"/>
              </a:ext>
            </a:extLst>
          </p:cNvPr>
          <p:cNvSpPr>
            <a:spLocks noGrp="1"/>
          </p:cNvSpPr>
          <p:nvPr>
            <p:ph idx="16" hasCustomPrompt="1"/>
          </p:nvPr>
        </p:nvSpPr>
        <p:spPr>
          <a:xfrm>
            <a:off x="4198154"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7" name="Text Placeholder 42">
            <a:extLst>
              <a:ext uri="{FF2B5EF4-FFF2-40B4-BE49-F238E27FC236}">
                <a16:creationId xmlns:a16="http://schemas.microsoft.com/office/drawing/2014/main" id="{9752D0A0-8F32-4C4D-846A-F569F0F7D5C0}"/>
              </a:ext>
            </a:extLst>
          </p:cNvPr>
          <p:cNvSpPr>
            <a:spLocks noGrp="1"/>
          </p:cNvSpPr>
          <p:nvPr>
            <p:ph type="body" sz="quarter" idx="18" hasCustomPrompt="1"/>
          </p:nvPr>
        </p:nvSpPr>
        <p:spPr>
          <a:xfrm>
            <a:off x="4812039"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8" name="Text Placeholder 42">
            <a:extLst>
              <a:ext uri="{FF2B5EF4-FFF2-40B4-BE49-F238E27FC236}">
                <a16:creationId xmlns:a16="http://schemas.microsoft.com/office/drawing/2014/main" id="{D8DF6BB9-0AFD-A940-A490-D9F799773698}"/>
              </a:ext>
            </a:extLst>
          </p:cNvPr>
          <p:cNvSpPr>
            <a:spLocks noGrp="1"/>
          </p:cNvSpPr>
          <p:nvPr>
            <p:ph type="body" sz="quarter" idx="19" hasCustomPrompt="1"/>
          </p:nvPr>
        </p:nvSpPr>
        <p:spPr>
          <a:xfrm>
            <a:off x="4812039"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9" name="Content Placeholder 2">
            <a:extLst>
              <a:ext uri="{FF2B5EF4-FFF2-40B4-BE49-F238E27FC236}">
                <a16:creationId xmlns:a16="http://schemas.microsoft.com/office/drawing/2014/main" id="{89046D37-1DEB-0D4E-8765-C5E2335F86F6}"/>
              </a:ext>
            </a:extLst>
          </p:cNvPr>
          <p:cNvSpPr>
            <a:spLocks noGrp="1"/>
          </p:cNvSpPr>
          <p:nvPr>
            <p:ph idx="20" hasCustomPrompt="1"/>
          </p:nvPr>
        </p:nvSpPr>
        <p:spPr>
          <a:xfrm>
            <a:off x="7731452"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1" name="Text Placeholder 42">
            <a:extLst>
              <a:ext uri="{FF2B5EF4-FFF2-40B4-BE49-F238E27FC236}">
                <a16:creationId xmlns:a16="http://schemas.microsoft.com/office/drawing/2014/main" id="{60C5B26C-67C1-4B41-A927-21EF4C982243}"/>
              </a:ext>
            </a:extLst>
          </p:cNvPr>
          <p:cNvSpPr>
            <a:spLocks noGrp="1"/>
          </p:cNvSpPr>
          <p:nvPr>
            <p:ph type="body" sz="quarter" idx="22" hasCustomPrompt="1"/>
          </p:nvPr>
        </p:nvSpPr>
        <p:spPr>
          <a:xfrm>
            <a:off x="8345337"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52" name="Text Placeholder 42">
            <a:extLst>
              <a:ext uri="{FF2B5EF4-FFF2-40B4-BE49-F238E27FC236}">
                <a16:creationId xmlns:a16="http://schemas.microsoft.com/office/drawing/2014/main" id="{DE5D7B1E-322F-4043-856C-5F50C2ED9436}"/>
              </a:ext>
            </a:extLst>
          </p:cNvPr>
          <p:cNvSpPr>
            <a:spLocks noGrp="1"/>
          </p:cNvSpPr>
          <p:nvPr>
            <p:ph type="body" sz="quarter" idx="23" hasCustomPrompt="1"/>
          </p:nvPr>
        </p:nvSpPr>
        <p:spPr>
          <a:xfrm>
            <a:off x="8345337"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Title 2">
            <a:extLst>
              <a:ext uri="{FF2B5EF4-FFF2-40B4-BE49-F238E27FC236}">
                <a16:creationId xmlns:a16="http://schemas.microsoft.com/office/drawing/2014/main" id="{21ADF616-547B-FE4F-83B6-337F9715E95D}"/>
              </a:ext>
            </a:extLst>
          </p:cNvPr>
          <p:cNvSpPr>
            <a:spLocks noGrp="1"/>
          </p:cNvSpPr>
          <p:nvPr>
            <p:ph type="title"/>
          </p:nvPr>
        </p:nvSpPr>
        <p:spPr>
          <a:xfrm>
            <a:off x="618065" y="1188720"/>
            <a:ext cx="10965600" cy="934720"/>
          </a:xfrm>
        </p:spPr>
        <p:txBody>
          <a:bodyPr/>
          <a:lstStyle>
            <a:lvl1pPr algn="ctr">
              <a:defRPr>
                <a:solidFill>
                  <a:schemeClr val="bg1"/>
                </a:solidFill>
              </a:defRPr>
            </a:lvl1pPr>
          </a:lstStyle>
          <a:p>
            <a:r>
              <a:rPr lang="en-GB"/>
              <a:t>Click to edit Master title style</a:t>
            </a:r>
            <a:endParaRPr lang="en-US"/>
          </a:p>
        </p:txBody>
      </p:sp>
    </p:spTree>
    <p:extLst>
      <p:ext uri="{BB962C8B-B14F-4D97-AF65-F5344CB8AC3E}">
        <p14:creationId xmlns:p14="http://schemas.microsoft.com/office/powerpoint/2010/main" val="21479760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Key Takeaway Slide">
    <p:bg>
      <p:bgPr>
        <a:solidFill>
          <a:schemeClr val="tx1"/>
        </a:solidFill>
        <a:effectLst/>
      </p:bgPr>
    </p:bg>
    <p:spTree>
      <p:nvGrpSpPr>
        <p:cNvPr id="1" name=""/>
        <p:cNvGrpSpPr/>
        <p:nvPr/>
      </p:nvGrpSpPr>
      <p:grpSpPr>
        <a:xfrm>
          <a:off x="0" y="0"/>
          <a:ext cx="0" cy="0"/>
          <a:chOff x="0" y="0"/>
          <a:chExt cx="0" cy="0"/>
        </a:xfrm>
      </p:grpSpPr>
      <p:sp>
        <p:nvSpPr>
          <p:cNvPr id="52" name="Text Placeholder 21">
            <a:extLst>
              <a:ext uri="{FF2B5EF4-FFF2-40B4-BE49-F238E27FC236}">
                <a16:creationId xmlns:a16="http://schemas.microsoft.com/office/drawing/2014/main" id="{B3B6E53A-D89B-B940-9D39-415F8E4D3055}"/>
              </a:ext>
            </a:extLst>
          </p:cNvPr>
          <p:cNvSpPr>
            <a:spLocks noGrp="1"/>
          </p:cNvSpPr>
          <p:nvPr>
            <p:ph type="body" sz="quarter" idx="25" hasCustomPrompt="1"/>
          </p:nvPr>
        </p:nvSpPr>
        <p:spPr>
          <a:xfrm>
            <a:off x="15141817" y="204788"/>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56" name="Text Placeholder 21">
            <a:extLst>
              <a:ext uri="{FF2B5EF4-FFF2-40B4-BE49-F238E27FC236}">
                <a16:creationId xmlns:a16="http://schemas.microsoft.com/office/drawing/2014/main" id="{A74AF6A7-69A9-7A48-92AE-BC526D3BA4EF}"/>
              </a:ext>
            </a:extLst>
          </p:cNvPr>
          <p:cNvSpPr>
            <a:spLocks noGrp="1"/>
          </p:cNvSpPr>
          <p:nvPr>
            <p:ph type="body" sz="quarter" idx="29" hasCustomPrompt="1"/>
          </p:nvPr>
        </p:nvSpPr>
        <p:spPr>
          <a:xfrm>
            <a:off x="14771114" y="1798515"/>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60" name="Text Placeholder 21">
            <a:extLst>
              <a:ext uri="{FF2B5EF4-FFF2-40B4-BE49-F238E27FC236}">
                <a16:creationId xmlns:a16="http://schemas.microsoft.com/office/drawing/2014/main" id="{9EE33D39-7F12-864F-8883-F7C67CA8FC7A}"/>
              </a:ext>
            </a:extLst>
          </p:cNvPr>
          <p:cNvSpPr>
            <a:spLocks noGrp="1"/>
          </p:cNvSpPr>
          <p:nvPr>
            <p:ph type="body" sz="quarter" idx="33" hasCustomPrompt="1"/>
          </p:nvPr>
        </p:nvSpPr>
        <p:spPr>
          <a:xfrm>
            <a:off x="14406065" y="3360109"/>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64" name="Text Placeholder 21">
            <a:extLst>
              <a:ext uri="{FF2B5EF4-FFF2-40B4-BE49-F238E27FC236}">
                <a16:creationId xmlns:a16="http://schemas.microsoft.com/office/drawing/2014/main" id="{773ADB21-32BE-4641-94A5-B04DD7EDFBD3}"/>
              </a:ext>
            </a:extLst>
          </p:cNvPr>
          <p:cNvSpPr>
            <a:spLocks noGrp="1"/>
          </p:cNvSpPr>
          <p:nvPr>
            <p:ph type="body" sz="quarter" idx="37" hasCustomPrompt="1"/>
          </p:nvPr>
        </p:nvSpPr>
        <p:spPr>
          <a:xfrm>
            <a:off x="15550189" y="-1414462"/>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7" name="Text Placeholder 76">
            <a:extLst>
              <a:ext uri="{FF2B5EF4-FFF2-40B4-BE49-F238E27FC236}">
                <a16:creationId xmlns:a16="http://schemas.microsoft.com/office/drawing/2014/main" id="{27E5DDBD-3796-0C48-8987-7575D29D8657}"/>
              </a:ext>
            </a:extLst>
          </p:cNvPr>
          <p:cNvSpPr>
            <a:spLocks noGrp="1"/>
          </p:cNvSpPr>
          <p:nvPr>
            <p:ph type="body" sz="quarter" idx="38" hasCustomPrompt="1"/>
          </p:nvPr>
        </p:nvSpPr>
        <p:spPr>
          <a:xfrm>
            <a:off x="13114784" y="-1414463"/>
            <a:ext cx="2782519" cy="6022346"/>
          </a:xfrm>
          <a:custGeom>
            <a:avLst/>
            <a:gdLst>
              <a:gd name="connsiteX0" fmla="*/ 311944 w 2782519"/>
              <a:gd name="connsiteY0" fmla="*/ 4774571 h 6022346"/>
              <a:gd name="connsiteX1" fmla="*/ 1638395 w 2782519"/>
              <a:gd name="connsiteY1" fmla="*/ 4774571 h 6022346"/>
              <a:gd name="connsiteX2" fmla="*/ 1326451 w 2782519"/>
              <a:gd name="connsiteY2" fmla="*/ 6022346 h 6022346"/>
              <a:gd name="connsiteX3" fmla="*/ 0 w 2782519"/>
              <a:gd name="connsiteY3" fmla="*/ 6022346 h 6022346"/>
              <a:gd name="connsiteX4" fmla="*/ 676993 w 2782519"/>
              <a:gd name="connsiteY4" fmla="*/ 3212977 h 6022346"/>
              <a:gd name="connsiteX5" fmla="*/ 2003444 w 2782519"/>
              <a:gd name="connsiteY5" fmla="*/ 3212977 h 6022346"/>
              <a:gd name="connsiteX6" fmla="*/ 1691500 w 2782519"/>
              <a:gd name="connsiteY6" fmla="*/ 4460752 h 6022346"/>
              <a:gd name="connsiteX7" fmla="*/ 365049 w 2782519"/>
              <a:gd name="connsiteY7" fmla="*/ 4460752 h 6022346"/>
              <a:gd name="connsiteX8" fmla="*/ 1047696 w 2782519"/>
              <a:gd name="connsiteY8" fmla="*/ 1619250 h 6022346"/>
              <a:gd name="connsiteX9" fmla="*/ 2374147 w 2782519"/>
              <a:gd name="connsiteY9" fmla="*/ 1619250 h 6022346"/>
              <a:gd name="connsiteX10" fmla="*/ 2062203 w 2782519"/>
              <a:gd name="connsiteY10" fmla="*/ 2867025 h 6022346"/>
              <a:gd name="connsiteX11" fmla="*/ 735752 w 2782519"/>
              <a:gd name="connsiteY11" fmla="*/ 2867025 h 6022346"/>
              <a:gd name="connsiteX12" fmla="*/ 1456068 w 2782519"/>
              <a:gd name="connsiteY12" fmla="*/ 0 h 6022346"/>
              <a:gd name="connsiteX13" fmla="*/ 2782519 w 2782519"/>
              <a:gd name="connsiteY13" fmla="*/ 0 h 6022346"/>
              <a:gd name="connsiteX14" fmla="*/ 2470575 w 2782519"/>
              <a:gd name="connsiteY14" fmla="*/ 1247775 h 6022346"/>
              <a:gd name="connsiteX15" fmla="*/ 1144124 w 2782519"/>
              <a:gd name="connsiteY15" fmla="*/ 1247775 h 602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82519" h="6022346">
                <a:moveTo>
                  <a:pt x="311944" y="4774571"/>
                </a:moveTo>
                <a:lnTo>
                  <a:pt x="1638395" y="4774571"/>
                </a:lnTo>
                <a:lnTo>
                  <a:pt x="1326451" y="6022346"/>
                </a:lnTo>
                <a:lnTo>
                  <a:pt x="0" y="6022346"/>
                </a:lnTo>
                <a:close/>
                <a:moveTo>
                  <a:pt x="676993" y="3212977"/>
                </a:moveTo>
                <a:lnTo>
                  <a:pt x="2003444" y="3212977"/>
                </a:lnTo>
                <a:lnTo>
                  <a:pt x="1691500" y="4460752"/>
                </a:lnTo>
                <a:lnTo>
                  <a:pt x="365049" y="4460752"/>
                </a:lnTo>
                <a:close/>
                <a:moveTo>
                  <a:pt x="1047696" y="1619250"/>
                </a:moveTo>
                <a:lnTo>
                  <a:pt x="2374147" y="1619250"/>
                </a:lnTo>
                <a:lnTo>
                  <a:pt x="2062203" y="2867025"/>
                </a:lnTo>
                <a:lnTo>
                  <a:pt x="735752" y="2867025"/>
                </a:lnTo>
                <a:close/>
                <a:moveTo>
                  <a:pt x="1456068" y="0"/>
                </a:moveTo>
                <a:lnTo>
                  <a:pt x="2782519" y="0"/>
                </a:lnTo>
                <a:lnTo>
                  <a:pt x="2470575" y="1247775"/>
                </a:lnTo>
                <a:lnTo>
                  <a:pt x="1144124"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10" name="Picture Placeholder 9">
            <a:extLst>
              <a:ext uri="{FF2B5EF4-FFF2-40B4-BE49-F238E27FC236}">
                <a16:creationId xmlns:a16="http://schemas.microsoft.com/office/drawing/2014/main" id="{6ED919B1-B49D-B046-8103-DA2A0DB47A34}"/>
              </a:ext>
            </a:extLst>
          </p:cNvPr>
          <p:cNvSpPr>
            <a:spLocks noGrp="1"/>
          </p:cNvSpPr>
          <p:nvPr>
            <p:ph type="pic" sz="quarter" idx="10"/>
          </p:nvPr>
        </p:nvSpPr>
        <p:spPr>
          <a:xfrm>
            <a:off x="3770730" y="0"/>
            <a:ext cx="8421270" cy="6496050"/>
          </a:xfrm>
          <a:custGeom>
            <a:avLst/>
            <a:gdLst>
              <a:gd name="connsiteX0" fmla="*/ 1624014 w 8421270"/>
              <a:gd name="connsiteY0" fmla="*/ 0 h 6496050"/>
              <a:gd name="connsiteX1" fmla="*/ 4590438 w 8421270"/>
              <a:gd name="connsiteY1" fmla="*/ 0 h 6496050"/>
              <a:gd name="connsiteX2" fmla="*/ 6631940 w 8421270"/>
              <a:gd name="connsiteY2" fmla="*/ 0 h 6496050"/>
              <a:gd name="connsiteX3" fmla="*/ 8421270 w 8421270"/>
              <a:gd name="connsiteY3" fmla="*/ 0 h 6496050"/>
              <a:gd name="connsiteX4" fmla="*/ 8421270 w 8421270"/>
              <a:gd name="connsiteY4" fmla="*/ 6496050 h 6496050"/>
              <a:gd name="connsiteX5" fmla="*/ 6631940 w 8421270"/>
              <a:gd name="connsiteY5" fmla="*/ 6496050 h 6496050"/>
              <a:gd name="connsiteX6" fmla="*/ 4590438 w 8421270"/>
              <a:gd name="connsiteY6" fmla="*/ 6496050 h 6496050"/>
              <a:gd name="connsiteX7" fmla="*/ 2577270 w 8421270"/>
              <a:gd name="connsiteY7" fmla="*/ 6496050 h 6496050"/>
              <a:gd name="connsiteX8" fmla="*/ 2325270 w 8421270"/>
              <a:gd name="connsiteY8" fmla="*/ 6244050 h 6496050"/>
              <a:gd name="connsiteX9" fmla="*/ 2073270 w 8421270"/>
              <a:gd name="connsiteY9" fmla="*/ 6496050 h 6496050"/>
              <a:gd name="connsiteX10" fmla="*/ 0 w 8421270"/>
              <a:gd name="connsiteY10"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21270" h="6496050">
                <a:moveTo>
                  <a:pt x="1624014" y="0"/>
                </a:moveTo>
                <a:lnTo>
                  <a:pt x="4590438" y="0"/>
                </a:lnTo>
                <a:lnTo>
                  <a:pt x="6631940" y="0"/>
                </a:lnTo>
                <a:lnTo>
                  <a:pt x="8421270" y="0"/>
                </a:lnTo>
                <a:lnTo>
                  <a:pt x="8421270" y="6496050"/>
                </a:lnTo>
                <a:lnTo>
                  <a:pt x="6631940" y="6496050"/>
                </a:lnTo>
                <a:lnTo>
                  <a:pt x="4590438" y="6496050"/>
                </a:lnTo>
                <a:lnTo>
                  <a:pt x="2577270" y="6496050"/>
                </a:lnTo>
                <a:cubicBezTo>
                  <a:pt x="2577270" y="6356874"/>
                  <a:pt x="2464446" y="6244050"/>
                  <a:pt x="2325270" y="6244050"/>
                </a:cubicBezTo>
                <a:cubicBezTo>
                  <a:pt x="2186095" y="6244050"/>
                  <a:pt x="2073270" y="6356874"/>
                  <a:pt x="2073270" y="6496050"/>
                </a:cubicBezTo>
                <a:lnTo>
                  <a:pt x="0" y="6496050"/>
                </a:lnTo>
                <a:close/>
              </a:path>
            </a:pathLst>
          </a:custGeom>
          <a:solidFill>
            <a:schemeClr val="accent5">
              <a:lumMod val="90000"/>
            </a:schemeClr>
          </a:solidFill>
          <a:ln>
            <a:noFill/>
          </a:ln>
        </p:spPr>
        <p:txBody>
          <a:bodyPr wrap="square" anchor="ctr">
            <a:noAutofit/>
          </a:bodyPr>
          <a:lstStyle>
            <a:lvl1pPr algn="ctr">
              <a:defRPr/>
            </a:lvl1pPr>
          </a:lstStyle>
          <a:p>
            <a:endParaRPr lang="en-GB"/>
          </a:p>
        </p:txBody>
      </p:sp>
      <p:sp>
        <p:nvSpPr>
          <p:cNvPr id="22" name="Text Placeholder 21">
            <a:extLst>
              <a:ext uri="{FF2B5EF4-FFF2-40B4-BE49-F238E27FC236}">
                <a16:creationId xmlns:a16="http://schemas.microsoft.com/office/drawing/2014/main" id="{4A98A6F2-B4B8-C74A-99F0-AA1661E3527E}"/>
              </a:ext>
            </a:extLst>
          </p:cNvPr>
          <p:cNvSpPr>
            <a:spLocks noGrp="1"/>
          </p:cNvSpPr>
          <p:nvPr>
            <p:ph type="body" sz="quarter" idx="13" hasCustomPrompt="1"/>
          </p:nvPr>
        </p:nvSpPr>
        <p:spPr>
          <a:xfrm>
            <a:off x="5301049" y="1619250"/>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6" name="Text Placeholder 75">
            <a:extLst>
              <a:ext uri="{FF2B5EF4-FFF2-40B4-BE49-F238E27FC236}">
                <a16:creationId xmlns:a16="http://schemas.microsoft.com/office/drawing/2014/main" id="{B331CDFB-751B-2345-AB1A-DD43D88938D5}"/>
              </a:ext>
            </a:extLst>
          </p:cNvPr>
          <p:cNvSpPr>
            <a:spLocks noGrp="1"/>
          </p:cNvSpPr>
          <p:nvPr>
            <p:ph type="body" sz="quarter" idx="14" hasCustomPrompt="1"/>
          </p:nvPr>
        </p:nvSpPr>
        <p:spPr>
          <a:xfrm>
            <a:off x="3274016" y="1619249"/>
            <a:ext cx="2374147" cy="4403096"/>
          </a:xfrm>
          <a:custGeom>
            <a:avLst/>
            <a:gdLst>
              <a:gd name="connsiteX0" fmla="*/ 311944 w 2374147"/>
              <a:gd name="connsiteY0" fmla="*/ 3155321 h 4403096"/>
              <a:gd name="connsiteX1" fmla="*/ 1638395 w 2374147"/>
              <a:gd name="connsiteY1" fmla="*/ 3155321 h 4403096"/>
              <a:gd name="connsiteX2" fmla="*/ 1326451 w 2374147"/>
              <a:gd name="connsiteY2" fmla="*/ 4403096 h 4403096"/>
              <a:gd name="connsiteX3" fmla="*/ 0 w 2374147"/>
              <a:gd name="connsiteY3" fmla="*/ 4403096 h 4403096"/>
              <a:gd name="connsiteX4" fmla="*/ 676993 w 2374147"/>
              <a:gd name="connsiteY4" fmla="*/ 1593727 h 4403096"/>
              <a:gd name="connsiteX5" fmla="*/ 2003444 w 2374147"/>
              <a:gd name="connsiteY5" fmla="*/ 1593727 h 4403096"/>
              <a:gd name="connsiteX6" fmla="*/ 1691500 w 2374147"/>
              <a:gd name="connsiteY6" fmla="*/ 2841502 h 4403096"/>
              <a:gd name="connsiteX7" fmla="*/ 365049 w 2374147"/>
              <a:gd name="connsiteY7" fmla="*/ 2841502 h 4403096"/>
              <a:gd name="connsiteX8" fmla="*/ 1047696 w 2374147"/>
              <a:gd name="connsiteY8" fmla="*/ 0 h 4403096"/>
              <a:gd name="connsiteX9" fmla="*/ 2374147 w 2374147"/>
              <a:gd name="connsiteY9" fmla="*/ 0 h 4403096"/>
              <a:gd name="connsiteX10" fmla="*/ 2062203 w 2374147"/>
              <a:gd name="connsiteY10" fmla="*/ 1247775 h 4403096"/>
              <a:gd name="connsiteX11" fmla="*/ 735752 w 2374147"/>
              <a:gd name="connsiteY11" fmla="*/ 1247775 h 440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74147" h="4403096">
                <a:moveTo>
                  <a:pt x="311944" y="3155321"/>
                </a:moveTo>
                <a:lnTo>
                  <a:pt x="1638395" y="3155321"/>
                </a:lnTo>
                <a:lnTo>
                  <a:pt x="1326451" y="4403096"/>
                </a:lnTo>
                <a:lnTo>
                  <a:pt x="0" y="4403096"/>
                </a:lnTo>
                <a:close/>
                <a:moveTo>
                  <a:pt x="676993" y="1593727"/>
                </a:moveTo>
                <a:lnTo>
                  <a:pt x="2003444" y="1593727"/>
                </a:lnTo>
                <a:lnTo>
                  <a:pt x="1691500" y="2841502"/>
                </a:lnTo>
                <a:lnTo>
                  <a:pt x="365049" y="2841502"/>
                </a:lnTo>
                <a:close/>
                <a:moveTo>
                  <a:pt x="1047696" y="0"/>
                </a:moveTo>
                <a:lnTo>
                  <a:pt x="2374147" y="0"/>
                </a:lnTo>
                <a:lnTo>
                  <a:pt x="2062203" y="1247775"/>
                </a:lnTo>
                <a:lnTo>
                  <a:pt x="735752"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27" name="Text Placeholder 26">
            <a:extLst>
              <a:ext uri="{FF2B5EF4-FFF2-40B4-BE49-F238E27FC236}">
                <a16:creationId xmlns:a16="http://schemas.microsoft.com/office/drawing/2014/main" id="{6054384E-3F45-EA4B-8380-05D251B524F8}"/>
              </a:ext>
            </a:extLst>
          </p:cNvPr>
          <p:cNvSpPr>
            <a:spLocks noGrp="1"/>
          </p:cNvSpPr>
          <p:nvPr>
            <p:ph type="body" sz="quarter" idx="15" hasCustomPrompt="1"/>
          </p:nvPr>
        </p:nvSpPr>
        <p:spPr>
          <a:xfrm>
            <a:off x="4009768" y="1625170"/>
            <a:ext cx="1649627" cy="1161279"/>
          </a:xfrm>
        </p:spPr>
        <p:txBody>
          <a:bodyPr anchor="ctr"/>
          <a:lstStyle>
            <a:lvl1pPr algn="ctr">
              <a:defRPr sz="6000" b="1">
                <a:solidFill>
                  <a:schemeClr val="bg1"/>
                </a:solidFill>
              </a:defRPr>
            </a:lvl1pPr>
          </a:lstStyle>
          <a:p>
            <a:pPr lvl="0"/>
            <a:r>
              <a:rPr lang="en-US"/>
              <a:t>00</a:t>
            </a:r>
          </a:p>
        </p:txBody>
      </p:sp>
      <p:sp>
        <p:nvSpPr>
          <p:cNvPr id="29" name="Text Placeholder 28">
            <a:extLst>
              <a:ext uri="{FF2B5EF4-FFF2-40B4-BE49-F238E27FC236}">
                <a16:creationId xmlns:a16="http://schemas.microsoft.com/office/drawing/2014/main" id="{E392CF1C-A80E-104A-B004-413C94DF3F08}"/>
              </a:ext>
            </a:extLst>
          </p:cNvPr>
          <p:cNvSpPr>
            <a:spLocks noGrp="1"/>
          </p:cNvSpPr>
          <p:nvPr>
            <p:ph type="body" sz="quarter" idx="16" hasCustomPrompt="1"/>
          </p:nvPr>
        </p:nvSpPr>
        <p:spPr>
          <a:xfrm>
            <a:off x="5751513" y="2020716"/>
            <a:ext cx="5708650" cy="395287"/>
          </a:xfrm>
        </p:spPr>
        <p:txBody>
          <a:bodyPr anchor="ctr"/>
          <a:lstStyle>
            <a:lvl1pPr>
              <a:defRPr b="1">
                <a:solidFill>
                  <a:schemeClr val="tx1"/>
                </a:solidFill>
              </a:defRPr>
            </a:lvl1pPr>
          </a:lstStyle>
          <a:p>
            <a:pPr lvl="0"/>
            <a:r>
              <a:rPr lang="en-US"/>
              <a:t>Key Point Text Goes Here</a:t>
            </a:r>
          </a:p>
        </p:txBody>
      </p:sp>
      <p:sp>
        <p:nvSpPr>
          <p:cNvPr id="30" name="Text Placeholder 21">
            <a:extLst>
              <a:ext uri="{FF2B5EF4-FFF2-40B4-BE49-F238E27FC236}">
                <a16:creationId xmlns:a16="http://schemas.microsoft.com/office/drawing/2014/main" id="{59862CC0-B0EC-DA4D-B9C5-C6A53CB07A14}"/>
              </a:ext>
            </a:extLst>
          </p:cNvPr>
          <p:cNvSpPr>
            <a:spLocks noGrp="1"/>
          </p:cNvSpPr>
          <p:nvPr>
            <p:ph type="body" sz="quarter" idx="17" hasCustomPrompt="1"/>
          </p:nvPr>
        </p:nvSpPr>
        <p:spPr>
          <a:xfrm>
            <a:off x="4930346" y="3212977"/>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32" name="Text Placeholder 26">
            <a:extLst>
              <a:ext uri="{FF2B5EF4-FFF2-40B4-BE49-F238E27FC236}">
                <a16:creationId xmlns:a16="http://schemas.microsoft.com/office/drawing/2014/main" id="{E2935751-D551-A243-AED5-D8E04A6AA0F0}"/>
              </a:ext>
            </a:extLst>
          </p:cNvPr>
          <p:cNvSpPr>
            <a:spLocks noGrp="1"/>
          </p:cNvSpPr>
          <p:nvPr>
            <p:ph type="body" sz="quarter" idx="19" hasCustomPrompt="1"/>
          </p:nvPr>
        </p:nvSpPr>
        <p:spPr>
          <a:xfrm>
            <a:off x="3639065" y="3218897"/>
            <a:ext cx="1649627" cy="1161279"/>
          </a:xfrm>
        </p:spPr>
        <p:txBody>
          <a:bodyPr anchor="ctr"/>
          <a:lstStyle>
            <a:lvl1pPr algn="ctr">
              <a:defRPr sz="6000" b="1">
                <a:solidFill>
                  <a:schemeClr val="bg1"/>
                </a:solidFill>
              </a:defRPr>
            </a:lvl1pPr>
          </a:lstStyle>
          <a:p>
            <a:pPr lvl="0"/>
            <a:r>
              <a:rPr lang="en-US"/>
              <a:t>00</a:t>
            </a:r>
          </a:p>
        </p:txBody>
      </p:sp>
      <p:sp>
        <p:nvSpPr>
          <p:cNvPr id="33" name="Text Placeholder 28">
            <a:extLst>
              <a:ext uri="{FF2B5EF4-FFF2-40B4-BE49-F238E27FC236}">
                <a16:creationId xmlns:a16="http://schemas.microsoft.com/office/drawing/2014/main" id="{691A082F-A2D0-A54B-9825-8103536A1B98}"/>
              </a:ext>
            </a:extLst>
          </p:cNvPr>
          <p:cNvSpPr>
            <a:spLocks noGrp="1"/>
          </p:cNvSpPr>
          <p:nvPr>
            <p:ph type="body" sz="quarter" idx="20" hasCustomPrompt="1"/>
          </p:nvPr>
        </p:nvSpPr>
        <p:spPr>
          <a:xfrm>
            <a:off x="5380810" y="3614443"/>
            <a:ext cx="5708650" cy="395287"/>
          </a:xfrm>
        </p:spPr>
        <p:txBody>
          <a:bodyPr anchor="ctr"/>
          <a:lstStyle>
            <a:lvl1pPr>
              <a:defRPr b="1">
                <a:solidFill>
                  <a:schemeClr val="tx1"/>
                </a:solidFill>
              </a:defRPr>
            </a:lvl1pPr>
          </a:lstStyle>
          <a:p>
            <a:pPr lvl="0"/>
            <a:r>
              <a:rPr lang="en-US"/>
              <a:t>Key Point Text Goes Here</a:t>
            </a:r>
          </a:p>
        </p:txBody>
      </p:sp>
      <p:sp>
        <p:nvSpPr>
          <p:cNvPr id="34" name="Text Placeholder 21">
            <a:extLst>
              <a:ext uri="{FF2B5EF4-FFF2-40B4-BE49-F238E27FC236}">
                <a16:creationId xmlns:a16="http://schemas.microsoft.com/office/drawing/2014/main" id="{1ECFBFE3-FED5-3B43-84ED-F08DDCB49C6B}"/>
              </a:ext>
            </a:extLst>
          </p:cNvPr>
          <p:cNvSpPr>
            <a:spLocks noGrp="1"/>
          </p:cNvSpPr>
          <p:nvPr>
            <p:ph type="body" sz="quarter" idx="21" hasCustomPrompt="1"/>
          </p:nvPr>
        </p:nvSpPr>
        <p:spPr>
          <a:xfrm>
            <a:off x="4565297" y="4774571"/>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36" name="Text Placeholder 26">
            <a:extLst>
              <a:ext uri="{FF2B5EF4-FFF2-40B4-BE49-F238E27FC236}">
                <a16:creationId xmlns:a16="http://schemas.microsoft.com/office/drawing/2014/main" id="{9FB9A107-DC88-8E4D-A90A-2022B5FDC2F7}"/>
              </a:ext>
            </a:extLst>
          </p:cNvPr>
          <p:cNvSpPr>
            <a:spLocks noGrp="1"/>
          </p:cNvSpPr>
          <p:nvPr>
            <p:ph type="body" sz="quarter" idx="23" hasCustomPrompt="1"/>
          </p:nvPr>
        </p:nvSpPr>
        <p:spPr>
          <a:xfrm>
            <a:off x="3274016" y="4780491"/>
            <a:ext cx="1649627" cy="1161279"/>
          </a:xfrm>
        </p:spPr>
        <p:txBody>
          <a:bodyPr anchor="ctr"/>
          <a:lstStyle>
            <a:lvl1pPr algn="ctr">
              <a:defRPr sz="6000" b="1">
                <a:solidFill>
                  <a:schemeClr val="bg1"/>
                </a:solidFill>
              </a:defRPr>
            </a:lvl1pPr>
          </a:lstStyle>
          <a:p>
            <a:pPr lvl="0"/>
            <a:r>
              <a:rPr lang="en-US"/>
              <a:t>00</a:t>
            </a:r>
          </a:p>
        </p:txBody>
      </p:sp>
      <p:sp>
        <p:nvSpPr>
          <p:cNvPr id="37" name="Text Placeholder 28">
            <a:extLst>
              <a:ext uri="{FF2B5EF4-FFF2-40B4-BE49-F238E27FC236}">
                <a16:creationId xmlns:a16="http://schemas.microsoft.com/office/drawing/2014/main" id="{C1185E65-D6E4-A845-B54C-632E626577D1}"/>
              </a:ext>
            </a:extLst>
          </p:cNvPr>
          <p:cNvSpPr>
            <a:spLocks noGrp="1"/>
          </p:cNvSpPr>
          <p:nvPr>
            <p:ph type="body" sz="quarter" idx="24" hasCustomPrompt="1"/>
          </p:nvPr>
        </p:nvSpPr>
        <p:spPr>
          <a:xfrm>
            <a:off x="5015761" y="5176037"/>
            <a:ext cx="5708650" cy="395287"/>
          </a:xfrm>
        </p:spPr>
        <p:txBody>
          <a:bodyPr anchor="ctr"/>
          <a:lstStyle>
            <a:lvl1pPr>
              <a:defRPr b="1">
                <a:solidFill>
                  <a:schemeClr val="tx1"/>
                </a:solidFill>
              </a:defRPr>
            </a:lvl1pPr>
          </a:lstStyle>
          <a:p>
            <a:pPr lvl="0"/>
            <a:r>
              <a:rPr lang="en-US"/>
              <a:t>Key Point Text Goes Here</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3626481" cy="1192742"/>
          </a:xfrm>
        </p:spPr>
        <p:txBody>
          <a:bodyPr>
            <a:normAutofit/>
          </a:bodyPr>
          <a:lstStyle>
            <a:lvl1pPr>
              <a:defRPr sz="4500">
                <a:solidFill>
                  <a:schemeClr val="bg1"/>
                </a:solidFill>
              </a:defRPr>
            </a:lvl1pPr>
          </a:lstStyle>
          <a:p>
            <a:r>
              <a:rPr lang="en-US" sz="2400"/>
              <a:t>Today’s Key Takeaways</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54" name="Text Placeholder 26">
            <a:extLst>
              <a:ext uri="{FF2B5EF4-FFF2-40B4-BE49-F238E27FC236}">
                <a16:creationId xmlns:a16="http://schemas.microsoft.com/office/drawing/2014/main" id="{00BF4B5B-54B8-E946-BCDA-B01C5AF5F406}"/>
              </a:ext>
            </a:extLst>
          </p:cNvPr>
          <p:cNvSpPr>
            <a:spLocks noGrp="1"/>
          </p:cNvSpPr>
          <p:nvPr>
            <p:ph type="body" sz="quarter" idx="27" hasCustomPrompt="1"/>
          </p:nvPr>
        </p:nvSpPr>
        <p:spPr>
          <a:xfrm>
            <a:off x="13850536" y="210708"/>
            <a:ext cx="1649627" cy="1161279"/>
          </a:xfrm>
        </p:spPr>
        <p:txBody>
          <a:bodyPr anchor="ctr"/>
          <a:lstStyle>
            <a:lvl1pPr algn="ctr">
              <a:defRPr sz="6000" b="1">
                <a:solidFill>
                  <a:schemeClr val="bg1"/>
                </a:solidFill>
              </a:defRPr>
            </a:lvl1pPr>
          </a:lstStyle>
          <a:p>
            <a:pPr lvl="0"/>
            <a:r>
              <a:rPr lang="en-US"/>
              <a:t>00</a:t>
            </a:r>
          </a:p>
        </p:txBody>
      </p:sp>
      <p:sp>
        <p:nvSpPr>
          <p:cNvPr id="55" name="Text Placeholder 28">
            <a:extLst>
              <a:ext uri="{FF2B5EF4-FFF2-40B4-BE49-F238E27FC236}">
                <a16:creationId xmlns:a16="http://schemas.microsoft.com/office/drawing/2014/main" id="{71E97782-D57D-C647-A722-F4D9A259DF44}"/>
              </a:ext>
            </a:extLst>
          </p:cNvPr>
          <p:cNvSpPr>
            <a:spLocks noGrp="1"/>
          </p:cNvSpPr>
          <p:nvPr>
            <p:ph type="body" sz="quarter" idx="28" hasCustomPrompt="1"/>
          </p:nvPr>
        </p:nvSpPr>
        <p:spPr>
          <a:xfrm>
            <a:off x="15592281" y="606254"/>
            <a:ext cx="5708650" cy="395287"/>
          </a:xfrm>
        </p:spPr>
        <p:txBody>
          <a:bodyPr anchor="ctr"/>
          <a:lstStyle>
            <a:lvl1pPr>
              <a:defRPr b="1"/>
            </a:lvl1pPr>
          </a:lstStyle>
          <a:p>
            <a:pPr lvl="0"/>
            <a:r>
              <a:rPr lang="en-US"/>
              <a:t>Key Point Text Goes Here</a:t>
            </a:r>
          </a:p>
        </p:txBody>
      </p:sp>
      <p:sp>
        <p:nvSpPr>
          <p:cNvPr id="58" name="Text Placeholder 26">
            <a:extLst>
              <a:ext uri="{FF2B5EF4-FFF2-40B4-BE49-F238E27FC236}">
                <a16:creationId xmlns:a16="http://schemas.microsoft.com/office/drawing/2014/main" id="{C3D0C3C1-7499-9546-83E4-20DD1038386C}"/>
              </a:ext>
            </a:extLst>
          </p:cNvPr>
          <p:cNvSpPr>
            <a:spLocks noGrp="1"/>
          </p:cNvSpPr>
          <p:nvPr>
            <p:ph type="body" sz="quarter" idx="31" hasCustomPrompt="1"/>
          </p:nvPr>
        </p:nvSpPr>
        <p:spPr>
          <a:xfrm>
            <a:off x="13479833" y="1804435"/>
            <a:ext cx="1649627" cy="1161279"/>
          </a:xfrm>
        </p:spPr>
        <p:txBody>
          <a:bodyPr anchor="ctr"/>
          <a:lstStyle>
            <a:lvl1pPr algn="ctr">
              <a:defRPr sz="6000" b="1">
                <a:solidFill>
                  <a:schemeClr val="bg1"/>
                </a:solidFill>
              </a:defRPr>
            </a:lvl1pPr>
          </a:lstStyle>
          <a:p>
            <a:pPr lvl="0"/>
            <a:r>
              <a:rPr lang="en-US"/>
              <a:t>00</a:t>
            </a:r>
          </a:p>
        </p:txBody>
      </p:sp>
      <p:sp>
        <p:nvSpPr>
          <p:cNvPr id="59" name="Text Placeholder 28">
            <a:extLst>
              <a:ext uri="{FF2B5EF4-FFF2-40B4-BE49-F238E27FC236}">
                <a16:creationId xmlns:a16="http://schemas.microsoft.com/office/drawing/2014/main" id="{1A8A61C4-396F-A848-A9A9-154C0A3EE1DD}"/>
              </a:ext>
            </a:extLst>
          </p:cNvPr>
          <p:cNvSpPr>
            <a:spLocks noGrp="1"/>
          </p:cNvSpPr>
          <p:nvPr>
            <p:ph type="body" sz="quarter" idx="32" hasCustomPrompt="1"/>
          </p:nvPr>
        </p:nvSpPr>
        <p:spPr>
          <a:xfrm>
            <a:off x="15221578" y="2199981"/>
            <a:ext cx="5708650" cy="395287"/>
          </a:xfrm>
        </p:spPr>
        <p:txBody>
          <a:bodyPr anchor="ctr"/>
          <a:lstStyle>
            <a:lvl1pPr>
              <a:defRPr b="1"/>
            </a:lvl1pPr>
          </a:lstStyle>
          <a:p>
            <a:pPr lvl="0"/>
            <a:r>
              <a:rPr lang="en-US"/>
              <a:t>Key Point Text Goes Here</a:t>
            </a:r>
          </a:p>
        </p:txBody>
      </p:sp>
      <p:sp>
        <p:nvSpPr>
          <p:cNvPr id="62" name="Text Placeholder 26">
            <a:extLst>
              <a:ext uri="{FF2B5EF4-FFF2-40B4-BE49-F238E27FC236}">
                <a16:creationId xmlns:a16="http://schemas.microsoft.com/office/drawing/2014/main" id="{68C810CE-1C82-8F44-B154-6AFDE31F6714}"/>
              </a:ext>
            </a:extLst>
          </p:cNvPr>
          <p:cNvSpPr>
            <a:spLocks noGrp="1"/>
          </p:cNvSpPr>
          <p:nvPr>
            <p:ph type="body" sz="quarter" idx="35" hasCustomPrompt="1"/>
          </p:nvPr>
        </p:nvSpPr>
        <p:spPr>
          <a:xfrm>
            <a:off x="13114784" y="3366029"/>
            <a:ext cx="1649627" cy="1161279"/>
          </a:xfrm>
        </p:spPr>
        <p:txBody>
          <a:bodyPr anchor="ctr"/>
          <a:lstStyle>
            <a:lvl1pPr algn="ctr">
              <a:defRPr sz="6000" b="1">
                <a:solidFill>
                  <a:schemeClr val="bg1"/>
                </a:solidFill>
              </a:defRPr>
            </a:lvl1pPr>
          </a:lstStyle>
          <a:p>
            <a:pPr lvl="0"/>
            <a:r>
              <a:rPr lang="en-US"/>
              <a:t>00</a:t>
            </a:r>
          </a:p>
        </p:txBody>
      </p:sp>
      <p:sp>
        <p:nvSpPr>
          <p:cNvPr id="63" name="Text Placeholder 28">
            <a:extLst>
              <a:ext uri="{FF2B5EF4-FFF2-40B4-BE49-F238E27FC236}">
                <a16:creationId xmlns:a16="http://schemas.microsoft.com/office/drawing/2014/main" id="{F124AA7A-6862-1D4B-887C-D09958C21554}"/>
              </a:ext>
            </a:extLst>
          </p:cNvPr>
          <p:cNvSpPr>
            <a:spLocks noGrp="1"/>
          </p:cNvSpPr>
          <p:nvPr>
            <p:ph type="body" sz="quarter" idx="36" hasCustomPrompt="1"/>
          </p:nvPr>
        </p:nvSpPr>
        <p:spPr>
          <a:xfrm>
            <a:off x="14856529" y="3761575"/>
            <a:ext cx="5708650" cy="395287"/>
          </a:xfrm>
        </p:spPr>
        <p:txBody>
          <a:bodyPr anchor="ctr"/>
          <a:lstStyle>
            <a:lvl1pPr>
              <a:defRPr b="1"/>
            </a:lvl1pPr>
          </a:lstStyle>
          <a:p>
            <a:pPr lvl="0"/>
            <a:r>
              <a:rPr lang="en-US"/>
              <a:t>Key Point Text Goes Here</a:t>
            </a:r>
          </a:p>
        </p:txBody>
      </p:sp>
      <p:sp>
        <p:nvSpPr>
          <p:cNvPr id="66" name="Text Placeholder 26">
            <a:extLst>
              <a:ext uri="{FF2B5EF4-FFF2-40B4-BE49-F238E27FC236}">
                <a16:creationId xmlns:a16="http://schemas.microsoft.com/office/drawing/2014/main" id="{9FEE6D7A-9E97-2A4D-97EE-02CC7D667545}"/>
              </a:ext>
            </a:extLst>
          </p:cNvPr>
          <p:cNvSpPr>
            <a:spLocks noGrp="1"/>
          </p:cNvSpPr>
          <p:nvPr>
            <p:ph type="body" sz="quarter" idx="39" hasCustomPrompt="1"/>
          </p:nvPr>
        </p:nvSpPr>
        <p:spPr>
          <a:xfrm>
            <a:off x="14258908" y="-1408542"/>
            <a:ext cx="1649627" cy="1161279"/>
          </a:xfrm>
        </p:spPr>
        <p:txBody>
          <a:bodyPr anchor="ctr"/>
          <a:lstStyle>
            <a:lvl1pPr algn="ctr">
              <a:defRPr sz="6000" b="1">
                <a:solidFill>
                  <a:schemeClr val="bg1"/>
                </a:solidFill>
              </a:defRPr>
            </a:lvl1pPr>
          </a:lstStyle>
          <a:p>
            <a:pPr lvl="0"/>
            <a:r>
              <a:rPr lang="en-US"/>
              <a:t>00</a:t>
            </a:r>
          </a:p>
        </p:txBody>
      </p:sp>
      <p:sp>
        <p:nvSpPr>
          <p:cNvPr id="67" name="Text Placeholder 28">
            <a:extLst>
              <a:ext uri="{FF2B5EF4-FFF2-40B4-BE49-F238E27FC236}">
                <a16:creationId xmlns:a16="http://schemas.microsoft.com/office/drawing/2014/main" id="{0D18B90B-706E-5349-A9D1-4007A913FDB5}"/>
              </a:ext>
            </a:extLst>
          </p:cNvPr>
          <p:cNvSpPr>
            <a:spLocks noGrp="1"/>
          </p:cNvSpPr>
          <p:nvPr>
            <p:ph type="body" sz="quarter" idx="40" hasCustomPrompt="1"/>
          </p:nvPr>
        </p:nvSpPr>
        <p:spPr>
          <a:xfrm>
            <a:off x="16000653" y="-1012996"/>
            <a:ext cx="5708650" cy="395287"/>
          </a:xfrm>
        </p:spPr>
        <p:txBody>
          <a:bodyPr anchor="ctr"/>
          <a:lstStyle>
            <a:lvl1pPr>
              <a:defRPr b="1"/>
            </a:lvl1pPr>
          </a:lstStyle>
          <a:p>
            <a:pPr lvl="0"/>
            <a:r>
              <a:rPr lang="en-US"/>
              <a:t>Key Point Text Goes Here</a:t>
            </a:r>
          </a:p>
        </p:txBody>
      </p:sp>
      <p:sp>
        <p:nvSpPr>
          <p:cNvPr id="68" name="Text Placeholder 21">
            <a:extLst>
              <a:ext uri="{FF2B5EF4-FFF2-40B4-BE49-F238E27FC236}">
                <a16:creationId xmlns:a16="http://schemas.microsoft.com/office/drawing/2014/main" id="{F9C6C43C-F98A-4140-A9BB-F84E8B12C6E3}"/>
              </a:ext>
            </a:extLst>
          </p:cNvPr>
          <p:cNvSpPr>
            <a:spLocks noGrp="1"/>
          </p:cNvSpPr>
          <p:nvPr>
            <p:ph type="body" sz="quarter" idx="41" hasCustomPrompt="1"/>
          </p:nvPr>
        </p:nvSpPr>
        <p:spPr>
          <a:xfrm>
            <a:off x="14771114" y="5686946"/>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8" name="Text Placeholder 77">
            <a:extLst>
              <a:ext uri="{FF2B5EF4-FFF2-40B4-BE49-F238E27FC236}">
                <a16:creationId xmlns:a16="http://schemas.microsoft.com/office/drawing/2014/main" id="{B5160FD0-2A06-E049-BBB4-41183FDBCB37}"/>
              </a:ext>
            </a:extLst>
          </p:cNvPr>
          <p:cNvSpPr>
            <a:spLocks noGrp="1"/>
          </p:cNvSpPr>
          <p:nvPr>
            <p:ph type="body" sz="quarter" idx="42" hasCustomPrompt="1"/>
          </p:nvPr>
        </p:nvSpPr>
        <p:spPr>
          <a:xfrm>
            <a:off x="13114783" y="5686946"/>
            <a:ext cx="2003444" cy="2809369"/>
          </a:xfrm>
          <a:custGeom>
            <a:avLst/>
            <a:gdLst>
              <a:gd name="connsiteX0" fmla="*/ 311944 w 2003444"/>
              <a:gd name="connsiteY0" fmla="*/ 1561594 h 2809369"/>
              <a:gd name="connsiteX1" fmla="*/ 1638395 w 2003444"/>
              <a:gd name="connsiteY1" fmla="*/ 1561594 h 2809369"/>
              <a:gd name="connsiteX2" fmla="*/ 1326451 w 2003444"/>
              <a:gd name="connsiteY2" fmla="*/ 2809369 h 2809369"/>
              <a:gd name="connsiteX3" fmla="*/ 0 w 2003444"/>
              <a:gd name="connsiteY3" fmla="*/ 2809369 h 2809369"/>
              <a:gd name="connsiteX4" fmla="*/ 676993 w 2003444"/>
              <a:gd name="connsiteY4" fmla="*/ 0 h 2809369"/>
              <a:gd name="connsiteX5" fmla="*/ 2003444 w 2003444"/>
              <a:gd name="connsiteY5" fmla="*/ 0 h 2809369"/>
              <a:gd name="connsiteX6" fmla="*/ 1691500 w 2003444"/>
              <a:gd name="connsiteY6" fmla="*/ 1247775 h 2809369"/>
              <a:gd name="connsiteX7" fmla="*/ 365049 w 2003444"/>
              <a:gd name="connsiteY7" fmla="*/ 1247775 h 280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03444" h="2809369">
                <a:moveTo>
                  <a:pt x="311944" y="1561594"/>
                </a:moveTo>
                <a:lnTo>
                  <a:pt x="1638395" y="1561594"/>
                </a:lnTo>
                <a:lnTo>
                  <a:pt x="1326451" y="2809369"/>
                </a:lnTo>
                <a:lnTo>
                  <a:pt x="0" y="2809369"/>
                </a:lnTo>
                <a:close/>
                <a:moveTo>
                  <a:pt x="676993" y="0"/>
                </a:moveTo>
                <a:lnTo>
                  <a:pt x="2003444" y="0"/>
                </a:lnTo>
                <a:lnTo>
                  <a:pt x="1691500" y="1247775"/>
                </a:lnTo>
                <a:lnTo>
                  <a:pt x="365049"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70" name="Text Placeholder 26">
            <a:extLst>
              <a:ext uri="{FF2B5EF4-FFF2-40B4-BE49-F238E27FC236}">
                <a16:creationId xmlns:a16="http://schemas.microsoft.com/office/drawing/2014/main" id="{2E411098-B0BF-544D-ADB8-27FC136F998A}"/>
              </a:ext>
            </a:extLst>
          </p:cNvPr>
          <p:cNvSpPr>
            <a:spLocks noGrp="1"/>
          </p:cNvSpPr>
          <p:nvPr>
            <p:ph type="body" sz="quarter" idx="43" hasCustomPrompt="1"/>
          </p:nvPr>
        </p:nvSpPr>
        <p:spPr>
          <a:xfrm>
            <a:off x="13479833" y="5692866"/>
            <a:ext cx="1649627" cy="1161279"/>
          </a:xfrm>
        </p:spPr>
        <p:txBody>
          <a:bodyPr anchor="ctr"/>
          <a:lstStyle>
            <a:lvl1pPr algn="ctr">
              <a:defRPr sz="6000" b="1">
                <a:solidFill>
                  <a:schemeClr val="bg1"/>
                </a:solidFill>
              </a:defRPr>
            </a:lvl1pPr>
          </a:lstStyle>
          <a:p>
            <a:pPr lvl="0"/>
            <a:r>
              <a:rPr lang="en-US"/>
              <a:t>00</a:t>
            </a:r>
          </a:p>
        </p:txBody>
      </p:sp>
      <p:sp>
        <p:nvSpPr>
          <p:cNvPr id="71" name="Text Placeholder 28">
            <a:extLst>
              <a:ext uri="{FF2B5EF4-FFF2-40B4-BE49-F238E27FC236}">
                <a16:creationId xmlns:a16="http://schemas.microsoft.com/office/drawing/2014/main" id="{06C42E5B-D16F-6744-B9B1-E9EDF3D5A0AD}"/>
              </a:ext>
            </a:extLst>
          </p:cNvPr>
          <p:cNvSpPr>
            <a:spLocks noGrp="1"/>
          </p:cNvSpPr>
          <p:nvPr>
            <p:ph type="body" sz="quarter" idx="44" hasCustomPrompt="1"/>
          </p:nvPr>
        </p:nvSpPr>
        <p:spPr>
          <a:xfrm>
            <a:off x="15221578" y="6088412"/>
            <a:ext cx="5708650" cy="395287"/>
          </a:xfrm>
        </p:spPr>
        <p:txBody>
          <a:bodyPr anchor="ctr"/>
          <a:lstStyle>
            <a:lvl1pPr>
              <a:defRPr b="1"/>
            </a:lvl1pPr>
          </a:lstStyle>
          <a:p>
            <a:pPr lvl="0"/>
            <a:r>
              <a:rPr lang="en-US"/>
              <a:t>Key Point Text Goes Here</a:t>
            </a:r>
          </a:p>
        </p:txBody>
      </p:sp>
      <p:sp>
        <p:nvSpPr>
          <p:cNvPr id="72" name="Text Placeholder 21">
            <a:extLst>
              <a:ext uri="{FF2B5EF4-FFF2-40B4-BE49-F238E27FC236}">
                <a16:creationId xmlns:a16="http://schemas.microsoft.com/office/drawing/2014/main" id="{D8F58CC3-921A-8F4C-8559-EE641013D9CD}"/>
              </a:ext>
            </a:extLst>
          </p:cNvPr>
          <p:cNvSpPr>
            <a:spLocks noGrp="1"/>
          </p:cNvSpPr>
          <p:nvPr>
            <p:ph type="body" sz="quarter" idx="45" hasCustomPrompt="1"/>
          </p:nvPr>
        </p:nvSpPr>
        <p:spPr>
          <a:xfrm>
            <a:off x="14406065" y="7248540"/>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4" name="Text Placeholder 26">
            <a:extLst>
              <a:ext uri="{FF2B5EF4-FFF2-40B4-BE49-F238E27FC236}">
                <a16:creationId xmlns:a16="http://schemas.microsoft.com/office/drawing/2014/main" id="{A9D171AF-F465-6149-A94E-DDD198BECDDA}"/>
              </a:ext>
            </a:extLst>
          </p:cNvPr>
          <p:cNvSpPr>
            <a:spLocks noGrp="1"/>
          </p:cNvSpPr>
          <p:nvPr>
            <p:ph type="body" sz="quarter" idx="47" hasCustomPrompt="1"/>
          </p:nvPr>
        </p:nvSpPr>
        <p:spPr>
          <a:xfrm>
            <a:off x="13114784" y="7254460"/>
            <a:ext cx="1649627" cy="1161279"/>
          </a:xfrm>
        </p:spPr>
        <p:txBody>
          <a:bodyPr anchor="ctr"/>
          <a:lstStyle>
            <a:lvl1pPr algn="ctr">
              <a:defRPr sz="6000" b="1">
                <a:solidFill>
                  <a:schemeClr val="bg1"/>
                </a:solidFill>
              </a:defRPr>
            </a:lvl1pPr>
          </a:lstStyle>
          <a:p>
            <a:pPr lvl="0"/>
            <a:r>
              <a:rPr lang="en-US"/>
              <a:t>00</a:t>
            </a:r>
          </a:p>
        </p:txBody>
      </p:sp>
      <p:sp>
        <p:nvSpPr>
          <p:cNvPr id="75" name="Text Placeholder 28">
            <a:extLst>
              <a:ext uri="{FF2B5EF4-FFF2-40B4-BE49-F238E27FC236}">
                <a16:creationId xmlns:a16="http://schemas.microsoft.com/office/drawing/2014/main" id="{7ABFD1F8-B3B1-6C40-BD1C-16ACE88BD7A2}"/>
              </a:ext>
            </a:extLst>
          </p:cNvPr>
          <p:cNvSpPr>
            <a:spLocks noGrp="1"/>
          </p:cNvSpPr>
          <p:nvPr>
            <p:ph type="body" sz="quarter" idx="48" hasCustomPrompt="1"/>
          </p:nvPr>
        </p:nvSpPr>
        <p:spPr>
          <a:xfrm>
            <a:off x="14856529" y="7650006"/>
            <a:ext cx="5708650" cy="395287"/>
          </a:xfrm>
        </p:spPr>
        <p:txBody>
          <a:bodyPr anchor="ctr"/>
          <a:lstStyle>
            <a:lvl1pPr>
              <a:defRPr b="1"/>
            </a:lvl1pPr>
          </a:lstStyle>
          <a:p>
            <a:pPr lvl="0"/>
            <a:r>
              <a:rPr lang="en-US"/>
              <a:t>Key Point Text Goes Here</a:t>
            </a:r>
          </a:p>
        </p:txBody>
      </p:sp>
    </p:spTree>
    <p:extLst>
      <p:ext uri="{BB962C8B-B14F-4D97-AF65-F5344CB8AC3E}">
        <p14:creationId xmlns:p14="http://schemas.microsoft.com/office/powerpoint/2010/main" val="33070103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7C51B204-ADCB-484A-86CC-BB3F4643F3AE}"/>
              </a:ext>
            </a:extLst>
          </p:cNvPr>
          <p:cNvSpPr>
            <a:spLocks noGrp="1"/>
          </p:cNvSpPr>
          <p:nvPr>
            <p:ph type="pic" sz="quarter" idx="10"/>
          </p:nvPr>
        </p:nvSpPr>
        <p:spPr>
          <a:xfrm>
            <a:off x="0" y="0"/>
            <a:ext cx="12192000" cy="6858000"/>
          </a:xfrm>
          <a:custGeom>
            <a:avLst/>
            <a:gdLst>
              <a:gd name="connsiteX0" fmla="*/ 3326766 w 12192000"/>
              <a:gd name="connsiteY0" fmla="*/ 2510223 h 6858000"/>
              <a:gd name="connsiteX1" fmla="*/ 2867377 w 12192000"/>
              <a:gd name="connsiteY1" fmla="*/ 4347777 h 6858000"/>
              <a:gd name="connsiteX2" fmla="*/ 8865236 w 12192000"/>
              <a:gd name="connsiteY2" fmla="*/ 4347777 h 6858000"/>
              <a:gd name="connsiteX3" fmla="*/ 9324624 w 12192000"/>
              <a:gd name="connsiteY3" fmla="*/ 2510223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3326766" y="2510223"/>
                </a:moveTo>
                <a:lnTo>
                  <a:pt x="2867377" y="4347777"/>
                </a:lnTo>
                <a:lnTo>
                  <a:pt x="8865236" y="4347777"/>
                </a:lnTo>
                <a:lnTo>
                  <a:pt x="9324624" y="2510223"/>
                </a:lnTo>
                <a:close/>
                <a:moveTo>
                  <a:pt x="0" y="0"/>
                </a:moveTo>
                <a:lnTo>
                  <a:pt x="12192000" y="0"/>
                </a:lnTo>
                <a:lnTo>
                  <a:pt x="12192000"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grpSp>
        <p:nvGrpSpPr>
          <p:cNvPr id="10" name="Group 9">
            <a:extLst>
              <a:ext uri="{FF2B5EF4-FFF2-40B4-BE49-F238E27FC236}">
                <a16:creationId xmlns:a16="http://schemas.microsoft.com/office/drawing/2014/main" id="{37217F3B-4E19-DA40-9870-894D7AFF9A5D}"/>
              </a:ext>
            </a:extLst>
          </p:cNvPr>
          <p:cNvGrpSpPr/>
          <p:nvPr userDrawn="1"/>
        </p:nvGrpSpPr>
        <p:grpSpPr>
          <a:xfrm>
            <a:off x="2865016" y="2510223"/>
            <a:ext cx="6459609" cy="1838779"/>
            <a:chOff x="3177862" y="1726988"/>
            <a:chExt cx="5741356" cy="1634323"/>
          </a:xfrm>
        </p:grpSpPr>
        <p:sp>
          <p:nvSpPr>
            <p:cNvPr id="11" name="Parallelogram 10">
              <a:extLst>
                <a:ext uri="{FF2B5EF4-FFF2-40B4-BE49-F238E27FC236}">
                  <a16:creationId xmlns:a16="http://schemas.microsoft.com/office/drawing/2014/main" id="{6CAEE805-63ED-6B48-8B2A-2FB30518AADD}"/>
                </a:ext>
              </a:extLst>
            </p:cNvPr>
            <p:cNvSpPr/>
            <p:nvPr/>
          </p:nvSpPr>
          <p:spPr>
            <a:xfrm>
              <a:off x="3179961" y="1726988"/>
              <a:ext cx="5739257" cy="1633234"/>
            </a:xfrm>
            <a:prstGeom prst="parallelogram">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9D09AFE-B5F4-C349-A449-33260D054FFF}"/>
                </a:ext>
              </a:extLst>
            </p:cNvPr>
            <p:cNvSpPr txBox="1"/>
            <p:nvPr/>
          </p:nvSpPr>
          <p:spPr>
            <a:xfrm>
              <a:off x="3570048" y="1910307"/>
              <a:ext cx="4959081" cy="1107896"/>
            </a:xfrm>
            <a:prstGeom prst="rect">
              <a:avLst/>
            </a:prstGeom>
            <a:noFill/>
          </p:spPr>
          <p:txBody>
            <a:bodyPr wrap="square" rtlCol="0" anchor="ctr">
              <a:spAutoFit/>
            </a:bodyPr>
            <a:lstStyle/>
            <a:p>
              <a:pPr algn="ctr"/>
              <a:r>
                <a:rPr lang="en-US" sz="7500" b="1">
                  <a:solidFill>
                    <a:schemeClr val="bg1"/>
                  </a:solidFill>
                </a:rPr>
                <a:t>Thank You</a:t>
              </a:r>
            </a:p>
          </p:txBody>
        </p:sp>
        <p:sp>
          <p:nvSpPr>
            <p:cNvPr id="13" name="Parallelogram 12">
              <a:extLst>
                <a:ext uri="{FF2B5EF4-FFF2-40B4-BE49-F238E27FC236}">
                  <a16:creationId xmlns:a16="http://schemas.microsoft.com/office/drawing/2014/main" id="{69F96486-E28B-8947-9DFE-D1163019525C}"/>
                </a:ext>
              </a:extLst>
            </p:cNvPr>
            <p:cNvSpPr/>
            <p:nvPr/>
          </p:nvSpPr>
          <p:spPr>
            <a:xfrm>
              <a:off x="3177862" y="3203443"/>
              <a:ext cx="5374812" cy="157868"/>
            </a:xfrm>
            <a:prstGeom prst="parallelogram">
              <a:avLst/>
            </a:pr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205518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itle +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3" name="Rounded Rectangle 2">
            <a:extLst>
              <a:ext uri="{FF2B5EF4-FFF2-40B4-BE49-F238E27FC236}">
                <a16:creationId xmlns:a16="http://schemas.microsoft.com/office/drawing/2014/main" id="{C28614B1-F0A0-489A-3AAD-33E68C54668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92553514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le + Content - image bg">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98C29CC-6571-16C4-0A5E-9E0F6D8748FC}"/>
              </a:ext>
            </a:extLst>
          </p:cNvPr>
          <p:cNvSpPr>
            <a:spLocks noGrp="1"/>
          </p:cNvSpPr>
          <p:nvPr>
            <p:ph type="pic" sz="quarter" idx="14"/>
          </p:nvPr>
        </p:nvSpPr>
        <p:spPr>
          <a:xfrm>
            <a:off x="0" y="0"/>
            <a:ext cx="121920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0" name="Text Placeholder 10">
            <a:extLst>
              <a:ext uri="{FF2B5EF4-FFF2-40B4-BE49-F238E27FC236}">
                <a16:creationId xmlns:a16="http://schemas.microsoft.com/office/drawing/2014/main" id="{A9841F99-C985-AB78-6849-672E7971F56E}"/>
              </a:ext>
            </a:extLst>
          </p:cNvPr>
          <p:cNvSpPr>
            <a:spLocks noGrp="1"/>
          </p:cNvSpPr>
          <p:nvPr>
            <p:ph type="body" sz="quarter" idx="27" hasCustomPrompt="1"/>
          </p:nvPr>
        </p:nvSpPr>
        <p:spPr>
          <a:xfrm>
            <a:off x="0" y="4106"/>
            <a:ext cx="12192000" cy="6151390"/>
          </a:xfrm>
          <a:blipFill>
            <a:blip r:embed="rId2">
              <a:alphaModFix amt="50000"/>
            </a:blip>
            <a:stretch>
              <a:fillRect t="-1" b="-11486"/>
            </a:stretch>
          </a:blipFill>
        </p:spPr>
        <p:txBody>
          <a:bodyPr anchor="ctr"/>
          <a:lstStyle>
            <a:lvl1pPr algn="ctr">
              <a:defRPr sz="100"/>
            </a:lvl1pPr>
          </a:lstStyle>
          <a:p>
            <a:pPr lvl="0"/>
            <a:r>
              <a:rPr lang="en-US"/>
              <a:t> </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lvl1pPr>
              <a:defRPr>
                <a:solidFill>
                  <a:schemeClr val="bg1"/>
                </a:solidFill>
              </a:defRPr>
            </a:lvl1p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3" name="Rounded Rectangle 2">
            <a:extLst>
              <a:ext uri="{FF2B5EF4-FFF2-40B4-BE49-F238E27FC236}">
                <a16:creationId xmlns:a16="http://schemas.microsoft.com/office/drawing/2014/main" id="{C28614B1-F0A0-489A-3AAD-33E68C54668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9">
            <a:extLst>
              <a:ext uri="{FF2B5EF4-FFF2-40B4-BE49-F238E27FC236}">
                <a16:creationId xmlns:a16="http://schemas.microsoft.com/office/drawing/2014/main" id="{C81CFAAB-8D25-A525-5A66-7CC1F8C51AE0}"/>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r>
              <a:rPr lang="es-ES"/>
              <a:t>Haga clic para modificar los estilos de texto del patrón</a:t>
            </a:r>
          </a:p>
        </p:txBody>
      </p:sp>
      <p:sp>
        <p:nvSpPr>
          <p:cNvPr id="9" name="Rounded Rectangle 8">
            <a:extLst>
              <a:ext uri="{FF2B5EF4-FFF2-40B4-BE49-F238E27FC236}">
                <a16:creationId xmlns:a16="http://schemas.microsoft.com/office/drawing/2014/main" id="{81BC34C1-86ED-B6CD-4FA1-BFE76FBC98BF}"/>
              </a:ext>
            </a:extLst>
          </p:cNvPr>
          <p:cNvSpPr/>
          <p:nvPr/>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Tree>
    <p:extLst>
      <p:ext uri="{BB962C8B-B14F-4D97-AF65-F5344CB8AC3E}">
        <p14:creationId xmlns:p14="http://schemas.microsoft.com/office/powerpoint/2010/main" val="18238460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ext and Image Slide">
    <p:bg>
      <p:bgPr>
        <a:solidFill>
          <a:schemeClr val="accent5"/>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accent5">
              <a:lumMod val="90000"/>
            </a:schemeClr>
          </a:solidFill>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875868"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26215984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age right">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6096000" y="6354"/>
            <a:ext cx="60960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1" y="279724"/>
            <a:ext cx="4990063"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2" y="2060575"/>
            <a:ext cx="4990063"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3" name="Rounded Rectangle 12">
            <a:extLst>
              <a:ext uri="{FF2B5EF4-FFF2-40B4-BE49-F238E27FC236}">
                <a16:creationId xmlns:a16="http://schemas.microsoft.com/office/drawing/2014/main" id="{A0763B5E-38DF-023F-E8B2-FB8239862B5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Text Placeholder 10">
            <a:extLst>
              <a:ext uri="{FF2B5EF4-FFF2-40B4-BE49-F238E27FC236}">
                <a16:creationId xmlns:a16="http://schemas.microsoft.com/office/drawing/2014/main" id="{5CD65030-0296-E4D2-FE4E-25C29457A878}"/>
              </a:ext>
            </a:extLst>
          </p:cNvPr>
          <p:cNvSpPr>
            <a:spLocks noGrp="1"/>
          </p:cNvSpPr>
          <p:nvPr>
            <p:ph type="body" sz="quarter" idx="27" hasCustomPrompt="1"/>
          </p:nvPr>
        </p:nvSpPr>
        <p:spPr>
          <a:xfrm>
            <a:off x="6095448" y="4106"/>
            <a:ext cx="6096551" cy="6151390"/>
          </a:xfrm>
          <a:blipFill>
            <a:blip r:embed="rId2">
              <a:alphaModFix amt="50000"/>
            </a:blip>
            <a:stretch>
              <a:fillRect l="-74102" t="-1" r="-25880" b="-11486"/>
            </a:stretch>
          </a:blipFill>
        </p:spPr>
        <p:txBody>
          <a:bodyPr anchor="ctr"/>
          <a:lstStyle>
            <a:lvl1pPr algn="ctr">
              <a:defRPr sz="100"/>
            </a:lvl1pPr>
          </a:lstStyle>
          <a:p>
            <a:pPr lvl="0"/>
            <a:r>
              <a:rPr lang="en-US"/>
              <a:t> </a:t>
            </a:r>
          </a:p>
        </p:txBody>
      </p:sp>
    </p:spTree>
    <p:extLst>
      <p:ext uri="{BB962C8B-B14F-4D97-AF65-F5344CB8AC3E}">
        <p14:creationId xmlns:p14="http://schemas.microsoft.com/office/powerpoint/2010/main" val="24113440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p:cSld name="Image left">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25B551D-5B5A-829C-5115-39B1928DFEB9}"/>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0" y="0"/>
            <a:ext cx="6096000" cy="616185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6564799" y="279724"/>
            <a:ext cx="4990063"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565350" y="2060575"/>
            <a:ext cx="4990063"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3" name="Rounded Rectangle 12">
            <a:extLst>
              <a:ext uri="{FF2B5EF4-FFF2-40B4-BE49-F238E27FC236}">
                <a16:creationId xmlns:a16="http://schemas.microsoft.com/office/drawing/2014/main" id="{A0763B5E-38DF-023F-E8B2-FB8239862B5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9" name="Text Placeholder 10">
            <a:extLst>
              <a:ext uri="{FF2B5EF4-FFF2-40B4-BE49-F238E27FC236}">
                <a16:creationId xmlns:a16="http://schemas.microsoft.com/office/drawing/2014/main" id="{7B7409F4-0564-A47F-1F56-9D4E290E7DBC}"/>
              </a:ext>
            </a:extLst>
          </p:cNvPr>
          <p:cNvSpPr>
            <a:spLocks noGrp="1"/>
          </p:cNvSpPr>
          <p:nvPr>
            <p:ph type="body" sz="quarter" idx="27" hasCustomPrompt="1"/>
          </p:nvPr>
        </p:nvSpPr>
        <p:spPr>
          <a:xfrm>
            <a:off x="-551" y="4106"/>
            <a:ext cx="6096551" cy="6151390"/>
          </a:xfrm>
          <a:blipFill>
            <a:blip r:embed="rId2">
              <a:alphaModFix amt="50000"/>
            </a:blip>
            <a:stretch>
              <a:fillRect l="-74102" t="-1" r="-25880" b="-11486"/>
            </a:stretch>
          </a:blipFill>
        </p:spPr>
        <p:txBody>
          <a:bodyPr anchor="ctr"/>
          <a:lstStyle>
            <a:lvl1pPr algn="ctr">
              <a:defRPr sz="100"/>
            </a:lvl1pPr>
          </a:lstStyle>
          <a:p>
            <a:pPr lvl="0"/>
            <a:r>
              <a:rPr lang="en-US"/>
              <a:t> </a:t>
            </a:r>
          </a:p>
        </p:txBody>
      </p:sp>
      <p:pic>
        <p:nvPicPr>
          <p:cNvPr id="10" name="Picture 9">
            <a:extLst>
              <a:ext uri="{FF2B5EF4-FFF2-40B4-BE49-F238E27FC236}">
                <a16:creationId xmlns:a16="http://schemas.microsoft.com/office/drawing/2014/main" id="{D49F85BC-4DBE-B406-B57B-AF66F410C89C}"/>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133442690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2 col w/ black box ">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ED1FE6-CCD1-0F61-EEE3-77211EA183CB}"/>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8196262"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8196262" cy="4108450"/>
          </a:xfrm>
        </p:spPr>
        <p:txBody>
          <a:bodyPr numCol="2"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6" name="Text Placeholder 7">
            <a:extLst>
              <a:ext uri="{FF2B5EF4-FFF2-40B4-BE49-F238E27FC236}">
                <a16:creationId xmlns:a16="http://schemas.microsoft.com/office/drawing/2014/main" id="{66FB04FF-5BAC-2BD5-FC22-039F925B7ABB}"/>
              </a:ext>
            </a:extLst>
          </p:cNvPr>
          <p:cNvSpPr>
            <a:spLocks noGrp="1"/>
          </p:cNvSpPr>
          <p:nvPr>
            <p:ph type="body" sz="quarter" idx="13" hasCustomPrompt="1"/>
          </p:nvPr>
        </p:nvSpPr>
        <p:spPr>
          <a:xfrm>
            <a:off x="9623424" y="0"/>
            <a:ext cx="2568575" cy="6169025"/>
          </a:xfrm>
          <a:gradFill flip="none" rotWithShape="1">
            <a:gsLst>
              <a:gs pos="0">
                <a:schemeClr val="tx2"/>
              </a:gs>
              <a:gs pos="99000">
                <a:schemeClr val="accent1"/>
              </a:gs>
            </a:gsLst>
            <a:lin ang="5400000" scaled="1"/>
            <a:tileRect/>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bg1"/>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4" name="Rounded Rectangle 13">
            <a:extLst>
              <a:ext uri="{FF2B5EF4-FFF2-40B4-BE49-F238E27FC236}">
                <a16:creationId xmlns:a16="http://schemas.microsoft.com/office/drawing/2014/main" id="{30FD9022-2914-7F52-5A0E-72641AC75369}"/>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2" name="Picture 1">
            <a:extLst>
              <a:ext uri="{FF2B5EF4-FFF2-40B4-BE49-F238E27FC236}">
                <a16:creationId xmlns:a16="http://schemas.microsoft.com/office/drawing/2014/main" id="{03668483-4313-0757-44B1-0DAF434D9D0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54694566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1 col w/ colour + adjustable RH box">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4" y="-1"/>
            <a:ext cx="2568575" cy="6169028"/>
          </a:xfrm>
          <a:gradFill>
            <a:gsLst>
              <a:gs pos="0">
                <a:schemeClr val="tx2"/>
              </a:gs>
              <a:gs pos="99000">
                <a:schemeClr val="accent1"/>
              </a:gs>
            </a:gsLst>
            <a:lin ang="5400000" scaled="1"/>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bg1"/>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cxnSp>
        <p:nvCxnSpPr>
          <p:cNvPr id="7" name="Straight Connector 6">
            <a:extLst>
              <a:ext uri="{FF2B5EF4-FFF2-40B4-BE49-F238E27FC236}">
                <a16:creationId xmlns:a16="http://schemas.microsoft.com/office/drawing/2014/main" id="{6520AFED-62E3-D680-8583-5024D77E7F21}"/>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A5F6F261-3084-02CA-45B7-471636DD7D0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52372784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1 col w/ image">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cxnSp>
        <p:nvCxnSpPr>
          <p:cNvPr id="6" name="Straight Connector 5">
            <a:extLst>
              <a:ext uri="{FF2B5EF4-FFF2-40B4-BE49-F238E27FC236}">
                <a16:creationId xmlns:a16="http://schemas.microsoft.com/office/drawing/2014/main" id="{1E512F60-D130-DB98-71CB-5C4FFFC9D2B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33A3E4B8-D659-5EC6-927A-2121CE38D98B}"/>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2" name="Text Placeholder 20">
            <a:extLst>
              <a:ext uri="{FF2B5EF4-FFF2-40B4-BE49-F238E27FC236}">
                <a16:creationId xmlns:a16="http://schemas.microsoft.com/office/drawing/2014/main" id="{44B72F44-5AB1-E902-7CC4-B41BD904D93F}"/>
              </a:ext>
            </a:extLst>
          </p:cNvPr>
          <p:cNvSpPr>
            <a:spLocks noGrp="1"/>
          </p:cNvSpPr>
          <p:nvPr>
            <p:ph type="body" sz="quarter" idx="25"/>
          </p:nvPr>
        </p:nvSpPr>
        <p:spPr>
          <a:xfrm flipH="1">
            <a:off x="9623423" y="0"/>
            <a:ext cx="2568577" cy="6169024"/>
          </a:xfrm>
          <a:blipFill>
            <a:blip r:embed="rId2">
              <a:alphaModFix amt="50000"/>
            </a:blip>
            <a:stretch>
              <a:fillRect l="-175840" r="-198820" b="-11168"/>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68922119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 col w/ image + black box">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5131789" y="6354"/>
            <a:ext cx="44958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5" y="0"/>
            <a:ext cx="2568575" cy="6155496"/>
          </a:xfrm>
          <a:gradFill>
            <a:gsLst>
              <a:gs pos="0">
                <a:schemeClr val="tx2"/>
              </a:gs>
              <a:gs pos="99000">
                <a:schemeClr val="accent1"/>
              </a:gs>
            </a:gsLst>
            <a:lin ang="5400000" scaled="1"/>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tx2"/>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3" name="Rounded Rectangle 12">
            <a:extLst>
              <a:ext uri="{FF2B5EF4-FFF2-40B4-BE49-F238E27FC236}">
                <a16:creationId xmlns:a16="http://schemas.microsoft.com/office/drawing/2014/main" id="{72AE0620-5A7D-A48E-B01F-3591700519A5}"/>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2" name="Straight Connector 11">
            <a:extLst>
              <a:ext uri="{FF2B5EF4-FFF2-40B4-BE49-F238E27FC236}">
                <a16:creationId xmlns:a16="http://schemas.microsoft.com/office/drawing/2014/main" id="{D082DFB5-476D-FDB4-BD41-94507041659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4" name="Text Placeholder 10">
            <a:extLst>
              <a:ext uri="{FF2B5EF4-FFF2-40B4-BE49-F238E27FC236}">
                <a16:creationId xmlns:a16="http://schemas.microsoft.com/office/drawing/2014/main" id="{5D5E23AB-5A3D-9739-B299-6AB5D2B5E24B}"/>
              </a:ext>
            </a:extLst>
          </p:cNvPr>
          <p:cNvSpPr>
            <a:spLocks noGrp="1"/>
          </p:cNvSpPr>
          <p:nvPr>
            <p:ph type="body" sz="quarter" idx="27" hasCustomPrompt="1"/>
          </p:nvPr>
        </p:nvSpPr>
        <p:spPr>
          <a:xfrm>
            <a:off x="5130800" y="4106"/>
            <a:ext cx="4491635" cy="6151390"/>
          </a:xfrm>
          <a:blipFill>
            <a:blip r:embed="rId2">
              <a:alphaModFix amt="50000"/>
            </a:blip>
            <a:stretch>
              <a:fillRect l="-114230" t="-1" r="-57208" b="-11486"/>
            </a:stretch>
          </a:blipFill>
        </p:spPr>
        <p:txBody>
          <a:bodyPr anchor="ctr"/>
          <a:lstStyle>
            <a:lvl1pPr algn="ctr">
              <a:defRPr sz="100"/>
            </a:lvl1pPr>
          </a:lstStyle>
          <a:p>
            <a:pPr lvl="0"/>
            <a:r>
              <a:rPr lang="en-US"/>
              <a:t> </a:t>
            </a:r>
          </a:p>
        </p:txBody>
      </p:sp>
    </p:spTree>
    <p:extLst>
      <p:ext uri="{BB962C8B-B14F-4D97-AF65-F5344CB8AC3E}">
        <p14:creationId xmlns:p14="http://schemas.microsoft.com/office/powerpoint/2010/main" val="173923411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3 block colour RH">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1" name="Straight Connector 10">
            <a:extLst>
              <a:ext uri="{FF2B5EF4-FFF2-40B4-BE49-F238E27FC236}">
                <a16:creationId xmlns:a16="http://schemas.microsoft.com/office/drawing/2014/main" id="{2180F0D3-D3D2-FCBE-7CC6-8A24306B133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035732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p:cSld name="2/3 block colour">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6" name="Rounded Rectangle 5">
            <a:extLst>
              <a:ext uri="{FF2B5EF4-FFF2-40B4-BE49-F238E27FC236}">
                <a16:creationId xmlns:a16="http://schemas.microsoft.com/office/drawing/2014/main" id="{55C62386-C2D0-5EC4-1719-ABF5CBCA155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1" name="Straight Connector 10">
            <a:extLst>
              <a:ext uri="{FF2B5EF4-FFF2-40B4-BE49-F238E27FC236}">
                <a16:creationId xmlns:a16="http://schemas.microsoft.com/office/drawing/2014/main" id="{DD0BA5EC-C268-31D2-8958-3C1653EDD95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1E04E838-2183-E3BB-3141-D1926AC0B6D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56456605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Creative layout">
    <p:bg>
      <p:bgPr>
        <a:solidFill>
          <a:schemeClr val="bg1"/>
        </a:solid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1924050" y="1901825"/>
            <a:ext cx="10267950" cy="4956175"/>
          </a:xfrm>
          <a:solidFill>
            <a:srgbClr val="EDE9E9"/>
          </a:solidFill>
        </p:spPr>
        <p:txBody>
          <a:bodyPr lIns="648000" tIns="503999" rIns="720000" bIns="360000"/>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p>
            <a:r>
              <a:rPr lang="es-ES"/>
              <a:t>Haga clic para modificar el estilo de título del patrón</a:t>
            </a:r>
            <a:endParaRPr lang="en-GB"/>
          </a:p>
        </p:txBody>
      </p:sp>
      <p:cxnSp>
        <p:nvCxnSpPr>
          <p:cNvPr id="4" name="Straight Connector 3">
            <a:extLst>
              <a:ext uri="{FF2B5EF4-FFF2-40B4-BE49-F238E27FC236}">
                <a16:creationId xmlns:a16="http://schemas.microsoft.com/office/drawing/2014/main" id="{BD089134-C6DB-9A9F-4DA0-0BCDAC24012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4B2EC7E2-CD96-FF88-9EF9-74E3EA4B2268}"/>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37582691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Creative layout w/ image bg">
    <p:bg>
      <p:bgPr>
        <a:solidFill>
          <a:schemeClr val="bg1"/>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8387A65D-6D84-C023-E177-352907DB2C15}"/>
              </a:ext>
            </a:extLst>
          </p:cNvPr>
          <p:cNvSpPr>
            <a:spLocks noGrp="1"/>
          </p:cNvSpPr>
          <p:nvPr>
            <p:ph type="pic" sz="quarter" idx="14"/>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1901825 h 6858000"/>
              <a:gd name="connsiteX3" fmla="*/ 1924050 w 12192000"/>
              <a:gd name="connsiteY3" fmla="*/ 1901825 h 6858000"/>
              <a:gd name="connsiteX4" fmla="*/ 1924050 w 12192000"/>
              <a:gd name="connsiteY4" fmla="*/ 6858000 h 6858000"/>
              <a:gd name="connsiteX5" fmla="*/ 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1901825"/>
                </a:lnTo>
                <a:lnTo>
                  <a:pt x="1924050" y="1901825"/>
                </a:lnTo>
                <a:lnTo>
                  <a:pt x="1924050" y="6858000"/>
                </a:lnTo>
                <a:lnTo>
                  <a:pt x="0" y="6858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lvl1pPr>
              <a:defRPr>
                <a:solidFill>
                  <a:schemeClr val="bg1"/>
                </a:solidFill>
              </a:defRPr>
            </a:lvl1pPr>
          </a:lstStyle>
          <a:p>
            <a:r>
              <a:rPr lang="es-ES"/>
              <a:t>Haga clic para modificar el estilo de título del patrón</a:t>
            </a:r>
            <a:endParaRPr lang="en-GB"/>
          </a:p>
        </p:txBody>
      </p:sp>
      <p:sp>
        <p:nvSpPr>
          <p:cNvPr id="4" name="Text Placeholder 9">
            <a:extLst>
              <a:ext uri="{FF2B5EF4-FFF2-40B4-BE49-F238E27FC236}">
                <a16:creationId xmlns:a16="http://schemas.microsoft.com/office/drawing/2014/main" id="{6133B677-29A5-A0EC-E6BD-A37065FD7863}"/>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r>
              <a:rPr lang="es-ES"/>
              <a:t>Haga clic para modificar los estilos de texto del patrón</a:t>
            </a:r>
          </a:p>
        </p:txBody>
      </p:sp>
      <p:sp>
        <p:nvSpPr>
          <p:cNvPr id="7" name="Rounded Rectangle 6">
            <a:extLst>
              <a:ext uri="{FF2B5EF4-FFF2-40B4-BE49-F238E27FC236}">
                <a16:creationId xmlns:a16="http://schemas.microsoft.com/office/drawing/2014/main" id="{C574CA71-4FEB-E6F8-25A7-3AC9F40B9080}"/>
              </a:ext>
            </a:extLst>
          </p:cNvPr>
          <p:cNvSpPr/>
          <p:nvPr/>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
        <p:nvSpPr>
          <p:cNvPr id="15" name="Text Placeholder 14">
            <a:extLst>
              <a:ext uri="{FF2B5EF4-FFF2-40B4-BE49-F238E27FC236}">
                <a16:creationId xmlns:a16="http://schemas.microsoft.com/office/drawing/2014/main" id="{902F52FF-72A7-3296-FB5A-B30071B9366B}"/>
              </a:ext>
            </a:extLst>
          </p:cNvPr>
          <p:cNvSpPr>
            <a:spLocks noGrp="1"/>
          </p:cNvSpPr>
          <p:nvPr>
            <p:ph type="body" sz="quarter" idx="27"/>
          </p:nvPr>
        </p:nvSpPr>
        <p:spPr>
          <a:xfrm flipH="1">
            <a:off x="0" y="0"/>
            <a:ext cx="12192000" cy="6858000"/>
          </a:xfrm>
          <a:custGeom>
            <a:avLst/>
            <a:gdLst>
              <a:gd name="connsiteX0" fmla="*/ 12192000 w 12192000"/>
              <a:gd name="connsiteY0" fmla="*/ 0 h 6858000"/>
              <a:gd name="connsiteX1" fmla="*/ 0 w 12192000"/>
              <a:gd name="connsiteY1" fmla="*/ 0 h 6858000"/>
              <a:gd name="connsiteX2" fmla="*/ 0 w 12192000"/>
              <a:gd name="connsiteY2" fmla="*/ 1901825 h 6858000"/>
              <a:gd name="connsiteX3" fmla="*/ 10267950 w 12192000"/>
              <a:gd name="connsiteY3" fmla="*/ 1901825 h 6858000"/>
              <a:gd name="connsiteX4" fmla="*/ 10267950 w 12192000"/>
              <a:gd name="connsiteY4" fmla="*/ 6858000 h 6858000"/>
              <a:gd name="connsiteX5" fmla="*/ 1219200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12192000" y="0"/>
                </a:moveTo>
                <a:lnTo>
                  <a:pt x="0" y="0"/>
                </a:lnTo>
                <a:lnTo>
                  <a:pt x="0" y="1901825"/>
                </a:lnTo>
                <a:lnTo>
                  <a:pt x="10267950" y="1901825"/>
                </a:lnTo>
                <a:lnTo>
                  <a:pt x="10267950" y="6858000"/>
                </a:lnTo>
                <a:lnTo>
                  <a:pt x="12192000" y="6858000"/>
                </a:lnTo>
                <a:close/>
              </a:path>
            </a:pathLst>
          </a:custGeom>
          <a:blipFill>
            <a:blip r:embed="rId2">
              <a:alphaModFix amt="75000"/>
            </a:blip>
            <a:stretch>
              <a:fillRect l="16936" r="-16936"/>
            </a:stretch>
          </a:blipFill>
        </p:spPr>
        <p:txBody>
          <a:bodyPr wrap="square" anchor="ctr">
            <a:noAutofit/>
          </a:bodyPr>
          <a:lstStyle>
            <a:lvl1pPr>
              <a:defRPr sz="100">
                <a:noFill/>
              </a:defRPr>
            </a:lvl1pPr>
          </a:lstStyle>
          <a:p>
            <a:pPr lvl="0"/>
            <a:r>
              <a:rPr lang="es-ES"/>
              <a:t>Haga clic para modificar los estilos de texto del patrón</a:t>
            </a:r>
          </a:p>
        </p:txBody>
      </p:sp>
      <p:pic>
        <p:nvPicPr>
          <p:cNvPr id="2" name="Picture 1">
            <a:extLst>
              <a:ext uri="{FF2B5EF4-FFF2-40B4-BE49-F238E27FC236}">
                <a16:creationId xmlns:a16="http://schemas.microsoft.com/office/drawing/2014/main" id="{210A644E-33FA-503E-CB70-FE394514D05E}"/>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4098857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asic Slid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Tree>
    <p:extLst>
      <p:ext uri="{BB962C8B-B14F-4D97-AF65-F5344CB8AC3E}">
        <p14:creationId xmlns:p14="http://schemas.microsoft.com/office/powerpoint/2010/main" val="46969104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1_1/3 block colour RH">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6169CB28-1D52-DC01-A716-31468E22FE78}"/>
              </a:ext>
            </a:extLst>
          </p:cNvPr>
          <p:cNvSpPr>
            <a:spLocks noGrp="1"/>
          </p:cNvSpPr>
          <p:nvPr>
            <p:ph type="pic" sz="quarter" idx="14"/>
          </p:nvPr>
        </p:nvSpPr>
        <p:spPr>
          <a:xfrm>
            <a:off x="5131789" y="0"/>
            <a:ext cx="4495800" cy="617400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6" name="Text Placeholder 15">
            <a:extLst>
              <a:ext uri="{FF2B5EF4-FFF2-40B4-BE49-F238E27FC236}">
                <a16:creationId xmlns:a16="http://schemas.microsoft.com/office/drawing/2014/main" id="{B8A1BC5B-0CBD-4BA7-96DF-4842AE3F77A3}"/>
              </a:ext>
            </a:extLst>
          </p:cNvPr>
          <p:cNvSpPr>
            <a:spLocks noGrp="1"/>
          </p:cNvSpPr>
          <p:nvPr>
            <p:ph type="body" sz="quarter" idx="17"/>
          </p:nvPr>
        </p:nvSpPr>
        <p:spPr>
          <a:xfrm>
            <a:off x="9623425" y="0"/>
            <a:ext cx="2568575" cy="6169025"/>
          </a:xfrm>
          <a:solidFill>
            <a:schemeClr val="bg2">
              <a:lumMod val="20000"/>
              <a:lumOff val="80000"/>
            </a:schemeClr>
          </a:solidFill>
        </p:spPr>
        <p:txBody>
          <a:bodyPr/>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2" name="Rounded Rectangle 1">
            <a:extLst>
              <a:ext uri="{FF2B5EF4-FFF2-40B4-BE49-F238E27FC236}">
                <a16:creationId xmlns:a16="http://schemas.microsoft.com/office/drawing/2014/main" id="{706D0988-1731-EBBF-16FB-1BEAD56FBF6F}"/>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ext Placeholder 10">
            <a:extLst>
              <a:ext uri="{FF2B5EF4-FFF2-40B4-BE49-F238E27FC236}">
                <a16:creationId xmlns:a16="http://schemas.microsoft.com/office/drawing/2014/main" id="{32FD5D9B-38B1-026F-FD40-7983242F6124}"/>
              </a:ext>
            </a:extLst>
          </p:cNvPr>
          <p:cNvSpPr>
            <a:spLocks noGrp="1"/>
          </p:cNvSpPr>
          <p:nvPr>
            <p:ph type="body" sz="quarter" idx="27" hasCustomPrompt="1"/>
          </p:nvPr>
        </p:nvSpPr>
        <p:spPr>
          <a:xfrm>
            <a:off x="5130800" y="4106"/>
            <a:ext cx="4491635" cy="6151390"/>
          </a:xfrm>
          <a:blipFill>
            <a:blip r:embed="rId2">
              <a:alphaModFix amt="50000"/>
            </a:blip>
            <a:stretch>
              <a:fillRect l="-114230" t="-1" r="-57208" b="-11486"/>
            </a:stretch>
          </a:blipFill>
        </p:spPr>
        <p:txBody>
          <a:bodyPr anchor="ctr"/>
          <a:lstStyle>
            <a:lvl1pPr algn="ctr">
              <a:defRPr sz="100"/>
            </a:lvl1pPr>
          </a:lstStyle>
          <a:p>
            <a:pPr lvl="0"/>
            <a:r>
              <a:rPr lang="en-US"/>
              <a:t> </a:t>
            </a:r>
          </a:p>
        </p:txBody>
      </p:sp>
      <p:sp>
        <p:nvSpPr>
          <p:cNvPr id="13" name="Text Placeholder 12">
            <a:extLst>
              <a:ext uri="{FF2B5EF4-FFF2-40B4-BE49-F238E27FC236}">
                <a16:creationId xmlns:a16="http://schemas.microsoft.com/office/drawing/2014/main" id="{DEC772E9-69F2-44C7-EA22-CD86A7199668}"/>
              </a:ext>
            </a:extLst>
          </p:cNvPr>
          <p:cNvSpPr>
            <a:spLocks noGrp="1"/>
          </p:cNvSpPr>
          <p:nvPr>
            <p:ph type="body" sz="quarter" idx="16"/>
          </p:nvPr>
        </p:nvSpPr>
        <p:spPr>
          <a:xfrm>
            <a:off x="7699375" y="1368425"/>
            <a:ext cx="4492625" cy="3429000"/>
          </a:xfrm>
          <a:gradFill flip="none" rotWithShape="1">
            <a:gsLst>
              <a:gs pos="0">
                <a:schemeClr val="tx2"/>
              </a:gs>
              <a:gs pos="99000">
                <a:schemeClr val="accent1"/>
              </a:gs>
            </a:gsLst>
            <a:lin ang="0" scaled="1"/>
            <a:tileRect/>
          </a:gradFill>
        </p:spPr>
        <p:txBody>
          <a:bodyPr lIns="432000" tIns="360000" rIns="432000" bIns="360000" anchor="ctr"/>
          <a:lstStyle>
            <a:lvl1pPr>
              <a:lnSpc>
                <a:spcPct val="100000"/>
              </a:lnSpc>
              <a:spcAft>
                <a:spcPts val="0"/>
              </a:spcAft>
              <a:defRPr sz="14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98752668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About us">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70E4B20-641F-3298-D4EA-BE9FF202FA64}"/>
              </a:ext>
            </a:extLst>
          </p:cNvPr>
          <p:cNvSpPr/>
          <p:nvPr/>
        </p:nvSpPr>
        <p:spPr>
          <a:xfrm>
            <a:off x="5129603" y="3428999"/>
            <a:ext cx="4496997" cy="274002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2060576"/>
            <a:ext cx="4192601" cy="410845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30801" y="1"/>
            <a:ext cx="4492622" cy="3429000"/>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6" name="Text Placeholder 10">
            <a:extLst>
              <a:ext uri="{FF2B5EF4-FFF2-40B4-BE49-F238E27FC236}">
                <a16:creationId xmlns:a16="http://schemas.microsoft.com/office/drawing/2014/main" id="{E2F26926-A7AB-71E8-9853-4F38F51C8772}"/>
              </a:ext>
            </a:extLst>
          </p:cNvPr>
          <p:cNvSpPr>
            <a:spLocks noGrp="1"/>
          </p:cNvSpPr>
          <p:nvPr>
            <p:ph type="body" sz="quarter" idx="18"/>
          </p:nvPr>
        </p:nvSpPr>
        <p:spPr>
          <a:xfrm>
            <a:off x="5679547" y="3429000"/>
            <a:ext cx="3419298" cy="2740025"/>
          </a:xfrm>
        </p:spPr>
        <p:txBody>
          <a:bodyPr tIns="180000" bIns="180000" anchor="ctr"/>
          <a:lstStyle>
            <a:lvl1pPr>
              <a:spcAft>
                <a:spcPts val="0"/>
              </a:spcAft>
              <a:buClr>
                <a:schemeClr val="bg1"/>
              </a:buClr>
              <a:defRPr sz="1400" b="1">
                <a:solidFill>
                  <a:schemeClr val="bg1"/>
                </a:solidFill>
              </a:defRPr>
            </a:lvl1pPr>
            <a:lvl2pPr>
              <a:buClr>
                <a:schemeClr val="bg1"/>
              </a:buClr>
              <a:defRPr sz="16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Rounded Rectangle 5">
            <a:extLst>
              <a:ext uri="{FF2B5EF4-FFF2-40B4-BE49-F238E27FC236}">
                <a16:creationId xmlns:a16="http://schemas.microsoft.com/office/drawing/2014/main" id="{5871BA91-8C48-CB81-ED47-208A0F068404}"/>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0" name="Straight Connector 9">
            <a:extLst>
              <a:ext uri="{FF2B5EF4-FFF2-40B4-BE49-F238E27FC236}">
                <a16:creationId xmlns:a16="http://schemas.microsoft.com/office/drawing/2014/main" id="{A31CFDAA-393B-7D7A-F874-E9148C1E9D0C}"/>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264869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About us alternativ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1"/>
            <a:ext cx="5130800" cy="3429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3871414"/>
            <a:ext cx="8196262" cy="2297612"/>
          </a:xfrm>
        </p:spPr>
        <p:txBody>
          <a:bodyPr numCol="2"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22306" y="1"/>
            <a:ext cx="4501117" cy="3429000"/>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Text Placeholder 10">
            <a:extLst>
              <a:ext uri="{FF2B5EF4-FFF2-40B4-BE49-F238E27FC236}">
                <a16:creationId xmlns:a16="http://schemas.microsoft.com/office/drawing/2014/main" id="{8E295680-BBDD-4439-F9C1-7D05EDD12424}"/>
              </a:ext>
            </a:extLst>
          </p:cNvPr>
          <p:cNvSpPr>
            <a:spLocks noGrp="1"/>
          </p:cNvSpPr>
          <p:nvPr>
            <p:ph type="body" sz="quarter" idx="18"/>
          </p:nvPr>
        </p:nvSpPr>
        <p:spPr>
          <a:xfrm>
            <a:off x="785813" y="2066362"/>
            <a:ext cx="4192582" cy="1368990"/>
          </a:xfrm>
        </p:spPr>
        <p:txBody>
          <a:bodyPr numCol="1" spcCol="360000"/>
          <a:lstStyle>
            <a:lvl1pPr>
              <a:spcAft>
                <a:spcPts val="600"/>
              </a:spcAft>
              <a:defRPr sz="2000">
                <a:solidFill>
                  <a:schemeClr val="tx2"/>
                </a:solidFill>
              </a:defRPr>
            </a:lvl1pPr>
            <a:lvl2pPr>
              <a:spcAft>
                <a:spcPts val="600"/>
              </a:spcAft>
              <a:defRPr sz="1600">
                <a:solidFill>
                  <a:schemeClr val="tx1"/>
                </a:solidFill>
              </a:defRPr>
            </a:lvl2pPr>
          </a:lstStyle>
          <a:p>
            <a:pPr lvl="0"/>
            <a:r>
              <a:rPr lang="es-ES"/>
              <a:t>Haga clic para modificar los estilos de texto del patrón</a:t>
            </a:r>
          </a:p>
          <a:p>
            <a:pPr lvl="1"/>
            <a:r>
              <a:rPr lang="es-ES"/>
              <a:t>Segundo nivel</a:t>
            </a:r>
          </a:p>
          <a:p>
            <a:pPr lvl="2"/>
            <a:r>
              <a:rPr lang="es-ES"/>
              <a:t>Tercer nivel</a:t>
            </a:r>
          </a:p>
        </p:txBody>
      </p:sp>
      <p:sp>
        <p:nvSpPr>
          <p:cNvPr id="10" name="Rounded Rectangle 9">
            <a:extLst>
              <a:ext uri="{FF2B5EF4-FFF2-40B4-BE49-F238E27FC236}">
                <a16:creationId xmlns:a16="http://schemas.microsoft.com/office/drawing/2014/main" id="{2AECFDEA-E3D1-5065-AAFE-4D2554A70741}"/>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2" name="Straight Connector 11">
            <a:extLst>
              <a:ext uri="{FF2B5EF4-FFF2-40B4-BE49-F238E27FC236}">
                <a16:creationId xmlns:a16="http://schemas.microsoft.com/office/drawing/2014/main" id="{EC995EDD-691D-B5E3-2A28-A2393A22F19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88531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3 big points">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1" name="Rounded Rectangle 10">
            <a:extLst>
              <a:ext uri="{FF2B5EF4-FFF2-40B4-BE49-F238E27FC236}">
                <a16:creationId xmlns:a16="http://schemas.microsoft.com/office/drawing/2014/main" id="{3D33C581-B6B9-DC60-BD58-9247567D9C8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9" name="Text Placeholder 20">
            <a:extLst>
              <a:ext uri="{FF2B5EF4-FFF2-40B4-BE49-F238E27FC236}">
                <a16:creationId xmlns:a16="http://schemas.microsoft.com/office/drawing/2014/main" id="{CD565C36-C22C-DCBB-DA43-FE673C201C69}"/>
              </a:ext>
            </a:extLst>
          </p:cNvPr>
          <p:cNvSpPr>
            <a:spLocks noGrp="1"/>
          </p:cNvSpPr>
          <p:nvPr>
            <p:ph type="body" sz="quarter" idx="25"/>
          </p:nvPr>
        </p:nvSpPr>
        <p:spPr>
          <a:xfrm flipH="1">
            <a:off x="0" y="3428996"/>
            <a:ext cx="12192000" cy="2740027"/>
          </a:xfrm>
          <a:blipFill>
            <a:blip r:embed="rId2">
              <a:alphaModFix/>
            </a:blip>
            <a:stretch>
              <a:fillRect t="-50534" b="-99755"/>
            </a:stretch>
          </a:blipFill>
        </p:spPr>
        <p:txBody>
          <a:bodyPr anchor="ctr"/>
          <a:lstStyle>
            <a:lvl1pP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47953403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3 big points black">
    <p:bg>
      <p:bgPr>
        <a:solidFill>
          <a:schemeClr val="bg1"/>
        </a:solidFill>
        <a:effectLst/>
      </p:bgPr>
    </p:bg>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1" name="Rounded Rectangle 10">
            <a:extLst>
              <a:ext uri="{FF2B5EF4-FFF2-40B4-BE49-F238E27FC236}">
                <a16:creationId xmlns:a16="http://schemas.microsoft.com/office/drawing/2014/main" id="{C8DEB7F9-27FF-E5EF-B365-24F2EE393EF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0" name="Text Placeholder 20">
            <a:extLst>
              <a:ext uri="{FF2B5EF4-FFF2-40B4-BE49-F238E27FC236}">
                <a16:creationId xmlns:a16="http://schemas.microsoft.com/office/drawing/2014/main" id="{9E7D8793-B38F-20CB-7EE2-69DA969D183B}"/>
              </a:ext>
            </a:extLst>
          </p:cNvPr>
          <p:cNvSpPr>
            <a:spLocks noGrp="1"/>
          </p:cNvSpPr>
          <p:nvPr>
            <p:ph type="body" sz="quarter" idx="25"/>
          </p:nvPr>
        </p:nvSpPr>
        <p:spPr>
          <a:xfrm flipH="1">
            <a:off x="0" y="3428996"/>
            <a:ext cx="12192000" cy="2740027"/>
          </a:xfrm>
          <a:blipFill>
            <a:blip r:embed="rId2">
              <a:alphaModFix/>
            </a:blip>
            <a:stretch>
              <a:fillRect t="-50534" b="-99755"/>
            </a:stretch>
          </a:blipFill>
        </p:spPr>
        <p:txBody>
          <a:bodyPr anchor="ctr"/>
          <a:lstStyle>
            <a:lvl1pP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353750437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Cover_2">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DA44B275-69D4-B04B-1870-AF3F8C3B4212}"/>
              </a:ext>
            </a:extLst>
          </p:cNvPr>
          <p:cNvSpPr/>
          <p:nvPr/>
        </p:nvSpPr>
        <p:spPr>
          <a:xfrm>
            <a:off x="0" y="0"/>
            <a:ext cx="12192000" cy="6868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7" name="Picture Placeholder 6">
            <a:extLst>
              <a:ext uri="{FF2B5EF4-FFF2-40B4-BE49-F238E27FC236}">
                <a16:creationId xmlns:a16="http://schemas.microsoft.com/office/drawing/2014/main" id="{E5EEAFF0-3BA8-91BA-47CC-5622E7098BDE}"/>
              </a:ext>
            </a:extLst>
          </p:cNvPr>
          <p:cNvSpPr>
            <a:spLocks noGrp="1"/>
          </p:cNvSpPr>
          <p:nvPr>
            <p:ph type="pic" sz="quarter" idx="12"/>
          </p:nvPr>
        </p:nvSpPr>
        <p:spPr>
          <a:xfrm flipH="1">
            <a:off x="4552950" y="0"/>
            <a:ext cx="7345434" cy="6858000"/>
          </a:xfrm>
          <a:custGeom>
            <a:avLst/>
            <a:gdLst>
              <a:gd name="connsiteX0" fmla="*/ 6139838 w 7345434"/>
              <a:gd name="connsiteY0" fmla="*/ 0 h 6858000"/>
              <a:gd name="connsiteX1" fmla="*/ 0 w 7345434"/>
              <a:gd name="connsiteY1" fmla="*/ 0 h 6858000"/>
              <a:gd name="connsiteX2" fmla="*/ 0 w 7345434"/>
              <a:gd name="connsiteY2" fmla="*/ 6858000 h 6858000"/>
              <a:gd name="connsiteX3" fmla="*/ 6139838 w 7345434"/>
              <a:gd name="connsiteY3" fmla="*/ 6858000 h 6858000"/>
              <a:gd name="connsiteX4" fmla="*/ 2710838 w 7345434"/>
              <a:gd name="connsiteY4" fmla="*/ 3429000 h 6858000"/>
              <a:gd name="connsiteX5" fmla="*/ 7345434 w 7345434"/>
              <a:gd name="connsiteY5" fmla="*/ 0 h 6858000"/>
              <a:gd name="connsiteX6" fmla="*/ 6911252 w 7345434"/>
              <a:gd name="connsiteY6" fmla="*/ 0 h 6858000"/>
              <a:gd name="connsiteX7" fmla="*/ 3483292 w 7345434"/>
              <a:gd name="connsiteY7" fmla="*/ 3429000 h 6858000"/>
              <a:gd name="connsiteX8" fmla="*/ 6911252 w 7345434"/>
              <a:gd name="connsiteY8" fmla="*/ 6858000 h 6858000"/>
              <a:gd name="connsiteX9" fmla="*/ 7345434 w 7345434"/>
              <a:gd name="connsiteY9" fmla="*/ 6858000 h 6858000"/>
              <a:gd name="connsiteX10" fmla="*/ 3917474 w 7345434"/>
              <a:gd name="connsiteY10"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45434" h="6858000">
                <a:moveTo>
                  <a:pt x="6139838" y="0"/>
                </a:moveTo>
                <a:lnTo>
                  <a:pt x="0" y="0"/>
                </a:lnTo>
                <a:lnTo>
                  <a:pt x="0" y="6858000"/>
                </a:lnTo>
                <a:lnTo>
                  <a:pt x="6139838" y="6858000"/>
                </a:lnTo>
                <a:lnTo>
                  <a:pt x="2710838" y="3429000"/>
                </a:lnTo>
                <a:close/>
                <a:moveTo>
                  <a:pt x="7345434" y="0"/>
                </a:moveTo>
                <a:lnTo>
                  <a:pt x="6911252" y="0"/>
                </a:lnTo>
                <a:lnTo>
                  <a:pt x="3483292" y="3429000"/>
                </a:lnTo>
                <a:lnTo>
                  <a:pt x="6911252" y="6858000"/>
                </a:lnTo>
                <a:lnTo>
                  <a:pt x="7345434" y="6858000"/>
                </a:lnTo>
                <a:lnTo>
                  <a:pt x="3917474" y="3429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943214" y="2819935"/>
            <a:ext cx="5482521" cy="2021006"/>
          </a:xfrm>
        </p:spPr>
        <p:txBody>
          <a:bodyPr/>
          <a:lstStyle>
            <a:lvl1pPr algn="l">
              <a:lnSpc>
                <a:spcPct val="80000"/>
              </a:lnSpc>
              <a:spcAft>
                <a:spcPts val="600"/>
              </a:spcAft>
              <a:defRPr sz="54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sp>
        <p:nvSpPr>
          <p:cNvPr id="17" name="Text Placeholder 17">
            <a:extLst>
              <a:ext uri="{FF2B5EF4-FFF2-40B4-BE49-F238E27FC236}">
                <a16:creationId xmlns:a16="http://schemas.microsoft.com/office/drawing/2014/main" id="{C209F012-97B9-34AE-5B30-9A5B209B7B07}"/>
              </a:ext>
            </a:extLst>
          </p:cNvPr>
          <p:cNvSpPr>
            <a:spLocks noGrp="1"/>
          </p:cNvSpPr>
          <p:nvPr>
            <p:ph type="body" sz="quarter" idx="21" hasCustomPrompt="1"/>
          </p:nvPr>
        </p:nvSpPr>
        <p:spPr>
          <a:xfrm>
            <a:off x="559913" y="2872189"/>
            <a:ext cx="19800" cy="3996000"/>
          </a:xfrm>
          <a:gradFill>
            <a:gsLst>
              <a:gs pos="100000">
                <a:schemeClr val="tx2"/>
              </a:gs>
              <a:gs pos="0">
                <a:schemeClr val="accent1"/>
              </a:gs>
            </a:gsLst>
            <a:lin ang="5400000" scaled="1"/>
          </a:gradFill>
        </p:spPr>
        <p:txBody>
          <a:bodyPr/>
          <a:lstStyle>
            <a:lvl1pPr>
              <a:defRPr>
                <a:noFill/>
              </a:defRPr>
            </a:lvl1pPr>
          </a:lstStyle>
          <a:p>
            <a:r>
              <a:rPr lang="en-GB"/>
              <a:t> </a:t>
            </a:r>
          </a:p>
        </p:txBody>
      </p:sp>
      <p:sp>
        <p:nvSpPr>
          <p:cNvPr id="18" name="Text Placeholder 17">
            <a:extLst>
              <a:ext uri="{FF2B5EF4-FFF2-40B4-BE49-F238E27FC236}">
                <a16:creationId xmlns:a16="http://schemas.microsoft.com/office/drawing/2014/main" id="{B450166F-B005-6513-0B87-C30ACE4F3517}"/>
              </a:ext>
            </a:extLst>
          </p:cNvPr>
          <p:cNvSpPr>
            <a:spLocks noGrp="1"/>
          </p:cNvSpPr>
          <p:nvPr>
            <p:ph type="body" sz="quarter" idx="24" hasCustomPrompt="1"/>
          </p:nvPr>
        </p:nvSpPr>
        <p:spPr>
          <a:xfrm>
            <a:off x="943214" y="5603593"/>
            <a:ext cx="3547585" cy="862012"/>
          </a:xfrm>
          <a:ln>
            <a:noFill/>
          </a:ln>
        </p:spPr>
        <p:txBody>
          <a:bodyPr anchor="b"/>
          <a:lstStyle>
            <a:lvl1pPr algn="l">
              <a:defRPr sz="3200">
                <a:ln w="12700">
                  <a:solidFill>
                    <a:schemeClr val="bg1"/>
                  </a:solidFill>
                </a:ln>
              </a:defRPr>
            </a:lvl1pPr>
          </a:lstStyle>
          <a:p>
            <a:pPr lvl="0"/>
            <a:r>
              <a:rPr lang="en-US"/>
              <a:t>00 00 2022</a:t>
            </a:r>
          </a:p>
        </p:txBody>
      </p:sp>
      <p:sp>
        <p:nvSpPr>
          <p:cNvPr id="5" name="Text Placeholder 4">
            <a:extLst>
              <a:ext uri="{FF2B5EF4-FFF2-40B4-BE49-F238E27FC236}">
                <a16:creationId xmlns:a16="http://schemas.microsoft.com/office/drawing/2014/main" id="{4899FFD4-FA9E-70DC-9160-F5259E5DC45B}"/>
              </a:ext>
            </a:extLst>
          </p:cNvPr>
          <p:cNvSpPr>
            <a:spLocks noGrp="1"/>
          </p:cNvSpPr>
          <p:nvPr>
            <p:ph type="body" sz="quarter" idx="27"/>
          </p:nvPr>
        </p:nvSpPr>
        <p:spPr>
          <a:xfrm flipH="1">
            <a:off x="5758546" y="0"/>
            <a:ext cx="6139838" cy="6858000"/>
          </a:xfrm>
          <a:custGeom>
            <a:avLst/>
            <a:gdLst>
              <a:gd name="connsiteX0" fmla="*/ 6139838 w 6139838"/>
              <a:gd name="connsiteY0" fmla="*/ 0 h 6858000"/>
              <a:gd name="connsiteX1" fmla="*/ 0 w 6139838"/>
              <a:gd name="connsiteY1" fmla="*/ 0 h 6858000"/>
              <a:gd name="connsiteX2" fmla="*/ 0 w 6139838"/>
              <a:gd name="connsiteY2" fmla="*/ 6858000 h 6858000"/>
              <a:gd name="connsiteX3" fmla="*/ 6139838 w 6139838"/>
              <a:gd name="connsiteY3" fmla="*/ 6858000 h 6858000"/>
              <a:gd name="connsiteX4" fmla="*/ 2710838 w 6139838"/>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39838" h="6858000">
                <a:moveTo>
                  <a:pt x="6139838" y="0"/>
                </a:moveTo>
                <a:lnTo>
                  <a:pt x="0" y="0"/>
                </a:lnTo>
                <a:lnTo>
                  <a:pt x="0" y="6858000"/>
                </a:lnTo>
                <a:lnTo>
                  <a:pt x="6139838" y="6858000"/>
                </a:lnTo>
                <a:lnTo>
                  <a:pt x="2710838" y="3429000"/>
                </a:lnTo>
                <a:close/>
              </a:path>
            </a:pathLst>
          </a:custGeom>
          <a:blipFill>
            <a:blip r:embed="rId2"/>
            <a:stretch>
              <a:fillRect l="-80576" r="-12412"/>
            </a:stretch>
          </a:blipFill>
        </p:spPr>
        <p:txBody>
          <a:bodyPr wrap="square" anchor="ctr">
            <a:noAutofit/>
          </a:bodyPr>
          <a:lstStyle>
            <a:lvl1pPr>
              <a:defRPr sz="100">
                <a:noFill/>
              </a:defRPr>
            </a:lvl1pPr>
          </a:lstStyle>
          <a:p>
            <a:pPr lvl="0"/>
            <a:r>
              <a:rPr lang="es-ES"/>
              <a:t>Haga clic para modificar los estilos de texto del patrón</a:t>
            </a:r>
          </a:p>
        </p:txBody>
      </p:sp>
      <p:sp>
        <p:nvSpPr>
          <p:cNvPr id="4" name="Rectangle 3">
            <a:extLst>
              <a:ext uri="{FF2B5EF4-FFF2-40B4-BE49-F238E27FC236}">
                <a16:creationId xmlns:a16="http://schemas.microsoft.com/office/drawing/2014/main" id="{0C373FF0-5F44-89E3-17F1-2080738C163E}"/>
              </a:ext>
            </a:extLst>
          </p:cNvPr>
          <p:cNvSpPr/>
          <p:nvPr/>
        </p:nvSpPr>
        <p:spPr>
          <a:xfrm rot="5400000">
            <a:off x="8616191" y="3282192"/>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2" name="Picture 1" descr="Shape&#10;&#10;Description automatically generated with medium confidence">
            <a:extLst>
              <a:ext uri="{FF2B5EF4-FFF2-40B4-BE49-F238E27FC236}">
                <a16:creationId xmlns:a16="http://schemas.microsoft.com/office/drawing/2014/main" id="{041999A7-1D87-CEC6-2CB8-D328257B7161}"/>
              </a:ext>
            </a:extLst>
          </p:cNvPr>
          <p:cNvPicPr>
            <a:picLocks noChangeAspect="1"/>
          </p:cNvPicPr>
          <p:nvPr/>
        </p:nvPicPr>
        <p:blipFill>
          <a:blip r:embed="rId3"/>
          <a:stretch>
            <a:fillRect/>
          </a:stretch>
        </p:blipFill>
        <p:spPr>
          <a:xfrm>
            <a:off x="1086556" y="792687"/>
            <a:ext cx="2993493" cy="790361"/>
          </a:xfrm>
          <a:prstGeom prst="rect">
            <a:avLst/>
          </a:prstGeom>
        </p:spPr>
      </p:pic>
    </p:spTree>
    <p:extLst>
      <p:ext uri="{BB962C8B-B14F-4D97-AF65-F5344CB8AC3E}">
        <p14:creationId xmlns:p14="http://schemas.microsoft.com/office/powerpoint/2010/main" val="88121982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Cover">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A69199-CD81-3AE8-8664-40164A4480E5}"/>
              </a:ext>
            </a:extLst>
          </p:cNvPr>
          <p:cNvSpPr/>
          <p:nvPr/>
        </p:nvSpPr>
        <p:spPr>
          <a:xfrm>
            <a:off x="0" y="-4102"/>
            <a:ext cx="12192000" cy="6862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6" name="Picture Placeholder 15">
            <a:extLst>
              <a:ext uri="{FF2B5EF4-FFF2-40B4-BE49-F238E27FC236}">
                <a16:creationId xmlns:a16="http://schemas.microsoft.com/office/drawing/2014/main" id="{94A38477-3147-8640-60A1-8D159D48FB58}"/>
              </a:ext>
            </a:extLst>
          </p:cNvPr>
          <p:cNvSpPr>
            <a:spLocks noGrp="1"/>
          </p:cNvSpPr>
          <p:nvPr>
            <p:ph type="pic" sz="quarter" idx="12"/>
          </p:nvPr>
        </p:nvSpPr>
        <p:spPr>
          <a:xfrm>
            <a:off x="0" y="0"/>
            <a:ext cx="9334042" cy="6858000"/>
          </a:xfrm>
          <a:custGeom>
            <a:avLst/>
            <a:gdLst>
              <a:gd name="connsiteX0" fmla="*/ 0 w 9334042"/>
              <a:gd name="connsiteY0" fmla="*/ 0 h 6858000"/>
              <a:gd name="connsiteX1" fmla="*/ 9334042 w 9334042"/>
              <a:gd name="connsiteY1" fmla="*/ 0 h 6858000"/>
              <a:gd name="connsiteX2" fmla="*/ 9334042 w 9334042"/>
              <a:gd name="connsiteY2" fmla="*/ 6858000 h 6858000"/>
              <a:gd name="connsiteX3" fmla="*/ 7699375 w 9334042"/>
              <a:gd name="connsiteY3" fmla="*/ 6858000 h 6858000"/>
              <a:gd name="connsiteX4" fmla="*/ 7699375 w 9334042"/>
              <a:gd name="connsiteY4" fmla="*/ 2060575 h 6858000"/>
              <a:gd name="connsiteX5" fmla="*/ 0 w 9334042"/>
              <a:gd name="connsiteY5" fmla="*/ 20605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34042" h="6858000">
                <a:moveTo>
                  <a:pt x="0" y="0"/>
                </a:moveTo>
                <a:lnTo>
                  <a:pt x="9334042" y="0"/>
                </a:lnTo>
                <a:lnTo>
                  <a:pt x="9334042" y="6858000"/>
                </a:lnTo>
                <a:lnTo>
                  <a:pt x="7699375" y="6858000"/>
                </a:lnTo>
                <a:lnTo>
                  <a:pt x="7699375" y="2060575"/>
                </a:lnTo>
                <a:lnTo>
                  <a:pt x="0" y="2060575"/>
                </a:lnTo>
                <a:close/>
              </a:path>
            </a:pathLst>
          </a:custGeom>
          <a:solidFill>
            <a:schemeClr val="bg1">
              <a:lumMod val="50000"/>
            </a:schemeClr>
          </a:solidFill>
        </p:spPr>
        <p:txBody>
          <a:bodyPr wrap="square">
            <a:noAutofit/>
          </a:bodyPr>
          <a:lstStyle>
            <a:lvl1pPr algn="ctr">
              <a:defRPr>
                <a:solidFill>
                  <a:schemeClr val="bg1"/>
                </a:solidFill>
              </a:defRPr>
            </a:lvl1pPr>
          </a:lstStyle>
          <a:p>
            <a:r>
              <a:rPr lang="es-ES"/>
              <a:t>Haga clic en el icono para agregar una imagen</a:t>
            </a:r>
            <a:endParaRPr lang="en-GB"/>
          </a:p>
        </p:txBody>
      </p:sp>
      <p:sp>
        <p:nvSpPr>
          <p:cNvPr id="11" name="Rectangle 10">
            <a:extLst>
              <a:ext uri="{FF2B5EF4-FFF2-40B4-BE49-F238E27FC236}">
                <a16:creationId xmlns:a16="http://schemas.microsoft.com/office/drawing/2014/main" id="{980C02F7-7386-FF76-B2DD-EDFBCC9D07CF}"/>
              </a:ext>
            </a:extLst>
          </p:cNvPr>
          <p:cNvSpPr/>
          <p:nvPr/>
        </p:nvSpPr>
        <p:spPr>
          <a:xfrm>
            <a:off x="9334042" y="3429000"/>
            <a:ext cx="2857957" cy="3429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3" name="Text Placeholder 12">
            <a:extLst>
              <a:ext uri="{FF2B5EF4-FFF2-40B4-BE49-F238E27FC236}">
                <a16:creationId xmlns:a16="http://schemas.microsoft.com/office/drawing/2014/main" id="{DFF8CB4C-8678-4A3C-7D3C-466A9CBDAC4C}"/>
              </a:ext>
            </a:extLst>
          </p:cNvPr>
          <p:cNvSpPr>
            <a:spLocks noGrp="1"/>
          </p:cNvSpPr>
          <p:nvPr>
            <p:ph type="body" sz="quarter" idx="14" hasCustomPrompt="1"/>
          </p:nvPr>
        </p:nvSpPr>
        <p:spPr>
          <a:xfrm>
            <a:off x="10010693" y="184229"/>
            <a:ext cx="2002578" cy="2581275"/>
          </a:xfrm>
        </p:spPr>
        <p:txBody>
          <a:bodyPr/>
          <a:lstStyle>
            <a:lvl1pPr algn="r">
              <a:lnSpc>
                <a:spcPts val="5500"/>
              </a:lnSpc>
              <a:spcAft>
                <a:spcPts val="0"/>
              </a:spcAft>
              <a:defRPr sz="6000">
                <a:ln w="19050">
                  <a:solidFill>
                    <a:schemeClr val="bg1"/>
                  </a:solidFill>
                </a:ln>
              </a:defRPr>
            </a:lvl1pPr>
          </a:lstStyle>
          <a:p>
            <a:pPr lvl="0"/>
            <a:r>
              <a:rPr lang="en-GB"/>
              <a:t>02 03 23</a:t>
            </a:r>
          </a:p>
        </p:txBody>
      </p:sp>
      <p:sp>
        <p:nvSpPr>
          <p:cNvPr id="15" name="Text Placeholder 14">
            <a:extLst>
              <a:ext uri="{FF2B5EF4-FFF2-40B4-BE49-F238E27FC236}">
                <a16:creationId xmlns:a16="http://schemas.microsoft.com/office/drawing/2014/main" id="{D1B5A42E-81C0-743F-F7F1-74B73C934CDE}"/>
              </a:ext>
            </a:extLst>
          </p:cNvPr>
          <p:cNvSpPr>
            <a:spLocks noGrp="1"/>
          </p:cNvSpPr>
          <p:nvPr>
            <p:ph type="body" sz="quarter" idx="15" hasCustomPrompt="1"/>
          </p:nvPr>
        </p:nvSpPr>
        <p:spPr>
          <a:xfrm>
            <a:off x="10010692" y="3635296"/>
            <a:ext cx="2013730" cy="3038475"/>
          </a:xfrm>
        </p:spPr>
        <p:txBody>
          <a:bodyPr/>
          <a:lstStyle>
            <a:lvl1pPr algn="r">
              <a:lnSpc>
                <a:spcPct val="80000"/>
              </a:lnSpc>
              <a:spcAft>
                <a:spcPts val="600"/>
              </a:spcAft>
              <a:defRPr sz="2000" b="1">
                <a:gradFill>
                  <a:gsLst>
                    <a:gs pos="0">
                      <a:schemeClr val="tx2"/>
                    </a:gs>
                    <a:gs pos="99000">
                      <a:schemeClr val="accent1"/>
                    </a:gs>
                  </a:gsLst>
                  <a:lin ang="0" scaled="1"/>
                </a:gradFill>
              </a:defRPr>
            </a:lvl1pPr>
            <a:lvl2pPr algn="r">
              <a:lnSpc>
                <a:spcPct val="80000"/>
              </a:lnSpc>
              <a:spcAft>
                <a:spcPts val="600"/>
              </a:spcAft>
              <a:defRPr sz="3600">
                <a:solidFill>
                  <a:schemeClr val="tx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Subtitle</a:t>
            </a:r>
          </a:p>
          <a:p>
            <a:pPr lvl="1"/>
            <a:r>
              <a:rPr lang="en-GB"/>
              <a:t>Title</a:t>
            </a:r>
          </a:p>
        </p:txBody>
      </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880869" y="3959750"/>
            <a:ext cx="5535806" cy="2209275"/>
          </a:xfrm>
        </p:spPr>
        <p:txBody>
          <a:bodyPr/>
          <a:lstStyle>
            <a:lvl1pPr algn="l">
              <a:lnSpc>
                <a:spcPct val="80000"/>
              </a:lnSpc>
              <a:spcAft>
                <a:spcPts val="600"/>
              </a:spcAft>
              <a:defRPr sz="54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sp>
        <p:nvSpPr>
          <p:cNvPr id="48" name="Text Placeholder 9">
            <a:extLst>
              <a:ext uri="{FF2B5EF4-FFF2-40B4-BE49-F238E27FC236}">
                <a16:creationId xmlns:a16="http://schemas.microsoft.com/office/drawing/2014/main" id="{F5F3F589-F9C1-DEA1-DC92-7F395BA1E7D2}"/>
              </a:ext>
            </a:extLst>
          </p:cNvPr>
          <p:cNvSpPr>
            <a:spLocks noGrp="1"/>
          </p:cNvSpPr>
          <p:nvPr>
            <p:ph type="body" sz="quarter" idx="17"/>
          </p:nvPr>
        </p:nvSpPr>
        <p:spPr>
          <a:xfrm>
            <a:off x="640797" y="2743200"/>
            <a:ext cx="18000" cy="4114800"/>
          </a:xfrm>
          <a:gradFill flip="none" rotWithShape="1">
            <a:gsLst>
              <a:gs pos="0">
                <a:schemeClr val="tx2"/>
              </a:gs>
              <a:gs pos="99000">
                <a:schemeClr val="accent1"/>
              </a:gs>
            </a:gsLst>
            <a:lin ang="5400000" scaled="1"/>
            <a:tileRect/>
          </a:gradFill>
        </p:spPr>
        <p:txBody>
          <a:bodyPr lIns="0" tIns="0" rIns="0" bIns="0"/>
          <a:lstStyle>
            <a:lvl1pPr>
              <a:defRPr sz="100">
                <a:noFill/>
              </a:defRPr>
            </a:lvl1pPr>
          </a:lstStyle>
          <a:p>
            <a:pPr lvl="0"/>
            <a:r>
              <a:rPr lang="es-ES"/>
              <a:t>Haga clic para modificar los estilos de texto del patrón</a:t>
            </a:r>
          </a:p>
        </p:txBody>
      </p:sp>
      <p:sp>
        <p:nvSpPr>
          <p:cNvPr id="17" name="Rectangle 16">
            <a:extLst>
              <a:ext uri="{FF2B5EF4-FFF2-40B4-BE49-F238E27FC236}">
                <a16:creationId xmlns:a16="http://schemas.microsoft.com/office/drawing/2014/main" id="{0F4F7150-D1AC-26A5-634F-D2D5E4501534}"/>
              </a:ext>
            </a:extLst>
          </p:cNvPr>
          <p:cNvSpPr/>
          <p:nvPr/>
        </p:nvSpPr>
        <p:spPr>
          <a:xfrm rot="5400000">
            <a:off x="6049798" y="3280141"/>
            <a:ext cx="6862101"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0" name="Text Placeholder 19">
            <a:extLst>
              <a:ext uri="{FF2B5EF4-FFF2-40B4-BE49-F238E27FC236}">
                <a16:creationId xmlns:a16="http://schemas.microsoft.com/office/drawing/2014/main" id="{55D96883-B78C-1832-A07E-53817D111FE0}"/>
              </a:ext>
            </a:extLst>
          </p:cNvPr>
          <p:cNvSpPr>
            <a:spLocks noGrp="1"/>
          </p:cNvSpPr>
          <p:nvPr>
            <p:ph type="body" sz="quarter" idx="27" hasCustomPrompt="1"/>
          </p:nvPr>
        </p:nvSpPr>
        <p:spPr>
          <a:xfrm>
            <a:off x="1" y="4106"/>
            <a:ext cx="9334042" cy="6853894"/>
          </a:xfrm>
          <a:custGeom>
            <a:avLst/>
            <a:gdLst>
              <a:gd name="connsiteX0" fmla="*/ 0 w 9334042"/>
              <a:gd name="connsiteY0" fmla="*/ 0 h 6853894"/>
              <a:gd name="connsiteX1" fmla="*/ 9334042 w 9334042"/>
              <a:gd name="connsiteY1" fmla="*/ 0 h 6853894"/>
              <a:gd name="connsiteX2" fmla="*/ 9334042 w 9334042"/>
              <a:gd name="connsiteY2" fmla="*/ 6853894 h 6853894"/>
              <a:gd name="connsiteX3" fmla="*/ 7696199 w 9334042"/>
              <a:gd name="connsiteY3" fmla="*/ 6853894 h 6853894"/>
              <a:gd name="connsiteX4" fmla="*/ 7696199 w 9334042"/>
              <a:gd name="connsiteY4" fmla="*/ 2053294 h 6853894"/>
              <a:gd name="connsiteX5" fmla="*/ 0 w 9334042"/>
              <a:gd name="connsiteY5" fmla="*/ 2053294 h 6853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34042" h="6853894">
                <a:moveTo>
                  <a:pt x="0" y="0"/>
                </a:moveTo>
                <a:lnTo>
                  <a:pt x="9334042" y="0"/>
                </a:lnTo>
                <a:lnTo>
                  <a:pt x="9334042" y="6853894"/>
                </a:lnTo>
                <a:lnTo>
                  <a:pt x="7696199" y="6853894"/>
                </a:lnTo>
                <a:lnTo>
                  <a:pt x="7696199" y="2053294"/>
                </a:lnTo>
                <a:lnTo>
                  <a:pt x="0" y="2053294"/>
                </a:lnTo>
                <a:close/>
              </a:path>
            </a:pathLst>
          </a:custGeom>
          <a:blipFill>
            <a:blip r:embed="rId2">
              <a:alphaModFix amt="50000"/>
            </a:blip>
            <a:stretch>
              <a:fillRect l="-1796" r="-28823" b="-60"/>
            </a:stretch>
          </a:blipFill>
        </p:spPr>
        <p:txBody>
          <a:bodyPr wrap="square" anchor="ctr">
            <a:noAutofit/>
          </a:bodyPr>
          <a:lstStyle>
            <a:lvl1pPr algn="ctr">
              <a:defRPr sz="100"/>
            </a:lvl1pPr>
          </a:lstStyle>
          <a:p>
            <a:pPr lvl="0"/>
            <a:r>
              <a:rPr lang="en-US"/>
              <a:t> </a:t>
            </a:r>
          </a:p>
        </p:txBody>
      </p:sp>
      <p:pic>
        <p:nvPicPr>
          <p:cNvPr id="4" name="Picture 3" descr="Shape&#10;&#10;Description automatically generated with medium confidence">
            <a:extLst>
              <a:ext uri="{FF2B5EF4-FFF2-40B4-BE49-F238E27FC236}">
                <a16:creationId xmlns:a16="http://schemas.microsoft.com/office/drawing/2014/main" id="{D1511A32-0E34-883E-0899-FBFC82E98FDF}"/>
              </a:ext>
            </a:extLst>
          </p:cNvPr>
          <p:cNvPicPr>
            <a:picLocks noChangeAspect="1"/>
          </p:cNvPicPr>
          <p:nvPr/>
        </p:nvPicPr>
        <p:blipFill>
          <a:blip r:embed="rId3"/>
          <a:stretch>
            <a:fillRect/>
          </a:stretch>
        </p:blipFill>
        <p:spPr>
          <a:xfrm>
            <a:off x="980707" y="2739678"/>
            <a:ext cx="2993493" cy="790361"/>
          </a:xfrm>
          <a:prstGeom prst="rect">
            <a:avLst/>
          </a:prstGeom>
        </p:spPr>
      </p:pic>
    </p:spTree>
    <p:extLst>
      <p:ext uri="{BB962C8B-B14F-4D97-AF65-F5344CB8AC3E}">
        <p14:creationId xmlns:p14="http://schemas.microsoft.com/office/powerpoint/2010/main" val="139668443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Thank you">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66891BD-BBF2-859D-FF8B-5090A5DC798D}"/>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3" name="Picture Placeholder 22">
            <a:extLst>
              <a:ext uri="{FF2B5EF4-FFF2-40B4-BE49-F238E27FC236}">
                <a16:creationId xmlns:a16="http://schemas.microsoft.com/office/drawing/2014/main" id="{377C7D6C-0B03-2151-AB26-18A9DA82F708}"/>
              </a:ext>
            </a:extLst>
          </p:cNvPr>
          <p:cNvSpPr>
            <a:spLocks noGrp="1"/>
          </p:cNvSpPr>
          <p:nvPr>
            <p:ph type="pic" sz="quarter" idx="12"/>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8002136 w 12192000"/>
              <a:gd name="connsiteY3" fmla="*/ 6858000 h 6858000"/>
              <a:gd name="connsiteX4" fmla="*/ 8002136 w 12192000"/>
              <a:gd name="connsiteY4" fmla="*/ 1757081 h 6858000"/>
              <a:gd name="connsiteX5" fmla="*/ 0 w 12192000"/>
              <a:gd name="connsiteY5" fmla="*/ 175708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6858000"/>
                </a:lnTo>
                <a:lnTo>
                  <a:pt x="8002136" y="6858000"/>
                </a:lnTo>
                <a:lnTo>
                  <a:pt x="8002136" y="1757081"/>
                </a:lnTo>
                <a:lnTo>
                  <a:pt x="0" y="1757081"/>
                </a:lnTo>
                <a:close/>
              </a:path>
            </a:pathLst>
          </a:custGeom>
          <a:solidFill>
            <a:schemeClr val="bg1">
              <a:lumMod val="50000"/>
            </a:schemeClr>
          </a:solidFill>
        </p:spPr>
        <p:txBody>
          <a:bodyPr wrap="square">
            <a:noAutofit/>
          </a:bodyPr>
          <a:lstStyle>
            <a:lvl1pPr algn="ctr">
              <a:defRPr>
                <a:solidFill>
                  <a:schemeClr val="bg1"/>
                </a:solidFill>
              </a:defRPr>
            </a:lvl1pPr>
          </a:lstStyle>
          <a:p>
            <a:r>
              <a:rPr lang="es-ES"/>
              <a:t>Haga clic en el icono para agregar una imagen</a:t>
            </a:r>
            <a:endParaRPr lang="en-GB"/>
          </a:p>
        </p:txBody>
      </p:sp>
      <p:sp>
        <p:nvSpPr>
          <p:cNvPr id="21" name="Text Placeholder 20">
            <a:extLst>
              <a:ext uri="{FF2B5EF4-FFF2-40B4-BE49-F238E27FC236}">
                <a16:creationId xmlns:a16="http://schemas.microsoft.com/office/drawing/2014/main" id="{E0342835-76CA-EF1B-C6A6-EBD88D5B9D40}"/>
              </a:ext>
            </a:extLst>
          </p:cNvPr>
          <p:cNvSpPr>
            <a:spLocks noGrp="1"/>
          </p:cNvSpPr>
          <p:nvPr>
            <p:ph type="body" sz="quarter" idx="26"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8002136 w 12192000"/>
              <a:gd name="connsiteY3" fmla="*/ 6858000 h 6858000"/>
              <a:gd name="connsiteX4" fmla="*/ 8002136 w 12192000"/>
              <a:gd name="connsiteY4" fmla="*/ 1757081 h 6858000"/>
              <a:gd name="connsiteX5" fmla="*/ 0 w 12192000"/>
              <a:gd name="connsiteY5" fmla="*/ 175708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6858000"/>
                </a:lnTo>
                <a:lnTo>
                  <a:pt x="8002136" y="6858000"/>
                </a:lnTo>
                <a:lnTo>
                  <a:pt x="8002136" y="1757081"/>
                </a:lnTo>
                <a:lnTo>
                  <a:pt x="0" y="1757081"/>
                </a:lnTo>
                <a:close/>
              </a:path>
            </a:pathLst>
          </a:custGeom>
          <a:blipFill>
            <a:blip r:embed="rId2">
              <a:alphaModFix amt="75000"/>
            </a:blip>
            <a:stretch>
              <a:fillRect/>
            </a:stretch>
          </a:blipFill>
        </p:spPr>
        <p:txBody>
          <a:bodyPr wrap="square" anchor="ctr">
            <a:noAutofit/>
          </a:bodyPr>
          <a:lstStyle>
            <a:lvl1pPr algn="ctr">
              <a:defRPr sz="100"/>
            </a:lvl1pPr>
          </a:lstStyle>
          <a:p>
            <a:pPr lvl="0"/>
            <a:r>
              <a:rPr lang="en-US"/>
              <a:t> </a:t>
            </a:r>
          </a:p>
        </p:txBody>
      </p:sp>
      <p:sp>
        <p:nvSpPr>
          <p:cNvPr id="48" name="Text Placeholder 9">
            <a:extLst>
              <a:ext uri="{FF2B5EF4-FFF2-40B4-BE49-F238E27FC236}">
                <a16:creationId xmlns:a16="http://schemas.microsoft.com/office/drawing/2014/main" id="{F5F3F589-F9C1-DEA1-DC92-7F395BA1E7D2}"/>
              </a:ext>
            </a:extLst>
          </p:cNvPr>
          <p:cNvSpPr>
            <a:spLocks noGrp="1"/>
          </p:cNvSpPr>
          <p:nvPr>
            <p:ph type="body" sz="quarter" idx="17"/>
          </p:nvPr>
        </p:nvSpPr>
        <p:spPr>
          <a:xfrm>
            <a:off x="640797" y="2743200"/>
            <a:ext cx="18000" cy="4114800"/>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4" name="Text Placeholder 14">
            <a:extLst>
              <a:ext uri="{FF2B5EF4-FFF2-40B4-BE49-F238E27FC236}">
                <a16:creationId xmlns:a16="http://schemas.microsoft.com/office/drawing/2014/main" id="{3E3857DA-45E2-E593-E020-122BE12AB60D}"/>
              </a:ext>
            </a:extLst>
          </p:cNvPr>
          <p:cNvSpPr>
            <a:spLocks noGrp="1"/>
          </p:cNvSpPr>
          <p:nvPr>
            <p:ph type="body" sz="quarter" idx="16" hasCustomPrompt="1"/>
          </p:nvPr>
        </p:nvSpPr>
        <p:spPr>
          <a:xfrm>
            <a:off x="880869" y="3917320"/>
            <a:ext cx="6316536" cy="2528155"/>
          </a:xfrm>
        </p:spPr>
        <p:txBody>
          <a:bodyPr/>
          <a:lstStyle>
            <a:lvl1pPr algn="l">
              <a:lnSpc>
                <a:spcPct val="80000"/>
              </a:lnSpc>
              <a:spcAft>
                <a:spcPts val="600"/>
              </a:spcAft>
              <a:defRPr sz="88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Thank you</a:t>
            </a:r>
          </a:p>
        </p:txBody>
      </p:sp>
      <p:sp>
        <p:nvSpPr>
          <p:cNvPr id="19" name="Rectangle 18">
            <a:extLst>
              <a:ext uri="{FF2B5EF4-FFF2-40B4-BE49-F238E27FC236}">
                <a16:creationId xmlns:a16="http://schemas.microsoft.com/office/drawing/2014/main" id="{E04F3135-DD22-391A-0ED3-CEEF04756149}"/>
              </a:ext>
            </a:extLst>
          </p:cNvPr>
          <p:cNvSpPr/>
          <p:nvPr/>
        </p:nvSpPr>
        <p:spPr>
          <a:xfrm rot="5400000">
            <a:off x="5308294" y="4160733"/>
            <a:ext cx="5100918"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3" name="Picture 2" descr="Shape&#10;&#10;Description automatically generated with medium confidence">
            <a:extLst>
              <a:ext uri="{FF2B5EF4-FFF2-40B4-BE49-F238E27FC236}">
                <a16:creationId xmlns:a16="http://schemas.microsoft.com/office/drawing/2014/main" id="{41F152FB-AC11-B954-3CEB-99F2B3090CE1}"/>
              </a:ext>
            </a:extLst>
          </p:cNvPr>
          <p:cNvPicPr>
            <a:picLocks noChangeAspect="1"/>
          </p:cNvPicPr>
          <p:nvPr/>
        </p:nvPicPr>
        <p:blipFill>
          <a:blip r:embed="rId3"/>
          <a:stretch>
            <a:fillRect/>
          </a:stretch>
        </p:blipFill>
        <p:spPr>
          <a:xfrm>
            <a:off x="980707" y="2739678"/>
            <a:ext cx="2993493" cy="790361"/>
          </a:xfrm>
          <a:prstGeom prst="rect">
            <a:avLst/>
          </a:prstGeom>
        </p:spPr>
      </p:pic>
    </p:spTree>
    <p:extLst>
      <p:ext uri="{BB962C8B-B14F-4D97-AF65-F5344CB8AC3E}">
        <p14:creationId xmlns:p14="http://schemas.microsoft.com/office/powerpoint/2010/main" val="143895680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p:cSld name="Agenda">
    <p:bg>
      <p:bgPr>
        <a:solidFill>
          <a:srgbClr val="EDE9E9"/>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C0A0410-718F-647E-2293-D8ADDF4C8482}"/>
              </a:ext>
            </a:extLst>
          </p:cNvPr>
          <p:cNvSpPr>
            <a:spLocks noGrp="1"/>
          </p:cNvSpPr>
          <p:nvPr>
            <p:ph type="pic" sz="quarter" idx="12"/>
          </p:nvPr>
        </p:nvSpPr>
        <p:spPr>
          <a:xfrm>
            <a:off x="3206751" y="0"/>
            <a:ext cx="3848100" cy="6858000"/>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3" name="Text Placeholder 10">
            <a:extLst>
              <a:ext uri="{FF2B5EF4-FFF2-40B4-BE49-F238E27FC236}">
                <a16:creationId xmlns:a16="http://schemas.microsoft.com/office/drawing/2014/main" id="{6D612525-6838-411E-0B94-027DE0BC2148}"/>
              </a:ext>
            </a:extLst>
          </p:cNvPr>
          <p:cNvSpPr>
            <a:spLocks noGrp="1"/>
          </p:cNvSpPr>
          <p:nvPr>
            <p:ph type="body" sz="quarter" idx="27" hasCustomPrompt="1"/>
          </p:nvPr>
        </p:nvSpPr>
        <p:spPr>
          <a:xfrm>
            <a:off x="3206749" y="-2"/>
            <a:ext cx="3848102" cy="6858000"/>
          </a:xfrm>
          <a:blipFill>
            <a:blip r:embed="rId2">
              <a:alphaModFix amt="75000"/>
            </a:blip>
            <a:stretch>
              <a:fillRect l="-108416" r="-108416"/>
            </a:stretch>
          </a:blipFill>
        </p:spPr>
        <p:txBody>
          <a:bodyPr anchor="ctr"/>
          <a:lstStyle>
            <a:lvl1pPr algn="ctr">
              <a:defRPr sz="100"/>
            </a:lvl1pPr>
          </a:lstStyle>
          <a:p>
            <a:pPr lvl="0"/>
            <a:r>
              <a:rPr lang="en-US"/>
              <a:t> </a:t>
            </a:r>
          </a:p>
        </p:txBody>
      </p:sp>
      <p:sp>
        <p:nvSpPr>
          <p:cNvPr id="5" name="Rectangle 4">
            <a:extLst>
              <a:ext uri="{FF2B5EF4-FFF2-40B4-BE49-F238E27FC236}">
                <a16:creationId xmlns:a16="http://schemas.microsoft.com/office/drawing/2014/main" id="{33E2D861-3CBF-27C2-8E2B-DED3EDFB82BA}"/>
              </a:ext>
            </a:extLst>
          </p:cNvPr>
          <p:cNvSpPr/>
          <p:nvPr/>
        </p:nvSpPr>
        <p:spPr>
          <a:xfrm>
            <a:off x="0" y="-1"/>
            <a:ext cx="32067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4" name="Slide Number Placeholder 3">
            <a:extLst>
              <a:ext uri="{FF2B5EF4-FFF2-40B4-BE49-F238E27FC236}">
                <a16:creationId xmlns:a16="http://schemas.microsoft.com/office/drawing/2014/main" id="{CC3AF39E-76CB-396B-E689-B646697B6C2B}"/>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10" name="Text Placeholder 9">
            <a:extLst>
              <a:ext uri="{FF2B5EF4-FFF2-40B4-BE49-F238E27FC236}">
                <a16:creationId xmlns:a16="http://schemas.microsoft.com/office/drawing/2014/main" id="{E26C92EE-3BFD-03D8-7F01-5532E462A69B}"/>
              </a:ext>
            </a:extLst>
          </p:cNvPr>
          <p:cNvSpPr>
            <a:spLocks noGrp="1"/>
          </p:cNvSpPr>
          <p:nvPr>
            <p:ph type="body" sz="quarter" idx="17"/>
          </p:nvPr>
        </p:nvSpPr>
        <p:spPr>
          <a:xfrm>
            <a:off x="635382" y="2743200"/>
            <a:ext cx="18000" cy="4114800"/>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7" name="Rectangle 6">
            <a:extLst>
              <a:ext uri="{FF2B5EF4-FFF2-40B4-BE49-F238E27FC236}">
                <a16:creationId xmlns:a16="http://schemas.microsoft.com/office/drawing/2014/main" id="{3C813DF5-3330-9FF9-F36C-EE2A88A47019}"/>
              </a:ext>
            </a:extLst>
          </p:cNvPr>
          <p:cNvSpPr/>
          <p:nvPr/>
        </p:nvSpPr>
        <p:spPr>
          <a:xfrm rot="5400000">
            <a:off x="3772658" y="3282193"/>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8" name="Text Placeholder 7">
            <a:extLst>
              <a:ext uri="{FF2B5EF4-FFF2-40B4-BE49-F238E27FC236}">
                <a16:creationId xmlns:a16="http://schemas.microsoft.com/office/drawing/2014/main" id="{A7734993-CF7B-54A0-5959-C84728AA0A35}"/>
              </a:ext>
            </a:extLst>
          </p:cNvPr>
          <p:cNvSpPr>
            <a:spLocks noGrp="1"/>
          </p:cNvSpPr>
          <p:nvPr>
            <p:ph type="body" sz="quarter" idx="13" hasCustomPrompt="1"/>
          </p:nvPr>
        </p:nvSpPr>
        <p:spPr>
          <a:xfrm>
            <a:off x="1151285" y="2743200"/>
            <a:ext cx="4624039" cy="2743200"/>
          </a:xfrm>
          <a:solidFill>
            <a:schemeClr val="bg1"/>
          </a:solidFill>
        </p:spPr>
        <p:txBody>
          <a:bodyPr anchor="ctr"/>
          <a:lstStyle>
            <a:lvl1pPr>
              <a:lnSpc>
                <a:spcPct val="80000"/>
              </a:lnSpc>
              <a:spcAft>
                <a:spcPts val="0"/>
              </a:spcAft>
              <a:defRPr sz="720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GB"/>
              <a:t>Today’s agenda</a:t>
            </a:r>
          </a:p>
        </p:txBody>
      </p:sp>
      <p:pic>
        <p:nvPicPr>
          <p:cNvPr id="9" name="Picture 8">
            <a:extLst>
              <a:ext uri="{FF2B5EF4-FFF2-40B4-BE49-F238E27FC236}">
                <a16:creationId xmlns:a16="http://schemas.microsoft.com/office/drawing/2014/main" id="{D7CC7DDB-16E2-0D42-A085-BFE5DAC44CE7}"/>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213618932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p:cSld name="Statement slide #1">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8700F36-2416-7D9C-6314-B610679C7916}"/>
              </a:ext>
            </a:extLst>
          </p:cNvPr>
          <p:cNvSpPr/>
          <p:nvPr/>
        </p:nvSpPr>
        <p:spPr>
          <a:xfrm rot="5400000">
            <a:off x="9992555" y="1912183"/>
            <a:ext cx="4105274"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2" y="4111626"/>
            <a:ext cx="12192001" cy="2746374"/>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7" name="Text Placeholder 20">
            <a:extLst>
              <a:ext uri="{FF2B5EF4-FFF2-40B4-BE49-F238E27FC236}">
                <a16:creationId xmlns:a16="http://schemas.microsoft.com/office/drawing/2014/main" id="{2E42AB59-0006-B148-D9C7-AB38AE4AAEC9}"/>
              </a:ext>
            </a:extLst>
          </p:cNvPr>
          <p:cNvSpPr>
            <a:spLocks noGrp="1"/>
          </p:cNvSpPr>
          <p:nvPr>
            <p:ph type="body" sz="quarter" idx="25"/>
          </p:nvPr>
        </p:nvSpPr>
        <p:spPr>
          <a:xfrm flipH="1">
            <a:off x="0" y="6352"/>
            <a:ext cx="12192000" cy="6858000"/>
          </a:xfrm>
          <a:blipFill>
            <a:blip r:embed="rId2">
              <a:alphaModFix amt="75000"/>
            </a:blip>
            <a:stretch>
              <a:fillRect/>
            </a:stretch>
          </a:blipFill>
        </p:spPr>
        <p:txBody>
          <a:bodyPr anchor="ct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s-MX"/>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67322826-FB53-4EA8-B4DD-786783600E55}" type="slidenum">
              <a:rPr lang="es-MX" smtClean="0"/>
              <a:t>‹Nº›</a:t>
            </a:fld>
            <a:endParaRPr lang="es-MX"/>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565535"/>
            <a:ext cx="8340725" cy="3546090"/>
          </a:xfrm>
        </p:spPr>
        <p:txBody>
          <a:bodyPr/>
          <a:lstStyle>
            <a:lvl1pPr>
              <a:lnSpc>
                <a:spcPct val="90000"/>
              </a:lnSpc>
              <a:defRPr sz="5400">
                <a:solidFill>
                  <a:schemeClr val="tx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9" name="Rounded Rectangle 8">
            <a:extLst>
              <a:ext uri="{FF2B5EF4-FFF2-40B4-BE49-F238E27FC236}">
                <a16:creationId xmlns:a16="http://schemas.microsoft.com/office/drawing/2014/main" id="{F809670F-B8FC-84F8-7947-249DE69D7406}"/>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8" name="Picture 7">
            <a:extLst>
              <a:ext uri="{FF2B5EF4-FFF2-40B4-BE49-F238E27FC236}">
                <a16:creationId xmlns:a16="http://schemas.microsoft.com/office/drawing/2014/main" id="{6A3F0558-20AC-62FE-D179-EB93B962AC18}"/>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1580485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ext and Chart Slide">
    <p:bg>
      <p:bgPr>
        <a:solidFill>
          <a:schemeClr val="tx1"/>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BE3069A-510B-D547-99D1-B2517D804836}"/>
              </a:ext>
            </a:extLst>
          </p:cNvPr>
          <p:cNvSpPr/>
          <p:nvPr/>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9" name="Picture Placeholder 8">
            <a:extLst>
              <a:ext uri="{FF2B5EF4-FFF2-40B4-BE49-F238E27FC236}">
                <a16:creationId xmlns:a16="http://schemas.microsoft.com/office/drawing/2014/main" id="{047BDA6D-F005-5D4D-96DF-0CD620081975}"/>
              </a:ext>
            </a:extLst>
          </p:cNvPr>
          <p:cNvSpPr>
            <a:spLocks noGrp="1"/>
          </p:cNvSpPr>
          <p:nvPr>
            <p:ph type="pic" sz="quarter" idx="14"/>
          </p:nvPr>
        </p:nvSpPr>
        <p:spPr>
          <a:xfrm>
            <a:off x="5452534"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 name="connsiteX9" fmla="*/ 127472 w 6739467"/>
              <a:gd name="connsiteY9" fmla="*/ 5988112 h 6497999"/>
              <a:gd name="connsiteX10" fmla="*/ 6265014 w 6739467"/>
              <a:gd name="connsiteY10" fmla="*/ 5988112 h 6497999"/>
              <a:gd name="connsiteX11" fmla="*/ 6265014 w 6739467"/>
              <a:gd name="connsiteY11" fmla="*/ 509887 h 6497999"/>
              <a:gd name="connsiteX12" fmla="*/ 1497029 w 6739467"/>
              <a:gd name="connsiteY12" fmla="*/ 509887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lnTo>
                  <a:pt x="127472" y="5988112"/>
                </a:lnTo>
                <a:lnTo>
                  <a:pt x="6265014" y="5988112"/>
                </a:lnTo>
                <a:lnTo>
                  <a:pt x="6265014" y="509887"/>
                </a:lnTo>
                <a:lnTo>
                  <a:pt x="1497029" y="509887"/>
                </a:lnTo>
                <a:close/>
              </a:path>
            </a:pathLst>
          </a:custGeom>
          <a:solidFill>
            <a:schemeClr val="accent5">
              <a:lumMod val="90000"/>
            </a:schemeClr>
          </a:solidFill>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187648" cy="1467212"/>
          </a:xfrm>
        </p:spPr>
        <p:txBody>
          <a:bodyPr/>
          <a:lstStyle>
            <a:lvl1pPr>
              <a:defRPr>
                <a:solidFill>
                  <a:schemeClr val="bg1"/>
                </a:solidFill>
              </a:defRPr>
            </a:lvl1pPr>
          </a:lstStyle>
          <a:p>
            <a:r>
              <a:rPr lang="es-ES"/>
              <a:t>Haga clic para modificar el estilo de título del patrón</a:t>
            </a:r>
            <a:endParaRPr lang="en-GB"/>
          </a:p>
        </p:txBody>
      </p:sp>
      <p:sp>
        <p:nvSpPr>
          <p:cNvPr id="10" name="Freeform 9">
            <a:extLst>
              <a:ext uri="{FF2B5EF4-FFF2-40B4-BE49-F238E27FC236}">
                <a16:creationId xmlns:a16="http://schemas.microsoft.com/office/drawing/2014/main" id="{76045233-382C-5544-B7F4-FF91B32A01D9}"/>
              </a:ext>
            </a:extLst>
          </p:cNvPr>
          <p:cNvSpPr/>
          <p:nvPr/>
        </p:nvSpPr>
        <p:spPr>
          <a:xfrm>
            <a:off x="5181118" y="509887"/>
            <a:ext cx="6536430" cy="5478225"/>
          </a:xfrm>
          <a:custGeom>
            <a:avLst/>
            <a:gdLst>
              <a:gd name="connsiteX0" fmla="*/ 1369556 w 6536430"/>
              <a:gd name="connsiteY0" fmla="*/ 0 h 5478225"/>
              <a:gd name="connsiteX1" fmla="*/ 6536430 w 6536430"/>
              <a:gd name="connsiteY1" fmla="*/ 0 h 5478225"/>
              <a:gd name="connsiteX2" fmla="*/ 6536430 w 6536430"/>
              <a:gd name="connsiteY2" fmla="*/ 5478225 h 5478225"/>
              <a:gd name="connsiteX3" fmla="*/ 0 w 6536430"/>
              <a:gd name="connsiteY3" fmla="*/ 5478225 h 5478225"/>
            </a:gdLst>
            <a:ahLst/>
            <a:cxnLst>
              <a:cxn ang="0">
                <a:pos x="connsiteX0" y="connsiteY0"/>
              </a:cxn>
              <a:cxn ang="0">
                <a:pos x="connsiteX1" y="connsiteY1"/>
              </a:cxn>
              <a:cxn ang="0">
                <a:pos x="connsiteX2" y="connsiteY2"/>
              </a:cxn>
              <a:cxn ang="0">
                <a:pos x="connsiteX3" y="connsiteY3"/>
              </a:cxn>
            </a:cxnLst>
            <a:rect l="l" t="t" r="r" b="b"/>
            <a:pathLst>
              <a:path w="6536430" h="5478225">
                <a:moveTo>
                  <a:pt x="1369556" y="0"/>
                </a:moveTo>
                <a:lnTo>
                  <a:pt x="6536430" y="0"/>
                </a:lnTo>
                <a:lnTo>
                  <a:pt x="6536430" y="5478225"/>
                </a:lnTo>
                <a:lnTo>
                  <a:pt x="0" y="547822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27770771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p:cSld name="Statement slide #2 - no line">
    <p:bg>
      <p:bgPr>
        <a:solidFill>
          <a:schemeClr val="tx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6352"/>
            <a:ext cx="12193199" cy="6851647"/>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2" name="Text Placeholder 20">
            <a:extLst>
              <a:ext uri="{FF2B5EF4-FFF2-40B4-BE49-F238E27FC236}">
                <a16:creationId xmlns:a16="http://schemas.microsoft.com/office/drawing/2014/main" id="{252FC420-28B5-7ACA-60C1-4F782DB6F9A0}"/>
              </a:ext>
            </a:extLst>
          </p:cNvPr>
          <p:cNvSpPr>
            <a:spLocks noGrp="1"/>
          </p:cNvSpPr>
          <p:nvPr>
            <p:ph type="body" sz="quarter" idx="25"/>
          </p:nvPr>
        </p:nvSpPr>
        <p:spPr>
          <a:xfrm flipH="1">
            <a:off x="0" y="6352"/>
            <a:ext cx="12192000" cy="6858000"/>
          </a:xfrm>
          <a:blipFill>
            <a:blip r:embed="rId2">
              <a:alphaModFix amt="75000"/>
            </a:blip>
            <a:stretch>
              <a:fillRect l="24" r="-24"/>
            </a:stretch>
          </a:blipFill>
        </p:spPr>
        <p:txBody>
          <a:bodyPr anchor="ct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s-MX"/>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67322826-FB53-4EA8-B4DD-786783600E55}" type="slidenum">
              <a:rPr lang="es-MX" smtClean="0"/>
              <a:t>‹Nº›</a:t>
            </a:fld>
            <a:endParaRPr lang="es-MX"/>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914400"/>
            <a:ext cx="8340725" cy="4572003"/>
          </a:xfrm>
        </p:spPr>
        <p:txBody>
          <a:bodyPr/>
          <a:lstStyle>
            <a:lvl1pPr>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pic>
        <p:nvPicPr>
          <p:cNvPr id="6" name="Picture 5">
            <a:extLst>
              <a:ext uri="{FF2B5EF4-FFF2-40B4-BE49-F238E27FC236}">
                <a16:creationId xmlns:a16="http://schemas.microsoft.com/office/drawing/2014/main" id="{AD208470-F61B-2568-6792-D8CA1F5C14DD}"/>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134828313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Statement slide - fullbleed">
    <p:bg>
      <p:bgPr>
        <a:solidFill>
          <a:schemeClr val="tx1"/>
        </a:solidFill>
        <a:effectLst/>
      </p:bgPr>
    </p:bg>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00" y="-6353"/>
            <a:ext cx="12193200" cy="6858000"/>
          </a:xfrm>
          <a:gradFill flip="none" rotWithShape="1">
            <a:gsLst>
              <a:gs pos="0">
                <a:schemeClr val="tx1">
                  <a:alpha val="73000"/>
                </a:schemeClr>
              </a:gs>
              <a:gs pos="100000">
                <a:schemeClr val="tx1">
                  <a:alpha val="20000"/>
                </a:schemeClr>
              </a:gs>
            </a:gsLst>
            <a:lin ang="0" scaled="1"/>
            <a:tileRect/>
          </a:gradFill>
        </p:spPr>
        <p:txBody>
          <a:bodyPr lIns="756000" tIns="612000" rIns="2520000" bIns="1152000" anchor="ctr"/>
          <a:lstStyle>
            <a:lvl1pPr algn="l">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600" y="3176"/>
            <a:ext cx="12193200" cy="6858000"/>
          </a:xfrm>
          <a:gradFill>
            <a:gsLst>
              <a:gs pos="0">
                <a:schemeClr val="tx1">
                  <a:alpha val="73000"/>
                </a:schemeClr>
              </a:gs>
              <a:gs pos="100000">
                <a:schemeClr val="tx1">
                  <a:alpha val="0"/>
                </a:schemeClr>
              </a:gs>
            </a:gsLst>
            <a:lin ang="16200000" scaled="1"/>
          </a:gradFill>
        </p:spPr>
        <p:txBody>
          <a:bodyPr/>
          <a:lstStyle>
            <a:lvl1pPr algn="ctr">
              <a:defRPr>
                <a:solidFill>
                  <a:schemeClr val="bg1"/>
                </a:solidFill>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s-MX"/>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67322826-FB53-4EA8-B4DD-786783600E55}" type="slidenum">
              <a:rPr lang="es-MX" smtClean="0"/>
              <a:t>‹Nº›</a:t>
            </a:fld>
            <a:endParaRPr lang="es-MX"/>
          </a:p>
        </p:txBody>
      </p:sp>
      <p:sp>
        <p:nvSpPr>
          <p:cNvPr id="6" name="Text Placeholder 20">
            <a:extLst>
              <a:ext uri="{FF2B5EF4-FFF2-40B4-BE49-F238E27FC236}">
                <a16:creationId xmlns:a16="http://schemas.microsoft.com/office/drawing/2014/main" id="{E8A1264F-301A-E736-9F01-1DEF9B53F7AE}"/>
              </a:ext>
            </a:extLst>
          </p:cNvPr>
          <p:cNvSpPr>
            <a:spLocks noGrp="1"/>
          </p:cNvSpPr>
          <p:nvPr>
            <p:ph type="body" sz="quarter" idx="25"/>
          </p:nvPr>
        </p:nvSpPr>
        <p:spPr>
          <a:xfrm flipH="1">
            <a:off x="0" y="6352"/>
            <a:ext cx="12192000" cy="6858000"/>
          </a:xfrm>
          <a:blipFill>
            <a:blip r:embed="rId2">
              <a:alphaModFix amt="75000"/>
            </a:blip>
            <a:stretch>
              <a:fillRect l="24" r="-24"/>
            </a:stretch>
          </a:blipFill>
        </p:spPr>
        <p:txBody>
          <a:bodyPr anchor="ctr"/>
          <a:lstStyle>
            <a:lvl1pPr>
              <a:defRPr sz="100">
                <a:noFill/>
              </a:defRPr>
            </a:lvl1pPr>
          </a:lstStyle>
          <a:p>
            <a:pPr lvl="0"/>
            <a:r>
              <a:rPr lang="es-ES"/>
              <a:t>Haga clic para modificar los estilos de texto del patrón</a:t>
            </a:r>
          </a:p>
        </p:txBody>
      </p:sp>
      <p:pic>
        <p:nvPicPr>
          <p:cNvPr id="2" name="Picture 1">
            <a:extLst>
              <a:ext uri="{FF2B5EF4-FFF2-40B4-BE49-F238E27FC236}">
                <a16:creationId xmlns:a16="http://schemas.microsoft.com/office/drawing/2014/main" id="{863C2B2C-6344-257A-328C-7A1145A5E23B}"/>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377254541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Quote black - no line">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0"/>
            <a:ext cx="6096000"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Text Placeholder 5">
            <a:extLst>
              <a:ext uri="{FF2B5EF4-FFF2-40B4-BE49-F238E27FC236}">
                <a16:creationId xmlns:a16="http://schemas.microsoft.com/office/drawing/2014/main" id="{22332F8C-B815-6103-1445-DCD4B5213EE0}"/>
              </a:ext>
            </a:extLst>
          </p:cNvPr>
          <p:cNvSpPr>
            <a:spLocks noGrp="1"/>
          </p:cNvSpPr>
          <p:nvPr>
            <p:ph type="body" sz="quarter" idx="19"/>
          </p:nvPr>
        </p:nvSpPr>
        <p:spPr>
          <a:xfrm>
            <a:off x="6947275" y="682625"/>
            <a:ext cx="4608137" cy="4803775"/>
          </a:xfrm>
        </p:spPr>
        <p:txBody>
          <a:bodyPr/>
          <a:lstStyle>
            <a:lvl1pPr>
              <a:lnSpc>
                <a:spcPct val="100000"/>
              </a:lnSpc>
              <a:defRPr sz="3600">
                <a:solidFill>
                  <a:schemeClr val="tx1"/>
                </a:solidFill>
              </a:defRPr>
            </a:lvl1pPr>
            <a:lvl2pPr>
              <a:spcBef>
                <a:spcPts val="1200"/>
              </a:spcBef>
              <a:spcAft>
                <a:spcPts val="0"/>
              </a:spcAft>
              <a:defRPr sz="1400" b="1">
                <a:solidFill>
                  <a:schemeClr val="tx2"/>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p:txBody>
      </p:sp>
      <p:sp>
        <p:nvSpPr>
          <p:cNvPr id="2" name="Rounded Rectangle 1">
            <a:extLst>
              <a:ext uri="{FF2B5EF4-FFF2-40B4-BE49-F238E27FC236}">
                <a16:creationId xmlns:a16="http://schemas.microsoft.com/office/drawing/2014/main" id="{958816A0-7F4C-A0E8-E5DF-4FE91345C726}"/>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20">
            <a:extLst>
              <a:ext uri="{FF2B5EF4-FFF2-40B4-BE49-F238E27FC236}">
                <a16:creationId xmlns:a16="http://schemas.microsoft.com/office/drawing/2014/main" id="{3140AC83-22C5-763A-64A5-8A28D0B0709F}"/>
              </a:ext>
            </a:extLst>
          </p:cNvPr>
          <p:cNvSpPr>
            <a:spLocks noGrp="1"/>
          </p:cNvSpPr>
          <p:nvPr>
            <p:ph type="body" sz="quarter" idx="25"/>
          </p:nvPr>
        </p:nvSpPr>
        <p:spPr>
          <a:xfrm flipH="1">
            <a:off x="0" y="0"/>
            <a:ext cx="6096000" cy="6169024"/>
          </a:xfrm>
          <a:blipFill>
            <a:blip r:embed="rId2">
              <a:alphaModFix amt="50000"/>
            </a:blip>
            <a:stretch>
              <a:fillRect l="-74091" r="-25909" b="-11168"/>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4521128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Section divider">
    <p:bg>
      <p:bgPr>
        <a:solidFill>
          <a:schemeClr val="bg2"/>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443CF3E-D757-B9D5-2707-CDF11C456435}"/>
              </a:ext>
            </a:extLst>
          </p:cNvPr>
          <p:cNvSpPr/>
          <p:nvPr/>
        </p:nvSpPr>
        <p:spPr>
          <a:xfrm>
            <a:off x="6416677" y="3419474"/>
            <a:ext cx="5775322" cy="3432173"/>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2" name="Rectangle 11">
            <a:extLst>
              <a:ext uri="{FF2B5EF4-FFF2-40B4-BE49-F238E27FC236}">
                <a16:creationId xmlns:a16="http://schemas.microsoft.com/office/drawing/2014/main" id="{1041E472-8863-8385-9109-667D51109C7F}"/>
              </a:ext>
            </a:extLst>
          </p:cNvPr>
          <p:cNvSpPr/>
          <p:nvPr/>
        </p:nvSpPr>
        <p:spPr>
          <a:xfrm>
            <a:off x="0" y="0"/>
            <a:ext cx="3206749"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r>
              <a:rPr lang="es-MX"/>
              <a:t>Source: </a:t>
            </a:r>
          </a:p>
        </p:txBody>
      </p:sp>
      <p:sp>
        <p:nvSpPr>
          <p:cNvPr id="5" name="Picture Placeholder 5">
            <a:extLst>
              <a:ext uri="{FF2B5EF4-FFF2-40B4-BE49-F238E27FC236}">
                <a16:creationId xmlns:a16="http://schemas.microsoft.com/office/drawing/2014/main" id="{F8F76B5F-DF92-A4B6-51C3-14FF64323A4A}"/>
              </a:ext>
            </a:extLst>
          </p:cNvPr>
          <p:cNvSpPr>
            <a:spLocks noGrp="1"/>
          </p:cNvSpPr>
          <p:nvPr>
            <p:ph type="pic" sz="quarter" idx="12"/>
          </p:nvPr>
        </p:nvSpPr>
        <p:spPr>
          <a:xfrm>
            <a:off x="3206749" y="0"/>
            <a:ext cx="8986449" cy="343080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B3A808CE-512E-DE29-9C19-6468B8F5F328}"/>
              </a:ext>
            </a:extLst>
          </p:cNvPr>
          <p:cNvSpPr>
            <a:spLocks noGrp="1"/>
          </p:cNvSpPr>
          <p:nvPr>
            <p:ph type="pic" sz="quarter" idx="13"/>
          </p:nvPr>
        </p:nvSpPr>
        <p:spPr>
          <a:xfrm>
            <a:off x="-1" y="3425827"/>
            <a:ext cx="6418800" cy="3432173"/>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8" name="Text Placeholder 14">
            <a:extLst>
              <a:ext uri="{FF2B5EF4-FFF2-40B4-BE49-F238E27FC236}">
                <a16:creationId xmlns:a16="http://schemas.microsoft.com/office/drawing/2014/main" id="{A4CBBB61-1CA3-AE90-FB7E-57CF0C1E3650}"/>
              </a:ext>
            </a:extLst>
          </p:cNvPr>
          <p:cNvSpPr>
            <a:spLocks noGrp="1"/>
          </p:cNvSpPr>
          <p:nvPr>
            <p:ph type="body" sz="quarter" idx="15" hasCustomPrompt="1"/>
          </p:nvPr>
        </p:nvSpPr>
        <p:spPr>
          <a:xfrm>
            <a:off x="6958361" y="3435353"/>
            <a:ext cx="4938723" cy="3422647"/>
          </a:xfrm>
        </p:spPr>
        <p:txBody>
          <a:bodyPr anchor="ctr"/>
          <a:lstStyle>
            <a:lvl1pPr algn="l">
              <a:lnSpc>
                <a:spcPct val="80000"/>
              </a:lnSpc>
              <a:spcAft>
                <a:spcPts val="600"/>
              </a:spcAft>
              <a:defRPr sz="2000" b="1">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two</a:t>
            </a:r>
          </a:p>
          <a:p>
            <a:pPr lvl="1"/>
            <a:r>
              <a:rPr lang="en-GB"/>
              <a:t>Title goes here</a:t>
            </a:r>
          </a:p>
        </p:txBody>
      </p:sp>
      <p:sp>
        <p:nvSpPr>
          <p:cNvPr id="9" name="Text Placeholder 9">
            <a:extLst>
              <a:ext uri="{FF2B5EF4-FFF2-40B4-BE49-F238E27FC236}">
                <a16:creationId xmlns:a16="http://schemas.microsoft.com/office/drawing/2014/main" id="{37C266FA-1092-3E8A-D45B-11D08E3F2BEA}"/>
              </a:ext>
            </a:extLst>
          </p:cNvPr>
          <p:cNvSpPr>
            <a:spLocks noGrp="1"/>
          </p:cNvSpPr>
          <p:nvPr>
            <p:ph type="body" sz="quarter" idx="17"/>
          </p:nvPr>
        </p:nvSpPr>
        <p:spPr>
          <a:xfrm>
            <a:off x="635379" y="682626"/>
            <a:ext cx="18000" cy="2752728"/>
          </a:xfrm>
          <a:gradFill>
            <a:gsLst>
              <a:gs pos="0">
                <a:schemeClr val="tx2"/>
              </a:gs>
              <a:gs pos="100000">
                <a:schemeClr val="accent1"/>
              </a:gs>
            </a:gsLst>
            <a:lin ang="5400000" scaled="1"/>
          </a:gradFill>
        </p:spPr>
        <p:txBody>
          <a:bodyPr lIns="0" tIns="0" rIns="0" bIns="0"/>
          <a:lstStyle>
            <a:lvl1pPr>
              <a:defRPr sz="100">
                <a:gradFill>
                  <a:gsLst>
                    <a:gs pos="0">
                      <a:schemeClr val="tx2"/>
                    </a:gs>
                    <a:gs pos="100000">
                      <a:schemeClr val="accent1"/>
                    </a:gs>
                  </a:gsLst>
                  <a:lin ang="5400000" scaled="1"/>
                </a:gradFill>
              </a:defRPr>
            </a:lvl1pPr>
          </a:lstStyle>
          <a:p>
            <a:pPr lvl="0"/>
            <a:r>
              <a:rPr lang="es-ES"/>
              <a:t>Haga clic para modificar los estilos de texto del patrón</a:t>
            </a:r>
          </a:p>
        </p:txBody>
      </p:sp>
      <p:sp>
        <p:nvSpPr>
          <p:cNvPr id="11" name="Text Placeholder 14">
            <a:extLst>
              <a:ext uri="{FF2B5EF4-FFF2-40B4-BE49-F238E27FC236}">
                <a16:creationId xmlns:a16="http://schemas.microsoft.com/office/drawing/2014/main" id="{2ABFC6FF-FB5C-1258-B6C6-DF37BD2EB3E9}"/>
              </a:ext>
            </a:extLst>
          </p:cNvPr>
          <p:cNvSpPr>
            <a:spLocks noGrp="1"/>
          </p:cNvSpPr>
          <p:nvPr>
            <p:ph type="body" sz="quarter" idx="19" hasCustomPrompt="1"/>
          </p:nvPr>
        </p:nvSpPr>
        <p:spPr>
          <a:xfrm>
            <a:off x="775011" y="638795"/>
            <a:ext cx="2431738" cy="2104406"/>
          </a:xfrm>
        </p:spPr>
        <p:txBody>
          <a:bodyPr anchor="t"/>
          <a:lstStyle>
            <a:lvl1pPr algn="l">
              <a:lnSpc>
                <a:spcPct val="80000"/>
              </a:lnSpc>
              <a:spcAft>
                <a:spcPts val="600"/>
              </a:spcAft>
              <a:defRPr sz="9600" b="0">
                <a:ln w="31750">
                  <a:solidFill>
                    <a:schemeClr val="bg1"/>
                  </a:solidFill>
                </a:ln>
                <a:solidFill>
                  <a:schemeClr val="tx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lvl1pPr>
              <a:defRPr>
                <a:solidFill>
                  <a:schemeClr val="bg1"/>
                </a:solidFill>
              </a:defRPr>
            </a:lvl1pPr>
          </a:lstStyle>
          <a:p>
            <a:fld id="{67322826-FB53-4EA8-B4DD-786783600E55}" type="slidenum">
              <a:rPr lang="es-MX" smtClean="0"/>
              <a:t>‹Nº›</a:t>
            </a:fld>
            <a:endParaRPr lang="es-MX"/>
          </a:p>
        </p:txBody>
      </p:sp>
      <p:sp>
        <p:nvSpPr>
          <p:cNvPr id="7" name="Text Placeholder 20">
            <a:extLst>
              <a:ext uri="{FF2B5EF4-FFF2-40B4-BE49-F238E27FC236}">
                <a16:creationId xmlns:a16="http://schemas.microsoft.com/office/drawing/2014/main" id="{E2802ACB-3856-F244-645E-E23C64C6FCA1}"/>
              </a:ext>
            </a:extLst>
          </p:cNvPr>
          <p:cNvSpPr>
            <a:spLocks noGrp="1"/>
          </p:cNvSpPr>
          <p:nvPr>
            <p:ph type="body" sz="quarter" idx="25"/>
          </p:nvPr>
        </p:nvSpPr>
        <p:spPr>
          <a:xfrm>
            <a:off x="3205550" y="0"/>
            <a:ext cx="8986449" cy="3435353"/>
          </a:xfrm>
          <a:blipFill>
            <a:blip r:embed="rId2"/>
            <a:stretch>
              <a:fillRect l="32291" r="-32291" b="-47142"/>
            </a:stretch>
          </a:blipFill>
        </p:spPr>
        <p:txBody>
          <a:bodyPr anchor="ctr"/>
          <a:lstStyle>
            <a:lvl1pPr>
              <a:defRPr sz="100">
                <a:noFill/>
              </a:defRPr>
            </a:lvl1pPr>
          </a:lstStyle>
          <a:p>
            <a:pPr lvl="0"/>
            <a:r>
              <a:rPr lang="es-ES"/>
              <a:t>Haga clic para modificar los estilos de texto del patrón</a:t>
            </a:r>
          </a:p>
        </p:txBody>
      </p:sp>
      <p:sp>
        <p:nvSpPr>
          <p:cNvPr id="10" name="Text Placeholder 20">
            <a:extLst>
              <a:ext uri="{FF2B5EF4-FFF2-40B4-BE49-F238E27FC236}">
                <a16:creationId xmlns:a16="http://schemas.microsoft.com/office/drawing/2014/main" id="{16430D9A-EF9F-962F-9999-D0D6E25183DA}"/>
              </a:ext>
            </a:extLst>
          </p:cNvPr>
          <p:cNvSpPr>
            <a:spLocks noGrp="1"/>
          </p:cNvSpPr>
          <p:nvPr>
            <p:ph type="body" sz="quarter" idx="26"/>
          </p:nvPr>
        </p:nvSpPr>
        <p:spPr>
          <a:xfrm flipH="1">
            <a:off x="-2" y="3435353"/>
            <a:ext cx="6418799" cy="3435353"/>
          </a:xfrm>
          <a:blipFill>
            <a:blip r:embed="rId2">
              <a:alphaModFix/>
            </a:blip>
            <a:stretch>
              <a:fillRect l="-2416" r="-37586" b="-47142"/>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06852191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p:cSld name="Section divider - creative">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C526B21-1954-B741-453F-D6276E65753F}"/>
              </a:ext>
            </a:extLst>
          </p:cNvPr>
          <p:cNvSpPr/>
          <p:nvPr/>
        </p:nvSpPr>
        <p:spPr>
          <a:xfrm>
            <a:off x="8340725" y="0"/>
            <a:ext cx="3851274" cy="6851647"/>
          </a:xfrm>
          <a:prstGeom prst="rect">
            <a:avLst/>
          </a:prstGeom>
          <a:gradFill flip="none" rotWithShape="1">
            <a:gsLst>
              <a:gs pos="0">
                <a:schemeClr val="tx2"/>
              </a:gs>
              <a:gs pos="9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7" name="Text Placeholder 16">
            <a:extLst>
              <a:ext uri="{FF2B5EF4-FFF2-40B4-BE49-F238E27FC236}">
                <a16:creationId xmlns:a16="http://schemas.microsoft.com/office/drawing/2014/main" id="{287434F8-0B19-5D62-5DC7-46461B2E2194}"/>
              </a:ext>
            </a:extLst>
          </p:cNvPr>
          <p:cNvSpPr>
            <a:spLocks noGrp="1"/>
          </p:cNvSpPr>
          <p:nvPr>
            <p:ph type="body" sz="quarter" idx="20"/>
          </p:nvPr>
        </p:nvSpPr>
        <p:spPr>
          <a:xfrm>
            <a:off x="0" y="-1"/>
            <a:ext cx="8340725" cy="6858000"/>
          </a:xfrm>
          <a:solidFill>
            <a:srgbClr val="EDE9E9"/>
          </a:solidFill>
        </p:spPr>
        <p:txBody>
          <a:bodyP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10" name="Picture Placeholder 5">
            <a:extLst>
              <a:ext uri="{FF2B5EF4-FFF2-40B4-BE49-F238E27FC236}">
                <a16:creationId xmlns:a16="http://schemas.microsoft.com/office/drawing/2014/main" id="{BD7371F5-C9C3-C0B3-BFD0-5D46E8192771}"/>
              </a:ext>
            </a:extLst>
          </p:cNvPr>
          <p:cNvSpPr>
            <a:spLocks noGrp="1"/>
          </p:cNvSpPr>
          <p:nvPr>
            <p:ph type="pic" sz="quarter" idx="12"/>
          </p:nvPr>
        </p:nvSpPr>
        <p:spPr>
          <a:xfrm>
            <a:off x="1924051" y="1368425"/>
            <a:ext cx="8340725" cy="4117975"/>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3" name="Text Placeholder 14">
            <a:extLst>
              <a:ext uri="{FF2B5EF4-FFF2-40B4-BE49-F238E27FC236}">
                <a16:creationId xmlns:a16="http://schemas.microsoft.com/office/drawing/2014/main" id="{5C096FAA-7ED7-A6E1-95EF-4FBA05013D04}"/>
              </a:ext>
            </a:extLst>
          </p:cNvPr>
          <p:cNvSpPr>
            <a:spLocks noGrp="1"/>
          </p:cNvSpPr>
          <p:nvPr>
            <p:ph type="body" sz="quarter" idx="16" hasCustomPrompt="1"/>
          </p:nvPr>
        </p:nvSpPr>
        <p:spPr>
          <a:xfrm>
            <a:off x="6321287" y="3886199"/>
            <a:ext cx="5234127" cy="2965447"/>
          </a:xfrm>
        </p:spPr>
        <p:txBody>
          <a:bodyPr anchor="t"/>
          <a:lstStyle>
            <a:lvl1pPr algn="l">
              <a:lnSpc>
                <a:spcPct val="80000"/>
              </a:lnSpc>
              <a:spcAft>
                <a:spcPts val="600"/>
              </a:spcAft>
              <a:defRPr sz="2000" b="1">
                <a:solidFill>
                  <a:schemeClr val="bg1"/>
                </a:solidFill>
                <a:effectLst>
                  <a:outerShdw blurRad="254000" algn="ctr" rotWithShape="0">
                    <a:prstClr val="black">
                      <a:alpha val="85000"/>
                    </a:prstClr>
                  </a:outerShdw>
                </a:effectLst>
              </a:defRPr>
            </a:lvl1pPr>
            <a:lvl2pPr algn="l">
              <a:lnSpc>
                <a:spcPct val="80000"/>
              </a:lnSpc>
              <a:spcAft>
                <a:spcPts val="600"/>
              </a:spcAft>
              <a:defRPr sz="4400">
                <a:solidFill>
                  <a:schemeClr val="bg1"/>
                </a:solidFill>
                <a:effectLst>
                  <a:outerShdw blurRad="254000" algn="ctr" rotWithShape="0">
                    <a:prstClr val="black">
                      <a:alpha val="85000"/>
                    </a:prstClr>
                  </a:outerShdw>
                </a:effectLst>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one</a:t>
            </a:r>
          </a:p>
          <a:p>
            <a:pPr lvl="1"/>
            <a:r>
              <a:rPr lang="en-GB"/>
              <a:t>Title goes here</a:t>
            </a:r>
          </a:p>
        </p:txBody>
      </p:sp>
      <p:sp>
        <p:nvSpPr>
          <p:cNvPr id="14" name="Text Placeholder 9">
            <a:extLst>
              <a:ext uri="{FF2B5EF4-FFF2-40B4-BE49-F238E27FC236}">
                <a16:creationId xmlns:a16="http://schemas.microsoft.com/office/drawing/2014/main" id="{C3E5F0D1-7835-B64B-31A3-EF47ADE9A0CE}"/>
              </a:ext>
            </a:extLst>
          </p:cNvPr>
          <p:cNvSpPr>
            <a:spLocks noGrp="1"/>
          </p:cNvSpPr>
          <p:nvPr>
            <p:ph type="body" sz="quarter" idx="17"/>
          </p:nvPr>
        </p:nvSpPr>
        <p:spPr>
          <a:xfrm>
            <a:off x="635379" y="682625"/>
            <a:ext cx="18000" cy="6169025"/>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15" name="Text Placeholder 14">
            <a:extLst>
              <a:ext uri="{FF2B5EF4-FFF2-40B4-BE49-F238E27FC236}">
                <a16:creationId xmlns:a16="http://schemas.microsoft.com/office/drawing/2014/main" id="{1B46FEEB-5D4C-2B09-7615-1FF398890E1F}"/>
              </a:ext>
            </a:extLst>
          </p:cNvPr>
          <p:cNvSpPr>
            <a:spLocks noGrp="1"/>
          </p:cNvSpPr>
          <p:nvPr>
            <p:ph type="body" sz="quarter" idx="19" hasCustomPrompt="1"/>
          </p:nvPr>
        </p:nvSpPr>
        <p:spPr>
          <a:xfrm>
            <a:off x="1116274" y="638794"/>
            <a:ext cx="4014526" cy="2790205"/>
          </a:xfrm>
        </p:spPr>
        <p:txBody>
          <a:bodyPr anchor="t"/>
          <a:lstStyle>
            <a:lvl1pPr algn="l">
              <a:lnSpc>
                <a:spcPct val="80000"/>
              </a:lnSpc>
              <a:spcAft>
                <a:spcPts val="600"/>
              </a:spcAft>
              <a:defRPr sz="19900" b="0">
                <a:ln w="31750">
                  <a:noFill/>
                </a:ln>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21" name="Rounded Rectangle 20">
            <a:extLst>
              <a:ext uri="{FF2B5EF4-FFF2-40B4-BE49-F238E27FC236}">
                <a16:creationId xmlns:a16="http://schemas.microsoft.com/office/drawing/2014/main" id="{8063FE6B-2770-5C5A-3C6B-DE0C34A3ED1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6" name="Picture 5">
            <a:extLst>
              <a:ext uri="{FF2B5EF4-FFF2-40B4-BE49-F238E27FC236}">
                <a16:creationId xmlns:a16="http://schemas.microsoft.com/office/drawing/2014/main" id="{1E82AF44-AC54-90DF-5CE3-6A79F822413D}"/>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0826792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Mobile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8" name="Text Placeholder 7">
            <a:extLst>
              <a:ext uri="{FF2B5EF4-FFF2-40B4-BE49-F238E27FC236}">
                <a16:creationId xmlns:a16="http://schemas.microsoft.com/office/drawing/2014/main" id="{8E086495-536E-5EDB-1A79-275F3445CDA9}"/>
              </a:ext>
            </a:extLst>
          </p:cNvPr>
          <p:cNvSpPr>
            <a:spLocks noGrp="1"/>
          </p:cNvSpPr>
          <p:nvPr>
            <p:ph type="body" sz="quarter" idx="14"/>
          </p:nvPr>
        </p:nvSpPr>
        <p:spPr>
          <a:xfrm>
            <a:off x="7831671" y="335508"/>
            <a:ext cx="2620800" cy="5503863"/>
          </a:xfrm>
          <a:prstGeom prst="roundRect">
            <a:avLst>
              <a:gd name="adj" fmla="val 12251"/>
            </a:avLst>
          </a:prstGeom>
          <a:solidFill>
            <a:schemeClr val="tx1"/>
          </a:solidFill>
        </p:spPr>
        <p:txBody>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6" name="Picture Placeholder 5">
            <a:extLst>
              <a:ext uri="{FF2B5EF4-FFF2-40B4-BE49-F238E27FC236}">
                <a16:creationId xmlns:a16="http://schemas.microsoft.com/office/drawing/2014/main" id="{21939156-7FA2-DACC-E1CA-89BB520E83D9}"/>
              </a:ext>
            </a:extLst>
          </p:cNvPr>
          <p:cNvSpPr>
            <a:spLocks noGrp="1"/>
          </p:cNvSpPr>
          <p:nvPr>
            <p:ph type="pic" sz="quarter" idx="12"/>
          </p:nvPr>
        </p:nvSpPr>
        <p:spPr>
          <a:xfrm>
            <a:off x="7914865" y="407983"/>
            <a:ext cx="2454413" cy="5358912"/>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78C1AECD-4AA3-C9BB-0755-10EDD884804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9941896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Mobile device zoomed in">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2" name="Text Placeholder 11">
            <a:extLst>
              <a:ext uri="{FF2B5EF4-FFF2-40B4-BE49-F238E27FC236}">
                <a16:creationId xmlns:a16="http://schemas.microsoft.com/office/drawing/2014/main" id="{BBC042C6-1D2E-BA18-C088-8D1487D36329}"/>
              </a:ext>
            </a:extLst>
          </p:cNvPr>
          <p:cNvSpPr>
            <a:spLocks noGrp="1"/>
          </p:cNvSpPr>
          <p:nvPr>
            <p:ph type="body" sz="quarter" idx="14"/>
          </p:nvPr>
        </p:nvSpPr>
        <p:spPr>
          <a:xfrm>
            <a:off x="7054850" y="333375"/>
            <a:ext cx="4130603" cy="5835649"/>
          </a:xfrm>
          <a:custGeom>
            <a:avLst/>
            <a:gdLst>
              <a:gd name="connsiteX0" fmla="*/ 506040 w 4130603"/>
              <a:gd name="connsiteY0" fmla="*/ 0 h 5835649"/>
              <a:gd name="connsiteX1" fmla="*/ 3624563 w 4130603"/>
              <a:gd name="connsiteY1" fmla="*/ 0 h 5835649"/>
              <a:gd name="connsiteX2" fmla="*/ 4130603 w 4130603"/>
              <a:gd name="connsiteY2" fmla="*/ 506040 h 5835649"/>
              <a:gd name="connsiteX3" fmla="*/ 4130603 w 4130603"/>
              <a:gd name="connsiteY3" fmla="*/ 5835649 h 5835649"/>
              <a:gd name="connsiteX4" fmla="*/ 0 w 4130603"/>
              <a:gd name="connsiteY4" fmla="*/ 5835649 h 5835649"/>
              <a:gd name="connsiteX5" fmla="*/ 0 w 4130603"/>
              <a:gd name="connsiteY5" fmla="*/ 506040 h 5835649"/>
              <a:gd name="connsiteX6" fmla="*/ 506040 w 4130603"/>
              <a:gd name="connsiteY6" fmla="*/ 0 h 5835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603" h="5835649">
                <a:moveTo>
                  <a:pt x="506040" y="0"/>
                </a:moveTo>
                <a:lnTo>
                  <a:pt x="3624563" y="0"/>
                </a:lnTo>
                <a:cubicBezTo>
                  <a:pt x="3904041" y="0"/>
                  <a:pt x="4130603" y="226562"/>
                  <a:pt x="4130603" y="506040"/>
                </a:cubicBezTo>
                <a:lnTo>
                  <a:pt x="4130603" y="5835649"/>
                </a:lnTo>
                <a:lnTo>
                  <a:pt x="0" y="5835649"/>
                </a:lnTo>
                <a:lnTo>
                  <a:pt x="0" y="506040"/>
                </a:lnTo>
                <a:cubicBezTo>
                  <a:pt x="0" y="226562"/>
                  <a:pt x="226562" y="0"/>
                  <a:pt x="506040" y="0"/>
                </a:cubicBezTo>
                <a:close/>
              </a:path>
            </a:pathLst>
          </a:custGeom>
          <a:solidFill>
            <a:schemeClr val="tx1"/>
          </a:solidFill>
        </p:spPr>
        <p:txBody>
          <a:bodyPr wrap="square">
            <a:noAutofit/>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7" name="Picture Placeholder 6">
            <a:extLst>
              <a:ext uri="{FF2B5EF4-FFF2-40B4-BE49-F238E27FC236}">
                <a16:creationId xmlns:a16="http://schemas.microsoft.com/office/drawing/2014/main" id="{0174A84C-18FA-502E-A356-C0C337637CC8}"/>
              </a:ext>
            </a:extLst>
          </p:cNvPr>
          <p:cNvSpPr>
            <a:spLocks noGrp="1"/>
          </p:cNvSpPr>
          <p:nvPr>
            <p:ph type="pic" sz="quarter" idx="12"/>
          </p:nvPr>
        </p:nvSpPr>
        <p:spPr>
          <a:xfrm>
            <a:off x="7185970" y="447604"/>
            <a:ext cx="3868183" cy="5721421"/>
          </a:xfrm>
          <a:custGeom>
            <a:avLst/>
            <a:gdLst>
              <a:gd name="connsiteX0" fmla="*/ 403834 w 3868183"/>
              <a:gd name="connsiteY0" fmla="*/ 132 h 5721421"/>
              <a:gd name="connsiteX1" fmla="*/ 646193 w 3868183"/>
              <a:gd name="connsiteY1" fmla="*/ 1312 h 5721421"/>
              <a:gd name="connsiteX2" fmla="*/ 838799 w 3868183"/>
              <a:gd name="connsiteY2" fmla="*/ 132 h 5721421"/>
              <a:gd name="connsiteX3" fmla="*/ 1018892 w 3868183"/>
              <a:gd name="connsiteY3" fmla="*/ 1607 h 5721421"/>
              <a:gd name="connsiteX4" fmla="*/ 1379229 w 3868183"/>
              <a:gd name="connsiteY4" fmla="*/ 132 h 5721421"/>
              <a:gd name="connsiteX5" fmla="*/ 1712902 w 3868183"/>
              <a:gd name="connsiteY5" fmla="*/ 132 h 5721421"/>
              <a:gd name="connsiteX6" fmla="*/ 2028547 w 3868183"/>
              <a:gd name="connsiteY6" fmla="*/ 132 h 5721421"/>
              <a:gd name="connsiteX7" fmla="*/ 2360285 w 3868183"/>
              <a:gd name="connsiteY7" fmla="*/ 1164 h 5721421"/>
              <a:gd name="connsiteX8" fmla="*/ 2658206 w 3868183"/>
              <a:gd name="connsiteY8" fmla="*/ 132 h 5721421"/>
              <a:gd name="connsiteX9" fmla="*/ 2995305 w 3868183"/>
              <a:gd name="connsiteY9" fmla="*/ 132 h 5721421"/>
              <a:gd name="connsiteX10" fmla="*/ 3264774 w 3868183"/>
              <a:gd name="connsiteY10" fmla="*/ 278 h 5721421"/>
              <a:gd name="connsiteX11" fmla="*/ 3464532 w 3868183"/>
              <a:gd name="connsiteY11" fmla="*/ 132 h 5721421"/>
              <a:gd name="connsiteX12" fmla="*/ 3856448 w 3868183"/>
              <a:gd name="connsiteY12" fmla="*/ 299272 h 5721421"/>
              <a:gd name="connsiteX13" fmla="*/ 3867619 w 3868183"/>
              <a:gd name="connsiteY13" fmla="*/ 409717 h 5721421"/>
              <a:gd name="connsiteX14" fmla="*/ 3868067 w 3868183"/>
              <a:gd name="connsiteY14" fmla="*/ 2159535 h 5721421"/>
              <a:gd name="connsiteX15" fmla="*/ 3868067 w 3868183"/>
              <a:gd name="connsiteY15" fmla="*/ 4224591 h 5721421"/>
              <a:gd name="connsiteX16" fmla="*/ 3868183 w 3868183"/>
              <a:gd name="connsiteY16" fmla="*/ 5721421 h 5721421"/>
              <a:gd name="connsiteX17" fmla="*/ 384 w 3868183"/>
              <a:gd name="connsiteY17" fmla="*/ 5721421 h 5721421"/>
              <a:gd name="connsiteX18" fmla="*/ 0 w 3868183"/>
              <a:gd name="connsiteY18" fmla="*/ 411784 h 5721421"/>
              <a:gd name="connsiteX19" fmla="*/ 185457 w 3868183"/>
              <a:gd name="connsiteY19" fmla="*/ 61701 h 5721421"/>
              <a:gd name="connsiteX20" fmla="*/ 403834 w 3868183"/>
              <a:gd name="connsiteY20" fmla="*/ 132 h 5721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68183" h="5721421">
                <a:moveTo>
                  <a:pt x="403834" y="132"/>
                </a:moveTo>
                <a:cubicBezTo>
                  <a:pt x="484569" y="132"/>
                  <a:pt x="565455" y="1312"/>
                  <a:pt x="646193" y="1312"/>
                </a:cubicBezTo>
                <a:cubicBezTo>
                  <a:pt x="710394" y="1312"/>
                  <a:pt x="774597" y="132"/>
                  <a:pt x="838799" y="132"/>
                </a:cubicBezTo>
                <a:cubicBezTo>
                  <a:pt x="898830" y="132"/>
                  <a:pt x="958860" y="1607"/>
                  <a:pt x="1018892" y="1607"/>
                </a:cubicBezTo>
                <a:cubicBezTo>
                  <a:pt x="1138956" y="1460"/>
                  <a:pt x="1259166" y="426"/>
                  <a:pt x="1379229" y="132"/>
                </a:cubicBezTo>
                <a:cubicBezTo>
                  <a:pt x="1490503" y="-165"/>
                  <a:pt x="1601627" y="132"/>
                  <a:pt x="1712902" y="132"/>
                </a:cubicBezTo>
                <a:cubicBezTo>
                  <a:pt x="1818067" y="132"/>
                  <a:pt x="1923383" y="-18"/>
                  <a:pt x="2028547" y="132"/>
                </a:cubicBezTo>
                <a:cubicBezTo>
                  <a:pt x="2139078" y="278"/>
                  <a:pt x="2249756" y="1164"/>
                  <a:pt x="2360285" y="1164"/>
                </a:cubicBezTo>
                <a:cubicBezTo>
                  <a:pt x="2459641" y="1164"/>
                  <a:pt x="2558849" y="278"/>
                  <a:pt x="2658206" y="132"/>
                </a:cubicBezTo>
                <a:cubicBezTo>
                  <a:pt x="2770522" y="-18"/>
                  <a:pt x="2882987" y="132"/>
                  <a:pt x="2995305" y="132"/>
                </a:cubicBezTo>
                <a:cubicBezTo>
                  <a:pt x="3085128" y="132"/>
                  <a:pt x="3174952" y="278"/>
                  <a:pt x="3264774" y="278"/>
                </a:cubicBezTo>
                <a:cubicBezTo>
                  <a:pt x="3331360" y="278"/>
                  <a:pt x="3397946" y="-18"/>
                  <a:pt x="3464532" y="132"/>
                </a:cubicBezTo>
                <a:cubicBezTo>
                  <a:pt x="3653264" y="721"/>
                  <a:pt x="3812801" y="121353"/>
                  <a:pt x="3856448" y="299272"/>
                </a:cubicBezTo>
                <a:cubicBezTo>
                  <a:pt x="3865236" y="334856"/>
                  <a:pt x="3867471" y="372803"/>
                  <a:pt x="3867619" y="409717"/>
                </a:cubicBezTo>
                <a:cubicBezTo>
                  <a:pt x="3868215" y="992940"/>
                  <a:pt x="3868067" y="1576311"/>
                  <a:pt x="3868067" y="2159535"/>
                </a:cubicBezTo>
                <a:cubicBezTo>
                  <a:pt x="3868067" y="2847889"/>
                  <a:pt x="3868067" y="3536239"/>
                  <a:pt x="3868067" y="4224591"/>
                </a:cubicBezTo>
                <a:lnTo>
                  <a:pt x="3868183" y="5721421"/>
                </a:lnTo>
                <a:lnTo>
                  <a:pt x="384" y="5721421"/>
                </a:lnTo>
                <a:lnTo>
                  <a:pt x="0" y="411784"/>
                </a:lnTo>
                <a:cubicBezTo>
                  <a:pt x="0" y="261327"/>
                  <a:pt x="59734" y="144681"/>
                  <a:pt x="185457" y="61701"/>
                </a:cubicBezTo>
                <a:cubicBezTo>
                  <a:pt x="251149" y="18291"/>
                  <a:pt x="325331" y="278"/>
                  <a:pt x="403834" y="132"/>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5" name="Straight Connector 4">
            <a:extLst>
              <a:ext uri="{FF2B5EF4-FFF2-40B4-BE49-F238E27FC236}">
                <a16:creationId xmlns:a16="http://schemas.microsoft.com/office/drawing/2014/main" id="{D71EB229-33B3-3BDD-3665-B596587470DA}"/>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8033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Desktop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12" name="Picture 11">
            <a:extLst>
              <a:ext uri="{FF2B5EF4-FFF2-40B4-BE49-F238E27FC236}">
                <a16:creationId xmlns:a16="http://schemas.microsoft.com/office/drawing/2014/main" id="{6C93688E-1263-9D36-62A7-80F8CE19F9AF}"/>
              </a:ext>
            </a:extLst>
          </p:cNvPr>
          <p:cNvPicPr>
            <a:picLocks noChangeAspect="1"/>
          </p:cNvPicPr>
          <p:nvPr/>
        </p:nvPicPr>
        <p:blipFill rotWithShape="1">
          <a:blip r:embed="rId2"/>
          <a:srcRect b="8569"/>
          <a:stretch/>
        </p:blipFill>
        <p:spPr>
          <a:xfrm>
            <a:off x="4395996" y="787399"/>
            <a:ext cx="7310205" cy="5381626"/>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Desktop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602504" y="1018903"/>
            <a:ext cx="6897188" cy="3879668"/>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5" name="Straight Connector 4">
            <a:extLst>
              <a:ext uri="{FF2B5EF4-FFF2-40B4-BE49-F238E27FC236}">
                <a16:creationId xmlns:a16="http://schemas.microsoft.com/office/drawing/2014/main" id="{DC6D4FFF-6DE6-820F-0E9F-1A81798A3547}"/>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177577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Surface Book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8" name="Picture 7">
            <a:extLst>
              <a:ext uri="{FF2B5EF4-FFF2-40B4-BE49-F238E27FC236}">
                <a16:creationId xmlns:a16="http://schemas.microsoft.com/office/drawing/2014/main" id="{D474F642-B459-8F68-4149-D4B99668EAFB}"/>
              </a:ext>
            </a:extLst>
          </p:cNvPr>
          <p:cNvPicPr>
            <a:picLocks noChangeAspect="1"/>
          </p:cNvPicPr>
          <p:nvPr/>
        </p:nvPicPr>
        <p:blipFill>
          <a:blip r:embed="rId2"/>
          <a:srcRect/>
          <a:stretch/>
        </p:blipFill>
        <p:spPr>
          <a:xfrm>
            <a:off x="3796217" y="862978"/>
            <a:ext cx="8795602" cy="5208488"/>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Surface Book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991501" y="1247502"/>
            <a:ext cx="6395644" cy="4258492"/>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5" name="Straight Connector 4">
            <a:extLst>
              <a:ext uri="{FF2B5EF4-FFF2-40B4-BE49-F238E27FC236}">
                <a16:creationId xmlns:a16="http://schemas.microsoft.com/office/drawing/2014/main" id="{C0DB4169-0D80-8388-80E4-661FD080C19E}"/>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4680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eam x6">
    <p:bg>
      <p:bgPr>
        <a:solidFill>
          <a:schemeClr val="bg1"/>
        </a:solidFill>
        <a:effectLst/>
      </p:bgPr>
    </p:bg>
    <p:spTree>
      <p:nvGrpSpPr>
        <p:cNvPr id="1" name=""/>
        <p:cNvGrpSpPr/>
        <p:nvPr/>
      </p:nvGrpSpPr>
      <p:grpSpPr>
        <a:xfrm>
          <a:off x="0" y="0"/>
          <a:ext cx="0" cy="0"/>
          <a:chOff x="0" y="0"/>
          <a:chExt cx="0" cy="0"/>
        </a:xfrm>
      </p:grpSpPr>
      <p:pic>
        <p:nvPicPr>
          <p:cNvPr id="9" name="Picture 8" descr="A picture containing indoor, dark&#10;&#10;Description automatically generated">
            <a:extLst>
              <a:ext uri="{FF2B5EF4-FFF2-40B4-BE49-F238E27FC236}">
                <a16:creationId xmlns:a16="http://schemas.microsoft.com/office/drawing/2014/main" id="{E2D5563B-EAC6-EC73-04A7-6FF3483C94CE}"/>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643615" y="136842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0" name="Text Placeholder 9">
            <a:extLst>
              <a:ext uri="{FF2B5EF4-FFF2-40B4-BE49-F238E27FC236}">
                <a16:creationId xmlns:a16="http://schemas.microsoft.com/office/drawing/2014/main" id="{8BA2C4E4-7F5F-67A3-0215-4AD932BDA96A}"/>
              </a:ext>
            </a:extLst>
          </p:cNvPr>
          <p:cNvSpPr>
            <a:spLocks noGrp="1"/>
          </p:cNvSpPr>
          <p:nvPr>
            <p:ph type="body" sz="quarter" idx="13" hasCustomPrompt="1"/>
          </p:nvPr>
        </p:nvSpPr>
        <p:spPr>
          <a:xfrm>
            <a:off x="1925215" y="136842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6166505" y="136842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2" name="Text Placeholder 9">
            <a:extLst>
              <a:ext uri="{FF2B5EF4-FFF2-40B4-BE49-F238E27FC236}">
                <a16:creationId xmlns:a16="http://schemas.microsoft.com/office/drawing/2014/main" id="{16DD9963-9B5A-10CD-A0EE-68235B7C27C2}"/>
              </a:ext>
            </a:extLst>
          </p:cNvPr>
          <p:cNvSpPr>
            <a:spLocks noGrp="1"/>
          </p:cNvSpPr>
          <p:nvPr>
            <p:ph type="body" sz="quarter" idx="15" hasCustomPrompt="1"/>
          </p:nvPr>
        </p:nvSpPr>
        <p:spPr>
          <a:xfrm>
            <a:off x="7443577" y="136842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43615" y="2751314"/>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4" name="Text Placeholder 9">
            <a:extLst>
              <a:ext uri="{FF2B5EF4-FFF2-40B4-BE49-F238E27FC236}">
                <a16:creationId xmlns:a16="http://schemas.microsoft.com/office/drawing/2014/main" id="{ABD159C3-2532-3562-792C-4F5CDC66EC58}"/>
              </a:ext>
            </a:extLst>
          </p:cNvPr>
          <p:cNvSpPr>
            <a:spLocks noGrp="1"/>
          </p:cNvSpPr>
          <p:nvPr>
            <p:ph type="body" sz="quarter" idx="17" hasCustomPrompt="1"/>
          </p:nvPr>
        </p:nvSpPr>
        <p:spPr>
          <a:xfrm>
            <a:off x="1925215" y="2751314"/>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6166505" y="2751314"/>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6" name="Text Placeholder 9">
            <a:extLst>
              <a:ext uri="{FF2B5EF4-FFF2-40B4-BE49-F238E27FC236}">
                <a16:creationId xmlns:a16="http://schemas.microsoft.com/office/drawing/2014/main" id="{A0399768-6B14-D79E-5238-274950F97DC3}"/>
              </a:ext>
            </a:extLst>
          </p:cNvPr>
          <p:cNvSpPr>
            <a:spLocks noGrp="1"/>
          </p:cNvSpPr>
          <p:nvPr>
            <p:ph type="body" sz="quarter" idx="19" hasCustomPrompt="1"/>
          </p:nvPr>
        </p:nvSpPr>
        <p:spPr>
          <a:xfrm>
            <a:off x="7443577" y="2751314"/>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643615" y="412244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8" name="Text Placeholder 9">
            <a:extLst>
              <a:ext uri="{FF2B5EF4-FFF2-40B4-BE49-F238E27FC236}">
                <a16:creationId xmlns:a16="http://schemas.microsoft.com/office/drawing/2014/main" id="{EAEC67F7-F65C-17F4-BF5F-DAF9447AEC48}"/>
              </a:ext>
            </a:extLst>
          </p:cNvPr>
          <p:cNvSpPr>
            <a:spLocks noGrp="1"/>
          </p:cNvSpPr>
          <p:nvPr>
            <p:ph type="body" sz="quarter" idx="21" hasCustomPrompt="1"/>
          </p:nvPr>
        </p:nvSpPr>
        <p:spPr>
          <a:xfrm>
            <a:off x="1925215" y="412244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6166505" y="412244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0" name="Text Placeholder 9">
            <a:extLst>
              <a:ext uri="{FF2B5EF4-FFF2-40B4-BE49-F238E27FC236}">
                <a16:creationId xmlns:a16="http://schemas.microsoft.com/office/drawing/2014/main" id="{65F261BA-EC3A-97AD-184F-EED4ACE0DBFC}"/>
              </a:ext>
            </a:extLst>
          </p:cNvPr>
          <p:cNvSpPr>
            <a:spLocks noGrp="1"/>
          </p:cNvSpPr>
          <p:nvPr>
            <p:ph type="body" sz="quarter" idx="23" hasCustomPrompt="1"/>
          </p:nvPr>
        </p:nvSpPr>
        <p:spPr>
          <a:xfrm>
            <a:off x="7443577" y="412244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9">
            <a:extLst>
              <a:ext uri="{FF2B5EF4-FFF2-40B4-BE49-F238E27FC236}">
                <a16:creationId xmlns:a16="http://schemas.microsoft.com/office/drawing/2014/main" id="{0EABD2C7-A8C3-9823-FDCE-816BF7F9D0CC}"/>
              </a:ext>
            </a:extLst>
          </p:cNvPr>
          <p:cNvSpPr>
            <a:spLocks noGrp="1"/>
          </p:cNvSpPr>
          <p:nvPr>
            <p:ph type="body" sz="quarter" idx="24" hasCustomPrompt="1"/>
          </p:nvPr>
        </p:nvSpPr>
        <p:spPr>
          <a:xfrm>
            <a:off x="5895164" y="136842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2" name="Text Placeholder 9">
            <a:extLst>
              <a:ext uri="{FF2B5EF4-FFF2-40B4-BE49-F238E27FC236}">
                <a16:creationId xmlns:a16="http://schemas.microsoft.com/office/drawing/2014/main" id="{61260E68-B2AB-427A-F261-14A361BD3695}"/>
              </a:ext>
            </a:extLst>
          </p:cNvPr>
          <p:cNvSpPr>
            <a:spLocks noGrp="1"/>
          </p:cNvSpPr>
          <p:nvPr>
            <p:ph type="body" sz="quarter" idx="25" hasCustomPrompt="1"/>
          </p:nvPr>
        </p:nvSpPr>
        <p:spPr>
          <a:xfrm>
            <a:off x="5895164" y="273555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3" name="Text Placeholder 9">
            <a:extLst>
              <a:ext uri="{FF2B5EF4-FFF2-40B4-BE49-F238E27FC236}">
                <a16:creationId xmlns:a16="http://schemas.microsoft.com/office/drawing/2014/main" id="{3F42BED2-F821-EE86-C2E9-3F49F56FAC2D}"/>
              </a:ext>
            </a:extLst>
          </p:cNvPr>
          <p:cNvSpPr>
            <a:spLocks noGrp="1"/>
          </p:cNvSpPr>
          <p:nvPr>
            <p:ph type="body" sz="quarter" idx="26" hasCustomPrompt="1"/>
          </p:nvPr>
        </p:nvSpPr>
        <p:spPr>
          <a:xfrm>
            <a:off x="5895164" y="411844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4" name="Text Placeholder 9">
            <a:extLst>
              <a:ext uri="{FF2B5EF4-FFF2-40B4-BE49-F238E27FC236}">
                <a16:creationId xmlns:a16="http://schemas.microsoft.com/office/drawing/2014/main" id="{02189B91-0856-76B7-5F4E-2DE9DC947D13}"/>
              </a:ext>
            </a:extLst>
          </p:cNvPr>
          <p:cNvSpPr>
            <a:spLocks noGrp="1"/>
          </p:cNvSpPr>
          <p:nvPr>
            <p:ph type="body" sz="quarter" idx="27" hasCustomPrompt="1"/>
          </p:nvPr>
        </p:nvSpPr>
        <p:spPr>
          <a:xfrm>
            <a:off x="11413526" y="411844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5" name="Text Placeholder 9">
            <a:extLst>
              <a:ext uri="{FF2B5EF4-FFF2-40B4-BE49-F238E27FC236}">
                <a16:creationId xmlns:a16="http://schemas.microsoft.com/office/drawing/2014/main" id="{A4E9967A-1D0C-D284-E664-44C13B2C7CA1}"/>
              </a:ext>
            </a:extLst>
          </p:cNvPr>
          <p:cNvSpPr>
            <a:spLocks noGrp="1"/>
          </p:cNvSpPr>
          <p:nvPr>
            <p:ph type="body" sz="quarter" idx="28" hasCustomPrompt="1"/>
          </p:nvPr>
        </p:nvSpPr>
        <p:spPr>
          <a:xfrm>
            <a:off x="11413526" y="275131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6" name="Text Placeholder 9">
            <a:extLst>
              <a:ext uri="{FF2B5EF4-FFF2-40B4-BE49-F238E27FC236}">
                <a16:creationId xmlns:a16="http://schemas.microsoft.com/office/drawing/2014/main" id="{8440828E-D46C-2E94-6611-975B2A0D3B04}"/>
              </a:ext>
            </a:extLst>
          </p:cNvPr>
          <p:cNvSpPr>
            <a:spLocks noGrp="1"/>
          </p:cNvSpPr>
          <p:nvPr>
            <p:ph type="body" sz="quarter" idx="29" hasCustomPrompt="1"/>
          </p:nvPr>
        </p:nvSpPr>
        <p:spPr>
          <a:xfrm>
            <a:off x="11413526" y="136842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Tree>
    <p:extLst>
      <p:ext uri="{BB962C8B-B14F-4D97-AF65-F5344CB8AC3E}">
        <p14:creationId xmlns:p14="http://schemas.microsoft.com/office/powerpoint/2010/main" val="3515713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Full Chart Slide">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EDCCA77-93B5-3F4D-89F5-D55DB5E62F69}"/>
              </a:ext>
            </a:extLst>
          </p:cNvPr>
          <p:cNvSpPr/>
          <p:nvPr/>
        </p:nvSpPr>
        <p:spPr>
          <a:xfrm>
            <a:off x="444843" y="415925"/>
            <a:ext cx="11392930" cy="5711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3">
            <a:extLst>
              <a:ext uri="{FF2B5EF4-FFF2-40B4-BE49-F238E27FC236}">
                <a16:creationId xmlns:a16="http://schemas.microsoft.com/office/drawing/2014/main" id="{356EBECB-C5D1-6548-B42C-A9EE50EB1D13}"/>
              </a:ext>
            </a:extLst>
          </p:cNvPr>
          <p:cNvSpPr>
            <a:spLocks noGrp="1"/>
          </p:cNvSpPr>
          <p:nvPr>
            <p:ph type="pic" sz="quarter" idx="14"/>
          </p:nvPr>
        </p:nvSpPr>
        <p:spPr>
          <a:xfrm>
            <a:off x="1637219" y="0"/>
            <a:ext cx="10554781" cy="6498000"/>
          </a:xfrm>
          <a:custGeom>
            <a:avLst/>
            <a:gdLst>
              <a:gd name="connsiteX0" fmla="*/ 1624501 w 10554781"/>
              <a:gd name="connsiteY0" fmla="*/ 0 h 6498000"/>
              <a:gd name="connsiteX1" fmla="*/ 3540583 w 10554781"/>
              <a:gd name="connsiteY1" fmla="*/ 0 h 6498000"/>
              <a:gd name="connsiteX2" fmla="*/ 4060849 w 10554781"/>
              <a:gd name="connsiteY2" fmla="*/ 0 h 6498000"/>
              <a:gd name="connsiteX3" fmla="*/ 10554781 w 10554781"/>
              <a:gd name="connsiteY3" fmla="*/ 0 h 6498000"/>
              <a:gd name="connsiteX4" fmla="*/ 10554781 w 10554781"/>
              <a:gd name="connsiteY4" fmla="*/ 6498000 h 6498000"/>
              <a:gd name="connsiteX5" fmla="*/ 4710388 w 10554781"/>
              <a:gd name="connsiteY5" fmla="*/ 6498000 h 6498000"/>
              <a:gd name="connsiteX6" fmla="*/ 4710781 w 10554781"/>
              <a:gd name="connsiteY6" fmla="*/ 6496050 h 6498000"/>
              <a:gd name="connsiteX7" fmla="*/ 4458781 w 10554781"/>
              <a:gd name="connsiteY7" fmla="*/ 6244050 h 6498000"/>
              <a:gd name="connsiteX8" fmla="*/ 4206781 w 10554781"/>
              <a:gd name="connsiteY8" fmla="*/ 6496050 h 6498000"/>
              <a:gd name="connsiteX9" fmla="*/ 4207175 w 10554781"/>
              <a:gd name="connsiteY9" fmla="*/ 6498000 h 6498000"/>
              <a:gd name="connsiteX10" fmla="*/ 4060849 w 10554781"/>
              <a:gd name="connsiteY10" fmla="*/ 6498000 h 6498000"/>
              <a:gd name="connsiteX11" fmla="*/ 3540583 w 10554781"/>
              <a:gd name="connsiteY11" fmla="*/ 6498000 h 6498000"/>
              <a:gd name="connsiteX12" fmla="*/ 0 w 10554781"/>
              <a:gd name="connsiteY12" fmla="*/ 6498000 h 6498000"/>
              <a:gd name="connsiteX13" fmla="*/ 94043 w 10554781"/>
              <a:gd name="connsiteY13" fmla="*/ 6121831 h 6498000"/>
              <a:gd name="connsiteX14" fmla="*/ 10192831 w 10554781"/>
              <a:gd name="connsiteY14" fmla="*/ 6121831 h 6498000"/>
              <a:gd name="connsiteX15" fmla="*/ 10192831 w 10554781"/>
              <a:gd name="connsiteY15" fmla="*/ 418454 h 6498000"/>
              <a:gd name="connsiteX16" fmla="*/ 1519888 w 10554781"/>
              <a:gd name="connsiteY16" fmla="*/ 41845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554781" h="6498000">
                <a:moveTo>
                  <a:pt x="1624501" y="0"/>
                </a:moveTo>
                <a:lnTo>
                  <a:pt x="3540583" y="0"/>
                </a:lnTo>
                <a:lnTo>
                  <a:pt x="4060849" y="0"/>
                </a:lnTo>
                <a:lnTo>
                  <a:pt x="10554781" y="0"/>
                </a:lnTo>
                <a:lnTo>
                  <a:pt x="10554781" y="6498000"/>
                </a:lnTo>
                <a:lnTo>
                  <a:pt x="4710388" y="6498000"/>
                </a:lnTo>
                <a:lnTo>
                  <a:pt x="4710781" y="6496050"/>
                </a:lnTo>
                <a:cubicBezTo>
                  <a:pt x="4710781" y="6356874"/>
                  <a:pt x="4597957" y="6244050"/>
                  <a:pt x="4458781" y="6244050"/>
                </a:cubicBezTo>
                <a:cubicBezTo>
                  <a:pt x="4319605" y="6244050"/>
                  <a:pt x="4206781" y="6356874"/>
                  <a:pt x="4206781" y="6496050"/>
                </a:cubicBezTo>
                <a:lnTo>
                  <a:pt x="4207175" y="6498000"/>
                </a:lnTo>
                <a:lnTo>
                  <a:pt x="4060849" y="6498000"/>
                </a:lnTo>
                <a:lnTo>
                  <a:pt x="3540583" y="6498000"/>
                </a:lnTo>
                <a:lnTo>
                  <a:pt x="0" y="6498000"/>
                </a:lnTo>
                <a:lnTo>
                  <a:pt x="94043" y="6121831"/>
                </a:lnTo>
                <a:lnTo>
                  <a:pt x="10192831" y="6121831"/>
                </a:lnTo>
                <a:lnTo>
                  <a:pt x="10192831" y="418454"/>
                </a:lnTo>
                <a:lnTo>
                  <a:pt x="1519888" y="418454"/>
                </a:lnTo>
                <a:close/>
              </a:path>
            </a:pathLst>
          </a:custGeom>
          <a:solidFill>
            <a:schemeClr val="accent5">
              <a:lumMod val="90000"/>
            </a:schemeClr>
          </a:solidFill>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5" y="2436813"/>
            <a:ext cx="10928171" cy="351651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28172"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343160716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Team x8">
    <p:bg>
      <p:bgPr>
        <a:solidFill>
          <a:schemeClr val="bg1"/>
        </a:solidFill>
        <a:effectLst/>
      </p:bgPr>
    </p:bg>
    <p:spTree>
      <p:nvGrpSpPr>
        <p:cNvPr id="1" name=""/>
        <p:cNvGrpSpPr/>
        <p:nvPr/>
      </p:nvGrpSpPr>
      <p:grpSpPr>
        <a:xfrm>
          <a:off x="0" y="0"/>
          <a:ext cx="0" cy="0"/>
          <a:chOff x="0" y="0"/>
          <a:chExt cx="0" cy="0"/>
        </a:xfrm>
      </p:grpSpPr>
      <p:pic>
        <p:nvPicPr>
          <p:cNvPr id="6" name="Picture 5" descr="A picture containing indoor, dark&#10;&#10;Description automatically generated">
            <a:extLst>
              <a:ext uri="{FF2B5EF4-FFF2-40B4-BE49-F238E27FC236}">
                <a16:creationId xmlns:a16="http://schemas.microsoft.com/office/drawing/2014/main" id="{C25B6C92-9C54-0C08-414D-5ED5438CB217}"/>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6" name="Picture Placeholder 7">
            <a:extLst>
              <a:ext uri="{FF2B5EF4-FFF2-40B4-BE49-F238E27FC236}">
                <a16:creationId xmlns:a16="http://schemas.microsoft.com/office/drawing/2014/main" id="{EDCD066B-62F2-1A43-3B79-0734FE86A4F0}"/>
              </a:ext>
            </a:extLst>
          </p:cNvPr>
          <p:cNvSpPr>
            <a:spLocks noGrp="1" noChangeAspect="1"/>
          </p:cNvSpPr>
          <p:nvPr>
            <p:ph type="pic" sz="quarter" idx="23"/>
          </p:nvPr>
        </p:nvSpPr>
        <p:spPr>
          <a:xfrm>
            <a:off x="6680956"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7" name="Picture Placeholder 7">
            <a:extLst>
              <a:ext uri="{FF2B5EF4-FFF2-40B4-BE49-F238E27FC236}">
                <a16:creationId xmlns:a16="http://schemas.microsoft.com/office/drawing/2014/main" id="{AC1E1BEF-7CEE-8011-71B0-68F0F7ED3DBB}"/>
              </a:ext>
            </a:extLst>
          </p:cNvPr>
          <p:cNvSpPr>
            <a:spLocks noGrp="1" noChangeAspect="1"/>
          </p:cNvSpPr>
          <p:nvPr>
            <p:ph type="pic" sz="quarter" idx="24"/>
          </p:nvPr>
        </p:nvSpPr>
        <p:spPr>
          <a:xfrm>
            <a:off x="9388132"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266606"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3973781"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680956"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9388132"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1266606"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3973781"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770887"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0" name="Text Placeholder 28">
            <a:extLst>
              <a:ext uri="{FF2B5EF4-FFF2-40B4-BE49-F238E27FC236}">
                <a16:creationId xmlns:a16="http://schemas.microsoft.com/office/drawing/2014/main" id="{B1D750A3-997C-117C-3671-CF7A3758AF20}"/>
              </a:ext>
            </a:extLst>
          </p:cNvPr>
          <p:cNvSpPr>
            <a:spLocks noGrp="1"/>
          </p:cNvSpPr>
          <p:nvPr>
            <p:ph type="body" sz="quarter" idx="26" hasCustomPrompt="1"/>
          </p:nvPr>
        </p:nvSpPr>
        <p:spPr>
          <a:xfrm>
            <a:off x="347806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1" name="Text Placeholder 28">
            <a:extLst>
              <a:ext uri="{FF2B5EF4-FFF2-40B4-BE49-F238E27FC236}">
                <a16:creationId xmlns:a16="http://schemas.microsoft.com/office/drawing/2014/main" id="{E5AC6BD1-147E-35E8-0B05-716817234140}"/>
              </a:ext>
            </a:extLst>
          </p:cNvPr>
          <p:cNvSpPr>
            <a:spLocks noGrp="1"/>
          </p:cNvSpPr>
          <p:nvPr>
            <p:ph type="body" sz="quarter" idx="27" hasCustomPrompt="1"/>
          </p:nvPr>
        </p:nvSpPr>
        <p:spPr>
          <a:xfrm>
            <a:off x="6185239"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2" name="Text Placeholder 28">
            <a:extLst>
              <a:ext uri="{FF2B5EF4-FFF2-40B4-BE49-F238E27FC236}">
                <a16:creationId xmlns:a16="http://schemas.microsoft.com/office/drawing/2014/main" id="{CF663DAB-E3A8-8E89-61F7-20DFA620D01B}"/>
              </a:ext>
            </a:extLst>
          </p:cNvPr>
          <p:cNvSpPr>
            <a:spLocks noGrp="1"/>
          </p:cNvSpPr>
          <p:nvPr>
            <p:ph type="body" sz="quarter" idx="28" hasCustomPrompt="1"/>
          </p:nvPr>
        </p:nvSpPr>
        <p:spPr>
          <a:xfrm>
            <a:off x="889241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3" name="Text Placeholder 28">
            <a:extLst>
              <a:ext uri="{FF2B5EF4-FFF2-40B4-BE49-F238E27FC236}">
                <a16:creationId xmlns:a16="http://schemas.microsoft.com/office/drawing/2014/main" id="{9EA348E3-0BA0-AB18-D019-848DA1B4F3F9}"/>
              </a:ext>
            </a:extLst>
          </p:cNvPr>
          <p:cNvSpPr>
            <a:spLocks noGrp="1"/>
          </p:cNvSpPr>
          <p:nvPr>
            <p:ph type="body" sz="quarter" idx="29" hasCustomPrompt="1"/>
          </p:nvPr>
        </p:nvSpPr>
        <p:spPr>
          <a:xfrm>
            <a:off x="770887"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4" name="Text Placeholder 28">
            <a:extLst>
              <a:ext uri="{FF2B5EF4-FFF2-40B4-BE49-F238E27FC236}">
                <a16:creationId xmlns:a16="http://schemas.microsoft.com/office/drawing/2014/main" id="{607FE6B0-A2D9-C718-2193-A841C6CA052E}"/>
              </a:ext>
            </a:extLst>
          </p:cNvPr>
          <p:cNvSpPr>
            <a:spLocks noGrp="1"/>
          </p:cNvSpPr>
          <p:nvPr>
            <p:ph type="body" sz="quarter" idx="30" hasCustomPrompt="1"/>
          </p:nvPr>
        </p:nvSpPr>
        <p:spPr>
          <a:xfrm>
            <a:off x="3478063"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5" name="Text Placeholder 28">
            <a:extLst>
              <a:ext uri="{FF2B5EF4-FFF2-40B4-BE49-F238E27FC236}">
                <a16:creationId xmlns:a16="http://schemas.microsoft.com/office/drawing/2014/main" id="{E3216F32-B415-75E5-A176-3355725AB2C5}"/>
              </a:ext>
            </a:extLst>
          </p:cNvPr>
          <p:cNvSpPr>
            <a:spLocks noGrp="1"/>
          </p:cNvSpPr>
          <p:nvPr>
            <p:ph type="body" sz="quarter" idx="31" hasCustomPrompt="1"/>
          </p:nvPr>
        </p:nvSpPr>
        <p:spPr>
          <a:xfrm>
            <a:off x="6167952"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6" name="Text Placeholder 28">
            <a:extLst>
              <a:ext uri="{FF2B5EF4-FFF2-40B4-BE49-F238E27FC236}">
                <a16:creationId xmlns:a16="http://schemas.microsoft.com/office/drawing/2014/main" id="{35ACE380-9E86-AB7F-35A9-F1C0E8040B05}"/>
              </a:ext>
            </a:extLst>
          </p:cNvPr>
          <p:cNvSpPr>
            <a:spLocks noGrp="1"/>
          </p:cNvSpPr>
          <p:nvPr>
            <p:ph type="body" sz="quarter" idx="32" hasCustomPrompt="1"/>
          </p:nvPr>
        </p:nvSpPr>
        <p:spPr>
          <a:xfrm>
            <a:off x="8857841"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12603846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eam x8 alt">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indoor, dark&#10;&#10;Description automatically generated">
            <a:extLst>
              <a:ext uri="{FF2B5EF4-FFF2-40B4-BE49-F238E27FC236}">
                <a16:creationId xmlns:a16="http://schemas.microsoft.com/office/drawing/2014/main" id="{7FDA4DC1-7852-78AA-4819-510C1CBFAFB7}"/>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4" name="Picture Placeholder 7">
            <a:extLst>
              <a:ext uri="{FF2B5EF4-FFF2-40B4-BE49-F238E27FC236}">
                <a16:creationId xmlns:a16="http://schemas.microsoft.com/office/drawing/2014/main" id="{2FE7D91B-1563-CEA3-1FF8-3F546AD5B839}"/>
              </a:ext>
            </a:extLst>
          </p:cNvPr>
          <p:cNvSpPr>
            <a:spLocks noGrp="1" noChangeAspect="1"/>
          </p:cNvSpPr>
          <p:nvPr>
            <p:ph type="pic" sz="quarter" idx="27"/>
          </p:nvPr>
        </p:nvSpPr>
        <p:spPr>
          <a:xfrm>
            <a:off x="4241032"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5" name="Text Placeholder 28">
            <a:extLst>
              <a:ext uri="{FF2B5EF4-FFF2-40B4-BE49-F238E27FC236}">
                <a16:creationId xmlns:a16="http://schemas.microsoft.com/office/drawing/2014/main" id="{283449E4-2863-B781-158C-C0932DEE17B2}"/>
              </a:ext>
            </a:extLst>
          </p:cNvPr>
          <p:cNvSpPr>
            <a:spLocks noGrp="1"/>
          </p:cNvSpPr>
          <p:nvPr>
            <p:ph type="body" sz="quarter" idx="28" hasCustomPrompt="1"/>
          </p:nvPr>
        </p:nvSpPr>
        <p:spPr>
          <a:xfrm>
            <a:off x="424103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731627"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3" name="Text Placeholder 22">
            <a:extLst>
              <a:ext uri="{FF2B5EF4-FFF2-40B4-BE49-F238E27FC236}">
                <a16:creationId xmlns:a16="http://schemas.microsoft.com/office/drawing/2014/main" id="{203A57B8-E234-CD88-D11C-D1DFE37ADDB4}"/>
              </a:ext>
            </a:extLst>
          </p:cNvPr>
          <p:cNvSpPr>
            <a:spLocks noGrp="1"/>
          </p:cNvSpPr>
          <p:nvPr>
            <p:ph type="body" sz="quarter" idx="26" hasCustomPrompt="1"/>
          </p:nvPr>
        </p:nvSpPr>
        <p:spPr>
          <a:xfrm rot="16200000">
            <a:off x="-1415473" y="3470854"/>
            <a:ext cx="4113646" cy="1282700"/>
          </a:xfrm>
        </p:spPr>
        <p:txBody>
          <a:bodyPr anchor="ctr"/>
          <a:lstStyle>
            <a:lvl1pPr algn="r">
              <a:lnSpc>
                <a:spcPct val="80000"/>
              </a:lnSpc>
              <a:defRPr sz="3600"/>
            </a:lvl1pPr>
          </a:lstStyle>
          <a:p>
            <a:pPr lvl="0"/>
            <a:r>
              <a:rPr lang="en-GB"/>
              <a:t>Meet the team</a:t>
            </a:r>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173162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cxnSp>
        <p:nvCxnSpPr>
          <p:cNvPr id="18" name="Straight Connector 17">
            <a:extLst>
              <a:ext uri="{FF2B5EF4-FFF2-40B4-BE49-F238E27FC236}">
                <a16:creationId xmlns:a16="http://schemas.microsoft.com/office/drawing/2014/main" id="{8C787E02-54B7-34DE-48AF-51442EB2B509}"/>
              </a:ext>
            </a:extLst>
          </p:cNvPr>
          <p:cNvCxnSpPr>
            <a:cxnSpLocks/>
          </p:cNvCxnSpPr>
          <p:nvPr/>
        </p:nvCxnSpPr>
        <p:spPr>
          <a:xfrm>
            <a:off x="641350" y="0"/>
            <a:ext cx="0" cy="2012762"/>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38" name="Picture Placeholder 7">
            <a:extLst>
              <a:ext uri="{FF2B5EF4-FFF2-40B4-BE49-F238E27FC236}">
                <a16:creationId xmlns:a16="http://schemas.microsoft.com/office/drawing/2014/main" id="{384A9924-D9B5-F558-4446-770722C9E658}"/>
              </a:ext>
            </a:extLst>
          </p:cNvPr>
          <p:cNvSpPr>
            <a:spLocks noGrp="1" noChangeAspect="1"/>
          </p:cNvSpPr>
          <p:nvPr>
            <p:ph type="pic" sz="quarter" idx="29"/>
          </p:nvPr>
        </p:nvSpPr>
        <p:spPr>
          <a:xfrm>
            <a:off x="6750437"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39" name="Text Placeholder 28">
            <a:extLst>
              <a:ext uri="{FF2B5EF4-FFF2-40B4-BE49-F238E27FC236}">
                <a16:creationId xmlns:a16="http://schemas.microsoft.com/office/drawing/2014/main" id="{13B4A43A-7C48-6830-0A71-84B2AA8D5BC0}"/>
              </a:ext>
            </a:extLst>
          </p:cNvPr>
          <p:cNvSpPr>
            <a:spLocks noGrp="1"/>
          </p:cNvSpPr>
          <p:nvPr>
            <p:ph type="body" sz="quarter" idx="30" hasCustomPrompt="1"/>
          </p:nvPr>
        </p:nvSpPr>
        <p:spPr>
          <a:xfrm>
            <a:off x="675043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0" name="Picture Placeholder 7">
            <a:extLst>
              <a:ext uri="{FF2B5EF4-FFF2-40B4-BE49-F238E27FC236}">
                <a16:creationId xmlns:a16="http://schemas.microsoft.com/office/drawing/2014/main" id="{09A357F1-DCB0-AAA1-FF7C-579CD51579A1}"/>
              </a:ext>
            </a:extLst>
          </p:cNvPr>
          <p:cNvSpPr>
            <a:spLocks noGrp="1" noChangeAspect="1"/>
          </p:cNvSpPr>
          <p:nvPr>
            <p:ph type="pic" sz="quarter" idx="31"/>
          </p:nvPr>
        </p:nvSpPr>
        <p:spPr>
          <a:xfrm>
            <a:off x="9259842"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1" name="Text Placeholder 28">
            <a:extLst>
              <a:ext uri="{FF2B5EF4-FFF2-40B4-BE49-F238E27FC236}">
                <a16:creationId xmlns:a16="http://schemas.microsoft.com/office/drawing/2014/main" id="{CFA284AE-D574-E303-87B5-B8731F5B3D55}"/>
              </a:ext>
            </a:extLst>
          </p:cNvPr>
          <p:cNvSpPr>
            <a:spLocks noGrp="1"/>
          </p:cNvSpPr>
          <p:nvPr>
            <p:ph type="body" sz="quarter" idx="32" hasCustomPrompt="1"/>
          </p:nvPr>
        </p:nvSpPr>
        <p:spPr>
          <a:xfrm>
            <a:off x="925984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2" name="Picture Placeholder 7">
            <a:extLst>
              <a:ext uri="{FF2B5EF4-FFF2-40B4-BE49-F238E27FC236}">
                <a16:creationId xmlns:a16="http://schemas.microsoft.com/office/drawing/2014/main" id="{D8C052A2-B328-B532-B588-0344982F0D3F}"/>
              </a:ext>
            </a:extLst>
          </p:cNvPr>
          <p:cNvSpPr>
            <a:spLocks noGrp="1" noChangeAspect="1"/>
          </p:cNvSpPr>
          <p:nvPr>
            <p:ph type="pic" sz="quarter" idx="33"/>
          </p:nvPr>
        </p:nvSpPr>
        <p:spPr>
          <a:xfrm>
            <a:off x="1731627"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3" name="Text Placeholder 28">
            <a:extLst>
              <a:ext uri="{FF2B5EF4-FFF2-40B4-BE49-F238E27FC236}">
                <a16:creationId xmlns:a16="http://schemas.microsoft.com/office/drawing/2014/main" id="{CBB72990-AB1D-E7C4-6B75-0DB3F2E4BD4F}"/>
              </a:ext>
            </a:extLst>
          </p:cNvPr>
          <p:cNvSpPr>
            <a:spLocks noGrp="1"/>
          </p:cNvSpPr>
          <p:nvPr>
            <p:ph type="body" sz="quarter" idx="34" hasCustomPrompt="1"/>
          </p:nvPr>
        </p:nvSpPr>
        <p:spPr>
          <a:xfrm>
            <a:off x="173162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4" name="Picture Placeholder 7">
            <a:extLst>
              <a:ext uri="{FF2B5EF4-FFF2-40B4-BE49-F238E27FC236}">
                <a16:creationId xmlns:a16="http://schemas.microsoft.com/office/drawing/2014/main" id="{FD171AC2-82E6-C5F7-9D8F-179C5045CD7E}"/>
              </a:ext>
            </a:extLst>
          </p:cNvPr>
          <p:cNvSpPr>
            <a:spLocks noGrp="1" noChangeAspect="1"/>
          </p:cNvSpPr>
          <p:nvPr>
            <p:ph type="pic" sz="quarter" idx="35"/>
          </p:nvPr>
        </p:nvSpPr>
        <p:spPr>
          <a:xfrm>
            <a:off x="4241032"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5" name="Text Placeholder 28">
            <a:extLst>
              <a:ext uri="{FF2B5EF4-FFF2-40B4-BE49-F238E27FC236}">
                <a16:creationId xmlns:a16="http://schemas.microsoft.com/office/drawing/2014/main" id="{0AB05AEC-005A-3F1B-0C4D-64752EE8955B}"/>
              </a:ext>
            </a:extLst>
          </p:cNvPr>
          <p:cNvSpPr>
            <a:spLocks noGrp="1"/>
          </p:cNvSpPr>
          <p:nvPr>
            <p:ph type="body" sz="quarter" idx="36" hasCustomPrompt="1"/>
          </p:nvPr>
        </p:nvSpPr>
        <p:spPr>
          <a:xfrm>
            <a:off x="4241032"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6" name="Picture Placeholder 7">
            <a:extLst>
              <a:ext uri="{FF2B5EF4-FFF2-40B4-BE49-F238E27FC236}">
                <a16:creationId xmlns:a16="http://schemas.microsoft.com/office/drawing/2014/main" id="{0EE26C2E-7158-576F-1378-CA79415AEBD0}"/>
              </a:ext>
            </a:extLst>
          </p:cNvPr>
          <p:cNvSpPr>
            <a:spLocks noGrp="1" noChangeAspect="1"/>
          </p:cNvSpPr>
          <p:nvPr>
            <p:ph type="pic" sz="quarter" idx="37"/>
          </p:nvPr>
        </p:nvSpPr>
        <p:spPr>
          <a:xfrm>
            <a:off x="6750437"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7" name="Text Placeholder 28">
            <a:extLst>
              <a:ext uri="{FF2B5EF4-FFF2-40B4-BE49-F238E27FC236}">
                <a16:creationId xmlns:a16="http://schemas.microsoft.com/office/drawing/2014/main" id="{C5BD386D-E6DA-D6A7-A9E3-7D2E78533E12}"/>
              </a:ext>
            </a:extLst>
          </p:cNvPr>
          <p:cNvSpPr>
            <a:spLocks noGrp="1"/>
          </p:cNvSpPr>
          <p:nvPr>
            <p:ph type="body" sz="quarter" idx="38" hasCustomPrompt="1"/>
          </p:nvPr>
        </p:nvSpPr>
        <p:spPr>
          <a:xfrm>
            <a:off x="675043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8" name="Picture Placeholder 7">
            <a:extLst>
              <a:ext uri="{FF2B5EF4-FFF2-40B4-BE49-F238E27FC236}">
                <a16:creationId xmlns:a16="http://schemas.microsoft.com/office/drawing/2014/main" id="{06E30288-6192-C4BC-6B0F-03332A53846C}"/>
              </a:ext>
            </a:extLst>
          </p:cNvPr>
          <p:cNvSpPr>
            <a:spLocks noGrp="1" noChangeAspect="1"/>
          </p:cNvSpPr>
          <p:nvPr>
            <p:ph type="pic" sz="quarter" idx="39"/>
          </p:nvPr>
        </p:nvSpPr>
        <p:spPr>
          <a:xfrm>
            <a:off x="9258613"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9" name="Text Placeholder 28">
            <a:extLst>
              <a:ext uri="{FF2B5EF4-FFF2-40B4-BE49-F238E27FC236}">
                <a16:creationId xmlns:a16="http://schemas.microsoft.com/office/drawing/2014/main" id="{80096700-6812-294E-0C3E-E5CC7858FD6E}"/>
              </a:ext>
            </a:extLst>
          </p:cNvPr>
          <p:cNvSpPr>
            <a:spLocks noGrp="1"/>
          </p:cNvSpPr>
          <p:nvPr>
            <p:ph type="body" sz="quarter" idx="40" hasCustomPrompt="1"/>
          </p:nvPr>
        </p:nvSpPr>
        <p:spPr>
          <a:xfrm>
            <a:off x="9258613"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241380125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Bios x3">
    <p:bg>
      <p:bgPr>
        <a:solidFill>
          <a:schemeClr val="bg1"/>
        </a:solid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5815C96E-6900-B6B5-815D-4D8E8D008112}"/>
              </a:ext>
            </a:extLst>
          </p:cNvPr>
          <p:cNvSpPr/>
          <p:nvPr/>
        </p:nvSpPr>
        <p:spPr>
          <a:xfrm>
            <a:off x="4063800" y="0"/>
            <a:ext cx="4064400" cy="6169024"/>
          </a:xfrm>
          <a:custGeom>
            <a:avLst/>
            <a:gdLst>
              <a:gd name="connsiteX0" fmla="*/ 0 w 4064400"/>
              <a:gd name="connsiteY0" fmla="*/ 0 h 6169024"/>
              <a:gd name="connsiteX1" fmla="*/ 4064400 w 4064400"/>
              <a:gd name="connsiteY1" fmla="*/ 0 h 6169024"/>
              <a:gd name="connsiteX2" fmla="*/ 4064400 w 4064400"/>
              <a:gd name="connsiteY2" fmla="*/ 6169024 h 6169024"/>
              <a:gd name="connsiteX3" fmla="*/ 0 w 4064400"/>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4064400" h="6169024">
                <a:moveTo>
                  <a:pt x="0" y="0"/>
                </a:moveTo>
                <a:lnTo>
                  <a:pt x="4064400" y="0"/>
                </a:lnTo>
                <a:lnTo>
                  <a:pt x="4064400" y="6169024"/>
                </a:lnTo>
                <a:lnTo>
                  <a:pt x="0" y="6169024"/>
                </a:lnTo>
                <a:close/>
              </a:path>
            </a:pathLst>
          </a:cu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algn="ctr"/>
            <a:endParaRPr lang="en-GB" sz="1400"/>
          </a:p>
        </p:txBody>
      </p:sp>
      <p:sp>
        <p:nvSpPr>
          <p:cNvPr id="3" name="Footer Placeholder 2">
            <a:extLst>
              <a:ext uri="{FF2B5EF4-FFF2-40B4-BE49-F238E27FC236}">
                <a16:creationId xmlns:a16="http://schemas.microsoft.com/office/drawing/2014/main" id="{32CC0C5C-99D1-99BB-CABB-CC6FB255B26D}"/>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D0E00792-06FC-7E14-8396-F27E3154E3A4}"/>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9" name="Picture Placeholder 8">
            <a:extLst>
              <a:ext uri="{FF2B5EF4-FFF2-40B4-BE49-F238E27FC236}">
                <a16:creationId xmlns:a16="http://schemas.microsoft.com/office/drawing/2014/main" id="{935B2C59-8A37-64E6-6CBA-C5AECEC501B2}"/>
              </a:ext>
            </a:extLst>
          </p:cNvPr>
          <p:cNvSpPr>
            <a:spLocks noGrp="1"/>
          </p:cNvSpPr>
          <p:nvPr>
            <p:ph type="pic" sz="quarter" idx="12"/>
          </p:nvPr>
        </p:nvSpPr>
        <p:spPr>
          <a:xfrm>
            <a:off x="0" y="0"/>
            <a:ext cx="4064400" cy="267017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0" name="Picture Placeholder 8">
            <a:extLst>
              <a:ext uri="{FF2B5EF4-FFF2-40B4-BE49-F238E27FC236}">
                <a16:creationId xmlns:a16="http://schemas.microsoft.com/office/drawing/2014/main" id="{D272F750-99B3-124C-D8D3-F1286B3773D4}"/>
              </a:ext>
            </a:extLst>
          </p:cNvPr>
          <p:cNvSpPr>
            <a:spLocks noGrp="1"/>
          </p:cNvSpPr>
          <p:nvPr>
            <p:ph type="pic" sz="quarter" idx="13"/>
          </p:nvPr>
        </p:nvSpPr>
        <p:spPr>
          <a:xfrm>
            <a:off x="4063800" y="0"/>
            <a:ext cx="4064400" cy="2670175"/>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12" name="Picture Placeholder 8">
            <a:extLst>
              <a:ext uri="{FF2B5EF4-FFF2-40B4-BE49-F238E27FC236}">
                <a16:creationId xmlns:a16="http://schemas.microsoft.com/office/drawing/2014/main" id="{F7023C7E-EF93-8C6E-835A-939EDCF96292}"/>
              </a:ext>
            </a:extLst>
          </p:cNvPr>
          <p:cNvSpPr>
            <a:spLocks noGrp="1"/>
          </p:cNvSpPr>
          <p:nvPr>
            <p:ph type="pic" sz="quarter" idx="14"/>
          </p:nvPr>
        </p:nvSpPr>
        <p:spPr>
          <a:xfrm>
            <a:off x="8127600" y="0"/>
            <a:ext cx="4064400" cy="267017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9" name="Text Placeholder 18">
            <a:extLst>
              <a:ext uri="{FF2B5EF4-FFF2-40B4-BE49-F238E27FC236}">
                <a16:creationId xmlns:a16="http://schemas.microsoft.com/office/drawing/2014/main" id="{7365F35F-7775-B95E-825A-60563DB58AA6}"/>
              </a:ext>
            </a:extLst>
          </p:cNvPr>
          <p:cNvSpPr>
            <a:spLocks noGrp="1"/>
          </p:cNvSpPr>
          <p:nvPr>
            <p:ph type="body" sz="quarter" idx="15" hasCustomPrompt="1"/>
          </p:nvPr>
        </p:nvSpPr>
        <p:spPr>
          <a:xfrm>
            <a:off x="411163"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1" name="Text Placeholder 20">
            <a:extLst>
              <a:ext uri="{FF2B5EF4-FFF2-40B4-BE49-F238E27FC236}">
                <a16:creationId xmlns:a16="http://schemas.microsoft.com/office/drawing/2014/main" id="{BD75C35C-A936-78DA-A517-9B8EF3CF101E}"/>
              </a:ext>
            </a:extLst>
          </p:cNvPr>
          <p:cNvSpPr>
            <a:spLocks noGrp="1"/>
          </p:cNvSpPr>
          <p:nvPr>
            <p:ph type="body" sz="quarter" idx="16"/>
          </p:nvPr>
        </p:nvSpPr>
        <p:spPr>
          <a:xfrm>
            <a:off x="411163"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2" name="Text Placeholder 18">
            <a:extLst>
              <a:ext uri="{FF2B5EF4-FFF2-40B4-BE49-F238E27FC236}">
                <a16:creationId xmlns:a16="http://schemas.microsoft.com/office/drawing/2014/main" id="{D6471E19-8CCC-B0DF-8C3F-7CB2503D5D13}"/>
              </a:ext>
            </a:extLst>
          </p:cNvPr>
          <p:cNvSpPr>
            <a:spLocks noGrp="1"/>
          </p:cNvSpPr>
          <p:nvPr>
            <p:ph type="body" sz="quarter" idx="17" hasCustomPrompt="1"/>
          </p:nvPr>
        </p:nvSpPr>
        <p:spPr>
          <a:xfrm>
            <a:off x="4470184"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3" name="Text Placeholder 20">
            <a:extLst>
              <a:ext uri="{FF2B5EF4-FFF2-40B4-BE49-F238E27FC236}">
                <a16:creationId xmlns:a16="http://schemas.microsoft.com/office/drawing/2014/main" id="{014B1B71-F74A-A303-FC3B-F4A8195843F0}"/>
              </a:ext>
            </a:extLst>
          </p:cNvPr>
          <p:cNvSpPr>
            <a:spLocks noGrp="1"/>
          </p:cNvSpPr>
          <p:nvPr>
            <p:ph type="body" sz="quarter" idx="18"/>
          </p:nvPr>
        </p:nvSpPr>
        <p:spPr>
          <a:xfrm>
            <a:off x="4467225"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4" name="Text Placeholder 18">
            <a:extLst>
              <a:ext uri="{FF2B5EF4-FFF2-40B4-BE49-F238E27FC236}">
                <a16:creationId xmlns:a16="http://schemas.microsoft.com/office/drawing/2014/main" id="{4A48D3C2-9B59-84FE-83E7-B0F97C9E71D9}"/>
              </a:ext>
            </a:extLst>
          </p:cNvPr>
          <p:cNvSpPr>
            <a:spLocks noGrp="1"/>
          </p:cNvSpPr>
          <p:nvPr>
            <p:ph type="body" sz="quarter" idx="19" hasCustomPrompt="1"/>
          </p:nvPr>
        </p:nvSpPr>
        <p:spPr>
          <a:xfrm>
            <a:off x="8553811"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5" name="Text Placeholder 20">
            <a:extLst>
              <a:ext uri="{FF2B5EF4-FFF2-40B4-BE49-F238E27FC236}">
                <a16:creationId xmlns:a16="http://schemas.microsoft.com/office/drawing/2014/main" id="{A7224203-3DFE-E8BA-9C78-241EA5FF8CA4}"/>
              </a:ext>
            </a:extLst>
          </p:cNvPr>
          <p:cNvSpPr>
            <a:spLocks noGrp="1"/>
          </p:cNvSpPr>
          <p:nvPr>
            <p:ph type="body" sz="quarter" idx="20"/>
          </p:nvPr>
        </p:nvSpPr>
        <p:spPr>
          <a:xfrm>
            <a:off x="8550852"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245768582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p:cSld name="Mosaic #1">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B500C5C-55A0-3C8A-0687-A33E321F6869}"/>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Title 1">
            <a:extLst>
              <a:ext uri="{FF2B5EF4-FFF2-40B4-BE49-F238E27FC236}">
                <a16:creationId xmlns:a16="http://schemas.microsoft.com/office/drawing/2014/main" id="{9560B1CD-282B-07A4-3E89-E1D0C76CC900}"/>
              </a:ext>
            </a:extLst>
          </p:cNvPr>
          <p:cNvSpPr>
            <a:spLocks noGrp="1"/>
          </p:cNvSpPr>
          <p:nvPr>
            <p:ph type="title"/>
          </p:nvPr>
        </p:nvSpPr>
        <p:spPr>
          <a:xfrm>
            <a:off x="785261" y="1368426"/>
            <a:ext cx="3704189" cy="3432174"/>
          </a:xfrm>
        </p:spPr>
        <p:txBody>
          <a:bodyPr anchor="ct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7699375" y="682625"/>
            <a:ext cx="3856038" cy="5486398"/>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9" name="Picture Placeholder 8">
            <a:extLst>
              <a:ext uri="{FF2B5EF4-FFF2-40B4-BE49-F238E27FC236}">
                <a16:creationId xmlns:a16="http://schemas.microsoft.com/office/drawing/2014/main" id="{BAD7BE90-3BDC-F609-DA85-653C974727EC}"/>
              </a:ext>
            </a:extLst>
          </p:cNvPr>
          <p:cNvSpPr>
            <a:spLocks noGrp="1"/>
          </p:cNvSpPr>
          <p:nvPr>
            <p:ph type="pic" sz="quarter" idx="13"/>
          </p:nvPr>
        </p:nvSpPr>
        <p:spPr>
          <a:xfrm>
            <a:off x="6413500" y="2060575"/>
            <a:ext cx="2568575" cy="2730498"/>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5" name="Rounded Rectangle 4">
            <a:extLst>
              <a:ext uri="{FF2B5EF4-FFF2-40B4-BE49-F238E27FC236}">
                <a16:creationId xmlns:a16="http://schemas.microsoft.com/office/drawing/2014/main" id="{B4643C89-D039-12D0-AD23-86C897EB3177}"/>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7" name="Picture 6">
            <a:extLst>
              <a:ext uri="{FF2B5EF4-FFF2-40B4-BE49-F238E27FC236}">
                <a16:creationId xmlns:a16="http://schemas.microsoft.com/office/drawing/2014/main" id="{ADCBEA58-69E7-D73B-4B63-819B5DEF3E4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42972346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Mosaic #2">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6096000" y="0"/>
            <a:ext cx="6096000" cy="308090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2463476"/>
          </a:xfrm>
        </p:spPr>
        <p:txBody>
          <a:bodyPr/>
          <a:lstStyle/>
          <a:p>
            <a:r>
              <a:rPr lang="es-ES"/>
              <a:t>Haga clic para modificar el estilo de título del patrón</a:t>
            </a:r>
            <a:endParaRPr lang="en-GB"/>
          </a:p>
        </p:txBody>
      </p:sp>
      <p:sp>
        <p:nvSpPr>
          <p:cNvPr id="11" name="Picture Placeholder 8">
            <a:extLst>
              <a:ext uri="{FF2B5EF4-FFF2-40B4-BE49-F238E27FC236}">
                <a16:creationId xmlns:a16="http://schemas.microsoft.com/office/drawing/2014/main" id="{1F82C0E6-ABEE-E744-BED6-3CF463ACD28F}"/>
              </a:ext>
            </a:extLst>
          </p:cNvPr>
          <p:cNvSpPr>
            <a:spLocks noGrp="1"/>
          </p:cNvSpPr>
          <p:nvPr>
            <p:ph type="pic" sz="quarter" idx="13"/>
          </p:nvPr>
        </p:nvSpPr>
        <p:spPr>
          <a:xfrm>
            <a:off x="0" y="3088118"/>
            <a:ext cx="6096000" cy="308090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6416675" y="3080906"/>
            <a:ext cx="5138738" cy="308090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Rounded Rectangle 1">
            <a:extLst>
              <a:ext uri="{FF2B5EF4-FFF2-40B4-BE49-F238E27FC236}">
                <a16:creationId xmlns:a16="http://schemas.microsoft.com/office/drawing/2014/main" id="{B661CDCE-8667-108C-D192-8D82B9BCDBC4}"/>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34858606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Mosaic #3">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12192000" cy="34290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s-ES"/>
              <a:t>Haga clic para modificar el estilo de título del patrón</a:t>
            </a:r>
            <a:endParaRPr lang="en-GB"/>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Rounded Rectangle 1">
            <a:extLst>
              <a:ext uri="{FF2B5EF4-FFF2-40B4-BE49-F238E27FC236}">
                <a16:creationId xmlns:a16="http://schemas.microsoft.com/office/drawing/2014/main" id="{E7251E75-5D43-155E-9EF9-2835F16A02AA}"/>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89781118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Mosaic #4">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6096000" cy="34290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s-ES"/>
              <a:t>Haga clic para modificar el estilo de título del patrón</a:t>
            </a:r>
            <a:endParaRPr lang="en-GB"/>
          </a:p>
        </p:txBody>
      </p:sp>
      <p:sp>
        <p:nvSpPr>
          <p:cNvPr id="2" name="Picture Placeholder 8">
            <a:extLst>
              <a:ext uri="{FF2B5EF4-FFF2-40B4-BE49-F238E27FC236}">
                <a16:creationId xmlns:a16="http://schemas.microsoft.com/office/drawing/2014/main" id="{B5F49B39-D9E3-959B-708D-6A74A51B6E56}"/>
              </a:ext>
            </a:extLst>
          </p:cNvPr>
          <p:cNvSpPr>
            <a:spLocks noGrp="1"/>
          </p:cNvSpPr>
          <p:nvPr>
            <p:ph type="pic" sz="quarter" idx="13"/>
          </p:nvPr>
        </p:nvSpPr>
        <p:spPr>
          <a:xfrm>
            <a:off x="6096000" y="0"/>
            <a:ext cx="6096000" cy="3429000"/>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Rounded Rectangle 5">
            <a:extLst>
              <a:ext uri="{FF2B5EF4-FFF2-40B4-BE49-F238E27FC236}">
                <a16:creationId xmlns:a16="http://schemas.microsoft.com/office/drawing/2014/main" id="{37DA4BE3-56CF-7014-FEAC-F83276D7734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49043238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Mosaic #5">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9" name="Picture Placeholder 8">
            <a:extLst>
              <a:ext uri="{FF2B5EF4-FFF2-40B4-BE49-F238E27FC236}">
                <a16:creationId xmlns:a16="http://schemas.microsoft.com/office/drawing/2014/main" id="{19C604F0-B5CD-0F0A-9FCD-FB9A1EF29C33}"/>
              </a:ext>
            </a:extLst>
          </p:cNvPr>
          <p:cNvSpPr>
            <a:spLocks noGrp="1"/>
          </p:cNvSpPr>
          <p:nvPr>
            <p:ph type="pic" sz="quarter" idx="15"/>
          </p:nvPr>
        </p:nvSpPr>
        <p:spPr>
          <a:xfrm>
            <a:off x="5772149"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Rounded Rectangle 5">
            <a:extLst>
              <a:ext uri="{FF2B5EF4-FFF2-40B4-BE49-F238E27FC236}">
                <a16:creationId xmlns:a16="http://schemas.microsoft.com/office/drawing/2014/main" id="{34E08D6B-F466-16BC-3391-106E8FFF117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67366832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Mosaic #6">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5775326" y="0"/>
            <a:ext cx="6416674"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5775326" y="3080906"/>
            <a:ext cx="6416674"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Rounded Rectangle 5">
            <a:extLst>
              <a:ext uri="{FF2B5EF4-FFF2-40B4-BE49-F238E27FC236}">
                <a16:creationId xmlns:a16="http://schemas.microsoft.com/office/drawing/2014/main" id="{6940F16F-80F7-0DAF-13F8-888A58AA174A}"/>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55765740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Mosaic #7">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9" name="Rounded Rectangle 8">
            <a:extLst>
              <a:ext uri="{FF2B5EF4-FFF2-40B4-BE49-F238E27FC236}">
                <a16:creationId xmlns:a16="http://schemas.microsoft.com/office/drawing/2014/main" id="{7553B5CB-779B-F9C8-9782-2B3EFD9A5A7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825490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ase Study Slide">
    <p:bg>
      <p:bgPr>
        <a:solidFill>
          <a:schemeClr val="accent5"/>
        </a:solidFill>
        <a:effectLst/>
      </p:bgPr>
    </p:bg>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4D6D3A19-B41C-5A47-AF82-CCA882BCAB92}"/>
              </a:ext>
            </a:extLst>
          </p:cNvPr>
          <p:cNvSpPr>
            <a:spLocks noGrp="1"/>
          </p:cNvSpPr>
          <p:nvPr>
            <p:ph type="body" sz="quarter" idx="13" hasCustomPrompt="1"/>
          </p:nvPr>
        </p:nvSpPr>
        <p:spPr>
          <a:xfrm>
            <a:off x="609600" y="2941638"/>
            <a:ext cx="10969625" cy="3170237"/>
          </a:xfrm>
          <a:solidFill>
            <a:schemeClr val="bg1"/>
          </a:solidFill>
        </p:spPr>
        <p:txBody>
          <a:bodyPr anchor="ctr">
            <a:normAutofit/>
          </a:bodyPr>
          <a:lstStyle>
            <a:lvl1pPr algn="ctr">
              <a:defRPr sz="100"/>
            </a:lvl1pPr>
          </a:lstStyle>
          <a:p>
            <a:pPr lvl="0"/>
            <a:r>
              <a:rPr lang="en-US"/>
              <a:t> </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10965600" cy="777240"/>
          </a:xfrm>
        </p:spPr>
        <p:txBody>
          <a:bodyPr/>
          <a:lstStyle/>
          <a:p>
            <a:r>
              <a:rPr lang="en-GB"/>
              <a:t>Case Study Title Goes Here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7" name="Text Placeholder 8">
            <a:extLst>
              <a:ext uri="{FF2B5EF4-FFF2-40B4-BE49-F238E27FC236}">
                <a16:creationId xmlns:a16="http://schemas.microsoft.com/office/drawing/2014/main" id="{E27557F0-1BBA-6647-9998-DCEAAFB33B64}"/>
              </a:ext>
            </a:extLst>
          </p:cNvPr>
          <p:cNvSpPr>
            <a:spLocks noGrp="1"/>
          </p:cNvSpPr>
          <p:nvPr>
            <p:ph type="body" sz="quarter" idx="14" hasCustomPrompt="1"/>
          </p:nvPr>
        </p:nvSpPr>
        <p:spPr>
          <a:xfrm>
            <a:off x="619531"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0" name="Text Placeholder 8">
            <a:extLst>
              <a:ext uri="{FF2B5EF4-FFF2-40B4-BE49-F238E27FC236}">
                <a16:creationId xmlns:a16="http://schemas.microsoft.com/office/drawing/2014/main" id="{53948A59-8AF0-DE4F-8535-2F0B40648D11}"/>
              </a:ext>
            </a:extLst>
          </p:cNvPr>
          <p:cNvSpPr>
            <a:spLocks noGrp="1"/>
          </p:cNvSpPr>
          <p:nvPr>
            <p:ph type="body" sz="quarter" idx="15" hasCustomPrompt="1"/>
          </p:nvPr>
        </p:nvSpPr>
        <p:spPr>
          <a:xfrm>
            <a:off x="7991068"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1" name="Text Placeholder 8">
            <a:extLst>
              <a:ext uri="{FF2B5EF4-FFF2-40B4-BE49-F238E27FC236}">
                <a16:creationId xmlns:a16="http://schemas.microsoft.com/office/drawing/2014/main" id="{18F82DBF-EC05-BD45-B722-B564A053E9EB}"/>
              </a:ext>
            </a:extLst>
          </p:cNvPr>
          <p:cNvSpPr>
            <a:spLocks noGrp="1"/>
          </p:cNvSpPr>
          <p:nvPr>
            <p:ph type="body" sz="quarter" idx="16" hasCustomPrompt="1"/>
          </p:nvPr>
        </p:nvSpPr>
        <p:spPr>
          <a:xfrm>
            <a:off x="4305300"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33" name="Text Placeholder 32">
            <a:extLst>
              <a:ext uri="{FF2B5EF4-FFF2-40B4-BE49-F238E27FC236}">
                <a16:creationId xmlns:a16="http://schemas.microsoft.com/office/drawing/2014/main" id="{75B94588-F5B7-004F-AF61-113E2169F510}"/>
              </a:ext>
            </a:extLst>
          </p:cNvPr>
          <p:cNvSpPr>
            <a:spLocks noGrp="1"/>
          </p:cNvSpPr>
          <p:nvPr>
            <p:ph type="body" sz="quarter" idx="17" hasCustomPrompt="1"/>
          </p:nvPr>
        </p:nvSpPr>
        <p:spPr>
          <a:xfrm>
            <a:off x="619530" y="1531620"/>
            <a:ext cx="10966590" cy="542176"/>
          </a:xfrm>
          <a:custGeom>
            <a:avLst/>
            <a:gdLst>
              <a:gd name="connsiteX0" fmla="*/ 7371537 w 10966590"/>
              <a:gd name="connsiteY0" fmla="*/ 0 h 542176"/>
              <a:gd name="connsiteX1" fmla="*/ 10966590 w 10966590"/>
              <a:gd name="connsiteY1" fmla="*/ 0 h 542176"/>
              <a:gd name="connsiteX2" fmla="*/ 10966590 w 10966590"/>
              <a:gd name="connsiteY2" fmla="*/ 542176 h 542176"/>
              <a:gd name="connsiteX3" fmla="*/ 7371537 w 10966590"/>
              <a:gd name="connsiteY3" fmla="*/ 542176 h 542176"/>
              <a:gd name="connsiteX4" fmla="*/ 3685769 w 10966590"/>
              <a:gd name="connsiteY4" fmla="*/ 0 h 542176"/>
              <a:gd name="connsiteX5" fmla="*/ 7280822 w 10966590"/>
              <a:gd name="connsiteY5" fmla="*/ 0 h 542176"/>
              <a:gd name="connsiteX6" fmla="*/ 7280822 w 10966590"/>
              <a:gd name="connsiteY6" fmla="*/ 542176 h 542176"/>
              <a:gd name="connsiteX7" fmla="*/ 3685769 w 10966590"/>
              <a:gd name="connsiteY7" fmla="*/ 542176 h 542176"/>
              <a:gd name="connsiteX8" fmla="*/ 0 w 10966590"/>
              <a:gd name="connsiteY8" fmla="*/ 0 h 542176"/>
              <a:gd name="connsiteX9" fmla="*/ 3595053 w 10966590"/>
              <a:gd name="connsiteY9" fmla="*/ 0 h 542176"/>
              <a:gd name="connsiteX10" fmla="*/ 3595053 w 10966590"/>
              <a:gd name="connsiteY10" fmla="*/ 542176 h 542176"/>
              <a:gd name="connsiteX11" fmla="*/ 0 w 10966590"/>
              <a:gd name="connsiteY11" fmla="*/ 542176 h 54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66590" h="542176">
                <a:moveTo>
                  <a:pt x="7371537" y="0"/>
                </a:moveTo>
                <a:lnTo>
                  <a:pt x="10966590" y="0"/>
                </a:lnTo>
                <a:lnTo>
                  <a:pt x="10966590" y="542176"/>
                </a:lnTo>
                <a:lnTo>
                  <a:pt x="7371537" y="542176"/>
                </a:lnTo>
                <a:close/>
                <a:moveTo>
                  <a:pt x="3685769" y="0"/>
                </a:moveTo>
                <a:lnTo>
                  <a:pt x="7280822" y="0"/>
                </a:lnTo>
                <a:lnTo>
                  <a:pt x="7280822" y="542176"/>
                </a:lnTo>
                <a:lnTo>
                  <a:pt x="3685769" y="542176"/>
                </a:lnTo>
                <a:close/>
                <a:moveTo>
                  <a:pt x="0" y="0"/>
                </a:moveTo>
                <a:lnTo>
                  <a:pt x="3595053" y="0"/>
                </a:lnTo>
                <a:lnTo>
                  <a:pt x="3595053" y="542176"/>
                </a:lnTo>
                <a:lnTo>
                  <a:pt x="0" y="542176"/>
                </a:lnTo>
                <a:close/>
              </a:path>
            </a:pathLst>
          </a:custGeom>
          <a:gradFill>
            <a:gsLst>
              <a:gs pos="0">
                <a:schemeClr val="accent2"/>
              </a:gs>
              <a:gs pos="100000">
                <a:schemeClr val="accent3"/>
              </a:gs>
            </a:gsLst>
            <a:lin ang="0" scaled="1"/>
          </a:gradFill>
        </p:spPr>
        <p:txBody>
          <a:bodyPr wrap="square" anchor="ctr">
            <a:noAutofit/>
          </a:bodyPr>
          <a:lstStyle>
            <a:lvl1pPr algn="ctr">
              <a:defRPr sz="100" b="1">
                <a:solidFill>
                  <a:schemeClr val="bg1"/>
                </a:solidFill>
              </a:defRPr>
            </a:lvl1pPr>
          </a:lstStyle>
          <a:p>
            <a:pPr lvl="0"/>
            <a:r>
              <a:rPr lang="en-US"/>
              <a:t> </a:t>
            </a:r>
          </a:p>
        </p:txBody>
      </p:sp>
      <p:sp>
        <p:nvSpPr>
          <p:cNvPr id="30" name="Text Placeholder 8">
            <a:extLst>
              <a:ext uri="{FF2B5EF4-FFF2-40B4-BE49-F238E27FC236}">
                <a16:creationId xmlns:a16="http://schemas.microsoft.com/office/drawing/2014/main" id="{5F798D50-4CE4-F447-87F8-15FF8A1658CF}"/>
              </a:ext>
            </a:extLst>
          </p:cNvPr>
          <p:cNvSpPr>
            <a:spLocks noGrp="1"/>
          </p:cNvSpPr>
          <p:nvPr>
            <p:ph type="body" sz="quarter" idx="20" hasCustomPrompt="1"/>
          </p:nvPr>
        </p:nvSpPr>
        <p:spPr>
          <a:xfrm>
            <a:off x="619531"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1" name="Text Placeholder 8">
            <a:extLst>
              <a:ext uri="{FF2B5EF4-FFF2-40B4-BE49-F238E27FC236}">
                <a16:creationId xmlns:a16="http://schemas.microsoft.com/office/drawing/2014/main" id="{DD283EE5-3BA3-874C-A54B-C4EDCBEDDAC1}"/>
              </a:ext>
            </a:extLst>
          </p:cNvPr>
          <p:cNvSpPr>
            <a:spLocks noGrp="1"/>
          </p:cNvSpPr>
          <p:nvPr>
            <p:ph type="body" sz="quarter" idx="21" hasCustomPrompt="1"/>
          </p:nvPr>
        </p:nvSpPr>
        <p:spPr>
          <a:xfrm>
            <a:off x="7991068"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2" name="Text Placeholder 8">
            <a:extLst>
              <a:ext uri="{FF2B5EF4-FFF2-40B4-BE49-F238E27FC236}">
                <a16:creationId xmlns:a16="http://schemas.microsoft.com/office/drawing/2014/main" id="{E5589F9A-A53F-A84C-B850-BA74F7670512}"/>
              </a:ext>
            </a:extLst>
          </p:cNvPr>
          <p:cNvSpPr>
            <a:spLocks noGrp="1"/>
          </p:cNvSpPr>
          <p:nvPr>
            <p:ph type="body" sz="quarter" idx="22" hasCustomPrompt="1"/>
          </p:nvPr>
        </p:nvSpPr>
        <p:spPr>
          <a:xfrm>
            <a:off x="4305300"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Tree>
    <p:extLst>
      <p:ext uri="{BB962C8B-B14F-4D97-AF65-F5344CB8AC3E}">
        <p14:creationId xmlns:p14="http://schemas.microsoft.com/office/powerpoint/2010/main" val="59268158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Mosaic #8">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429000"/>
            <a:ext cx="3209925" cy="274002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206057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2067788"/>
            <a:ext cx="3209925" cy="410123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9" name="Rounded Rectangle 8">
            <a:extLst>
              <a:ext uri="{FF2B5EF4-FFF2-40B4-BE49-F238E27FC236}">
                <a16:creationId xmlns:a16="http://schemas.microsoft.com/office/drawing/2014/main" id="{F56B88C7-709E-7FB2-AB08-704E04F89CD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9644602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p:cSld name="Mosaic #9">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0" y="0"/>
            <a:ext cx="6095999"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6096000" y="3429000"/>
            <a:ext cx="6095999"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0"/>
            <a:ext cx="6096000"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0" y="3429000"/>
            <a:ext cx="6096000"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pic>
        <p:nvPicPr>
          <p:cNvPr id="9" name="Picture 8">
            <a:extLst>
              <a:ext uri="{FF2B5EF4-FFF2-40B4-BE49-F238E27FC236}">
                <a16:creationId xmlns:a16="http://schemas.microsoft.com/office/drawing/2014/main" id="{A093B9B1-A201-4E32-4849-535812A3D3AA}"/>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401260594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p:cSld name="Mosaic #10">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1" y="0"/>
            <a:ext cx="6095999"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1"/>
            <a:ext cx="6096000" cy="6169022"/>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pic>
        <p:nvPicPr>
          <p:cNvPr id="7" name="Picture 6">
            <a:extLst>
              <a:ext uri="{FF2B5EF4-FFF2-40B4-BE49-F238E27FC236}">
                <a16:creationId xmlns:a16="http://schemas.microsoft.com/office/drawing/2014/main" id="{3A5C8769-3003-F7AE-6734-71EC4497CBB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401360093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p:cSld name="Mosaic #11">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416675" y="0"/>
            <a:ext cx="2565400"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1" y="0"/>
            <a:ext cx="6416675" cy="27432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5" name="Picture Placeholder 4">
            <a:extLst>
              <a:ext uri="{FF2B5EF4-FFF2-40B4-BE49-F238E27FC236}">
                <a16:creationId xmlns:a16="http://schemas.microsoft.com/office/drawing/2014/main" id="{B5946053-E62C-3605-EB68-E7DEC59EE045}"/>
              </a:ext>
            </a:extLst>
          </p:cNvPr>
          <p:cNvSpPr>
            <a:spLocks noGrp="1"/>
          </p:cNvSpPr>
          <p:nvPr>
            <p:ph type="pic" sz="quarter" idx="17"/>
          </p:nvPr>
        </p:nvSpPr>
        <p:spPr>
          <a:xfrm>
            <a:off x="0" y="2743200"/>
            <a:ext cx="3206750"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8EDF04BE-2ED7-E23F-7734-81C214CCA853}"/>
              </a:ext>
            </a:extLst>
          </p:cNvPr>
          <p:cNvSpPr>
            <a:spLocks noGrp="1"/>
          </p:cNvSpPr>
          <p:nvPr>
            <p:ph type="pic" sz="quarter" idx="18"/>
          </p:nvPr>
        </p:nvSpPr>
        <p:spPr>
          <a:xfrm>
            <a:off x="3206749" y="2743200"/>
            <a:ext cx="3209925"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8" name="Picture Placeholder 7">
            <a:extLst>
              <a:ext uri="{FF2B5EF4-FFF2-40B4-BE49-F238E27FC236}">
                <a16:creationId xmlns:a16="http://schemas.microsoft.com/office/drawing/2014/main" id="{DFC2092C-D564-C5A9-C97F-348F2ECB44D2}"/>
              </a:ext>
            </a:extLst>
          </p:cNvPr>
          <p:cNvSpPr>
            <a:spLocks noGrp="1"/>
          </p:cNvSpPr>
          <p:nvPr>
            <p:ph type="pic" sz="quarter" idx="19"/>
          </p:nvPr>
        </p:nvSpPr>
        <p:spPr>
          <a:xfrm>
            <a:off x="8982075" y="0"/>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9" name="Picture Placeholder 8">
            <a:extLst>
              <a:ext uri="{FF2B5EF4-FFF2-40B4-BE49-F238E27FC236}">
                <a16:creationId xmlns:a16="http://schemas.microsoft.com/office/drawing/2014/main" id="{75EB5095-7804-C3E6-7402-3C7A63C0BA76}"/>
              </a:ext>
            </a:extLst>
          </p:cNvPr>
          <p:cNvSpPr>
            <a:spLocks noGrp="1"/>
          </p:cNvSpPr>
          <p:nvPr>
            <p:ph type="pic" sz="quarter" idx="20"/>
          </p:nvPr>
        </p:nvSpPr>
        <p:spPr>
          <a:xfrm>
            <a:off x="8982075" y="3082924"/>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pic>
        <p:nvPicPr>
          <p:cNvPr id="11" name="Picture 10">
            <a:extLst>
              <a:ext uri="{FF2B5EF4-FFF2-40B4-BE49-F238E27FC236}">
                <a16:creationId xmlns:a16="http://schemas.microsoft.com/office/drawing/2014/main" id="{DC9A5F4A-8E2C-947C-0714-E5C346E24C4E}"/>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86562823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Mosaic #12">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0" y="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8" name="Picture Placeholder 7">
            <a:extLst>
              <a:ext uri="{FF2B5EF4-FFF2-40B4-BE49-F238E27FC236}">
                <a16:creationId xmlns:a16="http://schemas.microsoft.com/office/drawing/2014/main" id="{BBB13102-A20D-BCDF-666A-2DBE1AC13C07}"/>
              </a:ext>
            </a:extLst>
          </p:cNvPr>
          <p:cNvSpPr>
            <a:spLocks noGrp="1"/>
          </p:cNvSpPr>
          <p:nvPr>
            <p:ph type="pic" sz="quarter" idx="13"/>
          </p:nvPr>
        </p:nvSpPr>
        <p:spPr>
          <a:xfrm>
            <a:off x="-600" y="308610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2" name="Picture Placeholder 21">
            <a:extLst>
              <a:ext uri="{FF2B5EF4-FFF2-40B4-BE49-F238E27FC236}">
                <a16:creationId xmlns:a16="http://schemas.microsoft.com/office/drawing/2014/main" id="{6F490869-D1DC-C579-A316-10A2245BB8A2}"/>
              </a:ext>
            </a:extLst>
          </p:cNvPr>
          <p:cNvSpPr>
            <a:spLocks noGrp="1"/>
          </p:cNvSpPr>
          <p:nvPr>
            <p:ph type="pic" sz="quarter" idx="14"/>
          </p:nvPr>
        </p:nvSpPr>
        <p:spPr>
          <a:xfrm>
            <a:off x="3044248"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3" name="Picture Placeholder 22">
            <a:extLst>
              <a:ext uri="{FF2B5EF4-FFF2-40B4-BE49-F238E27FC236}">
                <a16:creationId xmlns:a16="http://schemas.microsoft.com/office/drawing/2014/main" id="{AED58FB9-EF60-89EE-C72E-92CE23001F82}"/>
              </a:ext>
            </a:extLst>
          </p:cNvPr>
          <p:cNvSpPr>
            <a:spLocks noGrp="1"/>
          </p:cNvSpPr>
          <p:nvPr>
            <p:ph type="pic" sz="quarter" idx="15"/>
          </p:nvPr>
        </p:nvSpPr>
        <p:spPr>
          <a:xfrm>
            <a:off x="3044248"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24" name="Picture Placeholder 23">
            <a:extLst>
              <a:ext uri="{FF2B5EF4-FFF2-40B4-BE49-F238E27FC236}">
                <a16:creationId xmlns:a16="http://schemas.microsoft.com/office/drawing/2014/main" id="{4823CF1B-0C04-D7AF-5C5C-1F72BEB334B2}"/>
              </a:ext>
            </a:extLst>
          </p:cNvPr>
          <p:cNvSpPr>
            <a:spLocks noGrp="1"/>
          </p:cNvSpPr>
          <p:nvPr>
            <p:ph type="pic" sz="quarter" idx="16"/>
          </p:nvPr>
        </p:nvSpPr>
        <p:spPr>
          <a:xfrm>
            <a:off x="6096000" y="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25" name="Picture Placeholder 24">
            <a:extLst>
              <a:ext uri="{FF2B5EF4-FFF2-40B4-BE49-F238E27FC236}">
                <a16:creationId xmlns:a16="http://schemas.microsoft.com/office/drawing/2014/main" id="{3DB2B6A3-4F93-8812-1A03-1B748F6B2AE9}"/>
              </a:ext>
            </a:extLst>
          </p:cNvPr>
          <p:cNvSpPr>
            <a:spLocks noGrp="1"/>
          </p:cNvSpPr>
          <p:nvPr>
            <p:ph type="pic" sz="quarter" idx="17"/>
          </p:nvPr>
        </p:nvSpPr>
        <p:spPr>
          <a:xfrm>
            <a:off x="6096000" y="308610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6" name="Picture Placeholder 25">
            <a:extLst>
              <a:ext uri="{FF2B5EF4-FFF2-40B4-BE49-F238E27FC236}">
                <a16:creationId xmlns:a16="http://schemas.microsoft.com/office/drawing/2014/main" id="{66B79E47-FA84-B264-D708-BEA6E7FE3727}"/>
              </a:ext>
            </a:extLst>
          </p:cNvPr>
          <p:cNvSpPr>
            <a:spLocks noGrp="1"/>
          </p:cNvSpPr>
          <p:nvPr>
            <p:ph type="pic" sz="quarter" idx="18"/>
          </p:nvPr>
        </p:nvSpPr>
        <p:spPr>
          <a:xfrm>
            <a:off x="9142114"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7" name="Picture Placeholder 26">
            <a:extLst>
              <a:ext uri="{FF2B5EF4-FFF2-40B4-BE49-F238E27FC236}">
                <a16:creationId xmlns:a16="http://schemas.microsoft.com/office/drawing/2014/main" id="{3BB89B72-822F-BF1F-3F86-589507872696}"/>
              </a:ext>
            </a:extLst>
          </p:cNvPr>
          <p:cNvSpPr>
            <a:spLocks noGrp="1"/>
          </p:cNvSpPr>
          <p:nvPr>
            <p:ph type="pic" sz="quarter" idx="19"/>
          </p:nvPr>
        </p:nvSpPr>
        <p:spPr>
          <a:xfrm>
            <a:off x="9142114"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223744262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Media - desktop">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C93688E-1263-9D36-62A7-80F8CE19F9AF}"/>
              </a:ext>
            </a:extLst>
          </p:cNvPr>
          <p:cNvPicPr>
            <a:picLocks noChangeAspect="1"/>
          </p:cNvPicPr>
          <p:nvPr/>
        </p:nvPicPr>
        <p:blipFill rotWithShape="1">
          <a:blip r:embed="rId2"/>
          <a:srcRect b="8569"/>
          <a:stretch/>
        </p:blipFill>
        <p:spPr>
          <a:xfrm>
            <a:off x="6845670" y="2590799"/>
            <a:ext cx="4860531" cy="3578225"/>
          </a:xfrm>
          <a:prstGeom prst="rect">
            <a:avLst/>
          </a:prstGeom>
        </p:spPr>
      </p:pic>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67322826-FB53-4EA8-B4DD-786783600E55}" type="slidenum">
              <a:rPr lang="es-MX" smtClean="0"/>
              <a:t>‹Nº›</a:t>
            </a:fld>
            <a:endParaRPr lang="es-MX"/>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6982977" y="2742325"/>
            <a:ext cx="4585917" cy="2579578"/>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264526259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Media - mobile">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67322826-FB53-4EA8-B4DD-786783600E55}" type="slidenum">
              <a:rPr lang="es-MX" smtClean="0"/>
              <a:t>‹Nº›</a:t>
            </a:fld>
            <a:endParaRPr lang="es-MX"/>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s-ES"/>
              <a:t>Haga clic para modificar el estilo de título del patrón</a:t>
            </a:r>
            <a:endParaRPr lang="en-GB"/>
          </a:p>
        </p:txBody>
      </p:sp>
      <p:sp>
        <p:nvSpPr>
          <p:cNvPr id="2" name="Text Placeholder 7">
            <a:extLst>
              <a:ext uri="{FF2B5EF4-FFF2-40B4-BE49-F238E27FC236}">
                <a16:creationId xmlns:a16="http://schemas.microsoft.com/office/drawing/2014/main" id="{F3C9BFFC-B4D9-44A6-1923-855BB7D10B9A}"/>
              </a:ext>
            </a:extLst>
          </p:cNvPr>
          <p:cNvSpPr>
            <a:spLocks noGrp="1"/>
          </p:cNvSpPr>
          <p:nvPr>
            <p:ph type="body" sz="quarter" idx="14"/>
          </p:nvPr>
        </p:nvSpPr>
        <p:spPr>
          <a:xfrm>
            <a:off x="9313541" y="1283759"/>
            <a:ext cx="2239057" cy="4702175"/>
          </a:xfrm>
          <a:prstGeom prst="roundRect">
            <a:avLst>
              <a:gd name="adj" fmla="val 12251"/>
            </a:avLst>
          </a:prstGeom>
          <a:solidFill>
            <a:schemeClr val="tx1"/>
          </a:solidFill>
        </p:spPr>
        <p:txBody>
          <a:bodyPr/>
          <a:lstStyle>
            <a:lvl1pPr>
              <a:defRPr sz="100">
                <a:noFill/>
              </a:defRPr>
            </a:lvl1pPr>
          </a:lstStyle>
          <a:p>
            <a:pPr lvl="0"/>
            <a:r>
              <a:rPr lang="es-ES"/>
              <a:t>Haga clic para modificar los estilos de texto del patrón</a:t>
            </a:r>
          </a:p>
        </p:txBody>
      </p:sp>
      <p:sp>
        <p:nvSpPr>
          <p:cNvPr id="7" name="Picture Placeholder 5">
            <a:extLst>
              <a:ext uri="{FF2B5EF4-FFF2-40B4-BE49-F238E27FC236}">
                <a16:creationId xmlns:a16="http://schemas.microsoft.com/office/drawing/2014/main" id="{D9883130-8A5B-7D6C-2C29-C580C41FDA04}"/>
              </a:ext>
            </a:extLst>
          </p:cNvPr>
          <p:cNvSpPr>
            <a:spLocks noGrp="1"/>
          </p:cNvSpPr>
          <p:nvPr>
            <p:ph type="pic" sz="quarter" idx="12"/>
          </p:nvPr>
        </p:nvSpPr>
        <p:spPr>
          <a:xfrm>
            <a:off x="9384617" y="1345678"/>
            <a:ext cx="2096905" cy="4578337"/>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4154117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p:cSld name="Statement extra #1">
    <p:bg>
      <p:bgPr>
        <a:solidFill>
          <a:schemeClr val="bg1"/>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68E667D-CFE0-A488-E675-27CFF1F3407B}"/>
              </a:ext>
            </a:extLst>
          </p:cNvPr>
          <p:cNvSpPr>
            <a:spLocks noGrp="1"/>
          </p:cNvSpPr>
          <p:nvPr>
            <p:ph type="pic" sz="quarter" idx="14"/>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1901825 h 6858000"/>
              <a:gd name="connsiteX3" fmla="*/ 1924050 w 12192000"/>
              <a:gd name="connsiteY3" fmla="*/ 1901825 h 6858000"/>
              <a:gd name="connsiteX4" fmla="*/ 1924050 w 12192000"/>
              <a:gd name="connsiteY4" fmla="*/ 6858000 h 6858000"/>
              <a:gd name="connsiteX5" fmla="*/ 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1901825"/>
                </a:lnTo>
                <a:lnTo>
                  <a:pt x="1924050" y="1901825"/>
                </a:lnTo>
                <a:lnTo>
                  <a:pt x="1924050" y="6858000"/>
                </a:lnTo>
                <a:lnTo>
                  <a:pt x="0" y="6858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7" name="Text Placeholder 6">
            <a:extLst>
              <a:ext uri="{FF2B5EF4-FFF2-40B4-BE49-F238E27FC236}">
                <a16:creationId xmlns:a16="http://schemas.microsoft.com/office/drawing/2014/main" id="{0DCC1F04-2D61-5744-2A72-F3F09FDDE44A}"/>
              </a:ext>
            </a:extLst>
          </p:cNvPr>
          <p:cNvSpPr>
            <a:spLocks noGrp="1"/>
          </p:cNvSpPr>
          <p:nvPr>
            <p:ph type="body" sz="quarter" idx="27" hasCustomPrompt="1"/>
          </p:nvPr>
        </p:nvSpPr>
        <p:spPr>
          <a:xfrm>
            <a:off x="0" y="12706"/>
            <a:ext cx="12192000" cy="6845294"/>
          </a:xfrm>
          <a:custGeom>
            <a:avLst/>
            <a:gdLst>
              <a:gd name="connsiteX0" fmla="*/ 0 w 12192000"/>
              <a:gd name="connsiteY0" fmla="*/ 0 h 6845294"/>
              <a:gd name="connsiteX1" fmla="*/ 12192000 w 12192000"/>
              <a:gd name="connsiteY1" fmla="*/ 0 h 6845294"/>
              <a:gd name="connsiteX2" fmla="*/ 12192000 w 12192000"/>
              <a:gd name="connsiteY2" fmla="*/ 1895472 h 6845294"/>
              <a:gd name="connsiteX3" fmla="*/ 1924050 w 12192000"/>
              <a:gd name="connsiteY3" fmla="*/ 1895472 h 6845294"/>
              <a:gd name="connsiteX4" fmla="*/ 1924050 w 12192000"/>
              <a:gd name="connsiteY4" fmla="*/ 6845294 h 6845294"/>
              <a:gd name="connsiteX5" fmla="*/ 0 w 12192000"/>
              <a:gd name="connsiteY5" fmla="*/ 6845294 h 6845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45294">
                <a:moveTo>
                  <a:pt x="0" y="0"/>
                </a:moveTo>
                <a:lnTo>
                  <a:pt x="12192000" y="0"/>
                </a:lnTo>
                <a:lnTo>
                  <a:pt x="12192000" y="1895472"/>
                </a:lnTo>
                <a:lnTo>
                  <a:pt x="1924050" y="1895472"/>
                </a:lnTo>
                <a:lnTo>
                  <a:pt x="1924050" y="6845294"/>
                </a:lnTo>
                <a:lnTo>
                  <a:pt x="0" y="6845294"/>
                </a:lnTo>
                <a:close/>
              </a:path>
            </a:pathLst>
          </a:custGeom>
          <a:blipFill>
            <a:blip r:embed="rId2">
              <a:alphaModFix amt="50000"/>
            </a:blip>
            <a:stretch>
              <a:fillRect l="-19822" r="19822" b="-186"/>
            </a:stretch>
          </a:blipFill>
        </p:spPr>
        <p:txBody>
          <a:bodyPr wrap="square" anchor="ctr">
            <a:noAutofit/>
          </a:bodyPr>
          <a:lstStyle>
            <a:lvl1pPr algn="ctr">
              <a:defRPr sz="100"/>
            </a:lvl1pPr>
          </a:lstStyle>
          <a:p>
            <a:pPr lvl="0"/>
            <a:r>
              <a:rPr lang="en-US"/>
              <a:t>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719346" y="2409290"/>
            <a:ext cx="8835582" cy="3759735"/>
          </a:xfrm>
        </p:spPr>
        <p:txBody>
          <a:bodyPr numCol="1" spcCol="360000"/>
          <a:lstStyle>
            <a:lvl1pPr>
              <a:lnSpc>
                <a:spcPct val="90000"/>
              </a:lnSpc>
              <a:defRPr sz="5400"/>
            </a:lvl1pPr>
          </a:lstStyle>
          <a:p>
            <a:pPr lvl="0"/>
            <a:r>
              <a:rPr lang="es-ES"/>
              <a:t>Haga clic para modificar los estilos de texto del patrón</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2" name="Rectangle 1">
            <a:extLst>
              <a:ext uri="{FF2B5EF4-FFF2-40B4-BE49-F238E27FC236}">
                <a16:creationId xmlns:a16="http://schemas.microsoft.com/office/drawing/2014/main" id="{3EE571A3-652C-2AF1-3341-D2EC2BED1EDB}"/>
              </a:ext>
            </a:extLst>
          </p:cNvPr>
          <p:cNvSpPr/>
          <p:nvPr/>
        </p:nvSpPr>
        <p:spPr>
          <a:xfrm rot="5400000">
            <a:off x="-414034" y="4232375"/>
            <a:ext cx="4957639"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5" name="Picture 4">
            <a:extLst>
              <a:ext uri="{FF2B5EF4-FFF2-40B4-BE49-F238E27FC236}">
                <a16:creationId xmlns:a16="http://schemas.microsoft.com/office/drawing/2014/main" id="{E0510002-FF6D-611C-821B-E6B76AD00842}"/>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365424777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Statement extra #2">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s-MX"/>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67322826-FB53-4EA8-B4DD-786783600E55}" type="slidenum">
              <a:rPr lang="es-MX" smtClean="0"/>
              <a:t>‹Nº›</a:t>
            </a:fld>
            <a:endParaRPr lang="es-MX"/>
          </a:p>
        </p:txBody>
      </p:sp>
      <p:pic>
        <p:nvPicPr>
          <p:cNvPr id="6" name="Picture 5">
            <a:extLst>
              <a:ext uri="{FF2B5EF4-FFF2-40B4-BE49-F238E27FC236}">
                <a16:creationId xmlns:a16="http://schemas.microsoft.com/office/drawing/2014/main" id="{20C9716D-26D7-9DDA-1A26-3C44D65B59AD}"/>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32724550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Statement extra #3">
    <p:bg>
      <p:bgPr>
        <a:solidFill>
          <a:srgbClr val="EDE9E9"/>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42000" y="680400"/>
            <a:ext cx="10908000" cy="54972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41350" y="680400"/>
            <a:ext cx="10909300" cy="54972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4" name="Picture 3">
            <a:extLst>
              <a:ext uri="{FF2B5EF4-FFF2-40B4-BE49-F238E27FC236}">
                <a16:creationId xmlns:a16="http://schemas.microsoft.com/office/drawing/2014/main" id="{EF035709-5550-2B8F-547D-4495C50287D1}"/>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635705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369.xml"/><Relationship Id="rId13" Type="http://schemas.openxmlformats.org/officeDocument/2006/relationships/slideLayout" Target="../slideLayouts/slideLayout374.xml"/><Relationship Id="rId3" Type="http://schemas.openxmlformats.org/officeDocument/2006/relationships/slideLayout" Target="../slideLayouts/slideLayout364.xml"/><Relationship Id="rId7" Type="http://schemas.openxmlformats.org/officeDocument/2006/relationships/slideLayout" Target="../slideLayouts/slideLayout368.xml"/><Relationship Id="rId12" Type="http://schemas.openxmlformats.org/officeDocument/2006/relationships/slideLayout" Target="../slideLayouts/slideLayout373.xml"/><Relationship Id="rId2" Type="http://schemas.openxmlformats.org/officeDocument/2006/relationships/slideLayout" Target="../slideLayouts/slideLayout363.xml"/><Relationship Id="rId16" Type="http://schemas.openxmlformats.org/officeDocument/2006/relationships/image" Target="../media/image1.gif"/><Relationship Id="rId1" Type="http://schemas.openxmlformats.org/officeDocument/2006/relationships/slideLayout" Target="../slideLayouts/slideLayout362.xml"/><Relationship Id="rId6" Type="http://schemas.openxmlformats.org/officeDocument/2006/relationships/slideLayout" Target="../slideLayouts/slideLayout367.xml"/><Relationship Id="rId11" Type="http://schemas.openxmlformats.org/officeDocument/2006/relationships/slideLayout" Target="../slideLayouts/slideLayout372.xml"/><Relationship Id="rId5" Type="http://schemas.openxmlformats.org/officeDocument/2006/relationships/slideLayout" Target="../slideLayouts/slideLayout366.xml"/><Relationship Id="rId15" Type="http://schemas.openxmlformats.org/officeDocument/2006/relationships/theme" Target="../theme/theme10.xml"/><Relationship Id="rId10" Type="http://schemas.openxmlformats.org/officeDocument/2006/relationships/slideLayout" Target="../slideLayouts/slideLayout371.xml"/><Relationship Id="rId4" Type="http://schemas.openxmlformats.org/officeDocument/2006/relationships/slideLayout" Target="../slideLayouts/slideLayout365.xml"/><Relationship Id="rId9" Type="http://schemas.openxmlformats.org/officeDocument/2006/relationships/slideLayout" Target="../slideLayouts/slideLayout370.xml"/><Relationship Id="rId14" Type="http://schemas.openxmlformats.org/officeDocument/2006/relationships/slideLayout" Target="../slideLayouts/slideLayout375.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383.xml"/><Relationship Id="rId13" Type="http://schemas.openxmlformats.org/officeDocument/2006/relationships/slideLayout" Target="../slideLayouts/slideLayout388.xml"/><Relationship Id="rId18" Type="http://schemas.openxmlformats.org/officeDocument/2006/relationships/slideLayout" Target="../slideLayouts/slideLayout393.xml"/><Relationship Id="rId3" Type="http://schemas.openxmlformats.org/officeDocument/2006/relationships/slideLayout" Target="../slideLayouts/slideLayout378.xml"/><Relationship Id="rId21" Type="http://schemas.openxmlformats.org/officeDocument/2006/relationships/image" Target="../media/image20.svg"/><Relationship Id="rId7" Type="http://schemas.openxmlformats.org/officeDocument/2006/relationships/slideLayout" Target="../slideLayouts/slideLayout382.xml"/><Relationship Id="rId12" Type="http://schemas.openxmlformats.org/officeDocument/2006/relationships/slideLayout" Target="../slideLayouts/slideLayout387.xml"/><Relationship Id="rId17" Type="http://schemas.openxmlformats.org/officeDocument/2006/relationships/slideLayout" Target="../slideLayouts/slideLayout392.xml"/><Relationship Id="rId2" Type="http://schemas.openxmlformats.org/officeDocument/2006/relationships/slideLayout" Target="../slideLayouts/slideLayout377.xml"/><Relationship Id="rId16" Type="http://schemas.openxmlformats.org/officeDocument/2006/relationships/slideLayout" Target="../slideLayouts/slideLayout391.xml"/><Relationship Id="rId20" Type="http://schemas.openxmlformats.org/officeDocument/2006/relationships/image" Target="../media/image19.png"/><Relationship Id="rId1" Type="http://schemas.openxmlformats.org/officeDocument/2006/relationships/slideLayout" Target="../slideLayouts/slideLayout376.xml"/><Relationship Id="rId6" Type="http://schemas.openxmlformats.org/officeDocument/2006/relationships/slideLayout" Target="../slideLayouts/slideLayout381.xml"/><Relationship Id="rId11" Type="http://schemas.openxmlformats.org/officeDocument/2006/relationships/slideLayout" Target="../slideLayouts/slideLayout386.xml"/><Relationship Id="rId5" Type="http://schemas.openxmlformats.org/officeDocument/2006/relationships/slideLayout" Target="../slideLayouts/slideLayout380.xml"/><Relationship Id="rId15" Type="http://schemas.openxmlformats.org/officeDocument/2006/relationships/slideLayout" Target="../slideLayouts/slideLayout390.xml"/><Relationship Id="rId10" Type="http://schemas.openxmlformats.org/officeDocument/2006/relationships/slideLayout" Target="../slideLayouts/slideLayout385.xml"/><Relationship Id="rId19" Type="http://schemas.openxmlformats.org/officeDocument/2006/relationships/theme" Target="../theme/theme11.xml"/><Relationship Id="rId4" Type="http://schemas.openxmlformats.org/officeDocument/2006/relationships/slideLayout" Target="../slideLayouts/slideLayout379.xml"/><Relationship Id="rId9" Type="http://schemas.openxmlformats.org/officeDocument/2006/relationships/slideLayout" Target="../slideLayouts/slideLayout384.xml"/><Relationship Id="rId14" Type="http://schemas.openxmlformats.org/officeDocument/2006/relationships/slideLayout" Target="../slideLayouts/slideLayout38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image" Target="../media/image1.gif"/><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theme" Target="../theme/theme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6" Type="http://schemas.openxmlformats.org/officeDocument/2006/relationships/image" Target="../media/image1.gif"/><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theme" Target="../theme/theme3.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60.xml"/><Relationship Id="rId18" Type="http://schemas.openxmlformats.org/officeDocument/2006/relationships/slideLayout" Target="../slideLayouts/slideLayout65.xml"/><Relationship Id="rId26" Type="http://schemas.openxmlformats.org/officeDocument/2006/relationships/slideLayout" Target="../slideLayouts/slideLayout73.xml"/><Relationship Id="rId39" Type="http://schemas.openxmlformats.org/officeDocument/2006/relationships/slideLayout" Target="../slideLayouts/slideLayout86.xml"/><Relationship Id="rId21" Type="http://schemas.openxmlformats.org/officeDocument/2006/relationships/slideLayout" Target="../slideLayouts/slideLayout68.xml"/><Relationship Id="rId34" Type="http://schemas.openxmlformats.org/officeDocument/2006/relationships/slideLayout" Target="../slideLayouts/slideLayout81.xml"/><Relationship Id="rId42" Type="http://schemas.openxmlformats.org/officeDocument/2006/relationships/slideLayout" Target="../slideLayouts/slideLayout89.xml"/><Relationship Id="rId47" Type="http://schemas.openxmlformats.org/officeDocument/2006/relationships/slideLayout" Target="../slideLayouts/slideLayout94.xml"/><Relationship Id="rId50" Type="http://schemas.openxmlformats.org/officeDocument/2006/relationships/slideLayout" Target="../slideLayouts/slideLayout97.xml"/><Relationship Id="rId55" Type="http://schemas.openxmlformats.org/officeDocument/2006/relationships/slideLayout" Target="../slideLayouts/slideLayout102.xml"/><Relationship Id="rId63" Type="http://schemas.openxmlformats.org/officeDocument/2006/relationships/theme" Target="../theme/theme4.xml"/><Relationship Id="rId7" Type="http://schemas.openxmlformats.org/officeDocument/2006/relationships/slideLayout" Target="../slideLayouts/slideLayout54.xml"/><Relationship Id="rId2" Type="http://schemas.openxmlformats.org/officeDocument/2006/relationships/slideLayout" Target="../slideLayouts/slideLayout49.xml"/><Relationship Id="rId16" Type="http://schemas.openxmlformats.org/officeDocument/2006/relationships/slideLayout" Target="../slideLayouts/slideLayout63.xml"/><Relationship Id="rId29" Type="http://schemas.openxmlformats.org/officeDocument/2006/relationships/slideLayout" Target="../slideLayouts/slideLayout76.xml"/><Relationship Id="rId11" Type="http://schemas.openxmlformats.org/officeDocument/2006/relationships/slideLayout" Target="../slideLayouts/slideLayout58.xml"/><Relationship Id="rId24" Type="http://schemas.openxmlformats.org/officeDocument/2006/relationships/slideLayout" Target="../slideLayouts/slideLayout71.xml"/><Relationship Id="rId32" Type="http://schemas.openxmlformats.org/officeDocument/2006/relationships/slideLayout" Target="../slideLayouts/slideLayout79.xml"/><Relationship Id="rId37" Type="http://schemas.openxmlformats.org/officeDocument/2006/relationships/slideLayout" Target="../slideLayouts/slideLayout84.xml"/><Relationship Id="rId40" Type="http://schemas.openxmlformats.org/officeDocument/2006/relationships/slideLayout" Target="../slideLayouts/slideLayout87.xml"/><Relationship Id="rId45" Type="http://schemas.openxmlformats.org/officeDocument/2006/relationships/slideLayout" Target="../slideLayouts/slideLayout92.xml"/><Relationship Id="rId53" Type="http://schemas.openxmlformats.org/officeDocument/2006/relationships/slideLayout" Target="../slideLayouts/slideLayout100.xml"/><Relationship Id="rId58" Type="http://schemas.openxmlformats.org/officeDocument/2006/relationships/slideLayout" Target="../slideLayouts/slideLayout105.xml"/><Relationship Id="rId5" Type="http://schemas.openxmlformats.org/officeDocument/2006/relationships/slideLayout" Target="../slideLayouts/slideLayout52.xml"/><Relationship Id="rId61" Type="http://schemas.openxmlformats.org/officeDocument/2006/relationships/slideLayout" Target="../slideLayouts/slideLayout108.xml"/><Relationship Id="rId19" Type="http://schemas.openxmlformats.org/officeDocument/2006/relationships/slideLayout" Target="../slideLayouts/slideLayout66.xml"/><Relationship Id="rId14" Type="http://schemas.openxmlformats.org/officeDocument/2006/relationships/slideLayout" Target="../slideLayouts/slideLayout61.xml"/><Relationship Id="rId22" Type="http://schemas.openxmlformats.org/officeDocument/2006/relationships/slideLayout" Target="../slideLayouts/slideLayout69.xml"/><Relationship Id="rId27" Type="http://schemas.openxmlformats.org/officeDocument/2006/relationships/slideLayout" Target="../slideLayouts/slideLayout74.xml"/><Relationship Id="rId30" Type="http://schemas.openxmlformats.org/officeDocument/2006/relationships/slideLayout" Target="../slideLayouts/slideLayout77.xml"/><Relationship Id="rId35" Type="http://schemas.openxmlformats.org/officeDocument/2006/relationships/slideLayout" Target="../slideLayouts/slideLayout82.xml"/><Relationship Id="rId43" Type="http://schemas.openxmlformats.org/officeDocument/2006/relationships/slideLayout" Target="../slideLayouts/slideLayout90.xml"/><Relationship Id="rId48" Type="http://schemas.openxmlformats.org/officeDocument/2006/relationships/slideLayout" Target="../slideLayouts/slideLayout95.xml"/><Relationship Id="rId56" Type="http://schemas.openxmlformats.org/officeDocument/2006/relationships/slideLayout" Target="../slideLayouts/slideLayout103.xml"/><Relationship Id="rId64" Type="http://schemas.openxmlformats.org/officeDocument/2006/relationships/image" Target="../media/image6.gif"/><Relationship Id="rId8" Type="http://schemas.openxmlformats.org/officeDocument/2006/relationships/slideLayout" Target="../slideLayouts/slideLayout55.xml"/><Relationship Id="rId51" Type="http://schemas.openxmlformats.org/officeDocument/2006/relationships/slideLayout" Target="../slideLayouts/slideLayout98.xml"/><Relationship Id="rId3" Type="http://schemas.openxmlformats.org/officeDocument/2006/relationships/slideLayout" Target="../slideLayouts/slideLayout50.xml"/><Relationship Id="rId12" Type="http://schemas.openxmlformats.org/officeDocument/2006/relationships/slideLayout" Target="../slideLayouts/slideLayout59.xml"/><Relationship Id="rId17" Type="http://schemas.openxmlformats.org/officeDocument/2006/relationships/slideLayout" Target="../slideLayouts/slideLayout64.xml"/><Relationship Id="rId25" Type="http://schemas.openxmlformats.org/officeDocument/2006/relationships/slideLayout" Target="../slideLayouts/slideLayout72.xml"/><Relationship Id="rId33" Type="http://schemas.openxmlformats.org/officeDocument/2006/relationships/slideLayout" Target="../slideLayouts/slideLayout80.xml"/><Relationship Id="rId38" Type="http://schemas.openxmlformats.org/officeDocument/2006/relationships/slideLayout" Target="../slideLayouts/slideLayout85.xml"/><Relationship Id="rId46" Type="http://schemas.openxmlformats.org/officeDocument/2006/relationships/slideLayout" Target="../slideLayouts/slideLayout93.xml"/><Relationship Id="rId59" Type="http://schemas.openxmlformats.org/officeDocument/2006/relationships/slideLayout" Target="../slideLayouts/slideLayout106.xml"/><Relationship Id="rId20" Type="http://schemas.openxmlformats.org/officeDocument/2006/relationships/slideLayout" Target="../slideLayouts/slideLayout67.xml"/><Relationship Id="rId41" Type="http://schemas.openxmlformats.org/officeDocument/2006/relationships/slideLayout" Target="../slideLayouts/slideLayout88.xml"/><Relationship Id="rId54" Type="http://schemas.openxmlformats.org/officeDocument/2006/relationships/slideLayout" Target="../slideLayouts/slideLayout101.xml"/><Relationship Id="rId62" Type="http://schemas.openxmlformats.org/officeDocument/2006/relationships/slideLayout" Target="../slideLayouts/slideLayout10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5" Type="http://schemas.openxmlformats.org/officeDocument/2006/relationships/slideLayout" Target="../slideLayouts/slideLayout62.xml"/><Relationship Id="rId23" Type="http://schemas.openxmlformats.org/officeDocument/2006/relationships/slideLayout" Target="../slideLayouts/slideLayout70.xml"/><Relationship Id="rId28" Type="http://schemas.openxmlformats.org/officeDocument/2006/relationships/slideLayout" Target="../slideLayouts/slideLayout75.xml"/><Relationship Id="rId36" Type="http://schemas.openxmlformats.org/officeDocument/2006/relationships/slideLayout" Target="../slideLayouts/slideLayout83.xml"/><Relationship Id="rId49" Type="http://schemas.openxmlformats.org/officeDocument/2006/relationships/slideLayout" Target="../slideLayouts/slideLayout96.xml"/><Relationship Id="rId57" Type="http://schemas.openxmlformats.org/officeDocument/2006/relationships/slideLayout" Target="../slideLayouts/slideLayout104.xml"/><Relationship Id="rId10" Type="http://schemas.openxmlformats.org/officeDocument/2006/relationships/slideLayout" Target="../slideLayouts/slideLayout57.xml"/><Relationship Id="rId31" Type="http://schemas.openxmlformats.org/officeDocument/2006/relationships/slideLayout" Target="../slideLayouts/slideLayout78.xml"/><Relationship Id="rId44" Type="http://schemas.openxmlformats.org/officeDocument/2006/relationships/slideLayout" Target="../slideLayouts/slideLayout91.xml"/><Relationship Id="rId52" Type="http://schemas.openxmlformats.org/officeDocument/2006/relationships/slideLayout" Target="../slideLayouts/slideLayout99.xml"/><Relationship Id="rId60" Type="http://schemas.openxmlformats.org/officeDocument/2006/relationships/slideLayout" Target="../slideLayouts/slideLayout10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122.xml"/><Relationship Id="rId18" Type="http://schemas.openxmlformats.org/officeDocument/2006/relationships/slideLayout" Target="../slideLayouts/slideLayout127.xml"/><Relationship Id="rId26" Type="http://schemas.openxmlformats.org/officeDocument/2006/relationships/slideLayout" Target="../slideLayouts/slideLayout135.xml"/><Relationship Id="rId39" Type="http://schemas.openxmlformats.org/officeDocument/2006/relationships/slideLayout" Target="../slideLayouts/slideLayout148.xml"/><Relationship Id="rId21" Type="http://schemas.openxmlformats.org/officeDocument/2006/relationships/slideLayout" Target="../slideLayouts/slideLayout130.xml"/><Relationship Id="rId34" Type="http://schemas.openxmlformats.org/officeDocument/2006/relationships/slideLayout" Target="../slideLayouts/slideLayout143.xml"/><Relationship Id="rId42" Type="http://schemas.openxmlformats.org/officeDocument/2006/relationships/slideLayout" Target="../slideLayouts/slideLayout151.xml"/><Relationship Id="rId47" Type="http://schemas.openxmlformats.org/officeDocument/2006/relationships/slideLayout" Target="../slideLayouts/slideLayout156.xml"/><Relationship Id="rId50" Type="http://schemas.openxmlformats.org/officeDocument/2006/relationships/slideLayout" Target="../slideLayouts/slideLayout159.xml"/><Relationship Id="rId55" Type="http://schemas.openxmlformats.org/officeDocument/2006/relationships/slideLayout" Target="../slideLayouts/slideLayout164.xml"/><Relationship Id="rId7" Type="http://schemas.openxmlformats.org/officeDocument/2006/relationships/slideLayout" Target="../slideLayouts/slideLayout116.xml"/><Relationship Id="rId2" Type="http://schemas.openxmlformats.org/officeDocument/2006/relationships/slideLayout" Target="../slideLayouts/slideLayout111.xml"/><Relationship Id="rId16" Type="http://schemas.openxmlformats.org/officeDocument/2006/relationships/slideLayout" Target="../slideLayouts/slideLayout125.xml"/><Relationship Id="rId29" Type="http://schemas.openxmlformats.org/officeDocument/2006/relationships/slideLayout" Target="../slideLayouts/slideLayout138.xml"/><Relationship Id="rId11" Type="http://schemas.openxmlformats.org/officeDocument/2006/relationships/slideLayout" Target="../slideLayouts/slideLayout120.xml"/><Relationship Id="rId24" Type="http://schemas.openxmlformats.org/officeDocument/2006/relationships/slideLayout" Target="../slideLayouts/slideLayout133.xml"/><Relationship Id="rId32" Type="http://schemas.openxmlformats.org/officeDocument/2006/relationships/slideLayout" Target="../slideLayouts/slideLayout141.xml"/><Relationship Id="rId37" Type="http://schemas.openxmlformats.org/officeDocument/2006/relationships/slideLayout" Target="../slideLayouts/slideLayout146.xml"/><Relationship Id="rId40" Type="http://schemas.openxmlformats.org/officeDocument/2006/relationships/slideLayout" Target="../slideLayouts/slideLayout149.xml"/><Relationship Id="rId45" Type="http://schemas.openxmlformats.org/officeDocument/2006/relationships/slideLayout" Target="../slideLayouts/slideLayout154.xml"/><Relationship Id="rId53" Type="http://schemas.openxmlformats.org/officeDocument/2006/relationships/slideLayout" Target="../slideLayouts/slideLayout162.xml"/><Relationship Id="rId58" Type="http://schemas.openxmlformats.org/officeDocument/2006/relationships/image" Target="../media/image6.gif"/><Relationship Id="rId5" Type="http://schemas.openxmlformats.org/officeDocument/2006/relationships/slideLayout" Target="../slideLayouts/slideLayout114.xml"/><Relationship Id="rId19" Type="http://schemas.openxmlformats.org/officeDocument/2006/relationships/slideLayout" Target="../slideLayouts/slideLayout128.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slideLayout" Target="../slideLayouts/slideLayout123.xml"/><Relationship Id="rId22" Type="http://schemas.openxmlformats.org/officeDocument/2006/relationships/slideLayout" Target="../slideLayouts/slideLayout131.xml"/><Relationship Id="rId27" Type="http://schemas.openxmlformats.org/officeDocument/2006/relationships/slideLayout" Target="../slideLayouts/slideLayout136.xml"/><Relationship Id="rId30" Type="http://schemas.openxmlformats.org/officeDocument/2006/relationships/slideLayout" Target="../slideLayouts/slideLayout139.xml"/><Relationship Id="rId35" Type="http://schemas.openxmlformats.org/officeDocument/2006/relationships/slideLayout" Target="../slideLayouts/slideLayout144.xml"/><Relationship Id="rId43" Type="http://schemas.openxmlformats.org/officeDocument/2006/relationships/slideLayout" Target="../slideLayouts/slideLayout152.xml"/><Relationship Id="rId48" Type="http://schemas.openxmlformats.org/officeDocument/2006/relationships/slideLayout" Target="../slideLayouts/slideLayout157.xml"/><Relationship Id="rId56" Type="http://schemas.openxmlformats.org/officeDocument/2006/relationships/slideLayout" Target="../slideLayouts/slideLayout165.xml"/><Relationship Id="rId8" Type="http://schemas.openxmlformats.org/officeDocument/2006/relationships/slideLayout" Target="../slideLayouts/slideLayout117.xml"/><Relationship Id="rId51" Type="http://schemas.openxmlformats.org/officeDocument/2006/relationships/slideLayout" Target="../slideLayouts/slideLayout160.xml"/><Relationship Id="rId3" Type="http://schemas.openxmlformats.org/officeDocument/2006/relationships/slideLayout" Target="../slideLayouts/slideLayout112.xml"/><Relationship Id="rId12" Type="http://schemas.openxmlformats.org/officeDocument/2006/relationships/slideLayout" Target="../slideLayouts/slideLayout121.xml"/><Relationship Id="rId17" Type="http://schemas.openxmlformats.org/officeDocument/2006/relationships/slideLayout" Target="../slideLayouts/slideLayout126.xml"/><Relationship Id="rId25" Type="http://schemas.openxmlformats.org/officeDocument/2006/relationships/slideLayout" Target="../slideLayouts/slideLayout134.xml"/><Relationship Id="rId33" Type="http://schemas.openxmlformats.org/officeDocument/2006/relationships/slideLayout" Target="../slideLayouts/slideLayout142.xml"/><Relationship Id="rId38" Type="http://schemas.openxmlformats.org/officeDocument/2006/relationships/slideLayout" Target="../slideLayouts/slideLayout147.xml"/><Relationship Id="rId46" Type="http://schemas.openxmlformats.org/officeDocument/2006/relationships/slideLayout" Target="../slideLayouts/slideLayout155.xml"/><Relationship Id="rId20" Type="http://schemas.openxmlformats.org/officeDocument/2006/relationships/slideLayout" Target="../slideLayouts/slideLayout129.xml"/><Relationship Id="rId41" Type="http://schemas.openxmlformats.org/officeDocument/2006/relationships/slideLayout" Target="../slideLayouts/slideLayout150.xml"/><Relationship Id="rId54" Type="http://schemas.openxmlformats.org/officeDocument/2006/relationships/slideLayout" Target="../slideLayouts/slideLayout163.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5" Type="http://schemas.openxmlformats.org/officeDocument/2006/relationships/slideLayout" Target="../slideLayouts/slideLayout124.xml"/><Relationship Id="rId23" Type="http://schemas.openxmlformats.org/officeDocument/2006/relationships/slideLayout" Target="../slideLayouts/slideLayout132.xml"/><Relationship Id="rId28" Type="http://schemas.openxmlformats.org/officeDocument/2006/relationships/slideLayout" Target="../slideLayouts/slideLayout137.xml"/><Relationship Id="rId36" Type="http://schemas.openxmlformats.org/officeDocument/2006/relationships/slideLayout" Target="../slideLayouts/slideLayout145.xml"/><Relationship Id="rId49" Type="http://schemas.openxmlformats.org/officeDocument/2006/relationships/slideLayout" Target="../slideLayouts/slideLayout158.xml"/><Relationship Id="rId57" Type="http://schemas.openxmlformats.org/officeDocument/2006/relationships/theme" Target="../theme/theme5.xml"/><Relationship Id="rId10" Type="http://schemas.openxmlformats.org/officeDocument/2006/relationships/slideLayout" Target="../slideLayouts/slideLayout119.xml"/><Relationship Id="rId31" Type="http://schemas.openxmlformats.org/officeDocument/2006/relationships/slideLayout" Target="../slideLayouts/slideLayout140.xml"/><Relationship Id="rId44" Type="http://schemas.openxmlformats.org/officeDocument/2006/relationships/slideLayout" Target="../slideLayouts/slideLayout153.xml"/><Relationship Id="rId52" Type="http://schemas.openxmlformats.org/officeDocument/2006/relationships/slideLayout" Target="../slideLayouts/slideLayout16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73.xml"/><Relationship Id="rId13" Type="http://schemas.openxmlformats.org/officeDocument/2006/relationships/slideLayout" Target="../slideLayouts/slideLayout178.xml"/><Relationship Id="rId18" Type="http://schemas.openxmlformats.org/officeDocument/2006/relationships/slideLayout" Target="../slideLayouts/slideLayout183.xml"/><Relationship Id="rId3" Type="http://schemas.openxmlformats.org/officeDocument/2006/relationships/slideLayout" Target="../slideLayouts/slideLayout168.xml"/><Relationship Id="rId21" Type="http://schemas.openxmlformats.org/officeDocument/2006/relationships/image" Target="../media/image13.png"/><Relationship Id="rId7" Type="http://schemas.openxmlformats.org/officeDocument/2006/relationships/slideLayout" Target="../slideLayouts/slideLayout172.xml"/><Relationship Id="rId12" Type="http://schemas.openxmlformats.org/officeDocument/2006/relationships/slideLayout" Target="../slideLayouts/slideLayout177.xml"/><Relationship Id="rId17" Type="http://schemas.openxmlformats.org/officeDocument/2006/relationships/slideLayout" Target="../slideLayouts/slideLayout182.xml"/><Relationship Id="rId2" Type="http://schemas.openxmlformats.org/officeDocument/2006/relationships/slideLayout" Target="../slideLayouts/slideLayout167.xml"/><Relationship Id="rId16" Type="http://schemas.openxmlformats.org/officeDocument/2006/relationships/slideLayout" Target="../slideLayouts/slideLayout181.xml"/><Relationship Id="rId20" Type="http://schemas.openxmlformats.org/officeDocument/2006/relationships/theme" Target="../theme/theme6.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5" Type="http://schemas.openxmlformats.org/officeDocument/2006/relationships/slideLayout" Target="../slideLayouts/slideLayout180.xml"/><Relationship Id="rId10" Type="http://schemas.openxmlformats.org/officeDocument/2006/relationships/slideLayout" Target="../slideLayouts/slideLayout175.xml"/><Relationship Id="rId19" Type="http://schemas.openxmlformats.org/officeDocument/2006/relationships/slideLayout" Target="../slideLayouts/slideLayout184.xml"/><Relationship Id="rId4" Type="http://schemas.openxmlformats.org/officeDocument/2006/relationships/slideLayout" Target="../slideLayouts/slideLayout169.xml"/><Relationship Id="rId9" Type="http://schemas.openxmlformats.org/officeDocument/2006/relationships/slideLayout" Target="../slideLayouts/slideLayout174.xml"/><Relationship Id="rId14" Type="http://schemas.openxmlformats.org/officeDocument/2006/relationships/slideLayout" Target="../slideLayouts/slideLayout179.xml"/></Relationships>
</file>

<file path=ppt/slideMasters/_rels/slideMaster7.xml.rels><?xml version="1.0" encoding="UTF-8" standalone="yes"?>
<Relationships xmlns="http://schemas.openxmlformats.org/package/2006/relationships"><Relationship Id="rId13" Type="http://schemas.openxmlformats.org/officeDocument/2006/relationships/slideLayout" Target="../slideLayouts/slideLayout197.xml"/><Relationship Id="rId18" Type="http://schemas.openxmlformats.org/officeDocument/2006/relationships/slideLayout" Target="../slideLayouts/slideLayout202.xml"/><Relationship Id="rId26" Type="http://schemas.openxmlformats.org/officeDocument/2006/relationships/slideLayout" Target="../slideLayouts/slideLayout210.xml"/><Relationship Id="rId39" Type="http://schemas.openxmlformats.org/officeDocument/2006/relationships/slideLayout" Target="../slideLayouts/slideLayout223.xml"/><Relationship Id="rId21" Type="http://schemas.openxmlformats.org/officeDocument/2006/relationships/slideLayout" Target="../slideLayouts/slideLayout205.xml"/><Relationship Id="rId34" Type="http://schemas.openxmlformats.org/officeDocument/2006/relationships/slideLayout" Target="../slideLayouts/slideLayout218.xml"/><Relationship Id="rId42" Type="http://schemas.openxmlformats.org/officeDocument/2006/relationships/slideLayout" Target="../slideLayouts/slideLayout226.xml"/><Relationship Id="rId47" Type="http://schemas.openxmlformats.org/officeDocument/2006/relationships/slideLayout" Target="../slideLayouts/slideLayout231.xml"/><Relationship Id="rId50" Type="http://schemas.openxmlformats.org/officeDocument/2006/relationships/slideLayout" Target="../slideLayouts/slideLayout234.xml"/><Relationship Id="rId55" Type="http://schemas.openxmlformats.org/officeDocument/2006/relationships/slideLayout" Target="../slideLayouts/slideLayout239.xml"/><Relationship Id="rId7" Type="http://schemas.openxmlformats.org/officeDocument/2006/relationships/slideLayout" Target="../slideLayouts/slideLayout191.xml"/><Relationship Id="rId2" Type="http://schemas.openxmlformats.org/officeDocument/2006/relationships/slideLayout" Target="../slideLayouts/slideLayout186.xml"/><Relationship Id="rId16" Type="http://schemas.openxmlformats.org/officeDocument/2006/relationships/slideLayout" Target="../slideLayouts/slideLayout200.xml"/><Relationship Id="rId29" Type="http://schemas.openxmlformats.org/officeDocument/2006/relationships/slideLayout" Target="../slideLayouts/slideLayout213.xml"/><Relationship Id="rId11" Type="http://schemas.openxmlformats.org/officeDocument/2006/relationships/slideLayout" Target="../slideLayouts/slideLayout195.xml"/><Relationship Id="rId24" Type="http://schemas.openxmlformats.org/officeDocument/2006/relationships/slideLayout" Target="../slideLayouts/slideLayout208.xml"/><Relationship Id="rId32" Type="http://schemas.openxmlformats.org/officeDocument/2006/relationships/slideLayout" Target="../slideLayouts/slideLayout216.xml"/><Relationship Id="rId37" Type="http://schemas.openxmlformats.org/officeDocument/2006/relationships/slideLayout" Target="../slideLayouts/slideLayout221.xml"/><Relationship Id="rId40" Type="http://schemas.openxmlformats.org/officeDocument/2006/relationships/slideLayout" Target="../slideLayouts/slideLayout224.xml"/><Relationship Id="rId45" Type="http://schemas.openxmlformats.org/officeDocument/2006/relationships/slideLayout" Target="../slideLayouts/slideLayout229.xml"/><Relationship Id="rId53" Type="http://schemas.openxmlformats.org/officeDocument/2006/relationships/slideLayout" Target="../slideLayouts/slideLayout237.xml"/><Relationship Id="rId58" Type="http://schemas.openxmlformats.org/officeDocument/2006/relationships/image" Target="../media/image6.gif"/><Relationship Id="rId5" Type="http://schemas.openxmlformats.org/officeDocument/2006/relationships/slideLayout" Target="../slideLayouts/slideLayout189.xml"/><Relationship Id="rId19" Type="http://schemas.openxmlformats.org/officeDocument/2006/relationships/slideLayout" Target="../slideLayouts/slideLayout203.xml"/><Relationship Id="rId4" Type="http://schemas.openxmlformats.org/officeDocument/2006/relationships/slideLayout" Target="../slideLayouts/slideLayout188.xml"/><Relationship Id="rId9" Type="http://schemas.openxmlformats.org/officeDocument/2006/relationships/slideLayout" Target="../slideLayouts/slideLayout193.xml"/><Relationship Id="rId14" Type="http://schemas.openxmlformats.org/officeDocument/2006/relationships/slideLayout" Target="../slideLayouts/slideLayout198.xml"/><Relationship Id="rId22" Type="http://schemas.openxmlformats.org/officeDocument/2006/relationships/slideLayout" Target="../slideLayouts/slideLayout206.xml"/><Relationship Id="rId27" Type="http://schemas.openxmlformats.org/officeDocument/2006/relationships/slideLayout" Target="../slideLayouts/slideLayout211.xml"/><Relationship Id="rId30" Type="http://schemas.openxmlformats.org/officeDocument/2006/relationships/slideLayout" Target="../slideLayouts/slideLayout214.xml"/><Relationship Id="rId35" Type="http://schemas.openxmlformats.org/officeDocument/2006/relationships/slideLayout" Target="../slideLayouts/slideLayout219.xml"/><Relationship Id="rId43" Type="http://schemas.openxmlformats.org/officeDocument/2006/relationships/slideLayout" Target="../slideLayouts/slideLayout227.xml"/><Relationship Id="rId48" Type="http://schemas.openxmlformats.org/officeDocument/2006/relationships/slideLayout" Target="../slideLayouts/slideLayout232.xml"/><Relationship Id="rId56" Type="http://schemas.openxmlformats.org/officeDocument/2006/relationships/slideLayout" Target="../slideLayouts/slideLayout240.xml"/><Relationship Id="rId8" Type="http://schemas.openxmlformats.org/officeDocument/2006/relationships/slideLayout" Target="../slideLayouts/slideLayout192.xml"/><Relationship Id="rId51" Type="http://schemas.openxmlformats.org/officeDocument/2006/relationships/slideLayout" Target="../slideLayouts/slideLayout235.xml"/><Relationship Id="rId3" Type="http://schemas.openxmlformats.org/officeDocument/2006/relationships/slideLayout" Target="../slideLayouts/slideLayout187.xml"/><Relationship Id="rId12" Type="http://schemas.openxmlformats.org/officeDocument/2006/relationships/slideLayout" Target="../slideLayouts/slideLayout196.xml"/><Relationship Id="rId17" Type="http://schemas.openxmlformats.org/officeDocument/2006/relationships/slideLayout" Target="../slideLayouts/slideLayout201.xml"/><Relationship Id="rId25" Type="http://schemas.openxmlformats.org/officeDocument/2006/relationships/slideLayout" Target="../slideLayouts/slideLayout209.xml"/><Relationship Id="rId33" Type="http://schemas.openxmlformats.org/officeDocument/2006/relationships/slideLayout" Target="../slideLayouts/slideLayout217.xml"/><Relationship Id="rId38" Type="http://schemas.openxmlformats.org/officeDocument/2006/relationships/slideLayout" Target="../slideLayouts/slideLayout222.xml"/><Relationship Id="rId46" Type="http://schemas.openxmlformats.org/officeDocument/2006/relationships/slideLayout" Target="../slideLayouts/slideLayout230.xml"/><Relationship Id="rId20" Type="http://schemas.openxmlformats.org/officeDocument/2006/relationships/slideLayout" Target="../slideLayouts/slideLayout204.xml"/><Relationship Id="rId41" Type="http://schemas.openxmlformats.org/officeDocument/2006/relationships/slideLayout" Target="../slideLayouts/slideLayout225.xml"/><Relationship Id="rId54" Type="http://schemas.openxmlformats.org/officeDocument/2006/relationships/slideLayout" Target="../slideLayouts/slideLayout238.xml"/><Relationship Id="rId1" Type="http://schemas.openxmlformats.org/officeDocument/2006/relationships/slideLayout" Target="../slideLayouts/slideLayout185.xml"/><Relationship Id="rId6" Type="http://schemas.openxmlformats.org/officeDocument/2006/relationships/slideLayout" Target="../slideLayouts/slideLayout190.xml"/><Relationship Id="rId15" Type="http://schemas.openxmlformats.org/officeDocument/2006/relationships/slideLayout" Target="../slideLayouts/slideLayout199.xml"/><Relationship Id="rId23" Type="http://schemas.openxmlformats.org/officeDocument/2006/relationships/slideLayout" Target="../slideLayouts/slideLayout207.xml"/><Relationship Id="rId28" Type="http://schemas.openxmlformats.org/officeDocument/2006/relationships/slideLayout" Target="../slideLayouts/slideLayout212.xml"/><Relationship Id="rId36" Type="http://schemas.openxmlformats.org/officeDocument/2006/relationships/slideLayout" Target="../slideLayouts/slideLayout220.xml"/><Relationship Id="rId49" Type="http://schemas.openxmlformats.org/officeDocument/2006/relationships/slideLayout" Target="../slideLayouts/slideLayout233.xml"/><Relationship Id="rId57" Type="http://schemas.openxmlformats.org/officeDocument/2006/relationships/theme" Target="../theme/theme7.xml"/><Relationship Id="rId10" Type="http://schemas.openxmlformats.org/officeDocument/2006/relationships/slideLayout" Target="../slideLayouts/slideLayout194.xml"/><Relationship Id="rId31" Type="http://schemas.openxmlformats.org/officeDocument/2006/relationships/slideLayout" Target="../slideLayouts/slideLayout215.xml"/><Relationship Id="rId44" Type="http://schemas.openxmlformats.org/officeDocument/2006/relationships/slideLayout" Target="../slideLayouts/slideLayout228.xml"/><Relationship Id="rId52" Type="http://schemas.openxmlformats.org/officeDocument/2006/relationships/slideLayout" Target="../slideLayouts/slideLayout236.xml"/></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253.xml"/><Relationship Id="rId18" Type="http://schemas.openxmlformats.org/officeDocument/2006/relationships/slideLayout" Target="../slideLayouts/slideLayout258.xml"/><Relationship Id="rId26" Type="http://schemas.openxmlformats.org/officeDocument/2006/relationships/slideLayout" Target="../slideLayouts/slideLayout266.xml"/><Relationship Id="rId39" Type="http://schemas.openxmlformats.org/officeDocument/2006/relationships/slideLayout" Target="../slideLayouts/slideLayout279.xml"/><Relationship Id="rId21" Type="http://schemas.openxmlformats.org/officeDocument/2006/relationships/slideLayout" Target="../slideLayouts/slideLayout261.xml"/><Relationship Id="rId34" Type="http://schemas.openxmlformats.org/officeDocument/2006/relationships/slideLayout" Target="../slideLayouts/slideLayout274.xml"/><Relationship Id="rId42" Type="http://schemas.openxmlformats.org/officeDocument/2006/relationships/slideLayout" Target="../slideLayouts/slideLayout282.xml"/><Relationship Id="rId47" Type="http://schemas.openxmlformats.org/officeDocument/2006/relationships/slideLayout" Target="../slideLayouts/slideLayout287.xml"/><Relationship Id="rId50" Type="http://schemas.openxmlformats.org/officeDocument/2006/relationships/slideLayout" Target="../slideLayouts/slideLayout290.xml"/><Relationship Id="rId55" Type="http://schemas.openxmlformats.org/officeDocument/2006/relationships/slideLayout" Target="../slideLayouts/slideLayout295.xml"/><Relationship Id="rId7" Type="http://schemas.openxmlformats.org/officeDocument/2006/relationships/slideLayout" Target="../slideLayouts/slideLayout247.xml"/><Relationship Id="rId2" Type="http://schemas.openxmlformats.org/officeDocument/2006/relationships/slideLayout" Target="../slideLayouts/slideLayout242.xml"/><Relationship Id="rId16" Type="http://schemas.openxmlformats.org/officeDocument/2006/relationships/slideLayout" Target="../slideLayouts/slideLayout256.xml"/><Relationship Id="rId29" Type="http://schemas.openxmlformats.org/officeDocument/2006/relationships/slideLayout" Target="../slideLayouts/slideLayout269.xml"/><Relationship Id="rId11" Type="http://schemas.openxmlformats.org/officeDocument/2006/relationships/slideLayout" Target="../slideLayouts/slideLayout251.xml"/><Relationship Id="rId24" Type="http://schemas.openxmlformats.org/officeDocument/2006/relationships/slideLayout" Target="../slideLayouts/slideLayout264.xml"/><Relationship Id="rId32" Type="http://schemas.openxmlformats.org/officeDocument/2006/relationships/slideLayout" Target="../slideLayouts/slideLayout272.xml"/><Relationship Id="rId37" Type="http://schemas.openxmlformats.org/officeDocument/2006/relationships/slideLayout" Target="../slideLayouts/slideLayout277.xml"/><Relationship Id="rId40" Type="http://schemas.openxmlformats.org/officeDocument/2006/relationships/slideLayout" Target="../slideLayouts/slideLayout280.xml"/><Relationship Id="rId45" Type="http://schemas.openxmlformats.org/officeDocument/2006/relationships/slideLayout" Target="../slideLayouts/slideLayout285.xml"/><Relationship Id="rId53" Type="http://schemas.openxmlformats.org/officeDocument/2006/relationships/slideLayout" Target="../slideLayouts/slideLayout293.xml"/><Relationship Id="rId58" Type="http://schemas.openxmlformats.org/officeDocument/2006/relationships/theme" Target="../theme/theme8.xml"/><Relationship Id="rId5" Type="http://schemas.openxmlformats.org/officeDocument/2006/relationships/slideLayout" Target="../slideLayouts/slideLayout245.xml"/><Relationship Id="rId19" Type="http://schemas.openxmlformats.org/officeDocument/2006/relationships/slideLayout" Target="../slideLayouts/slideLayout259.xml"/><Relationship Id="rId4" Type="http://schemas.openxmlformats.org/officeDocument/2006/relationships/slideLayout" Target="../slideLayouts/slideLayout244.xml"/><Relationship Id="rId9" Type="http://schemas.openxmlformats.org/officeDocument/2006/relationships/slideLayout" Target="../slideLayouts/slideLayout249.xml"/><Relationship Id="rId14" Type="http://schemas.openxmlformats.org/officeDocument/2006/relationships/slideLayout" Target="../slideLayouts/slideLayout254.xml"/><Relationship Id="rId22" Type="http://schemas.openxmlformats.org/officeDocument/2006/relationships/slideLayout" Target="../slideLayouts/slideLayout262.xml"/><Relationship Id="rId27" Type="http://schemas.openxmlformats.org/officeDocument/2006/relationships/slideLayout" Target="../slideLayouts/slideLayout267.xml"/><Relationship Id="rId30" Type="http://schemas.openxmlformats.org/officeDocument/2006/relationships/slideLayout" Target="../slideLayouts/slideLayout270.xml"/><Relationship Id="rId35" Type="http://schemas.openxmlformats.org/officeDocument/2006/relationships/slideLayout" Target="../slideLayouts/slideLayout275.xml"/><Relationship Id="rId43" Type="http://schemas.openxmlformats.org/officeDocument/2006/relationships/slideLayout" Target="../slideLayouts/slideLayout283.xml"/><Relationship Id="rId48" Type="http://schemas.openxmlformats.org/officeDocument/2006/relationships/slideLayout" Target="../slideLayouts/slideLayout288.xml"/><Relationship Id="rId56" Type="http://schemas.openxmlformats.org/officeDocument/2006/relationships/slideLayout" Target="../slideLayouts/slideLayout296.xml"/><Relationship Id="rId8" Type="http://schemas.openxmlformats.org/officeDocument/2006/relationships/slideLayout" Target="../slideLayouts/slideLayout248.xml"/><Relationship Id="rId51" Type="http://schemas.openxmlformats.org/officeDocument/2006/relationships/slideLayout" Target="../slideLayouts/slideLayout291.xml"/><Relationship Id="rId3" Type="http://schemas.openxmlformats.org/officeDocument/2006/relationships/slideLayout" Target="../slideLayouts/slideLayout243.xml"/><Relationship Id="rId12" Type="http://schemas.openxmlformats.org/officeDocument/2006/relationships/slideLayout" Target="../slideLayouts/slideLayout252.xml"/><Relationship Id="rId17" Type="http://schemas.openxmlformats.org/officeDocument/2006/relationships/slideLayout" Target="../slideLayouts/slideLayout257.xml"/><Relationship Id="rId25" Type="http://schemas.openxmlformats.org/officeDocument/2006/relationships/slideLayout" Target="../slideLayouts/slideLayout265.xml"/><Relationship Id="rId33" Type="http://schemas.openxmlformats.org/officeDocument/2006/relationships/slideLayout" Target="../slideLayouts/slideLayout273.xml"/><Relationship Id="rId38" Type="http://schemas.openxmlformats.org/officeDocument/2006/relationships/slideLayout" Target="../slideLayouts/slideLayout278.xml"/><Relationship Id="rId46" Type="http://schemas.openxmlformats.org/officeDocument/2006/relationships/slideLayout" Target="../slideLayouts/slideLayout286.xml"/><Relationship Id="rId59" Type="http://schemas.openxmlformats.org/officeDocument/2006/relationships/image" Target="../media/image6.gif"/><Relationship Id="rId20" Type="http://schemas.openxmlformats.org/officeDocument/2006/relationships/slideLayout" Target="../slideLayouts/slideLayout260.xml"/><Relationship Id="rId41" Type="http://schemas.openxmlformats.org/officeDocument/2006/relationships/slideLayout" Target="../slideLayouts/slideLayout281.xml"/><Relationship Id="rId54" Type="http://schemas.openxmlformats.org/officeDocument/2006/relationships/slideLayout" Target="../slideLayouts/slideLayout294.xml"/><Relationship Id="rId1" Type="http://schemas.openxmlformats.org/officeDocument/2006/relationships/slideLayout" Target="../slideLayouts/slideLayout241.xml"/><Relationship Id="rId6" Type="http://schemas.openxmlformats.org/officeDocument/2006/relationships/slideLayout" Target="../slideLayouts/slideLayout246.xml"/><Relationship Id="rId15" Type="http://schemas.openxmlformats.org/officeDocument/2006/relationships/slideLayout" Target="../slideLayouts/slideLayout255.xml"/><Relationship Id="rId23" Type="http://schemas.openxmlformats.org/officeDocument/2006/relationships/slideLayout" Target="../slideLayouts/slideLayout263.xml"/><Relationship Id="rId28" Type="http://schemas.openxmlformats.org/officeDocument/2006/relationships/slideLayout" Target="../slideLayouts/slideLayout268.xml"/><Relationship Id="rId36" Type="http://schemas.openxmlformats.org/officeDocument/2006/relationships/slideLayout" Target="../slideLayouts/slideLayout276.xml"/><Relationship Id="rId49" Type="http://schemas.openxmlformats.org/officeDocument/2006/relationships/slideLayout" Target="../slideLayouts/slideLayout289.xml"/><Relationship Id="rId57" Type="http://schemas.openxmlformats.org/officeDocument/2006/relationships/slideLayout" Target="../slideLayouts/slideLayout297.xml"/><Relationship Id="rId10" Type="http://schemas.openxmlformats.org/officeDocument/2006/relationships/slideLayout" Target="../slideLayouts/slideLayout250.xml"/><Relationship Id="rId31" Type="http://schemas.openxmlformats.org/officeDocument/2006/relationships/slideLayout" Target="../slideLayouts/slideLayout271.xml"/><Relationship Id="rId44" Type="http://schemas.openxmlformats.org/officeDocument/2006/relationships/slideLayout" Target="../slideLayouts/slideLayout284.xml"/><Relationship Id="rId52" Type="http://schemas.openxmlformats.org/officeDocument/2006/relationships/slideLayout" Target="../slideLayouts/slideLayout292.xml"/></Relationships>
</file>

<file path=ppt/slideMasters/_rels/slideMaster9.xml.rels><?xml version="1.0" encoding="UTF-8" standalone="yes"?>
<Relationships xmlns="http://schemas.openxmlformats.org/package/2006/relationships"><Relationship Id="rId26" Type="http://schemas.openxmlformats.org/officeDocument/2006/relationships/slideLayout" Target="../slideLayouts/slideLayout323.xml"/><Relationship Id="rId21" Type="http://schemas.openxmlformats.org/officeDocument/2006/relationships/slideLayout" Target="../slideLayouts/slideLayout318.xml"/><Relationship Id="rId34" Type="http://schemas.openxmlformats.org/officeDocument/2006/relationships/slideLayout" Target="../slideLayouts/slideLayout331.xml"/><Relationship Id="rId42" Type="http://schemas.openxmlformats.org/officeDocument/2006/relationships/slideLayout" Target="../slideLayouts/slideLayout339.xml"/><Relationship Id="rId47" Type="http://schemas.openxmlformats.org/officeDocument/2006/relationships/slideLayout" Target="../slideLayouts/slideLayout344.xml"/><Relationship Id="rId50" Type="http://schemas.openxmlformats.org/officeDocument/2006/relationships/slideLayout" Target="../slideLayouts/slideLayout347.xml"/><Relationship Id="rId55" Type="http://schemas.openxmlformats.org/officeDocument/2006/relationships/slideLayout" Target="../slideLayouts/slideLayout352.xml"/><Relationship Id="rId63" Type="http://schemas.openxmlformats.org/officeDocument/2006/relationships/slideLayout" Target="../slideLayouts/slideLayout360.xml"/><Relationship Id="rId7" Type="http://schemas.openxmlformats.org/officeDocument/2006/relationships/slideLayout" Target="../slideLayouts/slideLayout304.xml"/><Relationship Id="rId2" Type="http://schemas.openxmlformats.org/officeDocument/2006/relationships/slideLayout" Target="../slideLayouts/slideLayout299.xml"/><Relationship Id="rId16" Type="http://schemas.openxmlformats.org/officeDocument/2006/relationships/slideLayout" Target="../slideLayouts/slideLayout313.xml"/><Relationship Id="rId29" Type="http://schemas.openxmlformats.org/officeDocument/2006/relationships/slideLayout" Target="../slideLayouts/slideLayout326.xml"/><Relationship Id="rId11" Type="http://schemas.openxmlformats.org/officeDocument/2006/relationships/slideLayout" Target="../slideLayouts/slideLayout308.xml"/><Relationship Id="rId24" Type="http://schemas.openxmlformats.org/officeDocument/2006/relationships/slideLayout" Target="../slideLayouts/slideLayout321.xml"/><Relationship Id="rId32" Type="http://schemas.openxmlformats.org/officeDocument/2006/relationships/slideLayout" Target="../slideLayouts/slideLayout329.xml"/><Relationship Id="rId37" Type="http://schemas.openxmlformats.org/officeDocument/2006/relationships/slideLayout" Target="../slideLayouts/slideLayout334.xml"/><Relationship Id="rId40" Type="http://schemas.openxmlformats.org/officeDocument/2006/relationships/slideLayout" Target="../slideLayouts/slideLayout337.xml"/><Relationship Id="rId45" Type="http://schemas.openxmlformats.org/officeDocument/2006/relationships/slideLayout" Target="../slideLayouts/slideLayout342.xml"/><Relationship Id="rId53" Type="http://schemas.openxmlformats.org/officeDocument/2006/relationships/slideLayout" Target="../slideLayouts/slideLayout350.xml"/><Relationship Id="rId58" Type="http://schemas.openxmlformats.org/officeDocument/2006/relationships/slideLayout" Target="../slideLayouts/slideLayout355.xml"/><Relationship Id="rId66" Type="http://schemas.openxmlformats.org/officeDocument/2006/relationships/image" Target="../media/image1.gif"/><Relationship Id="rId5" Type="http://schemas.openxmlformats.org/officeDocument/2006/relationships/slideLayout" Target="../slideLayouts/slideLayout302.xml"/><Relationship Id="rId61" Type="http://schemas.openxmlformats.org/officeDocument/2006/relationships/slideLayout" Target="../slideLayouts/slideLayout358.xml"/><Relationship Id="rId19" Type="http://schemas.openxmlformats.org/officeDocument/2006/relationships/slideLayout" Target="../slideLayouts/slideLayout316.xml"/><Relationship Id="rId14" Type="http://schemas.openxmlformats.org/officeDocument/2006/relationships/slideLayout" Target="../slideLayouts/slideLayout311.xml"/><Relationship Id="rId22" Type="http://schemas.openxmlformats.org/officeDocument/2006/relationships/slideLayout" Target="../slideLayouts/slideLayout319.xml"/><Relationship Id="rId27" Type="http://schemas.openxmlformats.org/officeDocument/2006/relationships/slideLayout" Target="../slideLayouts/slideLayout324.xml"/><Relationship Id="rId30" Type="http://schemas.openxmlformats.org/officeDocument/2006/relationships/slideLayout" Target="../slideLayouts/slideLayout327.xml"/><Relationship Id="rId35" Type="http://schemas.openxmlformats.org/officeDocument/2006/relationships/slideLayout" Target="../slideLayouts/slideLayout332.xml"/><Relationship Id="rId43" Type="http://schemas.openxmlformats.org/officeDocument/2006/relationships/slideLayout" Target="../slideLayouts/slideLayout340.xml"/><Relationship Id="rId48" Type="http://schemas.openxmlformats.org/officeDocument/2006/relationships/slideLayout" Target="../slideLayouts/slideLayout345.xml"/><Relationship Id="rId56" Type="http://schemas.openxmlformats.org/officeDocument/2006/relationships/slideLayout" Target="../slideLayouts/slideLayout353.xml"/><Relationship Id="rId64" Type="http://schemas.openxmlformats.org/officeDocument/2006/relationships/slideLayout" Target="../slideLayouts/slideLayout361.xml"/><Relationship Id="rId8" Type="http://schemas.openxmlformats.org/officeDocument/2006/relationships/slideLayout" Target="../slideLayouts/slideLayout305.xml"/><Relationship Id="rId51" Type="http://schemas.openxmlformats.org/officeDocument/2006/relationships/slideLayout" Target="../slideLayouts/slideLayout348.xml"/><Relationship Id="rId3" Type="http://schemas.openxmlformats.org/officeDocument/2006/relationships/slideLayout" Target="../slideLayouts/slideLayout300.xml"/><Relationship Id="rId12" Type="http://schemas.openxmlformats.org/officeDocument/2006/relationships/slideLayout" Target="../slideLayouts/slideLayout309.xml"/><Relationship Id="rId17" Type="http://schemas.openxmlformats.org/officeDocument/2006/relationships/slideLayout" Target="../slideLayouts/slideLayout314.xml"/><Relationship Id="rId25" Type="http://schemas.openxmlformats.org/officeDocument/2006/relationships/slideLayout" Target="../slideLayouts/slideLayout322.xml"/><Relationship Id="rId33" Type="http://schemas.openxmlformats.org/officeDocument/2006/relationships/slideLayout" Target="../slideLayouts/slideLayout330.xml"/><Relationship Id="rId38" Type="http://schemas.openxmlformats.org/officeDocument/2006/relationships/slideLayout" Target="../slideLayouts/slideLayout335.xml"/><Relationship Id="rId46" Type="http://schemas.openxmlformats.org/officeDocument/2006/relationships/slideLayout" Target="../slideLayouts/slideLayout343.xml"/><Relationship Id="rId59" Type="http://schemas.openxmlformats.org/officeDocument/2006/relationships/slideLayout" Target="../slideLayouts/slideLayout356.xml"/><Relationship Id="rId20" Type="http://schemas.openxmlformats.org/officeDocument/2006/relationships/slideLayout" Target="../slideLayouts/slideLayout317.xml"/><Relationship Id="rId41" Type="http://schemas.openxmlformats.org/officeDocument/2006/relationships/slideLayout" Target="../slideLayouts/slideLayout338.xml"/><Relationship Id="rId54" Type="http://schemas.openxmlformats.org/officeDocument/2006/relationships/slideLayout" Target="../slideLayouts/slideLayout351.xml"/><Relationship Id="rId62" Type="http://schemas.openxmlformats.org/officeDocument/2006/relationships/slideLayout" Target="../slideLayouts/slideLayout359.xml"/><Relationship Id="rId1" Type="http://schemas.openxmlformats.org/officeDocument/2006/relationships/slideLayout" Target="../slideLayouts/slideLayout298.xml"/><Relationship Id="rId6" Type="http://schemas.openxmlformats.org/officeDocument/2006/relationships/slideLayout" Target="../slideLayouts/slideLayout303.xml"/><Relationship Id="rId15" Type="http://schemas.openxmlformats.org/officeDocument/2006/relationships/slideLayout" Target="../slideLayouts/slideLayout312.xml"/><Relationship Id="rId23" Type="http://schemas.openxmlformats.org/officeDocument/2006/relationships/slideLayout" Target="../slideLayouts/slideLayout320.xml"/><Relationship Id="rId28" Type="http://schemas.openxmlformats.org/officeDocument/2006/relationships/slideLayout" Target="../slideLayouts/slideLayout325.xml"/><Relationship Id="rId36" Type="http://schemas.openxmlformats.org/officeDocument/2006/relationships/slideLayout" Target="../slideLayouts/slideLayout333.xml"/><Relationship Id="rId49" Type="http://schemas.openxmlformats.org/officeDocument/2006/relationships/slideLayout" Target="../slideLayouts/slideLayout346.xml"/><Relationship Id="rId57" Type="http://schemas.openxmlformats.org/officeDocument/2006/relationships/slideLayout" Target="../slideLayouts/slideLayout354.xml"/><Relationship Id="rId10" Type="http://schemas.openxmlformats.org/officeDocument/2006/relationships/slideLayout" Target="../slideLayouts/slideLayout307.xml"/><Relationship Id="rId31" Type="http://schemas.openxmlformats.org/officeDocument/2006/relationships/slideLayout" Target="../slideLayouts/slideLayout328.xml"/><Relationship Id="rId44" Type="http://schemas.openxmlformats.org/officeDocument/2006/relationships/slideLayout" Target="../slideLayouts/slideLayout341.xml"/><Relationship Id="rId52" Type="http://schemas.openxmlformats.org/officeDocument/2006/relationships/slideLayout" Target="../slideLayouts/slideLayout349.xml"/><Relationship Id="rId60" Type="http://schemas.openxmlformats.org/officeDocument/2006/relationships/slideLayout" Target="../slideLayouts/slideLayout357.xml"/><Relationship Id="rId65" Type="http://schemas.openxmlformats.org/officeDocument/2006/relationships/theme" Target="../theme/theme9.xml"/><Relationship Id="rId4" Type="http://schemas.openxmlformats.org/officeDocument/2006/relationships/slideLayout" Target="../slideLayouts/slideLayout301.xml"/><Relationship Id="rId9" Type="http://schemas.openxmlformats.org/officeDocument/2006/relationships/slideLayout" Target="../slideLayouts/slideLayout306.xml"/><Relationship Id="rId13" Type="http://schemas.openxmlformats.org/officeDocument/2006/relationships/slideLayout" Target="../slideLayouts/slideLayout310.xml"/><Relationship Id="rId18" Type="http://schemas.openxmlformats.org/officeDocument/2006/relationships/slideLayout" Target="../slideLayouts/slideLayout315.xml"/><Relationship Id="rId39" Type="http://schemas.openxmlformats.org/officeDocument/2006/relationships/slideLayout" Target="../slideLayouts/slideLayout3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AF7EE12-1B1F-6E41-A266-FC7AB4CE1D53}"/>
              </a:ext>
            </a:extLst>
          </p:cNvPr>
          <p:cNvGrpSpPr/>
          <p:nvPr/>
        </p:nvGrpSpPr>
        <p:grpSpPr>
          <a:xfrm>
            <a:off x="0" y="6244050"/>
            <a:ext cx="12192000" cy="613950"/>
            <a:chOff x="0" y="6244050"/>
            <a:chExt cx="12192000" cy="613950"/>
          </a:xfrm>
        </p:grpSpPr>
        <p:sp>
          <p:nvSpPr>
            <p:cNvPr id="14" name="Rectangle 13">
              <a:extLst>
                <a:ext uri="{FF2B5EF4-FFF2-40B4-BE49-F238E27FC236}">
                  <a16:creationId xmlns:a16="http://schemas.microsoft.com/office/drawing/2014/main" id="{5FC71CB0-7E7B-994A-BB76-A471F125A5D5}"/>
                </a:ext>
              </a:extLst>
            </p:cNvPr>
            <p:cNvSpPr/>
            <p:nvPr/>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3DE6A1C-3463-B344-8EA3-32F04801C3B6}"/>
                </a:ext>
              </a:extLst>
            </p:cNvPr>
            <p:cNvSpPr>
              <a:spLocks noChangeAspect="1"/>
            </p:cNvSpPr>
            <p:nvPr/>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Placeholder 1">
            <a:extLst>
              <a:ext uri="{FF2B5EF4-FFF2-40B4-BE49-F238E27FC236}">
                <a16:creationId xmlns:a16="http://schemas.microsoft.com/office/drawing/2014/main" id="{A31CF5B8-3843-4C44-B076-733FECA15EC5}"/>
              </a:ext>
            </a:extLst>
          </p:cNvPr>
          <p:cNvSpPr>
            <a:spLocks noGrp="1"/>
          </p:cNvSpPr>
          <p:nvPr>
            <p:ph type="title"/>
          </p:nvPr>
        </p:nvSpPr>
        <p:spPr>
          <a:xfrm>
            <a:off x="618065" y="609600"/>
            <a:ext cx="10965600" cy="1192742"/>
          </a:xfrm>
          <a:prstGeom prst="rect">
            <a:avLst/>
          </a:prstGeom>
        </p:spPr>
        <p:txBody>
          <a:bodyPr vert="horz" lIns="91440" tIns="45720" rIns="91440" bIns="45720" rtlCol="0" anchor="t">
            <a:normAutofit/>
          </a:bodyPr>
          <a:lstStyle/>
          <a:p>
            <a:r>
              <a:rPr lang="es-ES"/>
              <a:t>Haga clic para modificar el estilo de título del patrón</a:t>
            </a:r>
            <a:endParaRPr lang="en-GB"/>
          </a:p>
        </p:txBody>
      </p:sp>
      <p:sp>
        <p:nvSpPr>
          <p:cNvPr id="3" name="Text Placeholder 2">
            <a:extLst>
              <a:ext uri="{FF2B5EF4-FFF2-40B4-BE49-F238E27FC236}">
                <a16:creationId xmlns:a16="http://schemas.microsoft.com/office/drawing/2014/main" id="{04B6448B-A8FE-8245-A530-8A5CB18A6A48}"/>
              </a:ext>
            </a:extLst>
          </p:cNvPr>
          <p:cNvSpPr>
            <a:spLocks noGrp="1"/>
          </p:cNvSpPr>
          <p:nvPr>
            <p:ph type="body" idx="1"/>
          </p:nvPr>
        </p:nvSpPr>
        <p:spPr>
          <a:xfrm>
            <a:off x="618066" y="1802342"/>
            <a:ext cx="10965600" cy="44460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A0FE6130-EAEB-B04D-86A2-E9905AE4B939}"/>
              </a:ext>
            </a:extLst>
          </p:cNvPr>
          <p:cNvSpPr>
            <a:spLocks noGrp="1"/>
          </p:cNvSpPr>
          <p:nvPr>
            <p:ph type="ftr" sz="quarter" idx="3"/>
          </p:nvPr>
        </p:nvSpPr>
        <p:spPr>
          <a:xfrm>
            <a:off x="6493933" y="6498000"/>
            <a:ext cx="4846744" cy="360000"/>
          </a:xfrm>
          <a:prstGeom prst="rect">
            <a:avLst/>
          </a:prstGeom>
        </p:spPr>
        <p:txBody>
          <a:bodyPr vert="horz" lIns="0" tIns="0" rIns="0" bIns="0" rtlCol="0" anchor="ctr"/>
          <a:lstStyle>
            <a:lvl1pPr algn="r">
              <a:defRPr sz="800">
                <a:solidFill>
                  <a:schemeClr val="tx2"/>
                </a:solidFill>
              </a:defRPr>
            </a:lvl1pPr>
          </a:lstStyle>
          <a:p>
            <a:r>
              <a:rPr lang="es-MX"/>
              <a:t>Source: </a:t>
            </a:r>
          </a:p>
        </p:txBody>
      </p:sp>
      <p:sp>
        <p:nvSpPr>
          <p:cNvPr id="6" name="Slide Number Placeholder 5">
            <a:extLst>
              <a:ext uri="{FF2B5EF4-FFF2-40B4-BE49-F238E27FC236}">
                <a16:creationId xmlns:a16="http://schemas.microsoft.com/office/drawing/2014/main" id="{1DF428C4-5799-FC45-BFFF-784BF2BE3632}"/>
              </a:ext>
            </a:extLst>
          </p:cNvPr>
          <p:cNvSpPr>
            <a:spLocks noGrp="1"/>
          </p:cNvSpPr>
          <p:nvPr>
            <p:ph type="sldNum" sz="quarter" idx="4"/>
          </p:nvPr>
        </p:nvSpPr>
        <p:spPr>
          <a:xfrm>
            <a:off x="11365923" y="6498000"/>
            <a:ext cx="464127" cy="360000"/>
          </a:xfrm>
          <a:prstGeom prst="rect">
            <a:avLst/>
          </a:prstGeom>
        </p:spPr>
        <p:txBody>
          <a:bodyPr vert="horz" lIns="0" tIns="0" rIns="0" bIns="0" rtlCol="0" anchor="ctr"/>
          <a:lstStyle>
            <a:lvl1pPr algn="r">
              <a:defRPr sz="800">
                <a:solidFill>
                  <a:schemeClr val="tx2"/>
                </a:solidFill>
              </a:defRPr>
            </a:lvl1pPr>
          </a:lstStyle>
          <a:p>
            <a:fld id="{67322826-FB53-4EA8-B4DD-786783600E55}" type="slidenum">
              <a:rPr lang="es-MX" smtClean="0"/>
              <a:t>‹Nº›</a:t>
            </a:fld>
            <a:endParaRPr lang="es-MX"/>
          </a:p>
        </p:txBody>
      </p:sp>
      <p:pic>
        <p:nvPicPr>
          <p:cNvPr id="11" name="Graphic 6">
            <a:extLst>
              <a:ext uri="{FF2B5EF4-FFF2-40B4-BE49-F238E27FC236}">
                <a16:creationId xmlns:a16="http://schemas.microsoft.com/office/drawing/2014/main" id="{99C38C30-D4FE-4541-AAED-7567F19F1ADE}"/>
              </a:ext>
            </a:extLst>
          </p:cNvPr>
          <p:cNvPicPr>
            <a:picLocks noChangeAspect="1"/>
          </p:cNvPicPr>
          <p:nvPr/>
        </p:nvPicPr>
        <p:blipFill>
          <a:blip r:embed="rId19">
            <a:extLst>
              <a:ext uri="{28A0092B-C50C-407E-A947-70E740481C1C}">
                <a14:useLocalDpi xmlns:a14="http://schemas.microsoft.com/office/drawing/2010/main" val="0"/>
              </a:ext>
            </a:extLst>
          </a:blip>
          <a:srcRect/>
          <a:stretch/>
        </p:blipFill>
        <p:spPr>
          <a:xfrm>
            <a:off x="5940093" y="6335796"/>
            <a:ext cx="320400" cy="320400"/>
          </a:xfrm>
          <a:prstGeom prst="rect">
            <a:avLst/>
          </a:prstGeom>
        </p:spPr>
      </p:pic>
    </p:spTree>
    <p:extLst>
      <p:ext uri="{BB962C8B-B14F-4D97-AF65-F5344CB8AC3E}">
        <p14:creationId xmlns:p14="http://schemas.microsoft.com/office/powerpoint/2010/main" val="1062046107"/>
      </p:ext>
    </p:extLst>
  </p:cSld>
  <p:clrMap bg1="lt1" tx1="dk1" bg2="lt2" tx2="dk2" accent1="accent1" accent2="accent2" accent3="accent3" accent4="accent4" accent5="accent5" accent6="accent6" hlink="hlink" folHlink="folHlink"/>
  <p:sldLayoutIdLst>
    <p:sldLayoutId id="2147484037" r:id="rId1"/>
    <p:sldLayoutId id="2147484038" r:id="rId2"/>
    <p:sldLayoutId id="2147484039" r:id="rId3"/>
    <p:sldLayoutId id="2147484040" r:id="rId4"/>
    <p:sldLayoutId id="2147484041" r:id="rId5"/>
    <p:sldLayoutId id="2147484042" r:id="rId6"/>
    <p:sldLayoutId id="2147484043" r:id="rId7"/>
    <p:sldLayoutId id="2147484044" r:id="rId8"/>
    <p:sldLayoutId id="2147484045"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dt="0"/>
  <p:txStyles>
    <p:title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p:titleStyle>
    <p:body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accent1"/>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26">
          <p15:clr>
            <a:srgbClr val="A4A3A4"/>
          </p15:clr>
        </p15:guide>
        <p15:guide id="4" pos="384">
          <p15:clr>
            <a:srgbClr val="F26B43"/>
          </p15:clr>
        </p15:guide>
        <p15:guide id="5" pos="7452">
          <p15:clr>
            <a:srgbClr val="A4A3A4"/>
          </p15:clr>
        </p15:guide>
        <p15:guide id="6" pos="7294">
          <p15:clr>
            <a:srgbClr val="F26B43"/>
          </p15:clr>
        </p15:guide>
        <p15:guide id="7" orient="horz" pos="4092">
          <p15:clr>
            <a:srgbClr val="A4A3A4"/>
          </p15:clr>
        </p15:guide>
        <p15:guide id="8" orient="horz" pos="224">
          <p15:clr>
            <a:srgbClr val="A4A3A4"/>
          </p15:clr>
        </p15:guide>
        <p15:guide id="9" orient="horz" pos="384">
          <p15:clr>
            <a:srgbClr val="F26B43"/>
          </p15:clr>
        </p15:guide>
        <p15:guide id="10" orient="horz" pos="3934">
          <p15:clr>
            <a:srgbClr val="F26B43"/>
          </p15:clr>
        </p15:guide>
        <p15:guide id="11" orient="horz" pos="1535">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AF7EE12-1B1F-6E41-A266-FC7AB4CE1D53}"/>
              </a:ext>
            </a:extLst>
          </p:cNvPr>
          <p:cNvGrpSpPr/>
          <p:nvPr userDrawn="1"/>
        </p:nvGrpSpPr>
        <p:grpSpPr>
          <a:xfrm>
            <a:off x="0" y="6244050"/>
            <a:ext cx="12192000" cy="613950"/>
            <a:chOff x="0" y="6244050"/>
            <a:chExt cx="12192000" cy="613950"/>
          </a:xfrm>
        </p:grpSpPr>
        <p:sp>
          <p:nvSpPr>
            <p:cNvPr id="14" name="Rectangle 13">
              <a:extLst>
                <a:ext uri="{FF2B5EF4-FFF2-40B4-BE49-F238E27FC236}">
                  <a16:creationId xmlns:a16="http://schemas.microsoft.com/office/drawing/2014/main" id="{5FC71CB0-7E7B-994A-BB76-A471F125A5D5}"/>
                </a:ext>
              </a:extLst>
            </p:cNvPr>
            <p:cNvSpPr/>
            <p:nvPr userDrawn="1"/>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3DE6A1C-3463-B344-8EA3-32F04801C3B6}"/>
                </a:ext>
              </a:extLst>
            </p:cNvPr>
            <p:cNvSpPr>
              <a:spLocks noChangeAspect="1"/>
            </p:cNvSpPr>
            <p:nvPr userDrawn="1"/>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Placeholder 1">
            <a:extLst>
              <a:ext uri="{FF2B5EF4-FFF2-40B4-BE49-F238E27FC236}">
                <a16:creationId xmlns:a16="http://schemas.microsoft.com/office/drawing/2014/main" id="{A31CF5B8-3843-4C44-B076-733FECA15EC5}"/>
              </a:ext>
            </a:extLst>
          </p:cNvPr>
          <p:cNvSpPr>
            <a:spLocks noGrp="1"/>
          </p:cNvSpPr>
          <p:nvPr>
            <p:ph type="title"/>
          </p:nvPr>
        </p:nvSpPr>
        <p:spPr>
          <a:xfrm>
            <a:off x="618065" y="609600"/>
            <a:ext cx="10965600" cy="1192742"/>
          </a:xfrm>
          <a:prstGeom prst="rect">
            <a:avLst/>
          </a:prstGeom>
        </p:spPr>
        <p:txBody>
          <a:bodyPr vert="horz" lIns="91440" tIns="45720" rIns="91440" bIns="45720" rtlCol="0" anchor="t">
            <a:normAutofit/>
          </a:bodyPr>
          <a:lstStyle/>
          <a:p>
            <a:r>
              <a:rPr lang="en-GB"/>
              <a:t>Click to edit Master title style</a:t>
            </a:r>
          </a:p>
        </p:txBody>
      </p:sp>
      <p:sp>
        <p:nvSpPr>
          <p:cNvPr id="3" name="Text Placeholder 2">
            <a:extLst>
              <a:ext uri="{FF2B5EF4-FFF2-40B4-BE49-F238E27FC236}">
                <a16:creationId xmlns:a16="http://schemas.microsoft.com/office/drawing/2014/main" id="{04B6448B-A8FE-8245-A530-8A5CB18A6A48}"/>
              </a:ext>
            </a:extLst>
          </p:cNvPr>
          <p:cNvSpPr>
            <a:spLocks noGrp="1"/>
          </p:cNvSpPr>
          <p:nvPr>
            <p:ph type="body" idx="1"/>
          </p:nvPr>
        </p:nvSpPr>
        <p:spPr>
          <a:xfrm>
            <a:off x="618066" y="1802342"/>
            <a:ext cx="10965600" cy="44460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A0FE6130-EAEB-B04D-86A2-E9905AE4B939}"/>
              </a:ext>
            </a:extLst>
          </p:cNvPr>
          <p:cNvSpPr>
            <a:spLocks noGrp="1"/>
          </p:cNvSpPr>
          <p:nvPr>
            <p:ph type="ftr" sz="quarter" idx="3"/>
          </p:nvPr>
        </p:nvSpPr>
        <p:spPr>
          <a:xfrm>
            <a:off x="6493933" y="6498000"/>
            <a:ext cx="4846744" cy="360000"/>
          </a:xfrm>
          <a:prstGeom prst="rect">
            <a:avLst/>
          </a:prstGeom>
        </p:spPr>
        <p:txBody>
          <a:bodyPr vert="horz" lIns="0" tIns="0" rIns="0" bIns="0" rtlCol="0" anchor="ctr"/>
          <a:lstStyle>
            <a:lvl1pPr algn="r">
              <a:defRPr sz="800">
                <a:solidFill>
                  <a:schemeClr val="tx2"/>
                </a:solidFill>
              </a:defRPr>
            </a:lvl1pPr>
          </a:lstStyle>
          <a:p>
            <a:endParaRPr lang="en-GB"/>
          </a:p>
        </p:txBody>
      </p:sp>
      <p:sp>
        <p:nvSpPr>
          <p:cNvPr id="6" name="Slide Number Placeholder 5">
            <a:extLst>
              <a:ext uri="{FF2B5EF4-FFF2-40B4-BE49-F238E27FC236}">
                <a16:creationId xmlns:a16="http://schemas.microsoft.com/office/drawing/2014/main" id="{1DF428C4-5799-FC45-BFFF-784BF2BE3632}"/>
              </a:ext>
            </a:extLst>
          </p:cNvPr>
          <p:cNvSpPr>
            <a:spLocks noGrp="1"/>
          </p:cNvSpPr>
          <p:nvPr>
            <p:ph type="sldNum" sz="quarter" idx="4"/>
          </p:nvPr>
        </p:nvSpPr>
        <p:spPr>
          <a:xfrm>
            <a:off x="11365923" y="6498000"/>
            <a:ext cx="464127" cy="360000"/>
          </a:xfrm>
          <a:prstGeom prst="rect">
            <a:avLst/>
          </a:prstGeom>
        </p:spPr>
        <p:txBody>
          <a:bodyPr vert="horz" lIns="0" tIns="0" rIns="0" bIns="0" rtlCol="0" anchor="ctr"/>
          <a:lstStyle>
            <a:lvl1pPr algn="r">
              <a:defRPr sz="800">
                <a:solidFill>
                  <a:schemeClr val="tx2"/>
                </a:solidFill>
              </a:defRPr>
            </a:lvl1pPr>
          </a:lstStyle>
          <a:p>
            <a:fld id="{AB1D7550-0EB0-3A43-B3ED-278106F7B6C0}" type="slidenum">
              <a:rPr lang="en-GB" smtClean="0"/>
              <a:pPr/>
              <a:t>‹Nº›</a:t>
            </a:fld>
            <a:endParaRPr lang="en-GB"/>
          </a:p>
        </p:txBody>
      </p:sp>
      <p:pic>
        <p:nvPicPr>
          <p:cNvPr id="11" name="Graphic 6">
            <a:extLst>
              <a:ext uri="{FF2B5EF4-FFF2-40B4-BE49-F238E27FC236}">
                <a16:creationId xmlns:a16="http://schemas.microsoft.com/office/drawing/2014/main" id="{99C38C30-D4FE-4541-AAED-7567F19F1ADE}"/>
              </a:ext>
            </a:extLst>
          </p:cNvPr>
          <p:cNvPicPr>
            <a:picLocks noChangeAspect="1"/>
          </p:cNvPicPr>
          <p:nvPr userDrawn="1"/>
        </p:nvPicPr>
        <p:blipFill>
          <a:blip r:embed="rId16">
            <a:extLst>
              <a:ext uri="{28A0092B-C50C-407E-A947-70E740481C1C}">
                <a14:useLocalDpi xmlns:a14="http://schemas.microsoft.com/office/drawing/2010/main" val="0"/>
              </a:ext>
            </a:extLst>
          </a:blip>
          <a:srcRect/>
          <a:stretch/>
        </p:blipFill>
        <p:spPr>
          <a:xfrm>
            <a:off x="5940093" y="6335796"/>
            <a:ext cx="320400" cy="320400"/>
          </a:xfrm>
          <a:prstGeom prst="rect">
            <a:avLst/>
          </a:prstGeom>
        </p:spPr>
      </p:pic>
    </p:spTree>
    <p:extLst>
      <p:ext uri="{BB962C8B-B14F-4D97-AF65-F5344CB8AC3E}">
        <p14:creationId xmlns:p14="http://schemas.microsoft.com/office/powerpoint/2010/main" val="1321573657"/>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Lst>
  <p:hf hdr="0" dt="0"/>
  <p:txStyles>
    <p:title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p:titleStyle>
    <p:body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accent1"/>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26">
          <p15:clr>
            <a:srgbClr val="A4A3A4"/>
          </p15:clr>
        </p15:guide>
        <p15:guide id="4" pos="384">
          <p15:clr>
            <a:srgbClr val="F26B43"/>
          </p15:clr>
        </p15:guide>
        <p15:guide id="5" pos="7452">
          <p15:clr>
            <a:srgbClr val="A4A3A4"/>
          </p15:clr>
        </p15:guide>
        <p15:guide id="6" pos="7294">
          <p15:clr>
            <a:srgbClr val="F26B43"/>
          </p15:clr>
        </p15:guide>
        <p15:guide id="7" orient="horz" pos="4092">
          <p15:clr>
            <a:srgbClr val="A4A3A4"/>
          </p15:clr>
        </p15:guide>
        <p15:guide id="8" orient="horz" pos="224">
          <p15:clr>
            <a:srgbClr val="A4A3A4"/>
          </p15:clr>
        </p15:guide>
        <p15:guide id="9" orient="horz" pos="384">
          <p15:clr>
            <a:srgbClr val="F26B43"/>
          </p15:clr>
        </p15:guide>
        <p15:guide id="10" orient="horz" pos="3934">
          <p15:clr>
            <a:srgbClr val="F26B43"/>
          </p15:clr>
        </p15:guide>
        <p15:guide id="11" orient="horz" pos="1535">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E16E558-7B46-FD80-0530-EA162C8D2DD0}"/>
              </a:ext>
            </a:extLst>
          </p:cNvPr>
          <p:cNvSpPr>
            <a:spLocks noGrp="1"/>
          </p:cNvSpPr>
          <p:nvPr>
            <p:ph type="ftr" sz="quarter" idx="3"/>
          </p:nvPr>
        </p:nvSpPr>
        <p:spPr>
          <a:xfrm>
            <a:off x="6096000" y="6296425"/>
            <a:ext cx="5382691" cy="421246"/>
          </a:xfrm>
          <a:prstGeom prst="rect">
            <a:avLst/>
          </a:prstGeom>
        </p:spPr>
        <p:txBody>
          <a:bodyPr vert="horz" lIns="91440" tIns="45720" rIns="91440" bIns="45720" rtlCol="0" anchor="ctr"/>
          <a:lstStyle>
            <a:lvl1pPr algn="r">
              <a:defRPr sz="800" b="0" i="1">
                <a:solidFill>
                  <a:schemeClr val="tx1"/>
                </a:solidFill>
                <a:latin typeface="Poppins Light" pitchFamily="2" charset="77"/>
                <a:cs typeface="Poppins Light" pitchFamily="2" charset="77"/>
              </a:defRPr>
            </a:lvl1pPr>
          </a:lstStyle>
          <a:p>
            <a:endParaRPr lang="en-GB"/>
          </a:p>
        </p:txBody>
      </p:sp>
      <p:sp>
        <p:nvSpPr>
          <p:cNvPr id="3" name="Slide Number Placeholder 2">
            <a:extLst>
              <a:ext uri="{FF2B5EF4-FFF2-40B4-BE49-F238E27FC236}">
                <a16:creationId xmlns:a16="http://schemas.microsoft.com/office/drawing/2014/main" id="{74050894-5538-1638-22C9-1AE0C5D95773}"/>
              </a:ext>
            </a:extLst>
          </p:cNvPr>
          <p:cNvSpPr>
            <a:spLocks noGrp="1"/>
          </p:cNvSpPr>
          <p:nvPr>
            <p:ph type="sldNum" sz="quarter" idx="4"/>
          </p:nvPr>
        </p:nvSpPr>
        <p:spPr>
          <a:xfrm>
            <a:off x="11478691" y="6296425"/>
            <a:ext cx="357625" cy="421246"/>
          </a:xfrm>
          <a:prstGeom prst="rect">
            <a:avLst/>
          </a:prstGeom>
        </p:spPr>
        <p:txBody>
          <a:bodyPr vert="horz" lIns="91440" tIns="45720" rIns="91440" bIns="45720" rtlCol="0" anchor="ctr"/>
          <a:lstStyle>
            <a:lvl1pPr algn="r">
              <a:defRPr sz="800" b="0" i="0">
                <a:solidFill>
                  <a:schemeClr val="tx1"/>
                </a:solidFill>
                <a:latin typeface="Poppins Light" pitchFamily="2" charset="77"/>
                <a:cs typeface="Poppins Light" pitchFamily="2" charset="77"/>
              </a:defRPr>
            </a:lvl1pPr>
          </a:lstStyle>
          <a:p>
            <a:fld id="{41E71DB5-5680-5541-BB1B-1B8E18C31C82}" type="slidenum">
              <a:rPr lang="en-GB" smtClean="0"/>
              <a:pPr/>
              <a:t>‹Nº›</a:t>
            </a:fld>
            <a:endParaRPr lang="en-GB"/>
          </a:p>
        </p:txBody>
      </p:sp>
      <p:sp>
        <p:nvSpPr>
          <p:cNvPr id="4" name="Text Placeholder 3">
            <a:extLst>
              <a:ext uri="{FF2B5EF4-FFF2-40B4-BE49-F238E27FC236}">
                <a16:creationId xmlns:a16="http://schemas.microsoft.com/office/drawing/2014/main" id="{9484997E-868F-7161-FD80-0AB5EE9301E8}"/>
              </a:ext>
            </a:extLst>
          </p:cNvPr>
          <p:cNvSpPr>
            <a:spLocks noGrp="1"/>
          </p:cNvSpPr>
          <p:nvPr>
            <p:ph type="body" idx="1"/>
          </p:nvPr>
        </p:nvSpPr>
        <p:spPr>
          <a:xfrm>
            <a:off x="713309" y="1852409"/>
            <a:ext cx="10765383" cy="4039142"/>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Title Placeholder 9">
            <a:extLst>
              <a:ext uri="{FF2B5EF4-FFF2-40B4-BE49-F238E27FC236}">
                <a16:creationId xmlns:a16="http://schemas.microsoft.com/office/drawing/2014/main" id="{4E957452-906A-4D83-78E1-6E866C22B9C2}"/>
              </a:ext>
            </a:extLst>
          </p:cNvPr>
          <p:cNvSpPr>
            <a:spLocks noGrp="1"/>
          </p:cNvSpPr>
          <p:nvPr>
            <p:ph type="title"/>
          </p:nvPr>
        </p:nvSpPr>
        <p:spPr>
          <a:xfrm>
            <a:off x="713309" y="630452"/>
            <a:ext cx="10765383" cy="1088701"/>
          </a:xfrm>
          <a:prstGeom prst="rect">
            <a:avLst/>
          </a:prstGeom>
        </p:spPr>
        <p:txBody>
          <a:bodyPr vert="horz" lIns="91440" tIns="45720" rIns="91440" bIns="45720" rtlCol="0" anchor="t">
            <a:noAutofit/>
          </a:bodyPr>
          <a:lstStyle/>
          <a:p>
            <a:r>
              <a:rPr lang="en-GB"/>
              <a:t>Click to edit Master title style</a:t>
            </a:r>
          </a:p>
        </p:txBody>
      </p:sp>
      <p:cxnSp>
        <p:nvCxnSpPr>
          <p:cNvPr id="12" name="Straight Connector 11">
            <a:extLst>
              <a:ext uri="{FF2B5EF4-FFF2-40B4-BE49-F238E27FC236}">
                <a16:creationId xmlns:a16="http://schemas.microsoft.com/office/drawing/2014/main" id="{B8F0974E-49C5-B960-B4F8-5964DD923856}"/>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pic>
        <p:nvPicPr>
          <p:cNvPr id="5" name="Graphic 4">
            <a:extLst>
              <a:ext uri="{FF2B5EF4-FFF2-40B4-BE49-F238E27FC236}">
                <a16:creationId xmlns:a16="http://schemas.microsoft.com/office/drawing/2014/main" id="{1A196204-FC1A-5216-AF83-73D0AFFCAFA0}"/>
              </a:ext>
            </a:extLst>
          </p:cNvPr>
          <p:cNvPicPr>
            <a:picLocks noChangeAspect="1"/>
          </p:cNvPicPr>
          <p:nvPr userDrawn="1"/>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05436" y="6362533"/>
            <a:ext cx="1169392" cy="330727"/>
          </a:xfrm>
          <a:prstGeom prst="rect">
            <a:avLst/>
          </a:prstGeom>
        </p:spPr>
      </p:pic>
    </p:spTree>
    <p:extLst>
      <p:ext uri="{BB962C8B-B14F-4D97-AF65-F5344CB8AC3E}">
        <p14:creationId xmlns:p14="http://schemas.microsoft.com/office/powerpoint/2010/main" val="44217618"/>
      </p:ext>
    </p:extLst>
  </p:cSld>
  <p:clrMap bg1="lt1" tx1="dk1" bg2="lt2" tx2="dk2" accent1="accent1" accent2="accent2" accent3="accent3" accent4="accent4" accent5="accent5" accent6="accent6" hlink="hlink" folHlink="folHlink"/>
  <p:sldLayoutIdLst>
    <p:sldLayoutId id="2147484048" r:id="rId1"/>
    <p:sldLayoutId id="2147484049" r:id="rId2"/>
    <p:sldLayoutId id="2147484050" r:id="rId3"/>
    <p:sldLayoutId id="2147484051" r:id="rId4"/>
    <p:sldLayoutId id="2147484052" r:id="rId5"/>
    <p:sldLayoutId id="2147484053" r:id="rId6"/>
    <p:sldLayoutId id="2147484054" r:id="rId7"/>
    <p:sldLayoutId id="2147484055" r:id="rId8"/>
    <p:sldLayoutId id="2147484056" r:id="rId9"/>
    <p:sldLayoutId id="2147484057" r:id="rId10"/>
    <p:sldLayoutId id="2147484058" r:id="rId11"/>
    <p:sldLayoutId id="2147484059" r:id="rId12"/>
    <p:sldLayoutId id="2147484060" r:id="rId13"/>
    <p:sldLayoutId id="2147484061" r:id="rId14"/>
    <p:sldLayoutId id="2147484062" r:id="rId15"/>
    <p:sldLayoutId id="2147484063" r:id="rId16"/>
    <p:sldLayoutId id="2147484064" r:id="rId17"/>
    <p:sldLayoutId id="2147484065" r:id="rId18"/>
  </p:sldLayoutIdLst>
  <p:hf hdr="0" dt="0"/>
  <p:txStyles>
    <p:titleStyle>
      <a:lvl1pPr algn="l" defTabSz="363702" rtl="0" eaLnBrk="1" latinLnBrk="0" hangingPunct="1">
        <a:lnSpc>
          <a:spcPct val="90000"/>
        </a:lnSpc>
        <a:spcBef>
          <a:spcPct val="0"/>
        </a:spcBef>
        <a:buNone/>
        <a:defRPr sz="2800" b="0" i="0" kern="1200" cap="none" baseline="0">
          <a:solidFill>
            <a:schemeClr val="tx1"/>
          </a:solidFill>
          <a:latin typeface="+mj-lt"/>
          <a:ea typeface="Poppins Medium" pitchFamily="2" charset="77"/>
          <a:cs typeface="Poppins Medium" pitchFamily="2" charset="77"/>
        </a:defRPr>
      </a:lvl1pPr>
    </p:titleStyle>
    <p:bodyStyle>
      <a:lvl1pPr marL="0" indent="0" algn="l" defTabSz="363702" rtl="0" eaLnBrk="1" latinLnBrk="0" hangingPunct="1">
        <a:lnSpc>
          <a:spcPct val="110000"/>
        </a:lnSpc>
        <a:spcBef>
          <a:spcPts val="0"/>
        </a:spcBef>
        <a:spcAft>
          <a:spcPts val="1200"/>
        </a:spcAft>
        <a:buFont typeface="Arial" panose="020B0604020202020204" pitchFamily="34" charset="0"/>
        <a:buNone/>
        <a:defRPr sz="1600" b="0" i="0" kern="1200">
          <a:solidFill>
            <a:schemeClr val="tx1"/>
          </a:solidFill>
          <a:latin typeface="+mn-lt"/>
          <a:ea typeface="+mn-ea"/>
          <a:cs typeface="Poppins ExtraLight" pitchFamily="2" charset="77"/>
        </a:defRPr>
      </a:lvl1pPr>
      <a:lvl2pPr marL="0" indent="0" algn="l" defTabSz="363702" rtl="0" eaLnBrk="1" latinLnBrk="0" hangingPunct="1">
        <a:lnSpc>
          <a:spcPct val="100000"/>
        </a:lnSpc>
        <a:spcBef>
          <a:spcPts val="0"/>
        </a:spcBef>
        <a:spcAft>
          <a:spcPts val="1200"/>
        </a:spcAft>
        <a:buFont typeface="Arial"/>
        <a:buNone/>
        <a:tabLst/>
        <a:defRPr sz="2000" b="0" i="0" kern="1200">
          <a:gradFill>
            <a:gsLst>
              <a:gs pos="0">
                <a:schemeClr val="accent2"/>
              </a:gs>
              <a:gs pos="100000">
                <a:schemeClr val="tx2"/>
              </a:gs>
            </a:gsLst>
            <a:lin ang="0" scaled="1"/>
          </a:gradFill>
          <a:latin typeface="+mj-lt"/>
          <a:ea typeface="+mn-ea"/>
          <a:cs typeface="Poppins Medium" pitchFamily="2" charset="77"/>
        </a:defRPr>
      </a:lvl2pPr>
      <a:lvl3pPr marL="356400" indent="-356400" algn="l" defTabSz="363702" rtl="0" eaLnBrk="1" latinLnBrk="0" hangingPunct="1">
        <a:lnSpc>
          <a:spcPct val="110000"/>
        </a:lnSpc>
        <a:spcBef>
          <a:spcPts val="0"/>
        </a:spcBef>
        <a:spcAft>
          <a:spcPts val="600"/>
        </a:spcAft>
        <a:buClr>
          <a:schemeClr val="tx1"/>
        </a:buClr>
        <a:buFont typeface="Arial" panose="020B0604020202020204" pitchFamily="34" charset="0"/>
        <a:buChar char="•"/>
        <a:tabLst/>
        <a:defRPr sz="1600" b="0" i="0" kern="1200">
          <a:solidFill>
            <a:schemeClr val="tx1"/>
          </a:solidFill>
          <a:latin typeface="+mn-lt"/>
          <a:ea typeface="+mn-ea"/>
          <a:cs typeface="Poppins ExtraLight" pitchFamily="2" charset="77"/>
        </a:defRPr>
      </a:lvl3pPr>
      <a:lvl4pPr marL="680400" indent="-320400" algn="l" defTabSz="363702" rtl="0" eaLnBrk="1" latinLnBrk="0" hangingPunct="1">
        <a:lnSpc>
          <a:spcPct val="110000"/>
        </a:lnSpc>
        <a:spcBef>
          <a:spcPts val="0"/>
        </a:spcBef>
        <a:spcAft>
          <a:spcPts val="600"/>
        </a:spcAft>
        <a:buClr>
          <a:schemeClr val="tx1"/>
        </a:buClr>
        <a:buFont typeface="Arial" panose="020B0604020202020204" pitchFamily="34" charset="0"/>
        <a:buChar char="•"/>
        <a:tabLst/>
        <a:defRPr sz="1600" b="0" i="0" kern="1200">
          <a:solidFill>
            <a:schemeClr val="tx1"/>
          </a:solidFill>
          <a:latin typeface="+mn-lt"/>
          <a:ea typeface="+mn-ea"/>
          <a:cs typeface="Poppins ExtraLight" pitchFamily="2" charset="77"/>
        </a:defRPr>
      </a:lvl4pPr>
      <a:lvl5pPr marL="3055" indent="0" algn="l" defTabSz="363702" rtl="0" eaLnBrk="1" latinLnBrk="0" hangingPunct="1">
        <a:lnSpc>
          <a:spcPct val="90000"/>
        </a:lnSpc>
        <a:spcBef>
          <a:spcPts val="199"/>
        </a:spcBef>
        <a:buFont typeface="Arial"/>
        <a:buNone/>
        <a:tabLst/>
        <a:defRPr sz="1600" b="1" kern="1200">
          <a:solidFill>
            <a:schemeClr val="tx1"/>
          </a:solidFill>
          <a:latin typeface="+mj-lt"/>
          <a:ea typeface="+mn-ea"/>
          <a:cs typeface="Poppins" pitchFamily="2" charset="77"/>
        </a:defRPr>
      </a:lvl5pPr>
      <a:lvl6pPr marL="1000180"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6pPr>
      <a:lvl7pPr marL="1182032"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7pPr>
      <a:lvl8pPr marL="1363883"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8pPr>
      <a:lvl9pPr marL="1545734"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9pPr>
    </p:bodyStyle>
    <p:otherStyle>
      <a:defPPr>
        <a:defRPr lang="en-US"/>
      </a:defPPr>
      <a:lvl1pPr marL="0" algn="l" defTabSz="363702" rtl="0" eaLnBrk="1" latinLnBrk="0" hangingPunct="1">
        <a:defRPr sz="716" kern="1200">
          <a:solidFill>
            <a:schemeClr val="tx1"/>
          </a:solidFill>
          <a:latin typeface="+mn-lt"/>
          <a:ea typeface="+mn-ea"/>
          <a:cs typeface="+mn-cs"/>
        </a:defRPr>
      </a:lvl1pPr>
      <a:lvl2pPr marL="181851" algn="l" defTabSz="363702" rtl="0" eaLnBrk="1" latinLnBrk="0" hangingPunct="1">
        <a:defRPr sz="716" kern="1200">
          <a:solidFill>
            <a:schemeClr val="tx1"/>
          </a:solidFill>
          <a:latin typeface="+mn-lt"/>
          <a:ea typeface="+mn-ea"/>
          <a:cs typeface="+mn-cs"/>
        </a:defRPr>
      </a:lvl2pPr>
      <a:lvl3pPr marL="363702" algn="l" defTabSz="363702" rtl="0" eaLnBrk="1" latinLnBrk="0" hangingPunct="1">
        <a:defRPr sz="716" kern="1200">
          <a:solidFill>
            <a:schemeClr val="tx1"/>
          </a:solidFill>
          <a:latin typeface="+mn-lt"/>
          <a:ea typeface="+mn-ea"/>
          <a:cs typeface="+mn-cs"/>
        </a:defRPr>
      </a:lvl3pPr>
      <a:lvl4pPr marL="545552" algn="l" defTabSz="363702" rtl="0" eaLnBrk="1" latinLnBrk="0" hangingPunct="1">
        <a:defRPr sz="716" kern="1200">
          <a:solidFill>
            <a:schemeClr val="tx1"/>
          </a:solidFill>
          <a:latin typeface="+mn-lt"/>
          <a:ea typeface="+mn-ea"/>
          <a:cs typeface="+mn-cs"/>
        </a:defRPr>
      </a:lvl4pPr>
      <a:lvl5pPr marL="727404" algn="l" defTabSz="363702" rtl="0" eaLnBrk="1" latinLnBrk="0" hangingPunct="1">
        <a:defRPr sz="716" kern="1200">
          <a:solidFill>
            <a:schemeClr val="tx1"/>
          </a:solidFill>
          <a:latin typeface="+mn-lt"/>
          <a:ea typeface="+mn-ea"/>
          <a:cs typeface="+mn-cs"/>
        </a:defRPr>
      </a:lvl5pPr>
      <a:lvl6pPr marL="909255" algn="l" defTabSz="363702" rtl="0" eaLnBrk="1" latinLnBrk="0" hangingPunct="1">
        <a:defRPr sz="716" kern="1200">
          <a:solidFill>
            <a:schemeClr val="tx1"/>
          </a:solidFill>
          <a:latin typeface="+mn-lt"/>
          <a:ea typeface="+mn-ea"/>
          <a:cs typeface="+mn-cs"/>
        </a:defRPr>
      </a:lvl6pPr>
      <a:lvl7pPr marL="1091105" algn="l" defTabSz="363702" rtl="0" eaLnBrk="1" latinLnBrk="0" hangingPunct="1">
        <a:defRPr sz="716" kern="1200">
          <a:solidFill>
            <a:schemeClr val="tx1"/>
          </a:solidFill>
          <a:latin typeface="+mn-lt"/>
          <a:ea typeface="+mn-ea"/>
          <a:cs typeface="+mn-cs"/>
        </a:defRPr>
      </a:lvl7pPr>
      <a:lvl8pPr marL="1272957" algn="l" defTabSz="363702" rtl="0" eaLnBrk="1" latinLnBrk="0" hangingPunct="1">
        <a:defRPr sz="716" kern="1200">
          <a:solidFill>
            <a:schemeClr val="tx1"/>
          </a:solidFill>
          <a:latin typeface="+mn-lt"/>
          <a:ea typeface="+mn-ea"/>
          <a:cs typeface="+mn-cs"/>
        </a:defRPr>
      </a:lvl8pPr>
      <a:lvl9pPr marL="1454807" algn="l" defTabSz="363702" rtl="0" eaLnBrk="1" latinLnBrk="0" hangingPunct="1">
        <a:defRPr sz="716"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42">
          <p15:clr>
            <a:srgbClr val="FDE53C"/>
          </p15:clr>
        </p15:guide>
        <p15:guide id="6" orient="horz" pos="6407">
          <p15:clr>
            <a:srgbClr val="A4A3A4"/>
          </p15:clr>
        </p15:guide>
        <p15:guide id="10" orient="horz" pos="6588">
          <p15:clr>
            <a:srgbClr val="A4A3A4"/>
          </p15:clr>
        </p15:guide>
        <p15:guide id="37" pos="7680">
          <p15:clr>
            <a:srgbClr val="FFFFFF"/>
          </p15:clr>
        </p15:guide>
        <p15:guide id="41" orient="horz" pos="6289">
          <p15:clr>
            <a:srgbClr val="A4A3A4"/>
          </p15:clr>
        </p15:guide>
        <p15:guide id="51" pos="3232">
          <p15:clr>
            <a:srgbClr val="FDE53C"/>
          </p15:clr>
        </p15:guide>
        <p15:guide id="54" pos="4444">
          <p15:clr>
            <a:srgbClr val="FDE53C"/>
          </p15:clr>
        </p15:guide>
        <p15:guide id="59" pos="6062">
          <p15:clr>
            <a:srgbClr val="FDE53C"/>
          </p15:clr>
        </p15:guide>
        <p15:guide id="63" pos="7232">
          <p15:clr>
            <a:srgbClr val="FDE53C"/>
          </p15:clr>
        </p15:guide>
        <p15:guide id="67" orient="horz" pos="1160">
          <p15:clr>
            <a:srgbClr val="A4A3A4"/>
          </p15:clr>
        </p15:guide>
        <p15:guide id="69" orient="horz" pos="2160">
          <p15:clr>
            <a:srgbClr val="A4A3A4"/>
          </p15:clr>
        </p15:guide>
        <p15:guide id="71" pos="3840">
          <p15:clr>
            <a:srgbClr val="A4A3A4"/>
          </p15:clr>
        </p15:guide>
        <p15:guide id="74" orient="horz" pos="3922">
          <p15:clr>
            <a:srgbClr val="FDE53C"/>
          </p15:clr>
        </p15:guide>
        <p15:guide id="75" orient="horz" pos="4316">
          <p15:clr>
            <a:srgbClr val="FFFFFF"/>
          </p15:clr>
        </p15:guide>
        <p15:guide id="76" pos="509">
          <p15:clr>
            <a:srgbClr val="A4A3A4"/>
          </p15:clr>
        </p15:guide>
        <p15:guide id="77" orient="horz" pos="391">
          <p15:clr>
            <a:srgbClr val="FDE53C"/>
          </p15:clr>
        </p15:guide>
        <p15:guide id="78">
          <p15:clr>
            <a:srgbClr val="FFFFFF"/>
          </p15:clr>
        </p15:guide>
        <p15:guide id="79" orient="horz">
          <p15:clr>
            <a:srgbClr val="FFFFFF"/>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AF7EE12-1B1F-6E41-A266-FC7AB4CE1D53}"/>
              </a:ext>
            </a:extLst>
          </p:cNvPr>
          <p:cNvGrpSpPr/>
          <p:nvPr userDrawn="1"/>
        </p:nvGrpSpPr>
        <p:grpSpPr>
          <a:xfrm>
            <a:off x="0" y="6244050"/>
            <a:ext cx="12192000" cy="613950"/>
            <a:chOff x="0" y="6244050"/>
            <a:chExt cx="12192000" cy="613950"/>
          </a:xfrm>
        </p:grpSpPr>
        <p:sp>
          <p:nvSpPr>
            <p:cNvPr id="14" name="Rectangle 13">
              <a:extLst>
                <a:ext uri="{FF2B5EF4-FFF2-40B4-BE49-F238E27FC236}">
                  <a16:creationId xmlns:a16="http://schemas.microsoft.com/office/drawing/2014/main" id="{5FC71CB0-7E7B-994A-BB76-A471F125A5D5}"/>
                </a:ext>
              </a:extLst>
            </p:cNvPr>
            <p:cNvSpPr/>
            <p:nvPr userDrawn="1"/>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3DE6A1C-3463-B344-8EA3-32F04801C3B6}"/>
                </a:ext>
              </a:extLst>
            </p:cNvPr>
            <p:cNvSpPr>
              <a:spLocks noChangeAspect="1"/>
            </p:cNvSpPr>
            <p:nvPr userDrawn="1"/>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Placeholder 1">
            <a:extLst>
              <a:ext uri="{FF2B5EF4-FFF2-40B4-BE49-F238E27FC236}">
                <a16:creationId xmlns:a16="http://schemas.microsoft.com/office/drawing/2014/main" id="{A31CF5B8-3843-4C44-B076-733FECA15EC5}"/>
              </a:ext>
            </a:extLst>
          </p:cNvPr>
          <p:cNvSpPr>
            <a:spLocks noGrp="1"/>
          </p:cNvSpPr>
          <p:nvPr>
            <p:ph type="title"/>
          </p:nvPr>
        </p:nvSpPr>
        <p:spPr>
          <a:xfrm>
            <a:off x="618065" y="609600"/>
            <a:ext cx="10965600" cy="1192742"/>
          </a:xfrm>
          <a:prstGeom prst="rect">
            <a:avLst/>
          </a:prstGeom>
        </p:spPr>
        <p:txBody>
          <a:bodyPr vert="horz" lIns="91440" tIns="45720" rIns="91440" bIns="45720" rtlCol="0" anchor="t">
            <a:normAutofit/>
          </a:bodyPr>
          <a:lstStyle/>
          <a:p>
            <a:r>
              <a:rPr lang="en-GB"/>
              <a:t>Click to edit Master title style</a:t>
            </a:r>
          </a:p>
        </p:txBody>
      </p:sp>
      <p:sp>
        <p:nvSpPr>
          <p:cNvPr id="3" name="Text Placeholder 2">
            <a:extLst>
              <a:ext uri="{FF2B5EF4-FFF2-40B4-BE49-F238E27FC236}">
                <a16:creationId xmlns:a16="http://schemas.microsoft.com/office/drawing/2014/main" id="{04B6448B-A8FE-8245-A530-8A5CB18A6A48}"/>
              </a:ext>
            </a:extLst>
          </p:cNvPr>
          <p:cNvSpPr>
            <a:spLocks noGrp="1"/>
          </p:cNvSpPr>
          <p:nvPr>
            <p:ph type="body" idx="1"/>
          </p:nvPr>
        </p:nvSpPr>
        <p:spPr>
          <a:xfrm>
            <a:off x="618066" y="1802342"/>
            <a:ext cx="10965600" cy="44460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A0FE6130-EAEB-B04D-86A2-E9905AE4B939}"/>
              </a:ext>
            </a:extLst>
          </p:cNvPr>
          <p:cNvSpPr>
            <a:spLocks noGrp="1"/>
          </p:cNvSpPr>
          <p:nvPr>
            <p:ph type="ftr" sz="quarter" idx="3"/>
          </p:nvPr>
        </p:nvSpPr>
        <p:spPr>
          <a:xfrm>
            <a:off x="6493933" y="6498000"/>
            <a:ext cx="4846744" cy="360000"/>
          </a:xfrm>
          <a:prstGeom prst="rect">
            <a:avLst/>
          </a:prstGeom>
        </p:spPr>
        <p:txBody>
          <a:bodyPr vert="horz" lIns="0" tIns="0" rIns="0" bIns="0" rtlCol="0" anchor="ctr"/>
          <a:lstStyle>
            <a:lvl1pPr algn="r">
              <a:defRPr sz="800">
                <a:solidFill>
                  <a:schemeClr val="tx2"/>
                </a:solidFill>
              </a:defRPr>
            </a:lvl1pPr>
          </a:lstStyle>
          <a:p>
            <a:r>
              <a:rPr lang="en-GB"/>
              <a:t>Source: </a:t>
            </a:r>
          </a:p>
        </p:txBody>
      </p:sp>
      <p:sp>
        <p:nvSpPr>
          <p:cNvPr id="6" name="Slide Number Placeholder 5">
            <a:extLst>
              <a:ext uri="{FF2B5EF4-FFF2-40B4-BE49-F238E27FC236}">
                <a16:creationId xmlns:a16="http://schemas.microsoft.com/office/drawing/2014/main" id="{1DF428C4-5799-FC45-BFFF-784BF2BE3632}"/>
              </a:ext>
            </a:extLst>
          </p:cNvPr>
          <p:cNvSpPr>
            <a:spLocks noGrp="1"/>
          </p:cNvSpPr>
          <p:nvPr>
            <p:ph type="sldNum" sz="quarter" idx="4"/>
          </p:nvPr>
        </p:nvSpPr>
        <p:spPr>
          <a:xfrm>
            <a:off x="11365923" y="6498000"/>
            <a:ext cx="464127" cy="360000"/>
          </a:xfrm>
          <a:prstGeom prst="rect">
            <a:avLst/>
          </a:prstGeom>
        </p:spPr>
        <p:txBody>
          <a:bodyPr vert="horz" lIns="0" tIns="0" rIns="0" bIns="0" rtlCol="0" anchor="ctr"/>
          <a:lstStyle>
            <a:lvl1pPr algn="r">
              <a:defRPr sz="800">
                <a:solidFill>
                  <a:schemeClr val="tx2"/>
                </a:solidFill>
              </a:defRPr>
            </a:lvl1pPr>
          </a:lstStyle>
          <a:p>
            <a:fld id="{AB1D7550-0EB0-3A43-B3ED-278106F7B6C0}" type="slidenum">
              <a:rPr lang="en-GB" smtClean="0"/>
              <a:pPr/>
              <a:t>‹Nº›</a:t>
            </a:fld>
            <a:endParaRPr lang="en-GB"/>
          </a:p>
        </p:txBody>
      </p:sp>
      <p:pic>
        <p:nvPicPr>
          <p:cNvPr id="11" name="Graphic 6">
            <a:extLst>
              <a:ext uri="{FF2B5EF4-FFF2-40B4-BE49-F238E27FC236}">
                <a16:creationId xmlns:a16="http://schemas.microsoft.com/office/drawing/2014/main" id="{99C38C30-D4FE-4541-AAED-7567F19F1ADE}"/>
              </a:ext>
            </a:extLst>
          </p:cNvPr>
          <p:cNvPicPr>
            <a:picLocks noChangeAspect="1"/>
          </p:cNvPicPr>
          <p:nvPr userDrawn="1"/>
        </p:nvPicPr>
        <p:blipFill>
          <a:blip r:embed="rId18" cstate="screen">
            <a:extLst>
              <a:ext uri="{28A0092B-C50C-407E-A947-70E740481C1C}">
                <a14:useLocalDpi xmlns:a14="http://schemas.microsoft.com/office/drawing/2010/main"/>
              </a:ext>
            </a:extLst>
          </a:blip>
          <a:srcRect/>
          <a:stretch/>
        </p:blipFill>
        <p:spPr>
          <a:xfrm>
            <a:off x="5940093" y="6335796"/>
            <a:ext cx="320400" cy="320400"/>
          </a:xfrm>
          <a:prstGeom prst="rect">
            <a:avLst/>
          </a:prstGeom>
        </p:spPr>
      </p:pic>
    </p:spTree>
    <p:extLst>
      <p:ext uri="{BB962C8B-B14F-4D97-AF65-F5344CB8AC3E}">
        <p14:creationId xmlns:p14="http://schemas.microsoft.com/office/powerpoint/2010/main" val="66816971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hf hdr="0" dt="0"/>
  <p:txStyles>
    <p:title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p:titleStyle>
    <p:body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accent1"/>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26">
          <p15:clr>
            <a:srgbClr val="A4A3A4"/>
          </p15:clr>
        </p15:guide>
        <p15:guide id="4" pos="384">
          <p15:clr>
            <a:srgbClr val="F26B43"/>
          </p15:clr>
        </p15:guide>
        <p15:guide id="5" pos="7452">
          <p15:clr>
            <a:srgbClr val="A4A3A4"/>
          </p15:clr>
        </p15:guide>
        <p15:guide id="6" pos="7294">
          <p15:clr>
            <a:srgbClr val="F26B43"/>
          </p15:clr>
        </p15:guide>
        <p15:guide id="7" orient="horz" pos="4092">
          <p15:clr>
            <a:srgbClr val="A4A3A4"/>
          </p15:clr>
        </p15:guide>
        <p15:guide id="8" orient="horz" pos="224">
          <p15:clr>
            <a:srgbClr val="A4A3A4"/>
          </p15:clr>
        </p15:guide>
        <p15:guide id="9" orient="horz" pos="384">
          <p15:clr>
            <a:srgbClr val="F26B43"/>
          </p15:clr>
        </p15:guide>
        <p15:guide id="10" orient="horz" pos="3934">
          <p15:clr>
            <a:srgbClr val="F26B43"/>
          </p15:clr>
        </p15:guide>
        <p15:guide id="11" orient="horz" pos="1535">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AF7EE12-1B1F-6E41-A266-FC7AB4CE1D53}"/>
              </a:ext>
            </a:extLst>
          </p:cNvPr>
          <p:cNvGrpSpPr/>
          <p:nvPr userDrawn="1"/>
        </p:nvGrpSpPr>
        <p:grpSpPr>
          <a:xfrm>
            <a:off x="0" y="6244050"/>
            <a:ext cx="12192000" cy="613950"/>
            <a:chOff x="0" y="6244050"/>
            <a:chExt cx="12192000" cy="613950"/>
          </a:xfrm>
        </p:grpSpPr>
        <p:sp>
          <p:nvSpPr>
            <p:cNvPr id="14" name="Rectangle 13">
              <a:extLst>
                <a:ext uri="{FF2B5EF4-FFF2-40B4-BE49-F238E27FC236}">
                  <a16:creationId xmlns:a16="http://schemas.microsoft.com/office/drawing/2014/main" id="{5FC71CB0-7E7B-994A-BB76-A471F125A5D5}"/>
                </a:ext>
              </a:extLst>
            </p:cNvPr>
            <p:cNvSpPr/>
            <p:nvPr userDrawn="1"/>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3DE6A1C-3463-B344-8EA3-32F04801C3B6}"/>
                </a:ext>
              </a:extLst>
            </p:cNvPr>
            <p:cNvSpPr>
              <a:spLocks noChangeAspect="1"/>
            </p:cNvSpPr>
            <p:nvPr userDrawn="1"/>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Placeholder 1">
            <a:extLst>
              <a:ext uri="{FF2B5EF4-FFF2-40B4-BE49-F238E27FC236}">
                <a16:creationId xmlns:a16="http://schemas.microsoft.com/office/drawing/2014/main" id="{A31CF5B8-3843-4C44-B076-733FECA15EC5}"/>
              </a:ext>
            </a:extLst>
          </p:cNvPr>
          <p:cNvSpPr>
            <a:spLocks noGrp="1"/>
          </p:cNvSpPr>
          <p:nvPr>
            <p:ph type="title"/>
          </p:nvPr>
        </p:nvSpPr>
        <p:spPr>
          <a:xfrm>
            <a:off x="618065" y="609600"/>
            <a:ext cx="10965600" cy="1192742"/>
          </a:xfrm>
          <a:prstGeom prst="rect">
            <a:avLst/>
          </a:prstGeom>
        </p:spPr>
        <p:txBody>
          <a:bodyPr vert="horz" lIns="91440" tIns="45720" rIns="91440" bIns="45720" rtlCol="0" anchor="t">
            <a:normAutofit/>
          </a:bodyPr>
          <a:lstStyle/>
          <a:p>
            <a:r>
              <a:rPr lang="en-GB"/>
              <a:t>Click to edit Master title style</a:t>
            </a:r>
          </a:p>
        </p:txBody>
      </p:sp>
      <p:sp>
        <p:nvSpPr>
          <p:cNvPr id="3" name="Text Placeholder 2">
            <a:extLst>
              <a:ext uri="{FF2B5EF4-FFF2-40B4-BE49-F238E27FC236}">
                <a16:creationId xmlns:a16="http://schemas.microsoft.com/office/drawing/2014/main" id="{04B6448B-A8FE-8245-A530-8A5CB18A6A48}"/>
              </a:ext>
            </a:extLst>
          </p:cNvPr>
          <p:cNvSpPr>
            <a:spLocks noGrp="1"/>
          </p:cNvSpPr>
          <p:nvPr>
            <p:ph type="body" idx="1"/>
          </p:nvPr>
        </p:nvSpPr>
        <p:spPr>
          <a:xfrm>
            <a:off x="618066" y="1802342"/>
            <a:ext cx="10965600" cy="44460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A0FE6130-EAEB-B04D-86A2-E9905AE4B939}"/>
              </a:ext>
            </a:extLst>
          </p:cNvPr>
          <p:cNvSpPr>
            <a:spLocks noGrp="1"/>
          </p:cNvSpPr>
          <p:nvPr>
            <p:ph type="ftr" sz="quarter" idx="3"/>
          </p:nvPr>
        </p:nvSpPr>
        <p:spPr>
          <a:xfrm>
            <a:off x="6493933" y="6498000"/>
            <a:ext cx="4846744" cy="360000"/>
          </a:xfrm>
          <a:prstGeom prst="rect">
            <a:avLst/>
          </a:prstGeom>
        </p:spPr>
        <p:txBody>
          <a:bodyPr vert="horz" lIns="0" tIns="0" rIns="0" bIns="0" rtlCol="0" anchor="ctr"/>
          <a:lstStyle>
            <a:lvl1pPr algn="r">
              <a:defRPr sz="800">
                <a:solidFill>
                  <a:schemeClr val="tx2"/>
                </a:solidFill>
              </a:defRPr>
            </a:lvl1pPr>
          </a:lstStyle>
          <a:p>
            <a:r>
              <a:rPr lang="en-GB"/>
              <a:t>Source: </a:t>
            </a:r>
          </a:p>
        </p:txBody>
      </p:sp>
      <p:sp>
        <p:nvSpPr>
          <p:cNvPr id="6" name="Slide Number Placeholder 5">
            <a:extLst>
              <a:ext uri="{FF2B5EF4-FFF2-40B4-BE49-F238E27FC236}">
                <a16:creationId xmlns:a16="http://schemas.microsoft.com/office/drawing/2014/main" id="{1DF428C4-5799-FC45-BFFF-784BF2BE3632}"/>
              </a:ext>
            </a:extLst>
          </p:cNvPr>
          <p:cNvSpPr>
            <a:spLocks noGrp="1"/>
          </p:cNvSpPr>
          <p:nvPr>
            <p:ph type="sldNum" sz="quarter" idx="4"/>
          </p:nvPr>
        </p:nvSpPr>
        <p:spPr>
          <a:xfrm>
            <a:off x="11365923" y="6498000"/>
            <a:ext cx="464127" cy="360000"/>
          </a:xfrm>
          <a:prstGeom prst="rect">
            <a:avLst/>
          </a:prstGeom>
        </p:spPr>
        <p:txBody>
          <a:bodyPr vert="horz" lIns="0" tIns="0" rIns="0" bIns="0" rtlCol="0" anchor="ctr"/>
          <a:lstStyle>
            <a:lvl1pPr algn="r">
              <a:defRPr sz="800">
                <a:solidFill>
                  <a:schemeClr val="tx2"/>
                </a:solidFill>
              </a:defRPr>
            </a:lvl1pPr>
          </a:lstStyle>
          <a:p>
            <a:fld id="{AB1D7550-0EB0-3A43-B3ED-278106F7B6C0}" type="slidenum">
              <a:rPr lang="en-GB" smtClean="0"/>
              <a:pPr/>
              <a:t>‹Nº›</a:t>
            </a:fld>
            <a:endParaRPr lang="en-GB"/>
          </a:p>
        </p:txBody>
      </p:sp>
      <p:pic>
        <p:nvPicPr>
          <p:cNvPr id="11" name="Graphic 6">
            <a:extLst>
              <a:ext uri="{FF2B5EF4-FFF2-40B4-BE49-F238E27FC236}">
                <a16:creationId xmlns:a16="http://schemas.microsoft.com/office/drawing/2014/main" id="{99C38C30-D4FE-4541-AAED-7567F19F1ADE}"/>
              </a:ext>
            </a:extLst>
          </p:cNvPr>
          <p:cNvPicPr>
            <a:picLocks noChangeAspect="1"/>
          </p:cNvPicPr>
          <p:nvPr userDrawn="1"/>
        </p:nvPicPr>
        <p:blipFill>
          <a:blip r:embed="rId16">
            <a:extLst>
              <a:ext uri="{28A0092B-C50C-407E-A947-70E740481C1C}">
                <a14:useLocalDpi xmlns:a14="http://schemas.microsoft.com/office/drawing/2010/main" val="0"/>
              </a:ext>
            </a:extLst>
          </a:blip>
          <a:srcRect/>
          <a:stretch/>
        </p:blipFill>
        <p:spPr>
          <a:xfrm>
            <a:off x="5940093" y="6335796"/>
            <a:ext cx="320400" cy="320400"/>
          </a:xfrm>
          <a:prstGeom prst="rect">
            <a:avLst/>
          </a:prstGeom>
        </p:spPr>
      </p:pic>
    </p:spTree>
    <p:extLst>
      <p:ext uri="{BB962C8B-B14F-4D97-AF65-F5344CB8AC3E}">
        <p14:creationId xmlns:p14="http://schemas.microsoft.com/office/powerpoint/2010/main" val="3632281279"/>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Lst>
  <p:hf hdr="0" dt="0"/>
  <p:txStyles>
    <p:title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p:titleStyle>
    <p:body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accent1"/>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26">
          <p15:clr>
            <a:srgbClr val="A4A3A4"/>
          </p15:clr>
        </p15:guide>
        <p15:guide id="4" pos="384">
          <p15:clr>
            <a:srgbClr val="F26B43"/>
          </p15:clr>
        </p15:guide>
        <p15:guide id="5" pos="7452">
          <p15:clr>
            <a:srgbClr val="A4A3A4"/>
          </p15:clr>
        </p15:guide>
        <p15:guide id="6" pos="7294">
          <p15:clr>
            <a:srgbClr val="F26B43"/>
          </p15:clr>
        </p15:guide>
        <p15:guide id="7" orient="horz" pos="4092">
          <p15:clr>
            <a:srgbClr val="A4A3A4"/>
          </p15:clr>
        </p15:guide>
        <p15:guide id="8" orient="horz" pos="224">
          <p15:clr>
            <a:srgbClr val="A4A3A4"/>
          </p15:clr>
        </p15:guide>
        <p15:guide id="9" orient="horz" pos="384">
          <p15:clr>
            <a:srgbClr val="F26B43"/>
          </p15:clr>
        </p15:guide>
        <p15:guide id="10" orient="horz" pos="3934">
          <p15:clr>
            <a:srgbClr val="F26B43"/>
          </p15:clr>
        </p15:guide>
        <p15:guide id="11" orient="horz" pos="1535">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E16E558-7B46-FD80-0530-EA162C8D2DD0}"/>
              </a:ext>
            </a:extLst>
          </p:cNvPr>
          <p:cNvSpPr>
            <a:spLocks noGrp="1"/>
          </p:cNvSpPr>
          <p:nvPr>
            <p:ph type="ftr" sz="quarter" idx="3"/>
          </p:nvPr>
        </p:nvSpPr>
        <p:spPr>
          <a:xfrm>
            <a:off x="1279525" y="6169025"/>
            <a:ext cx="4495800" cy="682622"/>
          </a:xfrm>
          <a:prstGeom prst="rect">
            <a:avLst/>
          </a:prstGeom>
        </p:spPr>
        <p:txBody>
          <a:bodyPr vert="horz" lIns="91440" tIns="45720" rIns="91440" bIns="45720" rtlCol="0" anchor="ctr"/>
          <a:lstStyle>
            <a:lvl1pPr algn="l">
              <a:defRPr sz="800">
                <a:solidFill>
                  <a:schemeClr val="tx1"/>
                </a:solidFill>
              </a:defRPr>
            </a:lvl1pPr>
          </a:lstStyle>
          <a:p>
            <a:r>
              <a:rPr lang="es-MX"/>
              <a:t>Source: </a:t>
            </a:r>
          </a:p>
        </p:txBody>
      </p:sp>
      <p:sp>
        <p:nvSpPr>
          <p:cNvPr id="3" name="Slide Number Placeholder 2">
            <a:extLst>
              <a:ext uri="{FF2B5EF4-FFF2-40B4-BE49-F238E27FC236}">
                <a16:creationId xmlns:a16="http://schemas.microsoft.com/office/drawing/2014/main" id="{74050894-5538-1638-22C9-1AE0C5D95773}"/>
              </a:ext>
            </a:extLst>
          </p:cNvPr>
          <p:cNvSpPr>
            <a:spLocks noGrp="1"/>
          </p:cNvSpPr>
          <p:nvPr>
            <p:ph type="sldNum" sz="quarter" idx="4"/>
          </p:nvPr>
        </p:nvSpPr>
        <p:spPr>
          <a:xfrm>
            <a:off x="785261" y="6362299"/>
            <a:ext cx="494264" cy="296078"/>
          </a:xfrm>
          <a:prstGeom prst="rect">
            <a:avLst/>
          </a:prstGeom>
        </p:spPr>
        <p:txBody>
          <a:bodyPr vert="horz" lIns="91440" tIns="45720" rIns="91440" bIns="45720" rtlCol="0" anchor="ctr"/>
          <a:lstStyle>
            <a:lvl1pPr algn="l">
              <a:defRPr sz="800">
                <a:solidFill>
                  <a:schemeClr val="tx1"/>
                </a:solidFill>
              </a:defRPr>
            </a:lvl1pPr>
          </a:lstStyle>
          <a:p>
            <a:fld id="{667D9463-A7A5-4F37-880A-608AF7CBB95D}" type="slidenum">
              <a:rPr lang="es-MX" smtClean="0"/>
              <a:t>‹Nº›</a:t>
            </a:fld>
            <a:endParaRPr lang="es-MX"/>
          </a:p>
        </p:txBody>
      </p:sp>
      <p:sp>
        <p:nvSpPr>
          <p:cNvPr id="4" name="Text Placeholder 3">
            <a:extLst>
              <a:ext uri="{FF2B5EF4-FFF2-40B4-BE49-F238E27FC236}">
                <a16:creationId xmlns:a16="http://schemas.microsoft.com/office/drawing/2014/main" id="{9484997E-868F-7161-FD80-0AB5EE9301E8}"/>
              </a:ext>
            </a:extLst>
          </p:cNvPr>
          <p:cNvSpPr>
            <a:spLocks noGrp="1"/>
          </p:cNvSpPr>
          <p:nvPr>
            <p:ph type="body" idx="1"/>
          </p:nvPr>
        </p:nvSpPr>
        <p:spPr>
          <a:xfrm>
            <a:off x="785261" y="2060575"/>
            <a:ext cx="10765383" cy="4039142"/>
          </a:xfrm>
          <a:prstGeom prst="rect">
            <a:avLst/>
          </a:prstGeom>
        </p:spPr>
        <p:txBody>
          <a:bodyPr vert="horz" lIns="91440" tIns="45720" rIns="91440" bIns="45720" rtlCol="0">
            <a:no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0" name="Title Placeholder 9">
            <a:extLst>
              <a:ext uri="{FF2B5EF4-FFF2-40B4-BE49-F238E27FC236}">
                <a16:creationId xmlns:a16="http://schemas.microsoft.com/office/drawing/2014/main" id="{4E957452-906A-4D83-78E1-6E866C22B9C2}"/>
              </a:ext>
            </a:extLst>
          </p:cNvPr>
          <p:cNvSpPr>
            <a:spLocks noGrp="1"/>
          </p:cNvSpPr>
          <p:nvPr>
            <p:ph type="title"/>
          </p:nvPr>
        </p:nvSpPr>
        <p:spPr>
          <a:xfrm>
            <a:off x="785261" y="279724"/>
            <a:ext cx="10765383" cy="1088701"/>
          </a:xfrm>
          <a:prstGeom prst="rect">
            <a:avLst/>
          </a:prstGeom>
        </p:spPr>
        <p:txBody>
          <a:bodyPr vert="horz" lIns="91440" tIns="45720" rIns="91440" bIns="45720" rtlCol="0" anchor="t">
            <a:noAutofit/>
          </a:bodyPr>
          <a:lstStyle/>
          <a:p>
            <a:r>
              <a:rPr lang="es-ES"/>
              <a:t>Haga clic para modificar el estilo de título del patrón</a:t>
            </a:r>
            <a:endParaRPr lang="en-GB"/>
          </a:p>
        </p:txBody>
      </p:sp>
      <p:cxnSp>
        <p:nvCxnSpPr>
          <p:cNvPr id="5" name="Straight Connector 4">
            <a:extLst>
              <a:ext uri="{FF2B5EF4-FFF2-40B4-BE49-F238E27FC236}">
                <a16:creationId xmlns:a16="http://schemas.microsoft.com/office/drawing/2014/main" id="{537BCA4A-AD74-2AC4-6377-FE8BF930FB75}"/>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A10A0E9D-08F9-8B2F-0713-810BB6931CC6}"/>
              </a:ext>
            </a:extLst>
          </p:cNvPr>
          <p:cNvPicPr>
            <a:picLocks noChangeAspect="1"/>
          </p:cNvPicPr>
          <p:nvPr/>
        </p:nvPicPr>
        <p:blipFill>
          <a:blip r:embed="rId64"/>
          <a:srcRect/>
          <a:stretch/>
        </p:blipFill>
        <p:spPr>
          <a:xfrm>
            <a:off x="11612429" y="6299169"/>
            <a:ext cx="441588" cy="441588"/>
          </a:xfrm>
          <a:prstGeom prst="rect">
            <a:avLst/>
          </a:prstGeom>
        </p:spPr>
      </p:pic>
    </p:spTree>
    <p:extLst>
      <p:ext uri="{BB962C8B-B14F-4D97-AF65-F5344CB8AC3E}">
        <p14:creationId xmlns:p14="http://schemas.microsoft.com/office/powerpoint/2010/main" val="2924513834"/>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 id="2147483725" r:id="rId15"/>
    <p:sldLayoutId id="2147483726" r:id="rId16"/>
    <p:sldLayoutId id="2147483727" r:id="rId17"/>
    <p:sldLayoutId id="2147483728" r:id="rId18"/>
    <p:sldLayoutId id="2147483729" r:id="rId19"/>
    <p:sldLayoutId id="2147483730" r:id="rId20"/>
    <p:sldLayoutId id="2147483731" r:id="rId21"/>
    <p:sldLayoutId id="2147483732" r:id="rId22"/>
    <p:sldLayoutId id="2147483733" r:id="rId23"/>
    <p:sldLayoutId id="2147483734" r:id="rId24"/>
    <p:sldLayoutId id="2147483735" r:id="rId25"/>
    <p:sldLayoutId id="2147483736" r:id="rId26"/>
    <p:sldLayoutId id="2147483737" r:id="rId27"/>
    <p:sldLayoutId id="2147483738" r:id="rId28"/>
    <p:sldLayoutId id="2147483739" r:id="rId29"/>
    <p:sldLayoutId id="2147483740" r:id="rId30"/>
    <p:sldLayoutId id="2147483741" r:id="rId31"/>
    <p:sldLayoutId id="2147483742" r:id="rId32"/>
    <p:sldLayoutId id="2147483743" r:id="rId33"/>
    <p:sldLayoutId id="2147483744" r:id="rId34"/>
    <p:sldLayoutId id="2147483745" r:id="rId35"/>
    <p:sldLayoutId id="2147483746" r:id="rId36"/>
    <p:sldLayoutId id="2147483747" r:id="rId37"/>
    <p:sldLayoutId id="2147483748" r:id="rId38"/>
    <p:sldLayoutId id="2147483749" r:id="rId39"/>
    <p:sldLayoutId id="2147483750" r:id="rId40"/>
    <p:sldLayoutId id="2147483751" r:id="rId41"/>
    <p:sldLayoutId id="2147483752" r:id="rId42"/>
    <p:sldLayoutId id="2147483753" r:id="rId43"/>
    <p:sldLayoutId id="2147483754" r:id="rId44"/>
    <p:sldLayoutId id="2147483755" r:id="rId45"/>
    <p:sldLayoutId id="2147483756" r:id="rId46"/>
    <p:sldLayoutId id="2147483757" r:id="rId47"/>
    <p:sldLayoutId id="2147483758" r:id="rId48"/>
    <p:sldLayoutId id="2147483759" r:id="rId49"/>
    <p:sldLayoutId id="2147483760" r:id="rId50"/>
    <p:sldLayoutId id="2147483761" r:id="rId51"/>
    <p:sldLayoutId id="2147483762" r:id="rId52"/>
    <p:sldLayoutId id="2147483763" r:id="rId53"/>
    <p:sldLayoutId id="2147483764" r:id="rId54"/>
    <p:sldLayoutId id="2147483765" r:id="rId55"/>
    <p:sldLayoutId id="2147483766" r:id="rId56"/>
    <p:sldLayoutId id="2147483768" r:id="rId57"/>
    <p:sldLayoutId id="2147483770" r:id="rId58"/>
    <p:sldLayoutId id="2147483771" r:id="rId59"/>
    <p:sldLayoutId id="2147483775" r:id="rId60"/>
    <p:sldLayoutId id="2147483776" r:id="rId61"/>
    <p:sldLayoutId id="2147484035" r:id="rId62"/>
  </p:sldLayoutIdLst>
  <p:hf hdr="0" dt="0"/>
  <p:txStyles>
    <p:titleStyle>
      <a:lvl1pPr algn="l" defTabSz="363702" rtl="0" eaLnBrk="1" latinLnBrk="0" hangingPunct="1">
        <a:lnSpc>
          <a:spcPct val="90000"/>
        </a:lnSpc>
        <a:spcBef>
          <a:spcPct val="0"/>
        </a:spcBef>
        <a:buNone/>
        <a:defRPr sz="2800" b="0" kern="1200" cap="none" baseline="0">
          <a:solidFill>
            <a:schemeClr val="tx1"/>
          </a:solidFill>
          <a:latin typeface="+mj-lt"/>
          <a:ea typeface="Century Gothic" charset="0"/>
          <a:cs typeface="Century Gothic" charset="0"/>
        </a:defRPr>
      </a:lvl1pPr>
    </p:titleStyle>
    <p:bodyStyle>
      <a:lvl1pPr marL="0" indent="0" algn="l" defTabSz="363702" rtl="0" eaLnBrk="1" latinLnBrk="0" hangingPunct="1">
        <a:lnSpc>
          <a:spcPct val="11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363702" rtl="0" eaLnBrk="1" latinLnBrk="0" hangingPunct="1">
        <a:lnSpc>
          <a:spcPct val="100000"/>
        </a:lnSpc>
        <a:spcBef>
          <a:spcPts val="0"/>
        </a:spcBef>
        <a:spcAft>
          <a:spcPts val="1200"/>
        </a:spcAft>
        <a:buFont typeface="Arial"/>
        <a:buNone/>
        <a:tabLst/>
        <a:defRPr sz="2000" b="0" kern="1200">
          <a:solidFill>
            <a:schemeClr val="tx2"/>
          </a:solidFill>
          <a:latin typeface="+mn-lt"/>
          <a:ea typeface="+mn-ea"/>
          <a:cs typeface="+mn-cs"/>
        </a:defRPr>
      </a:lvl2pPr>
      <a:lvl3pPr marL="356400" indent="-356400" algn="l" defTabSz="363702" rtl="0" eaLnBrk="1" latinLnBrk="0" hangingPunct="1">
        <a:lnSpc>
          <a:spcPct val="110000"/>
        </a:lnSpc>
        <a:spcBef>
          <a:spcPts val="0"/>
        </a:spcBef>
        <a:spcAft>
          <a:spcPts val="600"/>
        </a:spcAft>
        <a:buClr>
          <a:schemeClr val="tx2"/>
        </a:buClr>
        <a:buFont typeface="System Font Regular"/>
        <a:buChar char="⏤"/>
        <a:tabLst/>
        <a:defRPr sz="1600" kern="1200">
          <a:solidFill>
            <a:schemeClr val="tx1"/>
          </a:solidFill>
          <a:latin typeface="+mn-lt"/>
          <a:ea typeface="+mn-ea"/>
          <a:cs typeface="+mn-cs"/>
        </a:defRPr>
      </a:lvl3pPr>
      <a:lvl4pPr marL="680400" indent="-320400" algn="l" defTabSz="363702" rtl="0" eaLnBrk="1" latinLnBrk="0" hangingPunct="1">
        <a:lnSpc>
          <a:spcPct val="110000"/>
        </a:lnSpc>
        <a:spcBef>
          <a:spcPts val="0"/>
        </a:spcBef>
        <a:spcAft>
          <a:spcPts val="600"/>
        </a:spcAft>
        <a:buClr>
          <a:schemeClr val="tx2"/>
        </a:buClr>
        <a:buFont typeface="System Font Regular"/>
        <a:buChar char="⏤"/>
        <a:tabLst/>
        <a:defRPr sz="1600" kern="1200">
          <a:solidFill>
            <a:schemeClr val="tx1"/>
          </a:solidFill>
          <a:latin typeface="+mn-lt"/>
          <a:ea typeface="+mn-ea"/>
          <a:cs typeface="+mn-cs"/>
        </a:defRPr>
      </a:lvl4pPr>
      <a:lvl5pPr marL="3055" indent="0" algn="l" defTabSz="363702" rtl="0" eaLnBrk="1" latinLnBrk="0" hangingPunct="1">
        <a:lnSpc>
          <a:spcPct val="90000"/>
        </a:lnSpc>
        <a:spcBef>
          <a:spcPts val="199"/>
        </a:spcBef>
        <a:buFont typeface="Arial"/>
        <a:buNone/>
        <a:tabLst/>
        <a:defRPr sz="1600" b="1" kern="1200">
          <a:solidFill>
            <a:schemeClr val="tx1"/>
          </a:solidFill>
          <a:latin typeface="+mn-lt"/>
          <a:ea typeface="+mn-ea"/>
          <a:cs typeface="+mn-cs"/>
        </a:defRPr>
      </a:lvl5pPr>
      <a:lvl6pPr marL="1000180"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6pPr>
      <a:lvl7pPr marL="1182032"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7pPr>
      <a:lvl8pPr marL="1363883"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8pPr>
      <a:lvl9pPr marL="1545734"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9pPr>
    </p:bodyStyle>
    <p:otherStyle>
      <a:defPPr>
        <a:defRPr lang="en-US"/>
      </a:defPPr>
      <a:lvl1pPr marL="0" algn="l" defTabSz="363702" rtl="0" eaLnBrk="1" latinLnBrk="0" hangingPunct="1">
        <a:defRPr sz="716" kern="1200">
          <a:solidFill>
            <a:schemeClr val="tx1"/>
          </a:solidFill>
          <a:latin typeface="+mn-lt"/>
          <a:ea typeface="+mn-ea"/>
          <a:cs typeface="+mn-cs"/>
        </a:defRPr>
      </a:lvl1pPr>
      <a:lvl2pPr marL="181851" algn="l" defTabSz="363702" rtl="0" eaLnBrk="1" latinLnBrk="0" hangingPunct="1">
        <a:defRPr sz="716" kern="1200">
          <a:solidFill>
            <a:schemeClr val="tx1"/>
          </a:solidFill>
          <a:latin typeface="+mn-lt"/>
          <a:ea typeface="+mn-ea"/>
          <a:cs typeface="+mn-cs"/>
        </a:defRPr>
      </a:lvl2pPr>
      <a:lvl3pPr marL="363702" algn="l" defTabSz="363702" rtl="0" eaLnBrk="1" latinLnBrk="0" hangingPunct="1">
        <a:defRPr sz="716" kern="1200">
          <a:solidFill>
            <a:schemeClr val="tx1"/>
          </a:solidFill>
          <a:latin typeface="+mn-lt"/>
          <a:ea typeface="+mn-ea"/>
          <a:cs typeface="+mn-cs"/>
        </a:defRPr>
      </a:lvl3pPr>
      <a:lvl4pPr marL="545552" algn="l" defTabSz="363702" rtl="0" eaLnBrk="1" latinLnBrk="0" hangingPunct="1">
        <a:defRPr sz="716" kern="1200">
          <a:solidFill>
            <a:schemeClr val="tx1"/>
          </a:solidFill>
          <a:latin typeface="+mn-lt"/>
          <a:ea typeface="+mn-ea"/>
          <a:cs typeface="+mn-cs"/>
        </a:defRPr>
      </a:lvl4pPr>
      <a:lvl5pPr marL="727404" algn="l" defTabSz="363702" rtl="0" eaLnBrk="1" latinLnBrk="0" hangingPunct="1">
        <a:defRPr sz="716" kern="1200">
          <a:solidFill>
            <a:schemeClr val="tx1"/>
          </a:solidFill>
          <a:latin typeface="+mn-lt"/>
          <a:ea typeface="+mn-ea"/>
          <a:cs typeface="+mn-cs"/>
        </a:defRPr>
      </a:lvl5pPr>
      <a:lvl6pPr marL="909255" algn="l" defTabSz="363702" rtl="0" eaLnBrk="1" latinLnBrk="0" hangingPunct="1">
        <a:defRPr sz="716" kern="1200">
          <a:solidFill>
            <a:schemeClr val="tx1"/>
          </a:solidFill>
          <a:latin typeface="+mn-lt"/>
          <a:ea typeface="+mn-ea"/>
          <a:cs typeface="+mn-cs"/>
        </a:defRPr>
      </a:lvl6pPr>
      <a:lvl7pPr marL="1091105" algn="l" defTabSz="363702" rtl="0" eaLnBrk="1" latinLnBrk="0" hangingPunct="1">
        <a:defRPr sz="716" kern="1200">
          <a:solidFill>
            <a:schemeClr val="tx1"/>
          </a:solidFill>
          <a:latin typeface="+mn-lt"/>
          <a:ea typeface="+mn-ea"/>
          <a:cs typeface="+mn-cs"/>
        </a:defRPr>
      </a:lvl7pPr>
      <a:lvl8pPr marL="1272957" algn="l" defTabSz="363702" rtl="0" eaLnBrk="1" latinLnBrk="0" hangingPunct="1">
        <a:defRPr sz="716" kern="1200">
          <a:solidFill>
            <a:schemeClr val="tx1"/>
          </a:solidFill>
          <a:latin typeface="+mn-lt"/>
          <a:ea typeface="+mn-ea"/>
          <a:cs typeface="+mn-cs"/>
        </a:defRPr>
      </a:lvl8pPr>
      <a:lvl9pPr marL="1454807" algn="l" defTabSz="363702" rtl="0" eaLnBrk="1" latinLnBrk="0" hangingPunct="1">
        <a:defRPr sz="716"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04">
          <p15:clr>
            <a:srgbClr val="FDE53C"/>
          </p15:clr>
        </p15:guide>
        <p15:guide id="6" orient="horz" pos="6407">
          <p15:clr>
            <a:srgbClr val="A4A3A4"/>
          </p15:clr>
        </p15:guide>
        <p15:guide id="10" orient="horz" pos="6588">
          <p15:clr>
            <a:srgbClr val="A4A3A4"/>
          </p15:clr>
        </p15:guide>
        <p15:guide id="37" pos="7680">
          <p15:clr>
            <a:srgbClr val="FFFFFF"/>
          </p15:clr>
        </p15:guide>
        <p15:guide id="41" orient="horz" pos="6289">
          <p15:clr>
            <a:srgbClr val="A4A3A4"/>
          </p15:clr>
        </p15:guide>
        <p15:guide id="51" pos="3232">
          <p15:clr>
            <a:srgbClr val="FDE53C"/>
          </p15:clr>
        </p15:guide>
        <p15:guide id="54" pos="4444">
          <p15:clr>
            <a:srgbClr val="FDE53C"/>
          </p15:clr>
        </p15:guide>
        <p15:guide id="59" pos="6062">
          <p15:clr>
            <a:srgbClr val="FDE53C"/>
          </p15:clr>
        </p15:guide>
        <p15:guide id="63" pos="7279">
          <p15:clr>
            <a:srgbClr val="FDE53C"/>
          </p15:clr>
        </p15:guide>
        <p15:guide id="64" orient="horz" pos="169">
          <p15:clr>
            <a:srgbClr val="A4A3A4"/>
          </p15:clr>
        </p15:guide>
        <p15:guide id="66" orient="horz" pos="862">
          <p15:clr>
            <a:srgbClr val="FFFFFF"/>
          </p15:clr>
        </p15:guide>
        <p15:guide id="67" orient="horz" pos="1298">
          <p15:clr>
            <a:srgbClr val="A4A3A4"/>
          </p15:clr>
        </p15:guide>
        <p15:guide id="69" orient="horz" pos="2160">
          <p15:clr>
            <a:srgbClr val="A4A3A4"/>
          </p15:clr>
        </p15:guide>
        <p15:guide id="71" pos="3840">
          <p15:clr>
            <a:srgbClr val="A4A3A4"/>
          </p15:clr>
        </p15:guide>
        <p15:guide id="74" orient="horz" pos="3886">
          <p15:clr>
            <a:srgbClr val="FDE53C"/>
          </p15:clr>
        </p15:guide>
        <p15:guide id="75" orient="horz" pos="4316">
          <p15:clr>
            <a:srgbClr val="FFFFFF"/>
          </p15:clr>
        </p15:guide>
        <p15:guide id="76" pos="491">
          <p15:clr>
            <a:srgbClr val="A4A3A4"/>
          </p15:clr>
        </p15:guide>
        <p15:guide id="77" orient="horz" pos="430">
          <p15:clr>
            <a:srgbClr val="FFFFFF"/>
          </p15:clr>
        </p15:guide>
        <p15:guide id="78">
          <p15:clr>
            <a:srgbClr val="FFFFFF"/>
          </p15:clr>
        </p15:guide>
        <p15:guide id="79" orient="horz">
          <p15:clr>
            <a:srgbClr val="FFFFFF"/>
          </p15:clr>
        </p15:guide>
        <p15:guide id="80" orient="horz" pos="1944">
          <p15:clr>
            <a:srgbClr val="FFFFFF"/>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0F404F86-5A46-6A8A-7F3C-9D06DE2A8222}"/>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Footer Placeholder 1">
            <a:extLst>
              <a:ext uri="{FF2B5EF4-FFF2-40B4-BE49-F238E27FC236}">
                <a16:creationId xmlns:a16="http://schemas.microsoft.com/office/drawing/2014/main" id="{1E16E558-7B46-FD80-0530-EA162C8D2DD0}"/>
              </a:ext>
            </a:extLst>
          </p:cNvPr>
          <p:cNvSpPr>
            <a:spLocks noGrp="1"/>
          </p:cNvSpPr>
          <p:nvPr>
            <p:ph type="ftr" sz="quarter" idx="3"/>
          </p:nvPr>
        </p:nvSpPr>
        <p:spPr>
          <a:xfrm>
            <a:off x="1279525" y="6169025"/>
            <a:ext cx="4495800" cy="682622"/>
          </a:xfrm>
          <a:prstGeom prst="rect">
            <a:avLst/>
          </a:prstGeom>
        </p:spPr>
        <p:txBody>
          <a:bodyPr vert="horz" lIns="91440" tIns="45720" rIns="91440" bIns="45720" rtlCol="0" anchor="ctr"/>
          <a:lstStyle>
            <a:lvl1pPr algn="l">
              <a:defRPr sz="800">
                <a:solidFill>
                  <a:schemeClr val="tx1"/>
                </a:solidFill>
              </a:defRPr>
            </a:lvl1pPr>
          </a:lstStyle>
          <a:p>
            <a:r>
              <a:rPr lang="en-GB"/>
              <a:t>Source: </a:t>
            </a:r>
          </a:p>
        </p:txBody>
      </p:sp>
      <p:sp>
        <p:nvSpPr>
          <p:cNvPr id="3" name="Slide Number Placeholder 2">
            <a:extLst>
              <a:ext uri="{FF2B5EF4-FFF2-40B4-BE49-F238E27FC236}">
                <a16:creationId xmlns:a16="http://schemas.microsoft.com/office/drawing/2014/main" id="{74050894-5538-1638-22C9-1AE0C5D95773}"/>
              </a:ext>
            </a:extLst>
          </p:cNvPr>
          <p:cNvSpPr>
            <a:spLocks noGrp="1"/>
          </p:cNvSpPr>
          <p:nvPr>
            <p:ph type="sldNum" sz="quarter" idx="4"/>
          </p:nvPr>
        </p:nvSpPr>
        <p:spPr>
          <a:xfrm>
            <a:off x="785261" y="6362299"/>
            <a:ext cx="494264" cy="296078"/>
          </a:xfrm>
          <a:prstGeom prst="rect">
            <a:avLst/>
          </a:prstGeom>
        </p:spPr>
        <p:txBody>
          <a:bodyPr vert="horz" lIns="91440" tIns="45720" rIns="91440" bIns="45720" rtlCol="0" anchor="ctr"/>
          <a:lstStyle>
            <a:lvl1pPr algn="l">
              <a:defRPr sz="800">
                <a:solidFill>
                  <a:schemeClr val="tx1"/>
                </a:solidFill>
              </a:defRPr>
            </a:lvl1pPr>
          </a:lstStyle>
          <a:p>
            <a:fld id="{41E71DB5-5680-5541-BB1B-1B8E18C31C82}" type="slidenum">
              <a:rPr lang="en-GB" smtClean="0"/>
              <a:pPr/>
              <a:t>‹Nº›</a:t>
            </a:fld>
            <a:endParaRPr lang="en-GB"/>
          </a:p>
        </p:txBody>
      </p:sp>
      <p:sp>
        <p:nvSpPr>
          <p:cNvPr id="4" name="Text Placeholder 3">
            <a:extLst>
              <a:ext uri="{FF2B5EF4-FFF2-40B4-BE49-F238E27FC236}">
                <a16:creationId xmlns:a16="http://schemas.microsoft.com/office/drawing/2014/main" id="{9484997E-868F-7161-FD80-0AB5EE9301E8}"/>
              </a:ext>
            </a:extLst>
          </p:cNvPr>
          <p:cNvSpPr>
            <a:spLocks noGrp="1"/>
          </p:cNvSpPr>
          <p:nvPr>
            <p:ph type="body" idx="1"/>
          </p:nvPr>
        </p:nvSpPr>
        <p:spPr>
          <a:xfrm>
            <a:off x="785261" y="2060575"/>
            <a:ext cx="10765383" cy="4039142"/>
          </a:xfrm>
          <a:prstGeom prst="rect">
            <a:avLst/>
          </a:prstGeom>
        </p:spPr>
        <p:txBody>
          <a:bodyPr vert="horz" lIns="91440" tIns="45720" rIns="91440" bIns="45720" rtlCol="0">
            <a:no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0" name="Title Placeholder 9">
            <a:extLst>
              <a:ext uri="{FF2B5EF4-FFF2-40B4-BE49-F238E27FC236}">
                <a16:creationId xmlns:a16="http://schemas.microsoft.com/office/drawing/2014/main" id="{4E957452-906A-4D83-78E1-6E866C22B9C2}"/>
              </a:ext>
            </a:extLst>
          </p:cNvPr>
          <p:cNvSpPr>
            <a:spLocks noGrp="1"/>
          </p:cNvSpPr>
          <p:nvPr>
            <p:ph type="title"/>
          </p:nvPr>
        </p:nvSpPr>
        <p:spPr>
          <a:xfrm>
            <a:off x="785261" y="279724"/>
            <a:ext cx="10765383" cy="1088701"/>
          </a:xfrm>
          <a:prstGeom prst="rect">
            <a:avLst/>
          </a:prstGeom>
        </p:spPr>
        <p:txBody>
          <a:bodyPr vert="horz" lIns="91440" tIns="45720" rIns="91440" bIns="45720" rtlCol="0" anchor="t">
            <a:noAutofit/>
          </a:bodyPr>
          <a:lstStyle/>
          <a:p>
            <a:r>
              <a:rPr lang="es-ES"/>
              <a:t>Haga clic para modificar el estilo de título del patrón</a:t>
            </a:r>
            <a:endParaRPr lang="en-GB"/>
          </a:p>
        </p:txBody>
      </p:sp>
      <p:cxnSp>
        <p:nvCxnSpPr>
          <p:cNvPr id="5" name="Straight Connector 4">
            <a:extLst>
              <a:ext uri="{FF2B5EF4-FFF2-40B4-BE49-F238E27FC236}">
                <a16:creationId xmlns:a16="http://schemas.microsoft.com/office/drawing/2014/main" id="{537BCA4A-AD74-2AC4-6377-FE8BF930FB75}"/>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A10A0E9D-08F9-8B2F-0713-810BB6931CC6}"/>
              </a:ext>
            </a:extLst>
          </p:cNvPr>
          <p:cNvPicPr>
            <a:picLocks noChangeAspect="1"/>
          </p:cNvPicPr>
          <p:nvPr/>
        </p:nvPicPr>
        <p:blipFill>
          <a:blip r:embed="rId58"/>
          <a:srcRect/>
          <a:stretch/>
        </p:blipFill>
        <p:spPr>
          <a:xfrm>
            <a:off x="11612429" y="6299169"/>
            <a:ext cx="441588" cy="441588"/>
          </a:xfrm>
          <a:prstGeom prst="rect">
            <a:avLst/>
          </a:prstGeom>
        </p:spPr>
      </p:pic>
    </p:spTree>
    <p:extLst>
      <p:ext uri="{BB962C8B-B14F-4D97-AF65-F5344CB8AC3E}">
        <p14:creationId xmlns:p14="http://schemas.microsoft.com/office/powerpoint/2010/main" val="317591779"/>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 id="2147483793" r:id="rId16"/>
    <p:sldLayoutId id="2147483794" r:id="rId17"/>
    <p:sldLayoutId id="2147483795" r:id="rId18"/>
    <p:sldLayoutId id="2147483796" r:id="rId19"/>
    <p:sldLayoutId id="2147483797" r:id="rId20"/>
    <p:sldLayoutId id="2147483798" r:id="rId21"/>
    <p:sldLayoutId id="2147483799" r:id="rId22"/>
    <p:sldLayoutId id="2147483800" r:id="rId23"/>
    <p:sldLayoutId id="2147483801" r:id="rId24"/>
    <p:sldLayoutId id="2147483802" r:id="rId25"/>
    <p:sldLayoutId id="2147483803" r:id="rId26"/>
    <p:sldLayoutId id="2147483804" r:id="rId27"/>
    <p:sldLayoutId id="2147483805" r:id="rId28"/>
    <p:sldLayoutId id="2147483806" r:id="rId29"/>
    <p:sldLayoutId id="2147483807" r:id="rId30"/>
    <p:sldLayoutId id="2147483808" r:id="rId31"/>
    <p:sldLayoutId id="2147483809" r:id="rId32"/>
    <p:sldLayoutId id="2147483810" r:id="rId33"/>
    <p:sldLayoutId id="2147483811" r:id="rId34"/>
    <p:sldLayoutId id="2147483812" r:id="rId35"/>
    <p:sldLayoutId id="2147483813" r:id="rId36"/>
    <p:sldLayoutId id="2147483814" r:id="rId37"/>
    <p:sldLayoutId id="2147483815" r:id="rId38"/>
    <p:sldLayoutId id="2147483816" r:id="rId39"/>
    <p:sldLayoutId id="2147483817" r:id="rId40"/>
    <p:sldLayoutId id="2147483818" r:id="rId41"/>
    <p:sldLayoutId id="2147483819" r:id="rId42"/>
    <p:sldLayoutId id="2147483820" r:id="rId43"/>
    <p:sldLayoutId id="2147483821" r:id="rId44"/>
    <p:sldLayoutId id="2147483822" r:id="rId45"/>
    <p:sldLayoutId id="2147483823" r:id="rId46"/>
    <p:sldLayoutId id="2147483824" r:id="rId47"/>
    <p:sldLayoutId id="2147483825" r:id="rId48"/>
    <p:sldLayoutId id="2147483826" r:id="rId49"/>
    <p:sldLayoutId id="2147483827" r:id="rId50"/>
    <p:sldLayoutId id="2147483828" r:id="rId51"/>
    <p:sldLayoutId id="2147483829" r:id="rId52"/>
    <p:sldLayoutId id="2147483830" r:id="rId53"/>
    <p:sldLayoutId id="2147483831" r:id="rId54"/>
    <p:sldLayoutId id="2147483832" r:id="rId55"/>
    <p:sldLayoutId id="2147483833" r:id="rId56"/>
  </p:sldLayoutIdLst>
  <p:hf hdr="0" dt="0"/>
  <p:txStyles>
    <p:titleStyle>
      <a:lvl1pPr algn="l" defTabSz="363702" rtl="0" eaLnBrk="1" latinLnBrk="0" hangingPunct="1">
        <a:lnSpc>
          <a:spcPct val="90000"/>
        </a:lnSpc>
        <a:spcBef>
          <a:spcPct val="0"/>
        </a:spcBef>
        <a:buNone/>
        <a:defRPr sz="2800" b="0" kern="1200" cap="none" baseline="0">
          <a:solidFill>
            <a:schemeClr val="tx1"/>
          </a:solidFill>
          <a:latin typeface="+mj-lt"/>
          <a:ea typeface="Century Gothic" charset="0"/>
          <a:cs typeface="Century Gothic" charset="0"/>
        </a:defRPr>
      </a:lvl1pPr>
    </p:titleStyle>
    <p:bodyStyle>
      <a:lvl1pPr marL="0" indent="0" algn="l" defTabSz="363702" rtl="0" eaLnBrk="1" latinLnBrk="0" hangingPunct="1">
        <a:lnSpc>
          <a:spcPct val="11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363702" rtl="0" eaLnBrk="1" latinLnBrk="0" hangingPunct="1">
        <a:lnSpc>
          <a:spcPct val="100000"/>
        </a:lnSpc>
        <a:spcBef>
          <a:spcPts val="0"/>
        </a:spcBef>
        <a:spcAft>
          <a:spcPts val="1200"/>
        </a:spcAft>
        <a:buFont typeface="Arial"/>
        <a:buNone/>
        <a:tabLst/>
        <a:defRPr sz="2000" b="0" kern="1200">
          <a:solidFill>
            <a:schemeClr val="tx2"/>
          </a:solidFill>
          <a:latin typeface="+mn-lt"/>
          <a:ea typeface="+mn-ea"/>
          <a:cs typeface="+mn-cs"/>
        </a:defRPr>
      </a:lvl2pPr>
      <a:lvl3pPr marL="356400" indent="-356400" algn="l" defTabSz="363702" rtl="0" eaLnBrk="1" latinLnBrk="0" hangingPunct="1">
        <a:lnSpc>
          <a:spcPct val="110000"/>
        </a:lnSpc>
        <a:spcBef>
          <a:spcPts val="0"/>
        </a:spcBef>
        <a:spcAft>
          <a:spcPts val="600"/>
        </a:spcAft>
        <a:buClr>
          <a:schemeClr val="tx2"/>
        </a:buClr>
        <a:buFont typeface="System Font Regular"/>
        <a:buChar char="⏤"/>
        <a:tabLst/>
        <a:defRPr sz="1600" kern="1200">
          <a:solidFill>
            <a:schemeClr val="tx1"/>
          </a:solidFill>
          <a:latin typeface="+mn-lt"/>
          <a:ea typeface="+mn-ea"/>
          <a:cs typeface="+mn-cs"/>
        </a:defRPr>
      </a:lvl3pPr>
      <a:lvl4pPr marL="680400" indent="-320400" algn="l" defTabSz="363702" rtl="0" eaLnBrk="1" latinLnBrk="0" hangingPunct="1">
        <a:lnSpc>
          <a:spcPct val="110000"/>
        </a:lnSpc>
        <a:spcBef>
          <a:spcPts val="0"/>
        </a:spcBef>
        <a:spcAft>
          <a:spcPts val="600"/>
        </a:spcAft>
        <a:buClr>
          <a:schemeClr val="tx2"/>
        </a:buClr>
        <a:buFont typeface="System Font Regular"/>
        <a:buChar char="⏤"/>
        <a:tabLst/>
        <a:defRPr sz="1600" kern="1200">
          <a:solidFill>
            <a:schemeClr val="tx1"/>
          </a:solidFill>
          <a:latin typeface="+mn-lt"/>
          <a:ea typeface="+mn-ea"/>
          <a:cs typeface="+mn-cs"/>
        </a:defRPr>
      </a:lvl4pPr>
      <a:lvl5pPr marL="3055" indent="0" algn="l" defTabSz="363702" rtl="0" eaLnBrk="1" latinLnBrk="0" hangingPunct="1">
        <a:lnSpc>
          <a:spcPct val="90000"/>
        </a:lnSpc>
        <a:spcBef>
          <a:spcPts val="199"/>
        </a:spcBef>
        <a:buFont typeface="Arial"/>
        <a:buNone/>
        <a:tabLst/>
        <a:defRPr sz="1600" b="1" kern="1200">
          <a:solidFill>
            <a:schemeClr val="tx1"/>
          </a:solidFill>
          <a:latin typeface="+mn-lt"/>
          <a:ea typeface="+mn-ea"/>
          <a:cs typeface="+mn-cs"/>
        </a:defRPr>
      </a:lvl5pPr>
      <a:lvl6pPr marL="1000180"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6pPr>
      <a:lvl7pPr marL="1182032"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7pPr>
      <a:lvl8pPr marL="1363883"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8pPr>
      <a:lvl9pPr marL="1545734"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9pPr>
    </p:bodyStyle>
    <p:otherStyle>
      <a:defPPr>
        <a:defRPr lang="en-US"/>
      </a:defPPr>
      <a:lvl1pPr marL="0" algn="l" defTabSz="363702" rtl="0" eaLnBrk="1" latinLnBrk="0" hangingPunct="1">
        <a:defRPr sz="716" kern="1200">
          <a:solidFill>
            <a:schemeClr val="tx1"/>
          </a:solidFill>
          <a:latin typeface="+mn-lt"/>
          <a:ea typeface="+mn-ea"/>
          <a:cs typeface="+mn-cs"/>
        </a:defRPr>
      </a:lvl1pPr>
      <a:lvl2pPr marL="181851" algn="l" defTabSz="363702" rtl="0" eaLnBrk="1" latinLnBrk="0" hangingPunct="1">
        <a:defRPr sz="716" kern="1200">
          <a:solidFill>
            <a:schemeClr val="tx1"/>
          </a:solidFill>
          <a:latin typeface="+mn-lt"/>
          <a:ea typeface="+mn-ea"/>
          <a:cs typeface="+mn-cs"/>
        </a:defRPr>
      </a:lvl2pPr>
      <a:lvl3pPr marL="363702" algn="l" defTabSz="363702" rtl="0" eaLnBrk="1" latinLnBrk="0" hangingPunct="1">
        <a:defRPr sz="716" kern="1200">
          <a:solidFill>
            <a:schemeClr val="tx1"/>
          </a:solidFill>
          <a:latin typeface="+mn-lt"/>
          <a:ea typeface="+mn-ea"/>
          <a:cs typeface="+mn-cs"/>
        </a:defRPr>
      </a:lvl3pPr>
      <a:lvl4pPr marL="545552" algn="l" defTabSz="363702" rtl="0" eaLnBrk="1" latinLnBrk="0" hangingPunct="1">
        <a:defRPr sz="716" kern="1200">
          <a:solidFill>
            <a:schemeClr val="tx1"/>
          </a:solidFill>
          <a:latin typeface="+mn-lt"/>
          <a:ea typeface="+mn-ea"/>
          <a:cs typeface="+mn-cs"/>
        </a:defRPr>
      </a:lvl4pPr>
      <a:lvl5pPr marL="727404" algn="l" defTabSz="363702" rtl="0" eaLnBrk="1" latinLnBrk="0" hangingPunct="1">
        <a:defRPr sz="716" kern="1200">
          <a:solidFill>
            <a:schemeClr val="tx1"/>
          </a:solidFill>
          <a:latin typeface="+mn-lt"/>
          <a:ea typeface="+mn-ea"/>
          <a:cs typeface="+mn-cs"/>
        </a:defRPr>
      </a:lvl5pPr>
      <a:lvl6pPr marL="909255" algn="l" defTabSz="363702" rtl="0" eaLnBrk="1" latinLnBrk="0" hangingPunct="1">
        <a:defRPr sz="716" kern="1200">
          <a:solidFill>
            <a:schemeClr val="tx1"/>
          </a:solidFill>
          <a:latin typeface="+mn-lt"/>
          <a:ea typeface="+mn-ea"/>
          <a:cs typeface="+mn-cs"/>
        </a:defRPr>
      </a:lvl6pPr>
      <a:lvl7pPr marL="1091105" algn="l" defTabSz="363702" rtl="0" eaLnBrk="1" latinLnBrk="0" hangingPunct="1">
        <a:defRPr sz="716" kern="1200">
          <a:solidFill>
            <a:schemeClr val="tx1"/>
          </a:solidFill>
          <a:latin typeface="+mn-lt"/>
          <a:ea typeface="+mn-ea"/>
          <a:cs typeface="+mn-cs"/>
        </a:defRPr>
      </a:lvl7pPr>
      <a:lvl8pPr marL="1272957" algn="l" defTabSz="363702" rtl="0" eaLnBrk="1" latinLnBrk="0" hangingPunct="1">
        <a:defRPr sz="716" kern="1200">
          <a:solidFill>
            <a:schemeClr val="tx1"/>
          </a:solidFill>
          <a:latin typeface="+mn-lt"/>
          <a:ea typeface="+mn-ea"/>
          <a:cs typeface="+mn-cs"/>
        </a:defRPr>
      </a:lvl8pPr>
      <a:lvl9pPr marL="1454807" algn="l" defTabSz="363702" rtl="0" eaLnBrk="1" latinLnBrk="0" hangingPunct="1">
        <a:defRPr sz="716"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04">
          <p15:clr>
            <a:srgbClr val="FDE53C"/>
          </p15:clr>
        </p15:guide>
        <p15:guide id="6" orient="horz" pos="6407">
          <p15:clr>
            <a:srgbClr val="A4A3A4"/>
          </p15:clr>
        </p15:guide>
        <p15:guide id="10" orient="horz" pos="6588">
          <p15:clr>
            <a:srgbClr val="A4A3A4"/>
          </p15:clr>
        </p15:guide>
        <p15:guide id="37" pos="7680">
          <p15:clr>
            <a:srgbClr val="FFFFFF"/>
          </p15:clr>
        </p15:guide>
        <p15:guide id="41" orient="horz" pos="6289">
          <p15:clr>
            <a:srgbClr val="A4A3A4"/>
          </p15:clr>
        </p15:guide>
        <p15:guide id="51" pos="3232">
          <p15:clr>
            <a:srgbClr val="FDE53C"/>
          </p15:clr>
        </p15:guide>
        <p15:guide id="54" pos="4444">
          <p15:clr>
            <a:srgbClr val="FDE53C"/>
          </p15:clr>
        </p15:guide>
        <p15:guide id="59" pos="6062">
          <p15:clr>
            <a:srgbClr val="FDE53C"/>
          </p15:clr>
        </p15:guide>
        <p15:guide id="63" pos="7279">
          <p15:clr>
            <a:srgbClr val="FDE53C"/>
          </p15:clr>
        </p15:guide>
        <p15:guide id="64" orient="horz" pos="169">
          <p15:clr>
            <a:srgbClr val="A4A3A4"/>
          </p15:clr>
        </p15:guide>
        <p15:guide id="66" orient="horz" pos="862">
          <p15:clr>
            <a:srgbClr val="FFFFFF"/>
          </p15:clr>
        </p15:guide>
        <p15:guide id="67" orient="horz" pos="1298">
          <p15:clr>
            <a:srgbClr val="A4A3A4"/>
          </p15:clr>
        </p15:guide>
        <p15:guide id="69" orient="horz" pos="2160">
          <p15:clr>
            <a:srgbClr val="A4A3A4"/>
          </p15:clr>
        </p15:guide>
        <p15:guide id="71" pos="3840">
          <p15:clr>
            <a:srgbClr val="A4A3A4"/>
          </p15:clr>
        </p15:guide>
        <p15:guide id="74" orient="horz" pos="3886">
          <p15:clr>
            <a:srgbClr val="FDE53C"/>
          </p15:clr>
        </p15:guide>
        <p15:guide id="75" orient="horz" pos="4316">
          <p15:clr>
            <a:srgbClr val="FFFFFF"/>
          </p15:clr>
        </p15:guide>
        <p15:guide id="76" pos="491">
          <p15:clr>
            <a:srgbClr val="A4A3A4"/>
          </p15:clr>
        </p15:guide>
        <p15:guide id="77" orient="horz" pos="430">
          <p15:clr>
            <a:srgbClr val="FFFFFF"/>
          </p15:clr>
        </p15:guide>
        <p15:guide id="78">
          <p15:clr>
            <a:srgbClr val="FFFFFF"/>
          </p15:clr>
        </p15:guide>
        <p15:guide id="79" orient="horz">
          <p15:clr>
            <a:srgbClr val="FFFFFF"/>
          </p15:clr>
        </p15:guide>
        <p15:guide id="80" orient="horz" pos="1944">
          <p15:clr>
            <a:srgbClr val="FFFFFF"/>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AF7EE12-1B1F-6E41-A266-FC7AB4CE1D53}"/>
              </a:ext>
            </a:extLst>
          </p:cNvPr>
          <p:cNvGrpSpPr/>
          <p:nvPr/>
        </p:nvGrpSpPr>
        <p:grpSpPr>
          <a:xfrm>
            <a:off x="0" y="6244050"/>
            <a:ext cx="12192000" cy="613951"/>
            <a:chOff x="0" y="6244050"/>
            <a:chExt cx="12192000" cy="613950"/>
          </a:xfrm>
        </p:grpSpPr>
        <p:sp>
          <p:nvSpPr>
            <p:cNvPr id="14" name="Rectangle 13">
              <a:extLst>
                <a:ext uri="{FF2B5EF4-FFF2-40B4-BE49-F238E27FC236}">
                  <a16:creationId xmlns:a16="http://schemas.microsoft.com/office/drawing/2014/main" id="{5FC71CB0-7E7B-994A-BB76-A471F125A5D5}"/>
                </a:ext>
              </a:extLst>
            </p:cNvPr>
            <p:cNvSpPr/>
            <p:nvPr/>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13" name="Oval 12">
              <a:extLst>
                <a:ext uri="{FF2B5EF4-FFF2-40B4-BE49-F238E27FC236}">
                  <a16:creationId xmlns:a16="http://schemas.microsoft.com/office/drawing/2014/main" id="{D3DE6A1C-3463-B344-8EA3-32F04801C3B6}"/>
                </a:ext>
              </a:extLst>
            </p:cNvPr>
            <p:cNvSpPr>
              <a:spLocks noChangeAspect="1"/>
            </p:cNvSpPr>
            <p:nvPr/>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grpSp>
      <p:sp>
        <p:nvSpPr>
          <p:cNvPr id="2" name="Title Placeholder 1">
            <a:extLst>
              <a:ext uri="{FF2B5EF4-FFF2-40B4-BE49-F238E27FC236}">
                <a16:creationId xmlns:a16="http://schemas.microsoft.com/office/drawing/2014/main" id="{A31CF5B8-3843-4C44-B076-733FECA15EC5}"/>
              </a:ext>
            </a:extLst>
          </p:cNvPr>
          <p:cNvSpPr>
            <a:spLocks noGrp="1"/>
          </p:cNvSpPr>
          <p:nvPr>
            <p:ph type="title"/>
          </p:nvPr>
        </p:nvSpPr>
        <p:spPr>
          <a:xfrm>
            <a:off x="618065" y="609601"/>
            <a:ext cx="10965600" cy="1192743"/>
          </a:xfrm>
          <a:prstGeom prst="rect">
            <a:avLst/>
          </a:prstGeom>
        </p:spPr>
        <p:txBody>
          <a:bodyPr vert="horz" lIns="91440" tIns="45720" rIns="91440" bIns="45720" rtlCol="0" anchor="t">
            <a:normAutofit/>
          </a:bodyPr>
          <a:lstStyle/>
          <a:p>
            <a:r>
              <a:rPr lang="es-ES"/>
              <a:t>Haga clic para modificar el estilo de título del patrón</a:t>
            </a:r>
            <a:endParaRPr lang="en-GB"/>
          </a:p>
        </p:txBody>
      </p:sp>
      <p:sp>
        <p:nvSpPr>
          <p:cNvPr id="3" name="Text Placeholder 2">
            <a:extLst>
              <a:ext uri="{FF2B5EF4-FFF2-40B4-BE49-F238E27FC236}">
                <a16:creationId xmlns:a16="http://schemas.microsoft.com/office/drawing/2014/main" id="{04B6448B-A8FE-8245-A530-8A5CB18A6A48}"/>
              </a:ext>
            </a:extLst>
          </p:cNvPr>
          <p:cNvSpPr>
            <a:spLocks noGrp="1"/>
          </p:cNvSpPr>
          <p:nvPr>
            <p:ph type="body" idx="1"/>
          </p:nvPr>
        </p:nvSpPr>
        <p:spPr>
          <a:xfrm>
            <a:off x="618067" y="1802341"/>
            <a:ext cx="10965600" cy="44460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A0FE6130-EAEB-B04D-86A2-E9905AE4B939}"/>
              </a:ext>
            </a:extLst>
          </p:cNvPr>
          <p:cNvSpPr>
            <a:spLocks noGrp="1"/>
          </p:cNvSpPr>
          <p:nvPr>
            <p:ph type="ftr" sz="quarter" idx="3"/>
          </p:nvPr>
        </p:nvSpPr>
        <p:spPr>
          <a:xfrm>
            <a:off x="6493933" y="6498000"/>
            <a:ext cx="4846744" cy="360000"/>
          </a:xfrm>
          <a:prstGeom prst="rect">
            <a:avLst/>
          </a:prstGeom>
        </p:spPr>
        <p:txBody>
          <a:bodyPr vert="horz" lIns="0" tIns="0" rIns="0" bIns="0" rtlCol="0" anchor="ctr"/>
          <a:lstStyle>
            <a:lvl1pPr algn="r">
              <a:defRPr sz="800">
                <a:solidFill>
                  <a:schemeClr val="tx2"/>
                </a:solidFill>
              </a:defRPr>
            </a:lvl1pPr>
          </a:lstStyle>
          <a:p>
            <a:r>
              <a:rPr lang="en-GB"/>
              <a:t>Source: </a:t>
            </a:r>
          </a:p>
        </p:txBody>
      </p:sp>
      <p:sp>
        <p:nvSpPr>
          <p:cNvPr id="6" name="Slide Number Placeholder 5">
            <a:extLst>
              <a:ext uri="{FF2B5EF4-FFF2-40B4-BE49-F238E27FC236}">
                <a16:creationId xmlns:a16="http://schemas.microsoft.com/office/drawing/2014/main" id="{1DF428C4-5799-FC45-BFFF-784BF2BE3632}"/>
              </a:ext>
            </a:extLst>
          </p:cNvPr>
          <p:cNvSpPr>
            <a:spLocks noGrp="1"/>
          </p:cNvSpPr>
          <p:nvPr>
            <p:ph type="sldNum" sz="quarter" idx="4"/>
          </p:nvPr>
        </p:nvSpPr>
        <p:spPr>
          <a:xfrm>
            <a:off x="11365925" y="6498000"/>
            <a:ext cx="464127" cy="360000"/>
          </a:xfrm>
          <a:prstGeom prst="rect">
            <a:avLst/>
          </a:prstGeom>
        </p:spPr>
        <p:txBody>
          <a:bodyPr vert="horz" lIns="0" tIns="0" rIns="0" bIns="0" rtlCol="0" anchor="ctr"/>
          <a:lstStyle>
            <a:lvl1pPr algn="r">
              <a:defRPr sz="800">
                <a:solidFill>
                  <a:schemeClr val="tx2"/>
                </a:solidFill>
              </a:defRPr>
            </a:lvl1pPr>
          </a:lstStyle>
          <a:p>
            <a:fld id="{AB1D7550-0EB0-3A43-B3ED-278106F7B6C0}" type="slidenum">
              <a:rPr lang="en-GB" smtClean="0"/>
              <a:pPr/>
              <a:t>‹Nº›</a:t>
            </a:fld>
            <a:endParaRPr lang="en-GB"/>
          </a:p>
        </p:txBody>
      </p:sp>
      <p:pic>
        <p:nvPicPr>
          <p:cNvPr id="10" name="Picture 9" descr="Icon&#10;&#10;Description automatically generated">
            <a:extLst>
              <a:ext uri="{FF2B5EF4-FFF2-40B4-BE49-F238E27FC236}">
                <a16:creationId xmlns:a16="http://schemas.microsoft.com/office/drawing/2014/main" id="{BD2AA0BE-0C0E-F642-AB39-96F9643DA115}"/>
              </a:ext>
            </a:extLst>
          </p:cNvPr>
          <p:cNvPicPr>
            <a:picLocks noChangeAspect="1"/>
          </p:cNvPicPr>
          <p:nvPr/>
        </p:nvPicPr>
        <p:blipFill>
          <a:blip r:embed="rId21"/>
          <a:stretch>
            <a:fillRect/>
          </a:stretch>
        </p:blipFill>
        <p:spPr>
          <a:xfrm>
            <a:off x="5936697" y="6327669"/>
            <a:ext cx="318609" cy="318609"/>
          </a:xfrm>
          <a:prstGeom prst="rect">
            <a:avLst/>
          </a:prstGeom>
        </p:spPr>
      </p:pic>
    </p:spTree>
    <p:extLst>
      <p:ext uri="{BB962C8B-B14F-4D97-AF65-F5344CB8AC3E}">
        <p14:creationId xmlns:p14="http://schemas.microsoft.com/office/powerpoint/2010/main" val="1753828065"/>
      </p:ext>
    </p:extLst>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 id="2147483846" r:id="rId12"/>
    <p:sldLayoutId id="2147483847" r:id="rId13"/>
    <p:sldLayoutId id="2147483848" r:id="rId14"/>
    <p:sldLayoutId id="2147483849" r:id="rId15"/>
    <p:sldLayoutId id="2147483850" r:id="rId16"/>
    <p:sldLayoutId id="2147483851" r:id="rId17"/>
    <p:sldLayoutId id="2147483852" r:id="rId18"/>
    <p:sldLayoutId id="2147483853" r:id="rId19"/>
  </p:sldLayoutIdLst>
  <p:hf hdr="0" dt="0"/>
  <p:txStyles>
    <p:titleStyle>
      <a:lvl1pPr marL="0" indent="0" algn="l" defTabSz="914377" rtl="0" eaLnBrk="1" latinLnBrk="0" hangingPunct="1">
        <a:lnSpc>
          <a:spcPct val="80000"/>
        </a:lnSpc>
        <a:spcBef>
          <a:spcPct val="0"/>
        </a:spcBef>
        <a:buNone/>
        <a:tabLst>
          <a:tab pos="1777956" algn="l"/>
        </a:tabLst>
        <a:defRPr sz="2400" b="1" kern="1200">
          <a:solidFill>
            <a:schemeClr val="tx1"/>
          </a:solidFill>
          <a:latin typeface="+mj-lt"/>
          <a:ea typeface="+mj-ea"/>
          <a:cs typeface="+mj-cs"/>
        </a:defRPr>
      </a:lvl1pPr>
    </p:titleStyle>
    <p:bodyStyle>
      <a:lvl1pPr marL="0" indent="0" algn="l" defTabSz="914377"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377" rtl="0" eaLnBrk="1" latinLnBrk="0" hangingPunct="1">
        <a:lnSpc>
          <a:spcPct val="80000"/>
        </a:lnSpc>
        <a:spcBef>
          <a:spcPts val="0"/>
        </a:spcBef>
        <a:spcAft>
          <a:spcPts val="600"/>
        </a:spcAft>
        <a:buFont typeface="Arial" panose="020B0604020202020204" pitchFamily="34" charset="0"/>
        <a:buNone/>
        <a:tabLst/>
        <a:defRPr sz="1800" b="1" kern="1200">
          <a:solidFill>
            <a:schemeClr val="accent6"/>
          </a:solidFill>
          <a:latin typeface="+mn-lt"/>
          <a:ea typeface="+mn-ea"/>
          <a:cs typeface="+mn-cs"/>
        </a:defRPr>
      </a:lvl2pPr>
      <a:lvl3pPr marL="293681" indent="-285744" algn="l" defTabSz="914377" rtl="0" eaLnBrk="1" latinLnBrk="0" hangingPunct="1">
        <a:lnSpc>
          <a:spcPct val="120000"/>
        </a:lnSpc>
        <a:spcBef>
          <a:spcPts val="0"/>
        </a:spcBef>
        <a:spcAft>
          <a:spcPts val="600"/>
        </a:spcAft>
        <a:buClr>
          <a:schemeClr val="accent4"/>
        </a:buClr>
        <a:buFont typeface="Arial" panose="020B0604020202020204" pitchFamily="34" charset="0"/>
        <a:buChar char="•"/>
        <a:tabLst/>
        <a:defRPr sz="1600" kern="1200">
          <a:solidFill>
            <a:schemeClr val="tx1"/>
          </a:solidFill>
          <a:latin typeface="+mn-lt"/>
          <a:ea typeface="+mn-ea"/>
          <a:cs typeface="+mn-cs"/>
        </a:defRPr>
      </a:lvl3pPr>
      <a:lvl4pPr marL="7938" indent="0" algn="l" defTabSz="914377"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377"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26">
          <p15:clr>
            <a:srgbClr val="A4A3A4"/>
          </p15:clr>
        </p15:guide>
        <p15:guide id="4" pos="384">
          <p15:clr>
            <a:srgbClr val="F26B43"/>
          </p15:clr>
        </p15:guide>
        <p15:guide id="5" pos="7452">
          <p15:clr>
            <a:srgbClr val="A4A3A4"/>
          </p15:clr>
        </p15:guide>
        <p15:guide id="6" pos="7294">
          <p15:clr>
            <a:srgbClr val="F26B43"/>
          </p15:clr>
        </p15:guide>
        <p15:guide id="7" orient="horz" pos="4092">
          <p15:clr>
            <a:srgbClr val="A4A3A4"/>
          </p15:clr>
        </p15:guide>
        <p15:guide id="8" orient="horz" pos="224">
          <p15:clr>
            <a:srgbClr val="A4A3A4"/>
          </p15:clr>
        </p15:guide>
        <p15:guide id="9" orient="horz" pos="384">
          <p15:clr>
            <a:srgbClr val="F26B43"/>
          </p15:clr>
        </p15:guide>
        <p15:guide id="10" orient="horz" pos="3934">
          <p15:clr>
            <a:srgbClr val="F26B43"/>
          </p15:clr>
        </p15:guide>
        <p15:guide id="11" orient="horz" pos="1535">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0F404F86-5A46-6A8A-7F3C-9D06DE2A8222}"/>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Footer Placeholder 1">
            <a:extLst>
              <a:ext uri="{FF2B5EF4-FFF2-40B4-BE49-F238E27FC236}">
                <a16:creationId xmlns:a16="http://schemas.microsoft.com/office/drawing/2014/main" id="{1E16E558-7B46-FD80-0530-EA162C8D2DD0}"/>
              </a:ext>
            </a:extLst>
          </p:cNvPr>
          <p:cNvSpPr>
            <a:spLocks noGrp="1"/>
          </p:cNvSpPr>
          <p:nvPr>
            <p:ph type="ftr" sz="quarter" idx="3"/>
          </p:nvPr>
        </p:nvSpPr>
        <p:spPr>
          <a:xfrm>
            <a:off x="1279525" y="6169025"/>
            <a:ext cx="4495800" cy="682622"/>
          </a:xfrm>
          <a:prstGeom prst="rect">
            <a:avLst/>
          </a:prstGeom>
        </p:spPr>
        <p:txBody>
          <a:bodyPr vert="horz" lIns="91440" tIns="45720" rIns="91440" bIns="45720" rtlCol="0" anchor="ctr"/>
          <a:lstStyle>
            <a:lvl1pPr algn="l">
              <a:defRPr sz="800">
                <a:solidFill>
                  <a:schemeClr val="tx1"/>
                </a:solidFill>
              </a:defRPr>
            </a:lvl1pPr>
          </a:lstStyle>
          <a:p>
            <a:r>
              <a:rPr lang="en-GB"/>
              <a:t>Source: </a:t>
            </a:r>
          </a:p>
        </p:txBody>
      </p:sp>
      <p:sp>
        <p:nvSpPr>
          <p:cNvPr id="3" name="Slide Number Placeholder 2">
            <a:extLst>
              <a:ext uri="{FF2B5EF4-FFF2-40B4-BE49-F238E27FC236}">
                <a16:creationId xmlns:a16="http://schemas.microsoft.com/office/drawing/2014/main" id="{74050894-5538-1638-22C9-1AE0C5D95773}"/>
              </a:ext>
            </a:extLst>
          </p:cNvPr>
          <p:cNvSpPr>
            <a:spLocks noGrp="1"/>
          </p:cNvSpPr>
          <p:nvPr>
            <p:ph type="sldNum" sz="quarter" idx="4"/>
          </p:nvPr>
        </p:nvSpPr>
        <p:spPr>
          <a:xfrm>
            <a:off x="785261" y="6362299"/>
            <a:ext cx="494264" cy="296078"/>
          </a:xfrm>
          <a:prstGeom prst="rect">
            <a:avLst/>
          </a:prstGeom>
        </p:spPr>
        <p:txBody>
          <a:bodyPr vert="horz" lIns="91440" tIns="45720" rIns="91440" bIns="45720" rtlCol="0" anchor="ctr"/>
          <a:lstStyle>
            <a:lvl1pPr algn="l">
              <a:defRPr sz="800">
                <a:solidFill>
                  <a:schemeClr val="tx1"/>
                </a:solidFill>
              </a:defRPr>
            </a:lvl1pPr>
          </a:lstStyle>
          <a:p>
            <a:fld id="{41E71DB5-5680-5541-BB1B-1B8E18C31C82}" type="slidenum">
              <a:rPr lang="en-GB" smtClean="0"/>
              <a:pPr/>
              <a:t>‹Nº›</a:t>
            </a:fld>
            <a:endParaRPr lang="en-GB"/>
          </a:p>
        </p:txBody>
      </p:sp>
      <p:sp>
        <p:nvSpPr>
          <p:cNvPr id="4" name="Text Placeholder 3">
            <a:extLst>
              <a:ext uri="{FF2B5EF4-FFF2-40B4-BE49-F238E27FC236}">
                <a16:creationId xmlns:a16="http://schemas.microsoft.com/office/drawing/2014/main" id="{9484997E-868F-7161-FD80-0AB5EE9301E8}"/>
              </a:ext>
            </a:extLst>
          </p:cNvPr>
          <p:cNvSpPr>
            <a:spLocks noGrp="1"/>
          </p:cNvSpPr>
          <p:nvPr>
            <p:ph type="body" idx="1"/>
          </p:nvPr>
        </p:nvSpPr>
        <p:spPr>
          <a:xfrm>
            <a:off x="785261" y="2060575"/>
            <a:ext cx="10765383" cy="4039142"/>
          </a:xfrm>
          <a:prstGeom prst="rect">
            <a:avLst/>
          </a:prstGeom>
        </p:spPr>
        <p:txBody>
          <a:bodyPr vert="horz" lIns="91440" tIns="45720" rIns="91440" bIns="45720" rtlCol="0">
            <a:no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0" name="Title Placeholder 9">
            <a:extLst>
              <a:ext uri="{FF2B5EF4-FFF2-40B4-BE49-F238E27FC236}">
                <a16:creationId xmlns:a16="http://schemas.microsoft.com/office/drawing/2014/main" id="{4E957452-906A-4D83-78E1-6E866C22B9C2}"/>
              </a:ext>
            </a:extLst>
          </p:cNvPr>
          <p:cNvSpPr>
            <a:spLocks noGrp="1"/>
          </p:cNvSpPr>
          <p:nvPr>
            <p:ph type="title"/>
          </p:nvPr>
        </p:nvSpPr>
        <p:spPr>
          <a:xfrm>
            <a:off x="785261" y="279724"/>
            <a:ext cx="10765383" cy="1088701"/>
          </a:xfrm>
          <a:prstGeom prst="rect">
            <a:avLst/>
          </a:prstGeom>
        </p:spPr>
        <p:txBody>
          <a:bodyPr vert="horz" lIns="91440" tIns="45720" rIns="91440" bIns="45720" rtlCol="0" anchor="t">
            <a:noAutofit/>
          </a:bodyPr>
          <a:lstStyle/>
          <a:p>
            <a:r>
              <a:rPr lang="es-ES"/>
              <a:t>Haga clic para modificar el estilo de título del patrón</a:t>
            </a:r>
            <a:endParaRPr lang="en-GB"/>
          </a:p>
        </p:txBody>
      </p:sp>
      <p:cxnSp>
        <p:nvCxnSpPr>
          <p:cNvPr id="5" name="Straight Connector 4">
            <a:extLst>
              <a:ext uri="{FF2B5EF4-FFF2-40B4-BE49-F238E27FC236}">
                <a16:creationId xmlns:a16="http://schemas.microsoft.com/office/drawing/2014/main" id="{537BCA4A-AD74-2AC4-6377-FE8BF930FB75}"/>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08B8E3A7-8156-2674-4383-E2F8B5FFEE01}"/>
              </a:ext>
            </a:extLst>
          </p:cNvPr>
          <p:cNvPicPr>
            <a:picLocks noChangeAspect="1"/>
          </p:cNvPicPr>
          <p:nvPr/>
        </p:nvPicPr>
        <p:blipFill>
          <a:blip r:embed="rId58"/>
          <a:srcRect/>
          <a:stretch/>
        </p:blipFill>
        <p:spPr>
          <a:xfrm>
            <a:off x="11612429" y="6299169"/>
            <a:ext cx="441588" cy="441588"/>
          </a:xfrm>
          <a:prstGeom prst="rect">
            <a:avLst/>
          </a:prstGeom>
        </p:spPr>
      </p:pic>
    </p:spTree>
    <p:extLst>
      <p:ext uri="{BB962C8B-B14F-4D97-AF65-F5344CB8AC3E}">
        <p14:creationId xmlns:p14="http://schemas.microsoft.com/office/powerpoint/2010/main" val="4001085001"/>
      </p:ext>
    </p:extLst>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 id="2147483866" r:id="rId12"/>
    <p:sldLayoutId id="2147483867" r:id="rId13"/>
    <p:sldLayoutId id="2147483868" r:id="rId14"/>
    <p:sldLayoutId id="2147483869" r:id="rId15"/>
    <p:sldLayoutId id="2147483870" r:id="rId16"/>
    <p:sldLayoutId id="2147483871" r:id="rId17"/>
    <p:sldLayoutId id="2147483872" r:id="rId18"/>
    <p:sldLayoutId id="2147483873" r:id="rId19"/>
    <p:sldLayoutId id="2147483874" r:id="rId20"/>
    <p:sldLayoutId id="2147483875" r:id="rId21"/>
    <p:sldLayoutId id="2147483876" r:id="rId22"/>
    <p:sldLayoutId id="2147483877" r:id="rId23"/>
    <p:sldLayoutId id="2147483878" r:id="rId24"/>
    <p:sldLayoutId id="2147483879" r:id="rId25"/>
    <p:sldLayoutId id="2147483880" r:id="rId26"/>
    <p:sldLayoutId id="2147483881" r:id="rId27"/>
    <p:sldLayoutId id="2147483882" r:id="rId28"/>
    <p:sldLayoutId id="2147483883" r:id="rId29"/>
    <p:sldLayoutId id="2147483884" r:id="rId30"/>
    <p:sldLayoutId id="2147483885" r:id="rId31"/>
    <p:sldLayoutId id="2147483886" r:id="rId32"/>
    <p:sldLayoutId id="2147483887" r:id="rId33"/>
    <p:sldLayoutId id="2147483888" r:id="rId34"/>
    <p:sldLayoutId id="2147483889" r:id="rId35"/>
    <p:sldLayoutId id="2147483890" r:id="rId36"/>
    <p:sldLayoutId id="2147483891" r:id="rId37"/>
    <p:sldLayoutId id="2147483892" r:id="rId38"/>
    <p:sldLayoutId id="2147483893" r:id="rId39"/>
    <p:sldLayoutId id="2147483894" r:id="rId40"/>
    <p:sldLayoutId id="2147483895" r:id="rId41"/>
    <p:sldLayoutId id="2147483896" r:id="rId42"/>
    <p:sldLayoutId id="2147483897" r:id="rId43"/>
    <p:sldLayoutId id="2147483898" r:id="rId44"/>
    <p:sldLayoutId id="2147483899" r:id="rId45"/>
    <p:sldLayoutId id="2147483900" r:id="rId46"/>
    <p:sldLayoutId id="2147483901" r:id="rId47"/>
    <p:sldLayoutId id="2147483902" r:id="rId48"/>
    <p:sldLayoutId id="2147483903" r:id="rId49"/>
    <p:sldLayoutId id="2147483904" r:id="rId50"/>
    <p:sldLayoutId id="2147483905" r:id="rId51"/>
    <p:sldLayoutId id="2147483906" r:id="rId52"/>
    <p:sldLayoutId id="2147483907" r:id="rId53"/>
    <p:sldLayoutId id="2147483908" r:id="rId54"/>
    <p:sldLayoutId id="2147483909" r:id="rId55"/>
    <p:sldLayoutId id="2147483910" r:id="rId56"/>
  </p:sldLayoutIdLst>
  <p:hf hdr="0" dt="0"/>
  <p:txStyles>
    <p:titleStyle>
      <a:lvl1pPr algn="l" defTabSz="363702" rtl="0" eaLnBrk="1" latinLnBrk="0" hangingPunct="1">
        <a:lnSpc>
          <a:spcPct val="90000"/>
        </a:lnSpc>
        <a:spcBef>
          <a:spcPct val="0"/>
        </a:spcBef>
        <a:buNone/>
        <a:defRPr sz="2800" b="0" kern="1200" cap="none" baseline="0">
          <a:solidFill>
            <a:schemeClr val="tx1"/>
          </a:solidFill>
          <a:latin typeface="+mj-lt"/>
          <a:ea typeface="Century Gothic" charset="0"/>
          <a:cs typeface="Century Gothic" charset="0"/>
        </a:defRPr>
      </a:lvl1pPr>
    </p:titleStyle>
    <p:bodyStyle>
      <a:lvl1pPr marL="0" indent="0" algn="l" defTabSz="363702" rtl="0" eaLnBrk="1" latinLnBrk="0" hangingPunct="1">
        <a:lnSpc>
          <a:spcPct val="11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363702" rtl="0" eaLnBrk="1" latinLnBrk="0" hangingPunct="1">
        <a:lnSpc>
          <a:spcPct val="100000"/>
        </a:lnSpc>
        <a:spcBef>
          <a:spcPts val="0"/>
        </a:spcBef>
        <a:spcAft>
          <a:spcPts val="1200"/>
        </a:spcAft>
        <a:buFont typeface="Arial"/>
        <a:buNone/>
        <a:tabLst/>
        <a:defRPr sz="2000" b="0" kern="1200">
          <a:solidFill>
            <a:schemeClr val="tx2"/>
          </a:solidFill>
          <a:latin typeface="+mn-lt"/>
          <a:ea typeface="+mn-ea"/>
          <a:cs typeface="+mn-cs"/>
        </a:defRPr>
      </a:lvl2pPr>
      <a:lvl3pPr marL="356400" indent="-356400" algn="l" defTabSz="363702" rtl="0" eaLnBrk="1" latinLnBrk="0" hangingPunct="1">
        <a:lnSpc>
          <a:spcPct val="110000"/>
        </a:lnSpc>
        <a:spcBef>
          <a:spcPts val="0"/>
        </a:spcBef>
        <a:spcAft>
          <a:spcPts val="600"/>
        </a:spcAft>
        <a:buClr>
          <a:schemeClr val="tx2"/>
        </a:buClr>
        <a:buFont typeface="System Font Regular"/>
        <a:buChar char="⏤"/>
        <a:tabLst/>
        <a:defRPr sz="1600" kern="1200">
          <a:solidFill>
            <a:schemeClr val="tx1"/>
          </a:solidFill>
          <a:latin typeface="+mn-lt"/>
          <a:ea typeface="+mn-ea"/>
          <a:cs typeface="+mn-cs"/>
        </a:defRPr>
      </a:lvl3pPr>
      <a:lvl4pPr marL="680400" indent="-320400" algn="l" defTabSz="363702" rtl="0" eaLnBrk="1" latinLnBrk="0" hangingPunct="1">
        <a:lnSpc>
          <a:spcPct val="110000"/>
        </a:lnSpc>
        <a:spcBef>
          <a:spcPts val="0"/>
        </a:spcBef>
        <a:spcAft>
          <a:spcPts val="600"/>
        </a:spcAft>
        <a:buClr>
          <a:schemeClr val="tx2"/>
        </a:buClr>
        <a:buFont typeface="System Font Regular"/>
        <a:buChar char="⏤"/>
        <a:tabLst/>
        <a:defRPr sz="1600" kern="1200">
          <a:solidFill>
            <a:schemeClr val="tx1"/>
          </a:solidFill>
          <a:latin typeface="+mn-lt"/>
          <a:ea typeface="+mn-ea"/>
          <a:cs typeface="+mn-cs"/>
        </a:defRPr>
      </a:lvl4pPr>
      <a:lvl5pPr marL="3055" indent="0" algn="l" defTabSz="363702" rtl="0" eaLnBrk="1" latinLnBrk="0" hangingPunct="1">
        <a:lnSpc>
          <a:spcPct val="90000"/>
        </a:lnSpc>
        <a:spcBef>
          <a:spcPts val="199"/>
        </a:spcBef>
        <a:buFont typeface="Arial"/>
        <a:buNone/>
        <a:tabLst/>
        <a:defRPr sz="1600" b="1" kern="1200">
          <a:solidFill>
            <a:schemeClr val="tx1"/>
          </a:solidFill>
          <a:latin typeface="+mn-lt"/>
          <a:ea typeface="+mn-ea"/>
          <a:cs typeface="+mn-cs"/>
        </a:defRPr>
      </a:lvl5pPr>
      <a:lvl6pPr marL="1000180"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6pPr>
      <a:lvl7pPr marL="1182032"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7pPr>
      <a:lvl8pPr marL="1363883"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8pPr>
      <a:lvl9pPr marL="1545734"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9pPr>
    </p:bodyStyle>
    <p:otherStyle>
      <a:defPPr>
        <a:defRPr lang="en-US"/>
      </a:defPPr>
      <a:lvl1pPr marL="0" algn="l" defTabSz="363702" rtl="0" eaLnBrk="1" latinLnBrk="0" hangingPunct="1">
        <a:defRPr sz="716" kern="1200">
          <a:solidFill>
            <a:schemeClr val="tx1"/>
          </a:solidFill>
          <a:latin typeface="+mn-lt"/>
          <a:ea typeface="+mn-ea"/>
          <a:cs typeface="+mn-cs"/>
        </a:defRPr>
      </a:lvl1pPr>
      <a:lvl2pPr marL="181851" algn="l" defTabSz="363702" rtl="0" eaLnBrk="1" latinLnBrk="0" hangingPunct="1">
        <a:defRPr sz="716" kern="1200">
          <a:solidFill>
            <a:schemeClr val="tx1"/>
          </a:solidFill>
          <a:latin typeface="+mn-lt"/>
          <a:ea typeface="+mn-ea"/>
          <a:cs typeface="+mn-cs"/>
        </a:defRPr>
      </a:lvl2pPr>
      <a:lvl3pPr marL="363702" algn="l" defTabSz="363702" rtl="0" eaLnBrk="1" latinLnBrk="0" hangingPunct="1">
        <a:defRPr sz="716" kern="1200">
          <a:solidFill>
            <a:schemeClr val="tx1"/>
          </a:solidFill>
          <a:latin typeface="+mn-lt"/>
          <a:ea typeface="+mn-ea"/>
          <a:cs typeface="+mn-cs"/>
        </a:defRPr>
      </a:lvl3pPr>
      <a:lvl4pPr marL="545552" algn="l" defTabSz="363702" rtl="0" eaLnBrk="1" latinLnBrk="0" hangingPunct="1">
        <a:defRPr sz="716" kern="1200">
          <a:solidFill>
            <a:schemeClr val="tx1"/>
          </a:solidFill>
          <a:latin typeface="+mn-lt"/>
          <a:ea typeface="+mn-ea"/>
          <a:cs typeface="+mn-cs"/>
        </a:defRPr>
      </a:lvl4pPr>
      <a:lvl5pPr marL="727404" algn="l" defTabSz="363702" rtl="0" eaLnBrk="1" latinLnBrk="0" hangingPunct="1">
        <a:defRPr sz="716" kern="1200">
          <a:solidFill>
            <a:schemeClr val="tx1"/>
          </a:solidFill>
          <a:latin typeface="+mn-lt"/>
          <a:ea typeface="+mn-ea"/>
          <a:cs typeface="+mn-cs"/>
        </a:defRPr>
      </a:lvl5pPr>
      <a:lvl6pPr marL="909255" algn="l" defTabSz="363702" rtl="0" eaLnBrk="1" latinLnBrk="0" hangingPunct="1">
        <a:defRPr sz="716" kern="1200">
          <a:solidFill>
            <a:schemeClr val="tx1"/>
          </a:solidFill>
          <a:latin typeface="+mn-lt"/>
          <a:ea typeface="+mn-ea"/>
          <a:cs typeface="+mn-cs"/>
        </a:defRPr>
      </a:lvl6pPr>
      <a:lvl7pPr marL="1091105" algn="l" defTabSz="363702" rtl="0" eaLnBrk="1" latinLnBrk="0" hangingPunct="1">
        <a:defRPr sz="716" kern="1200">
          <a:solidFill>
            <a:schemeClr val="tx1"/>
          </a:solidFill>
          <a:latin typeface="+mn-lt"/>
          <a:ea typeface="+mn-ea"/>
          <a:cs typeface="+mn-cs"/>
        </a:defRPr>
      </a:lvl7pPr>
      <a:lvl8pPr marL="1272957" algn="l" defTabSz="363702" rtl="0" eaLnBrk="1" latinLnBrk="0" hangingPunct="1">
        <a:defRPr sz="716" kern="1200">
          <a:solidFill>
            <a:schemeClr val="tx1"/>
          </a:solidFill>
          <a:latin typeface="+mn-lt"/>
          <a:ea typeface="+mn-ea"/>
          <a:cs typeface="+mn-cs"/>
        </a:defRPr>
      </a:lvl8pPr>
      <a:lvl9pPr marL="1454807" algn="l" defTabSz="363702" rtl="0" eaLnBrk="1" latinLnBrk="0" hangingPunct="1">
        <a:defRPr sz="716"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04">
          <p15:clr>
            <a:srgbClr val="FDE53C"/>
          </p15:clr>
        </p15:guide>
        <p15:guide id="6" orient="horz" pos="6407">
          <p15:clr>
            <a:srgbClr val="A4A3A4"/>
          </p15:clr>
        </p15:guide>
        <p15:guide id="10" orient="horz" pos="6588">
          <p15:clr>
            <a:srgbClr val="A4A3A4"/>
          </p15:clr>
        </p15:guide>
        <p15:guide id="37" pos="7680">
          <p15:clr>
            <a:srgbClr val="FFFFFF"/>
          </p15:clr>
        </p15:guide>
        <p15:guide id="41" orient="horz" pos="6289">
          <p15:clr>
            <a:srgbClr val="A4A3A4"/>
          </p15:clr>
        </p15:guide>
        <p15:guide id="51" pos="3232">
          <p15:clr>
            <a:srgbClr val="FDE53C"/>
          </p15:clr>
        </p15:guide>
        <p15:guide id="54" pos="4444">
          <p15:clr>
            <a:srgbClr val="FDE53C"/>
          </p15:clr>
        </p15:guide>
        <p15:guide id="59" pos="6062">
          <p15:clr>
            <a:srgbClr val="FDE53C"/>
          </p15:clr>
        </p15:guide>
        <p15:guide id="63" pos="7279">
          <p15:clr>
            <a:srgbClr val="FDE53C"/>
          </p15:clr>
        </p15:guide>
        <p15:guide id="64" orient="horz" pos="169">
          <p15:clr>
            <a:srgbClr val="A4A3A4"/>
          </p15:clr>
        </p15:guide>
        <p15:guide id="66" orient="horz" pos="862">
          <p15:clr>
            <a:srgbClr val="FFFFFF"/>
          </p15:clr>
        </p15:guide>
        <p15:guide id="67" orient="horz" pos="1298">
          <p15:clr>
            <a:srgbClr val="A4A3A4"/>
          </p15:clr>
        </p15:guide>
        <p15:guide id="69" orient="horz" pos="2160">
          <p15:clr>
            <a:srgbClr val="A4A3A4"/>
          </p15:clr>
        </p15:guide>
        <p15:guide id="71" pos="3840">
          <p15:clr>
            <a:srgbClr val="A4A3A4"/>
          </p15:clr>
        </p15:guide>
        <p15:guide id="74" orient="horz" pos="3886">
          <p15:clr>
            <a:srgbClr val="FDE53C"/>
          </p15:clr>
        </p15:guide>
        <p15:guide id="75" orient="horz" pos="4316">
          <p15:clr>
            <a:srgbClr val="FFFFFF"/>
          </p15:clr>
        </p15:guide>
        <p15:guide id="76" pos="491">
          <p15:clr>
            <a:srgbClr val="A4A3A4"/>
          </p15:clr>
        </p15:guide>
        <p15:guide id="77" orient="horz" pos="430">
          <p15:clr>
            <a:srgbClr val="FFFFFF"/>
          </p15:clr>
        </p15:guide>
        <p15:guide id="78">
          <p15:clr>
            <a:srgbClr val="FFFFFF"/>
          </p15:clr>
        </p15:guide>
        <p15:guide id="79" orient="horz">
          <p15:clr>
            <a:srgbClr val="FFFFFF"/>
          </p15:clr>
        </p15:guide>
        <p15:guide id="80" orient="horz" pos="1944">
          <p15:clr>
            <a:srgbClr val="FFFFFF"/>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0F404F86-5A46-6A8A-7F3C-9D06DE2A8222}"/>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Footer Placeholder 1">
            <a:extLst>
              <a:ext uri="{FF2B5EF4-FFF2-40B4-BE49-F238E27FC236}">
                <a16:creationId xmlns:a16="http://schemas.microsoft.com/office/drawing/2014/main" id="{1E16E558-7B46-FD80-0530-EA162C8D2DD0}"/>
              </a:ext>
            </a:extLst>
          </p:cNvPr>
          <p:cNvSpPr>
            <a:spLocks noGrp="1"/>
          </p:cNvSpPr>
          <p:nvPr>
            <p:ph type="ftr" sz="quarter" idx="3"/>
          </p:nvPr>
        </p:nvSpPr>
        <p:spPr>
          <a:xfrm>
            <a:off x="1279525" y="6169025"/>
            <a:ext cx="4495800" cy="682622"/>
          </a:xfrm>
          <a:prstGeom prst="rect">
            <a:avLst/>
          </a:prstGeom>
        </p:spPr>
        <p:txBody>
          <a:bodyPr vert="horz" lIns="91440" tIns="45720" rIns="91440" bIns="45720" rtlCol="0" anchor="ctr"/>
          <a:lstStyle>
            <a:lvl1pPr algn="l">
              <a:defRPr sz="800">
                <a:solidFill>
                  <a:schemeClr val="tx1"/>
                </a:solidFill>
              </a:defRPr>
            </a:lvl1pPr>
          </a:lstStyle>
          <a:p>
            <a:r>
              <a:rPr lang="en-GB"/>
              <a:t>Source: </a:t>
            </a:r>
          </a:p>
        </p:txBody>
      </p:sp>
      <p:sp>
        <p:nvSpPr>
          <p:cNvPr id="3" name="Slide Number Placeholder 2">
            <a:extLst>
              <a:ext uri="{FF2B5EF4-FFF2-40B4-BE49-F238E27FC236}">
                <a16:creationId xmlns:a16="http://schemas.microsoft.com/office/drawing/2014/main" id="{74050894-5538-1638-22C9-1AE0C5D95773}"/>
              </a:ext>
            </a:extLst>
          </p:cNvPr>
          <p:cNvSpPr>
            <a:spLocks noGrp="1"/>
          </p:cNvSpPr>
          <p:nvPr>
            <p:ph type="sldNum" sz="quarter" idx="4"/>
          </p:nvPr>
        </p:nvSpPr>
        <p:spPr>
          <a:xfrm>
            <a:off x="785261" y="6362299"/>
            <a:ext cx="494264" cy="296078"/>
          </a:xfrm>
          <a:prstGeom prst="rect">
            <a:avLst/>
          </a:prstGeom>
        </p:spPr>
        <p:txBody>
          <a:bodyPr vert="horz" lIns="91440" tIns="45720" rIns="91440" bIns="45720" rtlCol="0" anchor="ctr"/>
          <a:lstStyle>
            <a:lvl1pPr algn="l">
              <a:defRPr sz="800">
                <a:solidFill>
                  <a:schemeClr val="tx1"/>
                </a:solidFill>
              </a:defRPr>
            </a:lvl1pPr>
          </a:lstStyle>
          <a:p>
            <a:fld id="{41E71DB5-5680-5541-BB1B-1B8E18C31C82}" type="slidenum">
              <a:rPr lang="en-GB" smtClean="0"/>
              <a:pPr/>
              <a:t>‹Nº›</a:t>
            </a:fld>
            <a:endParaRPr lang="en-GB"/>
          </a:p>
        </p:txBody>
      </p:sp>
      <p:sp>
        <p:nvSpPr>
          <p:cNvPr id="4" name="Text Placeholder 3">
            <a:extLst>
              <a:ext uri="{FF2B5EF4-FFF2-40B4-BE49-F238E27FC236}">
                <a16:creationId xmlns:a16="http://schemas.microsoft.com/office/drawing/2014/main" id="{9484997E-868F-7161-FD80-0AB5EE9301E8}"/>
              </a:ext>
            </a:extLst>
          </p:cNvPr>
          <p:cNvSpPr>
            <a:spLocks noGrp="1"/>
          </p:cNvSpPr>
          <p:nvPr>
            <p:ph type="body" idx="1"/>
          </p:nvPr>
        </p:nvSpPr>
        <p:spPr>
          <a:xfrm>
            <a:off x="785261" y="2060575"/>
            <a:ext cx="10765383" cy="4039142"/>
          </a:xfrm>
          <a:prstGeom prst="rect">
            <a:avLst/>
          </a:prstGeom>
        </p:spPr>
        <p:txBody>
          <a:bodyPr vert="horz" lIns="91440" tIns="45720" rIns="91440" bIns="45720" rtlCol="0">
            <a:no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0" name="Title Placeholder 9">
            <a:extLst>
              <a:ext uri="{FF2B5EF4-FFF2-40B4-BE49-F238E27FC236}">
                <a16:creationId xmlns:a16="http://schemas.microsoft.com/office/drawing/2014/main" id="{4E957452-906A-4D83-78E1-6E866C22B9C2}"/>
              </a:ext>
            </a:extLst>
          </p:cNvPr>
          <p:cNvSpPr>
            <a:spLocks noGrp="1"/>
          </p:cNvSpPr>
          <p:nvPr>
            <p:ph type="title"/>
          </p:nvPr>
        </p:nvSpPr>
        <p:spPr>
          <a:xfrm>
            <a:off x="785261" y="279724"/>
            <a:ext cx="10765383" cy="1088701"/>
          </a:xfrm>
          <a:prstGeom prst="rect">
            <a:avLst/>
          </a:prstGeom>
        </p:spPr>
        <p:txBody>
          <a:bodyPr vert="horz" lIns="91440" tIns="45720" rIns="91440" bIns="45720" rtlCol="0" anchor="t">
            <a:noAutofit/>
          </a:bodyPr>
          <a:lstStyle/>
          <a:p>
            <a:r>
              <a:rPr lang="es-ES"/>
              <a:t>Haga clic para modificar el estilo de título del patrón</a:t>
            </a:r>
            <a:endParaRPr lang="en-GB"/>
          </a:p>
        </p:txBody>
      </p:sp>
      <p:cxnSp>
        <p:nvCxnSpPr>
          <p:cNvPr id="5" name="Straight Connector 4">
            <a:extLst>
              <a:ext uri="{FF2B5EF4-FFF2-40B4-BE49-F238E27FC236}">
                <a16:creationId xmlns:a16="http://schemas.microsoft.com/office/drawing/2014/main" id="{537BCA4A-AD74-2AC4-6377-FE8BF930FB75}"/>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A10A0E9D-08F9-8B2F-0713-810BB6931CC6}"/>
              </a:ext>
            </a:extLst>
          </p:cNvPr>
          <p:cNvPicPr>
            <a:picLocks noChangeAspect="1"/>
          </p:cNvPicPr>
          <p:nvPr/>
        </p:nvPicPr>
        <p:blipFill>
          <a:blip r:embed="rId59"/>
          <a:srcRect/>
          <a:stretch/>
        </p:blipFill>
        <p:spPr>
          <a:xfrm>
            <a:off x="11612429" y="6299169"/>
            <a:ext cx="441588" cy="441588"/>
          </a:xfrm>
          <a:prstGeom prst="rect">
            <a:avLst/>
          </a:prstGeom>
        </p:spPr>
      </p:pic>
    </p:spTree>
    <p:extLst>
      <p:ext uri="{BB962C8B-B14F-4D97-AF65-F5344CB8AC3E}">
        <p14:creationId xmlns:p14="http://schemas.microsoft.com/office/powerpoint/2010/main" val="2057069971"/>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 id="2147483925" r:id="rId14"/>
    <p:sldLayoutId id="2147483926" r:id="rId15"/>
    <p:sldLayoutId id="2147483927" r:id="rId16"/>
    <p:sldLayoutId id="2147483928" r:id="rId17"/>
    <p:sldLayoutId id="2147483929" r:id="rId18"/>
    <p:sldLayoutId id="2147483930" r:id="rId19"/>
    <p:sldLayoutId id="2147483931" r:id="rId20"/>
    <p:sldLayoutId id="2147483932" r:id="rId21"/>
    <p:sldLayoutId id="2147483933" r:id="rId22"/>
    <p:sldLayoutId id="2147483934" r:id="rId23"/>
    <p:sldLayoutId id="2147483935" r:id="rId24"/>
    <p:sldLayoutId id="2147483936" r:id="rId25"/>
    <p:sldLayoutId id="2147483937" r:id="rId26"/>
    <p:sldLayoutId id="2147483938" r:id="rId27"/>
    <p:sldLayoutId id="2147483939" r:id="rId28"/>
    <p:sldLayoutId id="2147483940" r:id="rId29"/>
    <p:sldLayoutId id="2147483941" r:id="rId30"/>
    <p:sldLayoutId id="2147483942" r:id="rId31"/>
    <p:sldLayoutId id="2147483943" r:id="rId32"/>
    <p:sldLayoutId id="2147483944" r:id="rId33"/>
    <p:sldLayoutId id="2147483945" r:id="rId34"/>
    <p:sldLayoutId id="2147483946" r:id="rId35"/>
    <p:sldLayoutId id="2147483947" r:id="rId36"/>
    <p:sldLayoutId id="2147483948" r:id="rId37"/>
    <p:sldLayoutId id="2147483949" r:id="rId38"/>
    <p:sldLayoutId id="2147483950" r:id="rId39"/>
    <p:sldLayoutId id="2147483951" r:id="rId40"/>
    <p:sldLayoutId id="2147483952" r:id="rId41"/>
    <p:sldLayoutId id="2147483953" r:id="rId42"/>
    <p:sldLayoutId id="2147483954" r:id="rId43"/>
    <p:sldLayoutId id="2147483955" r:id="rId44"/>
    <p:sldLayoutId id="2147483956" r:id="rId45"/>
    <p:sldLayoutId id="2147483957" r:id="rId46"/>
    <p:sldLayoutId id="2147483958" r:id="rId47"/>
    <p:sldLayoutId id="2147483959" r:id="rId48"/>
    <p:sldLayoutId id="2147483960" r:id="rId49"/>
    <p:sldLayoutId id="2147483961" r:id="rId50"/>
    <p:sldLayoutId id="2147483962" r:id="rId51"/>
    <p:sldLayoutId id="2147483963" r:id="rId52"/>
    <p:sldLayoutId id="2147483964" r:id="rId53"/>
    <p:sldLayoutId id="2147483965" r:id="rId54"/>
    <p:sldLayoutId id="2147483966" r:id="rId55"/>
    <p:sldLayoutId id="2147483967" r:id="rId56"/>
    <p:sldLayoutId id="2147483968" r:id="rId57"/>
  </p:sldLayoutIdLst>
  <p:hf hdr="0" dt="0"/>
  <p:txStyles>
    <p:titleStyle>
      <a:lvl1pPr algn="l" defTabSz="363702" rtl="0" eaLnBrk="1" latinLnBrk="0" hangingPunct="1">
        <a:lnSpc>
          <a:spcPct val="90000"/>
        </a:lnSpc>
        <a:spcBef>
          <a:spcPct val="0"/>
        </a:spcBef>
        <a:buNone/>
        <a:defRPr sz="2800" b="0" kern="1200" cap="none" baseline="0">
          <a:solidFill>
            <a:schemeClr val="tx1"/>
          </a:solidFill>
          <a:latin typeface="+mj-lt"/>
          <a:ea typeface="Century Gothic" charset="0"/>
          <a:cs typeface="Century Gothic" charset="0"/>
        </a:defRPr>
      </a:lvl1pPr>
    </p:titleStyle>
    <p:bodyStyle>
      <a:lvl1pPr marL="0" indent="0" algn="l" defTabSz="363702" rtl="0" eaLnBrk="1" latinLnBrk="0" hangingPunct="1">
        <a:lnSpc>
          <a:spcPct val="11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363702" rtl="0" eaLnBrk="1" latinLnBrk="0" hangingPunct="1">
        <a:lnSpc>
          <a:spcPct val="100000"/>
        </a:lnSpc>
        <a:spcBef>
          <a:spcPts val="0"/>
        </a:spcBef>
        <a:spcAft>
          <a:spcPts val="1200"/>
        </a:spcAft>
        <a:buFont typeface="Arial"/>
        <a:buNone/>
        <a:tabLst/>
        <a:defRPr sz="2000" b="0" kern="1200">
          <a:solidFill>
            <a:schemeClr val="tx2"/>
          </a:solidFill>
          <a:latin typeface="+mn-lt"/>
          <a:ea typeface="+mn-ea"/>
          <a:cs typeface="+mn-cs"/>
        </a:defRPr>
      </a:lvl2pPr>
      <a:lvl3pPr marL="356400" indent="-356400" algn="l" defTabSz="363702" rtl="0" eaLnBrk="1" latinLnBrk="0" hangingPunct="1">
        <a:lnSpc>
          <a:spcPct val="110000"/>
        </a:lnSpc>
        <a:spcBef>
          <a:spcPts val="0"/>
        </a:spcBef>
        <a:spcAft>
          <a:spcPts val="600"/>
        </a:spcAft>
        <a:buClr>
          <a:schemeClr val="tx2"/>
        </a:buClr>
        <a:buFont typeface="System Font Regular"/>
        <a:buChar char="⏤"/>
        <a:tabLst/>
        <a:defRPr sz="1600" kern="1200">
          <a:solidFill>
            <a:schemeClr val="tx1"/>
          </a:solidFill>
          <a:latin typeface="+mn-lt"/>
          <a:ea typeface="+mn-ea"/>
          <a:cs typeface="+mn-cs"/>
        </a:defRPr>
      </a:lvl3pPr>
      <a:lvl4pPr marL="680400" indent="-320400" algn="l" defTabSz="363702" rtl="0" eaLnBrk="1" latinLnBrk="0" hangingPunct="1">
        <a:lnSpc>
          <a:spcPct val="110000"/>
        </a:lnSpc>
        <a:spcBef>
          <a:spcPts val="0"/>
        </a:spcBef>
        <a:spcAft>
          <a:spcPts val="600"/>
        </a:spcAft>
        <a:buClr>
          <a:schemeClr val="tx2"/>
        </a:buClr>
        <a:buFont typeface="System Font Regular"/>
        <a:buChar char="⏤"/>
        <a:tabLst/>
        <a:defRPr sz="1600" kern="1200">
          <a:solidFill>
            <a:schemeClr val="tx1"/>
          </a:solidFill>
          <a:latin typeface="+mn-lt"/>
          <a:ea typeface="+mn-ea"/>
          <a:cs typeface="+mn-cs"/>
        </a:defRPr>
      </a:lvl4pPr>
      <a:lvl5pPr marL="3055" indent="0" algn="l" defTabSz="363702" rtl="0" eaLnBrk="1" latinLnBrk="0" hangingPunct="1">
        <a:lnSpc>
          <a:spcPct val="90000"/>
        </a:lnSpc>
        <a:spcBef>
          <a:spcPts val="199"/>
        </a:spcBef>
        <a:buFont typeface="Arial"/>
        <a:buNone/>
        <a:tabLst/>
        <a:defRPr sz="1600" b="1" kern="1200">
          <a:solidFill>
            <a:schemeClr val="tx1"/>
          </a:solidFill>
          <a:latin typeface="+mn-lt"/>
          <a:ea typeface="+mn-ea"/>
          <a:cs typeface="+mn-cs"/>
        </a:defRPr>
      </a:lvl5pPr>
      <a:lvl6pPr marL="1000180"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6pPr>
      <a:lvl7pPr marL="1182032"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7pPr>
      <a:lvl8pPr marL="1363883"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8pPr>
      <a:lvl9pPr marL="1545734"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9pPr>
    </p:bodyStyle>
    <p:otherStyle>
      <a:defPPr>
        <a:defRPr lang="en-US"/>
      </a:defPPr>
      <a:lvl1pPr marL="0" algn="l" defTabSz="363702" rtl="0" eaLnBrk="1" latinLnBrk="0" hangingPunct="1">
        <a:defRPr sz="716" kern="1200">
          <a:solidFill>
            <a:schemeClr val="tx1"/>
          </a:solidFill>
          <a:latin typeface="+mn-lt"/>
          <a:ea typeface="+mn-ea"/>
          <a:cs typeface="+mn-cs"/>
        </a:defRPr>
      </a:lvl1pPr>
      <a:lvl2pPr marL="181851" algn="l" defTabSz="363702" rtl="0" eaLnBrk="1" latinLnBrk="0" hangingPunct="1">
        <a:defRPr sz="716" kern="1200">
          <a:solidFill>
            <a:schemeClr val="tx1"/>
          </a:solidFill>
          <a:latin typeface="+mn-lt"/>
          <a:ea typeface="+mn-ea"/>
          <a:cs typeface="+mn-cs"/>
        </a:defRPr>
      </a:lvl2pPr>
      <a:lvl3pPr marL="363702" algn="l" defTabSz="363702" rtl="0" eaLnBrk="1" latinLnBrk="0" hangingPunct="1">
        <a:defRPr sz="716" kern="1200">
          <a:solidFill>
            <a:schemeClr val="tx1"/>
          </a:solidFill>
          <a:latin typeface="+mn-lt"/>
          <a:ea typeface="+mn-ea"/>
          <a:cs typeface="+mn-cs"/>
        </a:defRPr>
      </a:lvl3pPr>
      <a:lvl4pPr marL="545552" algn="l" defTabSz="363702" rtl="0" eaLnBrk="1" latinLnBrk="0" hangingPunct="1">
        <a:defRPr sz="716" kern="1200">
          <a:solidFill>
            <a:schemeClr val="tx1"/>
          </a:solidFill>
          <a:latin typeface="+mn-lt"/>
          <a:ea typeface="+mn-ea"/>
          <a:cs typeface="+mn-cs"/>
        </a:defRPr>
      </a:lvl4pPr>
      <a:lvl5pPr marL="727404" algn="l" defTabSz="363702" rtl="0" eaLnBrk="1" latinLnBrk="0" hangingPunct="1">
        <a:defRPr sz="716" kern="1200">
          <a:solidFill>
            <a:schemeClr val="tx1"/>
          </a:solidFill>
          <a:latin typeface="+mn-lt"/>
          <a:ea typeface="+mn-ea"/>
          <a:cs typeface="+mn-cs"/>
        </a:defRPr>
      </a:lvl5pPr>
      <a:lvl6pPr marL="909255" algn="l" defTabSz="363702" rtl="0" eaLnBrk="1" latinLnBrk="0" hangingPunct="1">
        <a:defRPr sz="716" kern="1200">
          <a:solidFill>
            <a:schemeClr val="tx1"/>
          </a:solidFill>
          <a:latin typeface="+mn-lt"/>
          <a:ea typeface="+mn-ea"/>
          <a:cs typeface="+mn-cs"/>
        </a:defRPr>
      </a:lvl6pPr>
      <a:lvl7pPr marL="1091105" algn="l" defTabSz="363702" rtl="0" eaLnBrk="1" latinLnBrk="0" hangingPunct="1">
        <a:defRPr sz="716" kern="1200">
          <a:solidFill>
            <a:schemeClr val="tx1"/>
          </a:solidFill>
          <a:latin typeface="+mn-lt"/>
          <a:ea typeface="+mn-ea"/>
          <a:cs typeface="+mn-cs"/>
        </a:defRPr>
      </a:lvl7pPr>
      <a:lvl8pPr marL="1272957" algn="l" defTabSz="363702" rtl="0" eaLnBrk="1" latinLnBrk="0" hangingPunct="1">
        <a:defRPr sz="716" kern="1200">
          <a:solidFill>
            <a:schemeClr val="tx1"/>
          </a:solidFill>
          <a:latin typeface="+mn-lt"/>
          <a:ea typeface="+mn-ea"/>
          <a:cs typeface="+mn-cs"/>
        </a:defRPr>
      </a:lvl8pPr>
      <a:lvl9pPr marL="1454807" algn="l" defTabSz="363702" rtl="0" eaLnBrk="1" latinLnBrk="0" hangingPunct="1">
        <a:defRPr sz="716"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04">
          <p15:clr>
            <a:srgbClr val="FDE53C"/>
          </p15:clr>
        </p15:guide>
        <p15:guide id="6" orient="horz" pos="6407">
          <p15:clr>
            <a:srgbClr val="A4A3A4"/>
          </p15:clr>
        </p15:guide>
        <p15:guide id="10" orient="horz" pos="6588">
          <p15:clr>
            <a:srgbClr val="A4A3A4"/>
          </p15:clr>
        </p15:guide>
        <p15:guide id="37" pos="7680">
          <p15:clr>
            <a:srgbClr val="FFFFFF"/>
          </p15:clr>
        </p15:guide>
        <p15:guide id="41" orient="horz" pos="6289">
          <p15:clr>
            <a:srgbClr val="A4A3A4"/>
          </p15:clr>
        </p15:guide>
        <p15:guide id="51" pos="3232">
          <p15:clr>
            <a:srgbClr val="FDE53C"/>
          </p15:clr>
        </p15:guide>
        <p15:guide id="54" pos="4444">
          <p15:clr>
            <a:srgbClr val="FDE53C"/>
          </p15:clr>
        </p15:guide>
        <p15:guide id="59" pos="6062">
          <p15:clr>
            <a:srgbClr val="FDE53C"/>
          </p15:clr>
        </p15:guide>
        <p15:guide id="63" pos="7279">
          <p15:clr>
            <a:srgbClr val="FDE53C"/>
          </p15:clr>
        </p15:guide>
        <p15:guide id="64" orient="horz" pos="169">
          <p15:clr>
            <a:srgbClr val="A4A3A4"/>
          </p15:clr>
        </p15:guide>
        <p15:guide id="66" orient="horz" pos="862">
          <p15:clr>
            <a:srgbClr val="FFFFFF"/>
          </p15:clr>
        </p15:guide>
        <p15:guide id="67" orient="horz" pos="1298">
          <p15:clr>
            <a:srgbClr val="A4A3A4"/>
          </p15:clr>
        </p15:guide>
        <p15:guide id="69" orient="horz" pos="2160">
          <p15:clr>
            <a:srgbClr val="A4A3A4"/>
          </p15:clr>
        </p15:guide>
        <p15:guide id="71" pos="3840">
          <p15:clr>
            <a:srgbClr val="A4A3A4"/>
          </p15:clr>
        </p15:guide>
        <p15:guide id="74" orient="horz" pos="3886">
          <p15:clr>
            <a:srgbClr val="FDE53C"/>
          </p15:clr>
        </p15:guide>
        <p15:guide id="75" orient="horz" pos="4316">
          <p15:clr>
            <a:srgbClr val="FFFFFF"/>
          </p15:clr>
        </p15:guide>
        <p15:guide id="76" pos="491">
          <p15:clr>
            <a:srgbClr val="A4A3A4"/>
          </p15:clr>
        </p15:guide>
        <p15:guide id="77" orient="horz" pos="430">
          <p15:clr>
            <a:srgbClr val="FFFFFF"/>
          </p15:clr>
        </p15:guide>
        <p15:guide id="78">
          <p15:clr>
            <a:srgbClr val="FFFFFF"/>
          </p15:clr>
        </p15:guide>
        <p15:guide id="79" orient="horz">
          <p15:clr>
            <a:srgbClr val="FFFFFF"/>
          </p15:clr>
        </p15:guide>
        <p15:guide id="80" orient="horz" pos="1944">
          <p15:clr>
            <a:srgbClr val="FFFFFF"/>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AF7EE12-1B1F-6E41-A266-FC7AB4CE1D53}"/>
              </a:ext>
            </a:extLst>
          </p:cNvPr>
          <p:cNvGrpSpPr/>
          <p:nvPr/>
        </p:nvGrpSpPr>
        <p:grpSpPr>
          <a:xfrm>
            <a:off x="0" y="6244050"/>
            <a:ext cx="12192000" cy="613950"/>
            <a:chOff x="0" y="6244050"/>
            <a:chExt cx="12192000" cy="613950"/>
          </a:xfrm>
        </p:grpSpPr>
        <p:sp>
          <p:nvSpPr>
            <p:cNvPr id="14" name="Rectangle 13">
              <a:extLst>
                <a:ext uri="{FF2B5EF4-FFF2-40B4-BE49-F238E27FC236}">
                  <a16:creationId xmlns:a16="http://schemas.microsoft.com/office/drawing/2014/main" id="{5FC71CB0-7E7B-994A-BB76-A471F125A5D5}"/>
                </a:ext>
              </a:extLst>
            </p:cNvPr>
            <p:cNvSpPr/>
            <p:nvPr/>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3DE6A1C-3463-B344-8EA3-32F04801C3B6}"/>
                </a:ext>
              </a:extLst>
            </p:cNvPr>
            <p:cNvSpPr>
              <a:spLocks noChangeAspect="1"/>
            </p:cNvSpPr>
            <p:nvPr/>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Placeholder 1">
            <a:extLst>
              <a:ext uri="{FF2B5EF4-FFF2-40B4-BE49-F238E27FC236}">
                <a16:creationId xmlns:a16="http://schemas.microsoft.com/office/drawing/2014/main" id="{A31CF5B8-3843-4C44-B076-733FECA15EC5}"/>
              </a:ext>
            </a:extLst>
          </p:cNvPr>
          <p:cNvSpPr>
            <a:spLocks noGrp="1"/>
          </p:cNvSpPr>
          <p:nvPr>
            <p:ph type="title"/>
          </p:nvPr>
        </p:nvSpPr>
        <p:spPr>
          <a:xfrm>
            <a:off x="618065" y="609600"/>
            <a:ext cx="10965600" cy="1192742"/>
          </a:xfrm>
          <a:prstGeom prst="rect">
            <a:avLst/>
          </a:prstGeom>
        </p:spPr>
        <p:txBody>
          <a:bodyPr vert="horz" lIns="91440" tIns="45720" rIns="91440" bIns="45720" rtlCol="0" anchor="t">
            <a:normAutofit/>
          </a:bodyPr>
          <a:lstStyle/>
          <a:p>
            <a:r>
              <a:rPr lang="es-ES"/>
              <a:t>Haga clic para modificar el estilo de título del patrón</a:t>
            </a:r>
            <a:endParaRPr lang="en-GB"/>
          </a:p>
        </p:txBody>
      </p:sp>
      <p:sp>
        <p:nvSpPr>
          <p:cNvPr id="3" name="Text Placeholder 2">
            <a:extLst>
              <a:ext uri="{FF2B5EF4-FFF2-40B4-BE49-F238E27FC236}">
                <a16:creationId xmlns:a16="http://schemas.microsoft.com/office/drawing/2014/main" id="{04B6448B-A8FE-8245-A530-8A5CB18A6A48}"/>
              </a:ext>
            </a:extLst>
          </p:cNvPr>
          <p:cNvSpPr>
            <a:spLocks noGrp="1"/>
          </p:cNvSpPr>
          <p:nvPr>
            <p:ph type="body" idx="1"/>
          </p:nvPr>
        </p:nvSpPr>
        <p:spPr>
          <a:xfrm>
            <a:off x="618066" y="1802342"/>
            <a:ext cx="10965600" cy="44460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A0FE6130-EAEB-B04D-86A2-E9905AE4B939}"/>
              </a:ext>
            </a:extLst>
          </p:cNvPr>
          <p:cNvSpPr>
            <a:spLocks noGrp="1"/>
          </p:cNvSpPr>
          <p:nvPr>
            <p:ph type="ftr" sz="quarter" idx="3"/>
          </p:nvPr>
        </p:nvSpPr>
        <p:spPr>
          <a:xfrm>
            <a:off x="6493933" y="6498000"/>
            <a:ext cx="4846744" cy="360000"/>
          </a:xfrm>
          <a:prstGeom prst="rect">
            <a:avLst/>
          </a:prstGeom>
        </p:spPr>
        <p:txBody>
          <a:bodyPr vert="horz" lIns="0" tIns="0" rIns="0" bIns="0" rtlCol="0" anchor="ctr"/>
          <a:lstStyle>
            <a:lvl1pPr algn="r">
              <a:defRPr sz="800">
                <a:solidFill>
                  <a:schemeClr val="tx2"/>
                </a:solidFill>
              </a:defRPr>
            </a:lvl1pPr>
          </a:lstStyle>
          <a:p>
            <a:r>
              <a:rPr lang="en-GB"/>
              <a:t>Source: </a:t>
            </a:r>
          </a:p>
        </p:txBody>
      </p:sp>
      <p:sp>
        <p:nvSpPr>
          <p:cNvPr id="6" name="Slide Number Placeholder 5">
            <a:extLst>
              <a:ext uri="{FF2B5EF4-FFF2-40B4-BE49-F238E27FC236}">
                <a16:creationId xmlns:a16="http://schemas.microsoft.com/office/drawing/2014/main" id="{1DF428C4-5799-FC45-BFFF-784BF2BE3632}"/>
              </a:ext>
            </a:extLst>
          </p:cNvPr>
          <p:cNvSpPr>
            <a:spLocks noGrp="1"/>
          </p:cNvSpPr>
          <p:nvPr>
            <p:ph type="sldNum" sz="quarter" idx="4"/>
          </p:nvPr>
        </p:nvSpPr>
        <p:spPr>
          <a:xfrm>
            <a:off x="11365923" y="6498000"/>
            <a:ext cx="464127" cy="360000"/>
          </a:xfrm>
          <a:prstGeom prst="rect">
            <a:avLst/>
          </a:prstGeom>
        </p:spPr>
        <p:txBody>
          <a:bodyPr vert="horz" lIns="0" tIns="0" rIns="0" bIns="0" rtlCol="0" anchor="ctr"/>
          <a:lstStyle>
            <a:lvl1pPr algn="r">
              <a:defRPr sz="800">
                <a:solidFill>
                  <a:schemeClr val="tx2"/>
                </a:solidFill>
              </a:defRPr>
            </a:lvl1pPr>
          </a:lstStyle>
          <a:p>
            <a:fld id="{AB1D7550-0EB0-3A43-B3ED-278106F7B6C0}" type="slidenum">
              <a:rPr lang="en-GB" smtClean="0"/>
              <a:pPr/>
              <a:t>‹Nº›</a:t>
            </a:fld>
            <a:endParaRPr lang="en-GB"/>
          </a:p>
        </p:txBody>
      </p:sp>
      <p:pic>
        <p:nvPicPr>
          <p:cNvPr id="7" name="Graphic 6">
            <a:extLst>
              <a:ext uri="{FF2B5EF4-FFF2-40B4-BE49-F238E27FC236}">
                <a16:creationId xmlns:a16="http://schemas.microsoft.com/office/drawing/2014/main" id="{FAAEED16-C424-F848-A022-D919E32FEDB0}"/>
              </a:ext>
            </a:extLst>
          </p:cNvPr>
          <p:cNvPicPr>
            <a:picLocks noChangeAspect="1"/>
          </p:cNvPicPr>
          <p:nvPr/>
        </p:nvPicPr>
        <p:blipFill>
          <a:blip r:embed="rId66">
            <a:extLst>
              <a:ext uri="{28A0092B-C50C-407E-A947-70E740481C1C}">
                <a14:useLocalDpi xmlns:a14="http://schemas.microsoft.com/office/drawing/2010/main" val="0"/>
              </a:ext>
            </a:extLst>
          </a:blip>
          <a:srcRect/>
          <a:stretch/>
        </p:blipFill>
        <p:spPr>
          <a:xfrm>
            <a:off x="5940093" y="6335796"/>
            <a:ext cx="320400" cy="320400"/>
          </a:xfrm>
          <a:prstGeom prst="rect">
            <a:avLst/>
          </a:prstGeom>
        </p:spPr>
      </p:pic>
    </p:spTree>
    <p:extLst>
      <p:ext uri="{BB962C8B-B14F-4D97-AF65-F5344CB8AC3E}">
        <p14:creationId xmlns:p14="http://schemas.microsoft.com/office/powerpoint/2010/main" val="899077763"/>
      </p:ext>
    </p:extLst>
  </p:cSld>
  <p:clrMap bg1="lt1" tx1="dk1" bg2="lt2" tx2="dk2" accent1="accent1" accent2="accent2" accent3="accent3" accent4="accent4" accent5="accent5" accent6="accent6" hlink="hlink" folHlink="folHlink"/>
  <p:sldLayoutIdLst>
    <p:sldLayoutId id="2147483970" r:id="rId1"/>
    <p:sldLayoutId id="2147483971" r:id="rId2"/>
    <p:sldLayoutId id="2147483972" r:id="rId3"/>
    <p:sldLayoutId id="2147483973" r:id="rId4"/>
    <p:sldLayoutId id="2147483974" r:id="rId5"/>
    <p:sldLayoutId id="2147483975" r:id="rId6"/>
    <p:sldLayoutId id="2147483976" r:id="rId7"/>
    <p:sldLayoutId id="2147483977" r:id="rId8"/>
    <p:sldLayoutId id="2147483978" r:id="rId9"/>
    <p:sldLayoutId id="2147483979" r:id="rId10"/>
    <p:sldLayoutId id="2147483980" r:id="rId11"/>
    <p:sldLayoutId id="2147483981" r:id="rId12"/>
    <p:sldLayoutId id="2147483982" r:id="rId13"/>
    <p:sldLayoutId id="2147483983" r:id="rId14"/>
    <p:sldLayoutId id="2147483984" r:id="rId15"/>
    <p:sldLayoutId id="2147483985" r:id="rId16"/>
    <p:sldLayoutId id="2147483986" r:id="rId17"/>
    <p:sldLayoutId id="2147483987" r:id="rId18"/>
    <p:sldLayoutId id="2147483988" r:id="rId19"/>
    <p:sldLayoutId id="2147483989" r:id="rId20"/>
    <p:sldLayoutId id="2147483990" r:id="rId21"/>
    <p:sldLayoutId id="2147483991" r:id="rId22"/>
    <p:sldLayoutId id="2147483992" r:id="rId23"/>
    <p:sldLayoutId id="2147483993" r:id="rId24"/>
    <p:sldLayoutId id="2147483994" r:id="rId25"/>
    <p:sldLayoutId id="2147483995" r:id="rId26"/>
    <p:sldLayoutId id="2147483996" r:id="rId27"/>
    <p:sldLayoutId id="2147483997" r:id="rId28"/>
    <p:sldLayoutId id="2147483998" r:id="rId29"/>
    <p:sldLayoutId id="2147483999" r:id="rId30"/>
    <p:sldLayoutId id="2147484000" r:id="rId31"/>
    <p:sldLayoutId id="2147484001" r:id="rId32"/>
    <p:sldLayoutId id="2147484002" r:id="rId33"/>
    <p:sldLayoutId id="2147484003" r:id="rId34"/>
    <p:sldLayoutId id="2147484004" r:id="rId35"/>
    <p:sldLayoutId id="2147484005" r:id="rId36"/>
    <p:sldLayoutId id="2147484006" r:id="rId37"/>
    <p:sldLayoutId id="2147484007" r:id="rId38"/>
    <p:sldLayoutId id="2147484008" r:id="rId39"/>
    <p:sldLayoutId id="2147484009" r:id="rId40"/>
    <p:sldLayoutId id="2147484010" r:id="rId41"/>
    <p:sldLayoutId id="2147484011" r:id="rId42"/>
    <p:sldLayoutId id="2147484012" r:id="rId43"/>
    <p:sldLayoutId id="2147484013" r:id="rId44"/>
    <p:sldLayoutId id="2147484014" r:id="rId45"/>
    <p:sldLayoutId id="2147484015" r:id="rId46"/>
    <p:sldLayoutId id="2147484016" r:id="rId47"/>
    <p:sldLayoutId id="2147484017" r:id="rId48"/>
    <p:sldLayoutId id="2147484018" r:id="rId49"/>
    <p:sldLayoutId id="2147484019" r:id="rId50"/>
    <p:sldLayoutId id="2147484020" r:id="rId51"/>
    <p:sldLayoutId id="2147484021" r:id="rId52"/>
    <p:sldLayoutId id="2147484022" r:id="rId53"/>
    <p:sldLayoutId id="2147484023" r:id="rId54"/>
    <p:sldLayoutId id="2147484024" r:id="rId55"/>
    <p:sldLayoutId id="2147484025" r:id="rId56"/>
    <p:sldLayoutId id="2147484026" r:id="rId57"/>
    <p:sldLayoutId id="2147484027" r:id="rId58"/>
    <p:sldLayoutId id="2147484028" r:id="rId59"/>
    <p:sldLayoutId id="2147484029" r:id="rId60"/>
    <p:sldLayoutId id="2147484030" r:id="rId61"/>
    <p:sldLayoutId id="2147484031" r:id="rId62"/>
    <p:sldLayoutId id="2147484032" r:id="rId63"/>
    <p:sldLayoutId id="2147484033" r:id="rId64"/>
  </p:sldLayoutIdLst>
  <p:hf hdr="0" dt="0"/>
  <p:txStyles>
    <p:title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p:titleStyle>
    <p:body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accent6"/>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accent4"/>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26">
          <p15:clr>
            <a:srgbClr val="A4A3A4"/>
          </p15:clr>
        </p15:guide>
        <p15:guide id="4" pos="384">
          <p15:clr>
            <a:srgbClr val="F26B43"/>
          </p15:clr>
        </p15:guide>
        <p15:guide id="5" pos="7452">
          <p15:clr>
            <a:srgbClr val="A4A3A4"/>
          </p15:clr>
        </p15:guide>
        <p15:guide id="6" pos="7294">
          <p15:clr>
            <a:srgbClr val="F26B43"/>
          </p15:clr>
        </p15:guide>
        <p15:guide id="7" orient="horz" pos="4092">
          <p15:clr>
            <a:srgbClr val="A4A3A4"/>
          </p15:clr>
        </p15:guide>
        <p15:guide id="8" orient="horz" pos="224">
          <p15:clr>
            <a:srgbClr val="A4A3A4"/>
          </p15:clr>
        </p15:guide>
        <p15:guide id="9" orient="horz" pos="384">
          <p15:clr>
            <a:srgbClr val="F26B43"/>
          </p15:clr>
        </p15:guide>
        <p15:guide id="10" orient="horz" pos="3934">
          <p15:clr>
            <a:srgbClr val="F26B43"/>
          </p15:clr>
        </p15:guide>
        <p15:guide id="11" orient="horz" pos="153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chart" Target="../charts/chart1.xml"/><Relationship Id="rId1" Type="http://schemas.openxmlformats.org/officeDocument/2006/relationships/slideLayout" Target="../slideLayouts/slideLayout376.xml"/><Relationship Id="rId4" Type="http://schemas.openxmlformats.org/officeDocument/2006/relationships/image" Target="../media/image32.svg"/></Relationships>
</file>

<file path=ppt/slides/_rels/slide2.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379.xml"/></Relationships>
</file>

<file path=ppt/slides/_rels/slide3.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chart" Target="../charts/chart4.xml"/><Relationship Id="rId2" Type="http://schemas.openxmlformats.org/officeDocument/2006/relationships/notesSlide" Target="../notesSlides/notesSlide1.xml"/><Relationship Id="rId1" Type="http://schemas.openxmlformats.org/officeDocument/2006/relationships/slideLayout" Target="../slideLayouts/slideLayout376.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image" Target="../media/image32.svg"/></Relationships>
</file>

<file path=ppt/slides/_rels/slide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xml"/><Relationship Id="rId1" Type="http://schemas.openxmlformats.org/officeDocument/2006/relationships/slideLayout" Target="../slideLayouts/slideLayout376.xml"/><Relationship Id="rId5" Type="http://schemas.openxmlformats.org/officeDocument/2006/relationships/image" Target="../media/image32.svg"/><Relationship Id="rId4" Type="http://schemas.openxmlformats.org/officeDocument/2006/relationships/image" Target="../media/image31.png"/></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4.jpeg"/><Relationship Id="rId1" Type="http://schemas.openxmlformats.org/officeDocument/2006/relationships/slideLayout" Target="../slideLayouts/slideLayout384.xml"/><Relationship Id="rId4" Type="http://schemas.openxmlformats.org/officeDocument/2006/relationships/image" Target="../media/image32.svg"/></Relationships>
</file>

<file path=ppt/slides/_rels/slide6.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36.svg"/><Relationship Id="rId2" Type="http://schemas.openxmlformats.org/officeDocument/2006/relationships/notesSlide" Target="../notesSlides/notesSlide3.xml"/><Relationship Id="rId1" Type="http://schemas.openxmlformats.org/officeDocument/2006/relationships/slideLayout" Target="../slideLayouts/slideLayout382.xml"/><Relationship Id="rId6" Type="http://schemas.openxmlformats.org/officeDocument/2006/relationships/image" Target="../media/image31.png"/><Relationship Id="rId5" Type="http://schemas.openxmlformats.org/officeDocument/2006/relationships/image" Target="../media/image20.sv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Tabla 23">
            <a:extLst>
              <a:ext uri="{FF2B5EF4-FFF2-40B4-BE49-F238E27FC236}">
                <a16:creationId xmlns:a16="http://schemas.microsoft.com/office/drawing/2014/main" id="{4B8B96CE-D6D1-1A51-38F1-FEDA9B3497D9}"/>
              </a:ext>
            </a:extLst>
          </p:cNvPr>
          <p:cNvGraphicFramePr>
            <a:graphicFrameLocks noGrp="1"/>
          </p:cNvGraphicFramePr>
          <p:nvPr>
            <p:extLst>
              <p:ext uri="{D42A27DB-BD31-4B8C-83A1-F6EECF244321}">
                <p14:modId xmlns:p14="http://schemas.microsoft.com/office/powerpoint/2010/main" val="3603887884"/>
              </p:ext>
            </p:extLst>
          </p:nvPr>
        </p:nvGraphicFramePr>
        <p:xfrm>
          <a:off x="652089" y="3573182"/>
          <a:ext cx="6792048" cy="2165479"/>
        </p:xfrm>
        <a:graphic>
          <a:graphicData uri="http://schemas.openxmlformats.org/drawingml/2006/table">
            <a:tbl>
              <a:tblPr firstRow="1" bandRow="1">
                <a:tableStyleId>{5C22544A-7EE6-4342-B048-85BDC9FD1C3A}</a:tableStyleId>
              </a:tblPr>
              <a:tblGrid>
                <a:gridCol w="2264016">
                  <a:extLst>
                    <a:ext uri="{9D8B030D-6E8A-4147-A177-3AD203B41FA5}">
                      <a16:colId xmlns:a16="http://schemas.microsoft.com/office/drawing/2014/main" val="151213938"/>
                    </a:ext>
                  </a:extLst>
                </a:gridCol>
                <a:gridCol w="2264016">
                  <a:extLst>
                    <a:ext uri="{9D8B030D-6E8A-4147-A177-3AD203B41FA5}">
                      <a16:colId xmlns:a16="http://schemas.microsoft.com/office/drawing/2014/main" val="2437278295"/>
                    </a:ext>
                  </a:extLst>
                </a:gridCol>
                <a:gridCol w="2264016">
                  <a:extLst>
                    <a:ext uri="{9D8B030D-6E8A-4147-A177-3AD203B41FA5}">
                      <a16:colId xmlns:a16="http://schemas.microsoft.com/office/drawing/2014/main" val="2573541986"/>
                    </a:ext>
                  </a:extLst>
                </a:gridCol>
              </a:tblGrid>
              <a:tr h="449226">
                <a:tc>
                  <a:txBody>
                    <a:bodyPr/>
                    <a:lstStyle/>
                    <a:p>
                      <a:pPr algn="ctr"/>
                      <a:r>
                        <a:rPr lang="es-MX" sz="1200" b="0"/>
                        <a:t>HVA</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solidFill>
                  </a:tcPr>
                </a:tc>
                <a:tc>
                  <a:txBody>
                    <a:bodyPr/>
                    <a:lstStyle/>
                    <a:p>
                      <a:pPr algn="ctr"/>
                      <a:r>
                        <a:rPr lang="es-MX" sz="1200" b="0"/>
                        <a:t>PRECISION MARKETING</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4">
                        <a:lumMod val="75000"/>
                      </a:schemeClr>
                    </a:solidFill>
                  </a:tcPr>
                </a:tc>
                <a:tc>
                  <a:txBody>
                    <a:bodyPr/>
                    <a:lstStyle/>
                    <a:p>
                      <a:pPr algn="ctr"/>
                      <a:r>
                        <a:rPr lang="es-MX" sz="1200" b="0"/>
                        <a:t>FUNNEL</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2"/>
                    </a:solidFill>
                  </a:tcPr>
                </a:tc>
                <a:extLst>
                  <a:ext uri="{0D108BD9-81ED-4DB2-BD59-A6C34878D82A}">
                    <a16:rowId xmlns:a16="http://schemas.microsoft.com/office/drawing/2014/main" val="898719984"/>
                  </a:ext>
                </a:extLst>
              </a:tr>
              <a:tr h="449226">
                <a:tc>
                  <a:txBody>
                    <a:bodyPr/>
                    <a:lstStyle/>
                    <a:p>
                      <a:pPr algn="ctr"/>
                      <a:r>
                        <a:rPr kumimoji="0" lang="es-MX" sz="1100" b="0" i="0" u="none" strike="noStrike" kern="1200" cap="none" spc="0" normalizeH="0" baseline="0" noProof="0" err="1">
                          <a:ln>
                            <a:noFill/>
                          </a:ln>
                          <a:solidFill>
                            <a:srgbClr val="0A0F0D"/>
                          </a:solidFill>
                          <a:effectLst/>
                          <a:uLnTx/>
                          <a:uFillTx/>
                          <a:latin typeface="+mn-lt"/>
                          <a:ea typeface="+mn-ea"/>
                          <a:cs typeface="+mn-cs"/>
                        </a:rPr>
                        <a:t>Name</a:t>
                      </a:r>
                      <a:endParaRPr lang="es-MX" sz="110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r>
                        <a:rPr kumimoji="0" lang="es-MX" sz="1100" b="0" i="0" u="none" strike="noStrike" kern="1200" cap="none" spc="0" normalizeH="0" baseline="0" noProof="0" dirty="0">
                          <a:ln>
                            <a:noFill/>
                          </a:ln>
                          <a:solidFill>
                            <a:srgbClr val="0A0F0D"/>
                          </a:solidFill>
                          <a:effectLst/>
                          <a:uLnTx/>
                          <a:uFillTx/>
                          <a:latin typeface="+mn-lt"/>
                          <a:ea typeface="+mn-ea"/>
                          <a:cs typeface="+mn-cs"/>
                        </a:rPr>
                        <a:t>YES / NO</a:t>
                      </a:r>
                      <a:endParaRPr lang="es-MX" sz="1100" dirty="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r>
                        <a:rPr kumimoji="0" lang="es-MX" sz="1100" b="0" i="0" u="none" strike="noStrike" kern="1200" cap="none" spc="0" normalizeH="0" baseline="0" noProof="0">
                          <a:ln>
                            <a:noFill/>
                          </a:ln>
                          <a:solidFill>
                            <a:srgbClr val="0A0F0D"/>
                          </a:solidFill>
                          <a:effectLst/>
                          <a:uLnTx/>
                          <a:uFillTx/>
                          <a:latin typeface="+mn-lt"/>
                          <a:ea typeface="+mn-ea"/>
                          <a:cs typeface="+mn-cs"/>
                        </a:rPr>
                        <a:t>YES / NO</a:t>
                      </a:r>
                      <a:endParaRPr lang="es-MX" sz="110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432058653"/>
                  </a:ext>
                </a:extLst>
              </a:tr>
              <a:tr h="449226">
                <a:tc>
                  <a:txBody>
                    <a:bodyPr/>
                    <a:lstStyle/>
                    <a:p>
                      <a:pPr algn="ctr"/>
                      <a:r>
                        <a:rPr kumimoji="0" lang="es-MX" sz="1100" b="0" i="0" u="none" strike="noStrike" kern="1200" cap="none" spc="0" normalizeH="0" baseline="0" noProof="0">
                          <a:ln>
                            <a:noFill/>
                          </a:ln>
                          <a:solidFill>
                            <a:srgbClr val="0A0F0D"/>
                          </a:solidFill>
                          <a:effectLst/>
                          <a:uLnTx/>
                          <a:uFillTx/>
                          <a:latin typeface="+mn-lt"/>
                          <a:ea typeface="+mn-ea"/>
                          <a:cs typeface="+mn-cs"/>
                        </a:rPr>
                        <a:t>Name</a:t>
                      </a:r>
                      <a:endParaRPr lang="es-MX" sz="110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r>
                        <a:rPr kumimoji="0" lang="es-MX" sz="1100" b="0" i="0" u="none" strike="noStrike" kern="1200" cap="none" spc="0" normalizeH="0" baseline="0" noProof="0">
                          <a:ln>
                            <a:noFill/>
                          </a:ln>
                          <a:solidFill>
                            <a:srgbClr val="0A0F0D"/>
                          </a:solidFill>
                          <a:effectLst/>
                          <a:uLnTx/>
                          <a:uFillTx/>
                          <a:latin typeface="+mn-lt"/>
                          <a:ea typeface="+mn-ea"/>
                          <a:cs typeface="+mn-cs"/>
                        </a:rPr>
                        <a:t>YES / NO</a:t>
                      </a:r>
                      <a:endParaRPr lang="es-MX" sz="110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r>
                        <a:rPr kumimoji="0" lang="es-MX" sz="1100" b="0" i="0" u="none" strike="noStrike" kern="1200" cap="none" spc="0" normalizeH="0" baseline="0" noProof="0">
                          <a:ln>
                            <a:noFill/>
                          </a:ln>
                          <a:solidFill>
                            <a:srgbClr val="0A0F0D"/>
                          </a:solidFill>
                          <a:effectLst/>
                          <a:uLnTx/>
                          <a:uFillTx/>
                          <a:latin typeface="+mn-lt"/>
                          <a:ea typeface="+mn-ea"/>
                          <a:cs typeface="+mn-cs"/>
                        </a:rPr>
                        <a:t>YES / NO</a:t>
                      </a:r>
                      <a:endParaRPr lang="es-MX" sz="110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625599024"/>
                  </a:ext>
                </a:extLst>
              </a:tr>
              <a:tr h="449226">
                <a:tc>
                  <a:txBody>
                    <a:bodyPr/>
                    <a:lstStyle/>
                    <a:p>
                      <a:pPr algn="ctr"/>
                      <a:r>
                        <a:rPr kumimoji="0" lang="es-MX" sz="1100" b="0" i="0" u="none" strike="noStrike" kern="1200" cap="none" spc="0" normalizeH="0" baseline="0" noProof="0">
                          <a:ln>
                            <a:noFill/>
                          </a:ln>
                          <a:solidFill>
                            <a:srgbClr val="0A0F0D"/>
                          </a:solidFill>
                          <a:effectLst/>
                          <a:uLnTx/>
                          <a:uFillTx/>
                          <a:latin typeface="+mn-lt"/>
                          <a:ea typeface="+mn-ea"/>
                          <a:cs typeface="+mn-cs"/>
                        </a:rPr>
                        <a:t>Name</a:t>
                      </a:r>
                      <a:endParaRPr lang="es-MX" sz="110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r>
                        <a:rPr kumimoji="0" lang="es-MX" sz="1100" b="0" i="0" u="none" strike="noStrike" kern="1200" cap="none" spc="0" normalizeH="0" baseline="0" noProof="0">
                          <a:ln>
                            <a:noFill/>
                          </a:ln>
                          <a:solidFill>
                            <a:srgbClr val="0A0F0D"/>
                          </a:solidFill>
                          <a:effectLst/>
                          <a:uLnTx/>
                          <a:uFillTx/>
                          <a:latin typeface="+mn-lt"/>
                          <a:ea typeface="+mn-ea"/>
                          <a:cs typeface="+mn-cs"/>
                        </a:rPr>
                        <a:t>YES / NO</a:t>
                      </a:r>
                      <a:endParaRPr lang="es-MX" sz="110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r>
                        <a:rPr kumimoji="0" lang="es-MX" sz="1100" b="0" i="0" u="none" strike="noStrike" kern="1200" cap="none" spc="0" normalizeH="0" baseline="0" noProof="0">
                          <a:ln>
                            <a:noFill/>
                          </a:ln>
                          <a:solidFill>
                            <a:srgbClr val="0A0F0D"/>
                          </a:solidFill>
                          <a:effectLst/>
                          <a:uLnTx/>
                          <a:uFillTx/>
                          <a:latin typeface="+mn-lt"/>
                          <a:ea typeface="+mn-ea"/>
                          <a:cs typeface="+mn-cs"/>
                        </a:rPr>
                        <a:t>YES / NO</a:t>
                      </a:r>
                      <a:endParaRPr lang="es-MX" sz="110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649864771"/>
                  </a:ext>
                </a:extLst>
              </a:tr>
              <a:tr h="368575">
                <a:tc>
                  <a:txBody>
                    <a:bodyPr/>
                    <a:lstStyle/>
                    <a:p>
                      <a:pPr algn="ctr"/>
                      <a:r>
                        <a:rPr kumimoji="0" lang="es-MX" sz="1100" b="0" i="0" u="none" strike="noStrike" kern="1200" cap="none" spc="0" normalizeH="0" baseline="0" noProof="0" err="1">
                          <a:ln>
                            <a:noFill/>
                          </a:ln>
                          <a:solidFill>
                            <a:srgbClr val="0A0F0D"/>
                          </a:solidFill>
                          <a:effectLst/>
                          <a:uLnTx/>
                          <a:uFillTx/>
                          <a:latin typeface="+mn-lt"/>
                          <a:ea typeface="+mn-ea"/>
                          <a:cs typeface="+mn-cs"/>
                        </a:rPr>
                        <a:t>Name</a:t>
                      </a:r>
                      <a:endParaRPr lang="es-MX" sz="110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r>
                        <a:rPr kumimoji="0" lang="es-MX" sz="1100" b="0" i="0" u="none" strike="noStrike" kern="1200" cap="none" spc="0" normalizeH="0" baseline="0" noProof="0">
                          <a:ln>
                            <a:noFill/>
                          </a:ln>
                          <a:solidFill>
                            <a:srgbClr val="0A0F0D"/>
                          </a:solidFill>
                          <a:effectLst/>
                          <a:uLnTx/>
                          <a:uFillTx/>
                          <a:latin typeface="+mn-lt"/>
                          <a:ea typeface="+mn-ea"/>
                          <a:cs typeface="+mn-cs"/>
                        </a:rPr>
                        <a:t>YES / NO</a:t>
                      </a:r>
                      <a:endParaRPr lang="es-MX" sz="110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r>
                        <a:rPr kumimoji="0" lang="es-MX" sz="1100" b="0" i="0" u="none" strike="noStrike" kern="1200" cap="none" spc="0" normalizeH="0" baseline="0" noProof="0" dirty="0">
                          <a:ln>
                            <a:noFill/>
                          </a:ln>
                          <a:solidFill>
                            <a:srgbClr val="0A0F0D"/>
                          </a:solidFill>
                          <a:effectLst/>
                          <a:uLnTx/>
                          <a:uFillTx/>
                          <a:latin typeface="+mn-lt"/>
                          <a:ea typeface="+mn-ea"/>
                          <a:cs typeface="+mn-cs"/>
                        </a:rPr>
                        <a:t>YES / NO</a:t>
                      </a:r>
                      <a:endParaRPr lang="es-MX" sz="1100" dirty="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170467772"/>
                  </a:ext>
                </a:extLst>
              </a:tr>
            </a:tbl>
          </a:graphicData>
        </a:graphic>
      </p:graphicFrame>
      <p:sp>
        <p:nvSpPr>
          <p:cNvPr id="2" name="Título 1">
            <a:extLst>
              <a:ext uri="{FF2B5EF4-FFF2-40B4-BE49-F238E27FC236}">
                <a16:creationId xmlns:a16="http://schemas.microsoft.com/office/drawing/2014/main" id="{52124B93-A395-F16B-A19E-D9402427C827}"/>
              </a:ext>
            </a:extLst>
          </p:cNvPr>
          <p:cNvSpPr>
            <a:spLocks noGrp="1"/>
          </p:cNvSpPr>
          <p:nvPr>
            <p:ph type="title"/>
          </p:nvPr>
        </p:nvSpPr>
        <p:spPr/>
        <p:txBody>
          <a:bodyPr/>
          <a:lstStyle/>
          <a:p>
            <a:r>
              <a:rPr lang="es-MX" sz="2400" b="1" dirty="0"/>
              <a:t>2024 ALKA-SELTZER, </a:t>
            </a:r>
            <a:r>
              <a:rPr lang="es-MX" sz="2400" dirty="0"/>
              <a:t>Inversión real</a:t>
            </a:r>
          </a:p>
        </p:txBody>
      </p:sp>
      <p:sp>
        <p:nvSpPr>
          <p:cNvPr id="18" name="Marcador de pie de página 17">
            <a:extLst>
              <a:ext uri="{FF2B5EF4-FFF2-40B4-BE49-F238E27FC236}">
                <a16:creationId xmlns:a16="http://schemas.microsoft.com/office/drawing/2014/main" id="{C3D38A5A-C5A2-4DBB-CC33-C32AD1A2DBBF}"/>
              </a:ext>
            </a:extLst>
          </p:cNvPr>
          <p:cNvSpPr>
            <a:spLocks noGrp="1"/>
          </p:cNvSpPr>
          <p:nvPr>
            <p:ph type="ftr" sz="quarter" idx="3"/>
          </p:nvPr>
        </p:nvSpPr>
        <p:spPr/>
        <p:txBody>
          <a:bodyPr/>
          <a:lstStyle/>
          <a:p>
            <a:r>
              <a:rPr lang="es-MX"/>
              <a:t>Fuente:</a:t>
            </a:r>
          </a:p>
        </p:txBody>
      </p:sp>
      <p:sp>
        <p:nvSpPr>
          <p:cNvPr id="19" name="Marcador de número de diapositiva 18">
            <a:extLst>
              <a:ext uri="{FF2B5EF4-FFF2-40B4-BE49-F238E27FC236}">
                <a16:creationId xmlns:a16="http://schemas.microsoft.com/office/drawing/2014/main" id="{CD66432F-B91D-DF52-3A2F-ADB0E7E7D83F}"/>
              </a:ext>
            </a:extLst>
          </p:cNvPr>
          <p:cNvSpPr>
            <a:spLocks noGrp="1"/>
          </p:cNvSpPr>
          <p:nvPr>
            <p:ph type="sldNum" sz="quarter" idx="4"/>
          </p:nvPr>
        </p:nvSpPr>
        <p:spPr/>
        <p:txBody>
          <a:bodyPr/>
          <a:lstStyle/>
          <a:p>
            <a:fld id="{67322826-FB53-4EA8-B4DD-786783600E55}" type="slidenum">
              <a:rPr lang="es-MX" smtClean="0"/>
              <a:t>1</a:t>
            </a:fld>
            <a:endParaRPr lang="es-MX"/>
          </a:p>
        </p:txBody>
      </p:sp>
      <p:sp>
        <p:nvSpPr>
          <p:cNvPr id="13" name="Rectangle 29">
            <a:extLst>
              <a:ext uri="{FF2B5EF4-FFF2-40B4-BE49-F238E27FC236}">
                <a16:creationId xmlns:a16="http://schemas.microsoft.com/office/drawing/2014/main" id="{A3DA2C1D-FD43-A5CD-AD25-0985F9FFF72E}"/>
              </a:ext>
            </a:extLst>
          </p:cNvPr>
          <p:cNvSpPr/>
          <p:nvPr/>
        </p:nvSpPr>
        <p:spPr>
          <a:xfrm>
            <a:off x="7647186" y="1347203"/>
            <a:ext cx="1671512" cy="4013986"/>
          </a:xfrm>
          <a:prstGeom prst="rect">
            <a:avLst/>
          </a:prstGeom>
          <a:ln w="19050">
            <a:noFill/>
            <a:tailEnd type="none"/>
          </a:ln>
        </p:spPr>
        <p:style>
          <a:lnRef idx="1">
            <a:schemeClr val="accent1"/>
          </a:lnRef>
          <a:fillRef idx="0">
            <a:schemeClr val="accent1"/>
          </a:fillRef>
          <a:effectRef idx="0">
            <a:schemeClr val="accent1"/>
          </a:effectRef>
          <a:fontRef idx="minor">
            <a:schemeClr val="tx1"/>
          </a:fontRef>
        </p:style>
        <p:txBody>
          <a:bodyPr lIns="72000" rIns="72000" rtlCol="0" anchor="t"/>
          <a:lstStyle/>
          <a:p>
            <a:pPr algn="ctr">
              <a:lnSpc>
                <a:spcPct val="110000"/>
              </a:lnSpc>
              <a:spcAft>
                <a:spcPts val="600"/>
              </a:spcAft>
            </a:pPr>
            <a:r>
              <a:rPr lang="en-GB" sz="1400" b="1">
                <a:solidFill>
                  <a:srgbClr val="0A0F0D"/>
                </a:solidFill>
              </a:rPr>
              <a:t>MEDIA MIX</a:t>
            </a:r>
          </a:p>
        </p:txBody>
      </p:sp>
      <p:graphicFrame>
        <p:nvGraphicFramePr>
          <p:cNvPr id="16" name="Gráfico 15">
            <a:extLst>
              <a:ext uri="{FF2B5EF4-FFF2-40B4-BE49-F238E27FC236}">
                <a16:creationId xmlns:a16="http://schemas.microsoft.com/office/drawing/2014/main" id="{D578CBDC-D6EF-F098-C4FA-C5C53A4E6294}"/>
              </a:ext>
            </a:extLst>
          </p:cNvPr>
          <p:cNvGraphicFramePr/>
          <p:nvPr>
            <p:extLst>
              <p:ext uri="{D42A27DB-BD31-4B8C-83A1-F6EECF244321}">
                <p14:modId xmlns:p14="http://schemas.microsoft.com/office/powerpoint/2010/main" val="2065923541"/>
              </p:ext>
            </p:extLst>
          </p:nvPr>
        </p:nvGraphicFramePr>
        <p:xfrm>
          <a:off x="7647185" y="1647996"/>
          <a:ext cx="1671513" cy="3713193"/>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29">
            <a:extLst>
              <a:ext uri="{FF2B5EF4-FFF2-40B4-BE49-F238E27FC236}">
                <a16:creationId xmlns:a16="http://schemas.microsoft.com/office/drawing/2014/main" id="{04F1EF62-09C1-B1B3-743E-0004AEA19339}"/>
              </a:ext>
            </a:extLst>
          </p:cNvPr>
          <p:cNvSpPr/>
          <p:nvPr/>
        </p:nvSpPr>
        <p:spPr>
          <a:xfrm>
            <a:off x="693261" y="1347204"/>
            <a:ext cx="2087284" cy="2032706"/>
          </a:xfrm>
          <a:prstGeom prst="roundRect">
            <a:avLst/>
          </a:prstGeom>
          <a:noFill/>
          <a:ln w="19050" cap="flat" cmpd="sng" algn="ctr">
            <a:gradFill>
              <a:gsLst>
                <a:gs pos="0">
                  <a:srgbClr val="00BCFF"/>
                </a:gs>
                <a:gs pos="100000">
                  <a:srgbClr val="89D328"/>
                </a:gs>
              </a:gsLst>
              <a:lin ang="5400000" scaled="1"/>
            </a:gradFill>
            <a:prstDash val="solid"/>
            <a:miter lim="800000"/>
            <a:tailEnd type="none"/>
          </a:ln>
          <a:effectLst/>
        </p:spPr>
        <p:txBody>
          <a:bodyPr lIns="72000" rIns="72000" rtlCol="0" anchor="t"/>
          <a:lstStyle/>
          <a:p>
            <a:pPr algn="ctr">
              <a:lnSpc>
                <a:spcPct val="110000"/>
              </a:lnSpc>
              <a:spcAft>
                <a:spcPts val="600"/>
              </a:spcAft>
            </a:pPr>
            <a:r>
              <a:rPr lang="en-GB" sz="1200" b="1" kern="0" dirty="0">
                <a:solidFill>
                  <a:srgbClr val="0A0F0D"/>
                </a:solidFill>
              </a:rPr>
              <a:t>ESTRATEGIA</a:t>
            </a:r>
          </a:p>
          <a:p>
            <a:pPr algn="ctr">
              <a:lnSpc>
                <a:spcPct val="110000"/>
              </a:lnSpc>
              <a:spcAft>
                <a:spcPts val="600"/>
              </a:spcAft>
            </a:pPr>
            <a:r>
              <a:rPr lang="en-GB" sz="1000" dirty="0" err="1">
                <a:solidFill>
                  <a:srgbClr val="0A0F0D"/>
                </a:solidFill>
                <a:latin typeface="Century Gothic"/>
              </a:rPr>
              <a:t>Presencia</a:t>
            </a:r>
            <a:r>
              <a:rPr lang="en-GB" sz="1000" dirty="0">
                <a:solidFill>
                  <a:srgbClr val="0A0F0D"/>
                </a:solidFill>
                <a:latin typeface="Century Gothic"/>
              </a:rPr>
              <a:t>  </a:t>
            </a:r>
            <a:r>
              <a:rPr lang="en-GB" sz="1000" dirty="0" err="1">
                <a:solidFill>
                  <a:srgbClr val="0A0F0D"/>
                </a:solidFill>
                <a:latin typeface="Century Gothic"/>
              </a:rPr>
              <a:t>en</a:t>
            </a:r>
            <a:r>
              <a:rPr lang="en-GB" sz="1000" dirty="0">
                <a:solidFill>
                  <a:srgbClr val="0A0F0D"/>
                </a:solidFill>
                <a:latin typeface="Century Gothic"/>
              </a:rPr>
              <a:t> </a:t>
            </a:r>
            <a:r>
              <a:rPr lang="en-GB" sz="1000" dirty="0" err="1">
                <a:solidFill>
                  <a:srgbClr val="0A0F0D"/>
                </a:solidFill>
                <a:latin typeface="Century Gothic"/>
              </a:rPr>
              <a:t>temporadas</a:t>
            </a:r>
            <a:r>
              <a:rPr lang="en-GB" sz="1000" dirty="0">
                <a:solidFill>
                  <a:srgbClr val="0A0F0D"/>
                </a:solidFill>
                <a:latin typeface="Century Gothic"/>
              </a:rPr>
              <a:t> </a:t>
            </a:r>
            <a:r>
              <a:rPr lang="en-GB" sz="1000" dirty="0" err="1">
                <a:solidFill>
                  <a:srgbClr val="0A0F0D"/>
                </a:solidFill>
                <a:latin typeface="Century Gothic"/>
              </a:rPr>
              <a:t>picos</a:t>
            </a:r>
            <a:r>
              <a:rPr lang="en-GB" sz="1000" dirty="0">
                <a:solidFill>
                  <a:srgbClr val="0A0F0D"/>
                </a:solidFill>
                <a:latin typeface="Century Gothic"/>
              </a:rPr>
              <a:t>  :Verano  y </a:t>
            </a:r>
            <a:r>
              <a:rPr lang="en-GB" sz="1000" dirty="0" err="1">
                <a:solidFill>
                  <a:srgbClr val="0A0F0D"/>
                </a:solidFill>
                <a:latin typeface="Century Gothic"/>
              </a:rPr>
              <a:t>Semana</a:t>
            </a:r>
            <a:r>
              <a:rPr lang="en-GB" sz="1000" dirty="0">
                <a:solidFill>
                  <a:srgbClr val="0A0F0D"/>
                </a:solidFill>
                <a:latin typeface="Century Gothic"/>
              </a:rPr>
              <a:t> </a:t>
            </a:r>
            <a:r>
              <a:rPr lang="en-GB" sz="1000" dirty="0" err="1">
                <a:solidFill>
                  <a:srgbClr val="0A0F0D"/>
                </a:solidFill>
                <a:latin typeface="Century Gothic"/>
              </a:rPr>
              <a:t>Morazánica</a:t>
            </a:r>
            <a:r>
              <a:rPr lang="en-GB" sz="1000" dirty="0">
                <a:solidFill>
                  <a:srgbClr val="0A0F0D"/>
                </a:solidFill>
                <a:latin typeface="Century Gothic"/>
              </a:rPr>
              <a:t>) y </a:t>
            </a:r>
            <a:r>
              <a:rPr lang="en-GB" sz="1000" dirty="0" err="1">
                <a:solidFill>
                  <a:srgbClr val="0A0F0D"/>
                </a:solidFill>
                <a:latin typeface="Century Gothic"/>
              </a:rPr>
              <a:t>eventos</a:t>
            </a:r>
            <a:r>
              <a:rPr lang="en-GB" sz="1000" dirty="0">
                <a:solidFill>
                  <a:srgbClr val="0A0F0D"/>
                </a:solidFill>
                <a:latin typeface="Century Gothic"/>
              </a:rPr>
              <a:t> </a:t>
            </a:r>
            <a:r>
              <a:rPr lang="en-GB" sz="1000" dirty="0" err="1">
                <a:solidFill>
                  <a:srgbClr val="0A0F0D"/>
                </a:solidFill>
                <a:latin typeface="Century Gothic"/>
              </a:rPr>
              <a:t>nacionales</a:t>
            </a:r>
            <a:r>
              <a:rPr lang="en-GB" sz="1000" dirty="0">
                <a:solidFill>
                  <a:srgbClr val="0A0F0D"/>
                </a:solidFill>
                <a:latin typeface="Century Gothic"/>
              </a:rPr>
              <a:t> </a:t>
            </a:r>
            <a:r>
              <a:rPr lang="en-GB" sz="1000" dirty="0" err="1">
                <a:solidFill>
                  <a:srgbClr val="0A0F0D"/>
                </a:solidFill>
                <a:latin typeface="Century Gothic"/>
              </a:rPr>
              <a:t>importantes</a:t>
            </a:r>
            <a:r>
              <a:rPr lang="en-GB" sz="1000" dirty="0">
                <a:solidFill>
                  <a:srgbClr val="0A0F0D"/>
                </a:solidFill>
                <a:latin typeface="Century Gothic"/>
              </a:rPr>
              <a:t>: </a:t>
            </a:r>
            <a:r>
              <a:rPr lang="en-GB" sz="1000" dirty="0" err="1">
                <a:solidFill>
                  <a:srgbClr val="0A0F0D"/>
                </a:solidFill>
                <a:latin typeface="Century Gothic"/>
              </a:rPr>
              <a:t>Carnaval</a:t>
            </a:r>
            <a:r>
              <a:rPr lang="en-GB" sz="1000" dirty="0">
                <a:solidFill>
                  <a:srgbClr val="0A0F0D"/>
                </a:solidFill>
                <a:latin typeface="Century Gothic"/>
              </a:rPr>
              <a:t> de La Ceiba, </a:t>
            </a:r>
            <a:r>
              <a:rPr lang="en-GB" sz="1000" dirty="0" err="1">
                <a:solidFill>
                  <a:srgbClr val="0A0F0D"/>
                </a:solidFill>
                <a:latin typeface="Century Gothic"/>
              </a:rPr>
              <a:t>Carnaval</a:t>
            </a:r>
            <a:r>
              <a:rPr lang="en-GB" sz="1000" dirty="0">
                <a:solidFill>
                  <a:srgbClr val="0A0F0D"/>
                </a:solidFill>
                <a:latin typeface="Century Gothic"/>
              </a:rPr>
              <a:t> SPS, </a:t>
            </a:r>
            <a:r>
              <a:rPr lang="en-GB" sz="1000" dirty="0" err="1">
                <a:solidFill>
                  <a:srgbClr val="0A0F0D"/>
                </a:solidFill>
                <a:latin typeface="Century Gothic"/>
              </a:rPr>
              <a:t>Aniversario</a:t>
            </a:r>
            <a:r>
              <a:rPr lang="en-GB" sz="1000" dirty="0">
                <a:solidFill>
                  <a:srgbClr val="0A0F0D"/>
                </a:solidFill>
                <a:latin typeface="Century Gothic"/>
              </a:rPr>
              <a:t> </a:t>
            </a:r>
            <a:r>
              <a:rPr lang="en-GB" sz="1000" dirty="0" err="1">
                <a:solidFill>
                  <a:srgbClr val="0A0F0D"/>
                </a:solidFill>
                <a:latin typeface="Century Gothic"/>
              </a:rPr>
              <a:t>Teguigalpa</a:t>
            </a:r>
            <a:r>
              <a:rPr lang="en-GB" sz="1000" dirty="0">
                <a:solidFill>
                  <a:srgbClr val="0A0F0D"/>
                </a:solidFill>
                <a:latin typeface="Century Gothic"/>
              </a:rPr>
              <a:t>:  Festival de </a:t>
            </a:r>
            <a:r>
              <a:rPr lang="en-GB" sz="1000" dirty="0" err="1">
                <a:solidFill>
                  <a:srgbClr val="0A0F0D"/>
                </a:solidFill>
                <a:latin typeface="Century Gothic"/>
              </a:rPr>
              <a:t>comidas</a:t>
            </a:r>
            <a:r>
              <a:rPr lang="en-GB" sz="1000" dirty="0">
                <a:solidFill>
                  <a:srgbClr val="0A0F0D"/>
                </a:solidFill>
                <a:latin typeface="Century Gothic"/>
              </a:rPr>
              <a:t>. </a:t>
            </a:r>
          </a:p>
          <a:p>
            <a:pPr algn="ctr">
              <a:lnSpc>
                <a:spcPct val="110000"/>
              </a:lnSpc>
              <a:spcAft>
                <a:spcPts val="600"/>
              </a:spcAft>
            </a:pPr>
            <a:endParaRPr lang="en-GB" sz="1000" b="1" kern="0" dirty="0">
              <a:solidFill>
                <a:srgbClr val="0A0F0D"/>
              </a:solidFill>
            </a:endParaRPr>
          </a:p>
          <a:p>
            <a:pPr algn="ctr">
              <a:lnSpc>
                <a:spcPct val="110000"/>
              </a:lnSpc>
              <a:spcAft>
                <a:spcPts val="600"/>
              </a:spcAft>
            </a:pPr>
            <a:endParaRPr lang="en-GB" sz="1200" b="1" kern="0" dirty="0">
              <a:solidFill>
                <a:srgbClr val="0A0F0D"/>
              </a:solidFill>
            </a:endParaRPr>
          </a:p>
        </p:txBody>
      </p:sp>
      <p:sp>
        <p:nvSpPr>
          <p:cNvPr id="7" name="Rectangle 29">
            <a:extLst>
              <a:ext uri="{FF2B5EF4-FFF2-40B4-BE49-F238E27FC236}">
                <a16:creationId xmlns:a16="http://schemas.microsoft.com/office/drawing/2014/main" id="{D1A14225-8A6C-C504-2D94-BA177752B289}"/>
              </a:ext>
            </a:extLst>
          </p:cNvPr>
          <p:cNvSpPr/>
          <p:nvPr/>
        </p:nvSpPr>
        <p:spPr>
          <a:xfrm>
            <a:off x="5356853" y="1347203"/>
            <a:ext cx="2087284" cy="2032705"/>
          </a:xfrm>
          <a:prstGeom prst="roundRect">
            <a:avLst/>
          </a:prstGeom>
          <a:noFill/>
          <a:ln w="19050" cap="flat" cmpd="sng" algn="ctr">
            <a:gradFill>
              <a:gsLst>
                <a:gs pos="0">
                  <a:srgbClr val="00BCFF"/>
                </a:gs>
                <a:gs pos="100000">
                  <a:srgbClr val="89D328"/>
                </a:gs>
              </a:gsLst>
              <a:lin ang="5400000" scaled="1"/>
            </a:gradFill>
            <a:prstDash val="solid"/>
            <a:miter lim="800000"/>
            <a:tailEnd type="none"/>
          </a:ln>
          <a:effectLst/>
        </p:spPr>
        <p:txBody>
          <a:bodyPr lIns="72000" rIns="72000" rtlCol="0" anchor="t"/>
          <a:lstStyle/>
          <a:p>
            <a:pPr algn="ctr">
              <a:lnSpc>
                <a:spcPct val="110000"/>
              </a:lnSpc>
              <a:spcAft>
                <a:spcPts val="600"/>
              </a:spcAft>
            </a:pPr>
            <a:r>
              <a:rPr lang="en-GB" sz="1200" b="1" kern="0" dirty="0">
                <a:solidFill>
                  <a:srgbClr val="0A0F0D"/>
                </a:solidFill>
              </a:rPr>
              <a:t>INNOVACIÓN</a:t>
            </a:r>
            <a:endParaRPr lang="es-HN" sz="1000" dirty="0"/>
          </a:p>
          <a:p>
            <a:pPr algn="ctr"/>
            <a:r>
              <a:rPr lang="es-HN" sz="1000" dirty="0">
                <a:latin typeface="Century Gothic" panose="020B0502020202020204" pitchFamily="34" charset="0"/>
              </a:rPr>
              <a:t>Participación como una de las marcas principales en el festival de comida PARRILLERO FEST, donde se patrocinó el concurso "Alitas Picantes". La presencia en el evento se complementó con difusión digital.</a:t>
            </a:r>
          </a:p>
        </p:txBody>
      </p:sp>
      <p:sp>
        <p:nvSpPr>
          <p:cNvPr id="11" name="Rectangle 29">
            <a:extLst>
              <a:ext uri="{FF2B5EF4-FFF2-40B4-BE49-F238E27FC236}">
                <a16:creationId xmlns:a16="http://schemas.microsoft.com/office/drawing/2014/main" id="{33427A13-0F7F-04C2-86EB-644F2ADA2E8E}"/>
              </a:ext>
            </a:extLst>
          </p:cNvPr>
          <p:cNvSpPr/>
          <p:nvPr/>
        </p:nvSpPr>
        <p:spPr>
          <a:xfrm>
            <a:off x="3025057" y="1347202"/>
            <a:ext cx="2087284" cy="2032706"/>
          </a:xfrm>
          <a:prstGeom prst="roundRect">
            <a:avLst/>
          </a:prstGeom>
          <a:noFill/>
          <a:ln w="19050" cap="flat" cmpd="sng" algn="ctr">
            <a:gradFill>
              <a:gsLst>
                <a:gs pos="0">
                  <a:srgbClr val="00BCFF"/>
                </a:gs>
                <a:gs pos="100000">
                  <a:srgbClr val="89D328"/>
                </a:gs>
              </a:gsLst>
              <a:lin ang="5400000" scaled="1"/>
            </a:gradFill>
            <a:prstDash val="solid"/>
            <a:miter lim="800000"/>
            <a:tailEnd type="none"/>
          </a:ln>
          <a:effectLst/>
        </p:spPr>
        <p:txBody>
          <a:bodyPr lIns="72000" rIns="72000" rtlCol="0" anchor="t"/>
          <a:lstStyle/>
          <a:p>
            <a:pPr algn="ctr">
              <a:lnSpc>
                <a:spcPct val="110000"/>
              </a:lnSpc>
              <a:spcAft>
                <a:spcPts val="600"/>
              </a:spcAft>
            </a:pPr>
            <a:r>
              <a:rPr lang="en-GB" sz="1200" b="1" kern="0" dirty="0">
                <a:solidFill>
                  <a:srgbClr val="0A0F0D"/>
                </a:solidFill>
              </a:rPr>
              <a:t>GENERAL</a:t>
            </a:r>
          </a:p>
          <a:p>
            <a:pPr algn="ctr">
              <a:lnSpc>
                <a:spcPct val="110000"/>
              </a:lnSpc>
              <a:spcAft>
                <a:spcPts val="600"/>
              </a:spcAft>
            </a:pPr>
            <a:r>
              <a:rPr lang="en-GB" sz="1000" dirty="0" err="1">
                <a:solidFill>
                  <a:srgbClr val="0A0F0D"/>
                </a:solidFill>
                <a:latin typeface="Century Gothic"/>
              </a:rPr>
              <a:t>Participación</a:t>
            </a:r>
            <a:r>
              <a:rPr lang="en-GB" sz="1000" dirty="0">
                <a:solidFill>
                  <a:srgbClr val="0A0F0D"/>
                </a:solidFill>
                <a:latin typeface="Century Gothic"/>
              </a:rPr>
              <a:t> </a:t>
            </a:r>
            <a:r>
              <a:rPr lang="en-GB" sz="1000" dirty="0" err="1">
                <a:solidFill>
                  <a:srgbClr val="0A0F0D"/>
                </a:solidFill>
                <a:latin typeface="Century Gothic"/>
              </a:rPr>
              <a:t>en</a:t>
            </a:r>
            <a:r>
              <a:rPr lang="en-GB" sz="1000" dirty="0">
                <a:solidFill>
                  <a:srgbClr val="0A0F0D"/>
                </a:solidFill>
                <a:latin typeface="Century Gothic"/>
              </a:rPr>
              <a:t> </a:t>
            </a:r>
            <a:r>
              <a:rPr lang="en-GB" sz="1000" dirty="0" err="1">
                <a:solidFill>
                  <a:srgbClr val="0A0F0D"/>
                </a:solidFill>
                <a:latin typeface="Century Gothic"/>
              </a:rPr>
              <a:t>eventos</a:t>
            </a:r>
            <a:r>
              <a:rPr lang="en-GB" sz="1000" dirty="0">
                <a:solidFill>
                  <a:srgbClr val="0A0F0D"/>
                </a:solidFill>
                <a:latin typeface="Century Gothic"/>
              </a:rPr>
              <a:t> de alto </a:t>
            </a:r>
            <a:r>
              <a:rPr lang="en-GB" sz="1000" dirty="0" err="1">
                <a:solidFill>
                  <a:srgbClr val="0A0F0D"/>
                </a:solidFill>
                <a:latin typeface="Century Gothic"/>
              </a:rPr>
              <a:t>tráfico</a:t>
            </a:r>
            <a:r>
              <a:rPr lang="en-GB" sz="1000" dirty="0">
                <a:solidFill>
                  <a:srgbClr val="0A0F0D"/>
                </a:solidFill>
                <a:latin typeface="Century Gothic"/>
              </a:rPr>
              <a:t> para </a:t>
            </a:r>
            <a:r>
              <a:rPr lang="en-GB" sz="1000" dirty="0" err="1">
                <a:solidFill>
                  <a:srgbClr val="0A0F0D"/>
                </a:solidFill>
                <a:latin typeface="Century Gothic"/>
              </a:rPr>
              <a:t>crear</a:t>
            </a:r>
            <a:r>
              <a:rPr lang="en-GB" sz="1000" dirty="0">
                <a:solidFill>
                  <a:srgbClr val="0A0F0D"/>
                </a:solidFill>
                <a:latin typeface="Century Gothic"/>
              </a:rPr>
              <a:t> </a:t>
            </a:r>
            <a:r>
              <a:rPr lang="en-GB" sz="1000" dirty="0" err="1">
                <a:solidFill>
                  <a:srgbClr val="0A0F0D"/>
                </a:solidFill>
                <a:latin typeface="Century Gothic"/>
              </a:rPr>
              <a:t>experiencias</a:t>
            </a:r>
            <a:r>
              <a:rPr lang="en-GB" sz="1000" dirty="0">
                <a:solidFill>
                  <a:srgbClr val="0A0F0D"/>
                </a:solidFill>
                <a:latin typeface="Century Gothic"/>
              </a:rPr>
              <a:t> </a:t>
            </a:r>
            <a:r>
              <a:rPr lang="en-GB" sz="1000" dirty="0" err="1">
                <a:solidFill>
                  <a:srgbClr val="0A0F0D"/>
                </a:solidFill>
                <a:latin typeface="Century Gothic"/>
              </a:rPr>
              <a:t>presenciales</a:t>
            </a:r>
            <a:r>
              <a:rPr lang="en-GB" sz="1000" dirty="0">
                <a:solidFill>
                  <a:srgbClr val="0A0F0D"/>
                </a:solidFill>
                <a:latin typeface="Century Gothic"/>
              </a:rPr>
              <a:t> con la </a:t>
            </a:r>
            <a:r>
              <a:rPr lang="en-GB" sz="1000" dirty="0" err="1">
                <a:solidFill>
                  <a:srgbClr val="0A0F0D"/>
                </a:solidFill>
                <a:latin typeface="Century Gothic"/>
              </a:rPr>
              <a:t>marca</a:t>
            </a:r>
            <a:r>
              <a:rPr lang="en-GB" sz="1000" dirty="0">
                <a:solidFill>
                  <a:srgbClr val="0A0F0D"/>
                </a:solidFill>
                <a:latin typeface="Century Gothic"/>
              </a:rPr>
              <a:t> y los </a:t>
            </a:r>
            <a:r>
              <a:rPr lang="en-GB" sz="1000" dirty="0" err="1">
                <a:solidFill>
                  <a:srgbClr val="0A0F0D"/>
                </a:solidFill>
                <a:latin typeface="Century Gothic"/>
              </a:rPr>
              <a:t>consumidores</a:t>
            </a:r>
            <a:r>
              <a:rPr lang="en-GB" sz="1000" dirty="0">
                <a:solidFill>
                  <a:srgbClr val="0A0F0D"/>
                </a:solidFill>
                <a:latin typeface="Century Gothic"/>
              </a:rPr>
              <a:t> .</a:t>
            </a:r>
          </a:p>
          <a:p>
            <a:pPr algn="ctr">
              <a:lnSpc>
                <a:spcPct val="110000"/>
              </a:lnSpc>
              <a:spcAft>
                <a:spcPts val="600"/>
              </a:spcAft>
            </a:pPr>
            <a:r>
              <a:rPr lang="en-GB" sz="1000" dirty="0" err="1">
                <a:solidFill>
                  <a:srgbClr val="0A0F0D"/>
                </a:solidFill>
                <a:latin typeface="Century Gothic"/>
              </a:rPr>
              <a:t>Participación</a:t>
            </a:r>
            <a:r>
              <a:rPr lang="en-GB" sz="1000" dirty="0">
                <a:solidFill>
                  <a:srgbClr val="0A0F0D"/>
                </a:solidFill>
                <a:latin typeface="Century Gothic"/>
              </a:rPr>
              <a:t> </a:t>
            </a:r>
            <a:r>
              <a:rPr lang="en-GB" sz="1000" dirty="0" err="1">
                <a:solidFill>
                  <a:srgbClr val="0A0F0D"/>
                </a:solidFill>
                <a:latin typeface="Century Gothic"/>
              </a:rPr>
              <a:t>en</a:t>
            </a:r>
            <a:r>
              <a:rPr lang="en-GB" sz="1000" dirty="0">
                <a:solidFill>
                  <a:srgbClr val="0A0F0D"/>
                </a:solidFill>
                <a:latin typeface="Century Gothic"/>
              </a:rPr>
              <a:t> </a:t>
            </a:r>
            <a:r>
              <a:rPr lang="en-GB" sz="1000" dirty="0" err="1">
                <a:solidFill>
                  <a:srgbClr val="0A0F0D"/>
                </a:solidFill>
                <a:latin typeface="Century Gothic"/>
              </a:rPr>
              <a:t>transmisión</a:t>
            </a:r>
            <a:r>
              <a:rPr lang="en-GB" sz="1000" dirty="0">
                <a:solidFill>
                  <a:srgbClr val="0A0F0D"/>
                </a:solidFill>
                <a:latin typeface="Century Gothic"/>
              </a:rPr>
              <a:t> de </a:t>
            </a:r>
            <a:r>
              <a:rPr lang="en-GB" sz="1000" dirty="0" err="1">
                <a:solidFill>
                  <a:srgbClr val="0A0F0D"/>
                </a:solidFill>
                <a:latin typeface="Century Gothic"/>
              </a:rPr>
              <a:t>eventos</a:t>
            </a:r>
            <a:r>
              <a:rPr lang="en-GB" sz="1000" dirty="0">
                <a:solidFill>
                  <a:srgbClr val="0A0F0D"/>
                </a:solidFill>
                <a:latin typeface="Century Gothic"/>
              </a:rPr>
              <a:t> </a:t>
            </a:r>
            <a:r>
              <a:rPr lang="en-GB" sz="1000" dirty="0" err="1">
                <a:solidFill>
                  <a:srgbClr val="0A0F0D"/>
                </a:solidFill>
                <a:latin typeface="Century Gothic"/>
              </a:rPr>
              <a:t>deportivos</a:t>
            </a:r>
            <a:r>
              <a:rPr lang="en-GB" sz="1000" dirty="0">
                <a:solidFill>
                  <a:srgbClr val="0A0F0D"/>
                </a:solidFill>
                <a:latin typeface="Century Gothic"/>
              </a:rPr>
              <a:t> radiales</a:t>
            </a:r>
          </a:p>
          <a:p>
            <a:pPr algn="ctr">
              <a:lnSpc>
                <a:spcPct val="110000"/>
              </a:lnSpc>
              <a:spcAft>
                <a:spcPts val="600"/>
              </a:spcAft>
            </a:pPr>
            <a:endParaRPr lang="en-GB" sz="1200" kern="0" dirty="0">
              <a:solidFill>
                <a:srgbClr val="0A0F0D"/>
              </a:solidFill>
            </a:endParaRPr>
          </a:p>
        </p:txBody>
      </p:sp>
      <p:sp>
        <p:nvSpPr>
          <p:cNvPr id="14" name="Marcador de texto 3">
            <a:extLst>
              <a:ext uri="{FF2B5EF4-FFF2-40B4-BE49-F238E27FC236}">
                <a16:creationId xmlns:a16="http://schemas.microsoft.com/office/drawing/2014/main" id="{14A4F40B-718C-CA10-37E9-B0759741A9FA}"/>
              </a:ext>
            </a:extLst>
          </p:cNvPr>
          <p:cNvSpPr txBox="1">
            <a:spLocks/>
          </p:cNvSpPr>
          <p:nvPr/>
        </p:nvSpPr>
        <p:spPr>
          <a:xfrm>
            <a:off x="9548793" y="1347202"/>
            <a:ext cx="2385816" cy="4391460"/>
          </a:xfrm>
          <a:prstGeom prst="roundRect">
            <a:avLst>
              <a:gd name="adj" fmla="val 9300"/>
            </a:avLst>
          </a:prstGeom>
          <a:noFill/>
          <a:ln w="19050" cap="flat" cmpd="sng" algn="ctr">
            <a:gradFill>
              <a:gsLst>
                <a:gs pos="0">
                  <a:srgbClr val="00BCFF"/>
                </a:gs>
                <a:gs pos="100000">
                  <a:srgbClr val="89D328"/>
                </a:gs>
              </a:gsLst>
              <a:lin ang="5400000" scaled="1"/>
            </a:gradFill>
            <a:prstDash val="solid"/>
            <a:miter lim="800000"/>
            <a:tailEnd type="none"/>
          </a:ln>
          <a:effectLst/>
        </p:spPr>
        <p:txBody>
          <a:bodyPr vert="horz" lIns="91440" tIns="45720" rIns="91440" bIns="45720" numCol="1" spcCol="360000" rtlCol="0" anchor="ctr">
            <a:noAutofit/>
          </a:bodyPr>
          <a:lstStyle>
            <a:lvl1pPr marL="0" indent="0" algn="ctr" defTabSz="363702" rtl="0" eaLnBrk="1" latinLnBrk="0" hangingPunct="1">
              <a:lnSpc>
                <a:spcPct val="100000"/>
              </a:lnSpc>
              <a:spcBef>
                <a:spcPts val="0"/>
              </a:spcBef>
              <a:spcAft>
                <a:spcPts val="0"/>
              </a:spcAft>
              <a:buFont typeface="Arial" panose="020B0604020202020204" pitchFamily="34" charset="0"/>
              <a:buNone/>
              <a:defRPr sz="8000" kern="1200">
                <a:solidFill>
                  <a:schemeClr val="bg1"/>
                </a:solidFill>
                <a:latin typeface="+mn-lt"/>
                <a:ea typeface="+mn-ea"/>
                <a:cs typeface="+mn-cs"/>
              </a:defRPr>
            </a:lvl1pPr>
            <a:lvl2pPr marL="0" indent="0" algn="ctr" defTabSz="363702" rtl="0" eaLnBrk="1" latinLnBrk="0" hangingPunct="1">
              <a:lnSpc>
                <a:spcPct val="100000"/>
              </a:lnSpc>
              <a:spcBef>
                <a:spcPts val="0"/>
              </a:spcBef>
              <a:spcAft>
                <a:spcPts val="0"/>
              </a:spcAft>
              <a:buFont typeface="Arial"/>
              <a:buNone/>
              <a:tabLst/>
              <a:defRPr sz="1600" b="1" kern="1200">
                <a:solidFill>
                  <a:schemeClr val="bg1"/>
                </a:solidFill>
                <a:latin typeface="+mn-lt"/>
                <a:ea typeface="+mn-ea"/>
                <a:cs typeface="+mn-cs"/>
              </a:defRPr>
            </a:lvl2pPr>
            <a:lvl3pPr marL="0" indent="0" algn="ctr" defTabSz="363702" rtl="0" eaLnBrk="1" latinLnBrk="0" hangingPunct="1">
              <a:lnSpc>
                <a:spcPct val="100000"/>
              </a:lnSpc>
              <a:spcBef>
                <a:spcPts val="0"/>
              </a:spcBef>
              <a:spcAft>
                <a:spcPts val="4800"/>
              </a:spcAft>
              <a:buClr>
                <a:schemeClr val="tx2"/>
              </a:buClr>
              <a:buFont typeface="System Font Regular"/>
              <a:buNone/>
              <a:tabLst/>
              <a:defRPr sz="1600" kern="1200">
                <a:solidFill>
                  <a:schemeClr val="bg1"/>
                </a:solidFill>
                <a:latin typeface="+mn-lt"/>
                <a:ea typeface="+mn-ea"/>
                <a:cs typeface="+mn-cs"/>
              </a:defRPr>
            </a:lvl3pPr>
            <a:lvl4pPr marL="0" indent="0" algn="ctr" defTabSz="363702" rtl="0" eaLnBrk="1" latinLnBrk="0" hangingPunct="1">
              <a:lnSpc>
                <a:spcPct val="110000"/>
              </a:lnSpc>
              <a:spcBef>
                <a:spcPts val="0"/>
              </a:spcBef>
              <a:spcAft>
                <a:spcPts val="0"/>
              </a:spcAft>
              <a:buClr>
                <a:schemeClr val="tx2"/>
              </a:buClr>
              <a:buFont typeface="System Font Regular"/>
              <a:buNone/>
              <a:tabLst/>
              <a:defRPr sz="1600" kern="1200">
                <a:solidFill>
                  <a:schemeClr val="bg1"/>
                </a:solidFill>
                <a:latin typeface="+mn-lt"/>
                <a:ea typeface="+mn-ea"/>
                <a:cs typeface="+mn-cs"/>
              </a:defRPr>
            </a:lvl4pPr>
            <a:lvl5pPr marL="3055" indent="0" algn="ctr" defTabSz="363702" rtl="0" eaLnBrk="1" latinLnBrk="0" hangingPunct="1">
              <a:lnSpc>
                <a:spcPct val="90000"/>
              </a:lnSpc>
              <a:spcBef>
                <a:spcPts val="0"/>
              </a:spcBef>
              <a:spcAft>
                <a:spcPts val="0"/>
              </a:spcAft>
              <a:buFont typeface="Arial"/>
              <a:buNone/>
              <a:tabLst/>
              <a:defRPr sz="1600" b="1" kern="1200">
                <a:solidFill>
                  <a:schemeClr val="bg1"/>
                </a:solidFill>
                <a:latin typeface="+mn-lt"/>
                <a:ea typeface="+mn-ea"/>
                <a:cs typeface="+mn-cs"/>
              </a:defRPr>
            </a:lvl5pPr>
            <a:lvl6pPr marL="1000180"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6pPr>
            <a:lvl7pPr marL="1182032"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7pPr>
            <a:lvl8pPr marL="1363883"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8pPr>
            <a:lvl9pPr marL="1545734"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9pPr>
          </a:lstStyle>
          <a:p>
            <a:pPr marL="0" marR="0" lvl="0" indent="0" algn="ctr" defTabSz="363702" rtl="0" eaLnBrk="1" fontAlgn="auto" latinLnBrk="0" hangingPunct="1">
              <a:spcBef>
                <a:spcPts val="0"/>
              </a:spcBef>
              <a:spcAft>
                <a:spcPts val="0"/>
              </a:spcAft>
              <a:buClrTx/>
              <a:buSzTx/>
              <a:buFont typeface="Arial" panose="020B0604020202020204" pitchFamily="34" charset="0"/>
              <a:buNone/>
              <a:tabLst/>
              <a:defRPr/>
            </a:pPr>
            <a:endParaRPr lang="es-MX" sz="1200" spc="300" dirty="0">
              <a:solidFill>
                <a:schemeClr val="tx1"/>
              </a:solidFill>
            </a:endParaRPr>
          </a:p>
          <a:p>
            <a:pPr marL="0" marR="0" lvl="0" indent="0" algn="ctr" defTabSz="363702" rtl="0" eaLnBrk="1" fontAlgn="auto" latinLnBrk="0" hangingPunct="1">
              <a:spcBef>
                <a:spcPts val="0"/>
              </a:spcBef>
              <a:spcAft>
                <a:spcPts val="0"/>
              </a:spcAft>
              <a:buClrTx/>
              <a:buSzTx/>
              <a:buFont typeface="Arial" panose="020B0604020202020204" pitchFamily="34" charset="0"/>
              <a:buNone/>
              <a:tabLst/>
              <a:defRPr/>
            </a:pPr>
            <a:endParaRPr kumimoji="0" lang="es-MX" sz="1200" b="0" i="0" u="none" strike="noStrike" kern="1200" cap="none" spc="300" normalizeH="0" baseline="0" noProof="0" dirty="0">
              <a:ln>
                <a:noFill/>
              </a:ln>
              <a:solidFill>
                <a:schemeClr val="tx1"/>
              </a:solidFill>
              <a:effectLst/>
              <a:uLnTx/>
              <a:uFillTx/>
              <a:ea typeface="+mn-ea"/>
              <a:cs typeface="+mn-cs"/>
            </a:endParaRPr>
          </a:p>
          <a:p>
            <a:pPr marL="0" marR="0" lvl="0" indent="0" algn="ctr" defTabSz="363702" rtl="0" eaLnBrk="1" fontAlgn="auto" latinLnBrk="0" hangingPunct="1">
              <a:spcBef>
                <a:spcPts val="0"/>
              </a:spcBef>
              <a:spcAft>
                <a:spcPts val="0"/>
              </a:spcAft>
              <a:buClrTx/>
              <a:buSzTx/>
              <a:buFont typeface="Arial" panose="020B0604020202020204" pitchFamily="34" charset="0"/>
              <a:buNone/>
              <a:tabLst/>
              <a:defRPr/>
            </a:pPr>
            <a:endParaRPr lang="es-MX" sz="1200" spc="300" dirty="0">
              <a:solidFill>
                <a:schemeClr val="tx1"/>
              </a:solidFill>
            </a:endParaRPr>
          </a:p>
          <a:p>
            <a:pPr marL="0" marR="0" lvl="0" indent="0" algn="ctr" defTabSz="363702" rtl="0" eaLnBrk="1" fontAlgn="auto" latinLnBrk="0" hangingPunct="1">
              <a:spcBef>
                <a:spcPts val="0"/>
              </a:spcBef>
              <a:spcAft>
                <a:spcPts val="0"/>
              </a:spcAft>
              <a:buClrTx/>
              <a:buSzTx/>
              <a:buFont typeface="Arial" panose="020B0604020202020204" pitchFamily="34" charset="0"/>
              <a:buNone/>
              <a:tabLst/>
              <a:defRPr/>
            </a:pPr>
            <a:r>
              <a:rPr kumimoji="0" lang="es-MX" sz="1200" b="0" i="0" u="none" strike="noStrike" kern="1200" cap="none" spc="300" normalizeH="0" baseline="0" noProof="0" dirty="0">
                <a:ln>
                  <a:noFill/>
                </a:ln>
                <a:solidFill>
                  <a:schemeClr val="tx1"/>
                </a:solidFill>
                <a:effectLst/>
                <a:uLnTx/>
                <a:uFillTx/>
                <a:ea typeface="+mn-ea"/>
                <a:cs typeface="+mn-cs"/>
              </a:rPr>
              <a:t>BUDGET (</a:t>
            </a:r>
            <a:r>
              <a:rPr kumimoji="0" lang="es-MX" sz="1200" b="0" i="0" u="none" strike="noStrike" kern="1200" cap="none" spc="300" normalizeH="0" baseline="0" noProof="0" dirty="0">
                <a:ln>
                  <a:noFill/>
                </a:ln>
                <a:solidFill>
                  <a:schemeClr val="tx1"/>
                </a:solidFill>
                <a:effectLst/>
                <a:highlight>
                  <a:srgbClr val="FFFF00"/>
                </a:highlight>
                <a:uLnTx/>
                <a:uFillTx/>
                <a:ea typeface="+mn-ea"/>
                <a:cs typeface="+mn-cs"/>
              </a:rPr>
              <a:t>HN</a:t>
            </a:r>
            <a:r>
              <a:rPr kumimoji="0" lang="es-MX" sz="1200" b="0" i="0" u="none" strike="noStrike" kern="1200" cap="none" spc="300" normalizeH="0" baseline="0" noProof="0" dirty="0">
                <a:ln>
                  <a:noFill/>
                </a:ln>
                <a:solidFill>
                  <a:schemeClr val="tx1"/>
                </a:solidFill>
                <a:effectLst/>
                <a:uLnTx/>
                <a:uFillTx/>
                <a:ea typeface="+mn-ea"/>
                <a:cs typeface="+mn-cs"/>
              </a:rPr>
              <a:t>)</a:t>
            </a:r>
          </a:p>
          <a:p>
            <a:pPr>
              <a:spcAft>
                <a:spcPts val="600"/>
              </a:spcAft>
              <a:defRPr/>
            </a:pPr>
            <a:r>
              <a:rPr lang="es-MX" sz="5400" dirty="0">
                <a:gradFill>
                  <a:gsLst>
                    <a:gs pos="0">
                      <a:srgbClr val="00BCFF"/>
                    </a:gs>
                    <a:gs pos="99000">
                      <a:srgbClr val="89D328"/>
                    </a:gs>
                  </a:gsLst>
                  <a:lin ang="0" scaled="1"/>
                </a:gradFill>
                <a:cs typeface="Poppins SemiBold" pitchFamily="2" charset="77"/>
              </a:rPr>
              <a:t>$169K</a:t>
            </a:r>
          </a:p>
          <a:p>
            <a:pPr marL="0" marR="0" lvl="0" indent="0" algn="ctr" defTabSz="363702" rtl="0" eaLnBrk="1" fontAlgn="auto" latinLnBrk="0" hangingPunct="1">
              <a:spcBef>
                <a:spcPts val="0"/>
              </a:spcBef>
              <a:spcAft>
                <a:spcPts val="0"/>
              </a:spcAft>
              <a:buClrTx/>
              <a:buSzTx/>
              <a:buFont typeface="Arial" panose="020B0604020202020204" pitchFamily="34" charset="0"/>
              <a:buNone/>
              <a:tabLst/>
              <a:defRPr/>
            </a:pPr>
            <a:endParaRPr kumimoji="0" lang="es-MX" sz="1200" b="0" i="0" u="none" strike="noStrike" kern="1200" cap="none" spc="300" normalizeH="0" baseline="0" noProof="0" dirty="0">
              <a:ln>
                <a:noFill/>
              </a:ln>
              <a:solidFill>
                <a:schemeClr val="tx1"/>
              </a:solidFill>
              <a:effectLst/>
              <a:uLnTx/>
              <a:uFillTx/>
              <a:ea typeface="+mn-ea"/>
              <a:cs typeface="+mn-cs"/>
            </a:endParaRPr>
          </a:p>
          <a:p>
            <a:pPr marL="0" marR="0" lvl="0" indent="0" algn="ctr" defTabSz="363702" rtl="0" eaLnBrk="1" fontAlgn="auto" latinLnBrk="0" hangingPunct="1">
              <a:spcBef>
                <a:spcPts val="0"/>
              </a:spcBef>
              <a:spcAft>
                <a:spcPts val="0"/>
              </a:spcAft>
              <a:buClrTx/>
              <a:buSzTx/>
              <a:buFont typeface="Arial" panose="020B0604020202020204" pitchFamily="34" charset="0"/>
              <a:buNone/>
              <a:tabLst/>
              <a:defRPr/>
            </a:pPr>
            <a:endParaRPr kumimoji="0" lang="es-MX" sz="1200" b="0" i="0" u="none" strike="noStrike" kern="1200" cap="none" spc="300" normalizeH="0" baseline="0" noProof="0" dirty="0">
              <a:ln>
                <a:noFill/>
              </a:ln>
              <a:solidFill>
                <a:schemeClr val="tx1"/>
              </a:solidFill>
              <a:effectLst/>
              <a:uLnTx/>
              <a:uFillTx/>
              <a:ea typeface="+mn-ea"/>
              <a:cs typeface="+mn-cs"/>
            </a:endParaRPr>
          </a:p>
        </p:txBody>
      </p:sp>
      <p:cxnSp>
        <p:nvCxnSpPr>
          <p:cNvPr id="15" name="Conector recto 14">
            <a:extLst>
              <a:ext uri="{FF2B5EF4-FFF2-40B4-BE49-F238E27FC236}">
                <a16:creationId xmlns:a16="http://schemas.microsoft.com/office/drawing/2014/main" id="{D51249AE-5A72-43DF-853C-5CEF1FB66AEB}"/>
              </a:ext>
            </a:extLst>
          </p:cNvPr>
          <p:cNvCxnSpPr>
            <a:cxnSpLocks/>
          </p:cNvCxnSpPr>
          <p:nvPr/>
        </p:nvCxnSpPr>
        <p:spPr>
          <a:xfrm>
            <a:off x="10021701" y="2836184"/>
            <a:ext cx="1440000" cy="0"/>
          </a:xfrm>
          <a:prstGeom prst="line">
            <a:avLst/>
          </a:prstGeom>
          <a:noFill/>
          <a:ln w="19050" cap="flat" cmpd="sng" algn="ctr">
            <a:gradFill>
              <a:gsLst>
                <a:gs pos="0">
                  <a:srgbClr val="00BCFF"/>
                </a:gs>
                <a:gs pos="100000">
                  <a:srgbClr val="89D328"/>
                </a:gs>
              </a:gsLst>
              <a:lin ang="5400000" scaled="1"/>
            </a:gradFill>
            <a:prstDash val="solid"/>
            <a:miter lim="800000"/>
            <a:tailEnd type="none"/>
          </a:ln>
          <a:effectLst/>
        </p:spPr>
      </p:cxnSp>
      <p:cxnSp>
        <p:nvCxnSpPr>
          <p:cNvPr id="20" name="Conector recto 19">
            <a:extLst>
              <a:ext uri="{FF2B5EF4-FFF2-40B4-BE49-F238E27FC236}">
                <a16:creationId xmlns:a16="http://schemas.microsoft.com/office/drawing/2014/main" id="{C1EAC2E9-7B5C-C465-3282-3AFDB6BD6C24}"/>
              </a:ext>
            </a:extLst>
          </p:cNvPr>
          <p:cNvCxnSpPr>
            <a:cxnSpLocks/>
          </p:cNvCxnSpPr>
          <p:nvPr/>
        </p:nvCxnSpPr>
        <p:spPr>
          <a:xfrm>
            <a:off x="10021701" y="4262210"/>
            <a:ext cx="1440000" cy="0"/>
          </a:xfrm>
          <a:prstGeom prst="line">
            <a:avLst/>
          </a:prstGeom>
          <a:noFill/>
          <a:ln w="19050" cap="flat" cmpd="sng" algn="ctr">
            <a:gradFill>
              <a:gsLst>
                <a:gs pos="0">
                  <a:srgbClr val="00BCFF"/>
                </a:gs>
                <a:gs pos="100000">
                  <a:srgbClr val="89D328"/>
                </a:gs>
              </a:gsLst>
              <a:lin ang="5400000" scaled="1"/>
            </a:gradFill>
            <a:prstDash val="solid"/>
            <a:miter lim="800000"/>
            <a:tailEnd type="none"/>
          </a:ln>
          <a:effectLst/>
        </p:spPr>
      </p:cxnSp>
      <p:sp>
        <p:nvSpPr>
          <p:cNvPr id="25" name="Round Same-side Corner of Rectangle 7">
            <a:extLst>
              <a:ext uri="{FF2B5EF4-FFF2-40B4-BE49-F238E27FC236}">
                <a16:creationId xmlns:a16="http://schemas.microsoft.com/office/drawing/2014/main" id="{630D2817-6E37-070B-5AA6-53A2B9538846}"/>
              </a:ext>
            </a:extLst>
          </p:cNvPr>
          <p:cNvSpPr/>
          <p:nvPr/>
        </p:nvSpPr>
        <p:spPr>
          <a:xfrm rot="10800000">
            <a:off x="10154862" y="-67235"/>
            <a:ext cx="1681453" cy="574871"/>
          </a:xfrm>
          <a:prstGeom prst="round2SameRect">
            <a:avLst>
              <a:gd name="adj1" fmla="val 24269"/>
              <a:gd name="adj2" fmla="val 0"/>
            </a:avLst>
          </a:prstGeom>
          <a:solidFill>
            <a:schemeClr val="bg2"/>
          </a:solidFill>
          <a:ln w="12700">
            <a:solidFill>
              <a:schemeClr val="accent5"/>
            </a:solidFill>
          </a:ln>
        </p:spPr>
        <p:style>
          <a:lnRef idx="0">
            <a:scrgbClr r="0" g="0" b="0"/>
          </a:lnRef>
          <a:fillRef idx="0">
            <a:scrgbClr r="0" g="0" b="0"/>
          </a:fillRef>
          <a:effectRef idx="0">
            <a:scrgbClr r="0" g="0" b="0"/>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Poppins-Regular"/>
              <a:ea typeface="+mn-ea"/>
              <a:cs typeface="+mn-cs"/>
            </a:endParaRPr>
          </a:p>
        </p:txBody>
      </p:sp>
      <p:grpSp>
        <p:nvGrpSpPr>
          <p:cNvPr id="26" name="Group 20">
            <a:extLst>
              <a:ext uri="{FF2B5EF4-FFF2-40B4-BE49-F238E27FC236}">
                <a16:creationId xmlns:a16="http://schemas.microsoft.com/office/drawing/2014/main" id="{C54043C9-531A-99A1-A020-6B969C5E66AF}"/>
              </a:ext>
            </a:extLst>
          </p:cNvPr>
          <p:cNvGrpSpPr/>
          <p:nvPr/>
        </p:nvGrpSpPr>
        <p:grpSpPr>
          <a:xfrm>
            <a:off x="10299629" y="124456"/>
            <a:ext cx="1446176" cy="307777"/>
            <a:chOff x="1940295" y="2086507"/>
            <a:chExt cx="3049919" cy="649088"/>
          </a:xfrm>
        </p:grpSpPr>
        <p:grpSp>
          <p:nvGrpSpPr>
            <p:cNvPr id="27" name="Group 21">
              <a:extLst>
                <a:ext uri="{FF2B5EF4-FFF2-40B4-BE49-F238E27FC236}">
                  <a16:creationId xmlns:a16="http://schemas.microsoft.com/office/drawing/2014/main" id="{87406E2B-56BB-4BB5-32F6-AEFEED523034}"/>
                </a:ext>
              </a:extLst>
            </p:cNvPr>
            <p:cNvGrpSpPr/>
            <p:nvPr/>
          </p:nvGrpSpPr>
          <p:grpSpPr>
            <a:xfrm>
              <a:off x="1940295" y="2112018"/>
              <a:ext cx="598067" cy="598067"/>
              <a:chOff x="8582452" y="2686901"/>
              <a:chExt cx="621171" cy="621171"/>
            </a:xfrm>
          </p:grpSpPr>
          <p:sp>
            <p:nvSpPr>
              <p:cNvPr id="29" name="Oval 33">
                <a:extLst>
                  <a:ext uri="{FF2B5EF4-FFF2-40B4-BE49-F238E27FC236}">
                    <a16:creationId xmlns:a16="http://schemas.microsoft.com/office/drawing/2014/main" id="{2EC88666-37C8-9EC3-7790-53C5E18EF058}"/>
                  </a:ext>
                </a:extLst>
              </p:cNvPr>
              <p:cNvSpPr/>
              <p:nvPr/>
            </p:nvSpPr>
            <p:spPr>
              <a:xfrm>
                <a:off x="8582452" y="2686901"/>
                <a:ext cx="621171" cy="6211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000" b="0" i="0" u="none" strike="noStrike" kern="1200" cap="none" spc="0" normalizeH="0" baseline="0" noProof="0">
                  <a:ln>
                    <a:noFill/>
                  </a:ln>
                  <a:solidFill>
                    <a:srgbClr val="000000"/>
                  </a:solidFill>
                  <a:effectLst/>
                  <a:uLnTx/>
                  <a:uFillTx/>
                  <a:latin typeface="Poppins-Regular"/>
                  <a:ea typeface="+mn-ea"/>
                  <a:cs typeface="+mn-cs"/>
                </a:endParaRPr>
              </a:p>
            </p:txBody>
          </p:sp>
          <p:pic>
            <p:nvPicPr>
              <p:cNvPr id="30" name="Graphic 37" descr="Triangle Ruler outline">
                <a:extLst>
                  <a:ext uri="{FF2B5EF4-FFF2-40B4-BE49-F238E27FC236}">
                    <a16:creationId xmlns:a16="http://schemas.microsoft.com/office/drawing/2014/main" id="{5DEC6178-C4DB-C2D7-27B0-5C6276549E5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32494" y="2780237"/>
                <a:ext cx="390382" cy="390382"/>
              </a:xfrm>
              <a:prstGeom prst="rect">
                <a:avLst/>
              </a:prstGeom>
            </p:spPr>
          </p:pic>
        </p:grpSp>
        <p:sp>
          <p:nvSpPr>
            <p:cNvPr id="28" name="TextBox 22">
              <a:extLst>
                <a:ext uri="{FF2B5EF4-FFF2-40B4-BE49-F238E27FC236}">
                  <a16:creationId xmlns:a16="http://schemas.microsoft.com/office/drawing/2014/main" id="{1CE730B7-02D6-C9BA-C5D8-2A7721F33C09}"/>
                </a:ext>
              </a:extLst>
            </p:cNvPr>
            <p:cNvSpPr txBox="1"/>
            <p:nvPr/>
          </p:nvSpPr>
          <p:spPr>
            <a:xfrm>
              <a:off x="2518275" y="2086507"/>
              <a:ext cx="2471939" cy="649088"/>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err="1">
                  <a:ln>
                    <a:noFill/>
                  </a:ln>
                  <a:solidFill>
                    <a:srgbClr val="FC3D80"/>
                  </a:solidFill>
                  <a:effectLst/>
                  <a:uLnTx/>
                  <a:uFillTx/>
                  <a:latin typeface="Poppins-SemiBold"/>
                  <a:ea typeface="+mn-ea"/>
                  <a:cs typeface="+mn-cs"/>
                </a:rPr>
                <a:t>Alineación</a:t>
              </a:r>
              <a:endParaRPr kumimoji="0" lang="en-GB" sz="1400" b="1" i="0" u="none" strike="noStrike" kern="0" cap="none" spc="0" normalizeH="0" baseline="0" noProof="0">
                <a:ln>
                  <a:noFill/>
                </a:ln>
                <a:solidFill>
                  <a:srgbClr val="FC3D80"/>
                </a:solidFill>
                <a:effectLst/>
                <a:uLnTx/>
                <a:uFillTx/>
                <a:latin typeface="Poppins-SemiBold"/>
                <a:ea typeface="+mn-ea"/>
                <a:cs typeface="+mn-cs"/>
              </a:endParaRPr>
            </a:p>
          </p:txBody>
        </p:sp>
      </p:grpSp>
      <p:sp>
        <p:nvSpPr>
          <p:cNvPr id="4" name="CuadroTexto 3">
            <a:extLst>
              <a:ext uri="{FF2B5EF4-FFF2-40B4-BE49-F238E27FC236}">
                <a16:creationId xmlns:a16="http://schemas.microsoft.com/office/drawing/2014/main" id="{A6C557FF-340D-8F3C-08BA-39BEDFDFF909}"/>
              </a:ext>
            </a:extLst>
          </p:cNvPr>
          <p:cNvSpPr txBox="1"/>
          <p:nvPr/>
        </p:nvSpPr>
        <p:spPr>
          <a:xfrm>
            <a:off x="1577188" y="4655606"/>
            <a:ext cx="5405703" cy="369332"/>
          </a:xfrm>
          <a:prstGeom prst="rect">
            <a:avLst/>
          </a:prstGeom>
          <a:solidFill>
            <a:srgbClr val="FFC000"/>
          </a:solidFill>
        </p:spPr>
        <p:txBody>
          <a:bodyPr wrap="square" rtlCol="0">
            <a:spAutoFit/>
          </a:bodyPr>
          <a:lstStyle/>
          <a:p>
            <a:pPr algn="ctr"/>
            <a:r>
              <a:rPr lang="es-ES"/>
              <a:t>GUATEMALA</a:t>
            </a:r>
            <a:endParaRPr lang="es-GT"/>
          </a:p>
        </p:txBody>
      </p:sp>
    </p:spTree>
    <p:extLst>
      <p:ext uri="{BB962C8B-B14F-4D97-AF65-F5344CB8AC3E}">
        <p14:creationId xmlns:p14="http://schemas.microsoft.com/office/powerpoint/2010/main" val="3543657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pie de página 8">
            <a:extLst>
              <a:ext uri="{FF2B5EF4-FFF2-40B4-BE49-F238E27FC236}">
                <a16:creationId xmlns:a16="http://schemas.microsoft.com/office/drawing/2014/main" id="{A3BBF1C0-CE8D-2160-3B15-FAEF925C79AD}"/>
              </a:ext>
            </a:extLst>
          </p:cNvPr>
          <p:cNvSpPr>
            <a:spLocks noGrp="1"/>
          </p:cNvSpPr>
          <p:nvPr>
            <p:ph type="ftr" sz="quarter" idx="10"/>
          </p:nvPr>
        </p:nvSpPr>
        <p:spPr/>
        <p:txBody>
          <a:bodyPr/>
          <a:lstStyle/>
          <a:p>
            <a:r>
              <a:rPr lang="es-MX"/>
              <a:t>Fuente:</a:t>
            </a:r>
          </a:p>
        </p:txBody>
      </p:sp>
      <p:sp>
        <p:nvSpPr>
          <p:cNvPr id="10" name="Marcador de número de diapositiva 9">
            <a:extLst>
              <a:ext uri="{FF2B5EF4-FFF2-40B4-BE49-F238E27FC236}">
                <a16:creationId xmlns:a16="http://schemas.microsoft.com/office/drawing/2014/main" id="{83289819-6AB7-E359-17A0-1DF6FE390B32}"/>
              </a:ext>
            </a:extLst>
          </p:cNvPr>
          <p:cNvSpPr>
            <a:spLocks noGrp="1"/>
          </p:cNvSpPr>
          <p:nvPr>
            <p:ph type="sldNum" sz="quarter" idx="12"/>
          </p:nvPr>
        </p:nvSpPr>
        <p:spPr/>
        <p:txBody>
          <a:bodyPr/>
          <a:lstStyle/>
          <a:p>
            <a:fld id="{67322826-FB53-4EA8-B4DD-786783600E55}" type="slidenum">
              <a:rPr lang="es-MX" smtClean="0"/>
              <a:t>2</a:t>
            </a:fld>
            <a:endParaRPr lang="es-MX"/>
          </a:p>
        </p:txBody>
      </p:sp>
      <p:sp>
        <p:nvSpPr>
          <p:cNvPr id="3" name="Marcador de texto 2">
            <a:extLst>
              <a:ext uri="{FF2B5EF4-FFF2-40B4-BE49-F238E27FC236}">
                <a16:creationId xmlns:a16="http://schemas.microsoft.com/office/drawing/2014/main" id="{F5E47CE2-9852-3412-34A6-ED5F5D7A8F50}"/>
              </a:ext>
            </a:extLst>
          </p:cNvPr>
          <p:cNvSpPr>
            <a:spLocks noGrp="1"/>
          </p:cNvSpPr>
          <p:nvPr>
            <p:ph idx="1"/>
          </p:nvPr>
        </p:nvSpPr>
        <p:spPr/>
        <p:txBody>
          <a:bodyPr/>
          <a:lstStyle/>
          <a:p>
            <a:pPr defTabSz="914400"/>
            <a:r>
              <a:rPr lang="es-MX" sz="1800">
                <a:gradFill>
                  <a:gsLst>
                    <a:gs pos="0">
                      <a:srgbClr val="00BCFF"/>
                    </a:gs>
                    <a:gs pos="99000">
                      <a:srgbClr val="89D328"/>
                    </a:gs>
                  </a:gsLst>
                  <a:lin ang="0" scaled="1"/>
                </a:gradFill>
                <a:cs typeface="Poppins SemiBold" pitchFamily="2" charset="77"/>
              </a:rPr>
              <a:t>[INCLUIR TENDENCIA RELEVANTE EN UNA FRASE]</a:t>
            </a:r>
          </a:p>
          <a:p>
            <a:r>
              <a:rPr lang="es-MX"/>
              <a:t>Ligero párrafo para contar tendencia (Fuente puede ser </a:t>
            </a:r>
            <a:r>
              <a:rPr lang="es-MX" err="1"/>
              <a:t>Euromonitor</a:t>
            </a:r>
            <a:r>
              <a:rPr lang="es-MX"/>
              <a:t>)</a:t>
            </a:r>
          </a:p>
        </p:txBody>
      </p:sp>
      <p:sp>
        <p:nvSpPr>
          <p:cNvPr id="2" name="Título 1">
            <a:extLst>
              <a:ext uri="{FF2B5EF4-FFF2-40B4-BE49-F238E27FC236}">
                <a16:creationId xmlns:a16="http://schemas.microsoft.com/office/drawing/2014/main" id="{7CE5A5C6-C50F-20F1-247C-1273ABD5F3D8}"/>
              </a:ext>
            </a:extLst>
          </p:cNvPr>
          <p:cNvSpPr>
            <a:spLocks noGrp="1"/>
          </p:cNvSpPr>
          <p:nvPr>
            <p:ph type="title"/>
          </p:nvPr>
        </p:nvSpPr>
        <p:spPr>
          <a:xfrm>
            <a:off x="713309" y="630452"/>
            <a:ext cx="4308395" cy="1088701"/>
          </a:xfrm>
        </p:spPr>
        <p:txBody>
          <a:bodyPr/>
          <a:lstStyle/>
          <a:p>
            <a:r>
              <a:rPr lang="es-MX" sz="2400" b="1"/>
              <a:t>Contexto de mercado</a:t>
            </a:r>
            <a:br>
              <a:rPr lang="es-MX" b="1"/>
            </a:br>
            <a:r>
              <a:rPr lang="es-MX" sz="1600"/>
              <a:t>¿Qué puede impactar a la categoría ?</a:t>
            </a:r>
            <a:endParaRPr lang="es-MX" b="1"/>
          </a:p>
        </p:txBody>
      </p:sp>
      <p:sp>
        <p:nvSpPr>
          <p:cNvPr id="4" name="Rectangle 29">
            <a:extLst>
              <a:ext uri="{FF2B5EF4-FFF2-40B4-BE49-F238E27FC236}">
                <a16:creationId xmlns:a16="http://schemas.microsoft.com/office/drawing/2014/main" id="{4A5323EB-9522-EEE1-A390-F48CD11379D1}"/>
              </a:ext>
            </a:extLst>
          </p:cNvPr>
          <p:cNvSpPr/>
          <p:nvPr/>
        </p:nvSpPr>
        <p:spPr>
          <a:xfrm>
            <a:off x="5788583" y="702449"/>
            <a:ext cx="2656718" cy="2565887"/>
          </a:xfrm>
          <a:prstGeom prst="roundRect">
            <a:avLst/>
          </a:prstGeom>
          <a:noFill/>
          <a:ln w="19050" cap="flat" cmpd="sng" algn="ctr">
            <a:gradFill>
              <a:gsLst>
                <a:gs pos="0">
                  <a:srgbClr val="00BCFF"/>
                </a:gs>
                <a:gs pos="100000">
                  <a:srgbClr val="89D328"/>
                </a:gs>
              </a:gsLst>
              <a:lin ang="5400000" scaled="1"/>
            </a:gradFill>
            <a:prstDash val="solid"/>
            <a:miter lim="800000"/>
            <a:tailEnd type="none"/>
          </a:ln>
          <a:effectLst/>
        </p:spPr>
        <p:txBody>
          <a:bodyPr lIns="72000" rIns="72000" rtlCol="0" anchor="t"/>
          <a:lstStyle/>
          <a:p>
            <a:pPr algn="ctr">
              <a:lnSpc>
                <a:spcPct val="110000"/>
              </a:lnSpc>
              <a:spcAft>
                <a:spcPts val="600"/>
              </a:spcAft>
            </a:pPr>
            <a:r>
              <a:rPr lang="en-GB" sz="1200" b="1" kern="0" dirty="0">
                <a:solidFill>
                  <a:srgbClr val="0A0F0D"/>
                </a:solidFill>
              </a:rPr>
              <a:t>MERCADO &amp; ECONOMÍA</a:t>
            </a:r>
          </a:p>
          <a:p>
            <a:pPr algn="ctr">
              <a:lnSpc>
                <a:spcPct val="110000"/>
              </a:lnSpc>
              <a:spcAft>
                <a:spcPts val="600"/>
              </a:spcAft>
            </a:pPr>
            <a:r>
              <a:rPr lang="es-HN" sz="1100" dirty="0"/>
              <a:t>Un incremento en el consumo de productos naturales o alternativas de venta libre puede influir en las decisiones de compra de antiácidos.</a:t>
            </a:r>
          </a:p>
          <a:p>
            <a:pPr algn="ctr">
              <a:lnSpc>
                <a:spcPct val="110000"/>
              </a:lnSpc>
              <a:spcAft>
                <a:spcPts val="600"/>
              </a:spcAft>
            </a:pPr>
            <a:r>
              <a:rPr lang="es-HN" sz="1100" dirty="0"/>
              <a:t>La situación económica del país, incluyendo inflación y poder adquisitivo de los consumidores, afecta la capacidad de compra de productos farmacéuticos</a:t>
            </a:r>
            <a:r>
              <a:rPr lang="es-HN" sz="1200" dirty="0"/>
              <a:t>.</a:t>
            </a:r>
            <a:endParaRPr lang="en-GB" sz="1200" b="1" kern="0" dirty="0">
              <a:solidFill>
                <a:srgbClr val="0A0F0D"/>
              </a:solidFill>
            </a:endParaRPr>
          </a:p>
        </p:txBody>
      </p:sp>
      <p:sp>
        <p:nvSpPr>
          <p:cNvPr id="5" name="Rectangle 29">
            <a:extLst>
              <a:ext uri="{FF2B5EF4-FFF2-40B4-BE49-F238E27FC236}">
                <a16:creationId xmlns:a16="http://schemas.microsoft.com/office/drawing/2014/main" id="{09CE0E1E-71DA-5767-68A6-3D032A9075C7}"/>
              </a:ext>
            </a:extLst>
          </p:cNvPr>
          <p:cNvSpPr/>
          <p:nvPr/>
        </p:nvSpPr>
        <p:spPr>
          <a:xfrm>
            <a:off x="8749469" y="702448"/>
            <a:ext cx="2656718" cy="2565887"/>
          </a:xfrm>
          <a:prstGeom prst="roundRect">
            <a:avLst/>
          </a:prstGeom>
          <a:noFill/>
          <a:ln w="19050" cap="flat" cmpd="sng" algn="ctr">
            <a:gradFill>
              <a:gsLst>
                <a:gs pos="0">
                  <a:srgbClr val="00BCFF"/>
                </a:gs>
                <a:gs pos="100000">
                  <a:srgbClr val="89D328"/>
                </a:gs>
              </a:gsLst>
              <a:lin ang="5400000" scaled="1"/>
            </a:gradFill>
            <a:prstDash val="solid"/>
            <a:miter lim="800000"/>
            <a:tailEnd type="none"/>
          </a:ln>
          <a:effectLst/>
        </p:spPr>
        <p:txBody>
          <a:bodyPr lIns="72000" rIns="72000" rtlCol="0" anchor="t"/>
          <a:lstStyle/>
          <a:p>
            <a:pPr algn="ctr">
              <a:lnSpc>
                <a:spcPct val="110000"/>
              </a:lnSpc>
              <a:spcAft>
                <a:spcPts val="600"/>
              </a:spcAft>
            </a:pPr>
            <a:r>
              <a:rPr lang="en-GB" sz="1200" b="1" kern="0" dirty="0">
                <a:solidFill>
                  <a:srgbClr val="0A0F0D"/>
                </a:solidFill>
              </a:rPr>
              <a:t>COMPETIDORES PRINCIPALES</a:t>
            </a:r>
          </a:p>
          <a:p>
            <a:pPr algn="ctr">
              <a:lnSpc>
                <a:spcPct val="110000"/>
              </a:lnSpc>
              <a:spcAft>
                <a:spcPts val="600"/>
              </a:spcAft>
            </a:pPr>
            <a:r>
              <a:rPr lang="en-GB" sz="1200" kern="0" dirty="0">
                <a:solidFill>
                  <a:srgbClr val="0A0F0D"/>
                </a:solidFill>
              </a:rPr>
              <a:t>Pepto Bismol </a:t>
            </a:r>
          </a:p>
          <a:p>
            <a:pPr algn="ctr">
              <a:lnSpc>
                <a:spcPct val="110000"/>
              </a:lnSpc>
              <a:spcAft>
                <a:spcPts val="600"/>
              </a:spcAft>
            </a:pPr>
            <a:r>
              <a:rPr lang="en-GB" sz="1200" kern="0" dirty="0">
                <a:solidFill>
                  <a:srgbClr val="0A0F0D"/>
                </a:solidFill>
              </a:rPr>
              <a:t>Andrews  </a:t>
            </a:r>
          </a:p>
          <a:p>
            <a:pPr algn="ctr">
              <a:lnSpc>
                <a:spcPct val="110000"/>
              </a:lnSpc>
              <a:spcAft>
                <a:spcPts val="600"/>
              </a:spcAft>
            </a:pPr>
            <a:r>
              <a:rPr lang="en-GB" sz="1200" kern="0" dirty="0" err="1">
                <a:solidFill>
                  <a:srgbClr val="0A0F0D"/>
                </a:solidFill>
              </a:rPr>
              <a:t>Enteroguanil</a:t>
            </a:r>
            <a:r>
              <a:rPr lang="en-GB" sz="1200" kern="0" dirty="0">
                <a:solidFill>
                  <a:srgbClr val="0A0F0D"/>
                </a:solidFill>
              </a:rPr>
              <a:t> </a:t>
            </a:r>
          </a:p>
          <a:p>
            <a:pPr algn="ctr">
              <a:lnSpc>
                <a:spcPct val="110000"/>
              </a:lnSpc>
              <a:spcAft>
                <a:spcPts val="600"/>
              </a:spcAft>
            </a:pPr>
            <a:r>
              <a:rPr lang="en-GB" sz="1200" kern="0" dirty="0" err="1">
                <a:solidFill>
                  <a:srgbClr val="0A0F0D"/>
                </a:solidFill>
              </a:rPr>
              <a:t>Instestinomicina</a:t>
            </a:r>
            <a:r>
              <a:rPr lang="en-GB" sz="1200" kern="0" dirty="0">
                <a:solidFill>
                  <a:srgbClr val="0A0F0D"/>
                </a:solidFill>
              </a:rPr>
              <a:t> AD </a:t>
            </a:r>
            <a:endParaRPr lang="en-GB" sz="800" i="1" kern="0" dirty="0">
              <a:solidFill>
                <a:srgbClr val="0A0F0D"/>
              </a:solidFill>
            </a:endParaRPr>
          </a:p>
          <a:p>
            <a:pPr algn="ctr">
              <a:lnSpc>
                <a:spcPct val="110000"/>
              </a:lnSpc>
              <a:spcAft>
                <a:spcPts val="600"/>
              </a:spcAft>
            </a:pPr>
            <a:r>
              <a:rPr lang="en-GB" sz="1200" kern="0" dirty="0" err="1">
                <a:solidFill>
                  <a:srgbClr val="0A0F0D"/>
                </a:solidFill>
              </a:rPr>
              <a:t>Veloz</a:t>
            </a:r>
            <a:r>
              <a:rPr lang="en-GB" sz="1200" kern="0" dirty="0">
                <a:solidFill>
                  <a:srgbClr val="0A0F0D"/>
                </a:solidFill>
              </a:rPr>
              <a:t> (*)</a:t>
            </a:r>
          </a:p>
          <a:p>
            <a:pPr algn="ctr">
              <a:lnSpc>
                <a:spcPct val="110000"/>
              </a:lnSpc>
              <a:spcAft>
                <a:spcPts val="600"/>
              </a:spcAft>
            </a:pPr>
            <a:r>
              <a:rPr lang="en-GB" sz="1200" kern="0" dirty="0">
                <a:solidFill>
                  <a:srgbClr val="0A0F0D"/>
                </a:solidFill>
              </a:rPr>
              <a:t>Tap-on(*)</a:t>
            </a:r>
          </a:p>
          <a:p>
            <a:pPr algn="ctr">
              <a:lnSpc>
                <a:spcPct val="110000"/>
              </a:lnSpc>
              <a:spcAft>
                <a:spcPts val="600"/>
              </a:spcAft>
            </a:pPr>
            <a:r>
              <a:rPr lang="en-GB" sz="800" i="1" kern="0" dirty="0">
                <a:solidFill>
                  <a:srgbClr val="0A0F0D"/>
                </a:solidFill>
              </a:rPr>
              <a:t>(*)</a:t>
            </a:r>
            <a:r>
              <a:rPr lang="en-GB" sz="800" i="1" kern="0" dirty="0" err="1">
                <a:solidFill>
                  <a:srgbClr val="0A0F0D"/>
                </a:solidFill>
              </a:rPr>
              <a:t>marcas</a:t>
            </a:r>
            <a:r>
              <a:rPr lang="en-GB" sz="800" i="1" kern="0" dirty="0">
                <a:solidFill>
                  <a:srgbClr val="0A0F0D"/>
                </a:solidFill>
              </a:rPr>
              <a:t> </a:t>
            </a:r>
            <a:r>
              <a:rPr lang="en-GB" sz="800" i="1" kern="0" dirty="0" err="1">
                <a:solidFill>
                  <a:srgbClr val="0A0F0D"/>
                </a:solidFill>
              </a:rPr>
              <a:t>antidiarréicos</a:t>
            </a:r>
            <a:r>
              <a:rPr lang="en-GB" sz="800" i="1" kern="0" dirty="0">
                <a:solidFill>
                  <a:srgbClr val="0A0F0D"/>
                </a:solidFill>
              </a:rPr>
              <a:t> de </a:t>
            </a:r>
            <a:r>
              <a:rPr lang="en-GB" sz="800" i="1" kern="0" dirty="0" err="1">
                <a:solidFill>
                  <a:srgbClr val="0A0F0D"/>
                </a:solidFill>
              </a:rPr>
              <a:t>poca</a:t>
            </a:r>
            <a:r>
              <a:rPr lang="en-GB" sz="800" i="1" kern="0" dirty="0">
                <a:solidFill>
                  <a:srgbClr val="0A0F0D"/>
                </a:solidFill>
              </a:rPr>
              <a:t> </a:t>
            </a:r>
            <a:r>
              <a:rPr lang="en-GB" sz="800" i="1" kern="0" dirty="0" err="1">
                <a:solidFill>
                  <a:srgbClr val="0A0F0D"/>
                </a:solidFill>
              </a:rPr>
              <a:t>actividad</a:t>
            </a:r>
            <a:r>
              <a:rPr lang="en-GB" sz="800" i="1" kern="0" dirty="0">
                <a:solidFill>
                  <a:srgbClr val="0A0F0D"/>
                </a:solidFill>
              </a:rPr>
              <a:t> </a:t>
            </a:r>
            <a:r>
              <a:rPr lang="en-GB" sz="800" i="1" kern="0" dirty="0" err="1">
                <a:solidFill>
                  <a:srgbClr val="0A0F0D"/>
                </a:solidFill>
              </a:rPr>
              <a:t>publicitaria</a:t>
            </a:r>
            <a:endParaRPr lang="en-GB" sz="800" i="1" kern="0" dirty="0">
              <a:solidFill>
                <a:srgbClr val="0A0F0D"/>
              </a:solidFill>
            </a:endParaRPr>
          </a:p>
          <a:p>
            <a:pPr algn="ctr">
              <a:lnSpc>
                <a:spcPct val="110000"/>
              </a:lnSpc>
              <a:spcAft>
                <a:spcPts val="600"/>
              </a:spcAft>
            </a:pPr>
            <a:endParaRPr lang="en-GB" sz="1200" b="1" kern="0" dirty="0">
              <a:solidFill>
                <a:srgbClr val="0A0F0D"/>
              </a:solidFill>
            </a:endParaRPr>
          </a:p>
          <a:p>
            <a:pPr algn="ctr">
              <a:lnSpc>
                <a:spcPct val="110000"/>
              </a:lnSpc>
              <a:spcAft>
                <a:spcPts val="600"/>
              </a:spcAft>
            </a:pPr>
            <a:endParaRPr lang="en-GB" sz="1200" b="1" kern="0" dirty="0">
              <a:solidFill>
                <a:srgbClr val="0A0F0D"/>
              </a:solidFill>
            </a:endParaRPr>
          </a:p>
        </p:txBody>
      </p:sp>
      <p:sp>
        <p:nvSpPr>
          <p:cNvPr id="6" name="Rectangle 29">
            <a:extLst>
              <a:ext uri="{FF2B5EF4-FFF2-40B4-BE49-F238E27FC236}">
                <a16:creationId xmlns:a16="http://schemas.microsoft.com/office/drawing/2014/main" id="{A14C7D22-8E83-7B40-B478-4C8965AD1526}"/>
              </a:ext>
            </a:extLst>
          </p:cNvPr>
          <p:cNvSpPr/>
          <p:nvPr/>
        </p:nvSpPr>
        <p:spPr>
          <a:xfrm>
            <a:off x="5788583" y="3581572"/>
            <a:ext cx="2656718" cy="2565887"/>
          </a:xfrm>
          <a:prstGeom prst="roundRect">
            <a:avLst/>
          </a:prstGeom>
          <a:noFill/>
          <a:ln w="19050" cap="flat" cmpd="sng" algn="ctr">
            <a:gradFill>
              <a:gsLst>
                <a:gs pos="0">
                  <a:srgbClr val="00BCFF"/>
                </a:gs>
                <a:gs pos="100000">
                  <a:srgbClr val="89D328"/>
                </a:gs>
              </a:gsLst>
              <a:lin ang="5400000" scaled="1"/>
            </a:gradFill>
            <a:prstDash val="solid"/>
            <a:miter lim="800000"/>
            <a:tailEnd type="none"/>
          </a:ln>
          <a:effectLst/>
        </p:spPr>
        <p:txBody>
          <a:bodyPr lIns="72000" rIns="72000" rtlCol="0" anchor="t"/>
          <a:lstStyle/>
          <a:p>
            <a:pPr algn="ctr">
              <a:lnSpc>
                <a:spcPct val="110000"/>
              </a:lnSpc>
              <a:spcAft>
                <a:spcPts val="600"/>
              </a:spcAft>
            </a:pPr>
            <a:r>
              <a:rPr lang="en-GB" sz="1200" b="1" kern="0" dirty="0">
                <a:solidFill>
                  <a:srgbClr val="0A0F0D"/>
                </a:solidFill>
              </a:rPr>
              <a:t>INDUSTRIA &amp; CATEGORIA</a:t>
            </a:r>
          </a:p>
          <a:p>
            <a:pPr algn="ctr">
              <a:lnSpc>
                <a:spcPct val="110000"/>
              </a:lnSpc>
              <a:spcAft>
                <a:spcPts val="600"/>
              </a:spcAft>
            </a:pPr>
            <a:r>
              <a:rPr lang="es-HN" sz="1200" dirty="0"/>
              <a:t>Aumento en la conciencia sobre la salud digestiva impulsa la demanda de antiácidos, especialmente entre la población con hábitos alimenticios poco saludables.</a:t>
            </a:r>
            <a:endParaRPr lang="en-GB" sz="1200" b="1" kern="0" dirty="0">
              <a:solidFill>
                <a:srgbClr val="0A0F0D"/>
              </a:solidFill>
            </a:endParaRPr>
          </a:p>
          <a:p>
            <a:pPr algn="ctr">
              <a:lnSpc>
                <a:spcPct val="110000"/>
              </a:lnSpc>
              <a:spcAft>
                <a:spcPts val="600"/>
              </a:spcAft>
            </a:pPr>
            <a:endParaRPr lang="en-GB" sz="1200" b="1" kern="0" dirty="0">
              <a:solidFill>
                <a:srgbClr val="0A0F0D"/>
              </a:solidFill>
            </a:endParaRPr>
          </a:p>
          <a:p>
            <a:pPr algn="ctr">
              <a:lnSpc>
                <a:spcPct val="110000"/>
              </a:lnSpc>
              <a:spcAft>
                <a:spcPts val="600"/>
              </a:spcAft>
            </a:pPr>
            <a:endParaRPr lang="en-GB" sz="1200" b="1" kern="0" dirty="0">
              <a:solidFill>
                <a:srgbClr val="0A0F0D"/>
              </a:solidFill>
            </a:endParaRPr>
          </a:p>
        </p:txBody>
      </p:sp>
      <p:sp>
        <p:nvSpPr>
          <p:cNvPr id="7" name="Rectangle 29">
            <a:extLst>
              <a:ext uri="{FF2B5EF4-FFF2-40B4-BE49-F238E27FC236}">
                <a16:creationId xmlns:a16="http://schemas.microsoft.com/office/drawing/2014/main" id="{661C8FD1-B2D7-7011-ADC4-B6509B13504F}"/>
              </a:ext>
            </a:extLst>
          </p:cNvPr>
          <p:cNvSpPr/>
          <p:nvPr/>
        </p:nvSpPr>
        <p:spPr>
          <a:xfrm>
            <a:off x="8749469" y="3581571"/>
            <a:ext cx="2656718" cy="2565887"/>
          </a:xfrm>
          <a:prstGeom prst="roundRect">
            <a:avLst/>
          </a:prstGeom>
          <a:noFill/>
          <a:ln w="19050" cap="flat" cmpd="sng" algn="ctr">
            <a:gradFill>
              <a:gsLst>
                <a:gs pos="0">
                  <a:srgbClr val="00BCFF"/>
                </a:gs>
                <a:gs pos="100000">
                  <a:srgbClr val="89D328"/>
                </a:gs>
              </a:gsLst>
              <a:lin ang="5400000" scaled="1"/>
            </a:gradFill>
            <a:prstDash val="solid"/>
            <a:miter lim="800000"/>
            <a:tailEnd type="none"/>
          </a:ln>
          <a:effectLst/>
        </p:spPr>
        <p:txBody>
          <a:bodyPr lIns="72000" rIns="72000" rtlCol="0" anchor="t"/>
          <a:lstStyle/>
          <a:p>
            <a:pPr algn="ctr">
              <a:lnSpc>
                <a:spcPct val="110000"/>
              </a:lnSpc>
              <a:spcAft>
                <a:spcPts val="600"/>
              </a:spcAft>
            </a:pPr>
            <a:r>
              <a:rPr lang="en-GB" sz="1200" b="1" kern="0" dirty="0">
                <a:solidFill>
                  <a:srgbClr val="0A0F0D"/>
                </a:solidFill>
              </a:rPr>
              <a:t>MEDIOS UTILIZADOS POR LOS COMPETIDORES</a:t>
            </a:r>
          </a:p>
          <a:p>
            <a:pPr algn="ctr">
              <a:lnSpc>
                <a:spcPct val="110000"/>
              </a:lnSpc>
              <a:spcAft>
                <a:spcPts val="600"/>
              </a:spcAft>
            </a:pPr>
            <a:r>
              <a:rPr lang="en-GB" sz="1200" kern="0" dirty="0">
                <a:solidFill>
                  <a:srgbClr val="0A0F0D"/>
                </a:solidFill>
              </a:rPr>
              <a:t>PTV</a:t>
            </a:r>
          </a:p>
          <a:p>
            <a:pPr algn="ctr">
              <a:lnSpc>
                <a:spcPct val="110000"/>
              </a:lnSpc>
              <a:spcAft>
                <a:spcPts val="600"/>
              </a:spcAft>
            </a:pPr>
            <a:r>
              <a:rPr lang="en-GB" sz="1200" kern="0" dirty="0">
                <a:solidFill>
                  <a:srgbClr val="0A0F0D"/>
                </a:solidFill>
              </a:rPr>
              <a:t>OTV</a:t>
            </a:r>
          </a:p>
          <a:p>
            <a:pPr algn="ctr">
              <a:lnSpc>
                <a:spcPct val="110000"/>
              </a:lnSpc>
              <a:spcAft>
                <a:spcPts val="600"/>
              </a:spcAft>
            </a:pPr>
            <a:r>
              <a:rPr lang="en-GB" sz="1200" kern="0" dirty="0">
                <a:solidFill>
                  <a:srgbClr val="0A0F0D"/>
                </a:solidFill>
              </a:rPr>
              <a:t>Radio</a:t>
            </a:r>
          </a:p>
          <a:p>
            <a:pPr algn="ctr">
              <a:lnSpc>
                <a:spcPct val="110000"/>
              </a:lnSpc>
              <a:spcAft>
                <a:spcPts val="600"/>
              </a:spcAft>
            </a:pPr>
            <a:r>
              <a:rPr lang="en-GB" sz="1200" kern="0" dirty="0">
                <a:solidFill>
                  <a:srgbClr val="0A0F0D"/>
                </a:solidFill>
              </a:rPr>
              <a:t>OOH</a:t>
            </a:r>
          </a:p>
          <a:p>
            <a:pPr algn="ctr">
              <a:lnSpc>
                <a:spcPct val="110000"/>
              </a:lnSpc>
              <a:spcAft>
                <a:spcPts val="600"/>
              </a:spcAft>
            </a:pPr>
            <a:r>
              <a:rPr lang="en-GB" sz="1200" kern="0" dirty="0">
                <a:solidFill>
                  <a:srgbClr val="0A0F0D"/>
                </a:solidFill>
              </a:rPr>
              <a:t>Digital</a:t>
            </a:r>
          </a:p>
          <a:p>
            <a:pPr algn="ctr">
              <a:lnSpc>
                <a:spcPct val="110000"/>
              </a:lnSpc>
              <a:spcAft>
                <a:spcPts val="600"/>
              </a:spcAft>
            </a:pPr>
            <a:endParaRPr lang="en-GB" sz="1200" b="1" kern="0" dirty="0">
              <a:solidFill>
                <a:srgbClr val="0A0F0D"/>
              </a:solidFill>
            </a:endParaRPr>
          </a:p>
        </p:txBody>
      </p:sp>
      <p:sp>
        <p:nvSpPr>
          <p:cNvPr id="18" name="Round Same-side Corner of Rectangle 7">
            <a:extLst>
              <a:ext uri="{FF2B5EF4-FFF2-40B4-BE49-F238E27FC236}">
                <a16:creationId xmlns:a16="http://schemas.microsoft.com/office/drawing/2014/main" id="{0B4DEA1B-083D-33B9-193C-EB336C0CBE53}"/>
              </a:ext>
            </a:extLst>
          </p:cNvPr>
          <p:cNvSpPr/>
          <p:nvPr/>
        </p:nvSpPr>
        <p:spPr>
          <a:xfrm rot="10800000">
            <a:off x="10154862" y="-67235"/>
            <a:ext cx="1681453" cy="574871"/>
          </a:xfrm>
          <a:prstGeom prst="round2SameRect">
            <a:avLst>
              <a:gd name="adj1" fmla="val 24269"/>
              <a:gd name="adj2" fmla="val 0"/>
            </a:avLst>
          </a:prstGeom>
          <a:solidFill>
            <a:schemeClr val="bg2"/>
          </a:solidFill>
          <a:ln w="12700">
            <a:solidFill>
              <a:schemeClr val="accent5"/>
            </a:solidFill>
          </a:ln>
        </p:spPr>
        <p:style>
          <a:lnRef idx="0">
            <a:scrgbClr r="0" g="0" b="0"/>
          </a:lnRef>
          <a:fillRef idx="0">
            <a:scrgbClr r="0" g="0" b="0"/>
          </a:fillRef>
          <a:effectRef idx="0">
            <a:scrgbClr r="0" g="0" b="0"/>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Poppins-Regular"/>
              <a:ea typeface="+mn-ea"/>
              <a:cs typeface="+mn-cs"/>
            </a:endParaRPr>
          </a:p>
        </p:txBody>
      </p:sp>
      <p:grpSp>
        <p:nvGrpSpPr>
          <p:cNvPr id="19" name="Group 20">
            <a:extLst>
              <a:ext uri="{FF2B5EF4-FFF2-40B4-BE49-F238E27FC236}">
                <a16:creationId xmlns:a16="http://schemas.microsoft.com/office/drawing/2014/main" id="{CBB05900-5B30-951A-FFF9-A43B8CE457C5}"/>
              </a:ext>
            </a:extLst>
          </p:cNvPr>
          <p:cNvGrpSpPr/>
          <p:nvPr/>
        </p:nvGrpSpPr>
        <p:grpSpPr>
          <a:xfrm>
            <a:off x="10299629" y="124456"/>
            <a:ext cx="1446176" cy="307777"/>
            <a:chOff x="1940295" y="2086507"/>
            <a:chExt cx="3049919" cy="649088"/>
          </a:xfrm>
        </p:grpSpPr>
        <p:grpSp>
          <p:nvGrpSpPr>
            <p:cNvPr id="20" name="Group 21">
              <a:extLst>
                <a:ext uri="{FF2B5EF4-FFF2-40B4-BE49-F238E27FC236}">
                  <a16:creationId xmlns:a16="http://schemas.microsoft.com/office/drawing/2014/main" id="{C86ADF1D-4E48-532B-C635-A087A679D4E7}"/>
                </a:ext>
              </a:extLst>
            </p:cNvPr>
            <p:cNvGrpSpPr/>
            <p:nvPr/>
          </p:nvGrpSpPr>
          <p:grpSpPr>
            <a:xfrm>
              <a:off x="1940295" y="2112018"/>
              <a:ext cx="598067" cy="598067"/>
              <a:chOff x="8582452" y="2686901"/>
              <a:chExt cx="621171" cy="621171"/>
            </a:xfrm>
          </p:grpSpPr>
          <p:sp>
            <p:nvSpPr>
              <p:cNvPr id="22" name="Oval 33">
                <a:extLst>
                  <a:ext uri="{FF2B5EF4-FFF2-40B4-BE49-F238E27FC236}">
                    <a16:creationId xmlns:a16="http://schemas.microsoft.com/office/drawing/2014/main" id="{E45CABC9-F89D-32E3-7F0A-02F870017127}"/>
                  </a:ext>
                </a:extLst>
              </p:cNvPr>
              <p:cNvSpPr/>
              <p:nvPr/>
            </p:nvSpPr>
            <p:spPr>
              <a:xfrm>
                <a:off x="8582452" y="2686901"/>
                <a:ext cx="621171" cy="6211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000" b="0" i="0" u="none" strike="noStrike" kern="1200" cap="none" spc="0" normalizeH="0" baseline="0" noProof="0">
                  <a:ln>
                    <a:noFill/>
                  </a:ln>
                  <a:solidFill>
                    <a:srgbClr val="000000"/>
                  </a:solidFill>
                  <a:effectLst/>
                  <a:uLnTx/>
                  <a:uFillTx/>
                  <a:latin typeface="Poppins-Regular"/>
                  <a:ea typeface="+mn-ea"/>
                  <a:cs typeface="+mn-cs"/>
                </a:endParaRPr>
              </a:p>
            </p:txBody>
          </p:sp>
          <p:pic>
            <p:nvPicPr>
              <p:cNvPr id="23" name="Graphic 37" descr="Triangle Ruler outline">
                <a:extLst>
                  <a:ext uri="{FF2B5EF4-FFF2-40B4-BE49-F238E27FC236}">
                    <a16:creationId xmlns:a16="http://schemas.microsoft.com/office/drawing/2014/main" id="{15292C77-0974-4DF3-7E74-A2C209039E3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732494" y="2780237"/>
                <a:ext cx="390382" cy="390382"/>
              </a:xfrm>
              <a:prstGeom prst="rect">
                <a:avLst/>
              </a:prstGeom>
            </p:spPr>
          </p:pic>
        </p:grpSp>
        <p:sp>
          <p:nvSpPr>
            <p:cNvPr id="21" name="TextBox 22">
              <a:extLst>
                <a:ext uri="{FF2B5EF4-FFF2-40B4-BE49-F238E27FC236}">
                  <a16:creationId xmlns:a16="http://schemas.microsoft.com/office/drawing/2014/main" id="{6582BEFA-FDB2-746A-5158-03C3BE732571}"/>
                </a:ext>
              </a:extLst>
            </p:cNvPr>
            <p:cNvSpPr txBox="1"/>
            <p:nvPr/>
          </p:nvSpPr>
          <p:spPr>
            <a:xfrm>
              <a:off x="2518275" y="2086507"/>
              <a:ext cx="2471939" cy="649088"/>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err="1">
                  <a:ln>
                    <a:noFill/>
                  </a:ln>
                  <a:solidFill>
                    <a:srgbClr val="FC3D80"/>
                  </a:solidFill>
                  <a:effectLst/>
                  <a:uLnTx/>
                  <a:uFillTx/>
                  <a:latin typeface="Poppins-SemiBold"/>
                  <a:ea typeface="+mn-ea"/>
                  <a:cs typeface="+mn-cs"/>
                </a:rPr>
                <a:t>Alineación</a:t>
              </a:r>
              <a:endParaRPr kumimoji="0" lang="en-GB" sz="1400" b="1" i="0" u="none" strike="noStrike" kern="0" cap="none" spc="0" normalizeH="0" baseline="0" noProof="0">
                <a:ln>
                  <a:noFill/>
                </a:ln>
                <a:solidFill>
                  <a:srgbClr val="FC3D80"/>
                </a:solidFill>
                <a:effectLst/>
                <a:uLnTx/>
                <a:uFillTx/>
                <a:latin typeface="Poppins-SemiBold"/>
                <a:ea typeface="+mn-ea"/>
                <a:cs typeface="+mn-cs"/>
              </a:endParaRPr>
            </a:p>
          </p:txBody>
        </p:sp>
      </p:grpSp>
    </p:spTree>
    <p:extLst>
      <p:ext uri="{BB962C8B-B14F-4D97-AF65-F5344CB8AC3E}">
        <p14:creationId xmlns:p14="http://schemas.microsoft.com/office/powerpoint/2010/main" val="2838228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8B73FC87-FA16-6CC6-9F4D-391D84C77F94}"/>
              </a:ext>
            </a:extLst>
          </p:cNvPr>
          <p:cNvSpPr>
            <a:spLocks noGrp="1"/>
          </p:cNvSpPr>
          <p:nvPr>
            <p:ph type="title"/>
          </p:nvPr>
        </p:nvSpPr>
        <p:spPr>
          <a:xfrm>
            <a:off x="713309" y="387377"/>
            <a:ext cx="10765383" cy="1088701"/>
          </a:xfrm>
        </p:spPr>
        <p:txBody>
          <a:bodyPr/>
          <a:lstStyle/>
          <a:p>
            <a:r>
              <a:rPr lang="es-MX" sz="2400" b="1" dirty="0">
                <a:latin typeface="+mn-lt"/>
              </a:rPr>
              <a:t>Category Offline Highlights</a:t>
            </a:r>
          </a:p>
        </p:txBody>
      </p:sp>
      <p:sp>
        <p:nvSpPr>
          <p:cNvPr id="23" name="Footer Placeholder 3">
            <a:extLst>
              <a:ext uri="{FF2B5EF4-FFF2-40B4-BE49-F238E27FC236}">
                <a16:creationId xmlns:a16="http://schemas.microsoft.com/office/drawing/2014/main" id="{8B7330A0-1805-4BF4-D88A-BF671AC40E31}"/>
              </a:ext>
            </a:extLst>
          </p:cNvPr>
          <p:cNvSpPr>
            <a:spLocks noGrp="1"/>
          </p:cNvSpPr>
          <p:nvPr>
            <p:ph type="ftr" sz="quarter" idx="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dirty="0">
                <a:solidFill>
                  <a:srgbClr val="404E5C"/>
                </a:solidFill>
                <a:latin typeface="Poppins-Regular"/>
              </a:rPr>
              <a:t>Fuente: </a:t>
            </a:r>
            <a:r>
              <a:rPr lang="en-GB" dirty="0" err="1">
                <a:solidFill>
                  <a:srgbClr val="404E5C"/>
                </a:solidFill>
                <a:latin typeface="Poppins-Regular"/>
              </a:rPr>
              <a:t>Publisearch</a:t>
            </a:r>
            <a:r>
              <a:rPr lang="en-GB" dirty="0">
                <a:solidFill>
                  <a:srgbClr val="404E5C"/>
                </a:solidFill>
                <a:latin typeface="Poppins-Regular"/>
              </a:rPr>
              <a:t> , Agosto 2024</a:t>
            </a:r>
            <a:endParaRPr kumimoji="0" lang="en-GB" sz="800" b="0" i="1" u="none" strike="noStrike" kern="1200" cap="none" spc="0" normalizeH="0" baseline="0" noProof="0" dirty="0">
              <a:ln>
                <a:noFill/>
              </a:ln>
              <a:solidFill>
                <a:srgbClr val="404E5C"/>
              </a:solidFill>
              <a:effectLst/>
              <a:uLnTx/>
              <a:uFillTx/>
              <a:latin typeface="Poppins-Regular"/>
              <a:ea typeface="+mn-ea"/>
              <a:cs typeface="Poppins Light" pitchFamily="2" charset="77"/>
            </a:endParaRPr>
          </a:p>
        </p:txBody>
      </p:sp>
      <p:sp>
        <p:nvSpPr>
          <p:cNvPr id="3" name="Marcador de número de diapositiva 2">
            <a:extLst>
              <a:ext uri="{FF2B5EF4-FFF2-40B4-BE49-F238E27FC236}">
                <a16:creationId xmlns:a16="http://schemas.microsoft.com/office/drawing/2014/main" id="{7BBA75A3-C8E6-C22E-8773-AF598804B1D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322826-FB53-4EA8-B4DD-786783600E55}" type="slidenum">
              <a:rPr kumimoji="0" lang="es-MX" sz="800" b="0" i="0" u="none" strike="noStrike" kern="1200" cap="none" spc="0" normalizeH="0" baseline="0" noProof="0" smtClean="0">
                <a:ln>
                  <a:noFill/>
                </a:ln>
                <a:solidFill>
                  <a:srgbClr val="000000"/>
                </a:solidFill>
                <a:effectLst/>
                <a:uLnTx/>
                <a:uFillTx/>
                <a:latin typeface="Poppins-Regular"/>
                <a:ea typeface="+mn-ea"/>
                <a:cs typeface="Poppins ExtraLight" pitchFamily="2" charset="77"/>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s-MX" sz="800" b="0" i="0" u="none" strike="noStrike" kern="1200" cap="none" spc="0" normalizeH="0" baseline="0" noProof="0">
              <a:ln>
                <a:noFill/>
              </a:ln>
              <a:solidFill>
                <a:srgbClr val="000000"/>
              </a:solidFill>
              <a:effectLst/>
              <a:uLnTx/>
              <a:uFillTx/>
              <a:latin typeface="Poppins-Regular"/>
              <a:ea typeface="+mn-ea"/>
              <a:cs typeface="Poppins ExtraLight" pitchFamily="2" charset="77"/>
            </a:endParaRPr>
          </a:p>
        </p:txBody>
      </p:sp>
      <p:sp>
        <p:nvSpPr>
          <p:cNvPr id="2" name="Round Same-side Corner of Rectangle 7">
            <a:extLst>
              <a:ext uri="{FF2B5EF4-FFF2-40B4-BE49-F238E27FC236}">
                <a16:creationId xmlns:a16="http://schemas.microsoft.com/office/drawing/2014/main" id="{CEA26B16-7647-F130-49F4-63BD43077850}"/>
              </a:ext>
            </a:extLst>
          </p:cNvPr>
          <p:cNvSpPr/>
          <p:nvPr/>
        </p:nvSpPr>
        <p:spPr>
          <a:xfrm rot="10800000">
            <a:off x="10154862" y="-67235"/>
            <a:ext cx="1681453" cy="574871"/>
          </a:xfrm>
          <a:prstGeom prst="round2SameRect">
            <a:avLst>
              <a:gd name="adj1" fmla="val 24269"/>
              <a:gd name="adj2" fmla="val 0"/>
            </a:avLst>
          </a:prstGeom>
          <a:solidFill>
            <a:schemeClr val="bg2"/>
          </a:solidFill>
          <a:ln w="12700">
            <a:solidFill>
              <a:schemeClr val="accent5"/>
            </a:solidFill>
          </a:ln>
        </p:spPr>
        <p:style>
          <a:lnRef idx="0">
            <a:scrgbClr r="0" g="0" b="0"/>
          </a:lnRef>
          <a:fillRef idx="0">
            <a:scrgbClr r="0" g="0" b="0"/>
          </a:fillRef>
          <a:effectRef idx="0">
            <a:scrgbClr r="0" g="0" b="0"/>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Poppins-Regular"/>
              <a:ea typeface="+mn-ea"/>
              <a:cs typeface="+mn-cs"/>
            </a:endParaRPr>
          </a:p>
        </p:txBody>
      </p:sp>
      <p:grpSp>
        <p:nvGrpSpPr>
          <p:cNvPr id="21" name="Group 20">
            <a:extLst>
              <a:ext uri="{FF2B5EF4-FFF2-40B4-BE49-F238E27FC236}">
                <a16:creationId xmlns:a16="http://schemas.microsoft.com/office/drawing/2014/main" id="{749680F8-9476-752B-8079-F423FBEA85FD}"/>
              </a:ext>
            </a:extLst>
          </p:cNvPr>
          <p:cNvGrpSpPr/>
          <p:nvPr/>
        </p:nvGrpSpPr>
        <p:grpSpPr>
          <a:xfrm>
            <a:off x="10299629" y="124456"/>
            <a:ext cx="1446176" cy="307777"/>
            <a:chOff x="1940295" y="2086507"/>
            <a:chExt cx="3049919" cy="649088"/>
          </a:xfrm>
        </p:grpSpPr>
        <p:grpSp>
          <p:nvGrpSpPr>
            <p:cNvPr id="22" name="Group 21">
              <a:extLst>
                <a:ext uri="{FF2B5EF4-FFF2-40B4-BE49-F238E27FC236}">
                  <a16:creationId xmlns:a16="http://schemas.microsoft.com/office/drawing/2014/main" id="{9FC7847B-9437-139C-455B-8FD43A0BBE20}"/>
                </a:ext>
              </a:extLst>
            </p:cNvPr>
            <p:cNvGrpSpPr/>
            <p:nvPr/>
          </p:nvGrpSpPr>
          <p:grpSpPr>
            <a:xfrm>
              <a:off x="1940295" y="2112018"/>
              <a:ext cx="598067" cy="598067"/>
              <a:chOff x="8582452" y="2686901"/>
              <a:chExt cx="621171" cy="621171"/>
            </a:xfrm>
          </p:grpSpPr>
          <p:sp>
            <p:nvSpPr>
              <p:cNvPr id="25" name="Oval 33">
                <a:extLst>
                  <a:ext uri="{FF2B5EF4-FFF2-40B4-BE49-F238E27FC236}">
                    <a16:creationId xmlns:a16="http://schemas.microsoft.com/office/drawing/2014/main" id="{D2584CFC-9C4C-0F7B-CF48-63E2FDC12DC2}"/>
                  </a:ext>
                </a:extLst>
              </p:cNvPr>
              <p:cNvSpPr/>
              <p:nvPr/>
            </p:nvSpPr>
            <p:spPr>
              <a:xfrm>
                <a:off x="8582452" y="2686901"/>
                <a:ext cx="621171" cy="6211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000" b="0" i="0" u="none" strike="noStrike" kern="1200" cap="none" spc="0" normalizeH="0" baseline="0" noProof="0">
                  <a:ln>
                    <a:noFill/>
                  </a:ln>
                  <a:solidFill>
                    <a:srgbClr val="000000"/>
                  </a:solidFill>
                  <a:effectLst/>
                  <a:uLnTx/>
                  <a:uFillTx/>
                  <a:latin typeface="Poppins-Regular"/>
                  <a:ea typeface="+mn-ea"/>
                  <a:cs typeface="+mn-cs"/>
                </a:endParaRPr>
              </a:p>
            </p:txBody>
          </p:sp>
          <p:pic>
            <p:nvPicPr>
              <p:cNvPr id="26" name="Graphic 37" descr="Triangle Ruler outline">
                <a:extLst>
                  <a:ext uri="{FF2B5EF4-FFF2-40B4-BE49-F238E27FC236}">
                    <a16:creationId xmlns:a16="http://schemas.microsoft.com/office/drawing/2014/main" id="{FFA383F7-EB4D-883D-0527-5903E508309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32494" y="2780237"/>
                <a:ext cx="390382" cy="390382"/>
              </a:xfrm>
              <a:prstGeom prst="rect">
                <a:avLst/>
              </a:prstGeom>
            </p:spPr>
          </p:pic>
        </p:grpSp>
        <p:sp>
          <p:nvSpPr>
            <p:cNvPr id="24" name="TextBox 22">
              <a:extLst>
                <a:ext uri="{FF2B5EF4-FFF2-40B4-BE49-F238E27FC236}">
                  <a16:creationId xmlns:a16="http://schemas.microsoft.com/office/drawing/2014/main" id="{17F25E18-F0C9-DC86-41FC-360FC2A65576}"/>
                </a:ext>
              </a:extLst>
            </p:cNvPr>
            <p:cNvSpPr txBox="1"/>
            <p:nvPr/>
          </p:nvSpPr>
          <p:spPr>
            <a:xfrm>
              <a:off x="2518275" y="2086507"/>
              <a:ext cx="2471939" cy="649088"/>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err="1">
                  <a:ln>
                    <a:noFill/>
                  </a:ln>
                  <a:solidFill>
                    <a:srgbClr val="FC3D80"/>
                  </a:solidFill>
                  <a:effectLst/>
                  <a:uLnTx/>
                  <a:uFillTx/>
                  <a:latin typeface="Poppins-SemiBold"/>
                  <a:ea typeface="+mn-ea"/>
                  <a:cs typeface="+mn-cs"/>
                </a:rPr>
                <a:t>Alineación</a:t>
              </a:r>
              <a:endParaRPr kumimoji="0" lang="en-GB" sz="1400" b="1" i="0" u="none" strike="noStrike" kern="0" cap="none" spc="0" normalizeH="0" baseline="0" noProof="0">
                <a:ln>
                  <a:noFill/>
                </a:ln>
                <a:solidFill>
                  <a:srgbClr val="FC3D80"/>
                </a:solidFill>
                <a:effectLst/>
                <a:uLnTx/>
                <a:uFillTx/>
                <a:latin typeface="Poppins-SemiBold"/>
                <a:ea typeface="+mn-ea"/>
                <a:cs typeface="+mn-cs"/>
              </a:endParaRPr>
            </a:p>
          </p:txBody>
        </p:sp>
      </p:grpSp>
      <p:sp>
        <p:nvSpPr>
          <p:cNvPr id="27" name="Rectangle 117">
            <a:extLst>
              <a:ext uri="{FF2B5EF4-FFF2-40B4-BE49-F238E27FC236}">
                <a16:creationId xmlns:a16="http://schemas.microsoft.com/office/drawing/2014/main" id="{E8260FD3-EC0F-2547-896C-FB81F63E4B88}"/>
              </a:ext>
            </a:extLst>
          </p:cNvPr>
          <p:cNvSpPr/>
          <p:nvPr/>
        </p:nvSpPr>
        <p:spPr>
          <a:xfrm>
            <a:off x="641356" y="809585"/>
            <a:ext cx="3507914" cy="47417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CATEGORY SOI/SOV TREND</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FFFFFF"/>
                </a:solidFill>
                <a:latin typeface="Century Gothic" panose="020F0302020204030204"/>
              </a:rPr>
              <a:t>DIGESTIVOS</a:t>
            </a:r>
            <a:endPar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8" name="Rectangle 117">
            <a:extLst>
              <a:ext uri="{FF2B5EF4-FFF2-40B4-BE49-F238E27FC236}">
                <a16:creationId xmlns:a16="http://schemas.microsoft.com/office/drawing/2014/main" id="{D0670DC6-1DEB-7642-A6B1-7454EBFBF0A6}"/>
              </a:ext>
            </a:extLst>
          </p:cNvPr>
          <p:cNvSpPr/>
          <p:nvPr/>
        </p:nvSpPr>
        <p:spPr>
          <a:xfrm>
            <a:off x="4374432" y="923806"/>
            <a:ext cx="3507914" cy="35995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2024 YTD MEDIA MIX </a:t>
            </a:r>
            <a:endPar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29" name="Rectangle 117">
            <a:extLst>
              <a:ext uri="{FF2B5EF4-FFF2-40B4-BE49-F238E27FC236}">
                <a16:creationId xmlns:a16="http://schemas.microsoft.com/office/drawing/2014/main" id="{3AA8FEAF-2341-B14A-B2A7-C0E349623BAC}"/>
              </a:ext>
            </a:extLst>
          </p:cNvPr>
          <p:cNvSpPr/>
          <p:nvPr/>
        </p:nvSpPr>
        <p:spPr>
          <a:xfrm>
            <a:off x="8107507" y="923805"/>
            <a:ext cx="3507914" cy="35995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FFFFFF"/>
                </a:solidFill>
                <a:latin typeface="Century Gothic" panose="020F0302020204030204"/>
              </a:rPr>
              <a:t>CATEGORY REACH (TRP’S)</a:t>
            </a:r>
            <a:endPar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graphicFrame>
        <p:nvGraphicFramePr>
          <p:cNvPr id="30" name="Gráfico 29">
            <a:extLst>
              <a:ext uri="{FF2B5EF4-FFF2-40B4-BE49-F238E27FC236}">
                <a16:creationId xmlns:a16="http://schemas.microsoft.com/office/drawing/2014/main" id="{7FA55792-C26B-9D40-829A-3D0F2CA79D0E}"/>
              </a:ext>
            </a:extLst>
          </p:cNvPr>
          <p:cNvGraphicFramePr/>
          <p:nvPr>
            <p:extLst>
              <p:ext uri="{D42A27DB-BD31-4B8C-83A1-F6EECF244321}">
                <p14:modId xmlns:p14="http://schemas.microsoft.com/office/powerpoint/2010/main" val="355130970"/>
              </p:ext>
            </p:extLst>
          </p:nvPr>
        </p:nvGraphicFramePr>
        <p:xfrm>
          <a:off x="641354" y="1477033"/>
          <a:ext cx="3507915" cy="2773785"/>
        </p:xfrm>
        <a:graphic>
          <a:graphicData uri="http://schemas.openxmlformats.org/drawingml/2006/chart">
            <c:chart xmlns:c="http://schemas.openxmlformats.org/drawingml/2006/chart" xmlns:r="http://schemas.openxmlformats.org/officeDocument/2006/relationships" r:id="rId5"/>
          </a:graphicData>
        </a:graphic>
      </p:graphicFrame>
      <p:sp>
        <p:nvSpPr>
          <p:cNvPr id="31" name="Rectángulo 30">
            <a:extLst>
              <a:ext uri="{FF2B5EF4-FFF2-40B4-BE49-F238E27FC236}">
                <a16:creationId xmlns:a16="http://schemas.microsoft.com/office/drawing/2014/main" id="{0A96586B-3951-2247-8504-2C721BDABBE7}"/>
              </a:ext>
            </a:extLst>
          </p:cNvPr>
          <p:cNvSpPr/>
          <p:nvPr/>
        </p:nvSpPr>
        <p:spPr>
          <a:xfrm>
            <a:off x="641355" y="5100319"/>
            <a:ext cx="3653548" cy="1261980"/>
          </a:xfrm>
          <a:prstGeom prst="rect">
            <a:avLst/>
          </a:prstGeom>
          <a:solidFill>
            <a:srgbClr val="EDE9E9"/>
          </a:solidFill>
          <a:ln w="28575">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lstStyle/>
          <a:p>
            <a:r>
              <a:rPr lang="es-HN" sz="800" b="1" dirty="0">
                <a:solidFill>
                  <a:schemeClr val="tx1"/>
                </a:solidFill>
              </a:rPr>
              <a:t>Notas destacadas</a:t>
            </a:r>
          </a:p>
          <a:p>
            <a:r>
              <a:rPr lang="es-HN" sz="800" dirty="0">
                <a:solidFill>
                  <a:schemeClr val="tx1"/>
                </a:solidFill>
              </a:rPr>
              <a:t>La categoría ha experimentado un notable aumento en el ruido publicitario de la televisión, donde alcanza un 63%. Este crecimiento se atribuye en gran medida a la actividad de la familia Alka, que representa el 85% tanto del SOI como del SOV.</a:t>
            </a:r>
          </a:p>
          <a:p>
            <a:r>
              <a:rPr lang="es-HN" sz="800" dirty="0">
                <a:solidFill>
                  <a:schemeClr val="tx1"/>
                </a:solidFill>
              </a:rPr>
              <a:t>Por otro lado, las marcas Enteroguanil e Intestinomicina AD, que estuvieron activas en 2023, no han realizado campañas publicitarias en 2024.</a:t>
            </a:r>
          </a:p>
          <a:p>
            <a:pPr marL="0" marR="0" lvl="0" indent="0" algn="l" defTabSz="1828800" rtl="0" eaLnBrk="1" fontAlgn="auto" latinLnBrk="0" hangingPunct="1">
              <a:lnSpc>
                <a:spcPct val="100000"/>
              </a:lnSpc>
              <a:spcBef>
                <a:spcPts val="0"/>
              </a:spcBef>
              <a:spcAft>
                <a:spcPts val="0"/>
              </a:spcAft>
              <a:buClrTx/>
              <a:buSzTx/>
              <a:buFontTx/>
              <a:buNone/>
              <a:tabLst/>
              <a:defRPr/>
            </a:pPr>
            <a:endParaRPr lang="en-GB" sz="800" dirty="0">
              <a:solidFill>
                <a:schemeClr val="tx1"/>
              </a:solidFill>
              <a:latin typeface="Century Gothic" panose="020F0302020204030204"/>
            </a:endParaRPr>
          </a:p>
          <a:p>
            <a:pPr marL="0" marR="0" lvl="0" indent="0" algn="l" defTabSz="1828800" rtl="0" eaLnBrk="1" fontAlgn="auto" latinLnBrk="0" hangingPunct="1">
              <a:lnSpc>
                <a:spcPct val="100000"/>
              </a:lnSpc>
              <a:spcBef>
                <a:spcPts val="0"/>
              </a:spcBef>
              <a:spcAft>
                <a:spcPts val="0"/>
              </a:spcAft>
              <a:buClrTx/>
              <a:buSzTx/>
              <a:buFontTx/>
              <a:buNone/>
              <a:tabLst/>
              <a:defRPr/>
            </a:pPr>
            <a:endParaRPr lang="en-GB" sz="800" dirty="0">
              <a:solidFill>
                <a:schemeClr val="tx1"/>
              </a:solidFill>
              <a:latin typeface="Century Gothic" panose="020F0302020204030204"/>
            </a:endParaRPr>
          </a:p>
          <a:p>
            <a:pPr marL="0" marR="0" lvl="0" indent="0" algn="l" defTabSz="1828800" rtl="0" eaLnBrk="1" fontAlgn="auto" latinLnBrk="0" hangingPunct="1">
              <a:lnSpc>
                <a:spcPct val="100000"/>
              </a:lnSpc>
              <a:spcBef>
                <a:spcPts val="0"/>
              </a:spcBef>
              <a:spcAft>
                <a:spcPts val="0"/>
              </a:spcAft>
              <a:buClrTx/>
              <a:buSzTx/>
              <a:buFontTx/>
              <a:buNone/>
              <a:tabLst/>
              <a:defRPr/>
            </a:pPr>
            <a:endParaRPr lang="en-GB" sz="950" dirty="0">
              <a:solidFill>
                <a:srgbClr val="011627"/>
              </a:solidFill>
              <a:latin typeface="Century Gothic" panose="020F0302020204030204"/>
            </a:endParaRPr>
          </a:p>
        </p:txBody>
      </p:sp>
      <p:sp>
        <p:nvSpPr>
          <p:cNvPr id="32" name="Rectángulo 31">
            <a:extLst>
              <a:ext uri="{FF2B5EF4-FFF2-40B4-BE49-F238E27FC236}">
                <a16:creationId xmlns:a16="http://schemas.microsoft.com/office/drawing/2014/main" id="{3165DE3F-7201-7F44-9797-054DA1A44E04}"/>
              </a:ext>
            </a:extLst>
          </p:cNvPr>
          <p:cNvSpPr/>
          <p:nvPr/>
        </p:nvSpPr>
        <p:spPr>
          <a:xfrm>
            <a:off x="4374431" y="5100319"/>
            <a:ext cx="3507913" cy="1261980"/>
          </a:xfrm>
          <a:prstGeom prst="rect">
            <a:avLst/>
          </a:prstGeom>
          <a:solidFill>
            <a:srgbClr val="EDE9E9"/>
          </a:solidFill>
          <a:ln w="28575">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lstStyle/>
          <a:p>
            <a:pPr marL="0" marR="0" lvl="0" indent="0" algn="l" defTabSz="1828800" rtl="0" eaLnBrk="1" fontAlgn="auto" latinLnBrk="0" hangingPunct="1">
              <a:lnSpc>
                <a:spcPct val="100000"/>
              </a:lnSpc>
              <a:spcBef>
                <a:spcPts val="0"/>
              </a:spcBef>
              <a:spcAft>
                <a:spcPts val="0"/>
              </a:spcAft>
              <a:buClrTx/>
              <a:buSzTx/>
              <a:buFontTx/>
              <a:buNone/>
              <a:tabLst/>
              <a:defRPr/>
            </a:pPr>
            <a:r>
              <a:rPr lang="en-GB" sz="1000" b="1" dirty="0" err="1">
                <a:solidFill>
                  <a:srgbClr val="011627"/>
                </a:solidFill>
                <a:latin typeface="Century Gothic" panose="020F0302020204030204"/>
              </a:rPr>
              <a:t>Notas</a:t>
            </a:r>
            <a:r>
              <a:rPr lang="en-GB" sz="1000" b="1" dirty="0">
                <a:solidFill>
                  <a:srgbClr val="011627"/>
                </a:solidFill>
                <a:latin typeface="Century Gothic" panose="020F0302020204030204"/>
              </a:rPr>
              <a:t> </a:t>
            </a:r>
            <a:r>
              <a:rPr lang="en-GB" sz="1000" b="1" dirty="0" err="1">
                <a:solidFill>
                  <a:srgbClr val="011627"/>
                </a:solidFill>
                <a:latin typeface="Century Gothic" panose="020F0302020204030204"/>
              </a:rPr>
              <a:t>destacadas</a:t>
            </a:r>
            <a:endParaRPr kumimoji="0" lang="en-GB" sz="1000" b="1" i="0" u="none" strike="noStrike" kern="1200" cap="none" spc="0" normalizeH="0" baseline="0" noProof="0" dirty="0">
              <a:ln>
                <a:noFill/>
              </a:ln>
              <a:solidFill>
                <a:srgbClr val="011627"/>
              </a:solidFill>
              <a:effectLst/>
              <a:uLnTx/>
              <a:uFillTx/>
              <a:latin typeface="Century Gothic" panose="020F0302020204030204"/>
              <a:ea typeface="+mn-ea"/>
              <a:cs typeface="+mn-cs"/>
            </a:endParaRPr>
          </a:p>
          <a:p>
            <a:pPr marL="0" marR="0" lvl="0" indent="0" algn="l" defTabSz="1828800" rtl="0" eaLnBrk="1" fontAlgn="auto" latinLnBrk="0" hangingPunct="1">
              <a:lnSpc>
                <a:spcPct val="100000"/>
              </a:lnSpc>
              <a:spcBef>
                <a:spcPts val="0"/>
              </a:spcBef>
              <a:spcAft>
                <a:spcPts val="0"/>
              </a:spcAft>
              <a:buClrTx/>
              <a:buSzTx/>
              <a:buFontTx/>
              <a:buNone/>
              <a:tabLst/>
              <a:defRPr/>
            </a:pPr>
            <a:r>
              <a:rPr lang="es-HN" sz="800" dirty="0">
                <a:solidFill>
                  <a:schemeClr val="tx1"/>
                </a:solidFill>
              </a:rPr>
              <a:t>La familia Alka representa el 82% de la inversión total en la categoría de digestivos. Aunque la televisión es el medio principal para esta categoría, la radio cobra relevancia en el segmento de antidiarréicos, constituyendo el 40% del mix publicitario. Por otro lado, Andrews ha centrado su comunicación en medios exteriores (autobuses y gigantográfias)</a:t>
            </a:r>
            <a:r>
              <a:rPr lang="es-HN" sz="1000" dirty="0"/>
              <a:t>.</a:t>
            </a:r>
            <a:endParaRPr kumimoji="0" lang="en-GB" sz="1000" b="1" i="0" u="none" strike="noStrike" kern="1200" cap="none" spc="0" normalizeH="0" baseline="0" noProof="0" dirty="0">
              <a:ln>
                <a:noFill/>
              </a:ln>
              <a:solidFill>
                <a:srgbClr val="011627"/>
              </a:solidFill>
              <a:effectLst/>
              <a:uLnTx/>
              <a:uFillTx/>
              <a:latin typeface="Century Gothic" panose="020F0302020204030204"/>
              <a:ea typeface="+mn-ea"/>
              <a:cs typeface="+mn-cs"/>
            </a:endParaRPr>
          </a:p>
        </p:txBody>
      </p:sp>
      <p:sp>
        <p:nvSpPr>
          <p:cNvPr id="33" name="Rectángulo 32">
            <a:extLst>
              <a:ext uri="{FF2B5EF4-FFF2-40B4-BE49-F238E27FC236}">
                <a16:creationId xmlns:a16="http://schemas.microsoft.com/office/drawing/2014/main" id="{9A7B0A5B-8480-6346-831C-4322D79BD976}"/>
              </a:ext>
            </a:extLst>
          </p:cNvPr>
          <p:cNvSpPr/>
          <p:nvPr/>
        </p:nvSpPr>
        <p:spPr>
          <a:xfrm>
            <a:off x="8107505" y="5100319"/>
            <a:ext cx="3507913" cy="1068706"/>
          </a:xfrm>
          <a:prstGeom prst="rect">
            <a:avLst/>
          </a:prstGeom>
          <a:solidFill>
            <a:srgbClr val="EDE9E9"/>
          </a:solidFill>
          <a:ln w="28575">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GB" sz="1000" b="1" i="0" u="none" strike="noStrike" kern="1200" cap="none" spc="0" normalizeH="0" baseline="0" noProof="0" dirty="0" err="1">
                <a:ln>
                  <a:noFill/>
                </a:ln>
                <a:solidFill>
                  <a:srgbClr val="011627"/>
                </a:solidFill>
                <a:effectLst/>
                <a:uLnTx/>
                <a:uFillTx/>
                <a:latin typeface="Century Gothic" panose="020F0302020204030204"/>
                <a:ea typeface="+mn-ea"/>
                <a:cs typeface="+mn-cs"/>
              </a:rPr>
              <a:t>Notas</a:t>
            </a:r>
            <a:r>
              <a:rPr kumimoji="0" lang="en-GB" sz="1000" b="1" i="0" u="none" strike="noStrike" kern="1200" cap="none" spc="0" normalizeH="0" baseline="0" noProof="0" dirty="0">
                <a:ln>
                  <a:noFill/>
                </a:ln>
                <a:solidFill>
                  <a:srgbClr val="011627"/>
                </a:solidFill>
                <a:effectLst/>
                <a:uLnTx/>
                <a:uFillTx/>
                <a:latin typeface="Century Gothic" panose="020F0302020204030204"/>
                <a:ea typeface="+mn-ea"/>
                <a:cs typeface="+mn-cs"/>
              </a:rPr>
              <a:t> </a:t>
            </a:r>
            <a:r>
              <a:rPr kumimoji="0" lang="en-GB" sz="1000" b="1" i="0" u="none" strike="noStrike" kern="1200" cap="none" spc="0" normalizeH="0" baseline="0" noProof="0" dirty="0" err="1">
                <a:ln>
                  <a:noFill/>
                </a:ln>
                <a:solidFill>
                  <a:srgbClr val="011627"/>
                </a:solidFill>
                <a:effectLst/>
                <a:uLnTx/>
                <a:uFillTx/>
                <a:latin typeface="Century Gothic" panose="020F0302020204030204"/>
                <a:ea typeface="+mn-ea"/>
                <a:cs typeface="+mn-cs"/>
              </a:rPr>
              <a:t>destacadas</a:t>
            </a:r>
            <a:endParaRPr lang="es-HN" sz="800" dirty="0"/>
          </a:p>
          <a:p>
            <a:r>
              <a:rPr lang="es-HN" sz="800" dirty="0">
                <a:solidFill>
                  <a:schemeClr val="tx1"/>
                </a:solidFill>
              </a:rPr>
              <a:t>El 68% de la pauta publicitaria de la categoría está concentrada en los canales de Televicentro, mientras que un 18% se destina a HCH. El restante 14% se reparte entre Canal 11 y VTV, utilizados por PeptoBismol, además de las dos empresas mencionadas anteriormente.</a:t>
            </a:r>
          </a:p>
          <a:p>
            <a:pPr marL="0" marR="0" lvl="0" indent="0" algn="l" defTabSz="1828800" rtl="0" eaLnBrk="1" fontAlgn="auto" latinLnBrk="0" hangingPunct="1">
              <a:lnSpc>
                <a:spcPct val="100000"/>
              </a:lnSpc>
              <a:spcBef>
                <a:spcPts val="0"/>
              </a:spcBef>
              <a:spcAft>
                <a:spcPts val="0"/>
              </a:spcAft>
              <a:buClrTx/>
              <a:buSzTx/>
              <a:buFontTx/>
              <a:buNone/>
              <a:tabLst/>
              <a:defRPr/>
            </a:pPr>
            <a:endParaRPr kumimoji="0" lang="en-GB" sz="800" i="0" u="none" strike="noStrike" kern="1200" cap="none" spc="0" normalizeH="0" baseline="0" noProof="0" dirty="0">
              <a:ln>
                <a:noFill/>
              </a:ln>
              <a:solidFill>
                <a:srgbClr val="011627"/>
              </a:solidFill>
              <a:effectLst/>
              <a:uLnTx/>
              <a:uFillTx/>
              <a:latin typeface="Century Gothic" panose="020F0302020204030204"/>
              <a:ea typeface="+mn-ea"/>
              <a:cs typeface="+mn-cs"/>
            </a:endParaRPr>
          </a:p>
        </p:txBody>
      </p:sp>
      <p:graphicFrame>
        <p:nvGraphicFramePr>
          <p:cNvPr id="34" name="Tabla 33">
            <a:extLst>
              <a:ext uri="{FF2B5EF4-FFF2-40B4-BE49-F238E27FC236}">
                <a16:creationId xmlns:a16="http://schemas.microsoft.com/office/drawing/2014/main" id="{F503022A-6AE7-DE47-BE5C-8E779CB44082}"/>
              </a:ext>
            </a:extLst>
          </p:cNvPr>
          <p:cNvGraphicFramePr>
            <a:graphicFrameLocks noGrp="1"/>
          </p:cNvGraphicFramePr>
          <p:nvPr>
            <p:extLst>
              <p:ext uri="{D42A27DB-BD31-4B8C-83A1-F6EECF244321}">
                <p14:modId xmlns:p14="http://schemas.microsoft.com/office/powerpoint/2010/main" val="3856724095"/>
              </p:ext>
            </p:extLst>
          </p:nvPr>
        </p:nvGraphicFramePr>
        <p:xfrm>
          <a:off x="1777430" y="4174608"/>
          <a:ext cx="2279368" cy="743659"/>
        </p:xfrm>
        <a:graphic>
          <a:graphicData uri="http://schemas.openxmlformats.org/drawingml/2006/table">
            <a:tbl>
              <a:tblPr firstRow="1" bandRow="1">
                <a:tableStyleId>{5C22544A-7EE6-4342-B048-85BDC9FD1C3A}</a:tableStyleId>
              </a:tblPr>
              <a:tblGrid>
                <a:gridCol w="569842">
                  <a:extLst>
                    <a:ext uri="{9D8B030D-6E8A-4147-A177-3AD203B41FA5}">
                      <a16:colId xmlns:a16="http://schemas.microsoft.com/office/drawing/2014/main" val="1472914795"/>
                    </a:ext>
                  </a:extLst>
                </a:gridCol>
                <a:gridCol w="569842">
                  <a:extLst>
                    <a:ext uri="{9D8B030D-6E8A-4147-A177-3AD203B41FA5}">
                      <a16:colId xmlns:a16="http://schemas.microsoft.com/office/drawing/2014/main" val="2236396870"/>
                    </a:ext>
                  </a:extLst>
                </a:gridCol>
                <a:gridCol w="569842">
                  <a:extLst>
                    <a:ext uri="{9D8B030D-6E8A-4147-A177-3AD203B41FA5}">
                      <a16:colId xmlns:a16="http://schemas.microsoft.com/office/drawing/2014/main" val="1211633584"/>
                    </a:ext>
                  </a:extLst>
                </a:gridCol>
                <a:gridCol w="569842">
                  <a:extLst>
                    <a:ext uri="{9D8B030D-6E8A-4147-A177-3AD203B41FA5}">
                      <a16:colId xmlns:a16="http://schemas.microsoft.com/office/drawing/2014/main" val="2010881446"/>
                    </a:ext>
                  </a:extLst>
                </a:gridCol>
              </a:tblGrid>
              <a:tr h="173288">
                <a:tc gridSpan="2">
                  <a:txBody>
                    <a:bodyPr/>
                    <a:lstStyle/>
                    <a:p>
                      <a:pPr algn="ctr"/>
                      <a:r>
                        <a:rPr lang="es-MX" sz="1000" b="1" dirty="0">
                          <a:solidFill>
                            <a:schemeClr val="tx1"/>
                          </a:solidFill>
                        </a:rPr>
                        <a:t>FY 2023</a:t>
                      </a:r>
                    </a:p>
                  </a:txBody>
                  <a:tcPr anchor="b">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s-MX" sz="800" b="1" dirty="0">
                        <a:solidFill>
                          <a:schemeClr val="tx1"/>
                        </a:solidFill>
                      </a:endParaRPr>
                    </a:p>
                  </a:txBody>
                  <a:tcPr anchor="b">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a:r>
                        <a:rPr lang="es-MX" sz="1000" b="1" dirty="0">
                          <a:solidFill>
                            <a:schemeClr val="tx1"/>
                          </a:solidFill>
                        </a:rPr>
                        <a:t>2024 YTD</a:t>
                      </a:r>
                    </a:p>
                  </a:txBody>
                  <a:tcPr anchor="b">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s-MX" sz="800" b="1" dirty="0">
                        <a:solidFill>
                          <a:schemeClr val="tx1"/>
                        </a:solidFill>
                      </a:endParaRPr>
                    </a:p>
                  </a:txBody>
                  <a:tcPr anchor="b">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89453056"/>
                  </a:ext>
                </a:extLst>
              </a:tr>
              <a:tr h="173288">
                <a:tc>
                  <a:txBody>
                    <a:bodyPr/>
                    <a:lstStyle/>
                    <a:p>
                      <a:pPr algn="ctr"/>
                      <a:r>
                        <a:rPr lang="es-MX" sz="800" b="0" dirty="0">
                          <a:solidFill>
                            <a:schemeClr val="tx1"/>
                          </a:solidFill>
                        </a:rPr>
                        <a:t>SPEND</a:t>
                      </a:r>
                    </a:p>
                  </a:txBody>
                  <a:tcPr anchor="b">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s-MX" sz="800" b="0" dirty="0">
                          <a:solidFill>
                            <a:schemeClr val="tx1"/>
                          </a:solidFill>
                        </a:rPr>
                        <a:t>TRPS</a:t>
                      </a:r>
                    </a:p>
                  </a:txBody>
                  <a:tcPr anchor="b">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s-MX" sz="800" b="0" dirty="0">
                          <a:solidFill>
                            <a:schemeClr val="tx1"/>
                          </a:solidFill>
                        </a:rPr>
                        <a:t>SPEND</a:t>
                      </a:r>
                    </a:p>
                  </a:txBody>
                  <a:tcPr anchor="b">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s-MX" sz="800" b="0" dirty="0">
                          <a:solidFill>
                            <a:schemeClr val="tx1"/>
                          </a:solidFill>
                        </a:rPr>
                        <a:t>TRPS</a:t>
                      </a:r>
                    </a:p>
                  </a:txBody>
                  <a:tcPr anchor="b">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2898797"/>
                  </a:ext>
                </a:extLst>
              </a:tr>
              <a:tr h="286459">
                <a:tc>
                  <a:txBody>
                    <a:bodyPr/>
                    <a:lstStyle/>
                    <a:p>
                      <a:pPr algn="ctr"/>
                      <a:r>
                        <a:rPr lang="es-MX" sz="800" b="0" dirty="0">
                          <a:solidFill>
                            <a:schemeClr val="tx1"/>
                          </a:solidFill>
                        </a:rPr>
                        <a:t>$395K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DE9E9"/>
                    </a:solidFill>
                  </a:tcPr>
                </a:tc>
                <a:tc>
                  <a:txBody>
                    <a:bodyPr/>
                    <a:lstStyle/>
                    <a:p>
                      <a:pPr algn="ctr"/>
                      <a:r>
                        <a:rPr lang="es-MX" sz="800" b="0" dirty="0">
                          <a:solidFill>
                            <a:schemeClr val="tx1"/>
                          </a:solidFill>
                        </a:rPr>
                        <a:t>9.2K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DE9E9"/>
                    </a:solidFill>
                  </a:tcPr>
                </a:tc>
                <a:tc>
                  <a:txBody>
                    <a:bodyPr/>
                    <a:lstStyle/>
                    <a:p>
                      <a:pPr algn="ctr"/>
                      <a:r>
                        <a:rPr lang="es-MX" sz="800" b="0" dirty="0">
                          <a:solidFill>
                            <a:schemeClr val="tx1"/>
                          </a:solidFill>
                        </a:rPr>
                        <a:t>$644K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DE9E9"/>
                    </a:solidFill>
                  </a:tcPr>
                </a:tc>
                <a:tc>
                  <a:txBody>
                    <a:bodyPr/>
                    <a:lstStyle/>
                    <a:p>
                      <a:pPr algn="ctr"/>
                      <a:r>
                        <a:rPr lang="es-MX" sz="800" b="0" dirty="0">
                          <a:solidFill>
                            <a:schemeClr val="tx1"/>
                          </a:solidFill>
                        </a:rPr>
                        <a:t>8.8K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DE9E9"/>
                    </a:solidFill>
                  </a:tcPr>
                </a:tc>
                <a:extLst>
                  <a:ext uri="{0D108BD9-81ED-4DB2-BD59-A6C34878D82A}">
                    <a16:rowId xmlns:a16="http://schemas.microsoft.com/office/drawing/2014/main" val="4242231139"/>
                  </a:ext>
                </a:extLst>
              </a:tr>
            </a:tbl>
          </a:graphicData>
        </a:graphic>
      </p:graphicFrame>
      <p:cxnSp>
        <p:nvCxnSpPr>
          <p:cNvPr id="35" name="Conector recto 34">
            <a:extLst>
              <a:ext uri="{FF2B5EF4-FFF2-40B4-BE49-F238E27FC236}">
                <a16:creationId xmlns:a16="http://schemas.microsoft.com/office/drawing/2014/main" id="{8213A654-2199-3C47-BFDA-E580DDAEC387}"/>
              </a:ext>
            </a:extLst>
          </p:cNvPr>
          <p:cNvCxnSpPr/>
          <p:nvPr/>
        </p:nvCxnSpPr>
        <p:spPr>
          <a:xfrm flipV="1">
            <a:off x="3005379" y="1419795"/>
            <a:ext cx="0" cy="3549842"/>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graphicFrame>
        <p:nvGraphicFramePr>
          <p:cNvPr id="36" name="Gráfico 35">
            <a:extLst>
              <a:ext uri="{FF2B5EF4-FFF2-40B4-BE49-F238E27FC236}">
                <a16:creationId xmlns:a16="http://schemas.microsoft.com/office/drawing/2014/main" id="{7FC8CAEB-DF43-5643-ABE4-13FD16213DA4}"/>
              </a:ext>
            </a:extLst>
          </p:cNvPr>
          <p:cNvGraphicFramePr/>
          <p:nvPr>
            <p:extLst>
              <p:ext uri="{D42A27DB-BD31-4B8C-83A1-F6EECF244321}">
                <p14:modId xmlns:p14="http://schemas.microsoft.com/office/powerpoint/2010/main" val="2992454411"/>
              </p:ext>
            </p:extLst>
          </p:nvPr>
        </p:nvGraphicFramePr>
        <p:xfrm>
          <a:off x="8107505" y="1477034"/>
          <a:ext cx="3507915" cy="3532132"/>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37" name="Gráfico 36">
            <a:extLst>
              <a:ext uri="{FF2B5EF4-FFF2-40B4-BE49-F238E27FC236}">
                <a16:creationId xmlns:a16="http://schemas.microsoft.com/office/drawing/2014/main" id="{DDAB3E45-84DA-234E-A8E8-C4D9FD25AB20}"/>
              </a:ext>
            </a:extLst>
          </p:cNvPr>
          <p:cNvGraphicFramePr/>
          <p:nvPr>
            <p:extLst>
              <p:ext uri="{D42A27DB-BD31-4B8C-83A1-F6EECF244321}">
                <p14:modId xmlns:p14="http://schemas.microsoft.com/office/powerpoint/2010/main" val="1241834932"/>
              </p:ext>
            </p:extLst>
          </p:nvPr>
        </p:nvGraphicFramePr>
        <p:xfrm>
          <a:off x="4374431" y="1582221"/>
          <a:ext cx="3507915" cy="3458446"/>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8" name="Tabla 8">
            <a:extLst>
              <a:ext uri="{FF2B5EF4-FFF2-40B4-BE49-F238E27FC236}">
                <a16:creationId xmlns:a16="http://schemas.microsoft.com/office/drawing/2014/main" id="{225C930F-C544-C240-97CC-5D96F53A9070}"/>
              </a:ext>
            </a:extLst>
          </p:cNvPr>
          <p:cNvGraphicFramePr>
            <a:graphicFrameLocks noGrp="1"/>
          </p:cNvGraphicFramePr>
          <p:nvPr>
            <p:extLst>
              <p:ext uri="{D42A27DB-BD31-4B8C-83A1-F6EECF244321}">
                <p14:modId xmlns:p14="http://schemas.microsoft.com/office/powerpoint/2010/main" val="2281022238"/>
              </p:ext>
            </p:extLst>
          </p:nvPr>
        </p:nvGraphicFramePr>
        <p:xfrm>
          <a:off x="4488334" y="1869863"/>
          <a:ext cx="3248346" cy="200533"/>
        </p:xfrm>
        <a:graphic>
          <a:graphicData uri="http://schemas.openxmlformats.org/drawingml/2006/table">
            <a:tbl>
              <a:tblPr firstRow="1" bandRow="1">
                <a:tableStyleId>{2D5ABB26-0587-4C30-8999-92F81FD0307C}</a:tableStyleId>
              </a:tblPr>
              <a:tblGrid>
                <a:gridCol w="541391">
                  <a:extLst>
                    <a:ext uri="{9D8B030D-6E8A-4147-A177-3AD203B41FA5}">
                      <a16:colId xmlns:a16="http://schemas.microsoft.com/office/drawing/2014/main" val="3673861302"/>
                    </a:ext>
                  </a:extLst>
                </a:gridCol>
                <a:gridCol w="541391">
                  <a:extLst>
                    <a:ext uri="{9D8B030D-6E8A-4147-A177-3AD203B41FA5}">
                      <a16:colId xmlns:a16="http://schemas.microsoft.com/office/drawing/2014/main" val="2580695125"/>
                    </a:ext>
                  </a:extLst>
                </a:gridCol>
                <a:gridCol w="541391">
                  <a:extLst>
                    <a:ext uri="{9D8B030D-6E8A-4147-A177-3AD203B41FA5}">
                      <a16:colId xmlns:a16="http://schemas.microsoft.com/office/drawing/2014/main" val="3085616945"/>
                    </a:ext>
                  </a:extLst>
                </a:gridCol>
                <a:gridCol w="541391">
                  <a:extLst>
                    <a:ext uri="{9D8B030D-6E8A-4147-A177-3AD203B41FA5}">
                      <a16:colId xmlns:a16="http://schemas.microsoft.com/office/drawing/2014/main" val="416132730"/>
                    </a:ext>
                  </a:extLst>
                </a:gridCol>
                <a:gridCol w="541391">
                  <a:extLst>
                    <a:ext uri="{9D8B030D-6E8A-4147-A177-3AD203B41FA5}">
                      <a16:colId xmlns:a16="http://schemas.microsoft.com/office/drawing/2014/main" val="763621205"/>
                    </a:ext>
                  </a:extLst>
                </a:gridCol>
                <a:gridCol w="541391">
                  <a:extLst>
                    <a:ext uri="{9D8B030D-6E8A-4147-A177-3AD203B41FA5}">
                      <a16:colId xmlns:a16="http://schemas.microsoft.com/office/drawing/2014/main" val="2629553890"/>
                    </a:ext>
                  </a:extLst>
                </a:gridCol>
              </a:tblGrid>
              <a:tr h="163013">
                <a:tc>
                  <a:txBody>
                    <a:bodyPr/>
                    <a:lstStyle/>
                    <a:p>
                      <a:r>
                        <a:rPr lang="es-HN" dirty="0"/>
                        <a:t>$816K</a:t>
                      </a:r>
                    </a:p>
                  </a:txBody>
                  <a:tcPr/>
                </a:tc>
                <a:tc>
                  <a:txBody>
                    <a:bodyPr/>
                    <a:lstStyle/>
                    <a:p>
                      <a:r>
                        <a:rPr lang="es-HN" dirty="0"/>
                        <a:t>$432.2K</a:t>
                      </a:r>
                    </a:p>
                  </a:txBody>
                  <a:tcPr/>
                </a:tc>
                <a:tc>
                  <a:txBody>
                    <a:bodyPr/>
                    <a:lstStyle/>
                    <a:p>
                      <a:r>
                        <a:rPr lang="es-HN" dirty="0"/>
                        <a:t>$122.2</a:t>
                      </a:r>
                    </a:p>
                  </a:txBody>
                  <a:tcPr/>
                </a:tc>
                <a:tc>
                  <a:txBody>
                    <a:bodyPr/>
                    <a:lstStyle/>
                    <a:p>
                      <a:r>
                        <a:rPr lang="es-HN" dirty="0"/>
                        <a:t>$118K</a:t>
                      </a:r>
                    </a:p>
                  </a:txBody>
                  <a:tcPr/>
                </a:tc>
                <a:tc>
                  <a:txBody>
                    <a:bodyPr/>
                    <a:lstStyle/>
                    <a:p>
                      <a:r>
                        <a:rPr lang="es-HN" dirty="0"/>
                        <a:t>$99.5</a:t>
                      </a:r>
                    </a:p>
                  </a:txBody>
                  <a:tcPr/>
                </a:tc>
                <a:tc>
                  <a:txBody>
                    <a:bodyPr/>
                    <a:lstStyle/>
                    <a:p>
                      <a:r>
                        <a:rPr lang="es-HN" dirty="0"/>
                        <a:t>$31.1K</a:t>
                      </a:r>
                    </a:p>
                  </a:txBody>
                  <a:tcPr/>
                </a:tc>
                <a:extLst>
                  <a:ext uri="{0D108BD9-81ED-4DB2-BD59-A6C34878D82A}">
                    <a16:rowId xmlns:a16="http://schemas.microsoft.com/office/drawing/2014/main" val="3597452412"/>
                  </a:ext>
                </a:extLst>
              </a:tr>
            </a:tbl>
          </a:graphicData>
        </a:graphic>
      </p:graphicFrame>
    </p:spTree>
    <p:extLst>
      <p:ext uri="{BB962C8B-B14F-4D97-AF65-F5344CB8AC3E}">
        <p14:creationId xmlns:p14="http://schemas.microsoft.com/office/powerpoint/2010/main" val="2668893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OMTELCA » mapa colores..">
            <a:extLst>
              <a:ext uri="{FF2B5EF4-FFF2-40B4-BE49-F238E27FC236}">
                <a16:creationId xmlns:a16="http://schemas.microsoft.com/office/drawing/2014/main" id="{2F0BB9A5-B3BC-8B69-87A0-FDDC812597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4014" y="495075"/>
            <a:ext cx="7110118" cy="5096510"/>
          </a:xfrm>
          <a:prstGeom prst="rect">
            <a:avLst/>
          </a:prstGeom>
          <a:noFill/>
          <a:extLst>
            <a:ext uri="{909E8E84-426E-40DD-AFC4-6F175D3DCCD1}">
              <a14:hiddenFill xmlns:a14="http://schemas.microsoft.com/office/drawing/2010/main">
                <a:solidFill>
                  <a:srgbClr val="FFFFFF"/>
                </a:solidFill>
              </a14:hiddenFill>
            </a:ext>
          </a:extLst>
        </p:spPr>
      </p:pic>
      <p:sp>
        <p:nvSpPr>
          <p:cNvPr id="23" name="Footer Placeholder 3">
            <a:extLst>
              <a:ext uri="{FF2B5EF4-FFF2-40B4-BE49-F238E27FC236}">
                <a16:creationId xmlns:a16="http://schemas.microsoft.com/office/drawing/2014/main" id="{8B7330A0-1805-4BF4-D88A-BF671AC40E31}"/>
              </a:ext>
            </a:extLst>
          </p:cNvPr>
          <p:cNvSpPr>
            <a:spLocks noGrp="1"/>
          </p:cNvSpPr>
          <p:nvPr>
            <p:ph type="ftr" sz="quarter" idx="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800" b="0" i="1" u="none" strike="noStrike" kern="1200" cap="none" spc="0" normalizeH="0" baseline="0" noProof="0">
                <a:ln>
                  <a:noFill/>
                </a:ln>
                <a:solidFill>
                  <a:srgbClr val="404E5C"/>
                </a:solidFill>
                <a:effectLst/>
                <a:uLnTx/>
                <a:uFillTx/>
                <a:latin typeface="Poppins-Regular"/>
                <a:ea typeface="+mn-ea"/>
                <a:cs typeface="Poppins Light" pitchFamily="2" charset="77"/>
              </a:rPr>
              <a:t>Fuente:</a:t>
            </a:r>
          </a:p>
        </p:txBody>
      </p:sp>
      <p:sp>
        <p:nvSpPr>
          <p:cNvPr id="3" name="Marcador de número de diapositiva 2">
            <a:extLst>
              <a:ext uri="{FF2B5EF4-FFF2-40B4-BE49-F238E27FC236}">
                <a16:creationId xmlns:a16="http://schemas.microsoft.com/office/drawing/2014/main" id="{7BBA75A3-C8E6-C22E-8773-AF598804B1D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322826-FB53-4EA8-B4DD-786783600E55}" type="slidenum">
              <a:rPr kumimoji="0" lang="es-MX" sz="800" b="0" i="0" u="none" strike="noStrike" kern="1200" cap="none" spc="0" normalizeH="0" baseline="0" noProof="0" smtClean="0">
                <a:ln>
                  <a:noFill/>
                </a:ln>
                <a:solidFill>
                  <a:srgbClr val="000000"/>
                </a:solidFill>
                <a:effectLst/>
                <a:uLnTx/>
                <a:uFillTx/>
                <a:latin typeface="Poppins-Regular"/>
                <a:ea typeface="+mn-ea"/>
                <a:cs typeface="Poppins ExtraLight" pitchFamily="2" charset="77"/>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s-MX" sz="800" b="0" i="0" u="none" strike="noStrike" kern="1200" cap="none" spc="0" normalizeH="0" baseline="0" noProof="0">
              <a:ln>
                <a:noFill/>
              </a:ln>
              <a:solidFill>
                <a:srgbClr val="000000"/>
              </a:solidFill>
              <a:effectLst/>
              <a:uLnTx/>
              <a:uFillTx/>
              <a:latin typeface="Poppins-Regular"/>
              <a:ea typeface="+mn-ea"/>
              <a:cs typeface="Poppins ExtraLight" pitchFamily="2" charset="77"/>
            </a:endParaRPr>
          </a:p>
        </p:txBody>
      </p:sp>
      <p:sp>
        <p:nvSpPr>
          <p:cNvPr id="5" name="Rectángulo 4">
            <a:extLst>
              <a:ext uri="{FF2B5EF4-FFF2-40B4-BE49-F238E27FC236}">
                <a16:creationId xmlns:a16="http://schemas.microsoft.com/office/drawing/2014/main" id="{8761942A-65B4-3EF1-C0F3-784E3A77F4BC}"/>
              </a:ext>
            </a:extLst>
          </p:cNvPr>
          <p:cNvSpPr/>
          <p:nvPr/>
        </p:nvSpPr>
        <p:spPr>
          <a:xfrm>
            <a:off x="8749377" y="2867678"/>
            <a:ext cx="3507913" cy="1068706"/>
          </a:xfrm>
          <a:prstGeom prst="rect">
            <a:avLst/>
          </a:prstGeom>
          <a:solidFill>
            <a:srgbClr val="EDE9E9"/>
          </a:solidFill>
          <a:ln w="28575">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err="1">
                <a:ln>
                  <a:noFill/>
                </a:ln>
                <a:solidFill>
                  <a:srgbClr val="011627"/>
                </a:solidFill>
                <a:effectLst/>
                <a:uLnTx/>
                <a:uFillTx/>
                <a:latin typeface="Poppins-Regular"/>
                <a:ea typeface="+mn-ea"/>
                <a:cs typeface="+mn-cs"/>
              </a:rPr>
              <a:t>Aspectos</a:t>
            </a:r>
            <a:r>
              <a:rPr kumimoji="0" lang="en-GB" sz="1100" b="1" i="0" u="none" strike="noStrike" kern="1200" cap="none" spc="0" normalizeH="0" baseline="0" noProof="0">
                <a:ln>
                  <a:noFill/>
                </a:ln>
                <a:solidFill>
                  <a:srgbClr val="011627"/>
                </a:solidFill>
                <a:effectLst/>
                <a:uLnTx/>
                <a:uFillTx/>
                <a:latin typeface="Poppins-Regular"/>
                <a:ea typeface="+mn-ea"/>
                <a:cs typeface="+mn-cs"/>
              </a:rPr>
              <a:t> </a:t>
            </a:r>
            <a:r>
              <a:rPr kumimoji="0" lang="en-GB" sz="1100" b="1" i="0" u="none" strike="noStrike" kern="1200" cap="none" spc="0" normalizeH="0" baseline="0" noProof="0" err="1">
                <a:ln>
                  <a:noFill/>
                </a:ln>
                <a:solidFill>
                  <a:srgbClr val="011627"/>
                </a:solidFill>
                <a:effectLst/>
                <a:uLnTx/>
                <a:uFillTx/>
                <a:latin typeface="Poppins-Regular"/>
                <a:ea typeface="+mn-ea"/>
                <a:cs typeface="+mn-cs"/>
              </a:rPr>
              <a:t>destacados</a:t>
            </a:r>
            <a:r>
              <a:rPr lang="en-GB" sz="1100" b="1">
                <a:solidFill>
                  <a:srgbClr val="011627"/>
                </a:solidFill>
                <a:latin typeface="Poppins-Regular"/>
              </a:rPr>
              <a:t>:</a:t>
            </a:r>
            <a:endParaRPr kumimoji="0" lang="en-GB" sz="1100" b="1" i="0" u="none" strike="noStrike" kern="1200" cap="none" spc="0" normalizeH="0" baseline="0" noProof="0">
              <a:ln>
                <a:noFill/>
              </a:ln>
              <a:solidFill>
                <a:srgbClr val="011627"/>
              </a:solidFill>
              <a:effectLst/>
              <a:uLnTx/>
              <a:uFillTx/>
              <a:latin typeface="Poppins-Regular"/>
              <a:ea typeface="+mn-ea"/>
              <a:cs typeface="+mn-cs"/>
            </a:endParaRPr>
          </a:p>
          <a:p>
            <a:pPr marL="0" marR="0" lvl="0" indent="0" algn="l" defTabSz="18288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err="1">
                <a:ln>
                  <a:noFill/>
                </a:ln>
                <a:solidFill>
                  <a:srgbClr val="011627"/>
                </a:solidFill>
                <a:effectLst/>
                <a:uLnTx/>
                <a:uFillTx/>
                <a:latin typeface="Poppins-Regular"/>
                <a:ea typeface="+mn-ea"/>
                <a:cs typeface="+mn-cs"/>
              </a:rPr>
              <a:t>xxxxxxxxx</a:t>
            </a:r>
            <a:endParaRPr kumimoji="0" lang="en-GB" sz="1100" b="0" i="0" u="none" strike="noStrike" kern="1200" cap="none" spc="0" normalizeH="0" baseline="0" noProof="0">
              <a:ln>
                <a:noFill/>
              </a:ln>
              <a:solidFill>
                <a:srgbClr val="011627"/>
              </a:solidFill>
              <a:effectLst/>
              <a:uLnTx/>
              <a:uFillTx/>
              <a:latin typeface="Poppins-Regular"/>
              <a:ea typeface="+mn-ea"/>
              <a:cs typeface="+mn-cs"/>
            </a:endParaRPr>
          </a:p>
        </p:txBody>
      </p:sp>
      <p:sp>
        <p:nvSpPr>
          <p:cNvPr id="21" name="Título 1">
            <a:extLst>
              <a:ext uri="{FF2B5EF4-FFF2-40B4-BE49-F238E27FC236}">
                <a16:creationId xmlns:a16="http://schemas.microsoft.com/office/drawing/2014/main" id="{D061B32F-E055-7EA5-C4AA-CBC92A8DFB10}"/>
              </a:ext>
            </a:extLst>
          </p:cNvPr>
          <p:cNvSpPr txBox="1">
            <a:spLocks/>
          </p:cNvSpPr>
          <p:nvPr/>
        </p:nvSpPr>
        <p:spPr>
          <a:xfrm>
            <a:off x="188655" y="2618899"/>
            <a:ext cx="4020056" cy="1088701"/>
          </a:xfrm>
          <a:prstGeom prst="rect">
            <a:avLst/>
          </a:prstGeom>
        </p:spPr>
        <p:txBody>
          <a:bodyPr vert="horz" lIns="91440" tIns="45720" rIns="91440" bIns="45720" rtlCol="0" anchor="t">
            <a:noAutofit/>
          </a:bodyPr>
          <a:lstStyle>
            <a:lvl1pPr algn="l" defTabSz="363702" rtl="0" eaLnBrk="1" latinLnBrk="0" hangingPunct="1">
              <a:lnSpc>
                <a:spcPct val="90000"/>
              </a:lnSpc>
              <a:spcBef>
                <a:spcPct val="0"/>
              </a:spcBef>
              <a:buNone/>
              <a:defRPr sz="2800" b="0" i="0" kern="1200" cap="none" baseline="0">
                <a:solidFill>
                  <a:schemeClr val="tx1"/>
                </a:solidFill>
                <a:latin typeface="+mj-lt"/>
                <a:ea typeface="Poppins Medium" pitchFamily="2" charset="77"/>
                <a:cs typeface="Poppins Medium" pitchFamily="2" charset="77"/>
              </a:defRPr>
            </a:lvl1pPr>
          </a:lstStyle>
          <a:p>
            <a:r>
              <a:rPr lang="es-MX" sz="1200" b="1"/>
              <a:t>GT</a:t>
            </a:r>
            <a:r>
              <a:rPr lang="es-MX" sz="1000"/>
              <a:t> </a:t>
            </a:r>
          </a:p>
          <a:p>
            <a:pPr marL="171450" indent="-171450">
              <a:buFont typeface="Arial" panose="020B0604020202020204" pitchFamily="34" charset="0"/>
              <a:buChar char="•"/>
            </a:pPr>
            <a:r>
              <a:rPr lang="es-MX" sz="1000"/>
              <a:t>$3.9 Millones, </a:t>
            </a:r>
            <a:r>
              <a:rPr lang="es-MX" sz="1000" err="1"/>
              <a:t>xx</a:t>
            </a:r>
            <a:r>
              <a:rPr lang="es-MX" sz="1000"/>
              <a:t>%+ vs 2023</a:t>
            </a:r>
          </a:p>
          <a:p>
            <a:pPr marL="171450" indent="-171450">
              <a:buFont typeface="Arial" panose="020B0604020202020204" pitchFamily="34" charset="0"/>
              <a:buChar char="•"/>
            </a:pPr>
            <a:r>
              <a:rPr lang="es-MX" sz="1000"/>
              <a:t>6 marcas activas</a:t>
            </a:r>
          </a:p>
          <a:p>
            <a:pPr marL="171450" indent="-171450">
              <a:buFont typeface="Arial" panose="020B0604020202020204" pitchFamily="34" charset="0"/>
              <a:buChar char="•"/>
            </a:pPr>
            <a:r>
              <a:rPr lang="es-MX" sz="1000"/>
              <a:t>61% de inversión en TV</a:t>
            </a:r>
          </a:p>
          <a:p>
            <a:pPr marL="171450" indent="-171450">
              <a:buFont typeface="Arial" panose="020B0604020202020204" pitchFamily="34" charset="0"/>
              <a:buChar char="•"/>
            </a:pPr>
            <a:r>
              <a:rPr lang="es-MX" sz="1000"/>
              <a:t>30% Radio</a:t>
            </a:r>
          </a:p>
          <a:p>
            <a:pPr marL="171450" indent="-171450">
              <a:buFont typeface="Arial" panose="020B0604020202020204" pitchFamily="34" charset="0"/>
              <a:buChar char="•"/>
            </a:pPr>
            <a:r>
              <a:rPr lang="es-MX" sz="1000"/>
              <a:t>Principal competidor:</a:t>
            </a:r>
          </a:p>
          <a:p>
            <a:pPr marL="628650" lvl="1" indent="-171450">
              <a:buFont typeface="Arial" panose="020B0604020202020204" pitchFamily="34" charset="0"/>
              <a:buChar char="•"/>
            </a:pPr>
            <a:r>
              <a:rPr lang="es-MX" sz="1000" err="1"/>
              <a:t>Peptobismol</a:t>
            </a:r>
            <a:r>
              <a:rPr lang="es-MX" sz="1000"/>
              <a:t> – 38% share</a:t>
            </a:r>
          </a:p>
          <a:p>
            <a:pPr marL="628650" lvl="1" indent="-171450">
              <a:buFont typeface="Arial" panose="020B0604020202020204" pitchFamily="34" charset="0"/>
              <a:buChar char="•"/>
            </a:pPr>
            <a:r>
              <a:rPr lang="es-MX" sz="1000"/>
              <a:t>56% TV paga</a:t>
            </a:r>
          </a:p>
          <a:p>
            <a:pPr marL="628650" lvl="1" indent="-171450">
              <a:buFont typeface="Arial" panose="020B0604020202020204" pitchFamily="34" charset="0"/>
              <a:buChar char="•"/>
            </a:pPr>
            <a:r>
              <a:rPr lang="es-MX" sz="1000"/>
              <a:t>38% TV abierta</a:t>
            </a:r>
            <a:endParaRPr lang="es-MX" sz="1400"/>
          </a:p>
        </p:txBody>
      </p:sp>
      <p:sp>
        <p:nvSpPr>
          <p:cNvPr id="22" name="Título 1">
            <a:extLst>
              <a:ext uri="{FF2B5EF4-FFF2-40B4-BE49-F238E27FC236}">
                <a16:creationId xmlns:a16="http://schemas.microsoft.com/office/drawing/2014/main" id="{D2031C72-5997-F6CD-53A8-3C111E62E0EE}"/>
              </a:ext>
            </a:extLst>
          </p:cNvPr>
          <p:cNvSpPr txBox="1">
            <a:spLocks/>
          </p:cNvSpPr>
          <p:nvPr/>
        </p:nvSpPr>
        <p:spPr>
          <a:xfrm>
            <a:off x="501347" y="296279"/>
            <a:ext cx="6708921" cy="1088701"/>
          </a:xfrm>
          <a:prstGeom prst="rect">
            <a:avLst/>
          </a:prstGeom>
        </p:spPr>
        <p:txBody>
          <a:bodyPr vert="horz" lIns="91440" tIns="45720" rIns="91440" bIns="45720" rtlCol="0" anchor="t">
            <a:noAutofit/>
          </a:bodyPr>
          <a:lstStyle>
            <a:lvl1pPr algn="l" defTabSz="363702" rtl="0" eaLnBrk="1" latinLnBrk="0" hangingPunct="1">
              <a:lnSpc>
                <a:spcPct val="90000"/>
              </a:lnSpc>
              <a:spcBef>
                <a:spcPct val="0"/>
              </a:spcBef>
              <a:buNone/>
              <a:defRPr sz="2800" b="0" i="0" kern="1200" cap="none" baseline="0">
                <a:solidFill>
                  <a:schemeClr val="tx1"/>
                </a:solidFill>
                <a:latin typeface="+mj-lt"/>
                <a:ea typeface="Poppins Medium" pitchFamily="2" charset="77"/>
                <a:cs typeface="Poppins Medium" pitchFamily="2" charset="77"/>
              </a:defRPr>
            </a:lvl1pPr>
          </a:lstStyle>
          <a:p>
            <a:r>
              <a:rPr lang="es-MX" sz="2400" b="1"/>
              <a:t>Panorama competitivo offline centro</a:t>
            </a:r>
            <a:br>
              <a:rPr lang="es-MX" b="1"/>
            </a:br>
            <a:r>
              <a:rPr lang="es-MX" sz="1600"/>
              <a:t>Ene-Ags 2024, cifras en dólares</a:t>
            </a:r>
            <a:endParaRPr lang="es-MX" b="1"/>
          </a:p>
        </p:txBody>
      </p:sp>
      <p:sp>
        <p:nvSpPr>
          <p:cNvPr id="26" name="Título 1">
            <a:extLst>
              <a:ext uri="{FF2B5EF4-FFF2-40B4-BE49-F238E27FC236}">
                <a16:creationId xmlns:a16="http://schemas.microsoft.com/office/drawing/2014/main" id="{FBDAE3B9-B23D-D17D-9F68-FDE935A73A0F}"/>
              </a:ext>
            </a:extLst>
          </p:cNvPr>
          <p:cNvSpPr txBox="1">
            <a:spLocks/>
          </p:cNvSpPr>
          <p:nvPr/>
        </p:nvSpPr>
        <p:spPr>
          <a:xfrm>
            <a:off x="5200240" y="1101525"/>
            <a:ext cx="4020056" cy="1088701"/>
          </a:xfrm>
          <a:prstGeom prst="rect">
            <a:avLst/>
          </a:prstGeom>
        </p:spPr>
        <p:txBody>
          <a:bodyPr vert="horz" lIns="91440" tIns="45720" rIns="91440" bIns="45720" rtlCol="0" anchor="t">
            <a:noAutofit/>
          </a:bodyPr>
          <a:lstStyle>
            <a:lvl1pPr algn="l" defTabSz="363702" rtl="0" eaLnBrk="1" latinLnBrk="0" hangingPunct="1">
              <a:lnSpc>
                <a:spcPct val="90000"/>
              </a:lnSpc>
              <a:spcBef>
                <a:spcPct val="0"/>
              </a:spcBef>
              <a:buNone/>
              <a:defRPr sz="2800" b="0" i="0" kern="1200" cap="none" baseline="0">
                <a:solidFill>
                  <a:schemeClr val="tx1"/>
                </a:solidFill>
                <a:latin typeface="+mj-lt"/>
                <a:ea typeface="Poppins Medium" pitchFamily="2" charset="77"/>
                <a:cs typeface="Poppins Medium" pitchFamily="2" charset="77"/>
              </a:defRPr>
            </a:lvl1pPr>
          </a:lstStyle>
          <a:p>
            <a:r>
              <a:rPr lang="es-MX" sz="1200" b="1" dirty="0"/>
              <a:t>HN</a:t>
            </a:r>
            <a:endParaRPr lang="es-MX" sz="1000" dirty="0"/>
          </a:p>
          <a:p>
            <a:pPr marL="171450" indent="-171450">
              <a:buFont typeface="Arial" panose="020B0604020202020204" pitchFamily="34" charset="0"/>
              <a:buChar char="•"/>
            </a:pPr>
            <a:r>
              <a:rPr lang="es-MX" sz="1000" dirty="0"/>
              <a:t>$644K, 48%+ vs 2023</a:t>
            </a:r>
          </a:p>
          <a:p>
            <a:pPr marL="171450" indent="-171450">
              <a:buFont typeface="Arial" panose="020B0604020202020204" pitchFamily="34" charset="0"/>
              <a:buChar char="•"/>
            </a:pPr>
            <a:r>
              <a:rPr lang="es-MX" sz="1000" dirty="0"/>
              <a:t>7 marcas activas</a:t>
            </a:r>
          </a:p>
          <a:p>
            <a:pPr marL="171450" indent="-171450">
              <a:buFont typeface="Arial" panose="020B0604020202020204" pitchFamily="34" charset="0"/>
              <a:buChar char="•"/>
            </a:pPr>
            <a:r>
              <a:rPr lang="es-MX" sz="1000" dirty="0"/>
              <a:t>791% de inversión en TV</a:t>
            </a:r>
          </a:p>
          <a:p>
            <a:pPr marL="171450" indent="-171450">
              <a:buFont typeface="Arial" panose="020B0604020202020204" pitchFamily="34" charset="0"/>
              <a:buChar char="•"/>
            </a:pPr>
            <a:r>
              <a:rPr lang="es-MX" sz="1000" dirty="0"/>
              <a:t>16% Radio</a:t>
            </a:r>
          </a:p>
          <a:p>
            <a:pPr marL="171450" indent="-171450">
              <a:buFont typeface="Arial" panose="020B0604020202020204" pitchFamily="34" charset="0"/>
              <a:buChar char="•"/>
            </a:pPr>
            <a:r>
              <a:rPr lang="es-MX" sz="1000" dirty="0"/>
              <a:t>Principal competidor:</a:t>
            </a:r>
          </a:p>
          <a:p>
            <a:pPr marL="628650" lvl="1" indent="-171450">
              <a:buFont typeface="Arial" panose="020B0604020202020204" pitchFamily="34" charset="0"/>
              <a:buChar char="•"/>
            </a:pPr>
            <a:r>
              <a:rPr lang="es-MX" sz="1000" dirty="0"/>
              <a:t>Peptobismol – 12% share</a:t>
            </a:r>
          </a:p>
          <a:p>
            <a:pPr marL="628650" lvl="1" indent="-171450">
              <a:buFont typeface="Arial" panose="020B0604020202020204" pitchFamily="34" charset="0"/>
              <a:buChar char="•"/>
            </a:pPr>
            <a:r>
              <a:rPr lang="es-MX" sz="1000" dirty="0"/>
              <a:t>95% TV abierta</a:t>
            </a:r>
          </a:p>
          <a:p>
            <a:pPr marL="628650" lvl="1" indent="-171450">
              <a:buFont typeface="Arial" panose="020B0604020202020204" pitchFamily="34" charset="0"/>
              <a:buChar char="•"/>
            </a:pPr>
            <a:r>
              <a:rPr lang="es-MX" sz="1000" dirty="0"/>
              <a:t>5% OOH</a:t>
            </a:r>
            <a:endParaRPr lang="es-MX" sz="1400" dirty="0"/>
          </a:p>
        </p:txBody>
      </p:sp>
      <p:sp>
        <p:nvSpPr>
          <p:cNvPr id="27" name="Título 1">
            <a:extLst>
              <a:ext uri="{FF2B5EF4-FFF2-40B4-BE49-F238E27FC236}">
                <a16:creationId xmlns:a16="http://schemas.microsoft.com/office/drawing/2014/main" id="{0898E8D7-CD18-AC6D-BE24-9F5D90918220}"/>
              </a:ext>
            </a:extLst>
          </p:cNvPr>
          <p:cNvSpPr txBox="1">
            <a:spLocks/>
          </p:cNvSpPr>
          <p:nvPr/>
        </p:nvSpPr>
        <p:spPr>
          <a:xfrm>
            <a:off x="9220296" y="840629"/>
            <a:ext cx="2971704" cy="1088701"/>
          </a:xfrm>
          <a:prstGeom prst="rect">
            <a:avLst/>
          </a:prstGeom>
        </p:spPr>
        <p:txBody>
          <a:bodyPr vert="horz" lIns="91440" tIns="45720" rIns="91440" bIns="45720" rtlCol="0" anchor="t">
            <a:noAutofit/>
          </a:bodyPr>
          <a:lstStyle>
            <a:lvl1pPr algn="l" defTabSz="363702" rtl="0" eaLnBrk="1" latinLnBrk="0" hangingPunct="1">
              <a:lnSpc>
                <a:spcPct val="90000"/>
              </a:lnSpc>
              <a:spcBef>
                <a:spcPct val="0"/>
              </a:spcBef>
              <a:buNone/>
              <a:defRPr sz="2800" b="0" i="0" kern="1200" cap="none" baseline="0">
                <a:solidFill>
                  <a:schemeClr val="tx1"/>
                </a:solidFill>
                <a:latin typeface="+mj-lt"/>
                <a:ea typeface="Poppins Medium" pitchFamily="2" charset="77"/>
                <a:cs typeface="Poppins Medium" pitchFamily="2" charset="77"/>
              </a:defRPr>
            </a:lvl1pPr>
          </a:lstStyle>
          <a:p>
            <a:r>
              <a:rPr lang="es-MX" sz="1200" b="1"/>
              <a:t>RD</a:t>
            </a:r>
            <a:endParaRPr lang="es-MX" sz="1000"/>
          </a:p>
          <a:p>
            <a:pPr marL="171450" indent="-171450">
              <a:buFont typeface="Arial" panose="020B0604020202020204" pitchFamily="34" charset="0"/>
              <a:buChar char="•"/>
            </a:pPr>
            <a:r>
              <a:rPr lang="es-MX" sz="1000"/>
              <a:t>$3.9 Millones, </a:t>
            </a:r>
            <a:r>
              <a:rPr lang="es-MX" sz="1000" err="1"/>
              <a:t>xx</a:t>
            </a:r>
            <a:r>
              <a:rPr lang="es-MX" sz="1000"/>
              <a:t>%+ vs 2023</a:t>
            </a:r>
          </a:p>
          <a:p>
            <a:pPr marL="171450" indent="-171450">
              <a:buFont typeface="Arial" panose="020B0604020202020204" pitchFamily="34" charset="0"/>
              <a:buChar char="•"/>
            </a:pPr>
            <a:r>
              <a:rPr lang="es-MX" sz="1000"/>
              <a:t>6 marcas activas</a:t>
            </a:r>
          </a:p>
          <a:p>
            <a:pPr marL="171450" indent="-171450">
              <a:buFont typeface="Arial" panose="020B0604020202020204" pitchFamily="34" charset="0"/>
              <a:buChar char="•"/>
            </a:pPr>
            <a:r>
              <a:rPr lang="es-MX" sz="1000"/>
              <a:t>61% de inversión en TV</a:t>
            </a:r>
          </a:p>
          <a:p>
            <a:pPr marL="171450" indent="-171450">
              <a:buFont typeface="Arial" panose="020B0604020202020204" pitchFamily="34" charset="0"/>
              <a:buChar char="•"/>
            </a:pPr>
            <a:r>
              <a:rPr lang="es-MX" sz="1000"/>
              <a:t>30% Radio</a:t>
            </a:r>
          </a:p>
          <a:p>
            <a:pPr marL="171450" indent="-171450">
              <a:buFont typeface="Arial" panose="020B0604020202020204" pitchFamily="34" charset="0"/>
              <a:buChar char="•"/>
            </a:pPr>
            <a:r>
              <a:rPr lang="es-MX" sz="1000"/>
              <a:t>Principal competidor:</a:t>
            </a:r>
          </a:p>
          <a:p>
            <a:pPr marL="628650" lvl="1" indent="-171450">
              <a:buFont typeface="Arial" panose="020B0604020202020204" pitchFamily="34" charset="0"/>
              <a:buChar char="•"/>
            </a:pPr>
            <a:r>
              <a:rPr lang="es-MX" sz="1000" err="1"/>
              <a:t>Peptobismol</a:t>
            </a:r>
            <a:r>
              <a:rPr lang="es-MX" sz="1000"/>
              <a:t> – 38% share</a:t>
            </a:r>
          </a:p>
          <a:p>
            <a:pPr marL="628650" lvl="1" indent="-171450">
              <a:buFont typeface="Arial" panose="020B0604020202020204" pitchFamily="34" charset="0"/>
              <a:buChar char="•"/>
            </a:pPr>
            <a:r>
              <a:rPr lang="es-MX" sz="1000"/>
              <a:t>56% TV paga</a:t>
            </a:r>
          </a:p>
          <a:p>
            <a:pPr marL="628650" lvl="1" indent="-171450">
              <a:buFont typeface="Arial" panose="020B0604020202020204" pitchFamily="34" charset="0"/>
              <a:buChar char="•"/>
            </a:pPr>
            <a:r>
              <a:rPr lang="es-MX" sz="1000"/>
              <a:t>38% TV abierta</a:t>
            </a:r>
            <a:endParaRPr lang="es-MX" sz="1400"/>
          </a:p>
        </p:txBody>
      </p:sp>
      <p:sp>
        <p:nvSpPr>
          <p:cNvPr id="28" name="Título 1">
            <a:extLst>
              <a:ext uri="{FF2B5EF4-FFF2-40B4-BE49-F238E27FC236}">
                <a16:creationId xmlns:a16="http://schemas.microsoft.com/office/drawing/2014/main" id="{8FE033D6-CE76-AD5E-7BC8-551AD66AEE41}"/>
              </a:ext>
            </a:extLst>
          </p:cNvPr>
          <p:cNvSpPr txBox="1">
            <a:spLocks/>
          </p:cNvSpPr>
          <p:nvPr/>
        </p:nvSpPr>
        <p:spPr>
          <a:xfrm>
            <a:off x="5703443" y="2857680"/>
            <a:ext cx="4020056" cy="1088701"/>
          </a:xfrm>
          <a:prstGeom prst="rect">
            <a:avLst/>
          </a:prstGeom>
        </p:spPr>
        <p:txBody>
          <a:bodyPr vert="horz" lIns="91440" tIns="45720" rIns="91440" bIns="45720" rtlCol="0" anchor="t">
            <a:noAutofit/>
          </a:bodyPr>
          <a:lstStyle>
            <a:lvl1pPr algn="l" defTabSz="363702" rtl="0" eaLnBrk="1" latinLnBrk="0" hangingPunct="1">
              <a:lnSpc>
                <a:spcPct val="90000"/>
              </a:lnSpc>
              <a:spcBef>
                <a:spcPct val="0"/>
              </a:spcBef>
              <a:buNone/>
              <a:defRPr sz="2800" b="0" i="0" kern="1200" cap="none" baseline="0">
                <a:solidFill>
                  <a:schemeClr val="tx1"/>
                </a:solidFill>
                <a:latin typeface="+mj-lt"/>
                <a:ea typeface="Poppins Medium" pitchFamily="2" charset="77"/>
                <a:cs typeface="Poppins Medium" pitchFamily="2" charset="77"/>
              </a:defRPr>
            </a:lvl1pPr>
          </a:lstStyle>
          <a:p>
            <a:r>
              <a:rPr lang="es-MX" sz="1200" b="1"/>
              <a:t>NI</a:t>
            </a:r>
            <a:endParaRPr lang="es-MX" sz="1000"/>
          </a:p>
          <a:p>
            <a:pPr marL="171450" indent="-171450">
              <a:buFont typeface="Arial" panose="020B0604020202020204" pitchFamily="34" charset="0"/>
              <a:buChar char="•"/>
            </a:pPr>
            <a:r>
              <a:rPr lang="es-MX" sz="1000"/>
              <a:t>$3.9 Millones, </a:t>
            </a:r>
            <a:r>
              <a:rPr lang="es-MX" sz="1000" err="1"/>
              <a:t>xx</a:t>
            </a:r>
            <a:r>
              <a:rPr lang="es-MX" sz="1000"/>
              <a:t>%+ vs 2023</a:t>
            </a:r>
          </a:p>
          <a:p>
            <a:pPr marL="171450" indent="-171450">
              <a:buFont typeface="Arial" panose="020B0604020202020204" pitchFamily="34" charset="0"/>
              <a:buChar char="•"/>
            </a:pPr>
            <a:r>
              <a:rPr lang="es-MX" sz="1000"/>
              <a:t>6 marcas activas</a:t>
            </a:r>
          </a:p>
          <a:p>
            <a:pPr marL="171450" indent="-171450">
              <a:buFont typeface="Arial" panose="020B0604020202020204" pitchFamily="34" charset="0"/>
              <a:buChar char="•"/>
            </a:pPr>
            <a:r>
              <a:rPr lang="es-MX" sz="1000"/>
              <a:t>61% de inversión en TV</a:t>
            </a:r>
          </a:p>
          <a:p>
            <a:pPr marL="171450" indent="-171450">
              <a:buFont typeface="Arial" panose="020B0604020202020204" pitchFamily="34" charset="0"/>
              <a:buChar char="•"/>
            </a:pPr>
            <a:r>
              <a:rPr lang="es-MX" sz="1000"/>
              <a:t>30% Radio</a:t>
            </a:r>
          </a:p>
          <a:p>
            <a:pPr marL="171450" indent="-171450">
              <a:buFont typeface="Arial" panose="020B0604020202020204" pitchFamily="34" charset="0"/>
              <a:buChar char="•"/>
            </a:pPr>
            <a:r>
              <a:rPr lang="es-MX" sz="1000"/>
              <a:t>Principal competidor:</a:t>
            </a:r>
          </a:p>
          <a:p>
            <a:pPr marL="628650" lvl="1" indent="-171450">
              <a:buFont typeface="Arial" panose="020B0604020202020204" pitchFamily="34" charset="0"/>
              <a:buChar char="•"/>
            </a:pPr>
            <a:r>
              <a:rPr lang="es-MX" sz="1000" err="1"/>
              <a:t>Peptobismol</a:t>
            </a:r>
            <a:r>
              <a:rPr lang="es-MX" sz="1000"/>
              <a:t> – 38% share</a:t>
            </a:r>
          </a:p>
          <a:p>
            <a:pPr marL="628650" lvl="1" indent="-171450">
              <a:buFont typeface="Arial" panose="020B0604020202020204" pitchFamily="34" charset="0"/>
              <a:buChar char="•"/>
            </a:pPr>
            <a:r>
              <a:rPr lang="es-MX" sz="1000"/>
              <a:t>56% TV paga</a:t>
            </a:r>
          </a:p>
          <a:p>
            <a:pPr marL="628650" lvl="1" indent="-171450">
              <a:buFont typeface="Arial" panose="020B0604020202020204" pitchFamily="34" charset="0"/>
              <a:buChar char="•"/>
            </a:pPr>
            <a:r>
              <a:rPr lang="es-MX" sz="1000"/>
              <a:t>38% TV abierta</a:t>
            </a:r>
            <a:endParaRPr lang="es-MX" sz="1400"/>
          </a:p>
        </p:txBody>
      </p:sp>
      <p:sp>
        <p:nvSpPr>
          <p:cNvPr id="29" name="Título 1">
            <a:extLst>
              <a:ext uri="{FF2B5EF4-FFF2-40B4-BE49-F238E27FC236}">
                <a16:creationId xmlns:a16="http://schemas.microsoft.com/office/drawing/2014/main" id="{9127546F-15D0-A3EF-67FF-1E4646ACC6B4}"/>
              </a:ext>
            </a:extLst>
          </p:cNvPr>
          <p:cNvSpPr txBox="1">
            <a:spLocks/>
          </p:cNvSpPr>
          <p:nvPr/>
        </p:nvSpPr>
        <p:spPr>
          <a:xfrm>
            <a:off x="2125084" y="3946227"/>
            <a:ext cx="4020056" cy="1088701"/>
          </a:xfrm>
          <a:prstGeom prst="rect">
            <a:avLst/>
          </a:prstGeom>
        </p:spPr>
        <p:txBody>
          <a:bodyPr vert="horz" lIns="91440" tIns="45720" rIns="91440" bIns="45720" rtlCol="0" anchor="t">
            <a:noAutofit/>
          </a:bodyPr>
          <a:lstStyle>
            <a:lvl1pPr algn="l" defTabSz="363702" rtl="0" eaLnBrk="1" latinLnBrk="0" hangingPunct="1">
              <a:lnSpc>
                <a:spcPct val="90000"/>
              </a:lnSpc>
              <a:spcBef>
                <a:spcPct val="0"/>
              </a:spcBef>
              <a:buNone/>
              <a:defRPr sz="2800" b="0" i="0" kern="1200" cap="none" baseline="0">
                <a:solidFill>
                  <a:schemeClr val="tx1"/>
                </a:solidFill>
                <a:latin typeface="+mj-lt"/>
                <a:ea typeface="Poppins Medium" pitchFamily="2" charset="77"/>
                <a:cs typeface="Poppins Medium" pitchFamily="2" charset="77"/>
              </a:defRPr>
            </a:lvl1pPr>
          </a:lstStyle>
          <a:p>
            <a:r>
              <a:rPr lang="es-MX" sz="1200" b="1"/>
              <a:t>SV</a:t>
            </a:r>
            <a:endParaRPr lang="es-MX" sz="1000"/>
          </a:p>
          <a:p>
            <a:pPr marL="171450" indent="-171450">
              <a:buFont typeface="Arial" panose="020B0604020202020204" pitchFamily="34" charset="0"/>
              <a:buChar char="•"/>
            </a:pPr>
            <a:r>
              <a:rPr lang="es-MX" sz="1000"/>
              <a:t>$3.9 Millones, </a:t>
            </a:r>
            <a:r>
              <a:rPr lang="es-MX" sz="1000" err="1"/>
              <a:t>xx</a:t>
            </a:r>
            <a:r>
              <a:rPr lang="es-MX" sz="1000"/>
              <a:t>%+ vs 2023</a:t>
            </a:r>
          </a:p>
          <a:p>
            <a:pPr marL="171450" indent="-171450">
              <a:buFont typeface="Arial" panose="020B0604020202020204" pitchFamily="34" charset="0"/>
              <a:buChar char="•"/>
            </a:pPr>
            <a:r>
              <a:rPr lang="es-MX" sz="1000"/>
              <a:t>6 marcas activas</a:t>
            </a:r>
          </a:p>
          <a:p>
            <a:pPr marL="171450" indent="-171450">
              <a:buFont typeface="Arial" panose="020B0604020202020204" pitchFamily="34" charset="0"/>
              <a:buChar char="•"/>
            </a:pPr>
            <a:r>
              <a:rPr lang="es-MX" sz="1000"/>
              <a:t>61% de inversión en TV</a:t>
            </a:r>
          </a:p>
          <a:p>
            <a:pPr marL="171450" indent="-171450">
              <a:buFont typeface="Arial" panose="020B0604020202020204" pitchFamily="34" charset="0"/>
              <a:buChar char="•"/>
            </a:pPr>
            <a:r>
              <a:rPr lang="es-MX" sz="1000"/>
              <a:t>30% Radio</a:t>
            </a:r>
          </a:p>
          <a:p>
            <a:pPr marL="171450" indent="-171450">
              <a:buFont typeface="Arial" panose="020B0604020202020204" pitchFamily="34" charset="0"/>
              <a:buChar char="•"/>
            </a:pPr>
            <a:r>
              <a:rPr lang="es-MX" sz="1000"/>
              <a:t>Principal competidor:</a:t>
            </a:r>
          </a:p>
          <a:p>
            <a:pPr marL="628650" lvl="1" indent="-171450">
              <a:buFont typeface="Arial" panose="020B0604020202020204" pitchFamily="34" charset="0"/>
              <a:buChar char="•"/>
            </a:pPr>
            <a:r>
              <a:rPr lang="es-MX" sz="1000" err="1"/>
              <a:t>Peptobismol</a:t>
            </a:r>
            <a:r>
              <a:rPr lang="es-MX" sz="1000"/>
              <a:t> – 38% share</a:t>
            </a:r>
          </a:p>
          <a:p>
            <a:pPr marL="628650" lvl="1" indent="-171450">
              <a:buFont typeface="Arial" panose="020B0604020202020204" pitchFamily="34" charset="0"/>
              <a:buChar char="•"/>
            </a:pPr>
            <a:r>
              <a:rPr lang="es-MX" sz="1000"/>
              <a:t>56% TV paga</a:t>
            </a:r>
          </a:p>
          <a:p>
            <a:pPr marL="628650" lvl="1" indent="-171450">
              <a:buFont typeface="Arial" panose="020B0604020202020204" pitchFamily="34" charset="0"/>
              <a:buChar char="•"/>
            </a:pPr>
            <a:r>
              <a:rPr lang="es-MX" sz="1000"/>
              <a:t>38% TV abierta</a:t>
            </a:r>
            <a:endParaRPr lang="es-MX" sz="1400"/>
          </a:p>
        </p:txBody>
      </p:sp>
      <p:sp>
        <p:nvSpPr>
          <p:cNvPr id="30" name="Título 1">
            <a:extLst>
              <a:ext uri="{FF2B5EF4-FFF2-40B4-BE49-F238E27FC236}">
                <a16:creationId xmlns:a16="http://schemas.microsoft.com/office/drawing/2014/main" id="{C68A9997-68C2-6773-5C99-FA00EB3141A6}"/>
              </a:ext>
            </a:extLst>
          </p:cNvPr>
          <p:cNvSpPr txBox="1">
            <a:spLocks/>
          </p:cNvSpPr>
          <p:nvPr/>
        </p:nvSpPr>
        <p:spPr>
          <a:xfrm>
            <a:off x="8285965" y="4673277"/>
            <a:ext cx="4020056" cy="1088701"/>
          </a:xfrm>
          <a:prstGeom prst="rect">
            <a:avLst/>
          </a:prstGeom>
        </p:spPr>
        <p:txBody>
          <a:bodyPr vert="horz" lIns="91440" tIns="45720" rIns="91440" bIns="45720" rtlCol="0" anchor="t">
            <a:noAutofit/>
          </a:bodyPr>
          <a:lstStyle>
            <a:lvl1pPr algn="l" defTabSz="363702" rtl="0" eaLnBrk="1" latinLnBrk="0" hangingPunct="1">
              <a:lnSpc>
                <a:spcPct val="90000"/>
              </a:lnSpc>
              <a:spcBef>
                <a:spcPct val="0"/>
              </a:spcBef>
              <a:buNone/>
              <a:defRPr sz="2800" b="0" i="0" kern="1200" cap="none" baseline="0">
                <a:solidFill>
                  <a:schemeClr val="tx1"/>
                </a:solidFill>
                <a:latin typeface="+mj-lt"/>
                <a:ea typeface="Poppins Medium" pitchFamily="2" charset="77"/>
                <a:cs typeface="Poppins Medium" pitchFamily="2" charset="77"/>
              </a:defRPr>
            </a:lvl1pPr>
          </a:lstStyle>
          <a:p>
            <a:r>
              <a:rPr lang="es-MX" sz="1200" b="1"/>
              <a:t>PA</a:t>
            </a:r>
            <a:endParaRPr lang="es-MX" sz="1000"/>
          </a:p>
          <a:p>
            <a:pPr marL="171450" indent="-171450">
              <a:buFont typeface="Arial" panose="020B0604020202020204" pitchFamily="34" charset="0"/>
              <a:buChar char="•"/>
            </a:pPr>
            <a:r>
              <a:rPr lang="es-MX" sz="1000"/>
              <a:t>$3.9 Millones, </a:t>
            </a:r>
            <a:r>
              <a:rPr lang="es-MX" sz="1000" err="1"/>
              <a:t>xx</a:t>
            </a:r>
            <a:r>
              <a:rPr lang="es-MX" sz="1000"/>
              <a:t>%+ vs 2023</a:t>
            </a:r>
          </a:p>
          <a:p>
            <a:pPr marL="171450" indent="-171450">
              <a:buFont typeface="Arial" panose="020B0604020202020204" pitchFamily="34" charset="0"/>
              <a:buChar char="•"/>
            </a:pPr>
            <a:r>
              <a:rPr lang="es-MX" sz="1000"/>
              <a:t>6 marcas activas</a:t>
            </a:r>
          </a:p>
          <a:p>
            <a:pPr marL="171450" indent="-171450">
              <a:buFont typeface="Arial" panose="020B0604020202020204" pitchFamily="34" charset="0"/>
              <a:buChar char="•"/>
            </a:pPr>
            <a:r>
              <a:rPr lang="es-MX" sz="1000"/>
              <a:t>61% de inversión en TV</a:t>
            </a:r>
          </a:p>
          <a:p>
            <a:pPr marL="171450" indent="-171450">
              <a:buFont typeface="Arial" panose="020B0604020202020204" pitchFamily="34" charset="0"/>
              <a:buChar char="•"/>
            </a:pPr>
            <a:r>
              <a:rPr lang="es-MX" sz="1000"/>
              <a:t>30% Radio</a:t>
            </a:r>
          </a:p>
          <a:p>
            <a:pPr marL="171450" indent="-171450">
              <a:buFont typeface="Arial" panose="020B0604020202020204" pitchFamily="34" charset="0"/>
              <a:buChar char="•"/>
            </a:pPr>
            <a:r>
              <a:rPr lang="es-MX" sz="1000"/>
              <a:t>Principal competidor:</a:t>
            </a:r>
          </a:p>
          <a:p>
            <a:pPr marL="628650" lvl="1" indent="-171450">
              <a:buFont typeface="Arial" panose="020B0604020202020204" pitchFamily="34" charset="0"/>
              <a:buChar char="•"/>
            </a:pPr>
            <a:r>
              <a:rPr lang="es-MX" sz="1000" err="1"/>
              <a:t>Peptobismol</a:t>
            </a:r>
            <a:r>
              <a:rPr lang="es-MX" sz="1000"/>
              <a:t> – 38% share</a:t>
            </a:r>
          </a:p>
          <a:p>
            <a:pPr marL="628650" lvl="1" indent="-171450">
              <a:buFont typeface="Arial" panose="020B0604020202020204" pitchFamily="34" charset="0"/>
              <a:buChar char="•"/>
            </a:pPr>
            <a:r>
              <a:rPr lang="es-MX" sz="1000"/>
              <a:t>56% TV paga</a:t>
            </a:r>
          </a:p>
          <a:p>
            <a:pPr marL="628650" lvl="1" indent="-171450">
              <a:buFont typeface="Arial" panose="020B0604020202020204" pitchFamily="34" charset="0"/>
              <a:buChar char="•"/>
            </a:pPr>
            <a:r>
              <a:rPr lang="es-MX" sz="1000"/>
              <a:t>38% TV abierta</a:t>
            </a:r>
            <a:endParaRPr lang="es-MX" sz="1400"/>
          </a:p>
        </p:txBody>
      </p:sp>
      <p:sp>
        <p:nvSpPr>
          <p:cNvPr id="31" name="Título 1">
            <a:extLst>
              <a:ext uri="{FF2B5EF4-FFF2-40B4-BE49-F238E27FC236}">
                <a16:creationId xmlns:a16="http://schemas.microsoft.com/office/drawing/2014/main" id="{AF0C9831-E0E9-598E-B333-CE43D3C86E96}"/>
              </a:ext>
            </a:extLst>
          </p:cNvPr>
          <p:cNvSpPr txBox="1">
            <a:spLocks/>
          </p:cNvSpPr>
          <p:nvPr/>
        </p:nvSpPr>
        <p:spPr>
          <a:xfrm>
            <a:off x="4367879" y="5188780"/>
            <a:ext cx="4020056" cy="1088701"/>
          </a:xfrm>
          <a:prstGeom prst="rect">
            <a:avLst/>
          </a:prstGeom>
        </p:spPr>
        <p:txBody>
          <a:bodyPr vert="horz" lIns="91440" tIns="45720" rIns="91440" bIns="45720" rtlCol="0" anchor="t">
            <a:noAutofit/>
          </a:bodyPr>
          <a:lstStyle>
            <a:lvl1pPr algn="l" defTabSz="363702" rtl="0" eaLnBrk="1" latinLnBrk="0" hangingPunct="1">
              <a:lnSpc>
                <a:spcPct val="90000"/>
              </a:lnSpc>
              <a:spcBef>
                <a:spcPct val="0"/>
              </a:spcBef>
              <a:buNone/>
              <a:defRPr sz="2800" b="0" i="0" kern="1200" cap="none" baseline="0">
                <a:solidFill>
                  <a:schemeClr val="tx1"/>
                </a:solidFill>
                <a:latin typeface="+mj-lt"/>
                <a:ea typeface="Poppins Medium" pitchFamily="2" charset="77"/>
                <a:cs typeface="Poppins Medium" pitchFamily="2" charset="77"/>
              </a:defRPr>
            </a:lvl1pPr>
          </a:lstStyle>
          <a:p>
            <a:r>
              <a:rPr lang="es-MX" sz="1200" b="1"/>
              <a:t>CR</a:t>
            </a:r>
            <a:r>
              <a:rPr lang="es-MX" sz="1000"/>
              <a:t> </a:t>
            </a:r>
          </a:p>
          <a:p>
            <a:pPr marL="171450" indent="-171450">
              <a:buFont typeface="Arial" panose="020B0604020202020204" pitchFamily="34" charset="0"/>
              <a:buChar char="•"/>
            </a:pPr>
            <a:r>
              <a:rPr lang="es-MX" sz="1000"/>
              <a:t>$3.9 Millones, </a:t>
            </a:r>
            <a:r>
              <a:rPr lang="es-MX" sz="1000" err="1"/>
              <a:t>xx</a:t>
            </a:r>
            <a:r>
              <a:rPr lang="es-MX" sz="1000"/>
              <a:t>%+ vs 2023</a:t>
            </a:r>
          </a:p>
          <a:p>
            <a:pPr marL="171450" indent="-171450">
              <a:buFont typeface="Arial" panose="020B0604020202020204" pitchFamily="34" charset="0"/>
              <a:buChar char="•"/>
            </a:pPr>
            <a:r>
              <a:rPr lang="es-MX" sz="1000"/>
              <a:t>6 marcas activas</a:t>
            </a:r>
          </a:p>
          <a:p>
            <a:pPr marL="171450" indent="-171450">
              <a:buFont typeface="Arial" panose="020B0604020202020204" pitchFamily="34" charset="0"/>
              <a:buChar char="•"/>
            </a:pPr>
            <a:r>
              <a:rPr lang="es-MX" sz="1000"/>
              <a:t>61% de inversión en TV</a:t>
            </a:r>
          </a:p>
          <a:p>
            <a:pPr marL="171450" indent="-171450">
              <a:buFont typeface="Arial" panose="020B0604020202020204" pitchFamily="34" charset="0"/>
              <a:buChar char="•"/>
            </a:pPr>
            <a:r>
              <a:rPr lang="es-MX" sz="1000"/>
              <a:t>30% Radio</a:t>
            </a:r>
          </a:p>
          <a:p>
            <a:pPr marL="171450" indent="-171450">
              <a:buFont typeface="Arial" panose="020B0604020202020204" pitchFamily="34" charset="0"/>
              <a:buChar char="•"/>
            </a:pPr>
            <a:r>
              <a:rPr lang="es-MX" sz="1000"/>
              <a:t>Principal competidor:</a:t>
            </a:r>
          </a:p>
          <a:p>
            <a:pPr marL="628650" lvl="1" indent="-171450">
              <a:buFont typeface="Arial" panose="020B0604020202020204" pitchFamily="34" charset="0"/>
              <a:buChar char="•"/>
            </a:pPr>
            <a:r>
              <a:rPr lang="es-MX" sz="1000" err="1"/>
              <a:t>Peptobismol</a:t>
            </a:r>
            <a:r>
              <a:rPr lang="es-MX" sz="1000"/>
              <a:t> – 38% share</a:t>
            </a:r>
          </a:p>
          <a:p>
            <a:pPr marL="628650" lvl="1" indent="-171450">
              <a:buFont typeface="Arial" panose="020B0604020202020204" pitchFamily="34" charset="0"/>
              <a:buChar char="•"/>
            </a:pPr>
            <a:r>
              <a:rPr lang="es-MX" sz="1000"/>
              <a:t>56% TV paga</a:t>
            </a:r>
          </a:p>
          <a:p>
            <a:pPr marL="628650" lvl="1" indent="-171450">
              <a:buFont typeface="Arial" panose="020B0604020202020204" pitchFamily="34" charset="0"/>
              <a:buChar char="•"/>
            </a:pPr>
            <a:r>
              <a:rPr lang="es-MX" sz="1000"/>
              <a:t>38% TV abierta</a:t>
            </a:r>
            <a:endParaRPr lang="es-MX" sz="1400"/>
          </a:p>
        </p:txBody>
      </p:sp>
      <p:sp>
        <p:nvSpPr>
          <p:cNvPr id="38" name="Round Same-side Corner of Rectangle 7">
            <a:extLst>
              <a:ext uri="{FF2B5EF4-FFF2-40B4-BE49-F238E27FC236}">
                <a16:creationId xmlns:a16="http://schemas.microsoft.com/office/drawing/2014/main" id="{5A4E380B-F079-357E-BB91-445C2F7373D5}"/>
              </a:ext>
            </a:extLst>
          </p:cNvPr>
          <p:cNvSpPr/>
          <p:nvPr/>
        </p:nvSpPr>
        <p:spPr>
          <a:xfrm rot="10800000">
            <a:off x="10154862" y="-67235"/>
            <a:ext cx="1681453" cy="574871"/>
          </a:xfrm>
          <a:prstGeom prst="round2SameRect">
            <a:avLst>
              <a:gd name="adj1" fmla="val 24269"/>
              <a:gd name="adj2" fmla="val 0"/>
            </a:avLst>
          </a:prstGeom>
          <a:solidFill>
            <a:schemeClr val="bg2"/>
          </a:solidFill>
          <a:ln w="12700">
            <a:solidFill>
              <a:schemeClr val="accent5"/>
            </a:solidFill>
          </a:ln>
        </p:spPr>
        <p:style>
          <a:lnRef idx="0">
            <a:scrgbClr r="0" g="0" b="0"/>
          </a:lnRef>
          <a:fillRef idx="0">
            <a:scrgbClr r="0" g="0" b="0"/>
          </a:fillRef>
          <a:effectRef idx="0">
            <a:scrgbClr r="0" g="0" b="0"/>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Poppins-Regular"/>
              <a:ea typeface="+mn-ea"/>
              <a:cs typeface="+mn-cs"/>
            </a:endParaRPr>
          </a:p>
        </p:txBody>
      </p:sp>
      <p:grpSp>
        <p:nvGrpSpPr>
          <p:cNvPr id="39" name="Group 20">
            <a:extLst>
              <a:ext uri="{FF2B5EF4-FFF2-40B4-BE49-F238E27FC236}">
                <a16:creationId xmlns:a16="http://schemas.microsoft.com/office/drawing/2014/main" id="{3D3AD03D-B216-615F-846B-F8D692363692}"/>
              </a:ext>
            </a:extLst>
          </p:cNvPr>
          <p:cNvGrpSpPr/>
          <p:nvPr/>
        </p:nvGrpSpPr>
        <p:grpSpPr>
          <a:xfrm>
            <a:off x="10299629" y="124456"/>
            <a:ext cx="1446176" cy="307777"/>
            <a:chOff x="1940295" y="2086507"/>
            <a:chExt cx="3049919" cy="649088"/>
          </a:xfrm>
        </p:grpSpPr>
        <p:grpSp>
          <p:nvGrpSpPr>
            <p:cNvPr id="40" name="Group 21">
              <a:extLst>
                <a:ext uri="{FF2B5EF4-FFF2-40B4-BE49-F238E27FC236}">
                  <a16:creationId xmlns:a16="http://schemas.microsoft.com/office/drawing/2014/main" id="{8E565FF6-925B-214A-D413-8656BE89BC09}"/>
                </a:ext>
              </a:extLst>
            </p:cNvPr>
            <p:cNvGrpSpPr/>
            <p:nvPr/>
          </p:nvGrpSpPr>
          <p:grpSpPr>
            <a:xfrm>
              <a:off x="1940295" y="2112018"/>
              <a:ext cx="598067" cy="598067"/>
              <a:chOff x="8582452" y="2686901"/>
              <a:chExt cx="621171" cy="621171"/>
            </a:xfrm>
          </p:grpSpPr>
          <p:sp>
            <p:nvSpPr>
              <p:cNvPr id="42" name="Oval 33">
                <a:extLst>
                  <a:ext uri="{FF2B5EF4-FFF2-40B4-BE49-F238E27FC236}">
                    <a16:creationId xmlns:a16="http://schemas.microsoft.com/office/drawing/2014/main" id="{80C1517B-7584-14DB-D1C8-F54038200A04}"/>
                  </a:ext>
                </a:extLst>
              </p:cNvPr>
              <p:cNvSpPr/>
              <p:nvPr/>
            </p:nvSpPr>
            <p:spPr>
              <a:xfrm>
                <a:off x="8582452" y="2686901"/>
                <a:ext cx="621171" cy="6211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000" b="0" i="0" u="none" strike="noStrike" kern="1200" cap="none" spc="0" normalizeH="0" baseline="0" noProof="0">
                  <a:ln>
                    <a:noFill/>
                  </a:ln>
                  <a:solidFill>
                    <a:srgbClr val="000000"/>
                  </a:solidFill>
                  <a:effectLst/>
                  <a:uLnTx/>
                  <a:uFillTx/>
                  <a:latin typeface="Poppins-Regular"/>
                  <a:ea typeface="+mn-ea"/>
                  <a:cs typeface="+mn-cs"/>
                </a:endParaRPr>
              </a:p>
            </p:txBody>
          </p:sp>
          <p:pic>
            <p:nvPicPr>
              <p:cNvPr id="43" name="Graphic 37" descr="Triangle Ruler outline">
                <a:extLst>
                  <a:ext uri="{FF2B5EF4-FFF2-40B4-BE49-F238E27FC236}">
                    <a16:creationId xmlns:a16="http://schemas.microsoft.com/office/drawing/2014/main" id="{B86D7AC3-6A48-80DF-1751-2AC57006207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732494" y="2780237"/>
                <a:ext cx="390382" cy="390382"/>
              </a:xfrm>
              <a:prstGeom prst="rect">
                <a:avLst/>
              </a:prstGeom>
            </p:spPr>
          </p:pic>
        </p:grpSp>
        <p:sp>
          <p:nvSpPr>
            <p:cNvPr id="41" name="TextBox 22">
              <a:extLst>
                <a:ext uri="{FF2B5EF4-FFF2-40B4-BE49-F238E27FC236}">
                  <a16:creationId xmlns:a16="http://schemas.microsoft.com/office/drawing/2014/main" id="{9DDCEBF0-92F6-024A-5BFD-EE2F2B588098}"/>
                </a:ext>
              </a:extLst>
            </p:cNvPr>
            <p:cNvSpPr txBox="1"/>
            <p:nvPr/>
          </p:nvSpPr>
          <p:spPr>
            <a:xfrm>
              <a:off x="2518275" y="2086507"/>
              <a:ext cx="2471939" cy="649088"/>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err="1">
                  <a:ln>
                    <a:noFill/>
                  </a:ln>
                  <a:solidFill>
                    <a:srgbClr val="FC3D80"/>
                  </a:solidFill>
                  <a:effectLst/>
                  <a:uLnTx/>
                  <a:uFillTx/>
                  <a:latin typeface="Poppins-SemiBold"/>
                  <a:ea typeface="+mn-ea"/>
                  <a:cs typeface="+mn-cs"/>
                </a:rPr>
                <a:t>Alineación</a:t>
              </a:r>
              <a:endParaRPr kumimoji="0" lang="en-GB" sz="1400" b="1" i="0" u="none" strike="noStrike" kern="0" cap="none" spc="0" normalizeH="0" baseline="0" noProof="0">
                <a:ln>
                  <a:noFill/>
                </a:ln>
                <a:solidFill>
                  <a:srgbClr val="FC3D80"/>
                </a:solidFill>
                <a:effectLst/>
                <a:uLnTx/>
                <a:uFillTx/>
                <a:latin typeface="Poppins-SemiBold"/>
                <a:ea typeface="+mn-ea"/>
                <a:cs typeface="+mn-cs"/>
              </a:endParaRPr>
            </a:p>
          </p:txBody>
        </p:sp>
      </p:grpSp>
      <p:sp>
        <p:nvSpPr>
          <p:cNvPr id="4" name="CuadroTexto 3">
            <a:extLst>
              <a:ext uri="{FF2B5EF4-FFF2-40B4-BE49-F238E27FC236}">
                <a16:creationId xmlns:a16="http://schemas.microsoft.com/office/drawing/2014/main" id="{FF139A0A-854C-66FF-EC86-155806687137}"/>
              </a:ext>
            </a:extLst>
          </p:cNvPr>
          <p:cNvSpPr txBox="1"/>
          <p:nvPr/>
        </p:nvSpPr>
        <p:spPr>
          <a:xfrm>
            <a:off x="3085731" y="3318613"/>
            <a:ext cx="5405703" cy="369332"/>
          </a:xfrm>
          <a:prstGeom prst="rect">
            <a:avLst/>
          </a:prstGeom>
          <a:solidFill>
            <a:srgbClr val="FFC000"/>
          </a:solidFill>
        </p:spPr>
        <p:txBody>
          <a:bodyPr wrap="square" rtlCol="0">
            <a:spAutoFit/>
          </a:bodyPr>
          <a:lstStyle/>
          <a:p>
            <a:pPr algn="ctr"/>
            <a:r>
              <a:rPr lang="es-ES"/>
              <a:t>AGENCIA LOCAL / BORRAR RESTO DE PAÍSES</a:t>
            </a:r>
            <a:endParaRPr lang="es-GT"/>
          </a:p>
        </p:txBody>
      </p:sp>
    </p:spTree>
    <p:extLst>
      <p:ext uri="{BB962C8B-B14F-4D97-AF65-F5344CB8AC3E}">
        <p14:creationId xmlns:p14="http://schemas.microsoft.com/office/powerpoint/2010/main" val="2026021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1" grpId="0"/>
      <p:bldP spid="26" grpId="0"/>
      <p:bldP spid="27" grpId="0"/>
      <p:bldP spid="28" grpId="0"/>
      <p:bldP spid="29" grpId="0"/>
      <p:bldP spid="30"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The Burgernator">
            <a:extLst>
              <a:ext uri="{FF2B5EF4-FFF2-40B4-BE49-F238E27FC236}">
                <a16:creationId xmlns:a16="http://schemas.microsoft.com/office/drawing/2014/main" id="{DE276AC9-DF5D-5959-F98C-37778B7EF0FE}"/>
              </a:ext>
            </a:extLst>
          </p:cNvPr>
          <p:cNvPicPr>
            <a:picLocks noGrp="1" noChangeAspect="1" noChangeArrowheads="1"/>
          </p:cNvPicPr>
          <p:nvPr>
            <p:ph type="pic" sz="quarter" idx="11"/>
          </p:nvPr>
        </p:nvPicPr>
        <p:blipFill>
          <a:blip r:embed="rId2">
            <a:extLst>
              <a:ext uri="{28A0092B-C50C-407E-A947-70E740481C1C}">
                <a14:useLocalDpi xmlns:a14="http://schemas.microsoft.com/office/drawing/2010/main" val="0"/>
              </a:ext>
            </a:extLst>
          </a:blip>
          <a:srcRect t="31992" b="3199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18" name="Marcador de pie de página 17">
            <a:extLst>
              <a:ext uri="{FF2B5EF4-FFF2-40B4-BE49-F238E27FC236}">
                <a16:creationId xmlns:a16="http://schemas.microsoft.com/office/drawing/2014/main" id="{F36B3196-8929-5CFE-0060-A1B535848CD4}"/>
              </a:ext>
            </a:extLst>
          </p:cNvPr>
          <p:cNvSpPr>
            <a:spLocks noGrp="1"/>
          </p:cNvSpPr>
          <p:nvPr>
            <p:ph type="ftr" sz="quarter" idx="3"/>
          </p:nvPr>
        </p:nvSpPr>
        <p:spPr/>
        <p:txBody>
          <a:bodyPr/>
          <a:lstStyle/>
          <a:p>
            <a:r>
              <a:rPr lang="es-MX"/>
              <a:t>Fuente:</a:t>
            </a:r>
          </a:p>
        </p:txBody>
      </p:sp>
      <p:sp>
        <p:nvSpPr>
          <p:cNvPr id="19" name="Marcador de número de diapositiva 18">
            <a:extLst>
              <a:ext uri="{FF2B5EF4-FFF2-40B4-BE49-F238E27FC236}">
                <a16:creationId xmlns:a16="http://schemas.microsoft.com/office/drawing/2014/main" id="{A48F4465-7539-736B-D3A4-6C93422A4BE0}"/>
              </a:ext>
            </a:extLst>
          </p:cNvPr>
          <p:cNvSpPr>
            <a:spLocks noGrp="1"/>
          </p:cNvSpPr>
          <p:nvPr>
            <p:ph type="sldNum" sz="quarter" idx="4"/>
          </p:nvPr>
        </p:nvSpPr>
        <p:spPr/>
        <p:txBody>
          <a:bodyPr/>
          <a:lstStyle/>
          <a:p>
            <a:fld id="{67322826-FB53-4EA8-B4DD-786783600E55}" type="slidenum">
              <a:rPr lang="es-MX" smtClean="0"/>
              <a:t>5</a:t>
            </a:fld>
            <a:endParaRPr lang="es-MX"/>
          </a:p>
        </p:txBody>
      </p:sp>
      <p:sp>
        <p:nvSpPr>
          <p:cNvPr id="5" name="Marcador de texto 4">
            <a:extLst>
              <a:ext uri="{FF2B5EF4-FFF2-40B4-BE49-F238E27FC236}">
                <a16:creationId xmlns:a16="http://schemas.microsoft.com/office/drawing/2014/main" id="{D54F158F-E368-C107-0546-5B1472B0292C}"/>
              </a:ext>
            </a:extLst>
          </p:cNvPr>
          <p:cNvSpPr>
            <a:spLocks noGrp="1"/>
          </p:cNvSpPr>
          <p:nvPr>
            <p:ph type="body" sz="quarter" idx="13"/>
          </p:nvPr>
        </p:nvSpPr>
        <p:spPr/>
        <p:txBody>
          <a:bodyPr/>
          <a:lstStyle/>
          <a:p>
            <a:r>
              <a:rPr lang="es-MX"/>
              <a:t> </a:t>
            </a:r>
          </a:p>
        </p:txBody>
      </p:sp>
      <p:sp>
        <p:nvSpPr>
          <p:cNvPr id="3" name="Título 2">
            <a:extLst>
              <a:ext uri="{FF2B5EF4-FFF2-40B4-BE49-F238E27FC236}">
                <a16:creationId xmlns:a16="http://schemas.microsoft.com/office/drawing/2014/main" id="{AF60F01E-EB20-CF74-1F90-1F5D53AFEED6}"/>
              </a:ext>
            </a:extLst>
          </p:cNvPr>
          <p:cNvSpPr>
            <a:spLocks noGrp="1"/>
          </p:cNvSpPr>
          <p:nvPr>
            <p:ph type="title"/>
          </p:nvPr>
        </p:nvSpPr>
        <p:spPr/>
        <p:txBody>
          <a:bodyPr/>
          <a:lstStyle/>
          <a:p>
            <a:r>
              <a:rPr lang="es-MX" sz="2400" b="1"/>
              <a:t>2024 Aprendizajes</a:t>
            </a:r>
          </a:p>
        </p:txBody>
      </p:sp>
      <p:sp>
        <p:nvSpPr>
          <p:cNvPr id="6" name="Marcador de texto 5">
            <a:extLst>
              <a:ext uri="{FF2B5EF4-FFF2-40B4-BE49-F238E27FC236}">
                <a16:creationId xmlns:a16="http://schemas.microsoft.com/office/drawing/2014/main" id="{406EA582-3350-F0F4-6062-54DB1F1DCB8E}"/>
              </a:ext>
            </a:extLst>
          </p:cNvPr>
          <p:cNvSpPr>
            <a:spLocks noGrp="1"/>
          </p:cNvSpPr>
          <p:nvPr>
            <p:ph type="body" sz="quarter" idx="14"/>
          </p:nvPr>
        </p:nvSpPr>
        <p:spPr/>
        <p:txBody>
          <a:bodyPr/>
          <a:lstStyle/>
          <a:p>
            <a:r>
              <a:rPr lang="es-MX"/>
              <a:t> </a:t>
            </a:r>
          </a:p>
        </p:txBody>
      </p:sp>
      <p:sp>
        <p:nvSpPr>
          <p:cNvPr id="7" name="Marcador de texto 6">
            <a:extLst>
              <a:ext uri="{FF2B5EF4-FFF2-40B4-BE49-F238E27FC236}">
                <a16:creationId xmlns:a16="http://schemas.microsoft.com/office/drawing/2014/main" id="{C90A9072-A037-025E-FB7D-5F1EB6F8868B}"/>
              </a:ext>
            </a:extLst>
          </p:cNvPr>
          <p:cNvSpPr>
            <a:spLocks noGrp="1"/>
          </p:cNvSpPr>
          <p:nvPr>
            <p:ph type="body" sz="quarter" idx="15"/>
          </p:nvPr>
        </p:nvSpPr>
        <p:spPr/>
        <p:txBody>
          <a:bodyPr/>
          <a:lstStyle/>
          <a:p>
            <a:r>
              <a:rPr lang="es-MX"/>
              <a:t> </a:t>
            </a:r>
          </a:p>
        </p:txBody>
      </p:sp>
      <p:sp>
        <p:nvSpPr>
          <p:cNvPr id="8" name="Rectangle 117">
            <a:extLst>
              <a:ext uri="{FF2B5EF4-FFF2-40B4-BE49-F238E27FC236}">
                <a16:creationId xmlns:a16="http://schemas.microsoft.com/office/drawing/2014/main" id="{B734C401-F546-6D55-27B9-84D1088DEC01}"/>
              </a:ext>
            </a:extLst>
          </p:cNvPr>
          <p:cNvSpPr/>
          <p:nvPr/>
        </p:nvSpPr>
        <p:spPr>
          <a:xfrm>
            <a:off x="713307" y="1472605"/>
            <a:ext cx="3240001" cy="5739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FFFFFF"/>
                </a:solidFill>
                <a:effectLst/>
                <a:uLnTx/>
                <a:uFillTx/>
                <a:ea typeface="+mn-ea"/>
                <a:cs typeface="+mn-cs"/>
              </a:rPr>
              <a:t>COMPETENCIA</a:t>
            </a:r>
            <a:endParaRPr kumimoji="0" lang="en-US" sz="1400" b="0" i="0" u="none" strike="noStrike" kern="1200" cap="none" spc="0" normalizeH="0" baseline="0" noProof="0">
              <a:ln>
                <a:noFill/>
              </a:ln>
              <a:solidFill>
                <a:srgbClr val="FFFFFF"/>
              </a:solidFill>
              <a:effectLst/>
              <a:uLnTx/>
              <a:uFillTx/>
              <a:ea typeface="+mn-ea"/>
              <a:cs typeface="+mn-cs"/>
            </a:endParaRPr>
          </a:p>
        </p:txBody>
      </p:sp>
      <p:sp>
        <p:nvSpPr>
          <p:cNvPr id="9" name="Rectangle 117">
            <a:extLst>
              <a:ext uri="{FF2B5EF4-FFF2-40B4-BE49-F238E27FC236}">
                <a16:creationId xmlns:a16="http://schemas.microsoft.com/office/drawing/2014/main" id="{61EF86D4-708F-76B1-15FD-F97F5C7AA5FE}"/>
              </a:ext>
            </a:extLst>
          </p:cNvPr>
          <p:cNvSpPr/>
          <p:nvPr/>
        </p:nvSpPr>
        <p:spPr>
          <a:xfrm>
            <a:off x="4476000" y="1472605"/>
            <a:ext cx="3240000" cy="57391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FFFFFF"/>
                </a:solidFill>
                <a:effectLst/>
                <a:uLnTx/>
                <a:uFillTx/>
                <a:ea typeface="+mn-ea"/>
                <a:cs typeface="+mn-cs"/>
              </a:rPr>
              <a:t>ASIGNACIÓN EN MEDIOS</a:t>
            </a:r>
            <a:endParaRPr kumimoji="0" lang="en-US" sz="1400" b="0" i="0" u="none" strike="noStrike" kern="1200" cap="none" spc="0" normalizeH="0" baseline="0" noProof="0">
              <a:ln>
                <a:noFill/>
              </a:ln>
              <a:solidFill>
                <a:srgbClr val="FFFFFF"/>
              </a:solidFill>
              <a:effectLst/>
              <a:uLnTx/>
              <a:uFillTx/>
              <a:ea typeface="+mn-ea"/>
              <a:cs typeface="+mn-cs"/>
            </a:endParaRPr>
          </a:p>
        </p:txBody>
      </p:sp>
      <p:sp>
        <p:nvSpPr>
          <p:cNvPr id="10" name="Rectangle 117">
            <a:extLst>
              <a:ext uri="{FF2B5EF4-FFF2-40B4-BE49-F238E27FC236}">
                <a16:creationId xmlns:a16="http://schemas.microsoft.com/office/drawing/2014/main" id="{40F515F1-7A1C-C794-85DB-B931FE42BA57}"/>
              </a:ext>
            </a:extLst>
          </p:cNvPr>
          <p:cNvSpPr/>
          <p:nvPr/>
        </p:nvSpPr>
        <p:spPr>
          <a:xfrm>
            <a:off x="8238691" y="1472605"/>
            <a:ext cx="3240000" cy="57391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FFFFFF"/>
                </a:solidFill>
                <a:effectLst/>
                <a:uLnTx/>
                <a:uFillTx/>
                <a:ea typeface="+mn-ea"/>
                <a:cs typeface="+mn-cs"/>
              </a:rPr>
              <a:t>ACTIVACIÓN CREATIVA</a:t>
            </a:r>
            <a:endParaRPr kumimoji="0" lang="en-US" sz="1400" b="0" i="0" u="none" strike="noStrike" kern="1200" cap="none" spc="0" normalizeH="0" baseline="0" noProof="0">
              <a:ln>
                <a:noFill/>
              </a:ln>
              <a:solidFill>
                <a:srgbClr val="FFFFFF"/>
              </a:solidFill>
              <a:effectLst/>
              <a:uLnTx/>
              <a:uFillTx/>
              <a:ea typeface="+mn-ea"/>
              <a:cs typeface="+mn-cs"/>
            </a:endParaRPr>
          </a:p>
        </p:txBody>
      </p:sp>
      <p:graphicFrame>
        <p:nvGraphicFramePr>
          <p:cNvPr id="11" name="Tabla 5">
            <a:extLst>
              <a:ext uri="{FF2B5EF4-FFF2-40B4-BE49-F238E27FC236}">
                <a16:creationId xmlns:a16="http://schemas.microsoft.com/office/drawing/2014/main" id="{5A588740-20C2-8DEB-3A71-A0A9078896E3}"/>
              </a:ext>
            </a:extLst>
          </p:cNvPr>
          <p:cNvGraphicFramePr>
            <a:graphicFrameLocks noGrp="1"/>
          </p:cNvGraphicFramePr>
          <p:nvPr>
            <p:extLst>
              <p:ext uri="{D42A27DB-BD31-4B8C-83A1-F6EECF244321}">
                <p14:modId xmlns:p14="http://schemas.microsoft.com/office/powerpoint/2010/main" val="1053074993"/>
              </p:ext>
            </p:extLst>
          </p:nvPr>
        </p:nvGraphicFramePr>
        <p:xfrm>
          <a:off x="875116" y="2407462"/>
          <a:ext cx="2734859" cy="3224922"/>
        </p:xfrm>
        <a:graphic>
          <a:graphicData uri="http://schemas.openxmlformats.org/drawingml/2006/table">
            <a:tbl>
              <a:tblPr firstRow="1" bandRow="1">
                <a:tableStyleId>{5C22544A-7EE6-4342-B048-85BDC9FD1C3A}</a:tableStyleId>
              </a:tblPr>
              <a:tblGrid>
                <a:gridCol w="2734859">
                  <a:extLst>
                    <a:ext uri="{9D8B030D-6E8A-4147-A177-3AD203B41FA5}">
                      <a16:colId xmlns:a16="http://schemas.microsoft.com/office/drawing/2014/main" val="1154906528"/>
                    </a:ext>
                  </a:extLst>
                </a:gridCol>
              </a:tblGrid>
              <a:tr h="10181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srgbClr val="011627"/>
                          </a:solidFill>
                          <a:effectLst/>
                          <a:uLnTx/>
                          <a:uFillTx/>
                          <a:latin typeface="+mn-lt"/>
                          <a:ea typeface="+mn-ea"/>
                          <a:cs typeface="+mn-cs"/>
                        </a:rPr>
                        <a:t>Pepto Bismol principal competidor en antiácidos con una selección de canales variado y sin una estacionalidad, marcada.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200" b="0" i="1" u="none" strike="noStrike" kern="1200" cap="none" spc="0" normalizeH="0" baseline="0" noProof="0" dirty="0">
                        <a:ln>
                          <a:noFill/>
                        </a:ln>
                        <a:solidFill>
                          <a:srgbClr val="0A0F0D"/>
                        </a:solidFill>
                        <a:effectLst/>
                        <a:uLnTx/>
                        <a:uFillTx/>
                        <a:latin typeface="+mn-lt"/>
                        <a:ea typeface="+mn-ea"/>
                        <a:cs typeface="+mn-cs"/>
                      </a:endParaRPr>
                    </a:p>
                  </a:txBody>
                  <a:tcPr anchor="ctr">
                    <a:lnL w="12700" cmpd="sng">
                      <a:noFill/>
                    </a:lnL>
                    <a:lnR w="12700" cmpd="sng">
                      <a:noFill/>
                    </a:lnR>
                    <a:lnT w="12700" cmpd="sng">
                      <a:noFill/>
                    </a:lnT>
                    <a:lnB w="3175"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7219349"/>
                  </a:ext>
                </a:extLst>
              </a:tr>
              <a:tr h="10181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srgbClr val="0A0F0D"/>
                          </a:solidFill>
                          <a:effectLst/>
                          <a:uLnTx/>
                          <a:uFillTx/>
                          <a:latin typeface="+mn-lt"/>
                          <a:ea typeface="+mn-ea"/>
                          <a:cs typeface="+mn-cs"/>
                        </a:rPr>
                        <a:t>En antidiarréicos  Tap-On y Veloz son marcas que no tienen una fuerte actividad publicitaria pero que con constantes en su comunicación</a:t>
                      </a:r>
                    </a:p>
                  </a:txBody>
                  <a:tcPr anchor="ctr">
                    <a:lnL w="12700" cmpd="sng">
                      <a:noFill/>
                    </a:lnL>
                    <a:lnR w="12700" cmpd="sng">
                      <a:noFill/>
                    </a:lnR>
                    <a:lnT w="3175" cap="flat" cmpd="sng" algn="ctr">
                      <a:solidFill>
                        <a:schemeClr val="bg2">
                          <a:lumMod val="75000"/>
                        </a:schemeClr>
                      </a:solidFill>
                      <a:prstDash val="solid"/>
                      <a:round/>
                      <a:headEnd type="none" w="med" len="med"/>
                      <a:tailEnd type="none" w="med" len="med"/>
                    </a:lnT>
                    <a:lnB w="3175"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3189836"/>
                  </a:ext>
                </a:extLst>
              </a:tr>
              <a:tr h="10181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200" b="0" i="1" u="none" strike="noStrike" kern="1200" cap="none" spc="0" normalizeH="0" baseline="0" noProof="0" dirty="0">
                        <a:ln>
                          <a:noFill/>
                        </a:ln>
                        <a:solidFill>
                          <a:srgbClr val="0A0F0D"/>
                        </a:solidFill>
                        <a:effectLst/>
                        <a:uLnTx/>
                        <a:uFillTx/>
                        <a:latin typeface="+mn-lt"/>
                        <a:ea typeface="+mn-ea"/>
                        <a:cs typeface="+mn-cs"/>
                      </a:endParaRPr>
                    </a:p>
                  </a:txBody>
                  <a:tcPr anchor="ctr">
                    <a:lnL w="12700" cmpd="sng">
                      <a:noFill/>
                    </a:lnL>
                    <a:lnR w="12700" cmpd="sng">
                      <a:noFill/>
                    </a:lnR>
                    <a:lnT w="3175" cap="flat" cmpd="sng" algn="ctr">
                      <a:solidFill>
                        <a:schemeClr val="bg2">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092354449"/>
                  </a:ext>
                </a:extLst>
              </a:tr>
            </a:tbl>
          </a:graphicData>
        </a:graphic>
      </p:graphicFrame>
      <p:graphicFrame>
        <p:nvGraphicFramePr>
          <p:cNvPr id="12" name="Tabla 5">
            <a:extLst>
              <a:ext uri="{FF2B5EF4-FFF2-40B4-BE49-F238E27FC236}">
                <a16:creationId xmlns:a16="http://schemas.microsoft.com/office/drawing/2014/main" id="{260DE19D-E5CF-782C-CEA1-34693BB2FA0D}"/>
              </a:ext>
            </a:extLst>
          </p:cNvPr>
          <p:cNvGraphicFramePr>
            <a:graphicFrameLocks noGrp="1"/>
          </p:cNvGraphicFramePr>
          <p:nvPr>
            <p:extLst>
              <p:ext uri="{D42A27DB-BD31-4B8C-83A1-F6EECF244321}">
                <p14:modId xmlns:p14="http://schemas.microsoft.com/office/powerpoint/2010/main" val="1890795737"/>
              </p:ext>
            </p:extLst>
          </p:nvPr>
        </p:nvGraphicFramePr>
        <p:xfrm>
          <a:off x="4608191" y="2407462"/>
          <a:ext cx="2734859" cy="3054303"/>
        </p:xfrm>
        <a:graphic>
          <a:graphicData uri="http://schemas.openxmlformats.org/drawingml/2006/table">
            <a:tbl>
              <a:tblPr firstRow="1" bandRow="1">
                <a:tableStyleId>{5C22544A-7EE6-4342-B048-85BDC9FD1C3A}</a:tableStyleId>
              </a:tblPr>
              <a:tblGrid>
                <a:gridCol w="2734859">
                  <a:extLst>
                    <a:ext uri="{9D8B030D-6E8A-4147-A177-3AD203B41FA5}">
                      <a16:colId xmlns:a16="http://schemas.microsoft.com/office/drawing/2014/main" val="1154906528"/>
                    </a:ext>
                  </a:extLst>
                </a:gridCol>
              </a:tblGrid>
              <a:tr h="10181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srgbClr val="0A0F0D"/>
                          </a:solidFill>
                          <a:effectLst/>
                          <a:uLnTx/>
                          <a:uFillTx/>
                          <a:latin typeface="+mn-lt"/>
                          <a:ea typeface="+mn-ea"/>
                          <a:cs typeface="+mn-cs"/>
                        </a:rPr>
                        <a:t>Mantener PTV y OPT como medios principales en la comunicación apoyado con activaciones BTL que permitan crear experiencias con la marca  </a:t>
                      </a:r>
                    </a:p>
                  </a:txBody>
                  <a:tcPr anchor="ctr">
                    <a:lnL w="12700" cmpd="sng">
                      <a:noFill/>
                    </a:lnL>
                    <a:lnR w="12700" cmpd="sng">
                      <a:noFill/>
                    </a:lnR>
                    <a:lnT w="12700" cmpd="sng">
                      <a:noFill/>
                    </a:lnT>
                    <a:lnB w="3175"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7219349"/>
                  </a:ext>
                </a:extLst>
              </a:tr>
              <a:tr h="10181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srgbClr val="0A0F0D"/>
                          </a:solidFill>
                          <a:effectLst/>
                          <a:uLnTx/>
                          <a:uFillTx/>
                          <a:latin typeface="+mn-lt"/>
                          <a:ea typeface="+mn-ea"/>
                          <a:cs typeface="+mn-cs"/>
                        </a:rPr>
                        <a:t>Radio y exteriores como medios de apoyo que ayudarán a complementar el alcance principalmente en termporadas altas.</a:t>
                      </a:r>
                    </a:p>
                  </a:txBody>
                  <a:tcPr anchor="ctr">
                    <a:lnL w="12700" cmpd="sng">
                      <a:noFill/>
                    </a:lnL>
                    <a:lnR w="12700" cmpd="sng">
                      <a:noFill/>
                    </a:lnR>
                    <a:lnT w="3175" cap="flat" cmpd="sng" algn="ctr">
                      <a:solidFill>
                        <a:schemeClr val="bg2">
                          <a:lumMod val="75000"/>
                        </a:schemeClr>
                      </a:solidFill>
                      <a:prstDash val="solid"/>
                      <a:round/>
                      <a:headEnd type="none" w="med" len="med"/>
                      <a:tailEnd type="none" w="med" len="med"/>
                    </a:lnT>
                    <a:lnB w="3175"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3189836"/>
                  </a:ext>
                </a:extLst>
              </a:tr>
              <a:tr h="10181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200" b="0" i="1" u="none" strike="noStrike" kern="1200" cap="none" spc="0" normalizeH="0" baseline="0" noProof="0" dirty="0">
                        <a:ln>
                          <a:noFill/>
                        </a:ln>
                        <a:solidFill>
                          <a:srgbClr val="0A0F0D"/>
                        </a:solidFill>
                        <a:effectLst/>
                        <a:uLnTx/>
                        <a:uFillTx/>
                        <a:latin typeface="+mn-lt"/>
                        <a:ea typeface="+mn-ea"/>
                        <a:cs typeface="+mn-cs"/>
                      </a:endParaRPr>
                    </a:p>
                  </a:txBody>
                  <a:tcPr anchor="ctr">
                    <a:lnL w="12700" cmpd="sng">
                      <a:noFill/>
                    </a:lnL>
                    <a:lnR w="12700" cmpd="sng">
                      <a:noFill/>
                    </a:lnR>
                    <a:lnT w="3175" cap="flat" cmpd="sng" algn="ctr">
                      <a:solidFill>
                        <a:schemeClr val="bg2">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092354449"/>
                  </a:ext>
                </a:extLst>
              </a:tr>
            </a:tbl>
          </a:graphicData>
        </a:graphic>
      </p:graphicFrame>
      <p:graphicFrame>
        <p:nvGraphicFramePr>
          <p:cNvPr id="13" name="Tabla 5">
            <a:extLst>
              <a:ext uri="{FF2B5EF4-FFF2-40B4-BE49-F238E27FC236}">
                <a16:creationId xmlns:a16="http://schemas.microsoft.com/office/drawing/2014/main" id="{2443F4EF-4C89-8D66-3010-E9FA5F41E3B8}"/>
              </a:ext>
            </a:extLst>
          </p:cNvPr>
          <p:cNvGraphicFramePr>
            <a:graphicFrameLocks noGrp="1"/>
          </p:cNvGraphicFramePr>
          <p:nvPr>
            <p:extLst>
              <p:ext uri="{D42A27DB-BD31-4B8C-83A1-F6EECF244321}">
                <p14:modId xmlns:p14="http://schemas.microsoft.com/office/powerpoint/2010/main" val="1971010795"/>
              </p:ext>
            </p:extLst>
          </p:nvPr>
        </p:nvGraphicFramePr>
        <p:xfrm>
          <a:off x="8340004" y="2407462"/>
          <a:ext cx="2734859" cy="3407802"/>
        </p:xfrm>
        <a:graphic>
          <a:graphicData uri="http://schemas.openxmlformats.org/drawingml/2006/table">
            <a:tbl>
              <a:tblPr firstRow="1" bandRow="1">
                <a:tableStyleId>{5C22544A-7EE6-4342-B048-85BDC9FD1C3A}</a:tableStyleId>
              </a:tblPr>
              <a:tblGrid>
                <a:gridCol w="2734859">
                  <a:extLst>
                    <a:ext uri="{9D8B030D-6E8A-4147-A177-3AD203B41FA5}">
                      <a16:colId xmlns:a16="http://schemas.microsoft.com/office/drawing/2014/main" val="1154906528"/>
                    </a:ext>
                  </a:extLst>
                </a:gridCol>
              </a:tblGrid>
              <a:tr h="10181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HN" sz="1200" b="0" i="0" dirty="0">
                          <a:solidFill>
                            <a:schemeClr val="tx1"/>
                          </a:solidFill>
                          <a:latin typeface="+mn-lt"/>
                        </a:rPr>
                        <a:t>Seguir utilizando publicidad en eventos locales o activaciones en festivales relacionados con la comida y la salud, donde el consumo de antiácidos es  relevante, creando conciencia de marca.</a:t>
                      </a:r>
                      <a:endParaRPr kumimoji="0" lang="es-MX" sz="1200" b="0" i="0" u="none" strike="noStrike" kern="1200" cap="none" spc="0" normalizeH="0" baseline="0" noProof="0" dirty="0">
                        <a:ln>
                          <a:noFill/>
                        </a:ln>
                        <a:solidFill>
                          <a:schemeClr val="tx1"/>
                        </a:solidFill>
                        <a:effectLst/>
                        <a:uLnTx/>
                        <a:uFillTx/>
                        <a:latin typeface="+mn-lt"/>
                        <a:ea typeface="+mn-ea"/>
                        <a:cs typeface="+mn-cs"/>
                      </a:endParaRPr>
                    </a:p>
                  </a:txBody>
                  <a:tcPr anchor="ctr">
                    <a:lnL w="12700" cmpd="sng">
                      <a:noFill/>
                    </a:lnL>
                    <a:lnR w="12700" cmpd="sng">
                      <a:noFill/>
                    </a:lnR>
                    <a:lnT w="12700" cmpd="sng">
                      <a:noFill/>
                    </a:lnT>
                    <a:lnB w="3175"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7219349"/>
                  </a:ext>
                </a:extLst>
              </a:tr>
              <a:tr h="10181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HN" sz="1200" dirty="0">
                          <a:latin typeface="+mn-lt"/>
                        </a:rPr>
                        <a:t>Asociación con influencers locales en salud y bienestar para aumentar la visibilidad del producto y generar confianza entre los consumidores.</a:t>
                      </a:r>
                      <a:endParaRPr kumimoji="0" lang="es-MX" sz="1200" b="0" i="1" u="none" strike="noStrike" kern="1200" cap="none" spc="0" normalizeH="0" baseline="0" noProof="0" dirty="0">
                        <a:ln>
                          <a:noFill/>
                        </a:ln>
                        <a:solidFill>
                          <a:schemeClr val="tx1"/>
                        </a:solidFill>
                        <a:effectLst/>
                        <a:uLnTx/>
                        <a:uFillTx/>
                        <a:latin typeface="+mn-lt"/>
                        <a:ea typeface="+mn-ea"/>
                        <a:cs typeface="+mn-cs"/>
                      </a:endParaRPr>
                    </a:p>
                  </a:txBody>
                  <a:tcPr anchor="ctr">
                    <a:lnL w="12700" cmpd="sng">
                      <a:noFill/>
                    </a:lnL>
                    <a:lnR w="12700" cmpd="sng">
                      <a:noFill/>
                    </a:lnR>
                    <a:lnT w="3175" cap="flat" cmpd="sng" algn="ctr">
                      <a:solidFill>
                        <a:schemeClr val="bg2">
                          <a:lumMod val="75000"/>
                        </a:schemeClr>
                      </a:solidFill>
                      <a:prstDash val="solid"/>
                      <a:round/>
                      <a:headEnd type="none" w="med" len="med"/>
                      <a:tailEnd type="none" w="med" len="med"/>
                    </a:lnT>
                    <a:lnB w="3175"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3189836"/>
                  </a:ext>
                </a:extLst>
              </a:tr>
              <a:tr h="10181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200" b="0" i="1" u="none" strike="noStrike" kern="1200" cap="none" spc="0" normalizeH="0" baseline="0" noProof="0" dirty="0">
                        <a:ln>
                          <a:noFill/>
                        </a:ln>
                        <a:solidFill>
                          <a:schemeClr val="tx1"/>
                        </a:solidFill>
                        <a:effectLst/>
                        <a:uLnTx/>
                        <a:uFillTx/>
                        <a:latin typeface="Century Gothic" panose="020B0502020202020204" pitchFamily="34" charset="0"/>
                        <a:ea typeface="+mn-ea"/>
                        <a:cs typeface="+mn-cs"/>
                      </a:endParaRPr>
                    </a:p>
                  </a:txBody>
                  <a:tcPr anchor="ctr">
                    <a:lnL w="12700" cmpd="sng">
                      <a:noFill/>
                    </a:lnL>
                    <a:lnR w="12700" cmpd="sng">
                      <a:noFill/>
                    </a:lnR>
                    <a:lnT w="3175" cap="flat" cmpd="sng" algn="ctr">
                      <a:solidFill>
                        <a:schemeClr val="bg2">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092354449"/>
                  </a:ext>
                </a:extLst>
              </a:tr>
            </a:tbl>
          </a:graphicData>
        </a:graphic>
      </p:graphicFrame>
      <p:sp>
        <p:nvSpPr>
          <p:cNvPr id="2" name="Round Same-side Corner of Rectangle 7">
            <a:extLst>
              <a:ext uri="{FF2B5EF4-FFF2-40B4-BE49-F238E27FC236}">
                <a16:creationId xmlns:a16="http://schemas.microsoft.com/office/drawing/2014/main" id="{F3958B92-E01B-536E-BCA7-611F47BD513A}"/>
              </a:ext>
            </a:extLst>
          </p:cNvPr>
          <p:cNvSpPr/>
          <p:nvPr/>
        </p:nvSpPr>
        <p:spPr>
          <a:xfrm rot="10800000">
            <a:off x="10154862" y="-67235"/>
            <a:ext cx="1681453" cy="574871"/>
          </a:xfrm>
          <a:prstGeom prst="round2SameRect">
            <a:avLst>
              <a:gd name="adj1" fmla="val 24269"/>
              <a:gd name="adj2" fmla="val 0"/>
            </a:avLst>
          </a:prstGeom>
          <a:solidFill>
            <a:schemeClr val="bg2"/>
          </a:solidFill>
          <a:ln w="12700">
            <a:solidFill>
              <a:schemeClr val="accent5"/>
            </a:solidFill>
          </a:ln>
        </p:spPr>
        <p:style>
          <a:lnRef idx="0">
            <a:scrgbClr r="0" g="0" b="0"/>
          </a:lnRef>
          <a:fillRef idx="0">
            <a:scrgbClr r="0" g="0" b="0"/>
          </a:fillRef>
          <a:effectRef idx="0">
            <a:scrgbClr r="0" g="0" b="0"/>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Poppins-Regular"/>
              <a:ea typeface="+mn-ea"/>
              <a:cs typeface="+mn-cs"/>
            </a:endParaRPr>
          </a:p>
        </p:txBody>
      </p:sp>
      <p:grpSp>
        <p:nvGrpSpPr>
          <p:cNvPr id="4" name="Group 20">
            <a:extLst>
              <a:ext uri="{FF2B5EF4-FFF2-40B4-BE49-F238E27FC236}">
                <a16:creationId xmlns:a16="http://schemas.microsoft.com/office/drawing/2014/main" id="{D08626C5-FD72-D81F-18F9-BD55A6A90439}"/>
              </a:ext>
            </a:extLst>
          </p:cNvPr>
          <p:cNvGrpSpPr/>
          <p:nvPr/>
        </p:nvGrpSpPr>
        <p:grpSpPr>
          <a:xfrm>
            <a:off x="10299629" y="124456"/>
            <a:ext cx="1446176" cy="307777"/>
            <a:chOff x="1940295" y="2086507"/>
            <a:chExt cx="3049919" cy="649088"/>
          </a:xfrm>
        </p:grpSpPr>
        <p:grpSp>
          <p:nvGrpSpPr>
            <p:cNvPr id="14" name="Group 21">
              <a:extLst>
                <a:ext uri="{FF2B5EF4-FFF2-40B4-BE49-F238E27FC236}">
                  <a16:creationId xmlns:a16="http://schemas.microsoft.com/office/drawing/2014/main" id="{8FEAD4D7-2719-9A1A-3395-D71FF8B20BA2}"/>
                </a:ext>
              </a:extLst>
            </p:cNvPr>
            <p:cNvGrpSpPr/>
            <p:nvPr/>
          </p:nvGrpSpPr>
          <p:grpSpPr>
            <a:xfrm>
              <a:off x="1940295" y="2112018"/>
              <a:ext cx="598067" cy="598067"/>
              <a:chOff x="8582452" y="2686901"/>
              <a:chExt cx="621171" cy="621171"/>
            </a:xfrm>
          </p:grpSpPr>
          <p:sp>
            <p:nvSpPr>
              <p:cNvPr id="16" name="Oval 33">
                <a:extLst>
                  <a:ext uri="{FF2B5EF4-FFF2-40B4-BE49-F238E27FC236}">
                    <a16:creationId xmlns:a16="http://schemas.microsoft.com/office/drawing/2014/main" id="{22749A9A-263B-721B-2167-98A4ACED729F}"/>
                  </a:ext>
                </a:extLst>
              </p:cNvPr>
              <p:cNvSpPr/>
              <p:nvPr/>
            </p:nvSpPr>
            <p:spPr>
              <a:xfrm>
                <a:off x="8582452" y="2686901"/>
                <a:ext cx="621171" cy="6211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000" b="0" i="0" u="none" strike="noStrike" kern="1200" cap="none" spc="0" normalizeH="0" baseline="0" noProof="0">
                  <a:ln>
                    <a:noFill/>
                  </a:ln>
                  <a:solidFill>
                    <a:srgbClr val="000000"/>
                  </a:solidFill>
                  <a:effectLst/>
                  <a:uLnTx/>
                  <a:uFillTx/>
                  <a:latin typeface="Poppins-Regular"/>
                  <a:ea typeface="+mn-ea"/>
                  <a:cs typeface="+mn-cs"/>
                </a:endParaRPr>
              </a:p>
            </p:txBody>
          </p:sp>
          <p:pic>
            <p:nvPicPr>
              <p:cNvPr id="27" name="Graphic 37" descr="Triangle Ruler outline">
                <a:extLst>
                  <a:ext uri="{FF2B5EF4-FFF2-40B4-BE49-F238E27FC236}">
                    <a16:creationId xmlns:a16="http://schemas.microsoft.com/office/drawing/2014/main" id="{AEFB6CA8-7BDA-3663-93EB-D79A0A4A812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32494" y="2780237"/>
                <a:ext cx="390382" cy="390382"/>
              </a:xfrm>
              <a:prstGeom prst="rect">
                <a:avLst/>
              </a:prstGeom>
            </p:spPr>
          </p:pic>
        </p:grpSp>
        <p:sp>
          <p:nvSpPr>
            <p:cNvPr id="15" name="TextBox 22">
              <a:extLst>
                <a:ext uri="{FF2B5EF4-FFF2-40B4-BE49-F238E27FC236}">
                  <a16:creationId xmlns:a16="http://schemas.microsoft.com/office/drawing/2014/main" id="{0265FA87-DA48-9E54-7756-EE20FABA70AD}"/>
                </a:ext>
              </a:extLst>
            </p:cNvPr>
            <p:cNvSpPr txBox="1"/>
            <p:nvPr/>
          </p:nvSpPr>
          <p:spPr>
            <a:xfrm>
              <a:off x="2518275" y="2086507"/>
              <a:ext cx="2471939" cy="649088"/>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err="1">
                  <a:ln>
                    <a:noFill/>
                  </a:ln>
                  <a:solidFill>
                    <a:srgbClr val="FC3D80"/>
                  </a:solidFill>
                  <a:effectLst/>
                  <a:uLnTx/>
                  <a:uFillTx/>
                  <a:latin typeface="Poppins-SemiBold"/>
                  <a:ea typeface="+mn-ea"/>
                  <a:cs typeface="+mn-cs"/>
                </a:rPr>
                <a:t>Alineación</a:t>
              </a:r>
              <a:endParaRPr kumimoji="0" lang="en-GB" sz="1400" b="1" i="0" u="none" strike="noStrike" kern="0" cap="none" spc="0" normalizeH="0" baseline="0" noProof="0">
                <a:ln>
                  <a:noFill/>
                </a:ln>
                <a:solidFill>
                  <a:srgbClr val="FC3D80"/>
                </a:solidFill>
                <a:effectLst/>
                <a:uLnTx/>
                <a:uFillTx/>
                <a:latin typeface="Poppins-SemiBold"/>
                <a:ea typeface="+mn-ea"/>
                <a:cs typeface="+mn-cs"/>
              </a:endParaRPr>
            </a:p>
          </p:txBody>
        </p:sp>
      </p:grpSp>
    </p:spTree>
    <p:extLst>
      <p:ext uri="{BB962C8B-B14F-4D97-AF65-F5344CB8AC3E}">
        <p14:creationId xmlns:p14="http://schemas.microsoft.com/office/powerpoint/2010/main" val="2724142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1">
            <a:extLst>
              <a:ext uri="{FF2B5EF4-FFF2-40B4-BE49-F238E27FC236}">
                <a16:creationId xmlns:a16="http://schemas.microsoft.com/office/drawing/2014/main" id="{129A87A1-094C-1FE7-D1D1-3CD416CE7804}"/>
              </a:ext>
            </a:extLst>
          </p:cNvPr>
          <p:cNvPicPr>
            <a:picLocks noGrp="1" noChangeAspect="1"/>
          </p:cNvPicPr>
          <p:nvPr>
            <p:ph type="pic" sz="quarter" idx="14"/>
          </p:nvPr>
        </p:nvPicPr>
        <p:blipFill>
          <a:blip r:embed="rId3"/>
          <a:srcRect l="27" r="27"/>
          <a:stretch>
            <a:fillRect/>
          </a:stretch>
        </p:blipFill>
        <p:spPr/>
      </p:pic>
      <p:pic>
        <p:nvPicPr>
          <p:cNvPr id="60" name="Graphic 59">
            <a:extLst>
              <a:ext uri="{FF2B5EF4-FFF2-40B4-BE49-F238E27FC236}">
                <a16:creationId xmlns:a16="http://schemas.microsoft.com/office/drawing/2014/main" id="{0C1BD4EB-3868-4293-F6AB-14D40953A1A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5436" y="6362533"/>
            <a:ext cx="1169392" cy="330727"/>
          </a:xfrm>
          <a:prstGeom prst="rect">
            <a:avLst/>
          </a:prstGeom>
        </p:spPr>
      </p:pic>
      <p:grpSp>
        <p:nvGrpSpPr>
          <p:cNvPr id="73" name="Group 72">
            <a:extLst>
              <a:ext uri="{FF2B5EF4-FFF2-40B4-BE49-F238E27FC236}">
                <a16:creationId xmlns:a16="http://schemas.microsoft.com/office/drawing/2014/main" id="{66D97D18-2DB0-6FBE-B247-5B32934FE7C4}"/>
              </a:ext>
            </a:extLst>
          </p:cNvPr>
          <p:cNvGrpSpPr/>
          <p:nvPr/>
        </p:nvGrpSpPr>
        <p:grpSpPr>
          <a:xfrm>
            <a:off x="5135467" y="0"/>
            <a:ext cx="7056533" cy="6858000"/>
            <a:chOff x="5135467" y="0"/>
            <a:chExt cx="7056533" cy="6858000"/>
          </a:xfrm>
        </p:grpSpPr>
        <p:grpSp>
          <p:nvGrpSpPr>
            <p:cNvPr id="18" name="Group 17">
              <a:extLst>
                <a:ext uri="{FF2B5EF4-FFF2-40B4-BE49-F238E27FC236}">
                  <a16:creationId xmlns:a16="http://schemas.microsoft.com/office/drawing/2014/main" id="{87B569BC-CDBB-27D6-16B1-09AA7992020C}"/>
                </a:ext>
              </a:extLst>
            </p:cNvPr>
            <p:cNvGrpSpPr/>
            <p:nvPr/>
          </p:nvGrpSpPr>
          <p:grpSpPr>
            <a:xfrm>
              <a:off x="5345289" y="389314"/>
              <a:ext cx="6062787" cy="6079372"/>
              <a:chOff x="5345289" y="389314"/>
              <a:chExt cx="6062787" cy="6079372"/>
            </a:xfrm>
          </p:grpSpPr>
          <p:sp>
            <p:nvSpPr>
              <p:cNvPr id="20" name="Freeform 19">
                <a:extLst>
                  <a:ext uri="{FF2B5EF4-FFF2-40B4-BE49-F238E27FC236}">
                    <a16:creationId xmlns:a16="http://schemas.microsoft.com/office/drawing/2014/main" id="{79DD9EB9-9A11-2052-2A63-F05E4DC9C5E8}"/>
                  </a:ext>
                </a:extLst>
              </p:cNvPr>
              <p:cNvSpPr/>
              <p:nvPr/>
            </p:nvSpPr>
            <p:spPr>
              <a:xfrm>
                <a:off x="5345289" y="389314"/>
                <a:ext cx="2979005" cy="2977535"/>
              </a:xfrm>
              <a:custGeom>
                <a:avLst/>
                <a:gdLst>
                  <a:gd name="connsiteX0" fmla="*/ 2572233 w 2573506"/>
                  <a:gd name="connsiteY0" fmla="*/ 0 h 2572236"/>
                  <a:gd name="connsiteX1" fmla="*/ 2572233 w 2573506"/>
                  <a:gd name="connsiteY1" fmla="*/ 142684 h 2572236"/>
                  <a:gd name="connsiteX2" fmla="*/ 2573506 w 2573506"/>
                  <a:gd name="connsiteY2" fmla="*/ 142684 h 2572236"/>
                  <a:gd name="connsiteX3" fmla="*/ 2573506 w 2573506"/>
                  <a:gd name="connsiteY3" fmla="*/ 1062736 h 2572236"/>
                  <a:gd name="connsiteX4" fmla="*/ 2572233 w 2573506"/>
                  <a:gd name="connsiteY4" fmla="*/ 1062736 h 2572236"/>
                  <a:gd name="connsiteX5" fmla="*/ 2572233 w 2573506"/>
                  <a:gd name="connsiteY5" fmla="*/ 1211105 h 2572236"/>
                  <a:gd name="connsiteX6" fmla="*/ 2572234 w 2573506"/>
                  <a:gd name="connsiteY6" fmla="*/ 1211105 h 2572236"/>
                  <a:gd name="connsiteX7" fmla="*/ 2572234 w 2573506"/>
                  <a:gd name="connsiteY7" fmla="*/ 1511286 h 2572236"/>
                  <a:gd name="connsiteX8" fmla="*/ 2504193 w 2573506"/>
                  <a:gd name="connsiteY8" fmla="*/ 1514721 h 2572236"/>
                  <a:gd name="connsiteX9" fmla="*/ 1502254 w 2573506"/>
                  <a:gd name="connsiteY9" fmla="*/ 2516661 h 2572236"/>
                  <a:gd name="connsiteX10" fmla="*/ 1499448 w 2573506"/>
                  <a:gd name="connsiteY10" fmla="*/ 2572236 h 2572236"/>
                  <a:gd name="connsiteX11" fmla="*/ 1224473 w 2573506"/>
                  <a:gd name="connsiteY11" fmla="*/ 2572236 h 2572236"/>
                  <a:gd name="connsiteX12" fmla="*/ 1224473 w 2573506"/>
                  <a:gd name="connsiteY12" fmla="*/ 2572235 h 2572236"/>
                  <a:gd name="connsiteX13" fmla="*/ 1116361 w 2573506"/>
                  <a:gd name="connsiteY13" fmla="*/ 2572235 h 2572236"/>
                  <a:gd name="connsiteX14" fmla="*/ 825525 w 2573506"/>
                  <a:gd name="connsiteY14" fmla="*/ 2572235 h 2572236"/>
                  <a:gd name="connsiteX15" fmla="*/ 383107 w 2573506"/>
                  <a:gd name="connsiteY15" fmla="*/ 2572235 h 2572236"/>
                  <a:gd name="connsiteX16" fmla="*/ 154670 w 2573506"/>
                  <a:gd name="connsiteY16" fmla="*/ 2572235 h 2572236"/>
                  <a:gd name="connsiteX17" fmla="*/ 0 w 2573506"/>
                  <a:gd name="connsiteY17" fmla="*/ 2572235 h 2572236"/>
                  <a:gd name="connsiteX18" fmla="*/ 2572233 w 2573506"/>
                  <a:gd name="connsiteY18" fmla="*/ 0 h 257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73506" h="2572236">
                    <a:moveTo>
                      <a:pt x="2572233" y="0"/>
                    </a:moveTo>
                    <a:lnTo>
                      <a:pt x="2572233" y="142684"/>
                    </a:lnTo>
                    <a:lnTo>
                      <a:pt x="2573506" y="142684"/>
                    </a:lnTo>
                    <a:lnTo>
                      <a:pt x="2573506" y="1062736"/>
                    </a:lnTo>
                    <a:lnTo>
                      <a:pt x="2572233" y="1062736"/>
                    </a:lnTo>
                    <a:lnTo>
                      <a:pt x="2572233" y="1211105"/>
                    </a:lnTo>
                    <a:lnTo>
                      <a:pt x="2572234" y="1211105"/>
                    </a:lnTo>
                    <a:lnTo>
                      <a:pt x="2572234" y="1511286"/>
                    </a:lnTo>
                    <a:lnTo>
                      <a:pt x="2504193" y="1514721"/>
                    </a:lnTo>
                    <a:cubicBezTo>
                      <a:pt x="1975899" y="1568373"/>
                      <a:pt x="1555905" y="1988366"/>
                      <a:pt x="1502254" y="2516661"/>
                    </a:cubicBezTo>
                    <a:lnTo>
                      <a:pt x="1499448" y="2572236"/>
                    </a:lnTo>
                    <a:lnTo>
                      <a:pt x="1224473" y="2572236"/>
                    </a:lnTo>
                    <a:lnTo>
                      <a:pt x="1224473" y="2572235"/>
                    </a:lnTo>
                    <a:lnTo>
                      <a:pt x="1116361" y="2572235"/>
                    </a:lnTo>
                    <a:lnTo>
                      <a:pt x="825525" y="2572235"/>
                    </a:lnTo>
                    <a:lnTo>
                      <a:pt x="383107" y="2572235"/>
                    </a:lnTo>
                    <a:lnTo>
                      <a:pt x="154670" y="2572235"/>
                    </a:lnTo>
                    <a:lnTo>
                      <a:pt x="0" y="2572235"/>
                    </a:lnTo>
                    <a:cubicBezTo>
                      <a:pt x="0" y="1151629"/>
                      <a:pt x="1151628" y="0"/>
                      <a:pt x="25722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21" name="Freeform 20">
                <a:extLst>
                  <a:ext uri="{FF2B5EF4-FFF2-40B4-BE49-F238E27FC236}">
                    <a16:creationId xmlns:a16="http://schemas.microsoft.com/office/drawing/2014/main" id="{277DB8B2-1FF9-AD82-2034-76C722C70DC8}"/>
                  </a:ext>
                </a:extLst>
              </p:cNvPr>
              <p:cNvSpPr/>
              <p:nvPr/>
            </p:nvSpPr>
            <p:spPr>
              <a:xfrm>
                <a:off x="8424327" y="389315"/>
                <a:ext cx="2983749" cy="2977535"/>
              </a:xfrm>
              <a:custGeom>
                <a:avLst/>
                <a:gdLst>
                  <a:gd name="connsiteX0" fmla="*/ 0 w 2577604"/>
                  <a:gd name="connsiteY0" fmla="*/ 0 h 2572236"/>
                  <a:gd name="connsiteX1" fmla="*/ 2577604 w 2577604"/>
                  <a:gd name="connsiteY1" fmla="*/ 2572235 h 2572236"/>
                  <a:gd name="connsiteX2" fmla="*/ 2186404 w 2577604"/>
                  <a:gd name="connsiteY2" fmla="*/ 2572235 h 2572236"/>
                  <a:gd name="connsiteX3" fmla="*/ 2186404 w 2577604"/>
                  <a:gd name="connsiteY3" fmla="*/ 2572234 h 2572236"/>
                  <a:gd name="connsiteX4" fmla="*/ 1743066 w 2577604"/>
                  <a:gd name="connsiteY4" fmla="*/ 2572234 h 2572236"/>
                  <a:gd name="connsiteX5" fmla="*/ 1743066 w 2577604"/>
                  <a:gd name="connsiteY5" fmla="*/ 2572235 h 2572236"/>
                  <a:gd name="connsiteX6" fmla="*/ 1345851 w 2577604"/>
                  <a:gd name="connsiteY6" fmla="*/ 2572235 h 2572236"/>
                  <a:gd name="connsiteX7" fmla="*/ 1345851 w 2577604"/>
                  <a:gd name="connsiteY7" fmla="*/ 2572236 h 2572236"/>
                  <a:gd name="connsiteX8" fmla="*/ 1078555 w 2577604"/>
                  <a:gd name="connsiteY8" fmla="*/ 2572236 h 2572236"/>
                  <a:gd name="connsiteX9" fmla="*/ 1075749 w 2577604"/>
                  <a:gd name="connsiteY9" fmla="*/ 2516659 h 2572236"/>
                  <a:gd name="connsiteX10" fmla="*/ 73810 w 2577604"/>
                  <a:gd name="connsiteY10" fmla="*/ 1514719 h 2572236"/>
                  <a:gd name="connsiteX11" fmla="*/ 0 w 2577604"/>
                  <a:gd name="connsiteY11" fmla="*/ 1510992 h 2572236"/>
                  <a:gd name="connsiteX12" fmla="*/ 0 w 2577604"/>
                  <a:gd name="connsiteY12" fmla="*/ 1235270 h 2572236"/>
                  <a:gd name="connsiteX13" fmla="*/ 0 w 2577604"/>
                  <a:gd name="connsiteY13" fmla="*/ 1211104 h 2572236"/>
                  <a:gd name="connsiteX14" fmla="*/ 0 w 2577604"/>
                  <a:gd name="connsiteY14" fmla="*/ 998130 h 2572236"/>
                  <a:gd name="connsiteX15" fmla="*/ 0 w 2577604"/>
                  <a:gd name="connsiteY15" fmla="*/ 828762 h 2572236"/>
                  <a:gd name="connsiteX16" fmla="*/ 0 w 2577604"/>
                  <a:gd name="connsiteY16" fmla="*/ 376267 h 2572236"/>
                  <a:gd name="connsiteX17" fmla="*/ 0 w 2577604"/>
                  <a:gd name="connsiteY17" fmla="*/ 142682 h 257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77604" h="2572236">
                    <a:moveTo>
                      <a:pt x="0" y="0"/>
                    </a:moveTo>
                    <a:cubicBezTo>
                      <a:pt x="1423572" y="0"/>
                      <a:pt x="2577604" y="1151629"/>
                      <a:pt x="2577604" y="2572235"/>
                    </a:cubicBezTo>
                    <a:lnTo>
                      <a:pt x="2186404" y="2572235"/>
                    </a:lnTo>
                    <a:lnTo>
                      <a:pt x="2186404" y="2572234"/>
                    </a:lnTo>
                    <a:lnTo>
                      <a:pt x="1743066" y="2572234"/>
                    </a:lnTo>
                    <a:lnTo>
                      <a:pt x="1743066" y="2572235"/>
                    </a:lnTo>
                    <a:lnTo>
                      <a:pt x="1345851" y="2572235"/>
                    </a:lnTo>
                    <a:lnTo>
                      <a:pt x="1345851" y="2572236"/>
                    </a:lnTo>
                    <a:lnTo>
                      <a:pt x="1078555" y="2572236"/>
                    </a:lnTo>
                    <a:lnTo>
                      <a:pt x="1075749" y="2516659"/>
                    </a:lnTo>
                    <a:cubicBezTo>
                      <a:pt x="1022097" y="1988364"/>
                      <a:pt x="602104" y="1568371"/>
                      <a:pt x="73810" y="1514719"/>
                    </a:cubicBezTo>
                    <a:lnTo>
                      <a:pt x="0" y="1510992"/>
                    </a:lnTo>
                    <a:lnTo>
                      <a:pt x="0" y="1235270"/>
                    </a:lnTo>
                    <a:lnTo>
                      <a:pt x="0" y="1211104"/>
                    </a:lnTo>
                    <a:lnTo>
                      <a:pt x="0" y="998130"/>
                    </a:lnTo>
                    <a:lnTo>
                      <a:pt x="0" y="828762"/>
                    </a:lnTo>
                    <a:lnTo>
                      <a:pt x="0" y="376267"/>
                    </a:lnTo>
                    <a:lnTo>
                      <a:pt x="0" y="14268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22" name="Freeform 21">
                <a:extLst>
                  <a:ext uri="{FF2B5EF4-FFF2-40B4-BE49-F238E27FC236}">
                    <a16:creationId xmlns:a16="http://schemas.microsoft.com/office/drawing/2014/main" id="{4A8A410F-6328-4587-5699-EEB3B46E2480}"/>
                  </a:ext>
                </a:extLst>
              </p:cNvPr>
              <p:cNvSpPr/>
              <p:nvPr/>
            </p:nvSpPr>
            <p:spPr>
              <a:xfrm>
                <a:off x="8424327" y="3489415"/>
                <a:ext cx="2981618" cy="2977539"/>
              </a:xfrm>
              <a:custGeom>
                <a:avLst/>
                <a:gdLst>
                  <a:gd name="connsiteX0" fmla="*/ 1574207 w 2575763"/>
                  <a:gd name="connsiteY0" fmla="*/ 0 h 2572239"/>
                  <a:gd name="connsiteX1" fmla="*/ 2336003 w 2575763"/>
                  <a:gd name="connsiteY1" fmla="*/ 0 h 2572239"/>
                  <a:gd name="connsiteX2" fmla="*/ 2336003 w 2575763"/>
                  <a:gd name="connsiteY2" fmla="*/ 4 h 2572239"/>
                  <a:gd name="connsiteX3" fmla="*/ 2575763 w 2575763"/>
                  <a:gd name="connsiteY3" fmla="*/ 4 h 2572239"/>
                  <a:gd name="connsiteX4" fmla="*/ 1 w 2575763"/>
                  <a:gd name="connsiteY4" fmla="*/ 2572239 h 2572239"/>
                  <a:gd name="connsiteX5" fmla="*/ 1 w 2575763"/>
                  <a:gd name="connsiteY5" fmla="*/ 2219561 h 2572239"/>
                  <a:gd name="connsiteX6" fmla="*/ 0 w 2575763"/>
                  <a:gd name="connsiteY6" fmla="*/ 2219561 h 2572239"/>
                  <a:gd name="connsiteX7" fmla="*/ 0 w 2575763"/>
                  <a:gd name="connsiteY7" fmla="*/ 1256889 h 2572239"/>
                  <a:gd name="connsiteX8" fmla="*/ 1 w 2575763"/>
                  <a:gd name="connsiteY8" fmla="*/ 1256889 h 2572239"/>
                  <a:gd name="connsiteX9" fmla="*/ 1 w 2575763"/>
                  <a:gd name="connsiteY9" fmla="*/ 1073748 h 2572239"/>
                  <a:gd name="connsiteX10" fmla="*/ 73811 w 2575763"/>
                  <a:gd name="connsiteY10" fmla="*/ 1070021 h 2572239"/>
                  <a:gd name="connsiteX11" fmla="*/ 1075749 w 2575763"/>
                  <a:gd name="connsiteY11" fmla="*/ 68082 h 2572239"/>
                  <a:gd name="connsiteX12" fmla="*/ 1079187 w 2575763"/>
                  <a:gd name="connsiteY12" fmla="*/ 3 h 2572239"/>
                  <a:gd name="connsiteX13" fmla="*/ 1345853 w 2575763"/>
                  <a:gd name="connsiteY13" fmla="*/ 3 h 2572239"/>
                  <a:gd name="connsiteX14" fmla="*/ 1345853 w 2575763"/>
                  <a:gd name="connsiteY14" fmla="*/ 4 h 2572239"/>
                  <a:gd name="connsiteX15" fmla="*/ 1574207 w 2575763"/>
                  <a:gd name="connsiteY15" fmla="*/ 4 h 2572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75763" h="2572239">
                    <a:moveTo>
                      <a:pt x="1574207" y="0"/>
                    </a:moveTo>
                    <a:lnTo>
                      <a:pt x="2336003" y="0"/>
                    </a:lnTo>
                    <a:lnTo>
                      <a:pt x="2336003" y="4"/>
                    </a:lnTo>
                    <a:lnTo>
                      <a:pt x="2575763" y="4"/>
                    </a:lnTo>
                    <a:cubicBezTo>
                      <a:pt x="2575763" y="1420611"/>
                      <a:pt x="1422555" y="2572239"/>
                      <a:pt x="1" y="2572239"/>
                    </a:cubicBezTo>
                    <a:lnTo>
                      <a:pt x="1" y="2219561"/>
                    </a:lnTo>
                    <a:lnTo>
                      <a:pt x="0" y="2219561"/>
                    </a:lnTo>
                    <a:lnTo>
                      <a:pt x="0" y="1256889"/>
                    </a:lnTo>
                    <a:lnTo>
                      <a:pt x="1" y="1256889"/>
                    </a:lnTo>
                    <a:lnTo>
                      <a:pt x="1" y="1073748"/>
                    </a:lnTo>
                    <a:lnTo>
                      <a:pt x="73811" y="1070021"/>
                    </a:lnTo>
                    <a:cubicBezTo>
                      <a:pt x="602105" y="1016370"/>
                      <a:pt x="1022097" y="596376"/>
                      <a:pt x="1075749" y="68082"/>
                    </a:cubicBezTo>
                    <a:lnTo>
                      <a:pt x="1079187" y="3"/>
                    </a:lnTo>
                    <a:lnTo>
                      <a:pt x="1345853" y="3"/>
                    </a:lnTo>
                    <a:lnTo>
                      <a:pt x="1345853" y="4"/>
                    </a:lnTo>
                    <a:lnTo>
                      <a:pt x="1574207" y="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23" name="Freeform 22">
                <a:extLst>
                  <a:ext uri="{FF2B5EF4-FFF2-40B4-BE49-F238E27FC236}">
                    <a16:creationId xmlns:a16="http://schemas.microsoft.com/office/drawing/2014/main" id="{3442245C-5127-5FED-1A58-C898F22B1057}"/>
                  </a:ext>
                </a:extLst>
              </p:cNvPr>
              <p:cNvSpPr/>
              <p:nvPr/>
            </p:nvSpPr>
            <p:spPr>
              <a:xfrm>
                <a:off x="5345292" y="3489416"/>
                <a:ext cx="2971652" cy="2979270"/>
              </a:xfrm>
              <a:custGeom>
                <a:avLst/>
                <a:gdLst>
                  <a:gd name="connsiteX0" fmla="*/ 239097 w 2567154"/>
                  <a:gd name="connsiteY0" fmla="*/ 0 h 2573735"/>
                  <a:gd name="connsiteX1" fmla="*/ 1046842 w 2567154"/>
                  <a:gd name="connsiteY1" fmla="*/ 0 h 2573735"/>
                  <a:gd name="connsiteX2" fmla="*/ 1046842 w 2567154"/>
                  <a:gd name="connsiteY2" fmla="*/ 1 h 2573735"/>
                  <a:gd name="connsiteX3" fmla="*/ 1234354 w 2567154"/>
                  <a:gd name="connsiteY3" fmla="*/ 1 h 2573735"/>
                  <a:gd name="connsiteX4" fmla="*/ 1234354 w 2567154"/>
                  <a:gd name="connsiteY4" fmla="*/ 4 h 2573735"/>
                  <a:gd name="connsiteX5" fmla="*/ 1498815 w 2567154"/>
                  <a:gd name="connsiteY5" fmla="*/ 4 h 2573735"/>
                  <a:gd name="connsiteX6" fmla="*/ 1502253 w 2567154"/>
                  <a:gd name="connsiteY6" fmla="*/ 68081 h 2573735"/>
                  <a:gd name="connsiteX7" fmla="*/ 2504192 w 2567154"/>
                  <a:gd name="connsiteY7" fmla="*/ 1070020 h 2573735"/>
                  <a:gd name="connsiteX8" fmla="*/ 2565992 w 2567154"/>
                  <a:gd name="connsiteY8" fmla="*/ 1073141 h 2573735"/>
                  <a:gd name="connsiteX9" fmla="*/ 2565992 w 2567154"/>
                  <a:gd name="connsiteY9" fmla="*/ 1089677 h 2573735"/>
                  <a:gd name="connsiteX10" fmla="*/ 2567154 w 2567154"/>
                  <a:gd name="connsiteY10" fmla="*/ 1089677 h 2573735"/>
                  <a:gd name="connsiteX11" fmla="*/ 2567154 w 2567154"/>
                  <a:gd name="connsiteY11" fmla="*/ 2573735 h 2573735"/>
                  <a:gd name="connsiteX12" fmla="*/ 2307528 w 2567154"/>
                  <a:gd name="connsiteY12" fmla="*/ 2560606 h 2573735"/>
                  <a:gd name="connsiteX13" fmla="*/ 0 w 2567154"/>
                  <a:gd name="connsiteY13" fmla="*/ 1 h 2573735"/>
                  <a:gd name="connsiteX14" fmla="*/ 239097 w 2567154"/>
                  <a:gd name="connsiteY14" fmla="*/ 1 h 2573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67154" h="2573735">
                    <a:moveTo>
                      <a:pt x="239097" y="0"/>
                    </a:moveTo>
                    <a:lnTo>
                      <a:pt x="1046842" y="0"/>
                    </a:lnTo>
                    <a:lnTo>
                      <a:pt x="1046842" y="1"/>
                    </a:lnTo>
                    <a:lnTo>
                      <a:pt x="1234354" y="1"/>
                    </a:lnTo>
                    <a:lnTo>
                      <a:pt x="1234354" y="4"/>
                    </a:lnTo>
                    <a:lnTo>
                      <a:pt x="1498815" y="4"/>
                    </a:lnTo>
                    <a:lnTo>
                      <a:pt x="1502253" y="68081"/>
                    </a:lnTo>
                    <a:cubicBezTo>
                      <a:pt x="1555904" y="596375"/>
                      <a:pt x="1975897" y="1016369"/>
                      <a:pt x="2504192" y="1070020"/>
                    </a:cubicBezTo>
                    <a:lnTo>
                      <a:pt x="2565992" y="1073141"/>
                    </a:lnTo>
                    <a:lnTo>
                      <a:pt x="2565992" y="1089677"/>
                    </a:lnTo>
                    <a:lnTo>
                      <a:pt x="2567154" y="1089677"/>
                    </a:lnTo>
                    <a:lnTo>
                      <a:pt x="2567154" y="2573735"/>
                    </a:lnTo>
                    <a:lnTo>
                      <a:pt x="2307528" y="2560606"/>
                    </a:lnTo>
                    <a:cubicBezTo>
                      <a:pt x="1011424" y="2428796"/>
                      <a:pt x="0" y="1332678"/>
                      <a:pt x="0" y="1"/>
                    </a:cubicBezTo>
                    <a:lnTo>
                      <a:pt x="239097" y="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grpSp>
            <p:nvGrpSpPr>
              <p:cNvPr id="24" name="Group 23">
                <a:extLst>
                  <a:ext uri="{FF2B5EF4-FFF2-40B4-BE49-F238E27FC236}">
                    <a16:creationId xmlns:a16="http://schemas.microsoft.com/office/drawing/2014/main" id="{24459DA0-85C7-D5F8-A749-238285BECF6B}"/>
                  </a:ext>
                </a:extLst>
              </p:cNvPr>
              <p:cNvGrpSpPr/>
              <p:nvPr/>
            </p:nvGrpSpPr>
            <p:grpSpPr>
              <a:xfrm>
                <a:off x="10038811" y="3114412"/>
                <a:ext cx="618056" cy="618056"/>
                <a:chOff x="12264617" y="3634638"/>
                <a:chExt cx="533927" cy="533927"/>
              </a:xfrm>
            </p:grpSpPr>
            <p:sp>
              <p:nvSpPr>
                <p:cNvPr id="51" name="Oval 50">
                  <a:extLst>
                    <a:ext uri="{FF2B5EF4-FFF2-40B4-BE49-F238E27FC236}">
                      <a16:creationId xmlns:a16="http://schemas.microsoft.com/office/drawing/2014/main" id="{C05FB97B-CC93-EA0B-8108-0D8C0AFBF5B8}"/>
                    </a:ext>
                  </a:extLst>
                </p:cNvPr>
                <p:cNvSpPr/>
                <p:nvPr/>
              </p:nvSpPr>
              <p:spPr>
                <a:xfrm>
                  <a:off x="12264617" y="3634638"/>
                  <a:ext cx="533927" cy="533927"/>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52" name="L-Shape 24">
                  <a:extLst>
                    <a:ext uri="{FF2B5EF4-FFF2-40B4-BE49-F238E27FC236}">
                      <a16:creationId xmlns:a16="http://schemas.microsoft.com/office/drawing/2014/main" id="{B15286AC-F190-1EE3-26AD-3AC2D2BEEA93}"/>
                    </a:ext>
                  </a:extLst>
                </p:cNvPr>
                <p:cNvSpPr/>
                <p:nvPr/>
              </p:nvSpPr>
              <p:spPr>
                <a:xfrm rot="2700000" flipH="1">
                  <a:off x="12439126" y="3774247"/>
                  <a:ext cx="184909" cy="184909"/>
                </a:xfrm>
                <a:prstGeom prst="corner">
                  <a:avLst>
                    <a:gd name="adj1" fmla="val 17364"/>
                    <a:gd name="adj2" fmla="val 17364"/>
                  </a:avLst>
                </a:prstGeom>
                <a:solidFill>
                  <a:schemeClr val="bg2">
                    <a:lumMod val="7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Poppins" pitchFamily="2" charset="77"/>
                    <a:ea typeface="+mn-ea"/>
                    <a:cs typeface="Poppins" pitchFamily="2" charset="77"/>
                  </a:endParaRPr>
                </a:p>
              </p:txBody>
            </p:sp>
          </p:grpSp>
          <p:sp>
            <p:nvSpPr>
              <p:cNvPr id="25" name="TextBox 24">
                <a:extLst>
                  <a:ext uri="{FF2B5EF4-FFF2-40B4-BE49-F238E27FC236}">
                    <a16:creationId xmlns:a16="http://schemas.microsoft.com/office/drawing/2014/main" id="{5D041CBC-188F-498C-20A3-7F68B749A59D}"/>
                  </a:ext>
                </a:extLst>
              </p:cNvPr>
              <p:cNvSpPr txBox="1"/>
              <p:nvPr/>
            </p:nvSpPr>
            <p:spPr>
              <a:xfrm rot="18864559">
                <a:off x="6165332" y="1930033"/>
                <a:ext cx="2108973" cy="583264"/>
              </a:xfrm>
              <a:prstGeom prst="rect">
                <a:avLst/>
              </a:prstGeom>
              <a:noFill/>
            </p:spPr>
            <p:txBody>
              <a:bodyPr wrap="none" rtlCol="0" anchor="ctr">
                <a:prstTxWarp prst="textArchUp">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a:ln>
                      <a:noFill/>
                    </a:ln>
                    <a:solidFill>
                      <a:srgbClr val="F5F5F5">
                        <a:lumMod val="75000"/>
                      </a:srgbClr>
                    </a:solidFill>
                    <a:effectLst/>
                    <a:uLnTx/>
                    <a:uFillTx/>
                    <a:latin typeface="Poppins" pitchFamily="2" charset="77"/>
                    <a:ea typeface="+mn-ea"/>
                    <a:cs typeface="Poppins" pitchFamily="2" charset="77"/>
                  </a:rPr>
                  <a:t>Audience</a:t>
                </a:r>
              </a:p>
            </p:txBody>
          </p:sp>
          <p:sp>
            <p:nvSpPr>
              <p:cNvPr id="26" name="Rectangle 25">
                <a:extLst>
                  <a:ext uri="{FF2B5EF4-FFF2-40B4-BE49-F238E27FC236}">
                    <a16:creationId xmlns:a16="http://schemas.microsoft.com/office/drawing/2014/main" id="{89545C98-CC64-D7A6-C253-754574318E12}"/>
                  </a:ext>
                </a:extLst>
              </p:cNvPr>
              <p:cNvSpPr/>
              <p:nvPr/>
            </p:nvSpPr>
            <p:spPr>
              <a:xfrm rot="2870013">
                <a:off x="8365533" y="1850059"/>
                <a:ext cx="2182239" cy="583264"/>
              </a:xfrm>
              <a:prstGeom prst="rect">
                <a:avLst/>
              </a:prstGeom>
            </p:spPr>
            <p:txBody>
              <a:bodyPr wrap="none" anchor="ctr">
                <a:prstTxWarp prst="textArchUp">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a:ln>
                      <a:noFill/>
                    </a:ln>
                    <a:solidFill>
                      <a:srgbClr val="F5F5F5">
                        <a:lumMod val="75000"/>
                      </a:srgbClr>
                    </a:solidFill>
                    <a:effectLst/>
                    <a:uLnTx/>
                    <a:uFillTx/>
                    <a:latin typeface="Poppins" pitchFamily="2" charset="77"/>
                    <a:ea typeface="+mn-ea"/>
                    <a:cs typeface="Poppins" pitchFamily="2" charset="77"/>
                  </a:rPr>
                  <a:t>Allocation</a:t>
                </a:r>
              </a:p>
            </p:txBody>
          </p:sp>
          <p:sp>
            <p:nvSpPr>
              <p:cNvPr id="27" name="Rectangle 26">
                <a:extLst>
                  <a:ext uri="{FF2B5EF4-FFF2-40B4-BE49-F238E27FC236}">
                    <a16:creationId xmlns:a16="http://schemas.microsoft.com/office/drawing/2014/main" id="{1A52DE34-6680-7802-F815-A0134B6FD1B2}"/>
                  </a:ext>
                </a:extLst>
              </p:cNvPr>
              <p:cNvSpPr/>
              <p:nvPr/>
            </p:nvSpPr>
            <p:spPr>
              <a:xfrm rot="18914344">
                <a:off x="8391559" y="4040115"/>
                <a:ext cx="2173304" cy="1018669"/>
              </a:xfrm>
              <a:prstGeom prst="rect">
                <a:avLst/>
              </a:prstGeom>
            </p:spPr>
            <p:txBody>
              <a:bodyPr wrap="none" anchor="ctr">
                <a:prstTxWarp prst="textArchDown">
                  <a:avLst>
                    <a:gd name="adj" fmla="val 976732"/>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a:ln>
                      <a:noFill/>
                    </a:ln>
                    <a:solidFill>
                      <a:srgbClr val="F5F5F5">
                        <a:lumMod val="75000"/>
                      </a:srgbClr>
                    </a:solidFill>
                    <a:effectLst/>
                    <a:uLnTx/>
                    <a:uFillTx/>
                    <a:latin typeface="Poppins" pitchFamily="2" charset="77"/>
                    <a:ea typeface="+mn-ea"/>
                    <a:cs typeface="Poppins" pitchFamily="2" charset="77"/>
                  </a:rPr>
                  <a:t>Activation</a:t>
                </a:r>
              </a:p>
            </p:txBody>
          </p:sp>
          <p:sp>
            <p:nvSpPr>
              <p:cNvPr id="28" name="Rectangle 27">
                <a:extLst>
                  <a:ext uri="{FF2B5EF4-FFF2-40B4-BE49-F238E27FC236}">
                    <a16:creationId xmlns:a16="http://schemas.microsoft.com/office/drawing/2014/main" id="{5B2724D8-6C06-9B7A-98D1-F49BAC6678EB}"/>
                  </a:ext>
                </a:extLst>
              </p:cNvPr>
              <p:cNvSpPr/>
              <p:nvPr/>
            </p:nvSpPr>
            <p:spPr>
              <a:xfrm rot="2812719">
                <a:off x="6020890" y="4390819"/>
                <a:ext cx="2182239" cy="583264"/>
              </a:xfrm>
              <a:prstGeom prst="rect">
                <a:avLst/>
              </a:prstGeom>
            </p:spPr>
            <p:txBody>
              <a:bodyPr wrap="none" anchor="ctr">
                <a:prstTxWarp prst="textArchDown">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a:ln>
                      <a:noFill/>
                    </a:ln>
                    <a:solidFill>
                      <a:srgbClr val="F5F5F5">
                        <a:lumMod val="75000"/>
                      </a:srgbClr>
                    </a:solidFill>
                    <a:effectLst/>
                    <a:uLnTx/>
                    <a:uFillTx/>
                    <a:latin typeface="Poppins" pitchFamily="2" charset="77"/>
                    <a:ea typeface="+mn-ea"/>
                    <a:cs typeface="Poppins" pitchFamily="2" charset="77"/>
                  </a:rPr>
                  <a:t>Attribution</a:t>
                </a:r>
              </a:p>
            </p:txBody>
          </p:sp>
          <p:grpSp>
            <p:nvGrpSpPr>
              <p:cNvPr id="29" name="Group 28">
                <a:extLst>
                  <a:ext uri="{FF2B5EF4-FFF2-40B4-BE49-F238E27FC236}">
                    <a16:creationId xmlns:a16="http://schemas.microsoft.com/office/drawing/2014/main" id="{75D5D25B-99CE-332E-A810-D64A7EA8F5C6}"/>
                  </a:ext>
                </a:extLst>
              </p:cNvPr>
              <p:cNvGrpSpPr/>
              <p:nvPr/>
            </p:nvGrpSpPr>
            <p:grpSpPr>
              <a:xfrm>
                <a:off x="8076720" y="1081427"/>
                <a:ext cx="618056" cy="618056"/>
                <a:chOff x="12264617" y="1548657"/>
                <a:chExt cx="533927" cy="533927"/>
              </a:xfrm>
            </p:grpSpPr>
            <p:sp>
              <p:nvSpPr>
                <p:cNvPr id="47" name="Oval 46">
                  <a:extLst>
                    <a:ext uri="{FF2B5EF4-FFF2-40B4-BE49-F238E27FC236}">
                      <a16:creationId xmlns:a16="http://schemas.microsoft.com/office/drawing/2014/main" id="{82F1450E-AB51-630D-5524-E477A90EAFDC}"/>
                    </a:ext>
                  </a:extLst>
                </p:cNvPr>
                <p:cNvSpPr/>
                <p:nvPr/>
              </p:nvSpPr>
              <p:spPr>
                <a:xfrm>
                  <a:off x="12264617" y="1548657"/>
                  <a:ext cx="533927" cy="533927"/>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grpSp>
              <p:nvGrpSpPr>
                <p:cNvPr id="48" name="Group 47">
                  <a:extLst>
                    <a:ext uri="{FF2B5EF4-FFF2-40B4-BE49-F238E27FC236}">
                      <a16:creationId xmlns:a16="http://schemas.microsoft.com/office/drawing/2014/main" id="{AD0D39D2-6112-690C-8F75-512E57812543}"/>
                    </a:ext>
                  </a:extLst>
                </p:cNvPr>
                <p:cNvGrpSpPr/>
                <p:nvPr/>
              </p:nvGrpSpPr>
              <p:grpSpPr>
                <a:xfrm>
                  <a:off x="12398632" y="1657567"/>
                  <a:ext cx="265896" cy="316107"/>
                  <a:chOff x="5953896" y="907548"/>
                  <a:chExt cx="397410" cy="472458"/>
                </a:xfrm>
                <a:solidFill>
                  <a:schemeClr val="tx1"/>
                </a:solidFill>
              </p:grpSpPr>
              <p:sp>
                <p:nvSpPr>
                  <p:cNvPr id="49" name="L-Shape 3">
                    <a:extLst>
                      <a:ext uri="{FF2B5EF4-FFF2-40B4-BE49-F238E27FC236}">
                        <a16:creationId xmlns:a16="http://schemas.microsoft.com/office/drawing/2014/main" id="{40D77181-04CA-A30B-8768-7DD74912D0CC}"/>
                      </a:ext>
                    </a:extLst>
                  </p:cNvPr>
                  <p:cNvSpPr/>
                  <p:nvPr/>
                </p:nvSpPr>
                <p:spPr>
                  <a:xfrm rot="18763950" flipH="1">
                    <a:off x="5953896" y="907548"/>
                    <a:ext cx="232873" cy="232873"/>
                  </a:xfrm>
                  <a:prstGeom prst="corner">
                    <a:avLst>
                      <a:gd name="adj1" fmla="val 17364"/>
                      <a:gd name="adj2" fmla="val 17364"/>
                    </a:avLst>
                  </a:prstGeom>
                  <a:solidFill>
                    <a:schemeClr val="bg2">
                      <a:lumMod val="7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Poppins" pitchFamily="2" charset="77"/>
                      <a:ea typeface="+mn-ea"/>
                      <a:cs typeface="Poppins" pitchFamily="2" charset="77"/>
                    </a:endParaRPr>
                  </a:p>
                </p:txBody>
              </p:sp>
              <p:sp>
                <p:nvSpPr>
                  <p:cNvPr id="50" name="L-Shape 39">
                    <a:extLst>
                      <a:ext uri="{FF2B5EF4-FFF2-40B4-BE49-F238E27FC236}">
                        <a16:creationId xmlns:a16="http://schemas.microsoft.com/office/drawing/2014/main" id="{54F615E1-3B4D-EE0F-20CC-1015B19B283B}"/>
                      </a:ext>
                    </a:extLst>
                  </p:cNvPr>
                  <p:cNvSpPr/>
                  <p:nvPr/>
                </p:nvSpPr>
                <p:spPr>
                  <a:xfrm rot="2836050">
                    <a:off x="6118432" y="1147132"/>
                    <a:ext cx="232875" cy="232873"/>
                  </a:xfrm>
                  <a:prstGeom prst="corner">
                    <a:avLst>
                      <a:gd name="adj1" fmla="val 17364"/>
                      <a:gd name="adj2" fmla="val 17364"/>
                    </a:avLst>
                  </a:prstGeom>
                  <a:solidFill>
                    <a:schemeClr val="bg2">
                      <a:lumMod val="7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Poppins" pitchFamily="2" charset="77"/>
                      <a:ea typeface="+mn-ea"/>
                      <a:cs typeface="Poppins" pitchFamily="2" charset="77"/>
                    </a:endParaRPr>
                  </a:p>
                </p:txBody>
              </p:sp>
            </p:grpSp>
          </p:grpSp>
          <p:sp>
            <p:nvSpPr>
              <p:cNvPr id="30" name="Freeform 29">
                <a:extLst>
                  <a:ext uri="{FF2B5EF4-FFF2-40B4-BE49-F238E27FC236}">
                    <a16:creationId xmlns:a16="http://schemas.microsoft.com/office/drawing/2014/main" id="{7B2F954F-5791-477E-9658-876A0A074D28}"/>
                  </a:ext>
                </a:extLst>
              </p:cNvPr>
              <p:cNvSpPr/>
              <p:nvPr/>
            </p:nvSpPr>
            <p:spPr>
              <a:xfrm>
                <a:off x="5345289" y="389315"/>
                <a:ext cx="2979005" cy="2977534"/>
              </a:xfrm>
              <a:custGeom>
                <a:avLst/>
                <a:gdLst>
                  <a:gd name="connsiteX0" fmla="*/ 2572233 w 2573506"/>
                  <a:gd name="connsiteY0" fmla="*/ 0 h 2572235"/>
                  <a:gd name="connsiteX1" fmla="*/ 2572233 w 2573506"/>
                  <a:gd name="connsiteY1" fmla="*/ 142684 h 2572235"/>
                  <a:gd name="connsiteX2" fmla="*/ 2573506 w 2573506"/>
                  <a:gd name="connsiteY2" fmla="*/ 142684 h 2572235"/>
                  <a:gd name="connsiteX3" fmla="*/ 2573506 w 2573506"/>
                  <a:gd name="connsiteY3" fmla="*/ 238705 h 2572235"/>
                  <a:gd name="connsiteX4" fmla="*/ 2367556 w 2573506"/>
                  <a:gd name="connsiteY4" fmla="*/ 249105 h 2572235"/>
                  <a:gd name="connsiteX5" fmla="*/ 237850 w 2573506"/>
                  <a:gd name="connsiteY5" fmla="*/ 2378811 h 2572235"/>
                  <a:gd name="connsiteX6" fmla="*/ 228083 w 2573506"/>
                  <a:gd name="connsiteY6" fmla="*/ 2572235 h 2572235"/>
                  <a:gd name="connsiteX7" fmla="*/ 154670 w 2573506"/>
                  <a:gd name="connsiteY7" fmla="*/ 2572235 h 2572235"/>
                  <a:gd name="connsiteX8" fmla="*/ 0 w 2573506"/>
                  <a:gd name="connsiteY8" fmla="*/ 2572235 h 2572235"/>
                  <a:gd name="connsiteX9" fmla="*/ 2572233 w 2573506"/>
                  <a:gd name="connsiteY9" fmla="*/ 0 h 257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73506" h="2572235">
                    <a:moveTo>
                      <a:pt x="2572233" y="0"/>
                    </a:moveTo>
                    <a:lnTo>
                      <a:pt x="2572233" y="142684"/>
                    </a:lnTo>
                    <a:lnTo>
                      <a:pt x="2573506" y="142684"/>
                    </a:lnTo>
                    <a:lnTo>
                      <a:pt x="2573506" y="238705"/>
                    </a:lnTo>
                    <a:lnTo>
                      <a:pt x="2367556" y="249105"/>
                    </a:lnTo>
                    <a:cubicBezTo>
                      <a:pt x="1244622" y="363145"/>
                      <a:pt x="351890" y="1255877"/>
                      <a:pt x="237850" y="2378811"/>
                    </a:cubicBezTo>
                    <a:lnTo>
                      <a:pt x="228083" y="2572235"/>
                    </a:lnTo>
                    <a:lnTo>
                      <a:pt x="154670" y="2572235"/>
                    </a:lnTo>
                    <a:lnTo>
                      <a:pt x="0" y="2572235"/>
                    </a:lnTo>
                    <a:cubicBezTo>
                      <a:pt x="0" y="1151629"/>
                      <a:pt x="1151628" y="0"/>
                      <a:pt x="2572233" y="0"/>
                    </a:cubicBez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31" name="Freeform 30">
                <a:extLst>
                  <a:ext uri="{FF2B5EF4-FFF2-40B4-BE49-F238E27FC236}">
                    <a16:creationId xmlns:a16="http://schemas.microsoft.com/office/drawing/2014/main" id="{6A6534C9-7AEF-FB00-ED33-BE8E9A15A6BA}"/>
                  </a:ext>
                </a:extLst>
              </p:cNvPr>
              <p:cNvSpPr/>
              <p:nvPr/>
            </p:nvSpPr>
            <p:spPr>
              <a:xfrm>
                <a:off x="8424327" y="389316"/>
                <a:ext cx="2983749" cy="2977534"/>
              </a:xfrm>
              <a:custGeom>
                <a:avLst/>
                <a:gdLst>
                  <a:gd name="connsiteX0" fmla="*/ 0 w 2577604"/>
                  <a:gd name="connsiteY0" fmla="*/ 0 h 2572235"/>
                  <a:gd name="connsiteX1" fmla="*/ 2577604 w 2577604"/>
                  <a:gd name="connsiteY1" fmla="*/ 2572235 h 2572235"/>
                  <a:gd name="connsiteX2" fmla="*/ 2335011 w 2577604"/>
                  <a:gd name="connsiteY2" fmla="*/ 2572235 h 2572235"/>
                  <a:gd name="connsiteX3" fmla="*/ 2325244 w 2577604"/>
                  <a:gd name="connsiteY3" fmla="*/ 2378810 h 2572235"/>
                  <a:gd name="connsiteX4" fmla="*/ 195538 w 2577604"/>
                  <a:gd name="connsiteY4" fmla="*/ 249104 h 2572235"/>
                  <a:gd name="connsiteX5" fmla="*/ 0 w 2577604"/>
                  <a:gd name="connsiteY5" fmla="*/ 239230 h 2572235"/>
                  <a:gd name="connsiteX6" fmla="*/ 0 w 2577604"/>
                  <a:gd name="connsiteY6" fmla="*/ 142682 h 257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7604" h="2572235">
                    <a:moveTo>
                      <a:pt x="0" y="0"/>
                    </a:moveTo>
                    <a:cubicBezTo>
                      <a:pt x="1423572" y="0"/>
                      <a:pt x="2577604" y="1151629"/>
                      <a:pt x="2577604" y="2572235"/>
                    </a:cubicBezTo>
                    <a:lnTo>
                      <a:pt x="2335011" y="2572235"/>
                    </a:lnTo>
                    <a:lnTo>
                      <a:pt x="2325244" y="2378810"/>
                    </a:lnTo>
                    <a:cubicBezTo>
                      <a:pt x="2211204" y="1255876"/>
                      <a:pt x="1318471" y="363144"/>
                      <a:pt x="195538" y="249104"/>
                    </a:cubicBezTo>
                    <a:lnTo>
                      <a:pt x="0" y="239230"/>
                    </a:lnTo>
                    <a:lnTo>
                      <a:pt x="0" y="142682"/>
                    </a:ln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32" name="Freeform 31">
                <a:extLst>
                  <a:ext uri="{FF2B5EF4-FFF2-40B4-BE49-F238E27FC236}">
                    <a16:creationId xmlns:a16="http://schemas.microsoft.com/office/drawing/2014/main" id="{96EF2B60-7873-2198-35E7-08B3CFAE4208}"/>
                  </a:ext>
                </a:extLst>
              </p:cNvPr>
              <p:cNvSpPr/>
              <p:nvPr/>
            </p:nvSpPr>
            <p:spPr>
              <a:xfrm>
                <a:off x="8424329" y="3489415"/>
                <a:ext cx="2981616" cy="2977539"/>
              </a:xfrm>
              <a:custGeom>
                <a:avLst/>
                <a:gdLst>
                  <a:gd name="connsiteX0" fmla="*/ 2334766 w 2575762"/>
                  <a:gd name="connsiteY0" fmla="*/ 0 h 2572239"/>
                  <a:gd name="connsiteX1" fmla="*/ 2336002 w 2575762"/>
                  <a:gd name="connsiteY1" fmla="*/ 0 h 2572239"/>
                  <a:gd name="connsiteX2" fmla="*/ 2336002 w 2575762"/>
                  <a:gd name="connsiteY2" fmla="*/ 4 h 2572239"/>
                  <a:gd name="connsiteX3" fmla="*/ 2575762 w 2575762"/>
                  <a:gd name="connsiteY3" fmla="*/ 4 h 2572239"/>
                  <a:gd name="connsiteX4" fmla="*/ 0 w 2575762"/>
                  <a:gd name="connsiteY4" fmla="*/ 2572239 h 2572239"/>
                  <a:gd name="connsiteX5" fmla="*/ 0 w 2575762"/>
                  <a:gd name="connsiteY5" fmla="*/ 2328177 h 2572239"/>
                  <a:gd name="connsiteX6" fmla="*/ 195537 w 2575762"/>
                  <a:gd name="connsiteY6" fmla="*/ 2318304 h 2572239"/>
                  <a:gd name="connsiteX7" fmla="*/ 2325243 w 2575762"/>
                  <a:gd name="connsiteY7" fmla="*/ 188598 h 2572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75762" h="2572239">
                    <a:moveTo>
                      <a:pt x="2334766" y="0"/>
                    </a:moveTo>
                    <a:lnTo>
                      <a:pt x="2336002" y="0"/>
                    </a:lnTo>
                    <a:lnTo>
                      <a:pt x="2336002" y="4"/>
                    </a:lnTo>
                    <a:lnTo>
                      <a:pt x="2575762" y="4"/>
                    </a:lnTo>
                    <a:cubicBezTo>
                      <a:pt x="2575762" y="1420611"/>
                      <a:pt x="1422554" y="2572239"/>
                      <a:pt x="0" y="2572239"/>
                    </a:cubicBezTo>
                    <a:lnTo>
                      <a:pt x="0" y="2328177"/>
                    </a:lnTo>
                    <a:lnTo>
                      <a:pt x="195537" y="2318304"/>
                    </a:lnTo>
                    <a:cubicBezTo>
                      <a:pt x="1318470" y="2204264"/>
                      <a:pt x="2211203" y="1311532"/>
                      <a:pt x="2325243" y="188598"/>
                    </a:cubicBez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33" name="Freeform 32">
                <a:extLst>
                  <a:ext uri="{FF2B5EF4-FFF2-40B4-BE49-F238E27FC236}">
                    <a16:creationId xmlns:a16="http://schemas.microsoft.com/office/drawing/2014/main" id="{7E3844FF-0F92-D8F7-374A-3E4F50CC8BFA}"/>
                  </a:ext>
                </a:extLst>
              </p:cNvPr>
              <p:cNvSpPr/>
              <p:nvPr/>
            </p:nvSpPr>
            <p:spPr>
              <a:xfrm>
                <a:off x="5345292" y="3489417"/>
                <a:ext cx="2971652" cy="2979269"/>
              </a:xfrm>
              <a:custGeom>
                <a:avLst/>
                <a:gdLst>
                  <a:gd name="connsiteX0" fmla="*/ 0 w 2567154"/>
                  <a:gd name="connsiteY0" fmla="*/ 0 h 2573734"/>
                  <a:gd name="connsiteX1" fmla="*/ 228323 w 2567154"/>
                  <a:gd name="connsiteY1" fmla="*/ 0 h 2573734"/>
                  <a:gd name="connsiteX2" fmla="*/ 237847 w 2567154"/>
                  <a:gd name="connsiteY2" fmla="*/ 188596 h 2573734"/>
                  <a:gd name="connsiteX3" fmla="*/ 2367553 w 2567154"/>
                  <a:gd name="connsiteY3" fmla="*/ 2318302 h 2573734"/>
                  <a:gd name="connsiteX4" fmla="*/ 2567154 w 2567154"/>
                  <a:gd name="connsiteY4" fmla="*/ 2328381 h 2573734"/>
                  <a:gd name="connsiteX5" fmla="*/ 2567154 w 2567154"/>
                  <a:gd name="connsiteY5" fmla="*/ 2573734 h 2573734"/>
                  <a:gd name="connsiteX6" fmla="*/ 2307528 w 2567154"/>
                  <a:gd name="connsiteY6" fmla="*/ 2560605 h 2573734"/>
                  <a:gd name="connsiteX7" fmla="*/ 0 w 2567154"/>
                  <a:gd name="connsiteY7" fmla="*/ 0 h 2573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67154" h="2573734">
                    <a:moveTo>
                      <a:pt x="0" y="0"/>
                    </a:moveTo>
                    <a:lnTo>
                      <a:pt x="228323" y="0"/>
                    </a:lnTo>
                    <a:lnTo>
                      <a:pt x="237847" y="188596"/>
                    </a:lnTo>
                    <a:cubicBezTo>
                      <a:pt x="351887" y="1311530"/>
                      <a:pt x="1244619" y="2204262"/>
                      <a:pt x="2367553" y="2318302"/>
                    </a:cubicBezTo>
                    <a:lnTo>
                      <a:pt x="2567154" y="2328381"/>
                    </a:lnTo>
                    <a:lnTo>
                      <a:pt x="2567154" y="2573734"/>
                    </a:lnTo>
                    <a:lnTo>
                      <a:pt x="2307528" y="2560605"/>
                    </a:lnTo>
                    <a:cubicBezTo>
                      <a:pt x="1011424" y="2428795"/>
                      <a:pt x="0" y="1332677"/>
                      <a:pt x="0" y="0"/>
                    </a:cubicBez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36" name="Oval 35">
                <a:extLst>
                  <a:ext uri="{FF2B5EF4-FFF2-40B4-BE49-F238E27FC236}">
                    <a16:creationId xmlns:a16="http://schemas.microsoft.com/office/drawing/2014/main" id="{B22F6817-7D79-C9AB-2FD8-B4C2333BCCA4}"/>
                  </a:ext>
                </a:extLst>
              </p:cNvPr>
              <p:cNvSpPr/>
              <p:nvPr/>
            </p:nvSpPr>
            <p:spPr>
              <a:xfrm>
                <a:off x="5987644" y="985824"/>
                <a:ext cx="719047" cy="719047"/>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37" name="Google Shape;1138;p39">
                <a:extLst>
                  <a:ext uri="{FF2B5EF4-FFF2-40B4-BE49-F238E27FC236}">
                    <a16:creationId xmlns:a16="http://schemas.microsoft.com/office/drawing/2014/main" id="{AF988C19-359F-7A5A-0023-DDFEEC1272F5}"/>
                  </a:ext>
                </a:extLst>
              </p:cNvPr>
              <p:cNvSpPr>
                <a:spLocks noChangeAspect="1"/>
              </p:cNvSpPr>
              <p:nvPr/>
            </p:nvSpPr>
            <p:spPr>
              <a:xfrm>
                <a:off x="6094820" y="1174417"/>
                <a:ext cx="504693" cy="341861"/>
              </a:xfrm>
              <a:custGeom>
                <a:avLst/>
                <a:gdLst/>
                <a:ahLst/>
                <a:cxnLst>
                  <a:cxn ang="0">
                    <a:pos x="wd2" y="hd2"/>
                  </a:cxn>
                  <a:cxn ang="5400000">
                    <a:pos x="wd2" y="hd2"/>
                  </a:cxn>
                  <a:cxn ang="10800000">
                    <a:pos x="wd2" y="hd2"/>
                  </a:cxn>
                  <a:cxn ang="16200000">
                    <a:pos x="wd2" y="hd2"/>
                  </a:cxn>
                </a:cxnLst>
                <a:rect l="0" t="0" r="r" b="b"/>
                <a:pathLst>
                  <a:path w="21555" h="21600" extrusionOk="0">
                    <a:moveTo>
                      <a:pt x="10775" y="0"/>
                    </a:moveTo>
                    <a:cubicBezTo>
                      <a:pt x="8891" y="0"/>
                      <a:pt x="7365" y="2267"/>
                      <a:pt x="7365" y="5054"/>
                    </a:cubicBezTo>
                    <a:cubicBezTo>
                      <a:pt x="7365" y="7841"/>
                      <a:pt x="8891" y="10098"/>
                      <a:pt x="10775" y="10098"/>
                    </a:cubicBezTo>
                    <a:cubicBezTo>
                      <a:pt x="12659" y="10098"/>
                      <a:pt x="14185" y="7841"/>
                      <a:pt x="14185" y="5054"/>
                    </a:cubicBezTo>
                    <a:cubicBezTo>
                      <a:pt x="14185" y="2267"/>
                      <a:pt x="12659" y="0"/>
                      <a:pt x="10775" y="0"/>
                    </a:cubicBezTo>
                    <a:close/>
                    <a:moveTo>
                      <a:pt x="10775" y="920"/>
                    </a:moveTo>
                    <a:cubicBezTo>
                      <a:pt x="12316" y="920"/>
                      <a:pt x="13569" y="2774"/>
                      <a:pt x="13569" y="5054"/>
                    </a:cubicBezTo>
                    <a:cubicBezTo>
                      <a:pt x="13569" y="7334"/>
                      <a:pt x="12316" y="9179"/>
                      <a:pt x="10775" y="9179"/>
                    </a:cubicBezTo>
                    <a:cubicBezTo>
                      <a:pt x="9233" y="9179"/>
                      <a:pt x="7987" y="7334"/>
                      <a:pt x="7987" y="5054"/>
                    </a:cubicBezTo>
                    <a:cubicBezTo>
                      <a:pt x="7987" y="2774"/>
                      <a:pt x="9233" y="920"/>
                      <a:pt x="10775" y="920"/>
                    </a:cubicBezTo>
                    <a:close/>
                    <a:moveTo>
                      <a:pt x="4083" y="3907"/>
                    </a:moveTo>
                    <a:cubicBezTo>
                      <a:pt x="2817" y="3905"/>
                      <a:pt x="1790" y="5418"/>
                      <a:pt x="1789" y="7292"/>
                    </a:cubicBezTo>
                    <a:cubicBezTo>
                      <a:pt x="1788" y="9165"/>
                      <a:pt x="2810" y="10685"/>
                      <a:pt x="4077" y="10686"/>
                    </a:cubicBezTo>
                    <a:cubicBezTo>
                      <a:pt x="5344" y="10687"/>
                      <a:pt x="6371" y="9175"/>
                      <a:pt x="6372" y="7301"/>
                    </a:cubicBezTo>
                    <a:cubicBezTo>
                      <a:pt x="6372" y="7300"/>
                      <a:pt x="6372" y="7293"/>
                      <a:pt x="6372" y="7292"/>
                    </a:cubicBezTo>
                    <a:cubicBezTo>
                      <a:pt x="6370" y="5420"/>
                      <a:pt x="5348" y="3909"/>
                      <a:pt x="4083" y="3907"/>
                    </a:cubicBezTo>
                    <a:close/>
                    <a:moveTo>
                      <a:pt x="17479" y="3907"/>
                    </a:moveTo>
                    <a:cubicBezTo>
                      <a:pt x="16212" y="3907"/>
                      <a:pt x="15184" y="5418"/>
                      <a:pt x="15184" y="7292"/>
                    </a:cubicBezTo>
                    <a:cubicBezTo>
                      <a:pt x="15184" y="9165"/>
                      <a:pt x="16212" y="10686"/>
                      <a:pt x="17479" y="10686"/>
                    </a:cubicBezTo>
                    <a:cubicBezTo>
                      <a:pt x="18746" y="10686"/>
                      <a:pt x="19774" y="9165"/>
                      <a:pt x="19774" y="7292"/>
                    </a:cubicBezTo>
                    <a:cubicBezTo>
                      <a:pt x="19772" y="5417"/>
                      <a:pt x="18745" y="3908"/>
                      <a:pt x="17479" y="3907"/>
                    </a:cubicBezTo>
                    <a:close/>
                    <a:moveTo>
                      <a:pt x="4077" y="4817"/>
                    </a:moveTo>
                    <a:cubicBezTo>
                      <a:pt x="5001" y="4816"/>
                      <a:pt x="5749" y="5925"/>
                      <a:pt x="5750" y="7292"/>
                    </a:cubicBezTo>
                    <a:cubicBezTo>
                      <a:pt x="5749" y="8659"/>
                      <a:pt x="5006" y="9764"/>
                      <a:pt x="4083" y="9766"/>
                    </a:cubicBezTo>
                    <a:cubicBezTo>
                      <a:pt x="3159" y="9768"/>
                      <a:pt x="2405" y="8659"/>
                      <a:pt x="2404" y="7292"/>
                    </a:cubicBezTo>
                    <a:cubicBezTo>
                      <a:pt x="2403" y="5925"/>
                      <a:pt x="3153" y="4818"/>
                      <a:pt x="4077" y="4817"/>
                    </a:cubicBezTo>
                    <a:close/>
                    <a:moveTo>
                      <a:pt x="17479" y="4817"/>
                    </a:moveTo>
                    <a:cubicBezTo>
                      <a:pt x="18403" y="4817"/>
                      <a:pt x="19152" y="5925"/>
                      <a:pt x="19152" y="7292"/>
                    </a:cubicBezTo>
                    <a:cubicBezTo>
                      <a:pt x="19151" y="8658"/>
                      <a:pt x="18403" y="9765"/>
                      <a:pt x="17479" y="9766"/>
                    </a:cubicBezTo>
                    <a:cubicBezTo>
                      <a:pt x="16555" y="9766"/>
                      <a:pt x="15806" y="8659"/>
                      <a:pt x="15806" y="7292"/>
                    </a:cubicBezTo>
                    <a:cubicBezTo>
                      <a:pt x="15806" y="5925"/>
                      <a:pt x="16555" y="4817"/>
                      <a:pt x="17479" y="4817"/>
                    </a:cubicBezTo>
                    <a:close/>
                    <a:moveTo>
                      <a:pt x="10775" y="11246"/>
                    </a:moveTo>
                    <a:cubicBezTo>
                      <a:pt x="9400" y="11246"/>
                      <a:pt x="8026" y="11950"/>
                      <a:pt x="6916" y="13360"/>
                    </a:cubicBezTo>
                    <a:cubicBezTo>
                      <a:pt x="6174" y="12202"/>
                      <a:pt x="5143" y="11536"/>
                      <a:pt x="4064" y="11521"/>
                    </a:cubicBezTo>
                    <a:cubicBezTo>
                      <a:pt x="2059" y="11521"/>
                      <a:pt x="280" y="13959"/>
                      <a:pt x="7" y="17068"/>
                    </a:cubicBezTo>
                    <a:cubicBezTo>
                      <a:pt x="-22" y="17394"/>
                      <a:pt x="47" y="17720"/>
                      <a:pt x="193" y="17968"/>
                    </a:cubicBezTo>
                    <a:cubicBezTo>
                      <a:pt x="336" y="18207"/>
                      <a:pt x="541" y="18346"/>
                      <a:pt x="757" y="18348"/>
                    </a:cubicBezTo>
                    <a:lnTo>
                      <a:pt x="4692" y="18348"/>
                    </a:lnTo>
                    <a:cubicBezTo>
                      <a:pt x="4593" y="18844"/>
                      <a:pt x="4519" y="19352"/>
                      <a:pt x="4474" y="19865"/>
                    </a:cubicBezTo>
                    <a:cubicBezTo>
                      <a:pt x="4435" y="20307"/>
                      <a:pt x="4527" y="20751"/>
                      <a:pt x="4724" y="21088"/>
                    </a:cubicBezTo>
                    <a:cubicBezTo>
                      <a:pt x="4917" y="21413"/>
                      <a:pt x="5195" y="21600"/>
                      <a:pt x="5487" y="21600"/>
                    </a:cubicBezTo>
                    <a:lnTo>
                      <a:pt x="16063" y="21600"/>
                    </a:lnTo>
                    <a:cubicBezTo>
                      <a:pt x="16355" y="21600"/>
                      <a:pt x="16633" y="21413"/>
                      <a:pt x="16825" y="21088"/>
                    </a:cubicBezTo>
                    <a:cubicBezTo>
                      <a:pt x="17023" y="20751"/>
                      <a:pt x="17114" y="20307"/>
                      <a:pt x="17075" y="19865"/>
                    </a:cubicBezTo>
                    <a:cubicBezTo>
                      <a:pt x="17030" y="19352"/>
                      <a:pt x="16957" y="18844"/>
                      <a:pt x="16857" y="18348"/>
                    </a:cubicBezTo>
                    <a:lnTo>
                      <a:pt x="20799" y="18348"/>
                    </a:lnTo>
                    <a:cubicBezTo>
                      <a:pt x="21015" y="18346"/>
                      <a:pt x="21220" y="18208"/>
                      <a:pt x="21363" y="17968"/>
                    </a:cubicBezTo>
                    <a:cubicBezTo>
                      <a:pt x="21509" y="17720"/>
                      <a:pt x="21578" y="17394"/>
                      <a:pt x="21549" y="17068"/>
                    </a:cubicBezTo>
                    <a:cubicBezTo>
                      <a:pt x="21276" y="13959"/>
                      <a:pt x="19490" y="11521"/>
                      <a:pt x="17485" y="11521"/>
                    </a:cubicBezTo>
                    <a:cubicBezTo>
                      <a:pt x="16407" y="11536"/>
                      <a:pt x="15376" y="12202"/>
                      <a:pt x="14633" y="13360"/>
                    </a:cubicBezTo>
                    <a:cubicBezTo>
                      <a:pt x="13523" y="11950"/>
                      <a:pt x="12149" y="11246"/>
                      <a:pt x="10775" y="11246"/>
                    </a:cubicBezTo>
                    <a:close/>
                    <a:moveTo>
                      <a:pt x="10775" y="12165"/>
                    </a:moveTo>
                    <a:cubicBezTo>
                      <a:pt x="13578" y="12165"/>
                      <a:pt x="16075" y="15602"/>
                      <a:pt x="16460" y="19979"/>
                    </a:cubicBezTo>
                    <a:cubicBezTo>
                      <a:pt x="16475" y="20160"/>
                      <a:pt x="16439" y="20343"/>
                      <a:pt x="16357" y="20481"/>
                    </a:cubicBezTo>
                    <a:cubicBezTo>
                      <a:pt x="16283" y="20608"/>
                      <a:pt x="16176" y="20690"/>
                      <a:pt x="16063" y="20690"/>
                    </a:cubicBezTo>
                    <a:lnTo>
                      <a:pt x="5487" y="20690"/>
                    </a:lnTo>
                    <a:cubicBezTo>
                      <a:pt x="5373" y="20690"/>
                      <a:pt x="5267" y="20608"/>
                      <a:pt x="5192" y="20481"/>
                    </a:cubicBezTo>
                    <a:cubicBezTo>
                      <a:pt x="5111" y="20343"/>
                      <a:pt x="5074" y="20160"/>
                      <a:pt x="5090" y="19979"/>
                    </a:cubicBezTo>
                    <a:cubicBezTo>
                      <a:pt x="5474" y="15595"/>
                      <a:pt x="7971" y="12165"/>
                      <a:pt x="10775" y="12165"/>
                    </a:cubicBezTo>
                    <a:close/>
                    <a:moveTo>
                      <a:pt x="4064" y="12440"/>
                    </a:moveTo>
                    <a:cubicBezTo>
                      <a:pt x="4968" y="12456"/>
                      <a:pt x="5831" y="13009"/>
                      <a:pt x="6455" y="13976"/>
                    </a:cubicBezTo>
                    <a:cubicBezTo>
                      <a:pt x="5784" y="14959"/>
                      <a:pt x="5255" y="16131"/>
                      <a:pt x="4904" y="17428"/>
                    </a:cubicBezTo>
                    <a:cubicBezTo>
                      <a:pt x="4904" y="17428"/>
                      <a:pt x="757" y="17428"/>
                      <a:pt x="757" y="17428"/>
                    </a:cubicBezTo>
                    <a:cubicBezTo>
                      <a:pt x="719" y="17428"/>
                      <a:pt x="678" y="17405"/>
                      <a:pt x="654" y="17362"/>
                    </a:cubicBezTo>
                    <a:cubicBezTo>
                      <a:pt x="625" y="17314"/>
                      <a:pt x="616" y="17255"/>
                      <a:pt x="622" y="17191"/>
                    </a:cubicBezTo>
                    <a:cubicBezTo>
                      <a:pt x="855" y="14528"/>
                      <a:pt x="2365" y="12440"/>
                      <a:pt x="4064" y="12440"/>
                    </a:cubicBezTo>
                    <a:close/>
                    <a:moveTo>
                      <a:pt x="17485" y="12440"/>
                    </a:moveTo>
                    <a:cubicBezTo>
                      <a:pt x="19191" y="12440"/>
                      <a:pt x="20695" y="14518"/>
                      <a:pt x="20927" y="17181"/>
                    </a:cubicBezTo>
                    <a:cubicBezTo>
                      <a:pt x="20935" y="17244"/>
                      <a:pt x="20923" y="17313"/>
                      <a:pt x="20895" y="17362"/>
                    </a:cubicBezTo>
                    <a:cubicBezTo>
                      <a:pt x="20871" y="17405"/>
                      <a:pt x="20837" y="17428"/>
                      <a:pt x="20799" y="17428"/>
                    </a:cubicBezTo>
                    <a:lnTo>
                      <a:pt x="16646" y="17428"/>
                    </a:lnTo>
                    <a:cubicBezTo>
                      <a:pt x="16294" y="16131"/>
                      <a:pt x="15766" y="14959"/>
                      <a:pt x="15095" y="13976"/>
                    </a:cubicBezTo>
                    <a:cubicBezTo>
                      <a:pt x="15718" y="13009"/>
                      <a:pt x="16582" y="12456"/>
                      <a:pt x="17485" y="12440"/>
                    </a:cubicBezTo>
                    <a:close/>
                  </a:path>
                </a:pathLst>
              </a:custGeom>
              <a:solidFill>
                <a:schemeClr val="bg1"/>
              </a:solidFill>
              <a:ln w="3175">
                <a:solidFill>
                  <a:schemeClr val="bg1"/>
                </a:solidFill>
              </a:ln>
            </p:spPr>
            <p:style>
              <a:lnRef idx="0">
                <a:scrgbClr r="0" g="0" b="0"/>
              </a:lnRef>
              <a:fillRef idx="0">
                <a:scrgbClr r="0" g="0" b="0"/>
              </a:fillRef>
              <a:effectRef idx="0">
                <a:scrgbClr r="0" g="0" b="0"/>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sz="1100"/>
                </a:pPr>
                <a:endParaRPr kumimoji="0" sz="1400" b="0" i="0" u="none" strike="noStrike" kern="0" cap="none" spc="0" normalizeH="0" baseline="0" noProof="0">
                  <a:ln>
                    <a:noFill/>
                  </a:ln>
                  <a:solidFill>
                    <a:srgbClr val="011627"/>
                  </a:solidFill>
                  <a:effectLst/>
                  <a:uLnTx/>
                  <a:uFillTx/>
                  <a:latin typeface="Poppins" pitchFamily="2" charset="77"/>
                  <a:ea typeface="+mn-ea"/>
                  <a:cs typeface="Poppins" pitchFamily="2" charset="77"/>
                </a:endParaRPr>
              </a:p>
            </p:txBody>
          </p:sp>
          <p:sp>
            <p:nvSpPr>
              <p:cNvPr id="38" name="Oval 37">
                <a:extLst>
                  <a:ext uri="{FF2B5EF4-FFF2-40B4-BE49-F238E27FC236}">
                    <a16:creationId xmlns:a16="http://schemas.microsoft.com/office/drawing/2014/main" id="{36EB5D9D-5DF4-36C5-618F-411123FE9846}"/>
                  </a:ext>
                </a:extLst>
              </p:cNvPr>
              <p:cNvSpPr/>
              <p:nvPr/>
            </p:nvSpPr>
            <p:spPr>
              <a:xfrm>
                <a:off x="10010932" y="985824"/>
                <a:ext cx="719047" cy="719047"/>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39" name="Google Shape;1124;p39">
                <a:extLst>
                  <a:ext uri="{FF2B5EF4-FFF2-40B4-BE49-F238E27FC236}">
                    <a16:creationId xmlns:a16="http://schemas.microsoft.com/office/drawing/2014/main" id="{18D728D0-8914-4608-F2FC-2AF53C6BBDC1}"/>
                  </a:ext>
                </a:extLst>
              </p:cNvPr>
              <p:cNvSpPr>
                <a:spLocks noChangeAspect="1"/>
              </p:cNvSpPr>
              <p:nvPr/>
            </p:nvSpPr>
            <p:spPr>
              <a:xfrm>
                <a:off x="10156603" y="1105849"/>
                <a:ext cx="425735" cy="478995"/>
              </a:xfrm>
              <a:custGeom>
                <a:avLst/>
                <a:gdLst/>
                <a:ahLst/>
                <a:cxnLst>
                  <a:cxn ang="0">
                    <a:pos x="wd2" y="hd2"/>
                  </a:cxn>
                  <a:cxn ang="5400000">
                    <a:pos x="wd2" y="hd2"/>
                  </a:cxn>
                  <a:cxn ang="10800000">
                    <a:pos x="wd2" y="hd2"/>
                  </a:cxn>
                  <a:cxn ang="16200000">
                    <a:pos x="wd2" y="hd2"/>
                  </a:cxn>
                </a:cxnLst>
                <a:rect l="0" t="0" r="r" b="b"/>
                <a:pathLst>
                  <a:path w="21035" h="21600" extrusionOk="0">
                    <a:moveTo>
                      <a:pt x="10517" y="0"/>
                    </a:moveTo>
                    <a:cubicBezTo>
                      <a:pt x="9403" y="6"/>
                      <a:pt x="8505" y="835"/>
                      <a:pt x="8508" y="1851"/>
                    </a:cubicBezTo>
                    <a:cubicBezTo>
                      <a:pt x="8512" y="2757"/>
                      <a:pt x="9235" y="3523"/>
                      <a:pt x="10215" y="3661"/>
                    </a:cubicBezTo>
                    <a:cubicBezTo>
                      <a:pt x="10215" y="3661"/>
                      <a:pt x="10195" y="3661"/>
                      <a:pt x="10195" y="3661"/>
                    </a:cubicBezTo>
                    <a:lnTo>
                      <a:pt x="10195" y="4122"/>
                    </a:lnTo>
                    <a:cubicBezTo>
                      <a:pt x="10195" y="4282"/>
                      <a:pt x="10342" y="4410"/>
                      <a:pt x="10517" y="4410"/>
                    </a:cubicBezTo>
                    <a:cubicBezTo>
                      <a:pt x="10692" y="4410"/>
                      <a:pt x="10832" y="4282"/>
                      <a:pt x="10832" y="4122"/>
                    </a:cubicBezTo>
                    <a:lnTo>
                      <a:pt x="10832" y="3661"/>
                    </a:lnTo>
                    <a:cubicBezTo>
                      <a:pt x="11932" y="3500"/>
                      <a:pt x="12683" y="2556"/>
                      <a:pt x="12506" y="1552"/>
                    </a:cubicBezTo>
                    <a:cubicBezTo>
                      <a:pt x="12350" y="660"/>
                      <a:pt x="11507" y="1"/>
                      <a:pt x="10517" y="0"/>
                    </a:cubicBezTo>
                    <a:close/>
                    <a:moveTo>
                      <a:pt x="10510" y="581"/>
                    </a:moveTo>
                    <a:cubicBezTo>
                      <a:pt x="11274" y="582"/>
                      <a:pt x="11890" y="1148"/>
                      <a:pt x="11889" y="1845"/>
                    </a:cubicBezTo>
                    <a:cubicBezTo>
                      <a:pt x="11888" y="2541"/>
                      <a:pt x="11273" y="3109"/>
                      <a:pt x="10510" y="3110"/>
                    </a:cubicBezTo>
                    <a:cubicBezTo>
                      <a:pt x="9746" y="3109"/>
                      <a:pt x="9124" y="2543"/>
                      <a:pt x="9125" y="1845"/>
                    </a:cubicBezTo>
                    <a:cubicBezTo>
                      <a:pt x="9126" y="1150"/>
                      <a:pt x="9748" y="582"/>
                      <a:pt x="10510" y="581"/>
                    </a:cubicBezTo>
                    <a:close/>
                    <a:moveTo>
                      <a:pt x="2028" y="4482"/>
                    </a:moveTo>
                    <a:cubicBezTo>
                      <a:pt x="1321" y="4478"/>
                      <a:pt x="641" y="4818"/>
                      <a:pt x="269" y="5404"/>
                    </a:cubicBezTo>
                    <a:cubicBezTo>
                      <a:pt x="-283" y="6288"/>
                      <a:pt x="51" y="7415"/>
                      <a:pt x="1017" y="7921"/>
                    </a:cubicBezTo>
                    <a:cubicBezTo>
                      <a:pt x="1878" y="8371"/>
                      <a:pt x="2969" y="8177"/>
                      <a:pt x="3591" y="7472"/>
                    </a:cubicBezTo>
                    <a:cubicBezTo>
                      <a:pt x="3591" y="7472"/>
                      <a:pt x="3584" y="7484"/>
                      <a:pt x="3584" y="7484"/>
                    </a:cubicBezTo>
                    <a:lnTo>
                      <a:pt x="4017" y="7717"/>
                    </a:lnTo>
                    <a:cubicBezTo>
                      <a:pt x="4169" y="7797"/>
                      <a:pt x="4363" y="7748"/>
                      <a:pt x="4451" y="7609"/>
                    </a:cubicBezTo>
                    <a:cubicBezTo>
                      <a:pt x="4538" y="7471"/>
                      <a:pt x="4491" y="7294"/>
                      <a:pt x="4339" y="7214"/>
                    </a:cubicBezTo>
                    <a:lnTo>
                      <a:pt x="3899" y="6980"/>
                    </a:lnTo>
                    <a:cubicBezTo>
                      <a:pt x="4297" y="6030"/>
                      <a:pt x="3778" y="4970"/>
                      <a:pt x="2737" y="4608"/>
                    </a:cubicBezTo>
                    <a:cubicBezTo>
                      <a:pt x="2506" y="4527"/>
                      <a:pt x="2264" y="4483"/>
                      <a:pt x="2028" y="4482"/>
                    </a:cubicBezTo>
                    <a:close/>
                    <a:moveTo>
                      <a:pt x="18763" y="4500"/>
                    </a:moveTo>
                    <a:cubicBezTo>
                      <a:pt x="18503" y="4530"/>
                      <a:pt x="18249" y="4606"/>
                      <a:pt x="18008" y="4733"/>
                    </a:cubicBezTo>
                    <a:cubicBezTo>
                      <a:pt x="17151" y="5189"/>
                      <a:pt x="16782" y="6148"/>
                      <a:pt x="17141" y="6992"/>
                    </a:cubicBezTo>
                    <a:cubicBezTo>
                      <a:pt x="17141" y="6992"/>
                      <a:pt x="17135" y="6980"/>
                      <a:pt x="17135" y="6980"/>
                    </a:cubicBezTo>
                    <a:lnTo>
                      <a:pt x="16695" y="7208"/>
                    </a:lnTo>
                    <a:cubicBezTo>
                      <a:pt x="16543" y="7288"/>
                      <a:pt x="16496" y="7465"/>
                      <a:pt x="16583" y="7603"/>
                    </a:cubicBezTo>
                    <a:cubicBezTo>
                      <a:pt x="16671" y="7742"/>
                      <a:pt x="16865" y="7791"/>
                      <a:pt x="17017" y="7711"/>
                    </a:cubicBezTo>
                    <a:lnTo>
                      <a:pt x="17450" y="7478"/>
                    </a:lnTo>
                    <a:cubicBezTo>
                      <a:pt x="18152" y="8267"/>
                      <a:pt x="19428" y="8388"/>
                      <a:pt x="20293" y="7747"/>
                    </a:cubicBezTo>
                    <a:cubicBezTo>
                      <a:pt x="21061" y="7177"/>
                      <a:pt x="21260" y="6181"/>
                      <a:pt x="20765" y="5399"/>
                    </a:cubicBezTo>
                    <a:cubicBezTo>
                      <a:pt x="20343" y="4740"/>
                      <a:pt x="19543" y="4409"/>
                      <a:pt x="18763" y="4500"/>
                    </a:cubicBezTo>
                    <a:close/>
                    <a:moveTo>
                      <a:pt x="18842" y="5063"/>
                    </a:moveTo>
                    <a:cubicBezTo>
                      <a:pt x="19376" y="5003"/>
                      <a:pt x="19927" y="5234"/>
                      <a:pt x="20214" y="5686"/>
                    </a:cubicBezTo>
                    <a:cubicBezTo>
                      <a:pt x="20595" y="6290"/>
                      <a:pt x="20364" y="7058"/>
                      <a:pt x="19702" y="7406"/>
                    </a:cubicBezTo>
                    <a:cubicBezTo>
                      <a:pt x="19041" y="7753"/>
                      <a:pt x="18200" y="7547"/>
                      <a:pt x="17817" y="6944"/>
                    </a:cubicBezTo>
                    <a:cubicBezTo>
                      <a:pt x="17436" y="6340"/>
                      <a:pt x="17661" y="5573"/>
                      <a:pt x="18323" y="5225"/>
                    </a:cubicBezTo>
                    <a:cubicBezTo>
                      <a:pt x="18488" y="5138"/>
                      <a:pt x="18664" y="5083"/>
                      <a:pt x="18842" y="5063"/>
                    </a:cubicBezTo>
                    <a:close/>
                    <a:moveTo>
                      <a:pt x="2186" y="5081"/>
                    </a:moveTo>
                    <a:cubicBezTo>
                      <a:pt x="2364" y="5101"/>
                      <a:pt x="2539" y="5155"/>
                      <a:pt x="2704" y="5243"/>
                    </a:cubicBezTo>
                    <a:cubicBezTo>
                      <a:pt x="3364" y="5592"/>
                      <a:pt x="3590" y="6359"/>
                      <a:pt x="3210" y="6962"/>
                    </a:cubicBezTo>
                    <a:cubicBezTo>
                      <a:pt x="2827" y="7566"/>
                      <a:pt x="1980" y="7773"/>
                      <a:pt x="1319" y="7424"/>
                    </a:cubicBezTo>
                    <a:cubicBezTo>
                      <a:pt x="659" y="7075"/>
                      <a:pt x="433" y="6301"/>
                      <a:pt x="814" y="5698"/>
                    </a:cubicBezTo>
                    <a:cubicBezTo>
                      <a:pt x="1101" y="5246"/>
                      <a:pt x="1651" y="5020"/>
                      <a:pt x="2186" y="5081"/>
                    </a:cubicBezTo>
                    <a:close/>
                    <a:moveTo>
                      <a:pt x="10517" y="5081"/>
                    </a:moveTo>
                    <a:cubicBezTo>
                      <a:pt x="10342" y="5081"/>
                      <a:pt x="10202" y="5215"/>
                      <a:pt x="10202" y="5375"/>
                    </a:cubicBezTo>
                    <a:lnTo>
                      <a:pt x="10202" y="6417"/>
                    </a:lnTo>
                    <a:cubicBezTo>
                      <a:pt x="10202" y="6577"/>
                      <a:pt x="10342" y="6705"/>
                      <a:pt x="10517" y="6705"/>
                    </a:cubicBezTo>
                    <a:cubicBezTo>
                      <a:pt x="10692" y="6705"/>
                      <a:pt x="10839" y="6577"/>
                      <a:pt x="10839" y="6417"/>
                    </a:cubicBezTo>
                    <a:lnTo>
                      <a:pt x="10839" y="5375"/>
                    </a:lnTo>
                    <a:cubicBezTo>
                      <a:pt x="10839" y="5215"/>
                      <a:pt x="10692" y="5081"/>
                      <a:pt x="10517" y="5081"/>
                    </a:cubicBezTo>
                    <a:close/>
                    <a:moveTo>
                      <a:pt x="10530" y="7388"/>
                    </a:moveTo>
                    <a:cubicBezTo>
                      <a:pt x="10355" y="7388"/>
                      <a:pt x="10215" y="7515"/>
                      <a:pt x="10215" y="7675"/>
                    </a:cubicBezTo>
                    <a:lnTo>
                      <a:pt x="10215" y="8113"/>
                    </a:lnTo>
                    <a:lnTo>
                      <a:pt x="9322" y="8113"/>
                    </a:lnTo>
                    <a:cubicBezTo>
                      <a:pt x="8639" y="8113"/>
                      <a:pt x="8046" y="8470"/>
                      <a:pt x="7760" y="8994"/>
                    </a:cubicBezTo>
                    <a:lnTo>
                      <a:pt x="7399" y="8802"/>
                    </a:lnTo>
                    <a:cubicBezTo>
                      <a:pt x="7247" y="8721"/>
                      <a:pt x="7054" y="8772"/>
                      <a:pt x="6965" y="8910"/>
                    </a:cubicBezTo>
                    <a:cubicBezTo>
                      <a:pt x="6877" y="9048"/>
                      <a:pt x="6925" y="9224"/>
                      <a:pt x="7077" y="9305"/>
                    </a:cubicBezTo>
                    <a:lnTo>
                      <a:pt x="7576" y="9575"/>
                    </a:lnTo>
                    <a:cubicBezTo>
                      <a:pt x="7572" y="9618"/>
                      <a:pt x="7576" y="9662"/>
                      <a:pt x="7576" y="9707"/>
                    </a:cubicBezTo>
                    <a:lnTo>
                      <a:pt x="7576" y="11893"/>
                    </a:lnTo>
                    <a:cubicBezTo>
                      <a:pt x="7576" y="11938"/>
                      <a:pt x="7572" y="11982"/>
                      <a:pt x="7576" y="12025"/>
                    </a:cubicBezTo>
                    <a:lnTo>
                      <a:pt x="7077" y="12295"/>
                    </a:lnTo>
                    <a:cubicBezTo>
                      <a:pt x="6925" y="12376"/>
                      <a:pt x="6877" y="12552"/>
                      <a:pt x="6965" y="12690"/>
                    </a:cubicBezTo>
                    <a:cubicBezTo>
                      <a:pt x="7024" y="12783"/>
                      <a:pt x="7132" y="12834"/>
                      <a:pt x="7241" y="12834"/>
                    </a:cubicBezTo>
                    <a:cubicBezTo>
                      <a:pt x="7295" y="12834"/>
                      <a:pt x="7348" y="12819"/>
                      <a:pt x="7399" y="12792"/>
                    </a:cubicBezTo>
                    <a:lnTo>
                      <a:pt x="7760" y="12606"/>
                    </a:lnTo>
                    <a:cubicBezTo>
                      <a:pt x="8046" y="13130"/>
                      <a:pt x="8639" y="13487"/>
                      <a:pt x="9322" y="13487"/>
                    </a:cubicBezTo>
                    <a:lnTo>
                      <a:pt x="10215" y="13487"/>
                    </a:lnTo>
                    <a:lnTo>
                      <a:pt x="10215" y="13925"/>
                    </a:lnTo>
                    <a:cubicBezTo>
                      <a:pt x="10215" y="14085"/>
                      <a:pt x="10355" y="14212"/>
                      <a:pt x="10530" y="14212"/>
                    </a:cubicBezTo>
                    <a:cubicBezTo>
                      <a:pt x="10705" y="14212"/>
                      <a:pt x="10845" y="14085"/>
                      <a:pt x="10845" y="13925"/>
                    </a:cubicBezTo>
                    <a:lnTo>
                      <a:pt x="10845" y="13487"/>
                    </a:lnTo>
                    <a:lnTo>
                      <a:pt x="11718" y="13487"/>
                    </a:lnTo>
                    <a:cubicBezTo>
                      <a:pt x="12402" y="13487"/>
                      <a:pt x="12995" y="13130"/>
                      <a:pt x="13281" y="12606"/>
                    </a:cubicBezTo>
                    <a:lnTo>
                      <a:pt x="13635" y="12792"/>
                    </a:lnTo>
                    <a:cubicBezTo>
                      <a:pt x="13686" y="12819"/>
                      <a:pt x="13745" y="12834"/>
                      <a:pt x="13800" y="12834"/>
                    </a:cubicBezTo>
                    <a:cubicBezTo>
                      <a:pt x="13909" y="12834"/>
                      <a:pt x="14016" y="12783"/>
                      <a:pt x="14075" y="12690"/>
                    </a:cubicBezTo>
                    <a:cubicBezTo>
                      <a:pt x="14164" y="12552"/>
                      <a:pt x="14115" y="12376"/>
                      <a:pt x="13964" y="12295"/>
                    </a:cubicBezTo>
                    <a:lnTo>
                      <a:pt x="13458" y="12025"/>
                    </a:lnTo>
                    <a:cubicBezTo>
                      <a:pt x="13462" y="11982"/>
                      <a:pt x="13465" y="11938"/>
                      <a:pt x="13465" y="11893"/>
                    </a:cubicBezTo>
                    <a:lnTo>
                      <a:pt x="13465" y="9707"/>
                    </a:lnTo>
                    <a:cubicBezTo>
                      <a:pt x="13465" y="9662"/>
                      <a:pt x="13462" y="9618"/>
                      <a:pt x="13458" y="9575"/>
                    </a:cubicBezTo>
                    <a:lnTo>
                      <a:pt x="13964" y="9305"/>
                    </a:lnTo>
                    <a:cubicBezTo>
                      <a:pt x="14115" y="9224"/>
                      <a:pt x="14164" y="9048"/>
                      <a:pt x="14075" y="8910"/>
                    </a:cubicBezTo>
                    <a:cubicBezTo>
                      <a:pt x="13987" y="8772"/>
                      <a:pt x="13787" y="8721"/>
                      <a:pt x="13635" y="8802"/>
                    </a:cubicBezTo>
                    <a:lnTo>
                      <a:pt x="13281" y="8994"/>
                    </a:lnTo>
                    <a:cubicBezTo>
                      <a:pt x="12995" y="8470"/>
                      <a:pt x="12402" y="8113"/>
                      <a:pt x="11718" y="8113"/>
                    </a:cubicBezTo>
                    <a:lnTo>
                      <a:pt x="10845" y="8113"/>
                    </a:lnTo>
                    <a:lnTo>
                      <a:pt x="10845" y="7675"/>
                    </a:lnTo>
                    <a:cubicBezTo>
                      <a:pt x="10845" y="7515"/>
                      <a:pt x="10705" y="7388"/>
                      <a:pt x="10530" y="7388"/>
                    </a:cubicBezTo>
                    <a:close/>
                    <a:moveTo>
                      <a:pt x="5160" y="7687"/>
                    </a:moveTo>
                    <a:cubicBezTo>
                      <a:pt x="5081" y="7706"/>
                      <a:pt x="5007" y="7756"/>
                      <a:pt x="4963" y="7825"/>
                    </a:cubicBezTo>
                    <a:cubicBezTo>
                      <a:pt x="4874" y="7963"/>
                      <a:pt x="4923" y="8145"/>
                      <a:pt x="5074" y="8227"/>
                    </a:cubicBezTo>
                    <a:lnTo>
                      <a:pt x="6059" y="8754"/>
                    </a:lnTo>
                    <a:cubicBezTo>
                      <a:pt x="6210" y="8835"/>
                      <a:pt x="6410" y="8790"/>
                      <a:pt x="6499" y="8652"/>
                    </a:cubicBezTo>
                    <a:cubicBezTo>
                      <a:pt x="6588" y="8514"/>
                      <a:pt x="6532" y="8332"/>
                      <a:pt x="6381" y="8251"/>
                    </a:cubicBezTo>
                    <a:lnTo>
                      <a:pt x="5396" y="7723"/>
                    </a:lnTo>
                    <a:cubicBezTo>
                      <a:pt x="5321" y="7683"/>
                      <a:pt x="5238" y="7669"/>
                      <a:pt x="5160" y="7687"/>
                    </a:cubicBezTo>
                    <a:close/>
                    <a:moveTo>
                      <a:pt x="15881" y="7687"/>
                    </a:moveTo>
                    <a:cubicBezTo>
                      <a:pt x="15802" y="7669"/>
                      <a:pt x="15720" y="7683"/>
                      <a:pt x="15644" y="7723"/>
                    </a:cubicBezTo>
                    <a:lnTo>
                      <a:pt x="14653" y="8251"/>
                    </a:lnTo>
                    <a:cubicBezTo>
                      <a:pt x="14502" y="8332"/>
                      <a:pt x="14453" y="8514"/>
                      <a:pt x="14541" y="8652"/>
                    </a:cubicBezTo>
                    <a:cubicBezTo>
                      <a:pt x="14630" y="8790"/>
                      <a:pt x="14824" y="8835"/>
                      <a:pt x="14975" y="8754"/>
                    </a:cubicBezTo>
                    <a:lnTo>
                      <a:pt x="15966" y="8227"/>
                    </a:lnTo>
                    <a:cubicBezTo>
                      <a:pt x="16117" y="8145"/>
                      <a:pt x="16160" y="7963"/>
                      <a:pt x="16071" y="7825"/>
                    </a:cubicBezTo>
                    <a:cubicBezTo>
                      <a:pt x="16027" y="7756"/>
                      <a:pt x="15959" y="7706"/>
                      <a:pt x="15881" y="7687"/>
                    </a:cubicBezTo>
                    <a:close/>
                    <a:moveTo>
                      <a:pt x="9322" y="8688"/>
                    </a:moveTo>
                    <a:lnTo>
                      <a:pt x="11718" y="8688"/>
                    </a:lnTo>
                    <a:cubicBezTo>
                      <a:pt x="12331" y="8688"/>
                      <a:pt x="12828" y="9147"/>
                      <a:pt x="12828" y="9707"/>
                    </a:cubicBezTo>
                    <a:lnTo>
                      <a:pt x="12828" y="11893"/>
                    </a:lnTo>
                    <a:cubicBezTo>
                      <a:pt x="12828" y="12452"/>
                      <a:pt x="12331" y="12906"/>
                      <a:pt x="11718" y="12906"/>
                    </a:cubicBezTo>
                    <a:lnTo>
                      <a:pt x="9322" y="12906"/>
                    </a:lnTo>
                    <a:cubicBezTo>
                      <a:pt x="8710" y="12906"/>
                      <a:pt x="8206" y="12452"/>
                      <a:pt x="8206" y="11893"/>
                    </a:cubicBezTo>
                    <a:lnTo>
                      <a:pt x="8206" y="9707"/>
                    </a:lnTo>
                    <a:cubicBezTo>
                      <a:pt x="8206" y="9147"/>
                      <a:pt x="8710" y="8688"/>
                      <a:pt x="9322" y="8688"/>
                    </a:cubicBezTo>
                    <a:close/>
                    <a:moveTo>
                      <a:pt x="6302" y="12816"/>
                    </a:moveTo>
                    <a:cubicBezTo>
                      <a:pt x="6224" y="12798"/>
                      <a:pt x="6135" y="12806"/>
                      <a:pt x="6059" y="12846"/>
                    </a:cubicBezTo>
                    <a:lnTo>
                      <a:pt x="5074" y="13373"/>
                    </a:lnTo>
                    <a:cubicBezTo>
                      <a:pt x="4923" y="13455"/>
                      <a:pt x="4874" y="13637"/>
                      <a:pt x="4963" y="13775"/>
                    </a:cubicBezTo>
                    <a:cubicBezTo>
                      <a:pt x="5052" y="13913"/>
                      <a:pt x="5245" y="13958"/>
                      <a:pt x="5396" y="13877"/>
                    </a:cubicBezTo>
                    <a:lnTo>
                      <a:pt x="6381" y="13349"/>
                    </a:lnTo>
                    <a:cubicBezTo>
                      <a:pt x="6532" y="13268"/>
                      <a:pt x="6588" y="13086"/>
                      <a:pt x="6499" y="12948"/>
                    </a:cubicBezTo>
                    <a:cubicBezTo>
                      <a:pt x="6455" y="12879"/>
                      <a:pt x="6381" y="12835"/>
                      <a:pt x="6302" y="12816"/>
                    </a:cubicBezTo>
                    <a:close/>
                    <a:moveTo>
                      <a:pt x="14732" y="12816"/>
                    </a:moveTo>
                    <a:cubicBezTo>
                      <a:pt x="14653" y="12835"/>
                      <a:pt x="14586" y="12879"/>
                      <a:pt x="14541" y="12948"/>
                    </a:cubicBezTo>
                    <a:cubicBezTo>
                      <a:pt x="14452" y="13086"/>
                      <a:pt x="14502" y="13268"/>
                      <a:pt x="14653" y="13349"/>
                    </a:cubicBezTo>
                    <a:lnTo>
                      <a:pt x="15644" y="13877"/>
                    </a:lnTo>
                    <a:cubicBezTo>
                      <a:pt x="15795" y="13958"/>
                      <a:pt x="15982" y="13913"/>
                      <a:pt x="16071" y="13775"/>
                    </a:cubicBezTo>
                    <a:cubicBezTo>
                      <a:pt x="16160" y="13637"/>
                      <a:pt x="16117" y="13455"/>
                      <a:pt x="15966" y="13373"/>
                    </a:cubicBezTo>
                    <a:lnTo>
                      <a:pt x="14975" y="12846"/>
                    </a:lnTo>
                    <a:cubicBezTo>
                      <a:pt x="14899" y="12806"/>
                      <a:pt x="14810" y="12798"/>
                      <a:pt x="14732" y="12816"/>
                    </a:cubicBezTo>
                    <a:close/>
                    <a:moveTo>
                      <a:pt x="2225" y="13451"/>
                    </a:moveTo>
                    <a:cubicBezTo>
                      <a:pt x="1712" y="13403"/>
                      <a:pt x="1180" y="13538"/>
                      <a:pt x="748" y="13859"/>
                    </a:cubicBezTo>
                    <a:cubicBezTo>
                      <a:pt x="-20" y="14429"/>
                      <a:pt x="-226" y="15419"/>
                      <a:pt x="269" y="16201"/>
                    </a:cubicBezTo>
                    <a:cubicBezTo>
                      <a:pt x="831" y="17079"/>
                      <a:pt x="2069" y="17377"/>
                      <a:pt x="3033" y="16867"/>
                    </a:cubicBezTo>
                    <a:cubicBezTo>
                      <a:pt x="3890" y="16411"/>
                      <a:pt x="4258" y="15458"/>
                      <a:pt x="3899" y="14614"/>
                    </a:cubicBezTo>
                    <a:cubicBezTo>
                      <a:pt x="3899" y="14614"/>
                      <a:pt x="3906" y="14626"/>
                      <a:pt x="3906" y="14626"/>
                    </a:cubicBezTo>
                    <a:lnTo>
                      <a:pt x="4339" y="14398"/>
                    </a:lnTo>
                    <a:cubicBezTo>
                      <a:pt x="4491" y="14318"/>
                      <a:pt x="4545" y="14135"/>
                      <a:pt x="4457" y="13997"/>
                    </a:cubicBezTo>
                    <a:cubicBezTo>
                      <a:pt x="4370" y="13858"/>
                      <a:pt x="4176" y="13815"/>
                      <a:pt x="4024" y="13895"/>
                    </a:cubicBezTo>
                    <a:lnTo>
                      <a:pt x="3584" y="14122"/>
                    </a:lnTo>
                    <a:cubicBezTo>
                      <a:pt x="3233" y="13728"/>
                      <a:pt x="2739" y="13500"/>
                      <a:pt x="2225" y="13451"/>
                    </a:cubicBezTo>
                    <a:close/>
                    <a:moveTo>
                      <a:pt x="19341" y="13469"/>
                    </a:moveTo>
                    <a:cubicBezTo>
                      <a:pt x="18641" y="13366"/>
                      <a:pt x="17909" y="13599"/>
                      <a:pt x="17443" y="14128"/>
                    </a:cubicBezTo>
                    <a:cubicBezTo>
                      <a:pt x="17443" y="14128"/>
                      <a:pt x="17450" y="14116"/>
                      <a:pt x="17450" y="14116"/>
                    </a:cubicBezTo>
                    <a:lnTo>
                      <a:pt x="17017" y="13889"/>
                    </a:lnTo>
                    <a:cubicBezTo>
                      <a:pt x="16865" y="13809"/>
                      <a:pt x="16671" y="13858"/>
                      <a:pt x="16583" y="13997"/>
                    </a:cubicBezTo>
                    <a:cubicBezTo>
                      <a:pt x="16496" y="14135"/>
                      <a:pt x="16549" y="14312"/>
                      <a:pt x="16701" y="14392"/>
                    </a:cubicBezTo>
                    <a:lnTo>
                      <a:pt x="17135" y="14620"/>
                    </a:lnTo>
                    <a:cubicBezTo>
                      <a:pt x="16737" y="15570"/>
                      <a:pt x="17263" y="16636"/>
                      <a:pt x="18303" y="16998"/>
                    </a:cubicBezTo>
                    <a:cubicBezTo>
                      <a:pt x="19228" y="17321"/>
                      <a:pt x="20269" y="16984"/>
                      <a:pt x="20765" y="16201"/>
                    </a:cubicBezTo>
                    <a:cubicBezTo>
                      <a:pt x="21317" y="15318"/>
                      <a:pt x="20983" y="14191"/>
                      <a:pt x="20017" y="13685"/>
                    </a:cubicBezTo>
                    <a:cubicBezTo>
                      <a:pt x="19802" y="13573"/>
                      <a:pt x="19574" y="13504"/>
                      <a:pt x="19341" y="13469"/>
                    </a:cubicBezTo>
                    <a:close/>
                    <a:moveTo>
                      <a:pt x="19196" y="14021"/>
                    </a:moveTo>
                    <a:cubicBezTo>
                      <a:pt x="19374" y="14041"/>
                      <a:pt x="19550" y="14095"/>
                      <a:pt x="19715" y="14182"/>
                    </a:cubicBezTo>
                    <a:cubicBezTo>
                      <a:pt x="20375" y="14531"/>
                      <a:pt x="20601" y="15299"/>
                      <a:pt x="20220" y="15902"/>
                    </a:cubicBezTo>
                    <a:cubicBezTo>
                      <a:pt x="19837" y="16505"/>
                      <a:pt x="18991" y="16713"/>
                      <a:pt x="18330" y="16363"/>
                    </a:cubicBezTo>
                    <a:cubicBezTo>
                      <a:pt x="17670" y="16014"/>
                      <a:pt x="17444" y="15247"/>
                      <a:pt x="17824" y="14644"/>
                    </a:cubicBezTo>
                    <a:cubicBezTo>
                      <a:pt x="18111" y="14191"/>
                      <a:pt x="18661" y="13959"/>
                      <a:pt x="19196" y="14021"/>
                    </a:cubicBezTo>
                    <a:close/>
                    <a:moveTo>
                      <a:pt x="1858" y="14039"/>
                    </a:moveTo>
                    <a:cubicBezTo>
                      <a:pt x="2392" y="13978"/>
                      <a:pt x="2936" y="14204"/>
                      <a:pt x="3223" y="14656"/>
                    </a:cubicBezTo>
                    <a:cubicBezTo>
                      <a:pt x="3604" y="15260"/>
                      <a:pt x="3373" y="16033"/>
                      <a:pt x="2711" y="16381"/>
                    </a:cubicBezTo>
                    <a:cubicBezTo>
                      <a:pt x="2050" y="16728"/>
                      <a:pt x="1209" y="16522"/>
                      <a:pt x="827" y="15920"/>
                    </a:cubicBezTo>
                    <a:cubicBezTo>
                      <a:pt x="446" y="15316"/>
                      <a:pt x="670" y="14542"/>
                      <a:pt x="1332" y="14194"/>
                    </a:cubicBezTo>
                    <a:cubicBezTo>
                      <a:pt x="1498" y="14108"/>
                      <a:pt x="1680" y="14059"/>
                      <a:pt x="1858" y="14039"/>
                    </a:cubicBezTo>
                    <a:close/>
                    <a:moveTo>
                      <a:pt x="10517" y="14889"/>
                    </a:moveTo>
                    <a:cubicBezTo>
                      <a:pt x="10342" y="14889"/>
                      <a:pt x="10202" y="15017"/>
                      <a:pt x="10202" y="15177"/>
                    </a:cubicBezTo>
                    <a:lnTo>
                      <a:pt x="10202" y="16225"/>
                    </a:lnTo>
                    <a:cubicBezTo>
                      <a:pt x="10202" y="16385"/>
                      <a:pt x="10342" y="16513"/>
                      <a:pt x="10517" y="16513"/>
                    </a:cubicBezTo>
                    <a:cubicBezTo>
                      <a:pt x="10692" y="16513"/>
                      <a:pt x="10839" y="16385"/>
                      <a:pt x="10839" y="16225"/>
                    </a:cubicBezTo>
                    <a:lnTo>
                      <a:pt x="10839" y="15177"/>
                    </a:lnTo>
                    <a:cubicBezTo>
                      <a:pt x="10839" y="15017"/>
                      <a:pt x="10692" y="14889"/>
                      <a:pt x="10517" y="14889"/>
                    </a:cubicBezTo>
                    <a:close/>
                    <a:moveTo>
                      <a:pt x="10524" y="17190"/>
                    </a:moveTo>
                    <a:cubicBezTo>
                      <a:pt x="10348" y="17190"/>
                      <a:pt x="10202" y="17324"/>
                      <a:pt x="10202" y="17484"/>
                    </a:cubicBezTo>
                    <a:lnTo>
                      <a:pt x="10202" y="17945"/>
                    </a:lnTo>
                    <a:cubicBezTo>
                      <a:pt x="9102" y="18106"/>
                      <a:pt x="8358" y="19050"/>
                      <a:pt x="8534" y="20054"/>
                    </a:cubicBezTo>
                    <a:cubicBezTo>
                      <a:pt x="8691" y="20946"/>
                      <a:pt x="9533" y="21599"/>
                      <a:pt x="10524" y="21600"/>
                    </a:cubicBezTo>
                    <a:cubicBezTo>
                      <a:pt x="11638" y="21594"/>
                      <a:pt x="12535" y="20771"/>
                      <a:pt x="12533" y="19755"/>
                    </a:cubicBezTo>
                    <a:cubicBezTo>
                      <a:pt x="12529" y="18849"/>
                      <a:pt x="11806" y="18077"/>
                      <a:pt x="10826" y="17939"/>
                    </a:cubicBezTo>
                    <a:cubicBezTo>
                      <a:pt x="10826" y="17939"/>
                      <a:pt x="10839" y="17939"/>
                      <a:pt x="10839" y="17939"/>
                    </a:cubicBezTo>
                    <a:lnTo>
                      <a:pt x="10839" y="17484"/>
                    </a:lnTo>
                    <a:cubicBezTo>
                      <a:pt x="10839" y="17324"/>
                      <a:pt x="10699" y="17190"/>
                      <a:pt x="10524" y="17190"/>
                    </a:cubicBezTo>
                    <a:close/>
                    <a:moveTo>
                      <a:pt x="10530" y="18496"/>
                    </a:moveTo>
                    <a:cubicBezTo>
                      <a:pt x="11294" y="18497"/>
                      <a:pt x="11910" y="19063"/>
                      <a:pt x="11909" y="19761"/>
                    </a:cubicBezTo>
                    <a:cubicBezTo>
                      <a:pt x="11908" y="20456"/>
                      <a:pt x="11293" y="21024"/>
                      <a:pt x="10530" y="21025"/>
                    </a:cubicBezTo>
                    <a:cubicBezTo>
                      <a:pt x="9766" y="21024"/>
                      <a:pt x="9144" y="20458"/>
                      <a:pt x="9145" y="19761"/>
                    </a:cubicBezTo>
                    <a:cubicBezTo>
                      <a:pt x="9146" y="19065"/>
                      <a:pt x="9768" y="18497"/>
                      <a:pt x="10530" y="18496"/>
                    </a:cubicBezTo>
                    <a:close/>
                  </a:path>
                </a:pathLst>
              </a:custGeom>
              <a:solidFill>
                <a:srgbClr val="FFFFFF"/>
              </a:solidFill>
              <a:ln w="3175">
                <a:solidFill>
                  <a:srgbClr val="FFFFFF"/>
                </a:solidFill>
                <a:miter lim="400000"/>
              </a:ln>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sz="1100"/>
                </a:pPr>
                <a:endParaRPr kumimoji="0" sz="1400" b="0" i="0" u="none" strike="noStrike" kern="0" cap="none" spc="0" normalizeH="0" baseline="0" noProof="0">
                  <a:ln>
                    <a:noFill/>
                  </a:ln>
                  <a:solidFill>
                    <a:srgbClr val="011627"/>
                  </a:solidFill>
                  <a:effectLst/>
                  <a:uLnTx/>
                  <a:uFillTx/>
                  <a:latin typeface="Poppins" pitchFamily="2" charset="77"/>
                  <a:ea typeface="+mn-ea"/>
                  <a:cs typeface="Poppins" pitchFamily="2" charset="77"/>
                </a:endParaRPr>
              </a:p>
            </p:txBody>
          </p:sp>
          <p:sp>
            <p:nvSpPr>
              <p:cNvPr id="40" name="Oval 39">
                <a:extLst>
                  <a:ext uri="{FF2B5EF4-FFF2-40B4-BE49-F238E27FC236}">
                    <a16:creationId xmlns:a16="http://schemas.microsoft.com/office/drawing/2014/main" id="{F7DD05F9-5111-47F7-BFD3-71B58D84FB84}"/>
                  </a:ext>
                </a:extLst>
              </p:cNvPr>
              <p:cNvSpPr/>
              <p:nvPr/>
            </p:nvSpPr>
            <p:spPr>
              <a:xfrm>
                <a:off x="5987644" y="5179342"/>
                <a:ext cx="719047" cy="719047"/>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41" name="Oval 40">
                <a:extLst>
                  <a:ext uri="{FF2B5EF4-FFF2-40B4-BE49-F238E27FC236}">
                    <a16:creationId xmlns:a16="http://schemas.microsoft.com/office/drawing/2014/main" id="{A2951D5B-41AB-74A6-DA7A-0DA29F0F4AB7}"/>
                  </a:ext>
                </a:extLst>
              </p:cNvPr>
              <p:cNvSpPr/>
              <p:nvPr/>
            </p:nvSpPr>
            <p:spPr>
              <a:xfrm>
                <a:off x="10067322" y="5111810"/>
                <a:ext cx="719047" cy="719047"/>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42" name="Google Shape;1289;p42">
                <a:extLst>
                  <a:ext uri="{FF2B5EF4-FFF2-40B4-BE49-F238E27FC236}">
                    <a16:creationId xmlns:a16="http://schemas.microsoft.com/office/drawing/2014/main" id="{E808E6E3-CF68-BE3F-3306-502E86A421F4}"/>
                  </a:ext>
                </a:extLst>
              </p:cNvPr>
              <p:cNvSpPr>
                <a:spLocks noChangeAspect="1"/>
              </p:cNvSpPr>
              <p:nvPr/>
            </p:nvSpPr>
            <p:spPr>
              <a:xfrm>
                <a:off x="6137428" y="5325129"/>
                <a:ext cx="395506" cy="395329"/>
              </a:xfrm>
              <a:custGeom>
                <a:avLst/>
                <a:gdLst/>
                <a:ahLst/>
                <a:cxnLst>
                  <a:cxn ang="0">
                    <a:pos x="wd2" y="hd2"/>
                  </a:cxn>
                  <a:cxn ang="5400000">
                    <a:pos x="wd2" y="hd2"/>
                  </a:cxn>
                  <a:cxn ang="10800000">
                    <a:pos x="wd2" y="hd2"/>
                  </a:cxn>
                  <a:cxn ang="16200000">
                    <a:pos x="wd2" y="hd2"/>
                  </a:cxn>
                </a:cxnLst>
                <a:rect l="0" t="0" r="r" b="b"/>
                <a:pathLst>
                  <a:path w="21529" h="21561" extrusionOk="0">
                    <a:moveTo>
                      <a:pt x="2333" y="17662"/>
                    </a:moveTo>
                    <a:cubicBezTo>
                      <a:pt x="2051" y="17674"/>
                      <a:pt x="1776" y="17573"/>
                      <a:pt x="1568" y="17383"/>
                    </a:cubicBezTo>
                    <a:cubicBezTo>
                      <a:pt x="895" y="16708"/>
                      <a:pt x="698" y="15663"/>
                      <a:pt x="639" y="15099"/>
                    </a:cubicBezTo>
                    <a:cubicBezTo>
                      <a:pt x="631" y="15013"/>
                      <a:pt x="693" y="14937"/>
                      <a:pt x="778" y="14929"/>
                    </a:cubicBezTo>
                    <a:cubicBezTo>
                      <a:pt x="783" y="14928"/>
                      <a:pt x="789" y="14928"/>
                      <a:pt x="794" y="14928"/>
                    </a:cubicBezTo>
                    <a:lnTo>
                      <a:pt x="811" y="14928"/>
                    </a:lnTo>
                    <a:cubicBezTo>
                      <a:pt x="1367" y="14985"/>
                      <a:pt x="2393" y="15178"/>
                      <a:pt x="3066" y="15832"/>
                    </a:cubicBezTo>
                    <a:lnTo>
                      <a:pt x="3080" y="15849"/>
                    </a:lnTo>
                    <a:cubicBezTo>
                      <a:pt x="3397" y="16195"/>
                      <a:pt x="3456" y="16704"/>
                      <a:pt x="3227" y="17113"/>
                    </a:cubicBezTo>
                    <a:cubicBezTo>
                      <a:pt x="3017" y="16822"/>
                      <a:pt x="2768" y="16561"/>
                      <a:pt x="2488" y="16338"/>
                    </a:cubicBezTo>
                    <a:cubicBezTo>
                      <a:pt x="2356" y="16228"/>
                      <a:pt x="2161" y="16246"/>
                      <a:pt x="2051" y="16377"/>
                    </a:cubicBezTo>
                    <a:cubicBezTo>
                      <a:pt x="1942" y="16509"/>
                      <a:pt x="1960" y="16705"/>
                      <a:pt x="2091" y="16814"/>
                    </a:cubicBezTo>
                    <a:cubicBezTo>
                      <a:pt x="2101" y="16822"/>
                      <a:pt x="2111" y="16830"/>
                      <a:pt x="2122" y="16837"/>
                    </a:cubicBezTo>
                    <a:cubicBezTo>
                      <a:pt x="2370" y="17043"/>
                      <a:pt x="2590" y="17281"/>
                      <a:pt x="2775" y="17544"/>
                    </a:cubicBezTo>
                    <a:cubicBezTo>
                      <a:pt x="2638" y="17615"/>
                      <a:pt x="2487" y="17656"/>
                      <a:pt x="2333" y="17662"/>
                    </a:cubicBezTo>
                    <a:cubicBezTo>
                      <a:pt x="2333" y="17662"/>
                      <a:pt x="2333" y="17662"/>
                      <a:pt x="2333" y="17662"/>
                    </a:cubicBezTo>
                    <a:close/>
                    <a:moveTo>
                      <a:pt x="5294" y="15849"/>
                    </a:moveTo>
                    <a:lnTo>
                      <a:pt x="5308" y="15832"/>
                    </a:lnTo>
                    <a:cubicBezTo>
                      <a:pt x="5981" y="15178"/>
                      <a:pt x="7011" y="14985"/>
                      <a:pt x="7563" y="14928"/>
                    </a:cubicBezTo>
                    <a:cubicBezTo>
                      <a:pt x="7648" y="14919"/>
                      <a:pt x="7724" y="14981"/>
                      <a:pt x="7733" y="15066"/>
                    </a:cubicBezTo>
                    <a:cubicBezTo>
                      <a:pt x="7735" y="15077"/>
                      <a:pt x="7735" y="15088"/>
                      <a:pt x="7733" y="15099"/>
                    </a:cubicBezTo>
                    <a:cubicBezTo>
                      <a:pt x="7676" y="15663"/>
                      <a:pt x="7480" y="16708"/>
                      <a:pt x="6816" y="17375"/>
                    </a:cubicBezTo>
                    <a:cubicBezTo>
                      <a:pt x="6485" y="17683"/>
                      <a:pt x="5997" y="17751"/>
                      <a:pt x="5596" y="17544"/>
                    </a:cubicBezTo>
                    <a:cubicBezTo>
                      <a:pt x="5781" y="17279"/>
                      <a:pt x="6002" y="17042"/>
                      <a:pt x="6254" y="16839"/>
                    </a:cubicBezTo>
                    <a:cubicBezTo>
                      <a:pt x="6388" y="16733"/>
                      <a:pt x="6412" y="16538"/>
                      <a:pt x="6306" y="16403"/>
                    </a:cubicBezTo>
                    <a:cubicBezTo>
                      <a:pt x="6205" y="16274"/>
                      <a:pt x="6021" y="16246"/>
                      <a:pt x="5887" y="16339"/>
                    </a:cubicBezTo>
                    <a:cubicBezTo>
                      <a:pt x="5606" y="16563"/>
                      <a:pt x="5357" y="16824"/>
                      <a:pt x="5147" y="17115"/>
                    </a:cubicBezTo>
                    <a:cubicBezTo>
                      <a:pt x="4918" y="16705"/>
                      <a:pt x="4977" y="16195"/>
                      <a:pt x="5294" y="15849"/>
                    </a:cubicBezTo>
                    <a:cubicBezTo>
                      <a:pt x="5294" y="15849"/>
                      <a:pt x="5294" y="15849"/>
                      <a:pt x="5294" y="15849"/>
                    </a:cubicBezTo>
                    <a:close/>
                    <a:moveTo>
                      <a:pt x="8153" y="10232"/>
                    </a:moveTo>
                    <a:cubicBezTo>
                      <a:pt x="7480" y="9557"/>
                      <a:pt x="7283" y="8512"/>
                      <a:pt x="7224" y="7948"/>
                    </a:cubicBezTo>
                    <a:cubicBezTo>
                      <a:pt x="7216" y="7862"/>
                      <a:pt x="7278" y="7786"/>
                      <a:pt x="7363" y="7778"/>
                    </a:cubicBezTo>
                    <a:cubicBezTo>
                      <a:pt x="7368" y="7777"/>
                      <a:pt x="7374" y="7777"/>
                      <a:pt x="7379" y="7777"/>
                    </a:cubicBezTo>
                    <a:lnTo>
                      <a:pt x="7396" y="7777"/>
                    </a:lnTo>
                    <a:cubicBezTo>
                      <a:pt x="7952" y="7834"/>
                      <a:pt x="8978" y="8027"/>
                      <a:pt x="9651" y="8681"/>
                    </a:cubicBezTo>
                    <a:cubicBezTo>
                      <a:pt x="9656" y="8688"/>
                      <a:pt x="9661" y="8693"/>
                      <a:pt x="9667" y="8698"/>
                    </a:cubicBezTo>
                    <a:cubicBezTo>
                      <a:pt x="9982" y="9044"/>
                      <a:pt x="10041" y="9554"/>
                      <a:pt x="9812" y="9962"/>
                    </a:cubicBezTo>
                    <a:cubicBezTo>
                      <a:pt x="9602" y="9672"/>
                      <a:pt x="9354" y="9411"/>
                      <a:pt x="9074" y="9187"/>
                    </a:cubicBezTo>
                    <a:cubicBezTo>
                      <a:pt x="8936" y="9085"/>
                      <a:pt x="8742" y="9114"/>
                      <a:pt x="8641" y="9252"/>
                    </a:cubicBezTo>
                    <a:cubicBezTo>
                      <a:pt x="8539" y="9390"/>
                      <a:pt x="8568" y="9584"/>
                      <a:pt x="8706" y="9686"/>
                    </a:cubicBezTo>
                    <a:cubicBezTo>
                      <a:pt x="8957" y="9890"/>
                      <a:pt x="9179" y="10127"/>
                      <a:pt x="9365" y="10392"/>
                    </a:cubicBezTo>
                    <a:cubicBezTo>
                      <a:pt x="8967" y="10597"/>
                      <a:pt x="8484" y="10533"/>
                      <a:pt x="8153" y="10232"/>
                    </a:cubicBezTo>
                    <a:cubicBezTo>
                      <a:pt x="8153" y="10232"/>
                      <a:pt x="8153" y="10232"/>
                      <a:pt x="8153" y="10232"/>
                    </a:cubicBezTo>
                    <a:close/>
                    <a:moveTo>
                      <a:pt x="11879" y="8698"/>
                    </a:moveTo>
                    <a:lnTo>
                      <a:pt x="11893" y="8683"/>
                    </a:lnTo>
                    <a:cubicBezTo>
                      <a:pt x="12566" y="8027"/>
                      <a:pt x="13595" y="7834"/>
                      <a:pt x="14148" y="7777"/>
                    </a:cubicBezTo>
                    <a:cubicBezTo>
                      <a:pt x="14233" y="7768"/>
                      <a:pt x="14309" y="7830"/>
                      <a:pt x="14318" y="7915"/>
                    </a:cubicBezTo>
                    <a:cubicBezTo>
                      <a:pt x="14319" y="7926"/>
                      <a:pt x="14319" y="7937"/>
                      <a:pt x="14318" y="7948"/>
                    </a:cubicBezTo>
                    <a:cubicBezTo>
                      <a:pt x="14261" y="8512"/>
                      <a:pt x="14064" y="9557"/>
                      <a:pt x="13400" y="10224"/>
                    </a:cubicBezTo>
                    <a:cubicBezTo>
                      <a:pt x="13071" y="10530"/>
                      <a:pt x="12586" y="10598"/>
                      <a:pt x="12185" y="10395"/>
                    </a:cubicBezTo>
                    <a:cubicBezTo>
                      <a:pt x="12370" y="10131"/>
                      <a:pt x="12590" y="9893"/>
                      <a:pt x="12838" y="9688"/>
                    </a:cubicBezTo>
                    <a:cubicBezTo>
                      <a:pt x="12973" y="9582"/>
                      <a:pt x="12997" y="9387"/>
                      <a:pt x="12891" y="9252"/>
                    </a:cubicBezTo>
                    <a:cubicBezTo>
                      <a:pt x="12790" y="9123"/>
                      <a:pt x="12606" y="9095"/>
                      <a:pt x="12472" y="9188"/>
                    </a:cubicBezTo>
                    <a:cubicBezTo>
                      <a:pt x="12192" y="9413"/>
                      <a:pt x="11943" y="9673"/>
                      <a:pt x="11732" y="9964"/>
                    </a:cubicBezTo>
                    <a:cubicBezTo>
                      <a:pt x="11503" y="9554"/>
                      <a:pt x="11562" y="9044"/>
                      <a:pt x="11879" y="8698"/>
                    </a:cubicBezTo>
                    <a:cubicBezTo>
                      <a:pt x="11879" y="8698"/>
                      <a:pt x="11879" y="8698"/>
                      <a:pt x="11879" y="8698"/>
                    </a:cubicBezTo>
                    <a:close/>
                    <a:moveTo>
                      <a:pt x="12291" y="14685"/>
                    </a:moveTo>
                    <a:lnTo>
                      <a:pt x="12301" y="14677"/>
                    </a:lnTo>
                    <a:cubicBezTo>
                      <a:pt x="12632" y="14517"/>
                      <a:pt x="13000" y="14454"/>
                      <a:pt x="13365" y="14495"/>
                    </a:cubicBezTo>
                    <a:cubicBezTo>
                      <a:pt x="13415" y="14498"/>
                      <a:pt x="13461" y="14527"/>
                      <a:pt x="13486" y="14571"/>
                    </a:cubicBezTo>
                    <a:cubicBezTo>
                      <a:pt x="13509" y="14616"/>
                      <a:pt x="13509" y="14670"/>
                      <a:pt x="13486" y="14716"/>
                    </a:cubicBezTo>
                    <a:cubicBezTo>
                      <a:pt x="13337" y="15056"/>
                      <a:pt x="13094" y="15348"/>
                      <a:pt x="12786" y="15555"/>
                    </a:cubicBezTo>
                    <a:cubicBezTo>
                      <a:pt x="12543" y="15688"/>
                      <a:pt x="12238" y="15599"/>
                      <a:pt x="12105" y="15356"/>
                    </a:cubicBezTo>
                    <a:cubicBezTo>
                      <a:pt x="11976" y="15120"/>
                      <a:pt x="12055" y="14824"/>
                      <a:pt x="12284" y="14685"/>
                    </a:cubicBezTo>
                    <a:cubicBezTo>
                      <a:pt x="12284" y="14685"/>
                      <a:pt x="12291" y="14685"/>
                      <a:pt x="12291" y="14685"/>
                    </a:cubicBezTo>
                    <a:close/>
                    <a:moveTo>
                      <a:pt x="15715" y="18484"/>
                    </a:moveTo>
                    <a:cubicBezTo>
                      <a:pt x="15592" y="18523"/>
                      <a:pt x="15458" y="18512"/>
                      <a:pt x="15343" y="18455"/>
                    </a:cubicBezTo>
                    <a:cubicBezTo>
                      <a:pt x="15031" y="18246"/>
                      <a:pt x="14785" y="17952"/>
                      <a:pt x="14636" y="17608"/>
                    </a:cubicBezTo>
                    <a:cubicBezTo>
                      <a:pt x="14612" y="17563"/>
                      <a:pt x="14612" y="17509"/>
                      <a:pt x="14636" y="17464"/>
                    </a:cubicBezTo>
                    <a:cubicBezTo>
                      <a:pt x="14661" y="17420"/>
                      <a:pt x="14706" y="17392"/>
                      <a:pt x="14756" y="17388"/>
                    </a:cubicBezTo>
                    <a:cubicBezTo>
                      <a:pt x="14821" y="17388"/>
                      <a:pt x="14893" y="17380"/>
                      <a:pt x="14967" y="17380"/>
                    </a:cubicBezTo>
                    <a:cubicBezTo>
                      <a:pt x="15263" y="17371"/>
                      <a:pt x="15556" y="17436"/>
                      <a:pt x="15821" y="17569"/>
                    </a:cubicBezTo>
                    <a:lnTo>
                      <a:pt x="15832" y="17569"/>
                    </a:lnTo>
                    <a:cubicBezTo>
                      <a:pt x="16067" y="17717"/>
                      <a:pt x="16137" y="18027"/>
                      <a:pt x="15990" y="18262"/>
                    </a:cubicBezTo>
                    <a:cubicBezTo>
                      <a:pt x="15926" y="18364"/>
                      <a:pt x="15828" y="18439"/>
                      <a:pt x="15713" y="18475"/>
                    </a:cubicBezTo>
                    <a:cubicBezTo>
                      <a:pt x="15713" y="18475"/>
                      <a:pt x="15715" y="18484"/>
                      <a:pt x="15715" y="18484"/>
                    </a:cubicBezTo>
                    <a:close/>
                    <a:moveTo>
                      <a:pt x="15502" y="3360"/>
                    </a:moveTo>
                    <a:cubicBezTo>
                      <a:pt x="15221" y="3373"/>
                      <a:pt x="14945" y="3273"/>
                      <a:pt x="14738" y="3081"/>
                    </a:cubicBezTo>
                    <a:cubicBezTo>
                      <a:pt x="14066" y="2406"/>
                      <a:pt x="13869" y="1361"/>
                      <a:pt x="13809" y="798"/>
                    </a:cubicBezTo>
                    <a:cubicBezTo>
                      <a:pt x="13803" y="751"/>
                      <a:pt x="13819" y="705"/>
                      <a:pt x="13852" y="671"/>
                    </a:cubicBezTo>
                    <a:cubicBezTo>
                      <a:pt x="13882" y="642"/>
                      <a:pt x="13921" y="626"/>
                      <a:pt x="13962" y="626"/>
                    </a:cubicBezTo>
                    <a:lnTo>
                      <a:pt x="13979" y="626"/>
                    </a:lnTo>
                    <a:cubicBezTo>
                      <a:pt x="14535" y="684"/>
                      <a:pt x="15560" y="877"/>
                      <a:pt x="16233" y="1530"/>
                    </a:cubicBezTo>
                    <a:lnTo>
                      <a:pt x="16249" y="1549"/>
                    </a:lnTo>
                    <a:cubicBezTo>
                      <a:pt x="16564" y="1894"/>
                      <a:pt x="16623" y="2403"/>
                      <a:pt x="16396" y="2811"/>
                    </a:cubicBezTo>
                    <a:cubicBezTo>
                      <a:pt x="16184" y="2521"/>
                      <a:pt x="15935" y="2261"/>
                      <a:pt x="15656" y="2036"/>
                    </a:cubicBezTo>
                    <a:cubicBezTo>
                      <a:pt x="15518" y="1934"/>
                      <a:pt x="15324" y="1964"/>
                      <a:pt x="15222" y="2103"/>
                    </a:cubicBezTo>
                    <a:cubicBezTo>
                      <a:pt x="15121" y="2241"/>
                      <a:pt x="15151" y="2435"/>
                      <a:pt x="15289" y="2537"/>
                    </a:cubicBezTo>
                    <a:cubicBezTo>
                      <a:pt x="15538" y="2741"/>
                      <a:pt x="15758" y="2979"/>
                      <a:pt x="15942" y="3244"/>
                    </a:cubicBezTo>
                    <a:cubicBezTo>
                      <a:pt x="15805" y="3313"/>
                      <a:pt x="15656" y="3353"/>
                      <a:pt x="15502" y="3360"/>
                    </a:cubicBezTo>
                    <a:close/>
                    <a:moveTo>
                      <a:pt x="18464" y="1549"/>
                    </a:moveTo>
                    <a:lnTo>
                      <a:pt x="18478" y="1532"/>
                    </a:lnTo>
                    <a:cubicBezTo>
                      <a:pt x="19151" y="877"/>
                      <a:pt x="20180" y="684"/>
                      <a:pt x="20733" y="628"/>
                    </a:cubicBezTo>
                    <a:cubicBezTo>
                      <a:pt x="20818" y="619"/>
                      <a:pt x="20894" y="680"/>
                      <a:pt x="20903" y="766"/>
                    </a:cubicBezTo>
                    <a:cubicBezTo>
                      <a:pt x="20904" y="776"/>
                      <a:pt x="20904" y="787"/>
                      <a:pt x="20903" y="798"/>
                    </a:cubicBezTo>
                    <a:cubicBezTo>
                      <a:pt x="20846" y="1361"/>
                      <a:pt x="20649" y="2407"/>
                      <a:pt x="19985" y="3073"/>
                    </a:cubicBezTo>
                    <a:cubicBezTo>
                      <a:pt x="19776" y="3269"/>
                      <a:pt x="19497" y="3373"/>
                      <a:pt x="19211" y="3360"/>
                    </a:cubicBezTo>
                    <a:cubicBezTo>
                      <a:pt x="19057" y="3354"/>
                      <a:pt x="18906" y="3315"/>
                      <a:pt x="18769" y="3246"/>
                    </a:cubicBezTo>
                    <a:cubicBezTo>
                      <a:pt x="18954" y="2981"/>
                      <a:pt x="19174" y="2743"/>
                      <a:pt x="19422" y="2537"/>
                    </a:cubicBezTo>
                    <a:cubicBezTo>
                      <a:pt x="19563" y="2440"/>
                      <a:pt x="19598" y="2246"/>
                      <a:pt x="19501" y="2105"/>
                    </a:cubicBezTo>
                    <a:cubicBezTo>
                      <a:pt x="19404" y="1964"/>
                      <a:pt x="19211" y="1929"/>
                      <a:pt x="19070" y="2026"/>
                    </a:cubicBezTo>
                    <a:cubicBezTo>
                      <a:pt x="19065" y="2030"/>
                      <a:pt x="19060" y="2034"/>
                      <a:pt x="19055" y="2037"/>
                    </a:cubicBezTo>
                    <a:cubicBezTo>
                      <a:pt x="18775" y="2262"/>
                      <a:pt x="18527" y="2523"/>
                      <a:pt x="18315" y="2813"/>
                    </a:cubicBezTo>
                    <a:cubicBezTo>
                      <a:pt x="18087" y="2404"/>
                      <a:pt x="18147" y="1894"/>
                      <a:pt x="18464" y="1549"/>
                    </a:cubicBezTo>
                    <a:close/>
                    <a:moveTo>
                      <a:pt x="19101" y="8984"/>
                    </a:moveTo>
                    <a:lnTo>
                      <a:pt x="19115" y="8973"/>
                    </a:lnTo>
                    <a:cubicBezTo>
                      <a:pt x="19620" y="8633"/>
                      <a:pt x="20275" y="8584"/>
                      <a:pt x="20739" y="8601"/>
                    </a:cubicBezTo>
                    <a:cubicBezTo>
                      <a:pt x="20787" y="8602"/>
                      <a:pt x="20832" y="8626"/>
                      <a:pt x="20860" y="8666"/>
                    </a:cubicBezTo>
                    <a:cubicBezTo>
                      <a:pt x="20887" y="8706"/>
                      <a:pt x="20895" y="8756"/>
                      <a:pt x="20880" y="8802"/>
                    </a:cubicBezTo>
                    <a:cubicBezTo>
                      <a:pt x="20736" y="9252"/>
                      <a:pt x="20457" y="9863"/>
                      <a:pt x="19960" y="10213"/>
                    </a:cubicBezTo>
                    <a:cubicBezTo>
                      <a:pt x="19794" y="10321"/>
                      <a:pt x="19591" y="10358"/>
                      <a:pt x="19397" y="10316"/>
                    </a:cubicBezTo>
                    <a:cubicBezTo>
                      <a:pt x="19328" y="10300"/>
                      <a:pt x="19262" y="10274"/>
                      <a:pt x="19200" y="10240"/>
                    </a:cubicBezTo>
                    <a:cubicBezTo>
                      <a:pt x="19364" y="10103"/>
                      <a:pt x="19540" y="9983"/>
                      <a:pt x="19727" y="9880"/>
                    </a:cubicBezTo>
                    <a:cubicBezTo>
                      <a:pt x="19882" y="9808"/>
                      <a:pt x="19949" y="9623"/>
                      <a:pt x="19876" y="9468"/>
                    </a:cubicBezTo>
                    <a:cubicBezTo>
                      <a:pt x="19804" y="9313"/>
                      <a:pt x="19620" y="9245"/>
                      <a:pt x="19465" y="9318"/>
                    </a:cubicBezTo>
                    <a:cubicBezTo>
                      <a:pt x="19459" y="9321"/>
                      <a:pt x="19454" y="9323"/>
                      <a:pt x="19448" y="9326"/>
                    </a:cubicBezTo>
                    <a:cubicBezTo>
                      <a:pt x="19228" y="9446"/>
                      <a:pt x="19021" y="9586"/>
                      <a:pt x="18829" y="9747"/>
                    </a:cubicBezTo>
                    <a:cubicBezTo>
                      <a:pt x="18765" y="9461"/>
                      <a:pt x="18871" y="9164"/>
                      <a:pt x="19101" y="8984"/>
                    </a:cubicBezTo>
                    <a:close/>
                    <a:moveTo>
                      <a:pt x="21214" y="20942"/>
                    </a:moveTo>
                    <a:lnTo>
                      <a:pt x="17666" y="20942"/>
                    </a:lnTo>
                    <a:lnTo>
                      <a:pt x="17666" y="13551"/>
                    </a:lnTo>
                    <a:cubicBezTo>
                      <a:pt x="17647" y="12493"/>
                      <a:pt x="18030" y="11466"/>
                      <a:pt x="18738" y="10680"/>
                    </a:cubicBezTo>
                    <a:cubicBezTo>
                      <a:pt x="18894" y="10798"/>
                      <a:pt x="19074" y="10881"/>
                      <a:pt x="19265" y="10922"/>
                    </a:cubicBezTo>
                    <a:cubicBezTo>
                      <a:pt x="19361" y="10943"/>
                      <a:pt x="19459" y="10953"/>
                      <a:pt x="19556" y="10953"/>
                    </a:cubicBezTo>
                    <a:cubicBezTo>
                      <a:pt x="19823" y="10952"/>
                      <a:pt x="20083" y="10874"/>
                      <a:pt x="20306" y="10728"/>
                    </a:cubicBezTo>
                    <a:cubicBezTo>
                      <a:pt x="20954" y="10272"/>
                      <a:pt x="21296" y="9531"/>
                      <a:pt x="21470" y="8991"/>
                    </a:cubicBezTo>
                    <a:cubicBezTo>
                      <a:pt x="21600" y="8584"/>
                      <a:pt x="21376" y="8147"/>
                      <a:pt x="20969" y="8017"/>
                    </a:cubicBezTo>
                    <a:cubicBezTo>
                      <a:pt x="20902" y="7995"/>
                      <a:pt x="20833" y="7983"/>
                      <a:pt x="20764" y="7980"/>
                    </a:cubicBezTo>
                    <a:cubicBezTo>
                      <a:pt x="20197" y="7957"/>
                      <a:pt x="19385" y="8027"/>
                      <a:pt x="18736" y="8481"/>
                    </a:cubicBezTo>
                    <a:lnTo>
                      <a:pt x="18699" y="8512"/>
                    </a:lnTo>
                    <a:cubicBezTo>
                      <a:pt x="18196" y="8920"/>
                      <a:pt x="18045" y="9624"/>
                      <a:pt x="18335" y="10203"/>
                    </a:cubicBezTo>
                    <a:cubicBezTo>
                      <a:pt x="18078" y="10478"/>
                      <a:pt x="17853" y="10782"/>
                      <a:pt x="17666" y="11110"/>
                    </a:cubicBezTo>
                    <a:lnTo>
                      <a:pt x="17666" y="6951"/>
                    </a:lnTo>
                    <a:cubicBezTo>
                      <a:pt x="17648" y="5841"/>
                      <a:pt x="17914" y="4746"/>
                      <a:pt x="18440" y="3770"/>
                    </a:cubicBezTo>
                    <a:cubicBezTo>
                      <a:pt x="18672" y="3898"/>
                      <a:pt x="18931" y="3969"/>
                      <a:pt x="19196" y="3979"/>
                    </a:cubicBezTo>
                    <a:lnTo>
                      <a:pt x="19262" y="3979"/>
                    </a:lnTo>
                    <a:cubicBezTo>
                      <a:pt x="19694" y="3977"/>
                      <a:pt x="20108" y="3810"/>
                      <a:pt x="20422" y="3514"/>
                    </a:cubicBezTo>
                    <a:cubicBezTo>
                      <a:pt x="21230" y="2704"/>
                      <a:pt x="21460" y="1498"/>
                      <a:pt x="21525" y="854"/>
                    </a:cubicBezTo>
                    <a:cubicBezTo>
                      <a:pt x="21569" y="428"/>
                      <a:pt x="21259" y="48"/>
                      <a:pt x="20834" y="4"/>
                    </a:cubicBezTo>
                    <a:cubicBezTo>
                      <a:pt x="20782" y="-1"/>
                      <a:pt x="20729" y="-1"/>
                      <a:pt x="20677" y="4"/>
                    </a:cubicBezTo>
                    <a:cubicBezTo>
                      <a:pt x="20032" y="69"/>
                      <a:pt x="18831" y="301"/>
                      <a:pt x="18022" y="1110"/>
                    </a:cubicBezTo>
                    <a:cubicBezTo>
                      <a:pt x="18010" y="1123"/>
                      <a:pt x="17999" y="1136"/>
                      <a:pt x="17988" y="1150"/>
                    </a:cubicBezTo>
                    <a:cubicBezTo>
                      <a:pt x="17439" y="1779"/>
                      <a:pt x="17425" y="2714"/>
                      <a:pt x="17956" y="3359"/>
                    </a:cubicBezTo>
                    <a:cubicBezTo>
                      <a:pt x="17705" y="3790"/>
                      <a:pt x="17506" y="4250"/>
                      <a:pt x="17365" y="4728"/>
                    </a:cubicBezTo>
                    <a:cubicBezTo>
                      <a:pt x="17222" y="4250"/>
                      <a:pt x="17023" y="3790"/>
                      <a:pt x="16772" y="3359"/>
                    </a:cubicBezTo>
                    <a:cubicBezTo>
                      <a:pt x="17302" y="2714"/>
                      <a:pt x="17288" y="1779"/>
                      <a:pt x="16739" y="1150"/>
                    </a:cubicBezTo>
                    <a:cubicBezTo>
                      <a:pt x="16729" y="1136"/>
                      <a:pt x="16718" y="1122"/>
                      <a:pt x="16705" y="1110"/>
                    </a:cubicBezTo>
                    <a:cubicBezTo>
                      <a:pt x="15897" y="301"/>
                      <a:pt x="14693" y="69"/>
                      <a:pt x="14051" y="4"/>
                    </a:cubicBezTo>
                    <a:cubicBezTo>
                      <a:pt x="13625" y="-39"/>
                      <a:pt x="13245" y="271"/>
                      <a:pt x="13202" y="697"/>
                    </a:cubicBezTo>
                    <a:cubicBezTo>
                      <a:pt x="13197" y="749"/>
                      <a:pt x="13197" y="802"/>
                      <a:pt x="13202" y="854"/>
                    </a:cubicBezTo>
                    <a:cubicBezTo>
                      <a:pt x="13267" y="1499"/>
                      <a:pt x="13498" y="2704"/>
                      <a:pt x="14315" y="3523"/>
                    </a:cubicBezTo>
                    <a:cubicBezTo>
                      <a:pt x="14628" y="3814"/>
                      <a:pt x="15039" y="3976"/>
                      <a:pt x="15465" y="3974"/>
                    </a:cubicBezTo>
                    <a:lnTo>
                      <a:pt x="15533" y="3974"/>
                    </a:lnTo>
                    <a:cubicBezTo>
                      <a:pt x="15797" y="3965"/>
                      <a:pt x="16055" y="3893"/>
                      <a:pt x="16286" y="3765"/>
                    </a:cubicBezTo>
                    <a:cubicBezTo>
                      <a:pt x="16814" y="4741"/>
                      <a:pt x="17080" y="5836"/>
                      <a:pt x="17060" y="6946"/>
                    </a:cubicBezTo>
                    <a:lnTo>
                      <a:pt x="17060" y="18462"/>
                    </a:lnTo>
                    <a:lnTo>
                      <a:pt x="16673" y="18238"/>
                    </a:lnTo>
                    <a:cubicBezTo>
                      <a:pt x="16770" y="17789"/>
                      <a:pt x="16586" y="17326"/>
                      <a:pt x="16208" y="17067"/>
                    </a:cubicBezTo>
                    <a:lnTo>
                      <a:pt x="16171" y="17040"/>
                    </a:lnTo>
                    <a:cubicBezTo>
                      <a:pt x="15728" y="16809"/>
                      <a:pt x="15226" y="16714"/>
                      <a:pt x="14728" y="16766"/>
                    </a:cubicBezTo>
                    <a:cubicBezTo>
                      <a:pt x="14302" y="16799"/>
                      <a:pt x="13984" y="17173"/>
                      <a:pt x="14018" y="17600"/>
                    </a:cubicBezTo>
                    <a:cubicBezTo>
                      <a:pt x="14025" y="17694"/>
                      <a:pt x="14050" y="17787"/>
                      <a:pt x="14091" y="17873"/>
                    </a:cubicBezTo>
                    <a:cubicBezTo>
                      <a:pt x="14297" y="18334"/>
                      <a:pt x="14634" y="18723"/>
                      <a:pt x="15060" y="18993"/>
                    </a:cubicBezTo>
                    <a:cubicBezTo>
                      <a:pt x="15499" y="19224"/>
                      <a:pt x="16037" y="19139"/>
                      <a:pt x="16385" y="18785"/>
                    </a:cubicBezTo>
                    <a:lnTo>
                      <a:pt x="17064" y="19179"/>
                    </a:lnTo>
                    <a:lnTo>
                      <a:pt x="17064" y="20938"/>
                    </a:lnTo>
                    <a:lnTo>
                      <a:pt x="11075" y="20938"/>
                    </a:lnTo>
                    <a:lnTo>
                      <a:pt x="11075" y="16285"/>
                    </a:lnTo>
                    <a:lnTo>
                      <a:pt x="11750" y="15896"/>
                    </a:lnTo>
                    <a:cubicBezTo>
                      <a:pt x="11961" y="16112"/>
                      <a:pt x="12249" y="16233"/>
                      <a:pt x="12551" y="16232"/>
                    </a:cubicBezTo>
                    <a:cubicBezTo>
                      <a:pt x="12737" y="16232"/>
                      <a:pt x="12920" y="16185"/>
                      <a:pt x="13085" y="16097"/>
                    </a:cubicBezTo>
                    <a:cubicBezTo>
                      <a:pt x="13506" y="15828"/>
                      <a:pt x="13840" y="15441"/>
                      <a:pt x="14044" y="14984"/>
                    </a:cubicBezTo>
                    <a:cubicBezTo>
                      <a:pt x="14228" y="14597"/>
                      <a:pt x="14065" y="14135"/>
                      <a:pt x="13679" y="13950"/>
                    </a:cubicBezTo>
                    <a:cubicBezTo>
                      <a:pt x="13593" y="13909"/>
                      <a:pt x="13500" y="13884"/>
                      <a:pt x="13405" y="13877"/>
                    </a:cubicBezTo>
                    <a:cubicBezTo>
                      <a:pt x="12908" y="13822"/>
                      <a:pt x="12406" y="13918"/>
                      <a:pt x="11964" y="14151"/>
                    </a:cubicBezTo>
                    <a:cubicBezTo>
                      <a:pt x="11951" y="14159"/>
                      <a:pt x="11938" y="14168"/>
                      <a:pt x="11927" y="14177"/>
                    </a:cubicBezTo>
                    <a:cubicBezTo>
                      <a:pt x="11549" y="14437"/>
                      <a:pt x="11365" y="14900"/>
                      <a:pt x="11462" y="15348"/>
                    </a:cubicBezTo>
                    <a:lnTo>
                      <a:pt x="11080" y="15569"/>
                    </a:lnTo>
                    <a:lnTo>
                      <a:pt x="11080" y="14101"/>
                    </a:lnTo>
                    <a:cubicBezTo>
                      <a:pt x="11061" y="12992"/>
                      <a:pt x="11327" y="11897"/>
                      <a:pt x="11854" y="10921"/>
                    </a:cubicBezTo>
                    <a:cubicBezTo>
                      <a:pt x="12499" y="11275"/>
                      <a:pt x="13298" y="11174"/>
                      <a:pt x="13835" y="10671"/>
                    </a:cubicBezTo>
                    <a:cubicBezTo>
                      <a:pt x="14643" y="9860"/>
                      <a:pt x="14874" y="8655"/>
                      <a:pt x="14939" y="8011"/>
                    </a:cubicBezTo>
                    <a:cubicBezTo>
                      <a:pt x="14982" y="7585"/>
                      <a:pt x="14673" y="7205"/>
                      <a:pt x="14247" y="7161"/>
                    </a:cubicBezTo>
                    <a:cubicBezTo>
                      <a:pt x="14195" y="7156"/>
                      <a:pt x="14143" y="7156"/>
                      <a:pt x="14091" y="7161"/>
                    </a:cubicBezTo>
                    <a:cubicBezTo>
                      <a:pt x="13445" y="7227"/>
                      <a:pt x="12244" y="7458"/>
                      <a:pt x="11436" y="8267"/>
                    </a:cubicBezTo>
                    <a:cubicBezTo>
                      <a:pt x="11423" y="8279"/>
                      <a:pt x="11412" y="8293"/>
                      <a:pt x="11402" y="8307"/>
                    </a:cubicBezTo>
                    <a:cubicBezTo>
                      <a:pt x="10852" y="8936"/>
                      <a:pt x="10838" y="9871"/>
                      <a:pt x="11368" y="10516"/>
                    </a:cubicBezTo>
                    <a:cubicBezTo>
                      <a:pt x="11118" y="10947"/>
                      <a:pt x="10919" y="11407"/>
                      <a:pt x="10777" y="11885"/>
                    </a:cubicBezTo>
                    <a:cubicBezTo>
                      <a:pt x="10635" y="11406"/>
                      <a:pt x="10436" y="10946"/>
                      <a:pt x="10185" y="10514"/>
                    </a:cubicBezTo>
                    <a:cubicBezTo>
                      <a:pt x="10716" y="9868"/>
                      <a:pt x="10699" y="8931"/>
                      <a:pt x="10147" y="8303"/>
                    </a:cubicBezTo>
                    <a:cubicBezTo>
                      <a:pt x="10136" y="8289"/>
                      <a:pt x="10125" y="8275"/>
                      <a:pt x="10113" y="8263"/>
                    </a:cubicBezTo>
                    <a:cubicBezTo>
                      <a:pt x="9305" y="7453"/>
                      <a:pt x="8100" y="7222"/>
                      <a:pt x="7458" y="7157"/>
                    </a:cubicBezTo>
                    <a:cubicBezTo>
                      <a:pt x="7033" y="7113"/>
                      <a:pt x="6652" y="7422"/>
                      <a:pt x="6608" y="7848"/>
                    </a:cubicBezTo>
                    <a:cubicBezTo>
                      <a:pt x="6603" y="7901"/>
                      <a:pt x="6603" y="7954"/>
                      <a:pt x="6608" y="8007"/>
                    </a:cubicBezTo>
                    <a:cubicBezTo>
                      <a:pt x="6675" y="8652"/>
                      <a:pt x="6905" y="9855"/>
                      <a:pt x="7723" y="10676"/>
                    </a:cubicBezTo>
                    <a:cubicBezTo>
                      <a:pt x="8262" y="11173"/>
                      <a:pt x="9058" y="11268"/>
                      <a:pt x="9699" y="10913"/>
                    </a:cubicBezTo>
                    <a:cubicBezTo>
                      <a:pt x="10222" y="11891"/>
                      <a:pt x="10485" y="12988"/>
                      <a:pt x="10461" y="14097"/>
                    </a:cubicBezTo>
                    <a:lnTo>
                      <a:pt x="10461" y="16057"/>
                    </a:lnTo>
                    <a:cubicBezTo>
                      <a:pt x="10455" y="16095"/>
                      <a:pt x="10455" y="16133"/>
                      <a:pt x="10461" y="16170"/>
                    </a:cubicBezTo>
                    <a:lnTo>
                      <a:pt x="10461" y="20945"/>
                    </a:lnTo>
                    <a:lnTo>
                      <a:pt x="4501" y="20945"/>
                    </a:lnTo>
                    <a:cubicBezTo>
                      <a:pt x="4521" y="19941"/>
                      <a:pt x="4781" y="18955"/>
                      <a:pt x="5258" y="18072"/>
                    </a:cubicBezTo>
                    <a:cubicBezTo>
                      <a:pt x="5491" y="18202"/>
                      <a:pt x="5751" y="18275"/>
                      <a:pt x="6017" y="18284"/>
                    </a:cubicBezTo>
                    <a:lnTo>
                      <a:pt x="6083" y="18284"/>
                    </a:lnTo>
                    <a:cubicBezTo>
                      <a:pt x="6515" y="18283"/>
                      <a:pt x="6930" y="18117"/>
                      <a:pt x="7243" y="17819"/>
                    </a:cubicBezTo>
                    <a:cubicBezTo>
                      <a:pt x="8051" y="17008"/>
                      <a:pt x="8281" y="15803"/>
                      <a:pt x="8348" y="15159"/>
                    </a:cubicBezTo>
                    <a:cubicBezTo>
                      <a:pt x="8391" y="14733"/>
                      <a:pt x="8082" y="14353"/>
                      <a:pt x="7656" y="14309"/>
                    </a:cubicBezTo>
                    <a:cubicBezTo>
                      <a:pt x="7604" y="14304"/>
                      <a:pt x="7551" y="14304"/>
                      <a:pt x="7498" y="14309"/>
                    </a:cubicBezTo>
                    <a:cubicBezTo>
                      <a:pt x="6854" y="14374"/>
                      <a:pt x="5653" y="14605"/>
                      <a:pt x="4843" y="15415"/>
                    </a:cubicBezTo>
                    <a:cubicBezTo>
                      <a:pt x="4831" y="15427"/>
                      <a:pt x="4820" y="15441"/>
                      <a:pt x="4811" y="15455"/>
                    </a:cubicBezTo>
                    <a:cubicBezTo>
                      <a:pt x="4262" y="16084"/>
                      <a:pt x="4248" y="17017"/>
                      <a:pt x="4777" y="17662"/>
                    </a:cubicBezTo>
                    <a:cubicBezTo>
                      <a:pt x="4526" y="18094"/>
                      <a:pt x="4327" y="18554"/>
                      <a:pt x="4186" y="19033"/>
                    </a:cubicBezTo>
                    <a:cubicBezTo>
                      <a:pt x="4044" y="18554"/>
                      <a:pt x="3846" y="18094"/>
                      <a:pt x="3594" y="17662"/>
                    </a:cubicBezTo>
                    <a:cubicBezTo>
                      <a:pt x="4124" y="17018"/>
                      <a:pt x="4110" y="16084"/>
                      <a:pt x="3562" y="15455"/>
                    </a:cubicBezTo>
                    <a:cubicBezTo>
                      <a:pt x="3551" y="15441"/>
                      <a:pt x="3540" y="15428"/>
                      <a:pt x="3528" y="15415"/>
                    </a:cubicBezTo>
                    <a:cubicBezTo>
                      <a:pt x="2718" y="14605"/>
                      <a:pt x="1515" y="14374"/>
                      <a:pt x="873" y="14309"/>
                    </a:cubicBezTo>
                    <a:cubicBezTo>
                      <a:pt x="448" y="14265"/>
                      <a:pt x="67" y="14575"/>
                      <a:pt x="23" y="15001"/>
                    </a:cubicBezTo>
                    <a:cubicBezTo>
                      <a:pt x="18" y="15053"/>
                      <a:pt x="18" y="15106"/>
                      <a:pt x="23" y="15159"/>
                    </a:cubicBezTo>
                    <a:cubicBezTo>
                      <a:pt x="90" y="15804"/>
                      <a:pt x="320" y="17008"/>
                      <a:pt x="1136" y="17827"/>
                    </a:cubicBezTo>
                    <a:cubicBezTo>
                      <a:pt x="1448" y="18119"/>
                      <a:pt x="1860" y="18281"/>
                      <a:pt x="2288" y="18279"/>
                    </a:cubicBezTo>
                    <a:lnTo>
                      <a:pt x="2354" y="18279"/>
                    </a:lnTo>
                    <a:cubicBezTo>
                      <a:pt x="2619" y="18270"/>
                      <a:pt x="2877" y="18198"/>
                      <a:pt x="3108" y="18070"/>
                    </a:cubicBezTo>
                    <a:cubicBezTo>
                      <a:pt x="3586" y="18953"/>
                      <a:pt x="3847" y="19937"/>
                      <a:pt x="3870" y="20941"/>
                    </a:cubicBezTo>
                    <a:lnTo>
                      <a:pt x="310" y="20941"/>
                    </a:lnTo>
                    <a:cubicBezTo>
                      <a:pt x="139" y="20941"/>
                      <a:pt x="0" y="21080"/>
                      <a:pt x="0" y="21251"/>
                    </a:cubicBezTo>
                    <a:cubicBezTo>
                      <a:pt x="0" y="21422"/>
                      <a:pt x="139" y="21561"/>
                      <a:pt x="310" y="21561"/>
                    </a:cubicBezTo>
                    <a:lnTo>
                      <a:pt x="21207" y="21561"/>
                    </a:lnTo>
                    <a:cubicBezTo>
                      <a:pt x="21378" y="21561"/>
                      <a:pt x="21516" y="21422"/>
                      <a:pt x="21516" y="21251"/>
                    </a:cubicBezTo>
                    <a:cubicBezTo>
                      <a:pt x="21516" y="21080"/>
                      <a:pt x="21378" y="20941"/>
                      <a:pt x="21207" y="20941"/>
                    </a:cubicBezTo>
                    <a:cubicBezTo>
                      <a:pt x="21207" y="20941"/>
                      <a:pt x="21214" y="20942"/>
                      <a:pt x="21214" y="20942"/>
                    </a:cubicBezTo>
                    <a:close/>
                  </a:path>
                </a:pathLst>
              </a:custGeom>
              <a:solidFill>
                <a:srgbClr val="FFFFFF"/>
              </a:solidFill>
              <a:ln w="3175">
                <a:solidFill>
                  <a:srgbClr val="FFFFFF"/>
                </a:solidFill>
                <a:miter lim="400000"/>
              </a:ln>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sz="1100"/>
                </a:pPr>
                <a:endParaRPr kumimoji="0" sz="1400" b="0" i="0" u="none" strike="noStrike" kern="0" cap="none" spc="0" normalizeH="0" baseline="0" noProof="0">
                  <a:ln>
                    <a:noFill/>
                  </a:ln>
                  <a:solidFill>
                    <a:srgbClr val="011627"/>
                  </a:solidFill>
                  <a:effectLst/>
                  <a:uLnTx/>
                  <a:uFillTx/>
                  <a:latin typeface="Poppins" pitchFamily="2" charset="77"/>
                  <a:ea typeface="+mn-ea"/>
                  <a:cs typeface="Poppins" pitchFamily="2" charset="77"/>
                </a:endParaRPr>
              </a:p>
            </p:txBody>
          </p:sp>
          <p:sp>
            <p:nvSpPr>
              <p:cNvPr id="43" name="Google Shape;1194;p40">
                <a:extLst>
                  <a:ext uri="{FF2B5EF4-FFF2-40B4-BE49-F238E27FC236}">
                    <a16:creationId xmlns:a16="http://schemas.microsoft.com/office/drawing/2014/main" id="{AD8E7901-50E1-CF88-8CDD-23E32839DC54}"/>
                  </a:ext>
                </a:extLst>
              </p:cNvPr>
              <p:cNvSpPr>
                <a:spLocks noChangeAspect="1"/>
              </p:cNvSpPr>
              <p:nvPr/>
            </p:nvSpPr>
            <p:spPr>
              <a:xfrm>
                <a:off x="10144913" y="5248491"/>
                <a:ext cx="520702" cy="431568"/>
              </a:xfrm>
              <a:custGeom>
                <a:avLst/>
                <a:gdLst/>
                <a:ahLst/>
                <a:cxnLst>
                  <a:cxn ang="0">
                    <a:pos x="wd2" y="hd2"/>
                  </a:cxn>
                  <a:cxn ang="5400000">
                    <a:pos x="wd2" y="hd2"/>
                  </a:cxn>
                  <a:cxn ang="10800000">
                    <a:pos x="wd2" y="hd2"/>
                  </a:cxn>
                  <a:cxn ang="16200000">
                    <a:pos x="wd2" y="hd2"/>
                  </a:cxn>
                </a:cxnLst>
                <a:rect l="0" t="0" r="r" b="b"/>
                <a:pathLst>
                  <a:path w="21481" h="21576" extrusionOk="0">
                    <a:moveTo>
                      <a:pt x="7840" y="37"/>
                    </a:moveTo>
                    <a:cubicBezTo>
                      <a:pt x="7725" y="-14"/>
                      <a:pt x="7599" y="-12"/>
                      <a:pt x="7477" y="44"/>
                    </a:cubicBezTo>
                    <a:lnTo>
                      <a:pt x="6944" y="297"/>
                    </a:lnTo>
                    <a:cubicBezTo>
                      <a:pt x="6700" y="413"/>
                      <a:pt x="6565" y="730"/>
                      <a:pt x="6630" y="1037"/>
                    </a:cubicBezTo>
                    <a:lnTo>
                      <a:pt x="6779" y="1737"/>
                    </a:lnTo>
                    <a:cubicBezTo>
                      <a:pt x="6654" y="1858"/>
                      <a:pt x="6537" y="1991"/>
                      <a:pt x="6432" y="2137"/>
                    </a:cubicBezTo>
                    <a:lnTo>
                      <a:pt x="5871" y="1923"/>
                    </a:lnTo>
                    <a:cubicBezTo>
                      <a:pt x="5620" y="1829"/>
                      <a:pt x="5349" y="1978"/>
                      <a:pt x="5244" y="2270"/>
                    </a:cubicBezTo>
                    <a:lnTo>
                      <a:pt x="5013" y="2916"/>
                    </a:lnTo>
                    <a:cubicBezTo>
                      <a:pt x="4909" y="3207"/>
                      <a:pt x="4998" y="3547"/>
                      <a:pt x="5222" y="3709"/>
                    </a:cubicBezTo>
                    <a:lnTo>
                      <a:pt x="5734" y="4076"/>
                    </a:lnTo>
                    <a:cubicBezTo>
                      <a:pt x="5716" y="4270"/>
                      <a:pt x="5712" y="4468"/>
                      <a:pt x="5723" y="4662"/>
                    </a:cubicBezTo>
                    <a:lnTo>
                      <a:pt x="5200" y="4996"/>
                    </a:lnTo>
                    <a:cubicBezTo>
                      <a:pt x="4973" y="5144"/>
                      <a:pt x="4866" y="5474"/>
                      <a:pt x="4953" y="5769"/>
                    </a:cubicBezTo>
                    <a:lnTo>
                      <a:pt x="5162" y="6422"/>
                    </a:lnTo>
                    <a:cubicBezTo>
                      <a:pt x="5256" y="6718"/>
                      <a:pt x="5519" y="6881"/>
                      <a:pt x="5772" y="6802"/>
                    </a:cubicBezTo>
                    <a:lnTo>
                      <a:pt x="6344" y="6622"/>
                    </a:lnTo>
                    <a:cubicBezTo>
                      <a:pt x="6444" y="6773"/>
                      <a:pt x="6554" y="6913"/>
                      <a:pt x="6674" y="7041"/>
                    </a:cubicBezTo>
                    <a:lnTo>
                      <a:pt x="6504" y="7735"/>
                    </a:lnTo>
                    <a:cubicBezTo>
                      <a:pt x="6427" y="8038"/>
                      <a:pt x="6545" y="8359"/>
                      <a:pt x="6784" y="8488"/>
                    </a:cubicBezTo>
                    <a:lnTo>
                      <a:pt x="7318" y="8774"/>
                    </a:lnTo>
                    <a:cubicBezTo>
                      <a:pt x="7558" y="8903"/>
                      <a:pt x="7839" y="8796"/>
                      <a:pt x="7972" y="8521"/>
                    </a:cubicBezTo>
                    <a:lnTo>
                      <a:pt x="8274" y="7894"/>
                    </a:lnTo>
                    <a:cubicBezTo>
                      <a:pt x="8432" y="7915"/>
                      <a:pt x="8589" y="7926"/>
                      <a:pt x="8747" y="7914"/>
                    </a:cubicBezTo>
                    <a:lnTo>
                      <a:pt x="9028" y="8554"/>
                    </a:lnTo>
                    <a:cubicBezTo>
                      <a:pt x="9117" y="8759"/>
                      <a:pt x="9293" y="8888"/>
                      <a:pt x="9484" y="8887"/>
                    </a:cubicBezTo>
                    <a:cubicBezTo>
                      <a:pt x="9547" y="8888"/>
                      <a:pt x="9607" y="8875"/>
                      <a:pt x="9666" y="8847"/>
                    </a:cubicBezTo>
                    <a:lnTo>
                      <a:pt x="10210" y="8594"/>
                    </a:lnTo>
                    <a:cubicBezTo>
                      <a:pt x="10453" y="8477"/>
                      <a:pt x="10587" y="8162"/>
                      <a:pt x="10523" y="7854"/>
                    </a:cubicBezTo>
                    <a:lnTo>
                      <a:pt x="10375" y="7155"/>
                    </a:lnTo>
                    <a:cubicBezTo>
                      <a:pt x="10500" y="7031"/>
                      <a:pt x="10614" y="6895"/>
                      <a:pt x="10721" y="6748"/>
                    </a:cubicBezTo>
                    <a:lnTo>
                      <a:pt x="11288" y="6961"/>
                    </a:lnTo>
                    <a:cubicBezTo>
                      <a:pt x="11539" y="7056"/>
                      <a:pt x="11804" y="6907"/>
                      <a:pt x="11909" y="6615"/>
                    </a:cubicBezTo>
                    <a:lnTo>
                      <a:pt x="12146" y="5969"/>
                    </a:lnTo>
                    <a:cubicBezTo>
                      <a:pt x="12250" y="5678"/>
                      <a:pt x="12156" y="5338"/>
                      <a:pt x="11931" y="5175"/>
                    </a:cubicBezTo>
                    <a:lnTo>
                      <a:pt x="11425" y="4809"/>
                    </a:lnTo>
                    <a:cubicBezTo>
                      <a:pt x="11442" y="4615"/>
                      <a:pt x="11446" y="4424"/>
                      <a:pt x="11436" y="4229"/>
                    </a:cubicBezTo>
                    <a:lnTo>
                      <a:pt x="11959" y="3889"/>
                    </a:lnTo>
                    <a:cubicBezTo>
                      <a:pt x="12187" y="3739"/>
                      <a:pt x="12287" y="3404"/>
                      <a:pt x="12195" y="3110"/>
                    </a:cubicBezTo>
                    <a:lnTo>
                      <a:pt x="11986" y="2457"/>
                    </a:lnTo>
                    <a:cubicBezTo>
                      <a:pt x="11892" y="2160"/>
                      <a:pt x="11630" y="1997"/>
                      <a:pt x="11376" y="2077"/>
                    </a:cubicBezTo>
                    <a:lnTo>
                      <a:pt x="10804" y="2257"/>
                    </a:lnTo>
                    <a:cubicBezTo>
                      <a:pt x="10704" y="2105"/>
                      <a:pt x="10594" y="1965"/>
                      <a:pt x="10474" y="1837"/>
                    </a:cubicBezTo>
                    <a:lnTo>
                      <a:pt x="10650" y="1144"/>
                    </a:lnTo>
                    <a:cubicBezTo>
                      <a:pt x="10726" y="840"/>
                      <a:pt x="10604" y="519"/>
                      <a:pt x="10364" y="391"/>
                    </a:cubicBezTo>
                    <a:lnTo>
                      <a:pt x="9831" y="104"/>
                    </a:lnTo>
                    <a:cubicBezTo>
                      <a:pt x="9590" y="-24"/>
                      <a:pt x="9309" y="83"/>
                      <a:pt x="9176" y="357"/>
                    </a:cubicBezTo>
                    <a:lnTo>
                      <a:pt x="8874" y="984"/>
                    </a:lnTo>
                    <a:cubicBezTo>
                      <a:pt x="8716" y="963"/>
                      <a:pt x="8560" y="952"/>
                      <a:pt x="8401" y="964"/>
                    </a:cubicBezTo>
                    <a:lnTo>
                      <a:pt x="8120" y="331"/>
                    </a:lnTo>
                    <a:cubicBezTo>
                      <a:pt x="8059" y="191"/>
                      <a:pt x="7954" y="89"/>
                      <a:pt x="7840" y="37"/>
                    </a:cubicBezTo>
                    <a:close/>
                    <a:moveTo>
                      <a:pt x="7647" y="644"/>
                    </a:moveTo>
                    <a:lnTo>
                      <a:pt x="7928" y="1270"/>
                    </a:lnTo>
                    <a:cubicBezTo>
                      <a:pt x="8022" y="1488"/>
                      <a:pt x="8215" y="1619"/>
                      <a:pt x="8417" y="1603"/>
                    </a:cubicBezTo>
                    <a:cubicBezTo>
                      <a:pt x="8554" y="1593"/>
                      <a:pt x="8688" y="1599"/>
                      <a:pt x="8824" y="1617"/>
                    </a:cubicBezTo>
                    <a:cubicBezTo>
                      <a:pt x="9025" y="1643"/>
                      <a:pt x="9223" y="1522"/>
                      <a:pt x="9325" y="1310"/>
                    </a:cubicBezTo>
                    <a:lnTo>
                      <a:pt x="9622" y="691"/>
                    </a:lnTo>
                    <a:lnTo>
                      <a:pt x="10122" y="964"/>
                    </a:lnTo>
                    <a:lnTo>
                      <a:pt x="9952" y="1643"/>
                    </a:lnTo>
                    <a:cubicBezTo>
                      <a:pt x="9891" y="1879"/>
                      <a:pt x="9948" y="2140"/>
                      <a:pt x="10100" y="2303"/>
                    </a:cubicBezTo>
                    <a:cubicBezTo>
                      <a:pt x="10203" y="2414"/>
                      <a:pt x="10300" y="2533"/>
                      <a:pt x="10386" y="2663"/>
                    </a:cubicBezTo>
                    <a:cubicBezTo>
                      <a:pt x="10513" y="2856"/>
                      <a:pt x="10723" y="2940"/>
                      <a:pt x="10919" y="2876"/>
                    </a:cubicBezTo>
                    <a:lnTo>
                      <a:pt x="11486" y="2696"/>
                    </a:lnTo>
                    <a:lnTo>
                      <a:pt x="11684" y="3323"/>
                    </a:lnTo>
                    <a:lnTo>
                      <a:pt x="11167" y="3656"/>
                    </a:lnTo>
                    <a:cubicBezTo>
                      <a:pt x="10988" y="3771"/>
                      <a:pt x="10880" y="3997"/>
                      <a:pt x="10892" y="4243"/>
                    </a:cubicBezTo>
                    <a:cubicBezTo>
                      <a:pt x="10901" y="4410"/>
                      <a:pt x="10897" y="4583"/>
                      <a:pt x="10881" y="4749"/>
                    </a:cubicBezTo>
                    <a:cubicBezTo>
                      <a:pt x="10860" y="4992"/>
                      <a:pt x="10960" y="5224"/>
                      <a:pt x="11134" y="5349"/>
                    </a:cubicBezTo>
                    <a:lnTo>
                      <a:pt x="11640" y="5715"/>
                    </a:lnTo>
                    <a:lnTo>
                      <a:pt x="11420" y="6328"/>
                    </a:lnTo>
                    <a:lnTo>
                      <a:pt x="10864" y="6122"/>
                    </a:lnTo>
                    <a:cubicBezTo>
                      <a:pt x="10669" y="6049"/>
                      <a:pt x="10454" y="6121"/>
                      <a:pt x="10320" y="6308"/>
                    </a:cubicBezTo>
                    <a:cubicBezTo>
                      <a:pt x="10230" y="6434"/>
                      <a:pt x="10131" y="6551"/>
                      <a:pt x="10023" y="6655"/>
                    </a:cubicBezTo>
                    <a:cubicBezTo>
                      <a:pt x="9865" y="6810"/>
                      <a:pt x="9796" y="7064"/>
                      <a:pt x="9847" y="7301"/>
                    </a:cubicBezTo>
                    <a:lnTo>
                      <a:pt x="9996" y="7994"/>
                    </a:lnTo>
                    <a:lnTo>
                      <a:pt x="9484" y="8234"/>
                    </a:lnTo>
                    <a:lnTo>
                      <a:pt x="9209" y="7601"/>
                    </a:lnTo>
                    <a:cubicBezTo>
                      <a:pt x="9120" y="7395"/>
                      <a:pt x="8945" y="7268"/>
                      <a:pt x="8753" y="7268"/>
                    </a:cubicBezTo>
                    <a:lnTo>
                      <a:pt x="8720" y="7268"/>
                    </a:lnTo>
                    <a:cubicBezTo>
                      <a:pt x="8583" y="7278"/>
                      <a:pt x="8449" y="7272"/>
                      <a:pt x="8313" y="7255"/>
                    </a:cubicBezTo>
                    <a:cubicBezTo>
                      <a:pt x="8112" y="7228"/>
                      <a:pt x="7914" y="7349"/>
                      <a:pt x="7812" y="7561"/>
                    </a:cubicBezTo>
                    <a:lnTo>
                      <a:pt x="7515" y="8181"/>
                    </a:lnTo>
                    <a:lnTo>
                      <a:pt x="7010" y="7908"/>
                    </a:lnTo>
                    <a:lnTo>
                      <a:pt x="7186" y="7221"/>
                    </a:lnTo>
                    <a:cubicBezTo>
                      <a:pt x="7245" y="6986"/>
                      <a:pt x="7189" y="6732"/>
                      <a:pt x="7037" y="6568"/>
                    </a:cubicBezTo>
                    <a:cubicBezTo>
                      <a:pt x="6934" y="6458"/>
                      <a:pt x="6836" y="6339"/>
                      <a:pt x="6751" y="6208"/>
                    </a:cubicBezTo>
                    <a:cubicBezTo>
                      <a:pt x="6624" y="6016"/>
                      <a:pt x="6414" y="5932"/>
                      <a:pt x="6218" y="5995"/>
                    </a:cubicBezTo>
                    <a:lnTo>
                      <a:pt x="5651" y="6175"/>
                    </a:lnTo>
                    <a:lnTo>
                      <a:pt x="5453" y="5549"/>
                    </a:lnTo>
                    <a:cubicBezTo>
                      <a:pt x="5453" y="5549"/>
                      <a:pt x="5976" y="5215"/>
                      <a:pt x="5976" y="5215"/>
                    </a:cubicBezTo>
                    <a:cubicBezTo>
                      <a:pt x="6155" y="5100"/>
                      <a:pt x="6262" y="4868"/>
                      <a:pt x="6251" y="4622"/>
                    </a:cubicBezTo>
                    <a:cubicBezTo>
                      <a:pt x="6241" y="4455"/>
                      <a:pt x="6242" y="4289"/>
                      <a:pt x="6256" y="4123"/>
                    </a:cubicBezTo>
                    <a:cubicBezTo>
                      <a:pt x="6277" y="3880"/>
                      <a:pt x="6182" y="3647"/>
                      <a:pt x="6009" y="3523"/>
                    </a:cubicBezTo>
                    <a:lnTo>
                      <a:pt x="5497" y="3156"/>
                    </a:lnTo>
                    <a:lnTo>
                      <a:pt x="5723" y="2543"/>
                    </a:lnTo>
                    <a:lnTo>
                      <a:pt x="6284" y="2750"/>
                    </a:lnTo>
                    <a:cubicBezTo>
                      <a:pt x="6475" y="2820"/>
                      <a:pt x="6679" y="2752"/>
                      <a:pt x="6812" y="2570"/>
                    </a:cubicBezTo>
                    <a:cubicBezTo>
                      <a:pt x="6902" y="2444"/>
                      <a:pt x="7006" y="2327"/>
                      <a:pt x="7114" y="2223"/>
                    </a:cubicBezTo>
                    <a:cubicBezTo>
                      <a:pt x="7271" y="2068"/>
                      <a:pt x="7336" y="1814"/>
                      <a:pt x="7285" y="1577"/>
                    </a:cubicBezTo>
                    <a:lnTo>
                      <a:pt x="7136" y="884"/>
                    </a:lnTo>
                    <a:lnTo>
                      <a:pt x="7647" y="644"/>
                    </a:lnTo>
                    <a:close/>
                    <a:moveTo>
                      <a:pt x="8571" y="2350"/>
                    </a:moveTo>
                    <a:cubicBezTo>
                      <a:pt x="7616" y="2354"/>
                      <a:pt x="6847" y="3292"/>
                      <a:pt x="6850" y="4449"/>
                    </a:cubicBezTo>
                    <a:cubicBezTo>
                      <a:pt x="6853" y="5459"/>
                      <a:pt x="7449" y="6328"/>
                      <a:pt x="8269" y="6508"/>
                    </a:cubicBezTo>
                    <a:cubicBezTo>
                      <a:pt x="8373" y="6531"/>
                      <a:pt x="8477" y="6542"/>
                      <a:pt x="8582" y="6542"/>
                    </a:cubicBezTo>
                    <a:cubicBezTo>
                      <a:pt x="9537" y="6538"/>
                      <a:pt x="10312" y="5593"/>
                      <a:pt x="10309" y="4436"/>
                    </a:cubicBezTo>
                    <a:cubicBezTo>
                      <a:pt x="10306" y="3278"/>
                      <a:pt x="9526" y="2346"/>
                      <a:pt x="8571" y="2350"/>
                    </a:cubicBezTo>
                    <a:close/>
                    <a:moveTo>
                      <a:pt x="8577" y="2996"/>
                    </a:moveTo>
                    <a:cubicBezTo>
                      <a:pt x="8650" y="2996"/>
                      <a:pt x="8725" y="3000"/>
                      <a:pt x="8797" y="3016"/>
                    </a:cubicBezTo>
                    <a:cubicBezTo>
                      <a:pt x="9447" y="3160"/>
                      <a:pt x="9878" y="3914"/>
                      <a:pt x="9759" y="4702"/>
                    </a:cubicBezTo>
                    <a:cubicBezTo>
                      <a:pt x="9640" y="5491"/>
                      <a:pt x="9013" y="6019"/>
                      <a:pt x="8362" y="5875"/>
                    </a:cubicBezTo>
                    <a:cubicBezTo>
                      <a:pt x="7712" y="5731"/>
                      <a:pt x="7281" y="4971"/>
                      <a:pt x="7400" y="4183"/>
                    </a:cubicBezTo>
                    <a:cubicBezTo>
                      <a:pt x="7504" y="3495"/>
                      <a:pt x="8000" y="2998"/>
                      <a:pt x="8577" y="2996"/>
                    </a:cubicBezTo>
                    <a:close/>
                    <a:moveTo>
                      <a:pt x="15984" y="6455"/>
                    </a:moveTo>
                    <a:cubicBezTo>
                      <a:pt x="15735" y="6496"/>
                      <a:pt x="15520" y="6701"/>
                      <a:pt x="15429" y="7001"/>
                    </a:cubicBezTo>
                    <a:lnTo>
                      <a:pt x="15071" y="8181"/>
                    </a:lnTo>
                    <a:cubicBezTo>
                      <a:pt x="15052" y="8252"/>
                      <a:pt x="15000" y="8301"/>
                      <a:pt x="14939" y="8308"/>
                    </a:cubicBezTo>
                    <a:cubicBezTo>
                      <a:pt x="14664" y="8333"/>
                      <a:pt x="14393" y="8385"/>
                      <a:pt x="14125" y="8468"/>
                    </a:cubicBezTo>
                    <a:cubicBezTo>
                      <a:pt x="14064" y="8486"/>
                      <a:pt x="13998" y="8455"/>
                      <a:pt x="13960" y="8394"/>
                    </a:cubicBezTo>
                    <a:lnTo>
                      <a:pt x="13317" y="7421"/>
                    </a:lnTo>
                    <a:cubicBezTo>
                      <a:pt x="13099" y="7088"/>
                      <a:pt x="12709" y="6999"/>
                      <a:pt x="12410" y="7221"/>
                    </a:cubicBezTo>
                    <a:lnTo>
                      <a:pt x="11568" y="7848"/>
                    </a:lnTo>
                    <a:cubicBezTo>
                      <a:pt x="11269" y="8073"/>
                      <a:pt x="11157" y="8539"/>
                      <a:pt x="11304" y="8927"/>
                    </a:cubicBezTo>
                    <a:lnTo>
                      <a:pt x="11733" y="10054"/>
                    </a:lnTo>
                    <a:cubicBezTo>
                      <a:pt x="11760" y="10122"/>
                      <a:pt x="11751" y="10202"/>
                      <a:pt x="11711" y="10260"/>
                    </a:cubicBezTo>
                    <a:cubicBezTo>
                      <a:pt x="11529" y="10514"/>
                      <a:pt x="11369" y="10791"/>
                      <a:pt x="11227" y="11080"/>
                    </a:cubicBezTo>
                    <a:cubicBezTo>
                      <a:pt x="11195" y="11144"/>
                      <a:pt x="11135" y="11176"/>
                      <a:pt x="11073" y="11167"/>
                    </a:cubicBezTo>
                    <a:lnTo>
                      <a:pt x="10051" y="11020"/>
                    </a:lnTo>
                    <a:cubicBezTo>
                      <a:pt x="9700" y="10970"/>
                      <a:pt x="9377" y="11249"/>
                      <a:pt x="9297" y="11666"/>
                    </a:cubicBezTo>
                    <a:lnTo>
                      <a:pt x="9066" y="12833"/>
                    </a:lnTo>
                    <a:cubicBezTo>
                      <a:pt x="8985" y="13248"/>
                      <a:pt x="9170" y="13670"/>
                      <a:pt x="9501" y="13819"/>
                    </a:cubicBezTo>
                    <a:lnTo>
                      <a:pt x="10468" y="14252"/>
                    </a:lnTo>
                    <a:cubicBezTo>
                      <a:pt x="10526" y="14278"/>
                      <a:pt x="10566" y="14339"/>
                      <a:pt x="10573" y="14412"/>
                    </a:cubicBezTo>
                    <a:cubicBezTo>
                      <a:pt x="10592" y="14747"/>
                      <a:pt x="10636" y="15079"/>
                      <a:pt x="10705" y="15405"/>
                    </a:cubicBezTo>
                    <a:cubicBezTo>
                      <a:pt x="10718" y="15483"/>
                      <a:pt x="10694" y="15567"/>
                      <a:pt x="10639" y="15612"/>
                    </a:cubicBezTo>
                    <a:lnTo>
                      <a:pt x="9842" y="16385"/>
                    </a:lnTo>
                    <a:cubicBezTo>
                      <a:pt x="9570" y="16652"/>
                      <a:pt x="9503" y="17120"/>
                      <a:pt x="9682" y="17484"/>
                    </a:cubicBezTo>
                    <a:lnTo>
                      <a:pt x="10194" y="18504"/>
                    </a:lnTo>
                    <a:cubicBezTo>
                      <a:pt x="10378" y="18869"/>
                      <a:pt x="10759" y="19011"/>
                      <a:pt x="11079" y="18830"/>
                    </a:cubicBezTo>
                    <a:lnTo>
                      <a:pt x="12014" y="18304"/>
                    </a:lnTo>
                    <a:cubicBezTo>
                      <a:pt x="12069" y="18272"/>
                      <a:pt x="12132" y="18283"/>
                      <a:pt x="12179" y="18331"/>
                    </a:cubicBezTo>
                    <a:cubicBezTo>
                      <a:pt x="12386" y="18551"/>
                      <a:pt x="12608" y="18745"/>
                      <a:pt x="12844" y="18917"/>
                    </a:cubicBezTo>
                    <a:cubicBezTo>
                      <a:pt x="12898" y="18957"/>
                      <a:pt x="12929" y="19034"/>
                      <a:pt x="12921" y="19110"/>
                    </a:cubicBezTo>
                    <a:lnTo>
                      <a:pt x="12800" y="20356"/>
                    </a:lnTo>
                    <a:cubicBezTo>
                      <a:pt x="12760" y="20782"/>
                      <a:pt x="12990" y="21178"/>
                      <a:pt x="13333" y="21276"/>
                    </a:cubicBezTo>
                    <a:lnTo>
                      <a:pt x="14290" y="21556"/>
                    </a:lnTo>
                    <a:cubicBezTo>
                      <a:pt x="14343" y="21571"/>
                      <a:pt x="14396" y="21576"/>
                      <a:pt x="14450" y="21576"/>
                    </a:cubicBezTo>
                    <a:cubicBezTo>
                      <a:pt x="14742" y="21575"/>
                      <a:pt x="15004" y="21355"/>
                      <a:pt x="15104" y="21023"/>
                    </a:cubicBezTo>
                    <a:lnTo>
                      <a:pt x="15456" y="19843"/>
                    </a:lnTo>
                    <a:cubicBezTo>
                      <a:pt x="15477" y="19773"/>
                      <a:pt x="15533" y="19725"/>
                      <a:pt x="15594" y="19717"/>
                    </a:cubicBezTo>
                    <a:cubicBezTo>
                      <a:pt x="15869" y="19693"/>
                      <a:pt x="16140" y="19640"/>
                      <a:pt x="16407" y="19557"/>
                    </a:cubicBezTo>
                    <a:cubicBezTo>
                      <a:pt x="16468" y="19539"/>
                      <a:pt x="16530" y="19563"/>
                      <a:pt x="16567" y="19623"/>
                    </a:cubicBezTo>
                    <a:lnTo>
                      <a:pt x="17205" y="20610"/>
                    </a:lnTo>
                    <a:cubicBezTo>
                      <a:pt x="17422" y="20943"/>
                      <a:pt x="17813" y="21024"/>
                      <a:pt x="18112" y="20803"/>
                    </a:cubicBezTo>
                    <a:lnTo>
                      <a:pt x="18959" y="20183"/>
                    </a:lnTo>
                    <a:cubicBezTo>
                      <a:pt x="19257" y="19958"/>
                      <a:pt x="19369" y="19498"/>
                      <a:pt x="19223" y="19110"/>
                    </a:cubicBezTo>
                    <a:lnTo>
                      <a:pt x="18794" y="17971"/>
                    </a:lnTo>
                    <a:cubicBezTo>
                      <a:pt x="18768" y="17902"/>
                      <a:pt x="18776" y="17822"/>
                      <a:pt x="18816" y="17764"/>
                    </a:cubicBezTo>
                    <a:cubicBezTo>
                      <a:pt x="18996" y="17513"/>
                      <a:pt x="19159" y="17243"/>
                      <a:pt x="19300" y="16958"/>
                    </a:cubicBezTo>
                    <a:cubicBezTo>
                      <a:pt x="19333" y="16891"/>
                      <a:pt x="19390" y="16853"/>
                      <a:pt x="19454" y="16858"/>
                    </a:cubicBezTo>
                    <a:lnTo>
                      <a:pt x="20477" y="17004"/>
                    </a:lnTo>
                    <a:cubicBezTo>
                      <a:pt x="20828" y="17054"/>
                      <a:pt x="21156" y="16775"/>
                      <a:pt x="21236" y="16358"/>
                    </a:cubicBezTo>
                    <a:lnTo>
                      <a:pt x="21461" y="15192"/>
                    </a:lnTo>
                    <a:cubicBezTo>
                      <a:pt x="21543" y="14775"/>
                      <a:pt x="21358" y="14348"/>
                      <a:pt x="21027" y="14199"/>
                    </a:cubicBezTo>
                    <a:lnTo>
                      <a:pt x="20059" y="13766"/>
                    </a:lnTo>
                    <a:cubicBezTo>
                      <a:pt x="20002" y="13740"/>
                      <a:pt x="19961" y="13679"/>
                      <a:pt x="19954" y="13606"/>
                    </a:cubicBezTo>
                    <a:cubicBezTo>
                      <a:pt x="19934" y="13271"/>
                      <a:pt x="19891" y="12938"/>
                      <a:pt x="19822" y="12613"/>
                    </a:cubicBezTo>
                    <a:cubicBezTo>
                      <a:pt x="19808" y="12538"/>
                      <a:pt x="19828" y="12460"/>
                      <a:pt x="19877" y="12413"/>
                    </a:cubicBezTo>
                    <a:lnTo>
                      <a:pt x="20686" y="11640"/>
                    </a:lnTo>
                    <a:cubicBezTo>
                      <a:pt x="20958" y="11373"/>
                      <a:pt x="21026" y="10904"/>
                      <a:pt x="20845" y="10540"/>
                    </a:cubicBezTo>
                    <a:lnTo>
                      <a:pt x="20334" y="9514"/>
                    </a:lnTo>
                    <a:cubicBezTo>
                      <a:pt x="20149" y="9150"/>
                      <a:pt x="19768" y="9014"/>
                      <a:pt x="19448" y="9194"/>
                    </a:cubicBezTo>
                    <a:lnTo>
                      <a:pt x="18519" y="9720"/>
                    </a:lnTo>
                    <a:cubicBezTo>
                      <a:pt x="18464" y="9752"/>
                      <a:pt x="18395" y="9742"/>
                      <a:pt x="18349" y="9694"/>
                    </a:cubicBezTo>
                    <a:cubicBezTo>
                      <a:pt x="18141" y="9475"/>
                      <a:pt x="17919" y="9280"/>
                      <a:pt x="17683" y="9107"/>
                    </a:cubicBezTo>
                    <a:cubicBezTo>
                      <a:pt x="17628" y="9067"/>
                      <a:pt x="17603" y="8991"/>
                      <a:pt x="17612" y="8914"/>
                    </a:cubicBezTo>
                    <a:lnTo>
                      <a:pt x="17727" y="7668"/>
                    </a:lnTo>
                    <a:cubicBezTo>
                      <a:pt x="17768" y="7243"/>
                      <a:pt x="17543" y="6845"/>
                      <a:pt x="17199" y="6748"/>
                    </a:cubicBezTo>
                    <a:lnTo>
                      <a:pt x="16243" y="6468"/>
                    </a:lnTo>
                    <a:cubicBezTo>
                      <a:pt x="16157" y="6444"/>
                      <a:pt x="16067" y="6441"/>
                      <a:pt x="15984" y="6455"/>
                    </a:cubicBezTo>
                    <a:close/>
                    <a:moveTo>
                      <a:pt x="16116" y="7088"/>
                    </a:moveTo>
                    <a:lnTo>
                      <a:pt x="17073" y="7368"/>
                    </a:lnTo>
                    <a:cubicBezTo>
                      <a:pt x="17153" y="7392"/>
                      <a:pt x="17209" y="7488"/>
                      <a:pt x="17199" y="7588"/>
                    </a:cubicBezTo>
                    <a:lnTo>
                      <a:pt x="17078" y="8827"/>
                    </a:lnTo>
                    <a:cubicBezTo>
                      <a:pt x="17046" y="9155"/>
                      <a:pt x="17176" y="9475"/>
                      <a:pt x="17408" y="9647"/>
                    </a:cubicBezTo>
                    <a:cubicBezTo>
                      <a:pt x="17619" y="9800"/>
                      <a:pt x="17817" y="9978"/>
                      <a:pt x="18002" y="10174"/>
                    </a:cubicBezTo>
                    <a:cubicBezTo>
                      <a:pt x="18207" y="10389"/>
                      <a:pt x="18499" y="10434"/>
                      <a:pt x="18745" y="10294"/>
                    </a:cubicBezTo>
                    <a:lnTo>
                      <a:pt x="19674" y="9774"/>
                    </a:lnTo>
                    <a:cubicBezTo>
                      <a:pt x="19749" y="9732"/>
                      <a:pt x="19840" y="9762"/>
                      <a:pt x="19883" y="9847"/>
                    </a:cubicBezTo>
                    <a:lnTo>
                      <a:pt x="20394" y="10867"/>
                    </a:lnTo>
                    <a:cubicBezTo>
                      <a:pt x="20437" y="10953"/>
                      <a:pt x="20419" y="11062"/>
                      <a:pt x="20356" y="11127"/>
                    </a:cubicBezTo>
                    <a:lnTo>
                      <a:pt x="19553" y="11900"/>
                    </a:lnTo>
                    <a:cubicBezTo>
                      <a:pt x="19339" y="12103"/>
                      <a:pt x="19241" y="12446"/>
                      <a:pt x="19305" y="12766"/>
                    </a:cubicBezTo>
                    <a:cubicBezTo>
                      <a:pt x="19365" y="13056"/>
                      <a:pt x="19404" y="13348"/>
                      <a:pt x="19421" y="13646"/>
                    </a:cubicBezTo>
                    <a:cubicBezTo>
                      <a:pt x="19441" y="13974"/>
                      <a:pt x="19622" y="14259"/>
                      <a:pt x="19877" y="14372"/>
                    </a:cubicBezTo>
                    <a:lnTo>
                      <a:pt x="20840" y="14805"/>
                    </a:lnTo>
                    <a:cubicBezTo>
                      <a:pt x="20919" y="14839"/>
                      <a:pt x="20964" y="14939"/>
                      <a:pt x="20944" y="15038"/>
                    </a:cubicBezTo>
                    <a:lnTo>
                      <a:pt x="20719" y="16205"/>
                    </a:lnTo>
                    <a:cubicBezTo>
                      <a:pt x="20700" y="16302"/>
                      <a:pt x="20619" y="16370"/>
                      <a:pt x="20537" y="16358"/>
                    </a:cubicBezTo>
                    <a:lnTo>
                      <a:pt x="19520" y="16211"/>
                    </a:lnTo>
                    <a:cubicBezTo>
                      <a:pt x="19247" y="16175"/>
                      <a:pt x="18978" y="16338"/>
                      <a:pt x="18838" y="16625"/>
                    </a:cubicBezTo>
                    <a:cubicBezTo>
                      <a:pt x="18713" y="16881"/>
                      <a:pt x="18570" y="17119"/>
                      <a:pt x="18409" y="17344"/>
                    </a:cubicBezTo>
                    <a:cubicBezTo>
                      <a:pt x="18233" y="17594"/>
                      <a:pt x="18196" y="17946"/>
                      <a:pt x="18310" y="18244"/>
                    </a:cubicBezTo>
                    <a:lnTo>
                      <a:pt x="18739" y="19383"/>
                    </a:lnTo>
                    <a:cubicBezTo>
                      <a:pt x="18774" y="19475"/>
                      <a:pt x="18748" y="19582"/>
                      <a:pt x="18679" y="19637"/>
                    </a:cubicBezTo>
                    <a:lnTo>
                      <a:pt x="17832" y="20256"/>
                    </a:lnTo>
                    <a:cubicBezTo>
                      <a:pt x="17762" y="20307"/>
                      <a:pt x="17674" y="20293"/>
                      <a:pt x="17623" y="20217"/>
                    </a:cubicBezTo>
                    <a:lnTo>
                      <a:pt x="16985" y="19230"/>
                    </a:lnTo>
                    <a:cubicBezTo>
                      <a:pt x="16817" y="18970"/>
                      <a:pt x="16540" y="18852"/>
                      <a:pt x="16276" y="18930"/>
                    </a:cubicBezTo>
                    <a:cubicBezTo>
                      <a:pt x="16038" y="19004"/>
                      <a:pt x="15794" y="19050"/>
                      <a:pt x="15550" y="19070"/>
                    </a:cubicBezTo>
                    <a:cubicBezTo>
                      <a:pt x="15278" y="19096"/>
                      <a:pt x="15048" y="19313"/>
                      <a:pt x="14956" y="19623"/>
                    </a:cubicBezTo>
                    <a:lnTo>
                      <a:pt x="14598" y="20803"/>
                    </a:lnTo>
                    <a:cubicBezTo>
                      <a:pt x="14570" y="20897"/>
                      <a:pt x="14492" y="20944"/>
                      <a:pt x="14411" y="20923"/>
                    </a:cubicBezTo>
                    <a:lnTo>
                      <a:pt x="13454" y="20650"/>
                    </a:lnTo>
                    <a:cubicBezTo>
                      <a:pt x="13374" y="20625"/>
                      <a:pt x="13318" y="20530"/>
                      <a:pt x="13328" y="20430"/>
                    </a:cubicBezTo>
                    <a:lnTo>
                      <a:pt x="13449" y="19190"/>
                    </a:lnTo>
                    <a:cubicBezTo>
                      <a:pt x="13482" y="18862"/>
                      <a:pt x="13352" y="18542"/>
                      <a:pt x="13119" y="18371"/>
                    </a:cubicBezTo>
                    <a:cubicBezTo>
                      <a:pt x="12909" y="18216"/>
                      <a:pt x="12710" y="18040"/>
                      <a:pt x="12525" y="17844"/>
                    </a:cubicBezTo>
                    <a:cubicBezTo>
                      <a:pt x="12400" y="17713"/>
                      <a:pt x="12240" y="17637"/>
                      <a:pt x="12074" y="17637"/>
                    </a:cubicBezTo>
                    <a:cubicBezTo>
                      <a:pt x="11974" y="17638"/>
                      <a:pt x="11874" y="17666"/>
                      <a:pt x="11783" y="17717"/>
                    </a:cubicBezTo>
                    <a:lnTo>
                      <a:pt x="10853" y="18244"/>
                    </a:lnTo>
                    <a:cubicBezTo>
                      <a:pt x="10779" y="18285"/>
                      <a:pt x="10688" y="18255"/>
                      <a:pt x="10644" y="18171"/>
                    </a:cubicBezTo>
                    <a:lnTo>
                      <a:pt x="10133" y="17151"/>
                    </a:lnTo>
                    <a:cubicBezTo>
                      <a:pt x="10090" y="17065"/>
                      <a:pt x="10107" y="16955"/>
                      <a:pt x="10172" y="16891"/>
                    </a:cubicBezTo>
                    <a:lnTo>
                      <a:pt x="10974" y="16111"/>
                    </a:lnTo>
                    <a:cubicBezTo>
                      <a:pt x="11188" y="15907"/>
                      <a:pt x="11286" y="15572"/>
                      <a:pt x="11222" y="15252"/>
                    </a:cubicBezTo>
                    <a:cubicBezTo>
                      <a:pt x="11162" y="14961"/>
                      <a:pt x="11119" y="14664"/>
                      <a:pt x="11101" y="14365"/>
                    </a:cubicBezTo>
                    <a:cubicBezTo>
                      <a:pt x="11081" y="14038"/>
                      <a:pt x="10905" y="13758"/>
                      <a:pt x="10650" y="13646"/>
                    </a:cubicBezTo>
                    <a:lnTo>
                      <a:pt x="9688" y="13212"/>
                    </a:lnTo>
                    <a:cubicBezTo>
                      <a:pt x="9610" y="13176"/>
                      <a:pt x="9564" y="13078"/>
                      <a:pt x="9583" y="12979"/>
                    </a:cubicBezTo>
                    <a:lnTo>
                      <a:pt x="9814" y="11813"/>
                    </a:lnTo>
                    <a:cubicBezTo>
                      <a:pt x="9833" y="11715"/>
                      <a:pt x="9908" y="11648"/>
                      <a:pt x="9990" y="11660"/>
                    </a:cubicBezTo>
                    <a:lnTo>
                      <a:pt x="11007" y="11806"/>
                    </a:lnTo>
                    <a:cubicBezTo>
                      <a:pt x="11278" y="11847"/>
                      <a:pt x="11544" y="11690"/>
                      <a:pt x="11684" y="11406"/>
                    </a:cubicBezTo>
                    <a:cubicBezTo>
                      <a:pt x="11810" y="11150"/>
                      <a:pt x="11957" y="10906"/>
                      <a:pt x="12118" y="10680"/>
                    </a:cubicBezTo>
                    <a:cubicBezTo>
                      <a:pt x="12294" y="10430"/>
                      <a:pt x="12331" y="10079"/>
                      <a:pt x="12217" y="9780"/>
                    </a:cubicBezTo>
                    <a:lnTo>
                      <a:pt x="11788" y="8654"/>
                    </a:lnTo>
                    <a:cubicBezTo>
                      <a:pt x="11753" y="8562"/>
                      <a:pt x="11778" y="8455"/>
                      <a:pt x="11849" y="8401"/>
                    </a:cubicBezTo>
                    <a:lnTo>
                      <a:pt x="12690" y="7768"/>
                    </a:lnTo>
                    <a:cubicBezTo>
                      <a:pt x="12760" y="7716"/>
                      <a:pt x="12848" y="7737"/>
                      <a:pt x="12899" y="7814"/>
                    </a:cubicBezTo>
                    <a:lnTo>
                      <a:pt x="13542" y="8781"/>
                    </a:lnTo>
                    <a:cubicBezTo>
                      <a:pt x="13710" y="9042"/>
                      <a:pt x="13987" y="9161"/>
                      <a:pt x="14252" y="9081"/>
                    </a:cubicBezTo>
                    <a:cubicBezTo>
                      <a:pt x="14490" y="9008"/>
                      <a:pt x="14733" y="8961"/>
                      <a:pt x="14978" y="8941"/>
                    </a:cubicBezTo>
                    <a:cubicBezTo>
                      <a:pt x="15248" y="8916"/>
                      <a:pt x="15480" y="8704"/>
                      <a:pt x="15572" y="8394"/>
                    </a:cubicBezTo>
                    <a:lnTo>
                      <a:pt x="15929" y="7215"/>
                    </a:lnTo>
                    <a:cubicBezTo>
                      <a:pt x="15956" y="7120"/>
                      <a:pt x="16035" y="7064"/>
                      <a:pt x="16116" y="7088"/>
                    </a:cubicBezTo>
                    <a:close/>
                    <a:moveTo>
                      <a:pt x="5343" y="8568"/>
                    </a:moveTo>
                    <a:cubicBezTo>
                      <a:pt x="5065" y="8474"/>
                      <a:pt x="4772" y="8650"/>
                      <a:pt x="4661" y="8974"/>
                    </a:cubicBezTo>
                    <a:lnTo>
                      <a:pt x="4381" y="9794"/>
                    </a:lnTo>
                    <a:cubicBezTo>
                      <a:pt x="4376" y="9809"/>
                      <a:pt x="4367" y="9819"/>
                      <a:pt x="4354" y="9820"/>
                    </a:cubicBezTo>
                    <a:cubicBezTo>
                      <a:pt x="4154" y="9827"/>
                      <a:pt x="3955" y="9857"/>
                      <a:pt x="3760" y="9907"/>
                    </a:cubicBezTo>
                    <a:cubicBezTo>
                      <a:pt x="3745" y="9910"/>
                      <a:pt x="3729" y="9902"/>
                      <a:pt x="3721" y="9887"/>
                    </a:cubicBezTo>
                    <a:lnTo>
                      <a:pt x="3292" y="9174"/>
                    </a:lnTo>
                    <a:cubicBezTo>
                      <a:pt x="3122" y="8893"/>
                      <a:pt x="2801" y="8811"/>
                      <a:pt x="2550" y="8981"/>
                    </a:cubicBezTo>
                    <a:lnTo>
                      <a:pt x="1939" y="9394"/>
                    </a:lnTo>
                    <a:cubicBezTo>
                      <a:pt x="1688" y="9566"/>
                      <a:pt x="1581" y="9943"/>
                      <a:pt x="1692" y="10267"/>
                    </a:cubicBezTo>
                    <a:lnTo>
                      <a:pt x="1978" y="11087"/>
                    </a:lnTo>
                    <a:cubicBezTo>
                      <a:pt x="1985" y="11100"/>
                      <a:pt x="1985" y="11113"/>
                      <a:pt x="1978" y="11127"/>
                    </a:cubicBezTo>
                    <a:cubicBezTo>
                      <a:pt x="1840" y="11304"/>
                      <a:pt x="1713" y="11502"/>
                      <a:pt x="1604" y="11706"/>
                    </a:cubicBezTo>
                    <a:cubicBezTo>
                      <a:pt x="1596" y="11720"/>
                      <a:pt x="1584" y="11722"/>
                      <a:pt x="1571" y="11720"/>
                    </a:cubicBezTo>
                    <a:lnTo>
                      <a:pt x="851" y="11580"/>
                    </a:lnTo>
                    <a:cubicBezTo>
                      <a:pt x="564" y="11524"/>
                      <a:pt x="290" y="11741"/>
                      <a:pt x="213" y="12080"/>
                    </a:cubicBezTo>
                    <a:lnTo>
                      <a:pt x="20" y="12899"/>
                    </a:lnTo>
                    <a:cubicBezTo>
                      <a:pt x="-57" y="13236"/>
                      <a:pt x="89" y="13591"/>
                      <a:pt x="356" y="13726"/>
                    </a:cubicBezTo>
                    <a:lnTo>
                      <a:pt x="1027" y="14065"/>
                    </a:lnTo>
                    <a:cubicBezTo>
                      <a:pt x="1039" y="14071"/>
                      <a:pt x="1048" y="14082"/>
                      <a:pt x="1049" y="14099"/>
                    </a:cubicBezTo>
                    <a:cubicBezTo>
                      <a:pt x="1055" y="14342"/>
                      <a:pt x="1079" y="14587"/>
                      <a:pt x="1120" y="14825"/>
                    </a:cubicBezTo>
                    <a:cubicBezTo>
                      <a:pt x="1123" y="14843"/>
                      <a:pt x="1116" y="14856"/>
                      <a:pt x="1104" y="14865"/>
                    </a:cubicBezTo>
                    <a:lnTo>
                      <a:pt x="515" y="15392"/>
                    </a:lnTo>
                    <a:cubicBezTo>
                      <a:pt x="285" y="15600"/>
                      <a:pt x="218" y="15979"/>
                      <a:pt x="356" y="16285"/>
                    </a:cubicBezTo>
                    <a:lnTo>
                      <a:pt x="697" y="17031"/>
                    </a:lnTo>
                    <a:cubicBezTo>
                      <a:pt x="838" y="17337"/>
                      <a:pt x="1145" y="17466"/>
                      <a:pt x="1411" y="17331"/>
                    </a:cubicBezTo>
                    <a:lnTo>
                      <a:pt x="2088" y="16984"/>
                    </a:lnTo>
                    <a:cubicBezTo>
                      <a:pt x="2098" y="16976"/>
                      <a:pt x="2110" y="16976"/>
                      <a:pt x="2121" y="16984"/>
                    </a:cubicBezTo>
                    <a:cubicBezTo>
                      <a:pt x="2266" y="17151"/>
                      <a:pt x="2421" y="17305"/>
                      <a:pt x="2588" y="17438"/>
                    </a:cubicBezTo>
                    <a:cubicBezTo>
                      <a:pt x="2601" y="17448"/>
                      <a:pt x="2608" y="17466"/>
                      <a:pt x="2605" y="17484"/>
                    </a:cubicBezTo>
                    <a:lnTo>
                      <a:pt x="2495" y="18357"/>
                    </a:lnTo>
                    <a:cubicBezTo>
                      <a:pt x="2449" y="18703"/>
                      <a:pt x="2624" y="19041"/>
                      <a:pt x="2902" y="19137"/>
                    </a:cubicBezTo>
                    <a:lnTo>
                      <a:pt x="3573" y="19363"/>
                    </a:lnTo>
                    <a:cubicBezTo>
                      <a:pt x="3623" y="19379"/>
                      <a:pt x="3675" y="19390"/>
                      <a:pt x="3727" y="19390"/>
                    </a:cubicBezTo>
                    <a:cubicBezTo>
                      <a:pt x="3959" y="19392"/>
                      <a:pt x="4165" y="19224"/>
                      <a:pt x="4255" y="18964"/>
                    </a:cubicBezTo>
                    <a:lnTo>
                      <a:pt x="4535" y="18137"/>
                    </a:lnTo>
                    <a:cubicBezTo>
                      <a:pt x="4539" y="18122"/>
                      <a:pt x="4549" y="18112"/>
                      <a:pt x="4562" y="18111"/>
                    </a:cubicBezTo>
                    <a:cubicBezTo>
                      <a:pt x="4762" y="18103"/>
                      <a:pt x="4961" y="18073"/>
                      <a:pt x="5156" y="18024"/>
                    </a:cubicBezTo>
                    <a:cubicBezTo>
                      <a:pt x="5170" y="18021"/>
                      <a:pt x="5187" y="18030"/>
                      <a:pt x="5195" y="18044"/>
                    </a:cubicBezTo>
                    <a:lnTo>
                      <a:pt x="5624" y="18764"/>
                    </a:lnTo>
                    <a:cubicBezTo>
                      <a:pt x="5793" y="19045"/>
                      <a:pt x="6109" y="19125"/>
                      <a:pt x="6361" y="18957"/>
                    </a:cubicBezTo>
                    <a:lnTo>
                      <a:pt x="6977" y="18544"/>
                    </a:lnTo>
                    <a:cubicBezTo>
                      <a:pt x="7227" y="18371"/>
                      <a:pt x="7329" y="18000"/>
                      <a:pt x="7219" y="17677"/>
                    </a:cubicBezTo>
                    <a:lnTo>
                      <a:pt x="6944" y="16858"/>
                    </a:lnTo>
                    <a:cubicBezTo>
                      <a:pt x="6937" y="16843"/>
                      <a:pt x="6937" y="16826"/>
                      <a:pt x="6944" y="16811"/>
                    </a:cubicBezTo>
                    <a:cubicBezTo>
                      <a:pt x="7081" y="16634"/>
                      <a:pt x="7203" y="16442"/>
                      <a:pt x="7312" y="16238"/>
                    </a:cubicBezTo>
                    <a:cubicBezTo>
                      <a:pt x="7320" y="16223"/>
                      <a:pt x="7336" y="16211"/>
                      <a:pt x="7350" y="16211"/>
                    </a:cubicBezTo>
                    <a:lnTo>
                      <a:pt x="8071" y="16351"/>
                    </a:lnTo>
                    <a:cubicBezTo>
                      <a:pt x="8357" y="16407"/>
                      <a:pt x="8631" y="16190"/>
                      <a:pt x="8709" y="15851"/>
                    </a:cubicBezTo>
                    <a:lnTo>
                      <a:pt x="8896" y="15038"/>
                    </a:lnTo>
                    <a:cubicBezTo>
                      <a:pt x="8971" y="14698"/>
                      <a:pt x="8825" y="14343"/>
                      <a:pt x="8555" y="14212"/>
                    </a:cubicBezTo>
                    <a:lnTo>
                      <a:pt x="7878" y="13872"/>
                    </a:lnTo>
                    <a:cubicBezTo>
                      <a:pt x="7866" y="13866"/>
                      <a:pt x="7857" y="13849"/>
                      <a:pt x="7856" y="13832"/>
                    </a:cubicBezTo>
                    <a:cubicBezTo>
                      <a:pt x="7850" y="13589"/>
                      <a:pt x="7826" y="13351"/>
                      <a:pt x="7785" y="13113"/>
                    </a:cubicBezTo>
                    <a:cubicBezTo>
                      <a:pt x="7782" y="13095"/>
                      <a:pt x="7789" y="13076"/>
                      <a:pt x="7801" y="13066"/>
                    </a:cubicBezTo>
                    <a:lnTo>
                      <a:pt x="8395" y="12539"/>
                    </a:lnTo>
                    <a:cubicBezTo>
                      <a:pt x="8625" y="12331"/>
                      <a:pt x="8692" y="11952"/>
                      <a:pt x="8555" y="11646"/>
                    </a:cubicBezTo>
                    <a:lnTo>
                      <a:pt x="8214" y="10907"/>
                    </a:lnTo>
                    <a:cubicBezTo>
                      <a:pt x="8073" y="10600"/>
                      <a:pt x="7761" y="10471"/>
                      <a:pt x="7493" y="10607"/>
                    </a:cubicBezTo>
                    <a:lnTo>
                      <a:pt x="6823" y="10947"/>
                    </a:lnTo>
                    <a:cubicBezTo>
                      <a:pt x="6812" y="10955"/>
                      <a:pt x="6800" y="10955"/>
                      <a:pt x="6790" y="10947"/>
                    </a:cubicBezTo>
                    <a:cubicBezTo>
                      <a:pt x="6644" y="10780"/>
                      <a:pt x="6484" y="10627"/>
                      <a:pt x="6317" y="10493"/>
                    </a:cubicBezTo>
                    <a:cubicBezTo>
                      <a:pt x="6304" y="10484"/>
                      <a:pt x="6297" y="10471"/>
                      <a:pt x="6300" y="10454"/>
                    </a:cubicBezTo>
                    <a:lnTo>
                      <a:pt x="6416" y="9574"/>
                    </a:lnTo>
                    <a:cubicBezTo>
                      <a:pt x="6461" y="9228"/>
                      <a:pt x="6286" y="8897"/>
                      <a:pt x="6009" y="8801"/>
                    </a:cubicBezTo>
                    <a:lnTo>
                      <a:pt x="5343" y="8568"/>
                    </a:lnTo>
                    <a:close/>
                    <a:moveTo>
                      <a:pt x="5195" y="9181"/>
                    </a:moveTo>
                    <a:lnTo>
                      <a:pt x="5860" y="9414"/>
                    </a:lnTo>
                    <a:cubicBezTo>
                      <a:pt x="5879" y="9420"/>
                      <a:pt x="5892" y="9444"/>
                      <a:pt x="5888" y="9467"/>
                    </a:cubicBezTo>
                    <a:lnTo>
                      <a:pt x="5772" y="10340"/>
                    </a:lnTo>
                    <a:cubicBezTo>
                      <a:pt x="5737" y="10608"/>
                      <a:pt x="5834" y="10877"/>
                      <a:pt x="6020" y="11027"/>
                    </a:cubicBezTo>
                    <a:cubicBezTo>
                      <a:pt x="6161" y="11140"/>
                      <a:pt x="6297" y="11266"/>
                      <a:pt x="6421" y="11406"/>
                    </a:cubicBezTo>
                    <a:cubicBezTo>
                      <a:pt x="6584" y="11591"/>
                      <a:pt x="6821" y="11645"/>
                      <a:pt x="7026" y="11540"/>
                    </a:cubicBezTo>
                    <a:lnTo>
                      <a:pt x="7697" y="11200"/>
                    </a:lnTo>
                    <a:cubicBezTo>
                      <a:pt x="7714" y="11192"/>
                      <a:pt x="7737" y="11201"/>
                      <a:pt x="7746" y="11220"/>
                    </a:cubicBezTo>
                    <a:lnTo>
                      <a:pt x="8087" y="11960"/>
                    </a:lnTo>
                    <a:cubicBezTo>
                      <a:pt x="8097" y="11980"/>
                      <a:pt x="8092" y="12005"/>
                      <a:pt x="8076" y="12020"/>
                    </a:cubicBezTo>
                    <a:lnTo>
                      <a:pt x="7488" y="12539"/>
                    </a:lnTo>
                    <a:cubicBezTo>
                      <a:pt x="7306" y="12698"/>
                      <a:pt x="7217" y="12974"/>
                      <a:pt x="7263" y="13239"/>
                    </a:cubicBezTo>
                    <a:cubicBezTo>
                      <a:pt x="7297" y="13441"/>
                      <a:pt x="7318" y="13646"/>
                      <a:pt x="7323" y="13852"/>
                    </a:cubicBezTo>
                    <a:cubicBezTo>
                      <a:pt x="7331" y="14122"/>
                      <a:pt x="7470" y="14361"/>
                      <a:pt x="7675" y="14465"/>
                    </a:cubicBezTo>
                    <a:lnTo>
                      <a:pt x="8351" y="14805"/>
                    </a:lnTo>
                    <a:cubicBezTo>
                      <a:pt x="8370" y="14814"/>
                      <a:pt x="8379" y="14835"/>
                      <a:pt x="8373" y="14859"/>
                    </a:cubicBezTo>
                    <a:cubicBezTo>
                      <a:pt x="8373" y="14859"/>
                      <a:pt x="8186" y="15678"/>
                      <a:pt x="8186" y="15678"/>
                    </a:cubicBezTo>
                    <a:cubicBezTo>
                      <a:pt x="8181" y="15700"/>
                      <a:pt x="8161" y="15715"/>
                      <a:pt x="8142" y="15712"/>
                    </a:cubicBezTo>
                    <a:lnTo>
                      <a:pt x="7422" y="15578"/>
                    </a:lnTo>
                    <a:cubicBezTo>
                      <a:pt x="7199" y="15537"/>
                      <a:pt x="6978" y="15655"/>
                      <a:pt x="6856" y="15885"/>
                    </a:cubicBezTo>
                    <a:cubicBezTo>
                      <a:pt x="6763" y="16057"/>
                      <a:pt x="6658" y="16221"/>
                      <a:pt x="6542" y="16371"/>
                    </a:cubicBezTo>
                    <a:cubicBezTo>
                      <a:pt x="6392" y="16569"/>
                      <a:pt x="6347" y="16856"/>
                      <a:pt x="6432" y="17104"/>
                    </a:cubicBezTo>
                    <a:lnTo>
                      <a:pt x="6713" y="17924"/>
                    </a:lnTo>
                    <a:cubicBezTo>
                      <a:pt x="6721" y="17946"/>
                      <a:pt x="6713" y="17972"/>
                      <a:pt x="6696" y="17984"/>
                    </a:cubicBezTo>
                    <a:lnTo>
                      <a:pt x="6086" y="18397"/>
                    </a:lnTo>
                    <a:cubicBezTo>
                      <a:pt x="6070" y="18408"/>
                      <a:pt x="6047" y="18402"/>
                      <a:pt x="6036" y="18384"/>
                    </a:cubicBezTo>
                    <a:lnTo>
                      <a:pt x="5607" y="17664"/>
                    </a:lnTo>
                    <a:cubicBezTo>
                      <a:pt x="5477" y="17444"/>
                      <a:pt x="5254" y="17337"/>
                      <a:pt x="5035" y="17391"/>
                    </a:cubicBezTo>
                    <a:cubicBezTo>
                      <a:pt x="4869" y="17433"/>
                      <a:pt x="4699" y="17458"/>
                      <a:pt x="4529" y="17464"/>
                    </a:cubicBezTo>
                    <a:cubicBezTo>
                      <a:pt x="4307" y="17475"/>
                      <a:pt x="4114" y="17641"/>
                      <a:pt x="4029" y="17891"/>
                    </a:cubicBezTo>
                    <a:lnTo>
                      <a:pt x="3749" y="18710"/>
                    </a:lnTo>
                    <a:cubicBezTo>
                      <a:pt x="3742" y="18732"/>
                      <a:pt x="3723" y="18750"/>
                      <a:pt x="3705" y="18744"/>
                    </a:cubicBezTo>
                    <a:lnTo>
                      <a:pt x="3039" y="18510"/>
                    </a:lnTo>
                    <a:cubicBezTo>
                      <a:pt x="3020" y="18504"/>
                      <a:pt x="3008" y="18481"/>
                      <a:pt x="3012" y="18457"/>
                    </a:cubicBezTo>
                    <a:lnTo>
                      <a:pt x="3127" y="17584"/>
                    </a:lnTo>
                    <a:cubicBezTo>
                      <a:pt x="3163" y="17317"/>
                      <a:pt x="3066" y="17048"/>
                      <a:pt x="2880" y="16898"/>
                    </a:cubicBezTo>
                    <a:cubicBezTo>
                      <a:pt x="2738" y="16785"/>
                      <a:pt x="2602" y="16659"/>
                      <a:pt x="2478" y="16518"/>
                    </a:cubicBezTo>
                    <a:cubicBezTo>
                      <a:pt x="2316" y="16333"/>
                      <a:pt x="2079" y="16280"/>
                      <a:pt x="1873" y="16385"/>
                    </a:cubicBezTo>
                    <a:lnTo>
                      <a:pt x="1197" y="16724"/>
                    </a:lnTo>
                    <a:cubicBezTo>
                      <a:pt x="1179" y="16733"/>
                      <a:pt x="1162" y="16725"/>
                      <a:pt x="1153" y="16704"/>
                    </a:cubicBezTo>
                    <a:lnTo>
                      <a:pt x="812" y="15965"/>
                    </a:lnTo>
                    <a:cubicBezTo>
                      <a:pt x="803" y="15943"/>
                      <a:pt x="808" y="15920"/>
                      <a:pt x="823" y="15905"/>
                    </a:cubicBezTo>
                    <a:lnTo>
                      <a:pt x="1411" y="15385"/>
                    </a:lnTo>
                    <a:cubicBezTo>
                      <a:pt x="1593" y="15227"/>
                      <a:pt x="1682" y="14950"/>
                      <a:pt x="1637" y="14685"/>
                    </a:cubicBezTo>
                    <a:cubicBezTo>
                      <a:pt x="1602" y="14483"/>
                      <a:pt x="1582" y="14279"/>
                      <a:pt x="1576" y="14072"/>
                    </a:cubicBezTo>
                    <a:cubicBezTo>
                      <a:pt x="1569" y="13803"/>
                      <a:pt x="1430" y="13563"/>
                      <a:pt x="1225" y="13459"/>
                    </a:cubicBezTo>
                    <a:lnTo>
                      <a:pt x="548" y="13119"/>
                    </a:lnTo>
                    <a:cubicBezTo>
                      <a:pt x="530" y="13110"/>
                      <a:pt x="521" y="13089"/>
                      <a:pt x="526" y="13066"/>
                    </a:cubicBezTo>
                    <a:lnTo>
                      <a:pt x="719" y="12246"/>
                    </a:lnTo>
                    <a:cubicBezTo>
                      <a:pt x="724" y="12224"/>
                      <a:pt x="738" y="12210"/>
                      <a:pt x="757" y="12213"/>
                    </a:cubicBezTo>
                    <a:lnTo>
                      <a:pt x="1477" y="12353"/>
                    </a:lnTo>
                    <a:cubicBezTo>
                      <a:pt x="1699" y="12396"/>
                      <a:pt x="1921" y="12274"/>
                      <a:pt x="2044" y="12046"/>
                    </a:cubicBezTo>
                    <a:cubicBezTo>
                      <a:pt x="2137" y="11874"/>
                      <a:pt x="2241" y="11716"/>
                      <a:pt x="2357" y="11566"/>
                    </a:cubicBezTo>
                    <a:cubicBezTo>
                      <a:pt x="2508" y="11368"/>
                      <a:pt x="2552" y="11076"/>
                      <a:pt x="2467" y="10827"/>
                    </a:cubicBezTo>
                    <a:lnTo>
                      <a:pt x="2181" y="10014"/>
                    </a:lnTo>
                    <a:cubicBezTo>
                      <a:pt x="2175" y="9991"/>
                      <a:pt x="2186" y="9960"/>
                      <a:pt x="2203" y="9947"/>
                    </a:cubicBezTo>
                    <a:lnTo>
                      <a:pt x="2808" y="9534"/>
                    </a:lnTo>
                    <a:cubicBezTo>
                      <a:pt x="2825" y="9522"/>
                      <a:pt x="2847" y="9528"/>
                      <a:pt x="2858" y="9547"/>
                    </a:cubicBezTo>
                    <a:lnTo>
                      <a:pt x="3292" y="10260"/>
                    </a:lnTo>
                    <a:cubicBezTo>
                      <a:pt x="3423" y="10480"/>
                      <a:pt x="3645" y="10587"/>
                      <a:pt x="3864" y="10533"/>
                    </a:cubicBezTo>
                    <a:cubicBezTo>
                      <a:pt x="4030" y="10491"/>
                      <a:pt x="4200" y="10466"/>
                      <a:pt x="4370" y="10460"/>
                    </a:cubicBezTo>
                    <a:cubicBezTo>
                      <a:pt x="4593" y="10449"/>
                      <a:pt x="4787" y="10277"/>
                      <a:pt x="4870" y="10027"/>
                    </a:cubicBezTo>
                    <a:lnTo>
                      <a:pt x="5151" y="9214"/>
                    </a:lnTo>
                    <a:cubicBezTo>
                      <a:pt x="5158" y="9193"/>
                      <a:pt x="5176" y="9176"/>
                      <a:pt x="5195" y="9181"/>
                    </a:cubicBezTo>
                    <a:close/>
                    <a:moveTo>
                      <a:pt x="15264" y="10627"/>
                    </a:moveTo>
                    <a:cubicBezTo>
                      <a:pt x="13721" y="10627"/>
                      <a:pt x="12470" y="12142"/>
                      <a:pt x="12470" y="14012"/>
                    </a:cubicBezTo>
                    <a:cubicBezTo>
                      <a:pt x="12470" y="15882"/>
                      <a:pt x="13721" y="17398"/>
                      <a:pt x="15264" y="17398"/>
                    </a:cubicBezTo>
                    <a:cubicBezTo>
                      <a:pt x="16807" y="17398"/>
                      <a:pt x="18057" y="15882"/>
                      <a:pt x="18057" y="14012"/>
                    </a:cubicBezTo>
                    <a:cubicBezTo>
                      <a:pt x="18057" y="12142"/>
                      <a:pt x="16807" y="10627"/>
                      <a:pt x="15264" y="10627"/>
                    </a:cubicBezTo>
                    <a:close/>
                    <a:moveTo>
                      <a:pt x="15264" y="11273"/>
                    </a:moveTo>
                    <a:cubicBezTo>
                      <a:pt x="16513" y="11273"/>
                      <a:pt x="17529" y="12499"/>
                      <a:pt x="17529" y="14012"/>
                    </a:cubicBezTo>
                    <a:cubicBezTo>
                      <a:pt x="17529" y="15526"/>
                      <a:pt x="16513" y="16751"/>
                      <a:pt x="15264" y="16751"/>
                    </a:cubicBezTo>
                    <a:cubicBezTo>
                      <a:pt x="14015" y="16751"/>
                      <a:pt x="13004" y="15526"/>
                      <a:pt x="13004" y="14012"/>
                    </a:cubicBezTo>
                    <a:cubicBezTo>
                      <a:pt x="13004" y="12499"/>
                      <a:pt x="14015" y="11273"/>
                      <a:pt x="15264" y="11273"/>
                    </a:cubicBezTo>
                    <a:close/>
                    <a:moveTo>
                      <a:pt x="4546" y="11466"/>
                    </a:moveTo>
                    <a:cubicBezTo>
                      <a:pt x="4020" y="11439"/>
                      <a:pt x="3485" y="11654"/>
                      <a:pt x="3067" y="12120"/>
                    </a:cubicBezTo>
                    <a:cubicBezTo>
                      <a:pt x="3064" y="12123"/>
                      <a:pt x="3064" y="12129"/>
                      <a:pt x="3061" y="12133"/>
                    </a:cubicBezTo>
                    <a:cubicBezTo>
                      <a:pt x="2225" y="13069"/>
                      <a:pt x="2168" y="14651"/>
                      <a:pt x="2940" y="15665"/>
                    </a:cubicBezTo>
                    <a:cubicBezTo>
                      <a:pt x="3713" y="16679"/>
                      <a:pt x="5018" y="16741"/>
                      <a:pt x="5855" y="15805"/>
                    </a:cubicBezTo>
                    <a:cubicBezTo>
                      <a:pt x="6691" y="14869"/>
                      <a:pt x="6743" y="13287"/>
                      <a:pt x="5970" y="12273"/>
                    </a:cubicBezTo>
                    <a:cubicBezTo>
                      <a:pt x="5586" y="11766"/>
                      <a:pt x="5072" y="11494"/>
                      <a:pt x="4546" y="11466"/>
                    </a:cubicBezTo>
                    <a:close/>
                    <a:moveTo>
                      <a:pt x="4513" y="12100"/>
                    </a:moveTo>
                    <a:cubicBezTo>
                      <a:pt x="4904" y="12113"/>
                      <a:pt x="5290" y="12307"/>
                      <a:pt x="5580" y="12679"/>
                    </a:cubicBezTo>
                    <a:cubicBezTo>
                      <a:pt x="6160" y="13424"/>
                      <a:pt x="6134" y="14602"/>
                      <a:pt x="5519" y="15305"/>
                    </a:cubicBezTo>
                    <a:cubicBezTo>
                      <a:pt x="5512" y="15314"/>
                      <a:pt x="5505" y="15323"/>
                      <a:pt x="5497" y="15332"/>
                    </a:cubicBezTo>
                    <a:cubicBezTo>
                      <a:pt x="4883" y="16034"/>
                      <a:pt x="3916" y="15996"/>
                      <a:pt x="3336" y="15252"/>
                    </a:cubicBezTo>
                    <a:cubicBezTo>
                      <a:pt x="2756" y="14507"/>
                      <a:pt x="2782" y="13335"/>
                      <a:pt x="3397" y="12633"/>
                    </a:cubicBezTo>
                    <a:cubicBezTo>
                      <a:pt x="3404" y="12624"/>
                      <a:pt x="3411" y="12615"/>
                      <a:pt x="3419" y="12606"/>
                    </a:cubicBezTo>
                    <a:cubicBezTo>
                      <a:pt x="3726" y="12255"/>
                      <a:pt x="4122" y="12086"/>
                      <a:pt x="4513" y="12100"/>
                    </a:cubicBezTo>
                    <a:close/>
                  </a:path>
                </a:pathLst>
              </a:custGeom>
              <a:solidFill>
                <a:srgbClr val="FFFFFF"/>
              </a:solidFill>
              <a:ln w="3175">
                <a:solidFill>
                  <a:srgbClr val="FFFFFF"/>
                </a:solidFill>
                <a:miter lim="400000"/>
              </a:ln>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sz="1100"/>
                </a:pPr>
                <a:endParaRPr kumimoji="0" sz="1400" b="0" i="0" u="none" strike="noStrike" kern="0" cap="none" spc="0" normalizeH="0" baseline="0" noProof="0">
                  <a:ln>
                    <a:noFill/>
                  </a:ln>
                  <a:solidFill>
                    <a:srgbClr val="011627"/>
                  </a:solidFill>
                  <a:effectLst/>
                  <a:uLnTx/>
                  <a:uFillTx/>
                  <a:latin typeface="Poppins" pitchFamily="2" charset="77"/>
                  <a:ea typeface="+mn-ea"/>
                  <a:cs typeface="Poppins" pitchFamily="2" charset="77"/>
                </a:endParaRPr>
              </a:p>
            </p:txBody>
          </p:sp>
          <p:grpSp>
            <p:nvGrpSpPr>
              <p:cNvPr id="44" name="Group 43">
                <a:extLst>
                  <a:ext uri="{FF2B5EF4-FFF2-40B4-BE49-F238E27FC236}">
                    <a16:creationId xmlns:a16="http://schemas.microsoft.com/office/drawing/2014/main" id="{A414ABFE-0762-0299-CB8C-B79332DF7811}"/>
                  </a:ext>
                </a:extLst>
              </p:cNvPr>
              <p:cNvGrpSpPr/>
              <p:nvPr/>
            </p:nvGrpSpPr>
            <p:grpSpPr>
              <a:xfrm>
                <a:off x="8063763" y="5134046"/>
                <a:ext cx="618056" cy="618056"/>
                <a:chOff x="12264617" y="3634638"/>
                <a:chExt cx="533927" cy="533927"/>
              </a:xfrm>
            </p:grpSpPr>
            <p:sp>
              <p:nvSpPr>
                <p:cNvPr id="45" name="Oval 44">
                  <a:extLst>
                    <a:ext uri="{FF2B5EF4-FFF2-40B4-BE49-F238E27FC236}">
                      <a16:creationId xmlns:a16="http://schemas.microsoft.com/office/drawing/2014/main" id="{283634DC-802A-626F-660C-DA2665748466}"/>
                    </a:ext>
                  </a:extLst>
                </p:cNvPr>
                <p:cNvSpPr/>
                <p:nvPr/>
              </p:nvSpPr>
              <p:spPr>
                <a:xfrm>
                  <a:off x="12264617" y="3634638"/>
                  <a:ext cx="533927" cy="533927"/>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46" name="L-Shape 24">
                  <a:extLst>
                    <a:ext uri="{FF2B5EF4-FFF2-40B4-BE49-F238E27FC236}">
                      <a16:creationId xmlns:a16="http://schemas.microsoft.com/office/drawing/2014/main" id="{C5E3C897-E486-33E9-8624-0A44C04A0BAC}"/>
                    </a:ext>
                  </a:extLst>
                </p:cNvPr>
                <p:cNvSpPr/>
                <p:nvPr/>
              </p:nvSpPr>
              <p:spPr>
                <a:xfrm rot="8100000" flipH="1">
                  <a:off x="12477376" y="3812738"/>
                  <a:ext cx="184909" cy="184909"/>
                </a:xfrm>
                <a:prstGeom prst="corner">
                  <a:avLst>
                    <a:gd name="adj1" fmla="val 17364"/>
                    <a:gd name="adj2" fmla="val 17364"/>
                  </a:avLst>
                </a:prstGeom>
                <a:solidFill>
                  <a:schemeClr val="bg2">
                    <a:lumMod val="7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Poppins" pitchFamily="2" charset="77"/>
                    <a:ea typeface="+mn-ea"/>
                    <a:cs typeface="Poppins" pitchFamily="2" charset="77"/>
                  </a:endParaRPr>
                </a:p>
              </p:txBody>
            </p:sp>
          </p:grpSp>
          <p:sp>
            <p:nvSpPr>
              <p:cNvPr id="54" name="Oval 53">
                <a:extLst>
                  <a:ext uri="{FF2B5EF4-FFF2-40B4-BE49-F238E27FC236}">
                    <a16:creationId xmlns:a16="http://schemas.microsoft.com/office/drawing/2014/main" id="{288489F0-5D2B-75C8-54F4-EF166D3DADD6}"/>
                  </a:ext>
                </a:extLst>
              </p:cNvPr>
              <p:cNvSpPr/>
              <p:nvPr/>
            </p:nvSpPr>
            <p:spPr>
              <a:xfrm>
                <a:off x="7176101" y="2235420"/>
                <a:ext cx="2392804" cy="2392804"/>
              </a:xfrm>
              <a:prstGeom prst="ellipse">
                <a:avLst/>
              </a:prstGeom>
              <a:solidFill>
                <a:schemeClr val="bg2">
                  <a:lumMod val="75000"/>
                </a:schemeClr>
              </a:solidFill>
              <a:ln>
                <a:noFill/>
              </a:ln>
            </p:spPr>
            <p:style>
              <a:lnRef idx="0">
                <a:scrgbClr r="0" g="0" b="0"/>
              </a:lnRef>
              <a:fillRef idx="0">
                <a:scrgbClr r="0" g="0" b="0"/>
              </a:fillRef>
              <a:effectRef idx="0">
                <a:scrgbClr r="0" g="0" b="0"/>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55" name="Oval 54">
                <a:extLst>
                  <a:ext uri="{FF2B5EF4-FFF2-40B4-BE49-F238E27FC236}">
                    <a16:creationId xmlns:a16="http://schemas.microsoft.com/office/drawing/2014/main" id="{84452E47-811E-2F10-9E38-404C5E3B7C84}"/>
                  </a:ext>
                </a:extLst>
              </p:cNvPr>
              <p:cNvSpPr/>
              <p:nvPr/>
            </p:nvSpPr>
            <p:spPr>
              <a:xfrm>
                <a:off x="7380324" y="2452092"/>
                <a:ext cx="1963083" cy="196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56" name="TextBox 55">
                <a:extLst>
                  <a:ext uri="{FF2B5EF4-FFF2-40B4-BE49-F238E27FC236}">
                    <a16:creationId xmlns:a16="http://schemas.microsoft.com/office/drawing/2014/main" id="{5576163C-4792-717E-59EB-71DFFC59A4D8}"/>
                  </a:ext>
                </a:extLst>
              </p:cNvPr>
              <p:cNvSpPr txBox="1"/>
              <p:nvPr/>
            </p:nvSpPr>
            <p:spPr>
              <a:xfrm>
                <a:off x="7178686" y="3541622"/>
                <a:ext cx="2387634" cy="4631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F5F5F5">
                        <a:lumMod val="75000"/>
                      </a:srgbClr>
                    </a:solidFill>
                    <a:effectLst/>
                    <a:uLnTx/>
                    <a:uFillTx/>
                    <a:latin typeface="Poppins" pitchFamily="2" charset="77"/>
                    <a:ea typeface="+mn-ea"/>
                    <a:cs typeface="Poppins" pitchFamily="2" charset="77"/>
                  </a:rPr>
                  <a:t>Alignment</a:t>
                </a:r>
              </a:p>
            </p:txBody>
          </p:sp>
          <p:sp>
            <p:nvSpPr>
              <p:cNvPr id="57" name="Oval 56">
                <a:extLst>
                  <a:ext uri="{FF2B5EF4-FFF2-40B4-BE49-F238E27FC236}">
                    <a16:creationId xmlns:a16="http://schemas.microsoft.com/office/drawing/2014/main" id="{B33AC97C-6739-24EA-F0EE-BE1AE5EBC112}"/>
                  </a:ext>
                </a:extLst>
              </p:cNvPr>
              <p:cNvSpPr/>
              <p:nvPr/>
            </p:nvSpPr>
            <p:spPr>
              <a:xfrm>
                <a:off x="8007264" y="2825646"/>
                <a:ext cx="719047" cy="719047"/>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pic>
            <p:nvPicPr>
              <p:cNvPr id="58" name="Graphic 57" descr="Triangle Ruler outline">
                <a:extLst>
                  <a:ext uri="{FF2B5EF4-FFF2-40B4-BE49-F238E27FC236}">
                    <a16:creationId xmlns:a16="http://schemas.microsoft.com/office/drawing/2014/main" id="{0D9A9B64-0F4F-6FAC-03FE-919E0EA1DA3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180948" y="2933689"/>
                <a:ext cx="451893" cy="451893"/>
              </a:xfrm>
              <a:prstGeom prst="rect">
                <a:avLst/>
              </a:prstGeom>
            </p:spPr>
          </p:pic>
        </p:grpSp>
        <p:pic>
          <p:nvPicPr>
            <p:cNvPr id="66" name="Picture Placeholder 11">
              <a:extLst>
                <a:ext uri="{FF2B5EF4-FFF2-40B4-BE49-F238E27FC236}">
                  <a16:creationId xmlns:a16="http://schemas.microsoft.com/office/drawing/2014/main" id="{16B82A4C-AAD5-BF61-C542-7BC7C154C982}"/>
                </a:ext>
              </a:extLst>
            </p:cNvPr>
            <p:cNvPicPr>
              <a:picLocks noChangeAspect="1"/>
            </p:cNvPicPr>
            <p:nvPr/>
          </p:nvPicPr>
          <p:blipFill rotWithShape="1">
            <a:blip r:embed="rId3">
              <a:alphaModFix amt="55000"/>
            </a:blip>
            <a:srcRect l="42126" r="27"/>
            <a:stretch/>
          </p:blipFill>
          <p:spPr>
            <a:xfrm>
              <a:off x="5135467" y="0"/>
              <a:ext cx="7056533" cy="6858000"/>
            </a:xfrm>
            <a:prstGeom prst="rect">
              <a:avLst/>
            </a:prstGeom>
            <a:noFill/>
          </p:spPr>
        </p:pic>
      </p:grpSp>
      <p:sp>
        <p:nvSpPr>
          <p:cNvPr id="8" name="Slide Number Placeholder 7">
            <a:extLst>
              <a:ext uri="{FF2B5EF4-FFF2-40B4-BE49-F238E27FC236}">
                <a16:creationId xmlns:a16="http://schemas.microsoft.com/office/drawing/2014/main" id="{9DE28C36-34EB-83FA-F481-3E1DC1F0B552}"/>
              </a:ext>
            </a:extLst>
          </p:cNvPr>
          <p:cNvSpPr>
            <a:spLocks noGrp="1"/>
          </p:cNvSpPr>
          <p:nvPr>
            <p:ph type="sldNum" sz="quarter" idx="2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000000"/>
                </a:solidFill>
                <a:effectLst/>
                <a:uLnTx/>
                <a:uFillTx/>
                <a:latin typeface="Poppins Light" pitchFamily="2" charset="77"/>
                <a:ea typeface="+mn-ea"/>
                <a:cs typeface="Poppins Light" pitchFamily="2" charset="77"/>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800" b="0" i="0" u="none" strike="noStrike" kern="1200" cap="none" spc="0" normalizeH="0" baseline="0" noProof="0">
              <a:ln>
                <a:noFill/>
              </a:ln>
              <a:solidFill>
                <a:srgbClr val="000000"/>
              </a:solidFill>
              <a:effectLst/>
              <a:uLnTx/>
              <a:uFillTx/>
              <a:latin typeface="Poppins Light" pitchFamily="2" charset="77"/>
              <a:ea typeface="+mn-ea"/>
              <a:cs typeface="Poppins Light" pitchFamily="2" charset="77"/>
            </a:endParaRPr>
          </a:p>
        </p:txBody>
      </p:sp>
      <p:grpSp>
        <p:nvGrpSpPr>
          <p:cNvPr id="53" name="Group 52">
            <a:extLst>
              <a:ext uri="{FF2B5EF4-FFF2-40B4-BE49-F238E27FC236}">
                <a16:creationId xmlns:a16="http://schemas.microsoft.com/office/drawing/2014/main" id="{B634D7D8-E204-DE55-DE3E-C5EEB8F51A57}"/>
              </a:ext>
            </a:extLst>
          </p:cNvPr>
          <p:cNvGrpSpPr/>
          <p:nvPr/>
        </p:nvGrpSpPr>
        <p:grpSpPr>
          <a:xfrm>
            <a:off x="643854" y="2414503"/>
            <a:ext cx="4397561" cy="1550914"/>
            <a:chOff x="643854" y="2056730"/>
            <a:chExt cx="4397561" cy="1550914"/>
          </a:xfrm>
        </p:grpSpPr>
        <p:grpSp>
          <p:nvGrpSpPr>
            <p:cNvPr id="12" name="Group 11">
              <a:extLst>
                <a:ext uri="{FF2B5EF4-FFF2-40B4-BE49-F238E27FC236}">
                  <a16:creationId xmlns:a16="http://schemas.microsoft.com/office/drawing/2014/main" id="{6A1F09CD-4C44-3F3D-44B9-1DB248A9F145}"/>
                </a:ext>
              </a:extLst>
            </p:cNvPr>
            <p:cNvGrpSpPr/>
            <p:nvPr/>
          </p:nvGrpSpPr>
          <p:grpSpPr>
            <a:xfrm>
              <a:off x="643854" y="2056730"/>
              <a:ext cx="4397561" cy="1550914"/>
              <a:chOff x="643854" y="2015235"/>
              <a:chExt cx="4397561" cy="1550914"/>
            </a:xfrm>
          </p:grpSpPr>
          <p:sp>
            <p:nvSpPr>
              <p:cNvPr id="4" name="TextBox 3">
                <a:extLst>
                  <a:ext uri="{FF2B5EF4-FFF2-40B4-BE49-F238E27FC236}">
                    <a16:creationId xmlns:a16="http://schemas.microsoft.com/office/drawing/2014/main" id="{9EB95E92-2E29-C55E-3483-94E6925511DA}"/>
                  </a:ext>
                </a:extLst>
              </p:cNvPr>
              <p:cNvSpPr txBox="1"/>
              <p:nvPr/>
            </p:nvSpPr>
            <p:spPr>
              <a:xfrm>
                <a:off x="692283" y="3213232"/>
                <a:ext cx="4285508" cy="352917"/>
              </a:xfrm>
              <a:prstGeom prst="rect">
                <a:avLst/>
              </a:prstGeom>
              <a:noFill/>
            </p:spPr>
            <p:txBody>
              <a:bodyPr wrap="square"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000000"/>
                  </a:solidFill>
                  <a:effectLst/>
                  <a:uLnTx/>
                  <a:uFillTx/>
                  <a:latin typeface="Poppins Light" pitchFamily="2" charset="77"/>
                  <a:ea typeface="+mn-ea"/>
                  <a:cs typeface="Poppins Light" pitchFamily="2" charset="77"/>
                </a:endParaRPr>
              </a:p>
            </p:txBody>
          </p:sp>
          <p:cxnSp>
            <p:nvCxnSpPr>
              <p:cNvPr id="6" name="Straight Connector 5">
                <a:extLst>
                  <a:ext uri="{FF2B5EF4-FFF2-40B4-BE49-F238E27FC236}">
                    <a16:creationId xmlns:a16="http://schemas.microsoft.com/office/drawing/2014/main" id="{14A38A3E-D8F8-B41D-87A0-045CA93DB798}"/>
                  </a:ext>
                </a:extLst>
              </p:cNvPr>
              <p:cNvCxnSpPr/>
              <p:nvPr/>
            </p:nvCxnSpPr>
            <p:spPr>
              <a:xfrm>
                <a:off x="776541" y="2987486"/>
                <a:ext cx="4264874"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48970D3F-F51E-0E8A-E1A8-DF586CFBB78D}"/>
                  </a:ext>
                </a:extLst>
              </p:cNvPr>
              <p:cNvSpPr txBox="1"/>
              <p:nvPr/>
            </p:nvSpPr>
            <p:spPr>
              <a:xfrm>
                <a:off x="643854" y="2015235"/>
                <a:ext cx="4285508" cy="92333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400" b="0" i="0" u="none" strike="noStrike" kern="1200" cap="none" spc="0" normalizeH="0" baseline="0" noProof="0">
                    <a:ln>
                      <a:noFill/>
                    </a:ln>
                    <a:solidFill>
                      <a:srgbClr val="000000"/>
                    </a:solidFill>
                    <a:effectLst/>
                    <a:uLnTx/>
                    <a:uFillTx/>
                    <a:latin typeface="Poppins Thin" pitchFamily="2" charset="77"/>
                    <a:ea typeface="+mn-ea"/>
                    <a:cs typeface="Poppins Thin" pitchFamily="2" charset="77"/>
                  </a:rPr>
                  <a:t>03 -</a:t>
                </a:r>
              </a:p>
            </p:txBody>
          </p:sp>
        </p:grpSp>
        <p:grpSp>
          <p:nvGrpSpPr>
            <p:cNvPr id="34" name="Group 33">
              <a:extLst>
                <a:ext uri="{FF2B5EF4-FFF2-40B4-BE49-F238E27FC236}">
                  <a16:creationId xmlns:a16="http://schemas.microsoft.com/office/drawing/2014/main" id="{FDC1B048-AC99-8492-B011-7DE3281CEC57}"/>
                </a:ext>
              </a:extLst>
            </p:cNvPr>
            <p:cNvGrpSpPr/>
            <p:nvPr/>
          </p:nvGrpSpPr>
          <p:grpSpPr>
            <a:xfrm>
              <a:off x="2119748" y="2153058"/>
              <a:ext cx="2710921" cy="598067"/>
              <a:chOff x="1940295" y="2112018"/>
              <a:chExt cx="2710921" cy="598067"/>
            </a:xfrm>
          </p:grpSpPr>
          <p:sp>
            <p:nvSpPr>
              <p:cNvPr id="16" name="Oval 15">
                <a:extLst>
                  <a:ext uri="{FF2B5EF4-FFF2-40B4-BE49-F238E27FC236}">
                    <a16:creationId xmlns:a16="http://schemas.microsoft.com/office/drawing/2014/main" id="{9815F8F1-D5E3-F328-44A2-0E5EFD87C078}"/>
                  </a:ext>
                </a:extLst>
              </p:cNvPr>
              <p:cNvSpPr/>
              <p:nvPr/>
            </p:nvSpPr>
            <p:spPr>
              <a:xfrm>
                <a:off x="1940295" y="2112018"/>
                <a:ext cx="598067" cy="5980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Poppins-Regular"/>
                  <a:ea typeface="+mn-ea"/>
                  <a:cs typeface="+mn-cs"/>
                </a:endParaRPr>
              </a:p>
            </p:txBody>
          </p:sp>
          <p:sp>
            <p:nvSpPr>
              <p:cNvPr id="19" name="TextBox 18">
                <a:extLst>
                  <a:ext uri="{FF2B5EF4-FFF2-40B4-BE49-F238E27FC236}">
                    <a16:creationId xmlns:a16="http://schemas.microsoft.com/office/drawing/2014/main" id="{109399FD-F17A-50ED-ADB6-C05B139A9B2E}"/>
                  </a:ext>
                </a:extLst>
              </p:cNvPr>
              <p:cNvSpPr txBox="1"/>
              <p:nvPr/>
            </p:nvSpPr>
            <p:spPr>
              <a:xfrm>
                <a:off x="2568595" y="2149441"/>
                <a:ext cx="2082621" cy="523220"/>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0" cap="none" spc="0" normalizeH="0" baseline="0" noProof="0" err="1">
                    <a:ln>
                      <a:noFill/>
                    </a:ln>
                    <a:solidFill>
                      <a:srgbClr val="61E1E0"/>
                    </a:solidFill>
                    <a:effectLst/>
                    <a:uLnTx/>
                    <a:uFillTx/>
                    <a:latin typeface="Poppins-SemiBold"/>
                    <a:ea typeface="+mn-ea"/>
                    <a:cs typeface="+mn-cs"/>
                  </a:rPr>
                  <a:t>Estrategia</a:t>
                </a:r>
                <a:endParaRPr kumimoji="0" lang="en-GB" sz="2800" b="1" i="0" u="none" strike="noStrike" kern="0" cap="none" spc="0" normalizeH="0" baseline="0" noProof="0">
                  <a:ln>
                    <a:noFill/>
                  </a:ln>
                  <a:solidFill>
                    <a:srgbClr val="61E1E0"/>
                  </a:solidFill>
                  <a:effectLst/>
                  <a:uLnTx/>
                  <a:uFillTx/>
                  <a:latin typeface="Poppins-SemiBold"/>
                  <a:ea typeface="+mn-ea"/>
                  <a:cs typeface="+mn-cs"/>
                </a:endParaRPr>
              </a:p>
            </p:txBody>
          </p:sp>
        </p:grpSp>
      </p:grpSp>
      <p:sp>
        <p:nvSpPr>
          <p:cNvPr id="70" name="Freeform 69">
            <a:extLst>
              <a:ext uri="{FF2B5EF4-FFF2-40B4-BE49-F238E27FC236}">
                <a16:creationId xmlns:a16="http://schemas.microsoft.com/office/drawing/2014/main" id="{9F1BFEC6-E2C9-40F2-4061-253BC019881F}"/>
              </a:ext>
            </a:extLst>
          </p:cNvPr>
          <p:cNvSpPr/>
          <p:nvPr/>
        </p:nvSpPr>
        <p:spPr>
          <a:xfrm>
            <a:off x="8423261" y="385526"/>
            <a:ext cx="2983749" cy="2977535"/>
          </a:xfrm>
          <a:custGeom>
            <a:avLst/>
            <a:gdLst>
              <a:gd name="connsiteX0" fmla="*/ 0 w 2983749"/>
              <a:gd name="connsiteY0" fmla="*/ 0 h 2977535"/>
              <a:gd name="connsiteX1" fmla="*/ 2983749 w 2983749"/>
              <a:gd name="connsiteY1" fmla="*/ 2977534 h 2977535"/>
              <a:gd name="connsiteX2" fmla="*/ 2530909 w 2983749"/>
              <a:gd name="connsiteY2" fmla="*/ 2977534 h 2977535"/>
              <a:gd name="connsiteX3" fmla="*/ 2530909 w 2983749"/>
              <a:gd name="connsiteY3" fmla="*/ 2977533 h 2977535"/>
              <a:gd name="connsiteX4" fmla="*/ 2224843 w 2983749"/>
              <a:gd name="connsiteY4" fmla="*/ 2977533 h 2977535"/>
              <a:gd name="connsiteX5" fmla="*/ 2224743 w 2983749"/>
              <a:gd name="connsiteY5" fmla="*/ 2976538 h 2977535"/>
              <a:gd name="connsiteX6" fmla="*/ 1921993 w 2983749"/>
              <a:gd name="connsiteY6" fmla="*/ 2729790 h 2977535"/>
              <a:gd name="connsiteX7" fmla="*/ 1619243 w 2983749"/>
              <a:gd name="connsiteY7" fmla="*/ 2976538 h 2977535"/>
              <a:gd name="connsiteX8" fmla="*/ 1619143 w 2983749"/>
              <a:gd name="connsiteY8" fmla="*/ 2977534 h 2977535"/>
              <a:gd name="connsiteX9" fmla="*/ 1557913 w 2983749"/>
              <a:gd name="connsiteY9" fmla="*/ 2977534 h 2977535"/>
              <a:gd name="connsiteX10" fmla="*/ 1557913 w 2983749"/>
              <a:gd name="connsiteY10" fmla="*/ 2977535 h 2977535"/>
              <a:gd name="connsiteX11" fmla="*/ 1248499 w 2983749"/>
              <a:gd name="connsiteY11" fmla="*/ 2977535 h 2977535"/>
              <a:gd name="connsiteX12" fmla="*/ 1245251 w 2983749"/>
              <a:gd name="connsiteY12" fmla="*/ 2913201 h 2977535"/>
              <a:gd name="connsiteX13" fmla="*/ 85440 w 2983749"/>
              <a:gd name="connsiteY13" fmla="*/ 1753389 h 2977535"/>
              <a:gd name="connsiteX14" fmla="*/ 0 w 2983749"/>
              <a:gd name="connsiteY14" fmla="*/ 1749074 h 2977535"/>
              <a:gd name="connsiteX15" fmla="*/ 0 w 2983749"/>
              <a:gd name="connsiteY15" fmla="*/ 1429908 h 2977535"/>
              <a:gd name="connsiteX16" fmla="*/ 0 w 2983749"/>
              <a:gd name="connsiteY16" fmla="*/ 1401934 h 2977535"/>
              <a:gd name="connsiteX17" fmla="*/ 0 w 2983749"/>
              <a:gd name="connsiteY17" fmla="*/ 1309179 h 2977535"/>
              <a:gd name="connsiteX18" fmla="*/ 14887 w 2983749"/>
              <a:gd name="connsiteY18" fmla="*/ 1307679 h 2977535"/>
              <a:gd name="connsiteX19" fmla="*/ 261635 w 2983749"/>
              <a:gd name="connsiteY19" fmla="*/ 1004929 h 2977535"/>
              <a:gd name="connsiteX20" fmla="*/ 14887 w 2983749"/>
              <a:gd name="connsiteY20" fmla="*/ 702179 h 2977535"/>
              <a:gd name="connsiteX21" fmla="*/ 0 w 2983749"/>
              <a:gd name="connsiteY21" fmla="*/ 700679 h 2977535"/>
              <a:gd name="connsiteX22" fmla="*/ 0 w 2983749"/>
              <a:gd name="connsiteY22" fmla="*/ 435554 h 2977535"/>
              <a:gd name="connsiteX23" fmla="*/ 0 w 2983749"/>
              <a:gd name="connsiteY23" fmla="*/ 165164 h 2977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83749" h="2977535">
                <a:moveTo>
                  <a:pt x="0" y="0"/>
                </a:moveTo>
                <a:cubicBezTo>
                  <a:pt x="1647880" y="0"/>
                  <a:pt x="2983749" y="1333088"/>
                  <a:pt x="2983749" y="2977534"/>
                </a:cubicBezTo>
                <a:lnTo>
                  <a:pt x="2530909" y="2977534"/>
                </a:lnTo>
                <a:lnTo>
                  <a:pt x="2530909" y="2977533"/>
                </a:lnTo>
                <a:lnTo>
                  <a:pt x="2224843" y="2977533"/>
                </a:lnTo>
                <a:lnTo>
                  <a:pt x="2224743" y="2976538"/>
                </a:lnTo>
                <a:cubicBezTo>
                  <a:pt x="2195927" y="2835720"/>
                  <a:pt x="2071330" y="2729790"/>
                  <a:pt x="1921993" y="2729790"/>
                </a:cubicBezTo>
                <a:cubicBezTo>
                  <a:pt x="1772656" y="2729790"/>
                  <a:pt x="1648059" y="2835720"/>
                  <a:pt x="1619243" y="2976538"/>
                </a:cubicBezTo>
                <a:lnTo>
                  <a:pt x="1619143" y="2977534"/>
                </a:lnTo>
                <a:lnTo>
                  <a:pt x="1557913" y="2977534"/>
                </a:lnTo>
                <a:lnTo>
                  <a:pt x="1557913" y="2977535"/>
                </a:lnTo>
                <a:lnTo>
                  <a:pt x="1248499" y="2977535"/>
                </a:lnTo>
                <a:lnTo>
                  <a:pt x="1245251" y="2913201"/>
                </a:lnTo>
                <a:cubicBezTo>
                  <a:pt x="1183146" y="2301664"/>
                  <a:pt x="696976" y="1815494"/>
                  <a:pt x="85440" y="1753389"/>
                </a:cubicBezTo>
                <a:lnTo>
                  <a:pt x="0" y="1749074"/>
                </a:lnTo>
                <a:lnTo>
                  <a:pt x="0" y="1429908"/>
                </a:lnTo>
                <a:lnTo>
                  <a:pt x="0" y="1401934"/>
                </a:lnTo>
                <a:lnTo>
                  <a:pt x="0" y="1309179"/>
                </a:lnTo>
                <a:lnTo>
                  <a:pt x="14887" y="1307679"/>
                </a:lnTo>
                <a:cubicBezTo>
                  <a:pt x="155705" y="1278863"/>
                  <a:pt x="261635" y="1154266"/>
                  <a:pt x="261635" y="1004929"/>
                </a:cubicBezTo>
                <a:cubicBezTo>
                  <a:pt x="261635" y="855592"/>
                  <a:pt x="155705" y="730995"/>
                  <a:pt x="14887" y="702179"/>
                </a:cubicBezTo>
                <a:lnTo>
                  <a:pt x="0" y="700679"/>
                </a:lnTo>
                <a:lnTo>
                  <a:pt x="0" y="435554"/>
                </a:lnTo>
                <a:lnTo>
                  <a:pt x="0" y="165164"/>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15" name="Rectangle 14">
            <a:extLst>
              <a:ext uri="{FF2B5EF4-FFF2-40B4-BE49-F238E27FC236}">
                <a16:creationId xmlns:a16="http://schemas.microsoft.com/office/drawing/2014/main" id="{7A01128B-4D50-5706-2A83-4662A129CCDC}"/>
              </a:ext>
            </a:extLst>
          </p:cNvPr>
          <p:cNvSpPr/>
          <p:nvPr/>
        </p:nvSpPr>
        <p:spPr>
          <a:xfrm rot="2870013">
            <a:off x="8364467" y="1846270"/>
            <a:ext cx="2182239" cy="583264"/>
          </a:xfrm>
          <a:prstGeom prst="rect">
            <a:avLst/>
          </a:prstGeom>
        </p:spPr>
        <p:txBody>
          <a:bodyPr wrap="none" anchor="ctr">
            <a:prstTxWarp prst="textArchUp">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err="1">
                <a:ln>
                  <a:noFill/>
                </a:ln>
                <a:solidFill>
                  <a:srgbClr val="FFFFFF"/>
                </a:solidFill>
                <a:effectLst/>
                <a:uLnTx/>
                <a:uFillTx/>
                <a:latin typeface="Poppins" pitchFamily="2" charset="77"/>
                <a:ea typeface="+mn-ea"/>
                <a:cs typeface="Poppins" pitchFamily="2" charset="77"/>
              </a:rPr>
              <a:t>Estrategia</a:t>
            </a:r>
            <a:endParaRPr kumimoji="0" lang="en-GB" sz="2400" b="1" i="0" u="none" strike="noStrike" kern="0" cap="none" spc="0" normalizeH="0" baseline="0" noProof="0">
              <a:ln>
                <a:noFill/>
              </a:ln>
              <a:solidFill>
                <a:srgbClr val="FFFFFF"/>
              </a:solidFill>
              <a:effectLst/>
              <a:uLnTx/>
              <a:uFillTx/>
              <a:latin typeface="Poppins" pitchFamily="2" charset="77"/>
              <a:ea typeface="+mn-ea"/>
              <a:cs typeface="Poppins" pitchFamily="2" charset="77"/>
            </a:endParaRPr>
          </a:p>
        </p:txBody>
      </p:sp>
      <p:sp>
        <p:nvSpPr>
          <p:cNvPr id="17" name="Freeform 16">
            <a:extLst>
              <a:ext uri="{FF2B5EF4-FFF2-40B4-BE49-F238E27FC236}">
                <a16:creationId xmlns:a16="http://schemas.microsoft.com/office/drawing/2014/main" id="{EA016EAF-B497-8C3E-4456-120E1B759B1E}"/>
              </a:ext>
            </a:extLst>
          </p:cNvPr>
          <p:cNvSpPr/>
          <p:nvPr/>
        </p:nvSpPr>
        <p:spPr>
          <a:xfrm>
            <a:off x="8423261" y="385527"/>
            <a:ext cx="2983749" cy="2977534"/>
          </a:xfrm>
          <a:custGeom>
            <a:avLst/>
            <a:gdLst>
              <a:gd name="connsiteX0" fmla="*/ 0 w 2577604"/>
              <a:gd name="connsiteY0" fmla="*/ 0 h 2572235"/>
              <a:gd name="connsiteX1" fmla="*/ 2577604 w 2577604"/>
              <a:gd name="connsiteY1" fmla="*/ 2572235 h 2572235"/>
              <a:gd name="connsiteX2" fmla="*/ 2335011 w 2577604"/>
              <a:gd name="connsiteY2" fmla="*/ 2572235 h 2572235"/>
              <a:gd name="connsiteX3" fmla="*/ 2325244 w 2577604"/>
              <a:gd name="connsiteY3" fmla="*/ 2378810 h 2572235"/>
              <a:gd name="connsiteX4" fmla="*/ 195538 w 2577604"/>
              <a:gd name="connsiteY4" fmla="*/ 249104 h 2572235"/>
              <a:gd name="connsiteX5" fmla="*/ 0 w 2577604"/>
              <a:gd name="connsiteY5" fmla="*/ 239230 h 2572235"/>
              <a:gd name="connsiteX6" fmla="*/ 0 w 2577604"/>
              <a:gd name="connsiteY6" fmla="*/ 142682 h 257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7604" h="2572235">
                <a:moveTo>
                  <a:pt x="0" y="0"/>
                </a:moveTo>
                <a:cubicBezTo>
                  <a:pt x="1423572" y="0"/>
                  <a:pt x="2577604" y="1151629"/>
                  <a:pt x="2577604" y="2572235"/>
                </a:cubicBezTo>
                <a:lnTo>
                  <a:pt x="2335011" y="2572235"/>
                </a:lnTo>
                <a:lnTo>
                  <a:pt x="2325244" y="2378810"/>
                </a:lnTo>
                <a:cubicBezTo>
                  <a:pt x="2211204" y="1255876"/>
                  <a:pt x="1318471" y="363144"/>
                  <a:pt x="195538" y="249104"/>
                </a:cubicBezTo>
                <a:lnTo>
                  <a:pt x="0" y="239230"/>
                </a:lnTo>
                <a:lnTo>
                  <a:pt x="0" y="14268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61" name="Oval 60">
            <a:extLst>
              <a:ext uri="{FF2B5EF4-FFF2-40B4-BE49-F238E27FC236}">
                <a16:creationId xmlns:a16="http://schemas.microsoft.com/office/drawing/2014/main" id="{6D366D1D-7A14-5C44-17C7-7A0B573D3113}"/>
              </a:ext>
            </a:extLst>
          </p:cNvPr>
          <p:cNvSpPr/>
          <p:nvPr/>
        </p:nvSpPr>
        <p:spPr>
          <a:xfrm>
            <a:off x="10009866" y="982035"/>
            <a:ext cx="719047" cy="71904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62" name="Google Shape;1124;p39">
            <a:extLst>
              <a:ext uri="{FF2B5EF4-FFF2-40B4-BE49-F238E27FC236}">
                <a16:creationId xmlns:a16="http://schemas.microsoft.com/office/drawing/2014/main" id="{B619B057-5644-5D19-8474-5358E55EFFB6}"/>
              </a:ext>
            </a:extLst>
          </p:cNvPr>
          <p:cNvSpPr>
            <a:spLocks noChangeAspect="1"/>
          </p:cNvSpPr>
          <p:nvPr/>
        </p:nvSpPr>
        <p:spPr>
          <a:xfrm>
            <a:off x="10155537" y="1102060"/>
            <a:ext cx="425735" cy="478995"/>
          </a:xfrm>
          <a:custGeom>
            <a:avLst/>
            <a:gdLst/>
            <a:ahLst/>
            <a:cxnLst>
              <a:cxn ang="0">
                <a:pos x="wd2" y="hd2"/>
              </a:cxn>
              <a:cxn ang="5400000">
                <a:pos x="wd2" y="hd2"/>
              </a:cxn>
              <a:cxn ang="10800000">
                <a:pos x="wd2" y="hd2"/>
              </a:cxn>
              <a:cxn ang="16200000">
                <a:pos x="wd2" y="hd2"/>
              </a:cxn>
            </a:cxnLst>
            <a:rect l="0" t="0" r="r" b="b"/>
            <a:pathLst>
              <a:path w="21035" h="21600" extrusionOk="0">
                <a:moveTo>
                  <a:pt x="10517" y="0"/>
                </a:moveTo>
                <a:cubicBezTo>
                  <a:pt x="9403" y="6"/>
                  <a:pt x="8505" y="835"/>
                  <a:pt x="8508" y="1851"/>
                </a:cubicBezTo>
                <a:cubicBezTo>
                  <a:pt x="8512" y="2757"/>
                  <a:pt x="9235" y="3523"/>
                  <a:pt x="10215" y="3661"/>
                </a:cubicBezTo>
                <a:cubicBezTo>
                  <a:pt x="10215" y="3661"/>
                  <a:pt x="10195" y="3661"/>
                  <a:pt x="10195" y="3661"/>
                </a:cubicBezTo>
                <a:lnTo>
                  <a:pt x="10195" y="4122"/>
                </a:lnTo>
                <a:cubicBezTo>
                  <a:pt x="10195" y="4282"/>
                  <a:pt x="10342" y="4410"/>
                  <a:pt x="10517" y="4410"/>
                </a:cubicBezTo>
                <a:cubicBezTo>
                  <a:pt x="10692" y="4410"/>
                  <a:pt x="10832" y="4282"/>
                  <a:pt x="10832" y="4122"/>
                </a:cubicBezTo>
                <a:lnTo>
                  <a:pt x="10832" y="3661"/>
                </a:lnTo>
                <a:cubicBezTo>
                  <a:pt x="11932" y="3500"/>
                  <a:pt x="12683" y="2556"/>
                  <a:pt x="12506" y="1552"/>
                </a:cubicBezTo>
                <a:cubicBezTo>
                  <a:pt x="12350" y="660"/>
                  <a:pt x="11507" y="1"/>
                  <a:pt x="10517" y="0"/>
                </a:cubicBezTo>
                <a:close/>
                <a:moveTo>
                  <a:pt x="10510" y="581"/>
                </a:moveTo>
                <a:cubicBezTo>
                  <a:pt x="11274" y="582"/>
                  <a:pt x="11890" y="1148"/>
                  <a:pt x="11889" y="1845"/>
                </a:cubicBezTo>
                <a:cubicBezTo>
                  <a:pt x="11888" y="2541"/>
                  <a:pt x="11273" y="3109"/>
                  <a:pt x="10510" y="3110"/>
                </a:cubicBezTo>
                <a:cubicBezTo>
                  <a:pt x="9746" y="3109"/>
                  <a:pt x="9124" y="2543"/>
                  <a:pt x="9125" y="1845"/>
                </a:cubicBezTo>
                <a:cubicBezTo>
                  <a:pt x="9126" y="1150"/>
                  <a:pt x="9748" y="582"/>
                  <a:pt x="10510" y="581"/>
                </a:cubicBezTo>
                <a:close/>
                <a:moveTo>
                  <a:pt x="2028" y="4482"/>
                </a:moveTo>
                <a:cubicBezTo>
                  <a:pt x="1321" y="4478"/>
                  <a:pt x="641" y="4818"/>
                  <a:pt x="269" y="5404"/>
                </a:cubicBezTo>
                <a:cubicBezTo>
                  <a:pt x="-283" y="6288"/>
                  <a:pt x="51" y="7415"/>
                  <a:pt x="1017" y="7921"/>
                </a:cubicBezTo>
                <a:cubicBezTo>
                  <a:pt x="1878" y="8371"/>
                  <a:pt x="2969" y="8177"/>
                  <a:pt x="3591" y="7472"/>
                </a:cubicBezTo>
                <a:cubicBezTo>
                  <a:pt x="3591" y="7472"/>
                  <a:pt x="3584" y="7484"/>
                  <a:pt x="3584" y="7484"/>
                </a:cubicBezTo>
                <a:lnTo>
                  <a:pt x="4017" y="7717"/>
                </a:lnTo>
                <a:cubicBezTo>
                  <a:pt x="4169" y="7797"/>
                  <a:pt x="4363" y="7748"/>
                  <a:pt x="4451" y="7609"/>
                </a:cubicBezTo>
                <a:cubicBezTo>
                  <a:pt x="4538" y="7471"/>
                  <a:pt x="4491" y="7294"/>
                  <a:pt x="4339" y="7214"/>
                </a:cubicBezTo>
                <a:lnTo>
                  <a:pt x="3899" y="6980"/>
                </a:lnTo>
                <a:cubicBezTo>
                  <a:pt x="4297" y="6030"/>
                  <a:pt x="3778" y="4970"/>
                  <a:pt x="2737" y="4608"/>
                </a:cubicBezTo>
                <a:cubicBezTo>
                  <a:pt x="2506" y="4527"/>
                  <a:pt x="2264" y="4483"/>
                  <a:pt x="2028" y="4482"/>
                </a:cubicBezTo>
                <a:close/>
                <a:moveTo>
                  <a:pt x="18763" y="4500"/>
                </a:moveTo>
                <a:cubicBezTo>
                  <a:pt x="18503" y="4530"/>
                  <a:pt x="18249" y="4606"/>
                  <a:pt x="18008" y="4733"/>
                </a:cubicBezTo>
                <a:cubicBezTo>
                  <a:pt x="17151" y="5189"/>
                  <a:pt x="16782" y="6148"/>
                  <a:pt x="17141" y="6992"/>
                </a:cubicBezTo>
                <a:cubicBezTo>
                  <a:pt x="17141" y="6992"/>
                  <a:pt x="17135" y="6980"/>
                  <a:pt x="17135" y="6980"/>
                </a:cubicBezTo>
                <a:lnTo>
                  <a:pt x="16695" y="7208"/>
                </a:lnTo>
                <a:cubicBezTo>
                  <a:pt x="16543" y="7288"/>
                  <a:pt x="16496" y="7465"/>
                  <a:pt x="16583" y="7603"/>
                </a:cubicBezTo>
                <a:cubicBezTo>
                  <a:pt x="16671" y="7742"/>
                  <a:pt x="16865" y="7791"/>
                  <a:pt x="17017" y="7711"/>
                </a:cubicBezTo>
                <a:lnTo>
                  <a:pt x="17450" y="7478"/>
                </a:lnTo>
                <a:cubicBezTo>
                  <a:pt x="18152" y="8267"/>
                  <a:pt x="19428" y="8388"/>
                  <a:pt x="20293" y="7747"/>
                </a:cubicBezTo>
                <a:cubicBezTo>
                  <a:pt x="21061" y="7177"/>
                  <a:pt x="21260" y="6181"/>
                  <a:pt x="20765" y="5399"/>
                </a:cubicBezTo>
                <a:cubicBezTo>
                  <a:pt x="20343" y="4740"/>
                  <a:pt x="19543" y="4409"/>
                  <a:pt x="18763" y="4500"/>
                </a:cubicBezTo>
                <a:close/>
                <a:moveTo>
                  <a:pt x="18842" y="5063"/>
                </a:moveTo>
                <a:cubicBezTo>
                  <a:pt x="19376" y="5003"/>
                  <a:pt x="19927" y="5234"/>
                  <a:pt x="20214" y="5686"/>
                </a:cubicBezTo>
                <a:cubicBezTo>
                  <a:pt x="20595" y="6290"/>
                  <a:pt x="20364" y="7058"/>
                  <a:pt x="19702" y="7406"/>
                </a:cubicBezTo>
                <a:cubicBezTo>
                  <a:pt x="19041" y="7753"/>
                  <a:pt x="18200" y="7547"/>
                  <a:pt x="17817" y="6944"/>
                </a:cubicBezTo>
                <a:cubicBezTo>
                  <a:pt x="17436" y="6340"/>
                  <a:pt x="17661" y="5573"/>
                  <a:pt x="18323" y="5225"/>
                </a:cubicBezTo>
                <a:cubicBezTo>
                  <a:pt x="18488" y="5138"/>
                  <a:pt x="18664" y="5083"/>
                  <a:pt x="18842" y="5063"/>
                </a:cubicBezTo>
                <a:close/>
                <a:moveTo>
                  <a:pt x="2186" y="5081"/>
                </a:moveTo>
                <a:cubicBezTo>
                  <a:pt x="2364" y="5101"/>
                  <a:pt x="2539" y="5155"/>
                  <a:pt x="2704" y="5243"/>
                </a:cubicBezTo>
                <a:cubicBezTo>
                  <a:pt x="3364" y="5592"/>
                  <a:pt x="3590" y="6359"/>
                  <a:pt x="3210" y="6962"/>
                </a:cubicBezTo>
                <a:cubicBezTo>
                  <a:pt x="2827" y="7566"/>
                  <a:pt x="1980" y="7773"/>
                  <a:pt x="1319" y="7424"/>
                </a:cubicBezTo>
                <a:cubicBezTo>
                  <a:pt x="659" y="7075"/>
                  <a:pt x="433" y="6301"/>
                  <a:pt x="814" y="5698"/>
                </a:cubicBezTo>
                <a:cubicBezTo>
                  <a:pt x="1101" y="5246"/>
                  <a:pt x="1651" y="5020"/>
                  <a:pt x="2186" y="5081"/>
                </a:cubicBezTo>
                <a:close/>
                <a:moveTo>
                  <a:pt x="10517" y="5081"/>
                </a:moveTo>
                <a:cubicBezTo>
                  <a:pt x="10342" y="5081"/>
                  <a:pt x="10202" y="5215"/>
                  <a:pt x="10202" y="5375"/>
                </a:cubicBezTo>
                <a:lnTo>
                  <a:pt x="10202" y="6417"/>
                </a:lnTo>
                <a:cubicBezTo>
                  <a:pt x="10202" y="6577"/>
                  <a:pt x="10342" y="6705"/>
                  <a:pt x="10517" y="6705"/>
                </a:cubicBezTo>
                <a:cubicBezTo>
                  <a:pt x="10692" y="6705"/>
                  <a:pt x="10839" y="6577"/>
                  <a:pt x="10839" y="6417"/>
                </a:cubicBezTo>
                <a:lnTo>
                  <a:pt x="10839" y="5375"/>
                </a:lnTo>
                <a:cubicBezTo>
                  <a:pt x="10839" y="5215"/>
                  <a:pt x="10692" y="5081"/>
                  <a:pt x="10517" y="5081"/>
                </a:cubicBezTo>
                <a:close/>
                <a:moveTo>
                  <a:pt x="10530" y="7388"/>
                </a:moveTo>
                <a:cubicBezTo>
                  <a:pt x="10355" y="7388"/>
                  <a:pt x="10215" y="7515"/>
                  <a:pt x="10215" y="7675"/>
                </a:cubicBezTo>
                <a:lnTo>
                  <a:pt x="10215" y="8113"/>
                </a:lnTo>
                <a:lnTo>
                  <a:pt x="9322" y="8113"/>
                </a:lnTo>
                <a:cubicBezTo>
                  <a:pt x="8639" y="8113"/>
                  <a:pt x="8046" y="8470"/>
                  <a:pt x="7760" y="8994"/>
                </a:cubicBezTo>
                <a:lnTo>
                  <a:pt x="7399" y="8802"/>
                </a:lnTo>
                <a:cubicBezTo>
                  <a:pt x="7247" y="8721"/>
                  <a:pt x="7054" y="8772"/>
                  <a:pt x="6965" y="8910"/>
                </a:cubicBezTo>
                <a:cubicBezTo>
                  <a:pt x="6877" y="9048"/>
                  <a:pt x="6925" y="9224"/>
                  <a:pt x="7077" y="9305"/>
                </a:cubicBezTo>
                <a:lnTo>
                  <a:pt x="7576" y="9575"/>
                </a:lnTo>
                <a:cubicBezTo>
                  <a:pt x="7572" y="9618"/>
                  <a:pt x="7576" y="9662"/>
                  <a:pt x="7576" y="9707"/>
                </a:cubicBezTo>
                <a:lnTo>
                  <a:pt x="7576" y="11893"/>
                </a:lnTo>
                <a:cubicBezTo>
                  <a:pt x="7576" y="11938"/>
                  <a:pt x="7572" y="11982"/>
                  <a:pt x="7576" y="12025"/>
                </a:cubicBezTo>
                <a:lnTo>
                  <a:pt x="7077" y="12295"/>
                </a:lnTo>
                <a:cubicBezTo>
                  <a:pt x="6925" y="12376"/>
                  <a:pt x="6877" y="12552"/>
                  <a:pt x="6965" y="12690"/>
                </a:cubicBezTo>
                <a:cubicBezTo>
                  <a:pt x="7024" y="12783"/>
                  <a:pt x="7132" y="12834"/>
                  <a:pt x="7241" y="12834"/>
                </a:cubicBezTo>
                <a:cubicBezTo>
                  <a:pt x="7295" y="12834"/>
                  <a:pt x="7348" y="12819"/>
                  <a:pt x="7399" y="12792"/>
                </a:cubicBezTo>
                <a:lnTo>
                  <a:pt x="7760" y="12606"/>
                </a:lnTo>
                <a:cubicBezTo>
                  <a:pt x="8046" y="13130"/>
                  <a:pt x="8639" y="13487"/>
                  <a:pt x="9322" y="13487"/>
                </a:cubicBezTo>
                <a:lnTo>
                  <a:pt x="10215" y="13487"/>
                </a:lnTo>
                <a:lnTo>
                  <a:pt x="10215" y="13925"/>
                </a:lnTo>
                <a:cubicBezTo>
                  <a:pt x="10215" y="14085"/>
                  <a:pt x="10355" y="14212"/>
                  <a:pt x="10530" y="14212"/>
                </a:cubicBezTo>
                <a:cubicBezTo>
                  <a:pt x="10705" y="14212"/>
                  <a:pt x="10845" y="14085"/>
                  <a:pt x="10845" y="13925"/>
                </a:cubicBezTo>
                <a:lnTo>
                  <a:pt x="10845" y="13487"/>
                </a:lnTo>
                <a:lnTo>
                  <a:pt x="11718" y="13487"/>
                </a:lnTo>
                <a:cubicBezTo>
                  <a:pt x="12402" y="13487"/>
                  <a:pt x="12995" y="13130"/>
                  <a:pt x="13281" y="12606"/>
                </a:cubicBezTo>
                <a:lnTo>
                  <a:pt x="13635" y="12792"/>
                </a:lnTo>
                <a:cubicBezTo>
                  <a:pt x="13686" y="12819"/>
                  <a:pt x="13745" y="12834"/>
                  <a:pt x="13800" y="12834"/>
                </a:cubicBezTo>
                <a:cubicBezTo>
                  <a:pt x="13909" y="12834"/>
                  <a:pt x="14016" y="12783"/>
                  <a:pt x="14075" y="12690"/>
                </a:cubicBezTo>
                <a:cubicBezTo>
                  <a:pt x="14164" y="12552"/>
                  <a:pt x="14115" y="12376"/>
                  <a:pt x="13964" y="12295"/>
                </a:cubicBezTo>
                <a:lnTo>
                  <a:pt x="13458" y="12025"/>
                </a:lnTo>
                <a:cubicBezTo>
                  <a:pt x="13462" y="11982"/>
                  <a:pt x="13465" y="11938"/>
                  <a:pt x="13465" y="11893"/>
                </a:cubicBezTo>
                <a:lnTo>
                  <a:pt x="13465" y="9707"/>
                </a:lnTo>
                <a:cubicBezTo>
                  <a:pt x="13465" y="9662"/>
                  <a:pt x="13462" y="9618"/>
                  <a:pt x="13458" y="9575"/>
                </a:cubicBezTo>
                <a:lnTo>
                  <a:pt x="13964" y="9305"/>
                </a:lnTo>
                <a:cubicBezTo>
                  <a:pt x="14115" y="9224"/>
                  <a:pt x="14164" y="9048"/>
                  <a:pt x="14075" y="8910"/>
                </a:cubicBezTo>
                <a:cubicBezTo>
                  <a:pt x="13987" y="8772"/>
                  <a:pt x="13787" y="8721"/>
                  <a:pt x="13635" y="8802"/>
                </a:cubicBezTo>
                <a:lnTo>
                  <a:pt x="13281" y="8994"/>
                </a:lnTo>
                <a:cubicBezTo>
                  <a:pt x="12995" y="8470"/>
                  <a:pt x="12402" y="8113"/>
                  <a:pt x="11718" y="8113"/>
                </a:cubicBezTo>
                <a:lnTo>
                  <a:pt x="10845" y="8113"/>
                </a:lnTo>
                <a:lnTo>
                  <a:pt x="10845" y="7675"/>
                </a:lnTo>
                <a:cubicBezTo>
                  <a:pt x="10845" y="7515"/>
                  <a:pt x="10705" y="7388"/>
                  <a:pt x="10530" y="7388"/>
                </a:cubicBezTo>
                <a:close/>
                <a:moveTo>
                  <a:pt x="5160" y="7687"/>
                </a:moveTo>
                <a:cubicBezTo>
                  <a:pt x="5081" y="7706"/>
                  <a:pt x="5007" y="7756"/>
                  <a:pt x="4963" y="7825"/>
                </a:cubicBezTo>
                <a:cubicBezTo>
                  <a:pt x="4874" y="7963"/>
                  <a:pt x="4923" y="8145"/>
                  <a:pt x="5074" y="8227"/>
                </a:cubicBezTo>
                <a:lnTo>
                  <a:pt x="6059" y="8754"/>
                </a:lnTo>
                <a:cubicBezTo>
                  <a:pt x="6210" y="8835"/>
                  <a:pt x="6410" y="8790"/>
                  <a:pt x="6499" y="8652"/>
                </a:cubicBezTo>
                <a:cubicBezTo>
                  <a:pt x="6588" y="8514"/>
                  <a:pt x="6532" y="8332"/>
                  <a:pt x="6381" y="8251"/>
                </a:cubicBezTo>
                <a:lnTo>
                  <a:pt x="5396" y="7723"/>
                </a:lnTo>
                <a:cubicBezTo>
                  <a:pt x="5321" y="7683"/>
                  <a:pt x="5238" y="7669"/>
                  <a:pt x="5160" y="7687"/>
                </a:cubicBezTo>
                <a:close/>
                <a:moveTo>
                  <a:pt x="15881" y="7687"/>
                </a:moveTo>
                <a:cubicBezTo>
                  <a:pt x="15802" y="7669"/>
                  <a:pt x="15720" y="7683"/>
                  <a:pt x="15644" y="7723"/>
                </a:cubicBezTo>
                <a:lnTo>
                  <a:pt x="14653" y="8251"/>
                </a:lnTo>
                <a:cubicBezTo>
                  <a:pt x="14502" y="8332"/>
                  <a:pt x="14453" y="8514"/>
                  <a:pt x="14541" y="8652"/>
                </a:cubicBezTo>
                <a:cubicBezTo>
                  <a:pt x="14630" y="8790"/>
                  <a:pt x="14824" y="8835"/>
                  <a:pt x="14975" y="8754"/>
                </a:cubicBezTo>
                <a:lnTo>
                  <a:pt x="15966" y="8227"/>
                </a:lnTo>
                <a:cubicBezTo>
                  <a:pt x="16117" y="8145"/>
                  <a:pt x="16160" y="7963"/>
                  <a:pt x="16071" y="7825"/>
                </a:cubicBezTo>
                <a:cubicBezTo>
                  <a:pt x="16027" y="7756"/>
                  <a:pt x="15959" y="7706"/>
                  <a:pt x="15881" y="7687"/>
                </a:cubicBezTo>
                <a:close/>
                <a:moveTo>
                  <a:pt x="9322" y="8688"/>
                </a:moveTo>
                <a:lnTo>
                  <a:pt x="11718" y="8688"/>
                </a:lnTo>
                <a:cubicBezTo>
                  <a:pt x="12331" y="8688"/>
                  <a:pt x="12828" y="9147"/>
                  <a:pt x="12828" y="9707"/>
                </a:cubicBezTo>
                <a:lnTo>
                  <a:pt x="12828" y="11893"/>
                </a:lnTo>
                <a:cubicBezTo>
                  <a:pt x="12828" y="12452"/>
                  <a:pt x="12331" y="12906"/>
                  <a:pt x="11718" y="12906"/>
                </a:cubicBezTo>
                <a:lnTo>
                  <a:pt x="9322" y="12906"/>
                </a:lnTo>
                <a:cubicBezTo>
                  <a:pt x="8710" y="12906"/>
                  <a:pt x="8206" y="12452"/>
                  <a:pt x="8206" y="11893"/>
                </a:cubicBezTo>
                <a:lnTo>
                  <a:pt x="8206" y="9707"/>
                </a:lnTo>
                <a:cubicBezTo>
                  <a:pt x="8206" y="9147"/>
                  <a:pt x="8710" y="8688"/>
                  <a:pt x="9322" y="8688"/>
                </a:cubicBezTo>
                <a:close/>
                <a:moveTo>
                  <a:pt x="6302" y="12816"/>
                </a:moveTo>
                <a:cubicBezTo>
                  <a:pt x="6224" y="12798"/>
                  <a:pt x="6135" y="12806"/>
                  <a:pt x="6059" y="12846"/>
                </a:cubicBezTo>
                <a:lnTo>
                  <a:pt x="5074" y="13373"/>
                </a:lnTo>
                <a:cubicBezTo>
                  <a:pt x="4923" y="13455"/>
                  <a:pt x="4874" y="13637"/>
                  <a:pt x="4963" y="13775"/>
                </a:cubicBezTo>
                <a:cubicBezTo>
                  <a:pt x="5052" y="13913"/>
                  <a:pt x="5245" y="13958"/>
                  <a:pt x="5396" y="13877"/>
                </a:cubicBezTo>
                <a:lnTo>
                  <a:pt x="6381" y="13349"/>
                </a:lnTo>
                <a:cubicBezTo>
                  <a:pt x="6532" y="13268"/>
                  <a:pt x="6588" y="13086"/>
                  <a:pt x="6499" y="12948"/>
                </a:cubicBezTo>
                <a:cubicBezTo>
                  <a:pt x="6455" y="12879"/>
                  <a:pt x="6381" y="12835"/>
                  <a:pt x="6302" y="12816"/>
                </a:cubicBezTo>
                <a:close/>
                <a:moveTo>
                  <a:pt x="14732" y="12816"/>
                </a:moveTo>
                <a:cubicBezTo>
                  <a:pt x="14653" y="12835"/>
                  <a:pt x="14586" y="12879"/>
                  <a:pt x="14541" y="12948"/>
                </a:cubicBezTo>
                <a:cubicBezTo>
                  <a:pt x="14452" y="13086"/>
                  <a:pt x="14502" y="13268"/>
                  <a:pt x="14653" y="13349"/>
                </a:cubicBezTo>
                <a:lnTo>
                  <a:pt x="15644" y="13877"/>
                </a:lnTo>
                <a:cubicBezTo>
                  <a:pt x="15795" y="13958"/>
                  <a:pt x="15982" y="13913"/>
                  <a:pt x="16071" y="13775"/>
                </a:cubicBezTo>
                <a:cubicBezTo>
                  <a:pt x="16160" y="13637"/>
                  <a:pt x="16117" y="13455"/>
                  <a:pt x="15966" y="13373"/>
                </a:cubicBezTo>
                <a:lnTo>
                  <a:pt x="14975" y="12846"/>
                </a:lnTo>
                <a:cubicBezTo>
                  <a:pt x="14899" y="12806"/>
                  <a:pt x="14810" y="12798"/>
                  <a:pt x="14732" y="12816"/>
                </a:cubicBezTo>
                <a:close/>
                <a:moveTo>
                  <a:pt x="2225" y="13451"/>
                </a:moveTo>
                <a:cubicBezTo>
                  <a:pt x="1712" y="13403"/>
                  <a:pt x="1180" y="13538"/>
                  <a:pt x="748" y="13859"/>
                </a:cubicBezTo>
                <a:cubicBezTo>
                  <a:pt x="-20" y="14429"/>
                  <a:pt x="-226" y="15419"/>
                  <a:pt x="269" y="16201"/>
                </a:cubicBezTo>
                <a:cubicBezTo>
                  <a:pt x="831" y="17079"/>
                  <a:pt x="2069" y="17377"/>
                  <a:pt x="3033" y="16867"/>
                </a:cubicBezTo>
                <a:cubicBezTo>
                  <a:pt x="3890" y="16411"/>
                  <a:pt x="4258" y="15458"/>
                  <a:pt x="3899" y="14614"/>
                </a:cubicBezTo>
                <a:cubicBezTo>
                  <a:pt x="3899" y="14614"/>
                  <a:pt x="3906" y="14626"/>
                  <a:pt x="3906" y="14626"/>
                </a:cubicBezTo>
                <a:lnTo>
                  <a:pt x="4339" y="14398"/>
                </a:lnTo>
                <a:cubicBezTo>
                  <a:pt x="4491" y="14318"/>
                  <a:pt x="4545" y="14135"/>
                  <a:pt x="4457" y="13997"/>
                </a:cubicBezTo>
                <a:cubicBezTo>
                  <a:pt x="4370" y="13858"/>
                  <a:pt x="4176" y="13815"/>
                  <a:pt x="4024" y="13895"/>
                </a:cubicBezTo>
                <a:lnTo>
                  <a:pt x="3584" y="14122"/>
                </a:lnTo>
                <a:cubicBezTo>
                  <a:pt x="3233" y="13728"/>
                  <a:pt x="2739" y="13500"/>
                  <a:pt x="2225" y="13451"/>
                </a:cubicBezTo>
                <a:close/>
                <a:moveTo>
                  <a:pt x="19341" y="13469"/>
                </a:moveTo>
                <a:cubicBezTo>
                  <a:pt x="18641" y="13366"/>
                  <a:pt x="17909" y="13599"/>
                  <a:pt x="17443" y="14128"/>
                </a:cubicBezTo>
                <a:cubicBezTo>
                  <a:pt x="17443" y="14128"/>
                  <a:pt x="17450" y="14116"/>
                  <a:pt x="17450" y="14116"/>
                </a:cubicBezTo>
                <a:lnTo>
                  <a:pt x="17017" y="13889"/>
                </a:lnTo>
                <a:cubicBezTo>
                  <a:pt x="16865" y="13809"/>
                  <a:pt x="16671" y="13858"/>
                  <a:pt x="16583" y="13997"/>
                </a:cubicBezTo>
                <a:cubicBezTo>
                  <a:pt x="16496" y="14135"/>
                  <a:pt x="16549" y="14312"/>
                  <a:pt x="16701" y="14392"/>
                </a:cubicBezTo>
                <a:lnTo>
                  <a:pt x="17135" y="14620"/>
                </a:lnTo>
                <a:cubicBezTo>
                  <a:pt x="16737" y="15570"/>
                  <a:pt x="17263" y="16636"/>
                  <a:pt x="18303" y="16998"/>
                </a:cubicBezTo>
                <a:cubicBezTo>
                  <a:pt x="19228" y="17321"/>
                  <a:pt x="20269" y="16984"/>
                  <a:pt x="20765" y="16201"/>
                </a:cubicBezTo>
                <a:cubicBezTo>
                  <a:pt x="21317" y="15318"/>
                  <a:pt x="20983" y="14191"/>
                  <a:pt x="20017" y="13685"/>
                </a:cubicBezTo>
                <a:cubicBezTo>
                  <a:pt x="19802" y="13573"/>
                  <a:pt x="19574" y="13504"/>
                  <a:pt x="19341" y="13469"/>
                </a:cubicBezTo>
                <a:close/>
                <a:moveTo>
                  <a:pt x="19196" y="14021"/>
                </a:moveTo>
                <a:cubicBezTo>
                  <a:pt x="19374" y="14041"/>
                  <a:pt x="19550" y="14095"/>
                  <a:pt x="19715" y="14182"/>
                </a:cubicBezTo>
                <a:cubicBezTo>
                  <a:pt x="20375" y="14531"/>
                  <a:pt x="20601" y="15299"/>
                  <a:pt x="20220" y="15902"/>
                </a:cubicBezTo>
                <a:cubicBezTo>
                  <a:pt x="19837" y="16505"/>
                  <a:pt x="18991" y="16713"/>
                  <a:pt x="18330" y="16363"/>
                </a:cubicBezTo>
                <a:cubicBezTo>
                  <a:pt x="17670" y="16014"/>
                  <a:pt x="17444" y="15247"/>
                  <a:pt x="17824" y="14644"/>
                </a:cubicBezTo>
                <a:cubicBezTo>
                  <a:pt x="18111" y="14191"/>
                  <a:pt x="18661" y="13959"/>
                  <a:pt x="19196" y="14021"/>
                </a:cubicBezTo>
                <a:close/>
                <a:moveTo>
                  <a:pt x="1858" y="14039"/>
                </a:moveTo>
                <a:cubicBezTo>
                  <a:pt x="2392" y="13978"/>
                  <a:pt x="2936" y="14204"/>
                  <a:pt x="3223" y="14656"/>
                </a:cubicBezTo>
                <a:cubicBezTo>
                  <a:pt x="3604" y="15260"/>
                  <a:pt x="3373" y="16033"/>
                  <a:pt x="2711" y="16381"/>
                </a:cubicBezTo>
                <a:cubicBezTo>
                  <a:pt x="2050" y="16728"/>
                  <a:pt x="1209" y="16522"/>
                  <a:pt x="827" y="15920"/>
                </a:cubicBezTo>
                <a:cubicBezTo>
                  <a:pt x="446" y="15316"/>
                  <a:pt x="670" y="14542"/>
                  <a:pt x="1332" y="14194"/>
                </a:cubicBezTo>
                <a:cubicBezTo>
                  <a:pt x="1498" y="14108"/>
                  <a:pt x="1680" y="14059"/>
                  <a:pt x="1858" y="14039"/>
                </a:cubicBezTo>
                <a:close/>
                <a:moveTo>
                  <a:pt x="10517" y="14889"/>
                </a:moveTo>
                <a:cubicBezTo>
                  <a:pt x="10342" y="14889"/>
                  <a:pt x="10202" y="15017"/>
                  <a:pt x="10202" y="15177"/>
                </a:cubicBezTo>
                <a:lnTo>
                  <a:pt x="10202" y="16225"/>
                </a:lnTo>
                <a:cubicBezTo>
                  <a:pt x="10202" y="16385"/>
                  <a:pt x="10342" y="16513"/>
                  <a:pt x="10517" y="16513"/>
                </a:cubicBezTo>
                <a:cubicBezTo>
                  <a:pt x="10692" y="16513"/>
                  <a:pt x="10839" y="16385"/>
                  <a:pt x="10839" y="16225"/>
                </a:cubicBezTo>
                <a:lnTo>
                  <a:pt x="10839" y="15177"/>
                </a:lnTo>
                <a:cubicBezTo>
                  <a:pt x="10839" y="15017"/>
                  <a:pt x="10692" y="14889"/>
                  <a:pt x="10517" y="14889"/>
                </a:cubicBezTo>
                <a:close/>
                <a:moveTo>
                  <a:pt x="10524" y="17190"/>
                </a:moveTo>
                <a:cubicBezTo>
                  <a:pt x="10348" y="17190"/>
                  <a:pt x="10202" y="17324"/>
                  <a:pt x="10202" y="17484"/>
                </a:cubicBezTo>
                <a:lnTo>
                  <a:pt x="10202" y="17945"/>
                </a:lnTo>
                <a:cubicBezTo>
                  <a:pt x="9102" y="18106"/>
                  <a:pt x="8358" y="19050"/>
                  <a:pt x="8534" y="20054"/>
                </a:cubicBezTo>
                <a:cubicBezTo>
                  <a:pt x="8691" y="20946"/>
                  <a:pt x="9533" y="21599"/>
                  <a:pt x="10524" y="21600"/>
                </a:cubicBezTo>
                <a:cubicBezTo>
                  <a:pt x="11638" y="21594"/>
                  <a:pt x="12535" y="20771"/>
                  <a:pt x="12533" y="19755"/>
                </a:cubicBezTo>
                <a:cubicBezTo>
                  <a:pt x="12529" y="18849"/>
                  <a:pt x="11806" y="18077"/>
                  <a:pt x="10826" y="17939"/>
                </a:cubicBezTo>
                <a:cubicBezTo>
                  <a:pt x="10826" y="17939"/>
                  <a:pt x="10839" y="17939"/>
                  <a:pt x="10839" y="17939"/>
                </a:cubicBezTo>
                <a:lnTo>
                  <a:pt x="10839" y="17484"/>
                </a:lnTo>
                <a:cubicBezTo>
                  <a:pt x="10839" y="17324"/>
                  <a:pt x="10699" y="17190"/>
                  <a:pt x="10524" y="17190"/>
                </a:cubicBezTo>
                <a:close/>
                <a:moveTo>
                  <a:pt x="10530" y="18496"/>
                </a:moveTo>
                <a:cubicBezTo>
                  <a:pt x="11294" y="18497"/>
                  <a:pt x="11910" y="19063"/>
                  <a:pt x="11909" y="19761"/>
                </a:cubicBezTo>
                <a:cubicBezTo>
                  <a:pt x="11908" y="20456"/>
                  <a:pt x="11293" y="21024"/>
                  <a:pt x="10530" y="21025"/>
                </a:cubicBezTo>
                <a:cubicBezTo>
                  <a:pt x="9766" y="21024"/>
                  <a:pt x="9144" y="20458"/>
                  <a:pt x="9145" y="19761"/>
                </a:cubicBezTo>
                <a:cubicBezTo>
                  <a:pt x="9146" y="19065"/>
                  <a:pt x="9768" y="18497"/>
                  <a:pt x="10530" y="18496"/>
                </a:cubicBezTo>
                <a:close/>
              </a:path>
            </a:pathLst>
          </a:custGeom>
          <a:solidFill>
            <a:srgbClr val="FFFFFF"/>
          </a:solidFill>
          <a:ln w="3175">
            <a:solidFill>
              <a:srgbClr val="FFFFFF"/>
            </a:solidFill>
            <a:miter lim="400000"/>
          </a:ln>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sz="1100"/>
            </a:pPr>
            <a:endParaRPr kumimoji="0" sz="1400" b="0" i="0" u="none" strike="noStrike" kern="0" cap="none" spc="0" normalizeH="0" baseline="0" noProof="0">
              <a:ln>
                <a:noFill/>
              </a:ln>
              <a:solidFill>
                <a:srgbClr val="011627"/>
              </a:solidFill>
              <a:effectLst/>
              <a:uLnTx/>
              <a:uFillTx/>
              <a:latin typeface="Poppins" pitchFamily="2" charset="77"/>
              <a:ea typeface="+mn-ea"/>
              <a:cs typeface="Poppins" pitchFamily="2" charset="77"/>
            </a:endParaRPr>
          </a:p>
        </p:txBody>
      </p:sp>
      <p:sp>
        <p:nvSpPr>
          <p:cNvPr id="64" name="Google Shape;1124;p39">
            <a:extLst>
              <a:ext uri="{FF2B5EF4-FFF2-40B4-BE49-F238E27FC236}">
                <a16:creationId xmlns:a16="http://schemas.microsoft.com/office/drawing/2014/main" id="{B69DA347-9952-7C46-57F0-5B3FFD120BBA}"/>
              </a:ext>
            </a:extLst>
          </p:cNvPr>
          <p:cNvSpPr>
            <a:spLocks noChangeAspect="1"/>
          </p:cNvSpPr>
          <p:nvPr/>
        </p:nvSpPr>
        <p:spPr>
          <a:xfrm>
            <a:off x="2235509" y="2597701"/>
            <a:ext cx="375648" cy="422642"/>
          </a:xfrm>
          <a:custGeom>
            <a:avLst/>
            <a:gdLst/>
            <a:ahLst/>
            <a:cxnLst>
              <a:cxn ang="0">
                <a:pos x="wd2" y="hd2"/>
              </a:cxn>
              <a:cxn ang="5400000">
                <a:pos x="wd2" y="hd2"/>
              </a:cxn>
              <a:cxn ang="10800000">
                <a:pos x="wd2" y="hd2"/>
              </a:cxn>
              <a:cxn ang="16200000">
                <a:pos x="wd2" y="hd2"/>
              </a:cxn>
            </a:cxnLst>
            <a:rect l="0" t="0" r="r" b="b"/>
            <a:pathLst>
              <a:path w="21035" h="21600" extrusionOk="0">
                <a:moveTo>
                  <a:pt x="10517" y="0"/>
                </a:moveTo>
                <a:cubicBezTo>
                  <a:pt x="9403" y="6"/>
                  <a:pt x="8505" y="835"/>
                  <a:pt x="8508" y="1851"/>
                </a:cubicBezTo>
                <a:cubicBezTo>
                  <a:pt x="8512" y="2757"/>
                  <a:pt x="9235" y="3523"/>
                  <a:pt x="10215" y="3661"/>
                </a:cubicBezTo>
                <a:cubicBezTo>
                  <a:pt x="10215" y="3661"/>
                  <a:pt x="10195" y="3661"/>
                  <a:pt x="10195" y="3661"/>
                </a:cubicBezTo>
                <a:lnTo>
                  <a:pt x="10195" y="4122"/>
                </a:lnTo>
                <a:cubicBezTo>
                  <a:pt x="10195" y="4282"/>
                  <a:pt x="10342" y="4410"/>
                  <a:pt x="10517" y="4410"/>
                </a:cubicBezTo>
                <a:cubicBezTo>
                  <a:pt x="10692" y="4410"/>
                  <a:pt x="10832" y="4282"/>
                  <a:pt x="10832" y="4122"/>
                </a:cubicBezTo>
                <a:lnTo>
                  <a:pt x="10832" y="3661"/>
                </a:lnTo>
                <a:cubicBezTo>
                  <a:pt x="11932" y="3500"/>
                  <a:pt x="12683" y="2556"/>
                  <a:pt x="12506" y="1552"/>
                </a:cubicBezTo>
                <a:cubicBezTo>
                  <a:pt x="12350" y="660"/>
                  <a:pt x="11507" y="1"/>
                  <a:pt x="10517" y="0"/>
                </a:cubicBezTo>
                <a:close/>
                <a:moveTo>
                  <a:pt x="10510" y="581"/>
                </a:moveTo>
                <a:cubicBezTo>
                  <a:pt x="11274" y="582"/>
                  <a:pt x="11890" y="1148"/>
                  <a:pt x="11889" y="1845"/>
                </a:cubicBezTo>
                <a:cubicBezTo>
                  <a:pt x="11888" y="2541"/>
                  <a:pt x="11273" y="3109"/>
                  <a:pt x="10510" y="3110"/>
                </a:cubicBezTo>
                <a:cubicBezTo>
                  <a:pt x="9746" y="3109"/>
                  <a:pt x="9124" y="2543"/>
                  <a:pt x="9125" y="1845"/>
                </a:cubicBezTo>
                <a:cubicBezTo>
                  <a:pt x="9126" y="1150"/>
                  <a:pt x="9748" y="582"/>
                  <a:pt x="10510" y="581"/>
                </a:cubicBezTo>
                <a:close/>
                <a:moveTo>
                  <a:pt x="2028" y="4482"/>
                </a:moveTo>
                <a:cubicBezTo>
                  <a:pt x="1321" y="4478"/>
                  <a:pt x="641" y="4818"/>
                  <a:pt x="269" y="5404"/>
                </a:cubicBezTo>
                <a:cubicBezTo>
                  <a:pt x="-283" y="6288"/>
                  <a:pt x="51" y="7415"/>
                  <a:pt x="1017" y="7921"/>
                </a:cubicBezTo>
                <a:cubicBezTo>
                  <a:pt x="1878" y="8371"/>
                  <a:pt x="2969" y="8177"/>
                  <a:pt x="3591" y="7472"/>
                </a:cubicBezTo>
                <a:cubicBezTo>
                  <a:pt x="3591" y="7472"/>
                  <a:pt x="3584" y="7484"/>
                  <a:pt x="3584" y="7484"/>
                </a:cubicBezTo>
                <a:lnTo>
                  <a:pt x="4017" y="7717"/>
                </a:lnTo>
                <a:cubicBezTo>
                  <a:pt x="4169" y="7797"/>
                  <a:pt x="4363" y="7748"/>
                  <a:pt x="4451" y="7609"/>
                </a:cubicBezTo>
                <a:cubicBezTo>
                  <a:pt x="4538" y="7471"/>
                  <a:pt x="4491" y="7294"/>
                  <a:pt x="4339" y="7214"/>
                </a:cubicBezTo>
                <a:lnTo>
                  <a:pt x="3899" y="6980"/>
                </a:lnTo>
                <a:cubicBezTo>
                  <a:pt x="4297" y="6030"/>
                  <a:pt x="3778" y="4970"/>
                  <a:pt x="2737" y="4608"/>
                </a:cubicBezTo>
                <a:cubicBezTo>
                  <a:pt x="2506" y="4527"/>
                  <a:pt x="2264" y="4483"/>
                  <a:pt x="2028" y="4482"/>
                </a:cubicBezTo>
                <a:close/>
                <a:moveTo>
                  <a:pt x="18763" y="4500"/>
                </a:moveTo>
                <a:cubicBezTo>
                  <a:pt x="18503" y="4530"/>
                  <a:pt x="18249" y="4606"/>
                  <a:pt x="18008" y="4733"/>
                </a:cubicBezTo>
                <a:cubicBezTo>
                  <a:pt x="17151" y="5189"/>
                  <a:pt x="16782" y="6148"/>
                  <a:pt x="17141" y="6992"/>
                </a:cubicBezTo>
                <a:cubicBezTo>
                  <a:pt x="17141" y="6992"/>
                  <a:pt x="17135" y="6980"/>
                  <a:pt x="17135" y="6980"/>
                </a:cubicBezTo>
                <a:lnTo>
                  <a:pt x="16695" y="7208"/>
                </a:lnTo>
                <a:cubicBezTo>
                  <a:pt x="16543" y="7288"/>
                  <a:pt x="16496" y="7465"/>
                  <a:pt x="16583" y="7603"/>
                </a:cubicBezTo>
                <a:cubicBezTo>
                  <a:pt x="16671" y="7742"/>
                  <a:pt x="16865" y="7791"/>
                  <a:pt x="17017" y="7711"/>
                </a:cubicBezTo>
                <a:lnTo>
                  <a:pt x="17450" y="7478"/>
                </a:lnTo>
                <a:cubicBezTo>
                  <a:pt x="18152" y="8267"/>
                  <a:pt x="19428" y="8388"/>
                  <a:pt x="20293" y="7747"/>
                </a:cubicBezTo>
                <a:cubicBezTo>
                  <a:pt x="21061" y="7177"/>
                  <a:pt x="21260" y="6181"/>
                  <a:pt x="20765" y="5399"/>
                </a:cubicBezTo>
                <a:cubicBezTo>
                  <a:pt x="20343" y="4740"/>
                  <a:pt x="19543" y="4409"/>
                  <a:pt x="18763" y="4500"/>
                </a:cubicBezTo>
                <a:close/>
                <a:moveTo>
                  <a:pt x="18842" y="5063"/>
                </a:moveTo>
                <a:cubicBezTo>
                  <a:pt x="19376" y="5003"/>
                  <a:pt x="19927" y="5234"/>
                  <a:pt x="20214" y="5686"/>
                </a:cubicBezTo>
                <a:cubicBezTo>
                  <a:pt x="20595" y="6290"/>
                  <a:pt x="20364" y="7058"/>
                  <a:pt x="19702" y="7406"/>
                </a:cubicBezTo>
                <a:cubicBezTo>
                  <a:pt x="19041" y="7753"/>
                  <a:pt x="18200" y="7547"/>
                  <a:pt x="17817" y="6944"/>
                </a:cubicBezTo>
                <a:cubicBezTo>
                  <a:pt x="17436" y="6340"/>
                  <a:pt x="17661" y="5573"/>
                  <a:pt x="18323" y="5225"/>
                </a:cubicBezTo>
                <a:cubicBezTo>
                  <a:pt x="18488" y="5138"/>
                  <a:pt x="18664" y="5083"/>
                  <a:pt x="18842" y="5063"/>
                </a:cubicBezTo>
                <a:close/>
                <a:moveTo>
                  <a:pt x="2186" y="5081"/>
                </a:moveTo>
                <a:cubicBezTo>
                  <a:pt x="2364" y="5101"/>
                  <a:pt x="2539" y="5155"/>
                  <a:pt x="2704" y="5243"/>
                </a:cubicBezTo>
                <a:cubicBezTo>
                  <a:pt x="3364" y="5592"/>
                  <a:pt x="3590" y="6359"/>
                  <a:pt x="3210" y="6962"/>
                </a:cubicBezTo>
                <a:cubicBezTo>
                  <a:pt x="2827" y="7566"/>
                  <a:pt x="1980" y="7773"/>
                  <a:pt x="1319" y="7424"/>
                </a:cubicBezTo>
                <a:cubicBezTo>
                  <a:pt x="659" y="7075"/>
                  <a:pt x="433" y="6301"/>
                  <a:pt x="814" y="5698"/>
                </a:cubicBezTo>
                <a:cubicBezTo>
                  <a:pt x="1101" y="5246"/>
                  <a:pt x="1651" y="5020"/>
                  <a:pt x="2186" y="5081"/>
                </a:cubicBezTo>
                <a:close/>
                <a:moveTo>
                  <a:pt x="10517" y="5081"/>
                </a:moveTo>
                <a:cubicBezTo>
                  <a:pt x="10342" y="5081"/>
                  <a:pt x="10202" y="5215"/>
                  <a:pt x="10202" y="5375"/>
                </a:cubicBezTo>
                <a:lnTo>
                  <a:pt x="10202" y="6417"/>
                </a:lnTo>
                <a:cubicBezTo>
                  <a:pt x="10202" y="6577"/>
                  <a:pt x="10342" y="6705"/>
                  <a:pt x="10517" y="6705"/>
                </a:cubicBezTo>
                <a:cubicBezTo>
                  <a:pt x="10692" y="6705"/>
                  <a:pt x="10839" y="6577"/>
                  <a:pt x="10839" y="6417"/>
                </a:cubicBezTo>
                <a:lnTo>
                  <a:pt x="10839" y="5375"/>
                </a:lnTo>
                <a:cubicBezTo>
                  <a:pt x="10839" y="5215"/>
                  <a:pt x="10692" y="5081"/>
                  <a:pt x="10517" y="5081"/>
                </a:cubicBezTo>
                <a:close/>
                <a:moveTo>
                  <a:pt x="10530" y="7388"/>
                </a:moveTo>
                <a:cubicBezTo>
                  <a:pt x="10355" y="7388"/>
                  <a:pt x="10215" y="7515"/>
                  <a:pt x="10215" y="7675"/>
                </a:cubicBezTo>
                <a:lnTo>
                  <a:pt x="10215" y="8113"/>
                </a:lnTo>
                <a:lnTo>
                  <a:pt x="9322" y="8113"/>
                </a:lnTo>
                <a:cubicBezTo>
                  <a:pt x="8639" y="8113"/>
                  <a:pt x="8046" y="8470"/>
                  <a:pt x="7760" y="8994"/>
                </a:cubicBezTo>
                <a:lnTo>
                  <a:pt x="7399" y="8802"/>
                </a:lnTo>
                <a:cubicBezTo>
                  <a:pt x="7247" y="8721"/>
                  <a:pt x="7054" y="8772"/>
                  <a:pt x="6965" y="8910"/>
                </a:cubicBezTo>
                <a:cubicBezTo>
                  <a:pt x="6877" y="9048"/>
                  <a:pt x="6925" y="9224"/>
                  <a:pt x="7077" y="9305"/>
                </a:cubicBezTo>
                <a:lnTo>
                  <a:pt x="7576" y="9575"/>
                </a:lnTo>
                <a:cubicBezTo>
                  <a:pt x="7572" y="9618"/>
                  <a:pt x="7576" y="9662"/>
                  <a:pt x="7576" y="9707"/>
                </a:cubicBezTo>
                <a:lnTo>
                  <a:pt x="7576" y="11893"/>
                </a:lnTo>
                <a:cubicBezTo>
                  <a:pt x="7576" y="11938"/>
                  <a:pt x="7572" y="11982"/>
                  <a:pt x="7576" y="12025"/>
                </a:cubicBezTo>
                <a:lnTo>
                  <a:pt x="7077" y="12295"/>
                </a:lnTo>
                <a:cubicBezTo>
                  <a:pt x="6925" y="12376"/>
                  <a:pt x="6877" y="12552"/>
                  <a:pt x="6965" y="12690"/>
                </a:cubicBezTo>
                <a:cubicBezTo>
                  <a:pt x="7024" y="12783"/>
                  <a:pt x="7132" y="12834"/>
                  <a:pt x="7241" y="12834"/>
                </a:cubicBezTo>
                <a:cubicBezTo>
                  <a:pt x="7295" y="12834"/>
                  <a:pt x="7348" y="12819"/>
                  <a:pt x="7399" y="12792"/>
                </a:cubicBezTo>
                <a:lnTo>
                  <a:pt x="7760" y="12606"/>
                </a:lnTo>
                <a:cubicBezTo>
                  <a:pt x="8046" y="13130"/>
                  <a:pt x="8639" y="13487"/>
                  <a:pt x="9322" y="13487"/>
                </a:cubicBezTo>
                <a:lnTo>
                  <a:pt x="10215" y="13487"/>
                </a:lnTo>
                <a:lnTo>
                  <a:pt x="10215" y="13925"/>
                </a:lnTo>
                <a:cubicBezTo>
                  <a:pt x="10215" y="14085"/>
                  <a:pt x="10355" y="14212"/>
                  <a:pt x="10530" y="14212"/>
                </a:cubicBezTo>
                <a:cubicBezTo>
                  <a:pt x="10705" y="14212"/>
                  <a:pt x="10845" y="14085"/>
                  <a:pt x="10845" y="13925"/>
                </a:cubicBezTo>
                <a:lnTo>
                  <a:pt x="10845" y="13487"/>
                </a:lnTo>
                <a:lnTo>
                  <a:pt x="11718" y="13487"/>
                </a:lnTo>
                <a:cubicBezTo>
                  <a:pt x="12402" y="13487"/>
                  <a:pt x="12995" y="13130"/>
                  <a:pt x="13281" y="12606"/>
                </a:cubicBezTo>
                <a:lnTo>
                  <a:pt x="13635" y="12792"/>
                </a:lnTo>
                <a:cubicBezTo>
                  <a:pt x="13686" y="12819"/>
                  <a:pt x="13745" y="12834"/>
                  <a:pt x="13800" y="12834"/>
                </a:cubicBezTo>
                <a:cubicBezTo>
                  <a:pt x="13909" y="12834"/>
                  <a:pt x="14016" y="12783"/>
                  <a:pt x="14075" y="12690"/>
                </a:cubicBezTo>
                <a:cubicBezTo>
                  <a:pt x="14164" y="12552"/>
                  <a:pt x="14115" y="12376"/>
                  <a:pt x="13964" y="12295"/>
                </a:cubicBezTo>
                <a:lnTo>
                  <a:pt x="13458" y="12025"/>
                </a:lnTo>
                <a:cubicBezTo>
                  <a:pt x="13462" y="11982"/>
                  <a:pt x="13465" y="11938"/>
                  <a:pt x="13465" y="11893"/>
                </a:cubicBezTo>
                <a:lnTo>
                  <a:pt x="13465" y="9707"/>
                </a:lnTo>
                <a:cubicBezTo>
                  <a:pt x="13465" y="9662"/>
                  <a:pt x="13462" y="9618"/>
                  <a:pt x="13458" y="9575"/>
                </a:cubicBezTo>
                <a:lnTo>
                  <a:pt x="13964" y="9305"/>
                </a:lnTo>
                <a:cubicBezTo>
                  <a:pt x="14115" y="9224"/>
                  <a:pt x="14164" y="9048"/>
                  <a:pt x="14075" y="8910"/>
                </a:cubicBezTo>
                <a:cubicBezTo>
                  <a:pt x="13987" y="8772"/>
                  <a:pt x="13787" y="8721"/>
                  <a:pt x="13635" y="8802"/>
                </a:cubicBezTo>
                <a:lnTo>
                  <a:pt x="13281" y="8994"/>
                </a:lnTo>
                <a:cubicBezTo>
                  <a:pt x="12995" y="8470"/>
                  <a:pt x="12402" y="8113"/>
                  <a:pt x="11718" y="8113"/>
                </a:cubicBezTo>
                <a:lnTo>
                  <a:pt x="10845" y="8113"/>
                </a:lnTo>
                <a:lnTo>
                  <a:pt x="10845" y="7675"/>
                </a:lnTo>
                <a:cubicBezTo>
                  <a:pt x="10845" y="7515"/>
                  <a:pt x="10705" y="7388"/>
                  <a:pt x="10530" y="7388"/>
                </a:cubicBezTo>
                <a:close/>
                <a:moveTo>
                  <a:pt x="5160" y="7687"/>
                </a:moveTo>
                <a:cubicBezTo>
                  <a:pt x="5081" y="7706"/>
                  <a:pt x="5007" y="7756"/>
                  <a:pt x="4963" y="7825"/>
                </a:cubicBezTo>
                <a:cubicBezTo>
                  <a:pt x="4874" y="7963"/>
                  <a:pt x="4923" y="8145"/>
                  <a:pt x="5074" y="8227"/>
                </a:cubicBezTo>
                <a:lnTo>
                  <a:pt x="6059" y="8754"/>
                </a:lnTo>
                <a:cubicBezTo>
                  <a:pt x="6210" y="8835"/>
                  <a:pt x="6410" y="8790"/>
                  <a:pt x="6499" y="8652"/>
                </a:cubicBezTo>
                <a:cubicBezTo>
                  <a:pt x="6588" y="8514"/>
                  <a:pt x="6532" y="8332"/>
                  <a:pt x="6381" y="8251"/>
                </a:cubicBezTo>
                <a:lnTo>
                  <a:pt x="5396" y="7723"/>
                </a:lnTo>
                <a:cubicBezTo>
                  <a:pt x="5321" y="7683"/>
                  <a:pt x="5238" y="7669"/>
                  <a:pt x="5160" y="7687"/>
                </a:cubicBezTo>
                <a:close/>
                <a:moveTo>
                  <a:pt x="15881" y="7687"/>
                </a:moveTo>
                <a:cubicBezTo>
                  <a:pt x="15802" y="7669"/>
                  <a:pt x="15720" y="7683"/>
                  <a:pt x="15644" y="7723"/>
                </a:cubicBezTo>
                <a:lnTo>
                  <a:pt x="14653" y="8251"/>
                </a:lnTo>
                <a:cubicBezTo>
                  <a:pt x="14502" y="8332"/>
                  <a:pt x="14453" y="8514"/>
                  <a:pt x="14541" y="8652"/>
                </a:cubicBezTo>
                <a:cubicBezTo>
                  <a:pt x="14630" y="8790"/>
                  <a:pt x="14824" y="8835"/>
                  <a:pt x="14975" y="8754"/>
                </a:cubicBezTo>
                <a:lnTo>
                  <a:pt x="15966" y="8227"/>
                </a:lnTo>
                <a:cubicBezTo>
                  <a:pt x="16117" y="8145"/>
                  <a:pt x="16160" y="7963"/>
                  <a:pt x="16071" y="7825"/>
                </a:cubicBezTo>
                <a:cubicBezTo>
                  <a:pt x="16027" y="7756"/>
                  <a:pt x="15959" y="7706"/>
                  <a:pt x="15881" y="7687"/>
                </a:cubicBezTo>
                <a:close/>
                <a:moveTo>
                  <a:pt x="9322" y="8688"/>
                </a:moveTo>
                <a:lnTo>
                  <a:pt x="11718" y="8688"/>
                </a:lnTo>
                <a:cubicBezTo>
                  <a:pt x="12331" y="8688"/>
                  <a:pt x="12828" y="9147"/>
                  <a:pt x="12828" y="9707"/>
                </a:cubicBezTo>
                <a:lnTo>
                  <a:pt x="12828" y="11893"/>
                </a:lnTo>
                <a:cubicBezTo>
                  <a:pt x="12828" y="12452"/>
                  <a:pt x="12331" y="12906"/>
                  <a:pt x="11718" y="12906"/>
                </a:cubicBezTo>
                <a:lnTo>
                  <a:pt x="9322" y="12906"/>
                </a:lnTo>
                <a:cubicBezTo>
                  <a:pt x="8710" y="12906"/>
                  <a:pt x="8206" y="12452"/>
                  <a:pt x="8206" y="11893"/>
                </a:cubicBezTo>
                <a:lnTo>
                  <a:pt x="8206" y="9707"/>
                </a:lnTo>
                <a:cubicBezTo>
                  <a:pt x="8206" y="9147"/>
                  <a:pt x="8710" y="8688"/>
                  <a:pt x="9322" y="8688"/>
                </a:cubicBezTo>
                <a:close/>
                <a:moveTo>
                  <a:pt x="6302" y="12816"/>
                </a:moveTo>
                <a:cubicBezTo>
                  <a:pt x="6224" y="12798"/>
                  <a:pt x="6135" y="12806"/>
                  <a:pt x="6059" y="12846"/>
                </a:cubicBezTo>
                <a:lnTo>
                  <a:pt x="5074" y="13373"/>
                </a:lnTo>
                <a:cubicBezTo>
                  <a:pt x="4923" y="13455"/>
                  <a:pt x="4874" y="13637"/>
                  <a:pt x="4963" y="13775"/>
                </a:cubicBezTo>
                <a:cubicBezTo>
                  <a:pt x="5052" y="13913"/>
                  <a:pt x="5245" y="13958"/>
                  <a:pt x="5396" y="13877"/>
                </a:cubicBezTo>
                <a:lnTo>
                  <a:pt x="6381" y="13349"/>
                </a:lnTo>
                <a:cubicBezTo>
                  <a:pt x="6532" y="13268"/>
                  <a:pt x="6588" y="13086"/>
                  <a:pt x="6499" y="12948"/>
                </a:cubicBezTo>
                <a:cubicBezTo>
                  <a:pt x="6455" y="12879"/>
                  <a:pt x="6381" y="12835"/>
                  <a:pt x="6302" y="12816"/>
                </a:cubicBezTo>
                <a:close/>
                <a:moveTo>
                  <a:pt x="14732" y="12816"/>
                </a:moveTo>
                <a:cubicBezTo>
                  <a:pt x="14653" y="12835"/>
                  <a:pt x="14586" y="12879"/>
                  <a:pt x="14541" y="12948"/>
                </a:cubicBezTo>
                <a:cubicBezTo>
                  <a:pt x="14452" y="13086"/>
                  <a:pt x="14502" y="13268"/>
                  <a:pt x="14653" y="13349"/>
                </a:cubicBezTo>
                <a:lnTo>
                  <a:pt x="15644" y="13877"/>
                </a:lnTo>
                <a:cubicBezTo>
                  <a:pt x="15795" y="13958"/>
                  <a:pt x="15982" y="13913"/>
                  <a:pt x="16071" y="13775"/>
                </a:cubicBezTo>
                <a:cubicBezTo>
                  <a:pt x="16160" y="13637"/>
                  <a:pt x="16117" y="13455"/>
                  <a:pt x="15966" y="13373"/>
                </a:cubicBezTo>
                <a:lnTo>
                  <a:pt x="14975" y="12846"/>
                </a:lnTo>
                <a:cubicBezTo>
                  <a:pt x="14899" y="12806"/>
                  <a:pt x="14810" y="12798"/>
                  <a:pt x="14732" y="12816"/>
                </a:cubicBezTo>
                <a:close/>
                <a:moveTo>
                  <a:pt x="2225" y="13451"/>
                </a:moveTo>
                <a:cubicBezTo>
                  <a:pt x="1712" y="13403"/>
                  <a:pt x="1180" y="13538"/>
                  <a:pt x="748" y="13859"/>
                </a:cubicBezTo>
                <a:cubicBezTo>
                  <a:pt x="-20" y="14429"/>
                  <a:pt x="-226" y="15419"/>
                  <a:pt x="269" y="16201"/>
                </a:cubicBezTo>
                <a:cubicBezTo>
                  <a:pt x="831" y="17079"/>
                  <a:pt x="2069" y="17377"/>
                  <a:pt x="3033" y="16867"/>
                </a:cubicBezTo>
                <a:cubicBezTo>
                  <a:pt x="3890" y="16411"/>
                  <a:pt x="4258" y="15458"/>
                  <a:pt x="3899" y="14614"/>
                </a:cubicBezTo>
                <a:cubicBezTo>
                  <a:pt x="3899" y="14614"/>
                  <a:pt x="3906" y="14626"/>
                  <a:pt x="3906" y="14626"/>
                </a:cubicBezTo>
                <a:lnTo>
                  <a:pt x="4339" y="14398"/>
                </a:lnTo>
                <a:cubicBezTo>
                  <a:pt x="4491" y="14318"/>
                  <a:pt x="4545" y="14135"/>
                  <a:pt x="4457" y="13997"/>
                </a:cubicBezTo>
                <a:cubicBezTo>
                  <a:pt x="4370" y="13858"/>
                  <a:pt x="4176" y="13815"/>
                  <a:pt x="4024" y="13895"/>
                </a:cubicBezTo>
                <a:lnTo>
                  <a:pt x="3584" y="14122"/>
                </a:lnTo>
                <a:cubicBezTo>
                  <a:pt x="3233" y="13728"/>
                  <a:pt x="2739" y="13500"/>
                  <a:pt x="2225" y="13451"/>
                </a:cubicBezTo>
                <a:close/>
                <a:moveTo>
                  <a:pt x="19341" y="13469"/>
                </a:moveTo>
                <a:cubicBezTo>
                  <a:pt x="18641" y="13366"/>
                  <a:pt x="17909" y="13599"/>
                  <a:pt x="17443" y="14128"/>
                </a:cubicBezTo>
                <a:cubicBezTo>
                  <a:pt x="17443" y="14128"/>
                  <a:pt x="17450" y="14116"/>
                  <a:pt x="17450" y="14116"/>
                </a:cubicBezTo>
                <a:lnTo>
                  <a:pt x="17017" y="13889"/>
                </a:lnTo>
                <a:cubicBezTo>
                  <a:pt x="16865" y="13809"/>
                  <a:pt x="16671" y="13858"/>
                  <a:pt x="16583" y="13997"/>
                </a:cubicBezTo>
                <a:cubicBezTo>
                  <a:pt x="16496" y="14135"/>
                  <a:pt x="16549" y="14312"/>
                  <a:pt x="16701" y="14392"/>
                </a:cubicBezTo>
                <a:lnTo>
                  <a:pt x="17135" y="14620"/>
                </a:lnTo>
                <a:cubicBezTo>
                  <a:pt x="16737" y="15570"/>
                  <a:pt x="17263" y="16636"/>
                  <a:pt x="18303" y="16998"/>
                </a:cubicBezTo>
                <a:cubicBezTo>
                  <a:pt x="19228" y="17321"/>
                  <a:pt x="20269" y="16984"/>
                  <a:pt x="20765" y="16201"/>
                </a:cubicBezTo>
                <a:cubicBezTo>
                  <a:pt x="21317" y="15318"/>
                  <a:pt x="20983" y="14191"/>
                  <a:pt x="20017" y="13685"/>
                </a:cubicBezTo>
                <a:cubicBezTo>
                  <a:pt x="19802" y="13573"/>
                  <a:pt x="19574" y="13504"/>
                  <a:pt x="19341" y="13469"/>
                </a:cubicBezTo>
                <a:close/>
                <a:moveTo>
                  <a:pt x="19196" y="14021"/>
                </a:moveTo>
                <a:cubicBezTo>
                  <a:pt x="19374" y="14041"/>
                  <a:pt x="19550" y="14095"/>
                  <a:pt x="19715" y="14182"/>
                </a:cubicBezTo>
                <a:cubicBezTo>
                  <a:pt x="20375" y="14531"/>
                  <a:pt x="20601" y="15299"/>
                  <a:pt x="20220" y="15902"/>
                </a:cubicBezTo>
                <a:cubicBezTo>
                  <a:pt x="19837" y="16505"/>
                  <a:pt x="18991" y="16713"/>
                  <a:pt x="18330" y="16363"/>
                </a:cubicBezTo>
                <a:cubicBezTo>
                  <a:pt x="17670" y="16014"/>
                  <a:pt x="17444" y="15247"/>
                  <a:pt x="17824" y="14644"/>
                </a:cubicBezTo>
                <a:cubicBezTo>
                  <a:pt x="18111" y="14191"/>
                  <a:pt x="18661" y="13959"/>
                  <a:pt x="19196" y="14021"/>
                </a:cubicBezTo>
                <a:close/>
                <a:moveTo>
                  <a:pt x="1858" y="14039"/>
                </a:moveTo>
                <a:cubicBezTo>
                  <a:pt x="2392" y="13978"/>
                  <a:pt x="2936" y="14204"/>
                  <a:pt x="3223" y="14656"/>
                </a:cubicBezTo>
                <a:cubicBezTo>
                  <a:pt x="3604" y="15260"/>
                  <a:pt x="3373" y="16033"/>
                  <a:pt x="2711" y="16381"/>
                </a:cubicBezTo>
                <a:cubicBezTo>
                  <a:pt x="2050" y="16728"/>
                  <a:pt x="1209" y="16522"/>
                  <a:pt x="827" y="15920"/>
                </a:cubicBezTo>
                <a:cubicBezTo>
                  <a:pt x="446" y="15316"/>
                  <a:pt x="670" y="14542"/>
                  <a:pt x="1332" y="14194"/>
                </a:cubicBezTo>
                <a:cubicBezTo>
                  <a:pt x="1498" y="14108"/>
                  <a:pt x="1680" y="14059"/>
                  <a:pt x="1858" y="14039"/>
                </a:cubicBezTo>
                <a:close/>
                <a:moveTo>
                  <a:pt x="10517" y="14889"/>
                </a:moveTo>
                <a:cubicBezTo>
                  <a:pt x="10342" y="14889"/>
                  <a:pt x="10202" y="15017"/>
                  <a:pt x="10202" y="15177"/>
                </a:cubicBezTo>
                <a:lnTo>
                  <a:pt x="10202" y="16225"/>
                </a:lnTo>
                <a:cubicBezTo>
                  <a:pt x="10202" y="16385"/>
                  <a:pt x="10342" y="16513"/>
                  <a:pt x="10517" y="16513"/>
                </a:cubicBezTo>
                <a:cubicBezTo>
                  <a:pt x="10692" y="16513"/>
                  <a:pt x="10839" y="16385"/>
                  <a:pt x="10839" y="16225"/>
                </a:cubicBezTo>
                <a:lnTo>
                  <a:pt x="10839" y="15177"/>
                </a:lnTo>
                <a:cubicBezTo>
                  <a:pt x="10839" y="15017"/>
                  <a:pt x="10692" y="14889"/>
                  <a:pt x="10517" y="14889"/>
                </a:cubicBezTo>
                <a:close/>
                <a:moveTo>
                  <a:pt x="10524" y="17190"/>
                </a:moveTo>
                <a:cubicBezTo>
                  <a:pt x="10348" y="17190"/>
                  <a:pt x="10202" y="17324"/>
                  <a:pt x="10202" y="17484"/>
                </a:cubicBezTo>
                <a:lnTo>
                  <a:pt x="10202" y="17945"/>
                </a:lnTo>
                <a:cubicBezTo>
                  <a:pt x="9102" y="18106"/>
                  <a:pt x="8358" y="19050"/>
                  <a:pt x="8534" y="20054"/>
                </a:cubicBezTo>
                <a:cubicBezTo>
                  <a:pt x="8691" y="20946"/>
                  <a:pt x="9533" y="21599"/>
                  <a:pt x="10524" y="21600"/>
                </a:cubicBezTo>
                <a:cubicBezTo>
                  <a:pt x="11638" y="21594"/>
                  <a:pt x="12535" y="20771"/>
                  <a:pt x="12533" y="19755"/>
                </a:cubicBezTo>
                <a:cubicBezTo>
                  <a:pt x="12529" y="18849"/>
                  <a:pt x="11806" y="18077"/>
                  <a:pt x="10826" y="17939"/>
                </a:cubicBezTo>
                <a:cubicBezTo>
                  <a:pt x="10826" y="17939"/>
                  <a:pt x="10839" y="17939"/>
                  <a:pt x="10839" y="17939"/>
                </a:cubicBezTo>
                <a:lnTo>
                  <a:pt x="10839" y="17484"/>
                </a:lnTo>
                <a:cubicBezTo>
                  <a:pt x="10839" y="17324"/>
                  <a:pt x="10699" y="17190"/>
                  <a:pt x="10524" y="17190"/>
                </a:cubicBezTo>
                <a:close/>
                <a:moveTo>
                  <a:pt x="10530" y="18496"/>
                </a:moveTo>
                <a:cubicBezTo>
                  <a:pt x="11294" y="18497"/>
                  <a:pt x="11910" y="19063"/>
                  <a:pt x="11909" y="19761"/>
                </a:cubicBezTo>
                <a:cubicBezTo>
                  <a:pt x="11908" y="20456"/>
                  <a:pt x="11293" y="21024"/>
                  <a:pt x="10530" y="21025"/>
                </a:cubicBezTo>
                <a:cubicBezTo>
                  <a:pt x="9766" y="21024"/>
                  <a:pt x="9144" y="20458"/>
                  <a:pt x="9145" y="19761"/>
                </a:cubicBezTo>
                <a:cubicBezTo>
                  <a:pt x="9146" y="19065"/>
                  <a:pt x="9768" y="18497"/>
                  <a:pt x="10530" y="18496"/>
                </a:cubicBezTo>
                <a:close/>
              </a:path>
            </a:pathLst>
          </a:custGeom>
          <a:solidFill>
            <a:srgbClr val="FFFFFF"/>
          </a:solidFill>
          <a:ln w="3175">
            <a:solidFill>
              <a:srgbClr val="FFFFFF"/>
            </a:solidFill>
            <a:miter lim="400000"/>
          </a:ln>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sz="1100"/>
            </a:pPr>
            <a:endParaRPr kumimoji="0" sz="1400" b="0" i="0" u="none" strike="noStrike" kern="0" cap="none" spc="0" normalizeH="0" baseline="0" noProof="0">
              <a:ln>
                <a:noFill/>
              </a:ln>
              <a:solidFill>
                <a:srgbClr val="011627"/>
              </a:solidFill>
              <a:effectLst/>
              <a:uLnTx/>
              <a:uFillTx/>
              <a:latin typeface="Poppins" pitchFamily="2" charset="77"/>
              <a:ea typeface="+mn-ea"/>
              <a:cs typeface="Poppins" pitchFamily="2" charset="77"/>
            </a:endParaRPr>
          </a:p>
        </p:txBody>
      </p:sp>
      <p:cxnSp>
        <p:nvCxnSpPr>
          <p:cNvPr id="65" name="Straight Connector 64">
            <a:extLst>
              <a:ext uri="{FF2B5EF4-FFF2-40B4-BE49-F238E27FC236}">
                <a16:creationId xmlns:a16="http://schemas.microsoft.com/office/drawing/2014/main" id="{62083B0B-20C2-1A79-553F-B650AF0F441E}"/>
              </a:ext>
            </a:extLst>
          </p:cNvPr>
          <p:cNvCxnSpPr>
            <a:cxnSpLocks/>
          </p:cNvCxnSpPr>
          <p:nvPr/>
        </p:nvCxnSpPr>
        <p:spPr>
          <a:xfrm>
            <a:off x="305435" y="6227547"/>
            <a:ext cx="6513054"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96050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IO_CD_LOGO_PROTECTION" val="true"/>
</p:tagLst>
</file>

<file path=ppt/theme/theme1.xml><?xml version="1.0" encoding="utf-8"?>
<a:theme xmlns:a="http://schemas.openxmlformats.org/drawingml/2006/main" name="Bayer2022">
  <a:themeElements>
    <a:clrScheme name="Bayer">
      <a:dk1>
        <a:srgbClr val="011627"/>
      </a:dk1>
      <a:lt1>
        <a:srgbClr val="FFFFFF"/>
      </a:lt1>
      <a:dk2>
        <a:srgbClr val="404E5C"/>
      </a:dk2>
      <a:lt2>
        <a:srgbClr val="328FFF"/>
      </a:lt2>
      <a:accent1>
        <a:srgbClr val="2BFFC1"/>
      </a:accent1>
      <a:accent2>
        <a:srgbClr val="89D328"/>
      </a:accent2>
      <a:accent3>
        <a:srgbClr val="00BCFF"/>
      </a:accent3>
      <a:accent4>
        <a:srgbClr val="89D328"/>
      </a:accent4>
      <a:accent5>
        <a:srgbClr val="EDF2F3"/>
      </a:accent5>
      <a:accent6>
        <a:srgbClr val="00BCFF"/>
      </a:accent6>
      <a:hlink>
        <a:srgbClr val="2BFFC1"/>
      </a:hlink>
      <a:folHlink>
        <a:srgbClr val="328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Bayer2022" id="{B7CCB527-75FA-4B99-915D-CAFDC39B61C9}" vid="{5CD6347D-6214-46B0-B893-50B1B3499992}"/>
    </a:ext>
  </a:extLst>
</a:theme>
</file>

<file path=ppt/theme/theme10.xml><?xml version="1.0" encoding="utf-8"?>
<a:theme xmlns:a="http://schemas.openxmlformats.org/drawingml/2006/main" name="1_Bayer x MC // June 2021">
  <a:themeElements>
    <a:clrScheme name="Bayer HVA Colours">
      <a:dk1>
        <a:srgbClr val="011627"/>
      </a:dk1>
      <a:lt1>
        <a:srgbClr val="FFFFFF"/>
      </a:lt1>
      <a:dk2>
        <a:srgbClr val="404E5C"/>
      </a:dk2>
      <a:lt2>
        <a:srgbClr val="328FFF"/>
      </a:lt2>
      <a:accent1>
        <a:srgbClr val="2BFFC1"/>
      </a:accent1>
      <a:accent2>
        <a:srgbClr val="89D328"/>
      </a:accent2>
      <a:accent3>
        <a:srgbClr val="00BCFF"/>
      </a:accent3>
      <a:accent4>
        <a:srgbClr val="89D328"/>
      </a:accent4>
      <a:accent5>
        <a:srgbClr val="EDF2F3"/>
      </a:accent5>
      <a:accent6>
        <a:srgbClr val="00BCFF"/>
      </a:accent6>
      <a:hlink>
        <a:srgbClr val="2BFFC1"/>
      </a:hlink>
      <a:folHlink>
        <a:srgbClr val="328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Bayer x EM Template">
  <a:themeElements>
    <a:clrScheme name="Bayer 2023">
      <a:dk1>
        <a:srgbClr val="000000"/>
      </a:dk1>
      <a:lt1>
        <a:srgbClr val="FFFFFF"/>
      </a:lt1>
      <a:dk2>
        <a:srgbClr val="00BCFF"/>
      </a:dk2>
      <a:lt2>
        <a:srgbClr val="F5F5F5"/>
      </a:lt2>
      <a:accent1>
        <a:srgbClr val="00BCFF"/>
      </a:accent1>
      <a:accent2>
        <a:srgbClr val="89D328"/>
      </a:accent2>
      <a:accent3>
        <a:srgbClr val="3353D0"/>
      </a:accent3>
      <a:accent4>
        <a:srgbClr val="61E1E0"/>
      </a:accent4>
      <a:accent5>
        <a:srgbClr val="FC3D80"/>
      </a:accent5>
      <a:accent6>
        <a:srgbClr val="E2DBD7"/>
      </a:accent6>
      <a:hlink>
        <a:srgbClr val="00BCFF"/>
      </a:hlink>
      <a:folHlink>
        <a:srgbClr val="00BCFF"/>
      </a:folHlink>
    </a:clrScheme>
    <a:fontScheme name="Test">
      <a:majorFont>
        <a:latin typeface="Poppins-SemiBold"/>
        <a:ea typeface=""/>
        <a:cs typeface=""/>
      </a:majorFont>
      <a:minorFont>
        <a:latin typeface="Poppins-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lIns="72000" rIns="72000" rtlCol="0" anchor="ctr"/>
      <a:lstStyle>
        <a:defPPr algn="ctr">
          <a:lnSpc>
            <a:spcPct val="110000"/>
          </a:lnSpc>
          <a:spcAft>
            <a:spcPts val="600"/>
          </a:spcAft>
          <a:defRPr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gradFill flip="none" rotWithShape="1">
            <a:gsLst>
              <a:gs pos="0">
                <a:schemeClr val="accent2"/>
              </a:gs>
              <a:gs pos="99000">
                <a:schemeClr val="tx2"/>
              </a:gs>
            </a:gsLst>
            <a:lin ang="0" scaled="1"/>
            <a:tileRect/>
          </a:gra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custClrLst>
    <a:custClr name="blank">
      <a:srgbClr val="FFFFFF"/>
    </a:custClr>
    <a:custClr name="Black Tint 1">
      <a:srgbClr val="3B3F3D"/>
    </a:custClr>
    <a:custClr name="Light Clay">
      <a:srgbClr val="CEC3C1"/>
    </a:custClr>
    <a:custClr name="Pink Tint 1">
      <a:srgbClr val="FD4D8B"/>
    </a:custClr>
    <a:custClr name="Turpuoise Tint 1">
      <a:srgbClr val="82E7E7"/>
    </a:custClr>
    <a:custClr name="Cerulean Tint 1">
      <a:srgbClr val="5F78DB"/>
    </a:custClr>
    <a:custClr name="Tangerine Tint 1">
      <a:srgbClr val="FBBC46"/>
    </a:custClr>
    <a:custClr name="Merlot Tint 1">
      <a:srgbClr val="944F7A"/>
    </a:custClr>
    <a:custClr name="Periwinkle Tint 1">
      <a:srgbClr val="C6C6FF"/>
    </a:custClr>
    <a:custClr name="Clay Tint 1">
      <a:srgbClr val="D8CFCE"/>
    </a:custClr>
    <a:custClr name="blank">
      <a:srgbClr val="FFFFFF"/>
    </a:custClr>
    <a:custClr name="Black Tint 2">
      <a:srgbClr val="6C6F6E"/>
    </a:custClr>
    <a:custClr name="Light Clay Tint 2">
      <a:srgbClr val="D8CFCE"/>
    </a:custClr>
    <a:custClr name="Pink Tint 2">
      <a:srgbClr val="FD6896"/>
    </a:custClr>
    <a:custClr name="Turpuoise Tint 2">
      <a:srgbClr val="A4EEEE"/>
    </a:custClr>
    <a:custClr name="Cerulean Tint 2">
      <a:srgbClr val="8B9DE5"/>
    </a:custClr>
    <a:custClr name="Tangerine Tint 2">
      <a:srgbClr val="FCCE79"/>
    </a:custClr>
    <a:custClr name="Merlot Tint 2">
      <a:srgbClr val="AF7B9B"/>
    </a:custClr>
    <a:custClr name="Periwinkle Tint 2">
      <a:srgbClr val="D4D4FF"/>
    </a:custClr>
    <a:custClr name="Clay Tint 2">
      <a:srgbClr val="E3DCDB"/>
    </a:custClr>
    <a:custClr name="blank">
      <a:srgbClr val="FFFFFF"/>
    </a:custClr>
    <a:custClr name="Black Tint 3">
      <a:srgbClr val="9D9F9E"/>
    </a:custClr>
    <a:custClr name="Light Clay Tint 3">
      <a:srgbClr val="EDE9E9"/>
    </a:custClr>
    <a:custClr name="Pink Tint 3">
      <a:srgbClr val="FE84AE"/>
    </a:custClr>
    <a:custClr name="Turpuoise Tint 3">
      <a:srgbClr val="C6F4F4"/>
    </a:custClr>
    <a:custClr name="Cerulean Tint 3">
      <a:srgbClr val="B6C2EE"/>
    </a:custClr>
    <a:custClr name="Tangerine Tint 3">
      <a:srgbClr val="FDE1AB"/>
    </a:custClr>
    <a:custClr name="Merlot Tint 3">
      <a:srgbClr val="C9A7BD"/>
    </a:custClr>
    <a:custClr name="Periwinkle Tint 3">
      <a:srgbClr val="E3E3FF"/>
    </a:custClr>
    <a:custClr name="Clay Tint 3">
      <a:srgbClr val="EDE9E9"/>
    </a:custClr>
  </a:custClr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ayer x MC // June 2021">
  <a:themeElements>
    <a:clrScheme name="Bayer HVA Colours">
      <a:dk1>
        <a:srgbClr val="011627"/>
      </a:dk1>
      <a:lt1>
        <a:srgbClr val="FFFFFF"/>
      </a:lt1>
      <a:dk2>
        <a:srgbClr val="404E5C"/>
      </a:dk2>
      <a:lt2>
        <a:srgbClr val="328FFF"/>
      </a:lt2>
      <a:accent1>
        <a:srgbClr val="2BFFC1"/>
      </a:accent1>
      <a:accent2>
        <a:srgbClr val="89D328"/>
      </a:accent2>
      <a:accent3>
        <a:srgbClr val="00BCFF"/>
      </a:accent3>
      <a:accent4>
        <a:srgbClr val="89D328"/>
      </a:accent4>
      <a:accent5>
        <a:srgbClr val="EDF2F3"/>
      </a:accent5>
      <a:accent6>
        <a:srgbClr val="00BCFF"/>
      </a:accent6>
      <a:hlink>
        <a:srgbClr val="2BFFC1"/>
      </a:hlink>
      <a:folHlink>
        <a:srgbClr val="328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Bayer x MC // June 2021">
  <a:themeElements>
    <a:clrScheme name="Bayer HVA Colours">
      <a:dk1>
        <a:srgbClr val="011627"/>
      </a:dk1>
      <a:lt1>
        <a:srgbClr val="FFFFFF"/>
      </a:lt1>
      <a:dk2>
        <a:srgbClr val="404E5C"/>
      </a:dk2>
      <a:lt2>
        <a:srgbClr val="328FFF"/>
      </a:lt2>
      <a:accent1>
        <a:srgbClr val="2BFFC1"/>
      </a:accent1>
      <a:accent2>
        <a:srgbClr val="89D328"/>
      </a:accent2>
      <a:accent3>
        <a:srgbClr val="00BCFF"/>
      </a:accent3>
      <a:accent4>
        <a:srgbClr val="89D328"/>
      </a:accent4>
      <a:accent5>
        <a:srgbClr val="EDF2F3"/>
      </a:accent5>
      <a:accent6>
        <a:srgbClr val="00BCFF"/>
      </a:accent6>
      <a:hlink>
        <a:srgbClr val="2BFFC1"/>
      </a:hlink>
      <a:folHlink>
        <a:srgbClr val="328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Bayer2023">
  <a:themeElements>
    <a:clrScheme name="EM X Bayer Colours 2023 1">
      <a:dk1>
        <a:srgbClr val="0A0F0D"/>
      </a:dk1>
      <a:lt1>
        <a:srgbClr val="FFFFFF"/>
      </a:lt1>
      <a:dk2>
        <a:srgbClr val="00BCFF"/>
      </a:dk2>
      <a:lt2>
        <a:srgbClr val="E3DCDB"/>
      </a:lt2>
      <a:accent1>
        <a:srgbClr val="89D328"/>
      </a:accent1>
      <a:accent2>
        <a:srgbClr val="61E1E0"/>
      </a:accent2>
      <a:accent3>
        <a:srgbClr val="00BCFF"/>
      </a:accent3>
      <a:accent4>
        <a:srgbClr val="3454D1"/>
      </a:accent4>
      <a:accent5>
        <a:srgbClr val="E3DCDB"/>
      </a:accent5>
      <a:accent6>
        <a:srgbClr val="CEC3C1"/>
      </a:accent6>
      <a:hlink>
        <a:srgbClr val="61E1E0"/>
      </a:hlink>
      <a:folHlink>
        <a:srgbClr val="61E1E0"/>
      </a:folHlink>
    </a:clrScheme>
    <a:fontScheme name="EM Font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lIns="72000" rIns="72000" rtlCol="0" anchor="ctr"/>
      <a:lstStyle>
        <a:defPPr algn="ctr">
          <a:lnSpc>
            <a:spcPct val="110000"/>
          </a:lnSpc>
          <a:spcAft>
            <a:spcPts val="600"/>
          </a:spcAft>
          <a:defRPr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custClrLst>
    <a:custClr name="blank">
      <a:srgbClr val="FFFFFF"/>
    </a:custClr>
    <a:custClr name="Black Tint 1">
      <a:srgbClr val="3B3F3D"/>
    </a:custClr>
    <a:custClr name="Light Clay">
      <a:srgbClr val="CEC3C1"/>
    </a:custClr>
    <a:custClr name="Pink Tint 1">
      <a:srgbClr val="FD4D8B"/>
    </a:custClr>
    <a:custClr name="Turpuoise Tint 1">
      <a:srgbClr val="82E7E7"/>
    </a:custClr>
    <a:custClr name="Cerulean Tint 1">
      <a:srgbClr val="5F78DB"/>
    </a:custClr>
    <a:custClr name="Tangerine Tint 1">
      <a:srgbClr val="FBBC46"/>
    </a:custClr>
    <a:custClr name="Merlot Tint 1">
      <a:srgbClr val="944F7A"/>
    </a:custClr>
    <a:custClr name="Periwinkle Tint 1">
      <a:srgbClr val="C6C6FF"/>
    </a:custClr>
    <a:custClr name="Clay Tint 1">
      <a:srgbClr val="D8CFCE"/>
    </a:custClr>
    <a:custClr name="blank">
      <a:srgbClr val="FFFFFF"/>
    </a:custClr>
    <a:custClr name="Black Tint 2">
      <a:srgbClr val="6C6F6E"/>
    </a:custClr>
    <a:custClr name="Light Clay Tint 2">
      <a:srgbClr val="D8CFCE"/>
    </a:custClr>
    <a:custClr name="Pink Tint 2">
      <a:srgbClr val="FD6896"/>
    </a:custClr>
    <a:custClr name="Turpuoise Tint 2">
      <a:srgbClr val="A4EEEE"/>
    </a:custClr>
    <a:custClr name="Cerulean Tint 2">
      <a:srgbClr val="8B9DE5"/>
    </a:custClr>
    <a:custClr name="Tangerine Tint 2">
      <a:srgbClr val="FCCE79"/>
    </a:custClr>
    <a:custClr name="Merlot Tint 2">
      <a:srgbClr val="AF7B9B"/>
    </a:custClr>
    <a:custClr name="Periwinkle Tint 2">
      <a:srgbClr val="D4D4FF"/>
    </a:custClr>
    <a:custClr name="Clay Tint 2">
      <a:srgbClr val="E3DCDB"/>
    </a:custClr>
    <a:custClr name="blank">
      <a:srgbClr val="FFFFFF"/>
    </a:custClr>
    <a:custClr name="Black Tint 3">
      <a:srgbClr val="9D9F9E"/>
    </a:custClr>
    <a:custClr name="Light Clay Tint 3">
      <a:srgbClr val="EDE9E9"/>
    </a:custClr>
    <a:custClr name="Pink Tint 3">
      <a:srgbClr val="FE84AE"/>
    </a:custClr>
    <a:custClr name="Turpuoise Tint 3">
      <a:srgbClr val="C6F4F4"/>
    </a:custClr>
    <a:custClr name="Cerulean Tint 3">
      <a:srgbClr val="B6C2EE"/>
    </a:custClr>
    <a:custClr name="Tangerine Tint 3">
      <a:srgbClr val="FDE1AB"/>
    </a:custClr>
    <a:custClr name="Merlot Tint 3">
      <a:srgbClr val="C9A7BD"/>
    </a:custClr>
    <a:custClr name="Periwinkle Tint 3">
      <a:srgbClr val="E3E3FF"/>
    </a:custClr>
    <a:custClr name="Clay Tint 3">
      <a:srgbClr val="EDE9E9"/>
    </a:custClr>
  </a:custClrLst>
  <a:extLst>
    <a:ext uri="{05A4C25C-085E-4340-85A3-A5531E510DB2}">
      <thm15:themeFamily xmlns:thm15="http://schemas.microsoft.com/office/thememl/2012/main" name="Bayer2023" id="{E947EF9E-10F9-4E11-85E5-96F350F830D8}" vid="{B7FF86C5-4594-42DD-AA49-8251DFA93124}"/>
    </a:ext>
  </a:extLst>
</a:theme>
</file>

<file path=ppt/theme/theme5.xml><?xml version="1.0" encoding="utf-8"?>
<a:theme xmlns:a="http://schemas.openxmlformats.org/drawingml/2006/main" name="emTemplate // Jan 2023">
  <a:themeElements>
    <a:clrScheme name="EM X Bayer Colours 2023 1">
      <a:dk1>
        <a:srgbClr val="0A0F0D"/>
      </a:dk1>
      <a:lt1>
        <a:srgbClr val="FFFFFF"/>
      </a:lt1>
      <a:dk2>
        <a:srgbClr val="00BCFF"/>
      </a:dk2>
      <a:lt2>
        <a:srgbClr val="E3DCDB"/>
      </a:lt2>
      <a:accent1>
        <a:srgbClr val="89D328"/>
      </a:accent1>
      <a:accent2>
        <a:srgbClr val="61E1E0"/>
      </a:accent2>
      <a:accent3>
        <a:srgbClr val="00BCFF"/>
      </a:accent3>
      <a:accent4>
        <a:srgbClr val="3454D1"/>
      </a:accent4>
      <a:accent5>
        <a:srgbClr val="E3DCDB"/>
      </a:accent5>
      <a:accent6>
        <a:srgbClr val="CEC3C1"/>
      </a:accent6>
      <a:hlink>
        <a:srgbClr val="61E1E0"/>
      </a:hlink>
      <a:folHlink>
        <a:srgbClr val="61E1E0"/>
      </a:folHlink>
    </a:clrScheme>
    <a:fontScheme name="EM Font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lIns="72000" rIns="72000" rtlCol="0" anchor="ctr"/>
      <a:lstStyle>
        <a:defPPr algn="ctr">
          <a:lnSpc>
            <a:spcPct val="110000"/>
          </a:lnSpc>
          <a:spcAft>
            <a:spcPts val="600"/>
          </a:spcAft>
          <a:defRPr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custClrLst>
    <a:custClr name="blank">
      <a:srgbClr val="FFFFFF"/>
    </a:custClr>
    <a:custClr name="Black Tint 1">
      <a:srgbClr val="3B3F3D"/>
    </a:custClr>
    <a:custClr name="Light Clay">
      <a:srgbClr val="CEC3C1"/>
    </a:custClr>
    <a:custClr name="Pink Tint 1">
      <a:srgbClr val="FD4D8B"/>
    </a:custClr>
    <a:custClr name="Turpuoise Tint 1">
      <a:srgbClr val="82E7E7"/>
    </a:custClr>
    <a:custClr name="Cerulean Tint 1">
      <a:srgbClr val="5F78DB"/>
    </a:custClr>
    <a:custClr name="Tangerine Tint 1">
      <a:srgbClr val="FBBC46"/>
    </a:custClr>
    <a:custClr name="Merlot Tint 1">
      <a:srgbClr val="944F7A"/>
    </a:custClr>
    <a:custClr name="Periwinkle Tint 1">
      <a:srgbClr val="C6C6FF"/>
    </a:custClr>
    <a:custClr name="Clay Tint 1">
      <a:srgbClr val="D8CFCE"/>
    </a:custClr>
    <a:custClr name="blank">
      <a:srgbClr val="FFFFFF"/>
    </a:custClr>
    <a:custClr name="Black Tint 2">
      <a:srgbClr val="6C6F6E"/>
    </a:custClr>
    <a:custClr name="Light Clay Tint 2">
      <a:srgbClr val="D8CFCE"/>
    </a:custClr>
    <a:custClr name="Pink Tint 2">
      <a:srgbClr val="FD6896"/>
    </a:custClr>
    <a:custClr name="Turpuoise Tint 2">
      <a:srgbClr val="A4EEEE"/>
    </a:custClr>
    <a:custClr name="Cerulean Tint 2">
      <a:srgbClr val="8B9DE5"/>
    </a:custClr>
    <a:custClr name="Tangerine Tint 2">
      <a:srgbClr val="FCCE79"/>
    </a:custClr>
    <a:custClr name="Merlot Tint 2">
      <a:srgbClr val="AF7B9B"/>
    </a:custClr>
    <a:custClr name="Periwinkle Tint 2">
      <a:srgbClr val="D4D4FF"/>
    </a:custClr>
    <a:custClr name="Clay Tint 2">
      <a:srgbClr val="E3DCDB"/>
    </a:custClr>
    <a:custClr name="blank">
      <a:srgbClr val="FFFFFF"/>
    </a:custClr>
    <a:custClr name="Black Tint 3">
      <a:srgbClr val="9D9F9E"/>
    </a:custClr>
    <a:custClr name="Light Clay Tint 3">
      <a:srgbClr val="EDE9E9"/>
    </a:custClr>
    <a:custClr name="Pink Tint 3">
      <a:srgbClr val="FE84AE"/>
    </a:custClr>
    <a:custClr name="Turpuoise Tint 3">
      <a:srgbClr val="C6F4F4"/>
    </a:custClr>
    <a:custClr name="Cerulean Tint 3">
      <a:srgbClr val="B6C2EE"/>
    </a:custClr>
    <a:custClr name="Tangerine Tint 3">
      <a:srgbClr val="FDE1AB"/>
    </a:custClr>
    <a:custClr name="Merlot Tint 3">
      <a:srgbClr val="C9A7BD"/>
    </a:custClr>
    <a:custClr name="Periwinkle Tint 3">
      <a:srgbClr val="E3E3FF"/>
    </a:custClr>
    <a:custClr name="Clay Tint 3">
      <a:srgbClr val="EDE9E9"/>
    </a:custClr>
  </a:custClr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Bayer x MC // June 2021">
  <a:themeElements>
    <a:clrScheme name="Bayer Share and Scale Colours 1">
      <a:dk1>
        <a:srgbClr val="011627"/>
      </a:dk1>
      <a:lt1>
        <a:srgbClr val="FFFFFF"/>
      </a:lt1>
      <a:dk2>
        <a:srgbClr val="404E5C"/>
      </a:dk2>
      <a:lt2>
        <a:srgbClr val="E1005D"/>
      </a:lt2>
      <a:accent1>
        <a:srgbClr val="E1005D"/>
      </a:accent1>
      <a:accent2>
        <a:srgbClr val="89D328"/>
      </a:accent2>
      <a:accent3>
        <a:srgbClr val="00BCFF"/>
      </a:accent3>
      <a:accent4>
        <a:srgbClr val="89D328"/>
      </a:accent4>
      <a:accent5>
        <a:srgbClr val="EDF2F3"/>
      </a:accent5>
      <a:accent6>
        <a:srgbClr val="00BCFF"/>
      </a:accent6>
      <a:hlink>
        <a:srgbClr val="E1005D"/>
      </a:hlink>
      <a:folHlink>
        <a:srgbClr val="E1005D"/>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2_emTemplate // Jan 2023">
  <a:themeElements>
    <a:clrScheme name="EM X Bayer Colours 2023 1">
      <a:dk1>
        <a:srgbClr val="0A0F0D"/>
      </a:dk1>
      <a:lt1>
        <a:srgbClr val="FFFFFF"/>
      </a:lt1>
      <a:dk2>
        <a:srgbClr val="00BCFF"/>
      </a:dk2>
      <a:lt2>
        <a:srgbClr val="E3DCDB"/>
      </a:lt2>
      <a:accent1>
        <a:srgbClr val="89D328"/>
      </a:accent1>
      <a:accent2>
        <a:srgbClr val="61E1E0"/>
      </a:accent2>
      <a:accent3>
        <a:srgbClr val="00BCFF"/>
      </a:accent3>
      <a:accent4>
        <a:srgbClr val="3454D1"/>
      </a:accent4>
      <a:accent5>
        <a:srgbClr val="E3DCDB"/>
      </a:accent5>
      <a:accent6>
        <a:srgbClr val="CEC3C1"/>
      </a:accent6>
      <a:hlink>
        <a:srgbClr val="61E1E0"/>
      </a:hlink>
      <a:folHlink>
        <a:srgbClr val="61E1E0"/>
      </a:folHlink>
    </a:clrScheme>
    <a:fontScheme name="EM Font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lIns="72000" rIns="72000" rtlCol="0" anchor="ctr"/>
      <a:lstStyle>
        <a:defPPr algn="ctr">
          <a:lnSpc>
            <a:spcPct val="110000"/>
          </a:lnSpc>
          <a:spcAft>
            <a:spcPts val="600"/>
          </a:spcAft>
          <a:defRPr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custClrLst>
    <a:custClr name="blank">
      <a:srgbClr val="FFFFFF"/>
    </a:custClr>
    <a:custClr name="Black Tint 1">
      <a:srgbClr val="3B3F3D"/>
    </a:custClr>
    <a:custClr name="Light Clay">
      <a:srgbClr val="CEC3C1"/>
    </a:custClr>
    <a:custClr name="Pink Tint 1">
      <a:srgbClr val="FD4D8B"/>
    </a:custClr>
    <a:custClr name="Turpuoise Tint 1">
      <a:srgbClr val="82E7E7"/>
    </a:custClr>
    <a:custClr name="Cerulean Tint 1">
      <a:srgbClr val="5F78DB"/>
    </a:custClr>
    <a:custClr name="Tangerine Tint 1">
      <a:srgbClr val="FBBC46"/>
    </a:custClr>
    <a:custClr name="Merlot Tint 1">
      <a:srgbClr val="944F7A"/>
    </a:custClr>
    <a:custClr name="Periwinkle Tint 1">
      <a:srgbClr val="C6C6FF"/>
    </a:custClr>
    <a:custClr name="Clay Tint 1">
      <a:srgbClr val="D8CFCE"/>
    </a:custClr>
    <a:custClr name="blank">
      <a:srgbClr val="FFFFFF"/>
    </a:custClr>
    <a:custClr name="Black Tint 2">
      <a:srgbClr val="6C6F6E"/>
    </a:custClr>
    <a:custClr name="Light Clay Tint 2">
      <a:srgbClr val="D8CFCE"/>
    </a:custClr>
    <a:custClr name="Pink Tint 2">
      <a:srgbClr val="FD6896"/>
    </a:custClr>
    <a:custClr name="Turpuoise Tint 2">
      <a:srgbClr val="A4EEEE"/>
    </a:custClr>
    <a:custClr name="Cerulean Tint 2">
      <a:srgbClr val="8B9DE5"/>
    </a:custClr>
    <a:custClr name="Tangerine Tint 2">
      <a:srgbClr val="FCCE79"/>
    </a:custClr>
    <a:custClr name="Merlot Tint 2">
      <a:srgbClr val="AF7B9B"/>
    </a:custClr>
    <a:custClr name="Periwinkle Tint 2">
      <a:srgbClr val="D4D4FF"/>
    </a:custClr>
    <a:custClr name="Clay Tint 2">
      <a:srgbClr val="E3DCDB"/>
    </a:custClr>
    <a:custClr name="blank">
      <a:srgbClr val="FFFFFF"/>
    </a:custClr>
    <a:custClr name="Black Tint 3">
      <a:srgbClr val="9D9F9E"/>
    </a:custClr>
    <a:custClr name="Light Clay Tint 3">
      <a:srgbClr val="EDE9E9"/>
    </a:custClr>
    <a:custClr name="Pink Tint 3">
      <a:srgbClr val="FE84AE"/>
    </a:custClr>
    <a:custClr name="Turpuoise Tint 3">
      <a:srgbClr val="C6F4F4"/>
    </a:custClr>
    <a:custClr name="Cerulean Tint 3">
      <a:srgbClr val="B6C2EE"/>
    </a:custClr>
    <a:custClr name="Tangerine Tint 3">
      <a:srgbClr val="FDE1AB"/>
    </a:custClr>
    <a:custClr name="Merlot Tint 3">
      <a:srgbClr val="C9A7BD"/>
    </a:custClr>
    <a:custClr name="Periwinkle Tint 3">
      <a:srgbClr val="E3E3FF"/>
    </a:custClr>
    <a:custClr name="Clay Tint 3">
      <a:srgbClr val="EDE9E9"/>
    </a:custClr>
  </a:custClr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3_emTemplate // Jan 2023">
  <a:themeElements>
    <a:clrScheme name="EM X Bayer Colours 2023 1">
      <a:dk1>
        <a:srgbClr val="0A0F0D"/>
      </a:dk1>
      <a:lt1>
        <a:srgbClr val="FFFFFF"/>
      </a:lt1>
      <a:dk2>
        <a:srgbClr val="00BCFF"/>
      </a:dk2>
      <a:lt2>
        <a:srgbClr val="E3DCDB"/>
      </a:lt2>
      <a:accent1>
        <a:srgbClr val="89D328"/>
      </a:accent1>
      <a:accent2>
        <a:srgbClr val="61E1E0"/>
      </a:accent2>
      <a:accent3>
        <a:srgbClr val="00BCFF"/>
      </a:accent3>
      <a:accent4>
        <a:srgbClr val="3454D1"/>
      </a:accent4>
      <a:accent5>
        <a:srgbClr val="E3DCDB"/>
      </a:accent5>
      <a:accent6>
        <a:srgbClr val="CEC3C1"/>
      </a:accent6>
      <a:hlink>
        <a:srgbClr val="61E1E0"/>
      </a:hlink>
      <a:folHlink>
        <a:srgbClr val="61E1E0"/>
      </a:folHlink>
    </a:clrScheme>
    <a:fontScheme name="EM Font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lIns="72000" rIns="72000" rtlCol="0" anchor="ctr"/>
      <a:lstStyle>
        <a:defPPr algn="ctr">
          <a:lnSpc>
            <a:spcPct val="110000"/>
          </a:lnSpc>
          <a:spcAft>
            <a:spcPts val="600"/>
          </a:spcAft>
          <a:defRPr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custClrLst>
    <a:custClr name="blank">
      <a:srgbClr val="FFFFFF"/>
    </a:custClr>
    <a:custClr name="Black Tint 1">
      <a:srgbClr val="3B3F3D"/>
    </a:custClr>
    <a:custClr name="Light Clay">
      <a:srgbClr val="CEC3C1"/>
    </a:custClr>
    <a:custClr name="Pink Tint 1">
      <a:srgbClr val="FD4D8B"/>
    </a:custClr>
    <a:custClr name="Turpuoise Tint 1">
      <a:srgbClr val="82E7E7"/>
    </a:custClr>
    <a:custClr name="Cerulean Tint 1">
      <a:srgbClr val="5F78DB"/>
    </a:custClr>
    <a:custClr name="Tangerine Tint 1">
      <a:srgbClr val="FBBC46"/>
    </a:custClr>
    <a:custClr name="Merlot Tint 1">
      <a:srgbClr val="944F7A"/>
    </a:custClr>
    <a:custClr name="Periwinkle Tint 1">
      <a:srgbClr val="C6C6FF"/>
    </a:custClr>
    <a:custClr name="Clay Tint 1">
      <a:srgbClr val="D8CFCE"/>
    </a:custClr>
    <a:custClr name="blank">
      <a:srgbClr val="FFFFFF"/>
    </a:custClr>
    <a:custClr name="Black Tint 2">
      <a:srgbClr val="6C6F6E"/>
    </a:custClr>
    <a:custClr name="Light Clay Tint 2">
      <a:srgbClr val="D8CFCE"/>
    </a:custClr>
    <a:custClr name="Pink Tint 2">
      <a:srgbClr val="FD6896"/>
    </a:custClr>
    <a:custClr name="Turpuoise Tint 2">
      <a:srgbClr val="A4EEEE"/>
    </a:custClr>
    <a:custClr name="Cerulean Tint 2">
      <a:srgbClr val="8B9DE5"/>
    </a:custClr>
    <a:custClr name="Tangerine Tint 2">
      <a:srgbClr val="FCCE79"/>
    </a:custClr>
    <a:custClr name="Merlot Tint 2">
      <a:srgbClr val="AF7B9B"/>
    </a:custClr>
    <a:custClr name="Periwinkle Tint 2">
      <a:srgbClr val="D4D4FF"/>
    </a:custClr>
    <a:custClr name="Clay Tint 2">
      <a:srgbClr val="E3DCDB"/>
    </a:custClr>
    <a:custClr name="blank">
      <a:srgbClr val="FFFFFF"/>
    </a:custClr>
    <a:custClr name="Black Tint 3">
      <a:srgbClr val="9D9F9E"/>
    </a:custClr>
    <a:custClr name="Light Clay Tint 3">
      <a:srgbClr val="EDE9E9"/>
    </a:custClr>
    <a:custClr name="Pink Tint 3">
      <a:srgbClr val="FE84AE"/>
    </a:custClr>
    <a:custClr name="Turpuoise Tint 3">
      <a:srgbClr val="C6F4F4"/>
    </a:custClr>
    <a:custClr name="Cerulean Tint 3">
      <a:srgbClr val="B6C2EE"/>
    </a:custClr>
    <a:custClr name="Tangerine Tint 3">
      <a:srgbClr val="FDE1AB"/>
    </a:custClr>
    <a:custClr name="Merlot Tint 3">
      <a:srgbClr val="C9A7BD"/>
    </a:custClr>
    <a:custClr name="Periwinkle Tint 3">
      <a:srgbClr val="E3E3FF"/>
    </a:custClr>
    <a:custClr name="Clay Tint 3">
      <a:srgbClr val="EDE9E9"/>
    </a:custClr>
  </a:custClr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3_Bayer x MC // June 2021">
  <a:themeElements>
    <a:clrScheme name="Bayer 2021 Colour Theme">
      <a:dk1>
        <a:srgbClr val="011627"/>
      </a:dk1>
      <a:lt1>
        <a:srgbClr val="FFFFFF"/>
      </a:lt1>
      <a:dk2>
        <a:srgbClr val="404E5C"/>
      </a:dk2>
      <a:lt2>
        <a:srgbClr val="E1005D"/>
      </a:lt2>
      <a:accent1>
        <a:srgbClr val="E1005D"/>
      </a:accent1>
      <a:accent2>
        <a:srgbClr val="404E5C"/>
      </a:accent2>
      <a:accent3>
        <a:srgbClr val="FF9914"/>
      </a:accent3>
      <a:accent4>
        <a:srgbClr val="89D328"/>
      </a:accent4>
      <a:accent5>
        <a:srgbClr val="EDF2F3"/>
      </a:accent5>
      <a:accent6>
        <a:srgbClr val="00BCFF"/>
      </a:accent6>
      <a:hlink>
        <a:srgbClr val="E1005D"/>
      </a:hlink>
      <a:folHlink>
        <a:srgbClr val="E1005D"/>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642023b6-027f-42b2-ae3f-68219e5a4115" xsi:nil="true"/>
    <lcf76f155ced4ddcb4097134ff3c332f xmlns="ddd732a4-5925-4a41-9a76-3e713d750e73">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5B94F34BE25844A86FA9DAE1C52FEF1" ma:contentTypeVersion="16" ma:contentTypeDescription="Create a new document." ma:contentTypeScope="" ma:versionID="0d11d6f25eccfdb65008e43f9fc87a79">
  <xsd:schema xmlns:xsd="http://www.w3.org/2001/XMLSchema" xmlns:xs="http://www.w3.org/2001/XMLSchema" xmlns:p="http://schemas.microsoft.com/office/2006/metadata/properties" xmlns:ns2="ddd732a4-5925-4a41-9a76-3e713d750e73" xmlns:ns3="642023b6-027f-42b2-ae3f-68219e5a4115" targetNamespace="http://schemas.microsoft.com/office/2006/metadata/properties" ma:root="true" ma:fieldsID="12867037fb90038efca3950b7f6165db" ns2:_="" ns3:_="">
    <xsd:import namespace="ddd732a4-5925-4a41-9a76-3e713d750e73"/>
    <xsd:import namespace="642023b6-027f-42b2-ae3f-68219e5a411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d732a4-5925-4a41-9a76-3e713d750e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b8c6112-a551-416c-b446-07c3fc3d0d4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42023b6-027f-42b2-ae3f-68219e5a411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b23bbc7-fbbf-45f3-bf5a-f347bc23a60a}" ma:internalName="TaxCatchAll" ma:showField="CatchAllData" ma:web="642023b6-027f-42b2-ae3f-68219e5a411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409161F-846A-4C10-9E69-A82A45711D9D}">
  <ds:schemaRefs>
    <ds:schemaRef ds:uri="642023b6-027f-42b2-ae3f-68219e5a4115"/>
    <ds:schemaRef ds:uri="ddd732a4-5925-4a41-9a76-3e713d750e7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34DBA1F-0D4B-4898-AA87-1771EA4B27A1}">
  <ds:schemaRefs>
    <ds:schemaRef ds:uri="642023b6-027f-42b2-ae3f-68219e5a4115"/>
    <ds:schemaRef ds:uri="ddd732a4-5925-4a41-9a76-3e713d750e7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3C2BB7E1-7F3B-4741-BA22-30E5E778D53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1417</TotalTime>
  <Words>975</Words>
  <Application>Microsoft Macintosh PowerPoint</Application>
  <PresentationFormat>Panorámica</PresentationFormat>
  <Paragraphs>192</Paragraphs>
  <Slides>6</Slides>
  <Notes>3</Notes>
  <HiddenSlides>0</HiddenSlides>
  <MMClips>0</MMClips>
  <ScaleCrop>false</ScaleCrop>
  <HeadingPairs>
    <vt:vector size="6" baseType="variant">
      <vt:variant>
        <vt:lpstr>Fuentes usadas</vt:lpstr>
      </vt:variant>
      <vt:variant>
        <vt:i4>11</vt:i4>
      </vt:variant>
      <vt:variant>
        <vt:lpstr>Tema</vt:lpstr>
      </vt:variant>
      <vt:variant>
        <vt:i4>11</vt:i4>
      </vt:variant>
      <vt:variant>
        <vt:lpstr>Títulos de diapositiva</vt:lpstr>
      </vt:variant>
      <vt:variant>
        <vt:i4>6</vt:i4>
      </vt:variant>
    </vt:vector>
  </HeadingPairs>
  <TitlesOfParts>
    <vt:vector size="28" baseType="lpstr">
      <vt:lpstr>Arial</vt:lpstr>
      <vt:lpstr>Calibri</vt:lpstr>
      <vt:lpstr>Century Gothic</vt:lpstr>
      <vt:lpstr>Georgia Pro Light</vt:lpstr>
      <vt:lpstr>Poppins</vt:lpstr>
      <vt:lpstr>Poppins ExtraLight</vt:lpstr>
      <vt:lpstr>Poppins Light</vt:lpstr>
      <vt:lpstr>Poppins Thin</vt:lpstr>
      <vt:lpstr>Poppins-Regular</vt:lpstr>
      <vt:lpstr>Poppins-SemiBold</vt:lpstr>
      <vt:lpstr>System Font Regular</vt:lpstr>
      <vt:lpstr>Bayer2022</vt:lpstr>
      <vt:lpstr>Bayer x MC // June 2021</vt:lpstr>
      <vt:lpstr>1_Bayer x MC // June 2021</vt:lpstr>
      <vt:lpstr>Bayer2023</vt:lpstr>
      <vt:lpstr>emTemplate // Jan 2023</vt:lpstr>
      <vt:lpstr>2_Bayer x MC // June 2021</vt:lpstr>
      <vt:lpstr>2_emTemplate // Jan 2023</vt:lpstr>
      <vt:lpstr>3_emTemplate // Jan 2023</vt:lpstr>
      <vt:lpstr>3_Bayer x MC // June 2021</vt:lpstr>
      <vt:lpstr>1_Bayer x MC // June 2021</vt:lpstr>
      <vt:lpstr>Bayer x EM Template</vt:lpstr>
      <vt:lpstr>2024 ALKA-SELTZER, Inversión real</vt:lpstr>
      <vt:lpstr>Contexto de mercado ¿Qué puede impactar a la categoría ?</vt:lpstr>
      <vt:lpstr>Category Offline Highlights</vt:lpstr>
      <vt:lpstr>Presentación de PowerPoint</vt:lpstr>
      <vt:lpstr>2024 Aprendizajes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Lourdes Hernandez</dc:creator>
  <cp:lastModifiedBy>Microsoft Office User</cp:lastModifiedBy>
  <cp:revision>11</cp:revision>
  <dcterms:created xsi:type="dcterms:W3CDTF">2023-05-24T18:22:33Z</dcterms:created>
  <dcterms:modified xsi:type="dcterms:W3CDTF">2024-09-23T19:03:54Z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0x01010045B94F34BE25844A86FA9DAE1C52FEF1</vt:lpwstr>
  </property>
  <property fmtid="{D5CDD505-2E9C-101B-9397-08002B2CF9AE}" pid="3" name="MediaServiceImageTags">
    <vt:lpwstr/>
  </property>
</Properties>
</file>