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00" r:id="rId4"/>
  </p:sldMasterIdLst>
  <p:notesMasterIdLst>
    <p:notesMasterId r:id="rId99"/>
  </p:notesMasterIdLst>
  <p:sldIdLst>
    <p:sldId id="1079" r:id="rId5"/>
    <p:sldId id="1291" r:id="rId6"/>
    <p:sldId id="1280" r:id="rId7"/>
    <p:sldId id="1148" r:id="rId8"/>
    <p:sldId id="1285" r:id="rId9"/>
    <p:sldId id="1333" r:id="rId10"/>
    <p:sldId id="1205" r:id="rId11"/>
    <p:sldId id="1070" r:id="rId12"/>
    <p:sldId id="1106" r:id="rId13"/>
    <p:sldId id="1105" r:id="rId14"/>
    <p:sldId id="261" r:id="rId15"/>
    <p:sldId id="785" r:id="rId16"/>
    <p:sldId id="406" r:id="rId17"/>
    <p:sldId id="786" r:id="rId18"/>
    <p:sldId id="1271" r:id="rId19"/>
    <p:sldId id="1272" r:id="rId20"/>
    <p:sldId id="1279" r:id="rId21"/>
    <p:sldId id="954" r:id="rId22"/>
    <p:sldId id="957" r:id="rId23"/>
    <p:sldId id="955" r:id="rId24"/>
    <p:sldId id="956" r:id="rId25"/>
    <p:sldId id="958" r:id="rId26"/>
    <p:sldId id="959" r:id="rId27"/>
    <p:sldId id="1037" r:id="rId28"/>
    <p:sldId id="1027" r:id="rId29"/>
    <p:sldId id="1331" r:id="rId30"/>
    <p:sldId id="1036" r:id="rId31"/>
    <p:sldId id="1046" r:id="rId32"/>
    <p:sldId id="1225" r:id="rId33"/>
    <p:sldId id="1226" r:id="rId34"/>
    <p:sldId id="1227" r:id="rId35"/>
    <p:sldId id="1228" r:id="rId36"/>
    <p:sldId id="1229" r:id="rId37"/>
    <p:sldId id="1230" r:id="rId38"/>
    <p:sldId id="1231" r:id="rId39"/>
    <p:sldId id="1232" r:id="rId40"/>
    <p:sldId id="1171" r:id="rId41"/>
    <p:sldId id="677" r:id="rId42"/>
    <p:sldId id="678" r:id="rId43"/>
    <p:sldId id="680" r:id="rId44"/>
    <p:sldId id="681" r:id="rId45"/>
    <p:sldId id="860" r:id="rId46"/>
    <p:sldId id="1307" r:id="rId47"/>
    <p:sldId id="756" r:id="rId48"/>
    <p:sldId id="1049" r:id="rId49"/>
    <p:sldId id="1334" r:id="rId50"/>
    <p:sldId id="1337" r:id="rId51"/>
    <p:sldId id="1344" r:id="rId52"/>
    <p:sldId id="901" r:id="rId53"/>
    <p:sldId id="906" r:id="rId54"/>
    <p:sldId id="1312" r:id="rId55"/>
    <p:sldId id="1290" r:id="rId56"/>
    <p:sldId id="1341" r:id="rId57"/>
    <p:sldId id="1340" r:id="rId58"/>
    <p:sldId id="1308" r:id="rId59"/>
    <p:sldId id="1311" r:id="rId60"/>
    <p:sldId id="875" r:id="rId61"/>
    <p:sldId id="876" r:id="rId62"/>
    <p:sldId id="877" r:id="rId63"/>
    <p:sldId id="904" r:id="rId64"/>
    <p:sldId id="879" r:id="rId65"/>
    <p:sldId id="1309" r:id="rId66"/>
    <p:sldId id="1338" r:id="rId67"/>
    <p:sldId id="1281" r:id="rId68"/>
    <p:sldId id="271" r:id="rId69"/>
    <p:sldId id="297" r:id="rId70"/>
    <p:sldId id="270" r:id="rId71"/>
    <p:sldId id="1336" r:id="rId72"/>
    <p:sldId id="1343" r:id="rId73"/>
    <p:sldId id="1296" r:id="rId74"/>
    <p:sldId id="1177" r:id="rId75"/>
    <p:sldId id="1178" r:id="rId76"/>
    <p:sldId id="1179" r:id="rId77"/>
    <p:sldId id="1180" r:id="rId78"/>
    <p:sldId id="836" r:id="rId79"/>
    <p:sldId id="1071" r:id="rId80"/>
    <p:sldId id="313" r:id="rId81"/>
    <p:sldId id="314" r:id="rId82"/>
    <p:sldId id="1102" r:id="rId83"/>
    <p:sldId id="316" r:id="rId84"/>
    <p:sldId id="317" r:id="rId85"/>
    <p:sldId id="318" r:id="rId86"/>
    <p:sldId id="319" r:id="rId87"/>
    <p:sldId id="1219" r:id="rId88"/>
    <p:sldId id="1221" r:id="rId89"/>
    <p:sldId id="392" r:id="rId90"/>
    <p:sldId id="1222" r:id="rId91"/>
    <p:sldId id="1220" r:id="rId92"/>
    <p:sldId id="1103" r:id="rId93"/>
    <p:sldId id="868" r:id="rId94"/>
    <p:sldId id="1024" r:id="rId95"/>
    <p:sldId id="1023" r:id="rId96"/>
    <p:sldId id="323" r:id="rId97"/>
    <p:sldId id="325" r:id="rId98"/>
  </p:sldIdLst>
  <p:sldSz cx="9144000" cy="5143500" type="screen16x9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3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6F2D6-902D-475F-AE85-4383830077DE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778B5-9005-45F8-A1D3-A69BB78BD3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23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510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290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2959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13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196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71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372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74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>
          <a:extLst>
            <a:ext uri="{FF2B5EF4-FFF2-40B4-BE49-F238E27FC236}">
              <a16:creationId xmlns:a16="http://schemas.microsoft.com/office/drawing/2014/main" id="{2E6D5D64-5B2A-5453-B595-04244439F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>
            <a:extLst>
              <a:ext uri="{FF2B5EF4-FFF2-40B4-BE49-F238E27FC236}">
                <a16:creationId xmlns:a16="http://schemas.microsoft.com/office/drawing/2014/main" id="{8751B9D1-A492-0B8F-01A5-8E7C7AD59A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533400"/>
            <a:ext cx="4732337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>
            <a:extLst>
              <a:ext uri="{FF2B5EF4-FFF2-40B4-BE49-F238E27FC236}">
                <a16:creationId xmlns:a16="http://schemas.microsoft.com/office/drawing/2014/main" id="{4F1A7ECD-56F9-0A83-02F0-A349CCB1E1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720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>
          <a:extLst>
            <a:ext uri="{FF2B5EF4-FFF2-40B4-BE49-F238E27FC236}">
              <a16:creationId xmlns:a16="http://schemas.microsoft.com/office/drawing/2014/main" id="{88C113F4-471A-4931-E087-43A078037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>
            <a:extLst>
              <a:ext uri="{FF2B5EF4-FFF2-40B4-BE49-F238E27FC236}">
                <a16:creationId xmlns:a16="http://schemas.microsoft.com/office/drawing/2014/main" id="{CFA713B3-BF6F-4D87-4CAB-BF96C64804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28863" y="533400"/>
            <a:ext cx="4732337" cy="2662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>
            <a:extLst>
              <a:ext uri="{FF2B5EF4-FFF2-40B4-BE49-F238E27FC236}">
                <a16:creationId xmlns:a16="http://schemas.microsoft.com/office/drawing/2014/main" id="{79115B05-E0F6-3F43-8A7B-9D97F9FE6D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8848" y="3373676"/>
            <a:ext cx="7510780" cy="31961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709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61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778B5-9005-45F8-A1D3-A69BB78BD3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82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9133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9175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527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>
          <a:extLst>
            <a:ext uri="{FF2B5EF4-FFF2-40B4-BE49-F238E27FC236}">
              <a16:creationId xmlns:a16="http://schemas.microsoft.com/office/drawing/2014/main" id="{C1A6358D-EBC2-64B1-7E88-B3608ED6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>
            <a:extLst>
              <a:ext uri="{FF2B5EF4-FFF2-40B4-BE49-F238E27FC236}">
                <a16:creationId xmlns:a16="http://schemas.microsoft.com/office/drawing/2014/main" id="{C5BEDC6C-EC81-A426-1F33-11E33621A1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>
            <a:extLst>
              <a:ext uri="{FF2B5EF4-FFF2-40B4-BE49-F238E27FC236}">
                <a16:creationId xmlns:a16="http://schemas.microsoft.com/office/drawing/2014/main" id="{DD6A0938-B18C-C75C-6B42-EC8886CB86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965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1059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245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353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686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08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>
          <a:extLst>
            <a:ext uri="{FF2B5EF4-FFF2-40B4-BE49-F238E27FC236}">
              <a16:creationId xmlns:a16="http://schemas.microsoft.com/office/drawing/2014/main" id="{14B0420E-4A42-DB53-C176-A45C5E12E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>
            <a:extLst>
              <a:ext uri="{FF2B5EF4-FFF2-40B4-BE49-F238E27FC236}">
                <a16:creationId xmlns:a16="http://schemas.microsoft.com/office/drawing/2014/main" id="{14A3B5FD-2EB8-2817-3139-5E85CE5A0D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>
            <a:extLst>
              <a:ext uri="{FF2B5EF4-FFF2-40B4-BE49-F238E27FC236}">
                <a16:creationId xmlns:a16="http://schemas.microsoft.com/office/drawing/2014/main" id="{67BCE9ED-4D8F-F294-F6C7-E158EA8A26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067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34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H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H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E53C-90CB-4EE0-A594-A42C85A81180}" type="datetimeFigureOut">
              <a:rPr lang="es-HN" smtClean="0"/>
              <a:pPr/>
              <a:t>4/11/2025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A280-99EC-4B9B-8A3A-DD6A1CDB4DF5}" type="slidenum">
              <a:rPr lang="es-HN" smtClean="0"/>
              <a:pPr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06568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C84E4CA-0C92-41E9-9844-858B556FACB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AC4F4BC-981A-47AD-9609-4D2BE846885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E23B0CB-A448-4969-A083-25D2145B12DF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E872D05-E6CD-4C48-BDEE-A34289B0BE4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4B17770-BA16-4859-BB19-8ECB01061CD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C8F796B-3FE2-4459-9CAC-7EEB18CC9B3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82126858-0B93-4074-85A2-B789848A124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A5D5D57-DE3A-45A7-84AA-88A59BCEC49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B57E5C1-FF29-4143-ABA2-62429261A38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00A2494-0F87-4F4E-A584-DC0771FA6BF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A35F179-24E5-4AAC-B8E1-C16023100CC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579F72A-C370-49DF-8762-9845D337D1AF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H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H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E53C-90CB-4EE0-A594-A42C85A81180}" type="datetimeFigureOut">
              <a:rPr lang="es-HN" smtClean="0"/>
              <a:pPr/>
              <a:t>4/11/2025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A280-99EC-4B9B-8A3A-DD6A1CDB4DF5}" type="slidenum">
              <a:rPr lang="es-HN" smtClean="0"/>
              <a:pPr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748428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895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B362FD8-211C-4679-936F-F2E344E655F6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DE59F35-B55D-4D0F-A776-D37EB6E23C70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E3410BE-59F7-4D97-BE06-401D56AA4725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81E13DE-84F1-4A59-B0DA-D23388B33265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9F0D6AC-B1E5-4384-9E65-22B4E0083F9D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A0D1BA3-4267-4601-B4EC-69377E9087D9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8F3E0A7-DA21-42F9-94FD-0EE1493EEDD6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63538A5-4CD4-40A6-BC95-4F3D2A2EDAA8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3008C5C-D754-46B2-902F-497962E561DE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F5DDCA7-F675-4C15-915C-FDE81BE32FAD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686FA4F-C5E7-400E-939C-4E2F700828D8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41E6DB1-EBA0-4C7D-A229-97FDDABE72F3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5B5728F-6A23-42EF-9875-DDADCA7A1A6E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65A5DD2-F6E6-456B-A491-2E2956B7F72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C8CDCDF-2381-41D3-90A5-8874A91CB279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08583E8-85C2-4CED-B8E7-690F4F315B8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4D8995B-91DB-4A24-A244-A87888B1D5A7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4E63AE3-EFD7-47E9-976C-ECBAE45E2A76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25B9FD5-C098-4B4F-9B0C-112EE38E1D32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0D43F1A-AA03-4708-BC0A-1C14848702F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9293ACE-9246-4FDD-923B-B526788C5C2D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EF6ACB6-8829-4A91-842C-91D6E029504A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C9A337E-953B-4466-84D7-070BE327265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6520229-D1F0-4C5E-99AD-4C32515B1E4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H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H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E53C-90CB-4EE0-A594-A42C85A81180}" type="datetimeFigureOut">
              <a:rPr lang="es-HN" smtClean="0"/>
              <a:pPr/>
              <a:t>4/11/2025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A280-99EC-4B9B-8A3A-DD6A1CDB4DF5}" type="slidenum">
              <a:rPr lang="es-HN" smtClean="0"/>
              <a:pPr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22092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s-HN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s-HN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;p1" descr="libro.png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  <p:sp>
        <p:nvSpPr>
          <p:cNvPr id="5" name="CuadroTexto 9"/>
          <p:cNvSpPr/>
          <p:nvPr/>
        </p:nvSpPr>
        <p:spPr>
          <a:xfrm>
            <a:off x="3224160" y="4772880"/>
            <a:ext cx="29948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000000"/>
                </a:solidFill>
                <a:latin typeface="Arial"/>
                <a:ea typeface="Arial"/>
              </a:rPr>
              <a:t>www.jorgemanuelzelaya.com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HN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6;p1" descr="libro.png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  <p:sp>
        <p:nvSpPr>
          <p:cNvPr id="41" name="CuadroTexto 9"/>
          <p:cNvSpPr/>
          <p:nvPr/>
        </p:nvSpPr>
        <p:spPr>
          <a:xfrm>
            <a:off x="3224160" y="4772880"/>
            <a:ext cx="29948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000000"/>
                </a:solidFill>
                <a:latin typeface="Arial"/>
                <a:ea typeface="Arial"/>
              </a:rPr>
              <a:t>www.jorgemanuelzelaya.com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sldNum" idx="1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582C0A1-84E2-4E23-A7BB-08F9F3B3FEB2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‹Nº›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s-HN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3" r:id="rId13"/>
    <p:sldLayoutId id="21474837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6;p1" descr="libro.png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  <p:sp>
        <p:nvSpPr>
          <p:cNvPr id="82" name="CuadroTexto 9"/>
          <p:cNvSpPr/>
          <p:nvPr/>
        </p:nvSpPr>
        <p:spPr>
          <a:xfrm>
            <a:off x="3224160" y="4772880"/>
            <a:ext cx="29948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000000"/>
                </a:solidFill>
                <a:latin typeface="Arial"/>
                <a:ea typeface="Arial"/>
              </a:rPr>
              <a:t>www.jorgemanuelzelaya.com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s-HN" sz="18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ftr" idx="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s-H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400" b="0" strike="noStrike" spc="-1">
                <a:solidFill>
                  <a:srgbClr val="000000"/>
                </a:solidFill>
                <a:latin typeface="Times New Roman"/>
              </a:rPr>
              <a:t>&lt;pie de página&gt;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sldNum" idx="3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s-H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866498B-828D-43AE-B220-272B9BCB29FD}" type="slidenum">
              <a:rPr lang="es-HN" sz="1200" b="0" strike="noStrike" spc="-1">
                <a:solidFill>
                  <a:srgbClr val="666666"/>
                </a:solidFill>
                <a:latin typeface="Tinos"/>
                <a:ea typeface="Tinos"/>
              </a:rPr>
              <a:t>‹Nº›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>
            <a:lvl1pPr indent="0">
              <a:buNone/>
              <a:defRPr lang="es-HN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s-HN" sz="1400" b="0" strike="noStrike" spc="-1">
                <a:solidFill>
                  <a:srgbClr val="000000"/>
                </a:solidFill>
                <a:latin typeface="Times New Roman"/>
              </a:rPr>
              <a:t>&lt;fecha/hora&gt;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6;p1" descr="libro.png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9143280" cy="5142960"/>
          </a:xfrm>
          <a:prstGeom prst="rect">
            <a:avLst/>
          </a:prstGeom>
          <a:ln w="0">
            <a:noFill/>
          </a:ln>
        </p:spPr>
      </p:pic>
      <p:sp>
        <p:nvSpPr>
          <p:cNvPr id="166" name="CuadroTexto 9"/>
          <p:cNvSpPr/>
          <p:nvPr/>
        </p:nvSpPr>
        <p:spPr>
          <a:xfrm>
            <a:off x="3224160" y="4772880"/>
            <a:ext cx="29948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b="1" i="1" strike="noStrike" spc="-1">
                <a:solidFill>
                  <a:srgbClr val="000000"/>
                </a:solidFill>
                <a:latin typeface="Arial"/>
                <a:ea typeface="Arial"/>
              </a:rPr>
              <a:t>www.jorgemanuelzelaya.com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1"/>
          <p:cNvSpPr>
            <a:spLocks noGrp="1"/>
          </p:cNvSpPr>
          <p:nvPr>
            <p:ph type="sldNum" idx="6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B622550-B1C7-472F-AFFA-B63789B9F1F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‹Nº›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s-HN" sz="4400" b="0" strike="noStrike" spc="-1">
                <a:solidFill>
                  <a:srgbClr val="000000"/>
                </a:solidFill>
                <a:latin typeface="Arial"/>
              </a:rPr>
              <a:t>Pulse para editar el formato del texto de título</a:t>
            </a: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49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3200" b="0" strike="noStrike" spc="-1">
                <a:solidFill>
                  <a:srgbClr val="000000"/>
                </a:solidFill>
                <a:latin typeface="Arial"/>
              </a:rPr>
              <a:t>Pulse para editar el formato de texto del esquema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800" b="0" strike="noStrike" spc="-1">
                <a:solidFill>
                  <a:srgbClr val="000000"/>
                </a:solidFill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400" b="0" strike="noStrike" spc="-1">
                <a:solidFill>
                  <a:srgbClr val="000000"/>
                </a:solidFill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HN" sz="2000" b="0" strike="noStrike" spc="-1">
                <a:solidFill>
                  <a:srgbClr val="000000"/>
                </a:solidFill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pictory.ai/" TargetMode="External"/><Relationship Id="rId13" Type="http://schemas.openxmlformats.org/officeDocument/2006/relationships/hyperlink" Target="https://gamma.app/" TargetMode="External"/><Relationship Id="rId3" Type="http://schemas.openxmlformats.org/officeDocument/2006/relationships/hyperlink" Target="https://copilot.microsoft.com/" TargetMode="External"/><Relationship Id="rId7" Type="http://schemas.openxmlformats.org/officeDocument/2006/relationships/hyperlink" Target="https://www.canva.com/" TargetMode="External"/><Relationship Id="rId12" Type="http://schemas.openxmlformats.org/officeDocument/2006/relationships/hyperlink" Target="https://www.beautiful.ai/" TargetMode="External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looka.com/" TargetMode="External"/><Relationship Id="rId11" Type="http://schemas.openxmlformats.org/officeDocument/2006/relationships/hyperlink" Target="https://durable.co/" TargetMode="External"/><Relationship Id="rId5" Type="http://schemas.openxmlformats.org/officeDocument/2006/relationships/hyperlink" Target="https://www.notion.so/product/ai" TargetMode="External"/><Relationship Id="rId10" Type="http://schemas.openxmlformats.org/officeDocument/2006/relationships/hyperlink" Target="https://www.heygen.com/" TargetMode="External"/><Relationship Id="rId4" Type="http://schemas.openxmlformats.org/officeDocument/2006/relationships/hyperlink" Target="https://gemini.google.com/" TargetMode="External"/><Relationship Id="rId9" Type="http://schemas.openxmlformats.org/officeDocument/2006/relationships/hyperlink" Target="https://www.hedra.com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jorgemanuelzelaya.com/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rgemanuelzelaya.com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slidescarnival.com/" TargetMode="External"/><Relationship Id="rId4" Type="http://schemas.openxmlformats.org/officeDocument/2006/relationships/hyperlink" Target="https://unsplash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2460960" y="1411920"/>
            <a:ext cx="4518720" cy="1159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ES" sz="8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br>
              <a:rPr lang="es-ES" sz="8000" dirty="0"/>
            </a:br>
            <a:r>
              <a:rPr lang="es-ES" sz="66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HOY</a:t>
            </a:r>
            <a:br>
              <a:rPr lang="es-ES" sz="4400" dirty="0"/>
            </a:br>
            <a:r>
              <a:rPr lang="es-ES" sz="4400" b="1" spc="-1" dirty="0">
                <a:solidFill>
                  <a:srgbClr val="25212A"/>
                </a:solidFill>
                <a:latin typeface="Oswald"/>
              </a:rPr>
              <a:t>JUEVES 11</a:t>
            </a:r>
            <a:r>
              <a:rPr lang="es-ES" b="1" spc="-1" dirty="0">
                <a:solidFill>
                  <a:srgbClr val="25212A"/>
                </a:solidFill>
                <a:latin typeface="Oswald"/>
              </a:rPr>
              <a:t> DE SEPTIEMBRE DE </a:t>
            </a:r>
            <a:r>
              <a:rPr lang="es-ES" sz="4400" b="1" spc="-1" dirty="0">
                <a:solidFill>
                  <a:srgbClr val="25212A"/>
                </a:solidFill>
                <a:latin typeface="Oswald"/>
              </a:rPr>
              <a:t> 2025</a:t>
            </a:r>
            <a:br>
              <a:rPr lang="es-ES" sz="4400" dirty="0"/>
            </a:br>
            <a:r>
              <a:rPr lang="es-ES" sz="24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(254/ 69.59%)</a:t>
            </a:r>
            <a:endParaRPr lang="es-E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C9AD0-5659-221A-D420-E0E6FCD663B8}"/>
              </a:ext>
            </a:extLst>
          </p:cNvPr>
          <p:cNvSpPr txBox="1"/>
          <p:nvPr/>
        </p:nvSpPr>
        <p:spPr>
          <a:xfrm>
            <a:off x="5048288" y="4541383"/>
            <a:ext cx="443377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00" dirty="0"/>
              <a:t>Por: </a:t>
            </a:r>
            <a:r>
              <a:rPr lang="es-419" sz="1300" b="1" i="1" dirty="0"/>
              <a:t>Jorge Manuel Zelaya Fajardo, MBA</a:t>
            </a:r>
            <a:endParaRPr lang="en-US" sz="1300" b="1" i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9F3FE6-F25A-B35D-7192-F69C4FEFE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17515" cy="17543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650883B-4719-9F67-C349-A01143023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" y="0"/>
            <a:ext cx="9139992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C1B8FDD-0349-F1DC-0F7B-B4FD4D285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41"/>
            <a:ext cx="9144000" cy="50912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6A3FB-0ABB-B3A4-0298-E26FED60A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>
            <a:extLst>
              <a:ext uri="{FF2B5EF4-FFF2-40B4-BE49-F238E27FC236}">
                <a16:creationId xmlns:a16="http://schemas.microsoft.com/office/drawing/2014/main" id="{A062F28A-F098-12CC-0FA3-F816282A5873}"/>
              </a:ext>
            </a:extLst>
          </p:cNvPr>
          <p:cNvSpPr>
            <a:spLocks noGrp="1"/>
          </p:cNvSpPr>
          <p:nvPr>
            <p:ph type="sldNum" idx="8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76F612D8-60D2-404A-8FBD-096063B824EB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187B09-62AE-334E-79F5-AE075C79F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9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910880" y="326124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>
                <a:solidFill>
                  <a:schemeClr val="dk1"/>
                </a:solidFill>
                <a:latin typeface="Oswald"/>
                <a:ea typeface="Oswald"/>
              </a:rPr>
              <a:t>LINDA EXPERIENCIA DE APRENDIZAJE </a:t>
            </a:r>
            <a:br>
              <a:rPr sz="4400"/>
            </a:br>
            <a:r>
              <a:rPr lang="en-US" sz="9600" b="1" strike="noStrike" spc="-1">
                <a:solidFill>
                  <a:schemeClr val="dk1"/>
                </a:solidFill>
                <a:latin typeface="Oswald"/>
                <a:ea typeface="Oswald"/>
              </a:rPr>
              <a:t>LEA</a:t>
            </a:r>
            <a:endParaRPr lang="es-HN" sz="9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11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1538820" y="3569542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AUTO</a:t>
            </a:r>
            <a:endParaRPr lang="es-HN" sz="20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ldNum" idx="13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C3B90E97-4762-4D76-921D-0BF1615737C2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12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307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13538" y="3675070"/>
            <a:ext cx="5886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s-HN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FA24E5-B0FF-45AE-4305-5A107D958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38" y="-253817"/>
            <a:ext cx="8065294" cy="52478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953C55-CB58-1833-DF00-891BDE342E34}"/>
              </a:ext>
            </a:extLst>
          </p:cNvPr>
          <p:cNvSpPr txBox="1"/>
          <p:nvPr/>
        </p:nvSpPr>
        <p:spPr>
          <a:xfrm>
            <a:off x="413538" y="4182901"/>
            <a:ext cx="4572000" cy="1070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550"/>
              </a:lnSpc>
            </a:pPr>
            <a:r>
              <a:rPr lang="es-HN" b="1" i="0" dirty="0">
                <a:solidFill>
                  <a:srgbClr val="262626"/>
                </a:solidFill>
                <a:effectLst/>
                <a:latin typeface="__Poppins_bba196"/>
              </a:rPr>
              <a:t>Ferrari SF90 </a:t>
            </a:r>
            <a:r>
              <a:rPr lang="es-HN" b="1" i="0" dirty="0" err="1">
                <a:solidFill>
                  <a:srgbClr val="262626"/>
                </a:solidFill>
                <a:effectLst/>
                <a:latin typeface="__Poppins_bba196"/>
              </a:rPr>
              <a:t>Stradale</a:t>
            </a:r>
            <a:r>
              <a:rPr lang="es-HN" b="1" i="0" dirty="0">
                <a:solidFill>
                  <a:srgbClr val="262626"/>
                </a:solidFill>
                <a:effectLst/>
                <a:latin typeface="__Poppins_bba196"/>
              </a:rPr>
              <a:t> 2025</a:t>
            </a:r>
          </a:p>
          <a:p>
            <a:pPr algn="l">
              <a:lnSpc>
                <a:spcPts val="2550"/>
              </a:lnSpc>
            </a:pPr>
            <a:r>
              <a:rPr lang="es-HN" b="1" dirty="0">
                <a:solidFill>
                  <a:srgbClr val="262626"/>
                </a:solidFill>
                <a:latin typeface="__Poppins_bba196"/>
              </a:rPr>
              <a:t>986 hp</a:t>
            </a:r>
            <a:endParaRPr lang="es-HN" b="1" i="0" dirty="0">
              <a:solidFill>
                <a:srgbClr val="262626"/>
              </a:solidFill>
              <a:effectLst/>
              <a:latin typeface="__Poppins_bba196"/>
            </a:endParaRPr>
          </a:p>
          <a:p>
            <a:pPr algn="l">
              <a:lnSpc>
                <a:spcPts val="2550"/>
              </a:lnSpc>
            </a:pPr>
            <a:endParaRPr lang="es-HN" b="1" i="0" dirty="0">
              <a:solidFill>
                <a:srgbClr val="262626"/>
              </a:solidFill>
              <a:effectLst/>
              <a:latin typeface="__Poppins_bba196"/>
            </a:endParaRPr>
          </a:p>
        </p:txBody>
      </p:sp>
    </p:spTree>
    <p:extLst>
      <p:ext uri="{BB962C8B-B14F-4D97-AF65-F5344CB8AC3E}">
        <p14:creationId xmlns:p14="http://schemas.microsoft.com/office/powerpoint/2010/main" val="4090516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155968" y="3484523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AUTO-</a:t>
            </a:r>
            <a:r>
              <a:rPr lang="en-US" sz="6000" b="1" i="1" strike="noStrike" spc="-1" dirty="0" err="1">
                <a:solidFill>
                  <a:schemeClr val="dk1"/>
                </a:solidFill>
                <a:latin typeface="Oswald"/>
                <a:ea typeface="Oswald"/>
              </a:rPr>
              <a:t>Reflexión</a:t>
            </a:r>
            <a:b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</a:br>
            <a: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 AUTO-</a:t>
            </a:r>
            <a:r>
              <a:rPr lang="en-US" sz="6000" b="1" i="1" strike="noStrike" spc="-1" dirty="0" err="1">
                <a:solidFill>
                  <a:schemeClr val="dk1"/>
                </a:solidFill>
                <a:latin typeface="Oswald"/>
                <a:ea typeface="Oswald"/>
              </a:rPr>
              <a:t>Motivación</a:t>
            </a:r>
            <a:b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</a:br>
            <a: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AUTO-</a:t>
            </a:r>
            <a:r>
              <a:rPr lang="en-US" sz="6000" b="1" i="1" strike="noStrike" spc="-1" dirty="0" err="1">
                <a:solidFill>
                  <a:schemeClr val="dk1"/>
                </a:solidFill>
                <a:latin typeface="Oswald"/>
                <a:ea typeface="Oswald"/>
              </a:rPr>
              <a:t>Disciplina</a:t>
            </a:r>
            <a:endParaRPr lang="es-HN" sz="6000" b="0" i="1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5062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1676880" y="222984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META DE HOY</a:t>
            </a:r>
            <a:endParaRPr lang="es-HN" sz="6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sldNum" idx="13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C3B90E97-4762-4D76-921D-0BF1615737C2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3151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2499120" y="1197720"/>
            <a:ext cx="3724920" cy="274716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6600"/>
            </a:br>
            <a:br>
              <a:rPr sz="4800"/>
            </a:br>
            <a:r>
              <a:rPr lang="en" sz="4800" b="1" strike="noStrike" spc="-1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8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646920" cy="538299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1FC9-81AE-1836-3F83-F82C67A9A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Box 4">
            <a:extLst>
              <a:ext uri="{FF2B5EF4-FFF2-40B4-BE49-F238E27FC236}">
                <a16:creationId xmlns:a16="http://schemas.microsoft.com/office/drawing/2014/main" id="{4A5AC55E-43D3-1901-821C-E5927A385639}"/>
              </a:ext>
            </a:extLst>
          </p:cNvPr>
          <p:cNvSpPr/>
          <p:nvPr/>
        </p:nvSpPr>
        <p:spPr>
          <a:xfrm>
            <a:off x="2190307" y="2273364"/>
            <a:ext cx="6953693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spc="-1" dirty="0">
                <a:solidFill>
                  <a:srgbClr val="000000"/>
                </a:solidFill>
                <a:latin typeface="Oswald"/>
                <a:ea typeface="Arial"/>
              </a:rPr>
              <a:t>NUESTRO MODELO</a:t>
            </a: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TextBox 3">
            <a:extLst>
              <a:ext uri="{FF2B5EF4-FFF2-40B4-BE49-F238E27FC236}">
                <a16:creationId xmlns:a16="http://schemas.microsoft.com/office/drawing/2014/main" id="{34DEE457-49A1-9C07-565A-8F4A9CE2237C}"/>
              </a:ext>
            </a:extLst>
          </p:cNvPr>
          <p:cNvSpPr/>
          <p:nvPr/>
        </p:nvSpPr>
        <p:spPr>
          <a:xfrm>
            <a:off x="2220120" y="1265760"/>
            <a:ext cx="812484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HN" sz="4000" b="0" i="1" strike="noStrike" spc="-1">
                <a:solidFill>
                  <a:srgbClr val="000000"/>
                </a:solidFill>
                <a:latin typeface="Oswald"/>
                <a:ea typeface="Arial"/>
              </a:rPr>
              <a:t> </a:t>
            </a:r>
            <a:br>
              <a:rPr sz="4000"/>
            </a:br>
            <a:endParaRPr lang="es-HN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048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0B645-3B14-823F-76B4-791E2D3B5C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75D81-D3BD-B7B8-445F-968C0053A5DA}"/>
              </a:ext>
            </a:extLst>
          </p:cNvPr>
          <p:cNvSpPr txBox="1"/>
          <p:nvPr/>
        </p:nvSpPr>
        <p:spPr>
          <a:xfrm>
            <a:off x="1333041" y="2058319"/>
            <a:ext cx="440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1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67CE4-7BD8-E449-7152-8D1F913B214D}"/>
              </a:ext>
            </a:extLst>
          </p:cNvPr>
          <p:cNvSpPr txBox="1"/>
          <p:nvPr/>
        </p:nvSpPr>
        <p:spPr>
          <a:xfrm>
            <a:off x="4131324" y="2058319"/>
            <a:ext cx="440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2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0C571-D523-FB5D-7608-3D31406FDDCD}"/>
              </a:ext>
            </a:extLst>
          </p:cNvPr>
          <p:cNvSpPr txBox="1"/>
          <p:nvPr/>
        </p:nvSpPr>
        <p:spPr>
          <a:xfrm>
            <a:off x="6929607" y="1949986"/>
            <a:ext cx="440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3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062046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971280" y="4098960"/>
            <a:ext cx="7139562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i="1" spc="-1" dirty="0">
                <a:solidFill>
                  <a:schemeClr val="accent1"/>
                </a:solidFill>
                <a:latin typeface="Oswald"/>
                <a:ea typeface="Oswald"/>
              </a:rPr>
              <a:t>IN-</a:t>
            </a:r>
            <a:r>
              <a:rPr lang="es-HN" sz="6600" b="1" i="1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       FORMACIÓN</a:t>
            </a:r>
            <a:b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</a:b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             </a:t>
            </a:r>
            <a:r>
              <a:rPr lang="es-HN" sz="6600" b="1" spc="-1" dirty="0" err="1">
                <a:solidFill>
                  <a:srgbClr val="25212A"/>
                </a:solidFill>
                <a:latin typeface="Oswald"/>
                <a:ea typeface="Oswald"/>
              </a:rPr>
              <a:t>FORMACIÓN</a:t>
            </a:r>
            <a:b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</a:br>
            <a:r>
              <a:rPr lang="es-HN" sz="6600" b="1" i="1" spc="-1" dirty="0">
                <a:solidFill>
                  <a:schemeClr val="accent1"/>
                </a:solidFill>
                <a:latin typeface="Oswald"/>
                <a:ea typeface="Oswald"/>
              </a:rPr>
              <a:t>TRANS</a:t>
            </a:r>
            <a:r>
              <a:rPr lang="es-HN" sz="6600" b="1" spc="-1" dirty="0">
                <a:solidFill>
                  <a:schemeClr val="accent5"/>
                </a:solidFill>
                <a:latin typeface="Oswald"/>
                <a:ea typeface="Oswald"/>
              </a:rPr>
              <a:t>-</a:t>
            </a: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 FORMACIÓN</a:t>
            </a:r>
            <a:b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</a:br>
            <a:r>
              <a:rPr lang="es-HN" sz="6600" b="1" i="1" spc="-1" dirty="0">
                <a:solidFill>
                  <a:schemeClr val="accent1"/>
                </a:solidFill>
                <a:latin typeface="Oswald"/>
                <a:ea typeface="Oswald"/>
              </a:rPr>
              <a:t>   </a:t>
            </a:r>
            <a:endParaRPr lang="es-HN" b="0" i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19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22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119AB-2979-B4DC-EC3F-E407375D2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36CA0-602E-F1B0-B15F-696655DC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591" y="1159491"/>
            <a:ext cx="5829300" cy="1102519"/>
          </a:xfrm>
        </p:spPr>
        <p:txBody>
          <a:bodyPr>
            <a:normAutofit fontScale="90000"/>
          </a:bodyPr>
          <a:lstStyle/>
          <a:p>
            <a:br>
              <a:rPr lang="en-US" sz="6000" dirty="0"/>
            </a:br>
            <a:br>
              <a:rPr lang="en-US" sz="6000" dirty="0"/>
            </a:br>
            <a:endParaRPr lang="es-HN" sz="8025" dirty="0">
              <a:latin typeface="Oswald" panose="000005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4B7726-0CC7-ED75-66AF-5BC8FD5AE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10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2EEE0-669E-2863-F342-5B5260CF2E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384" y="275507"/>
            <a:ext cx="4786141" cy="4592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224D8D-A16D-EB28-0EF1-F20A5242E337}"/>
              </a:ext>
            </a:extLst>
          </p:cNvPr>
          <p:cNvSpPr txBox="1"/>
          <p:nvPr/>
        </p:nvSpPr>
        <p:spPr>
          <a:xfrm>
            <a:off x="4912548" y="574958"/>
            <a:ext cx="604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3</a:t>
            </a:r>
            <a:endParaRPr lang="en-US" sz="9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0FE17-A031-3009-8147-27ECDA83515C}"/>
              </a:ext>
            </a:extLst>
          </p:cNvPr>
          <p:cNvSpPr txBox="1"/>
          <p:nvPr/>
        </p:nvSpPr>
        <p:spPr>
          <a:xfrm>
            <a:off x="4108060" y="1156326"/>
            <a:ext cx="440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2</a:t>
            </a:r>
            <a:endParaRPr lang="en-US" sz="9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A63A7-A493-898A-7023-4C85F27FD45E}"/>
              </a:ext>
            </a:extLst>
          </p:cNvPr>
          <p:cNvSpPr txBox="1"/>
          <p:nvPr/>
        </p:nvSpPr>
        <p:spPr>
          <a:xfrm>
            <a:off x="3303572" y="1786920"/>
            <a:ext cx="440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9600" b="1" dirty="0"/>
              <a:t>1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811775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0B645-3B14-823F-76B4-791E2D3B5C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75D81-D3BD-B7B8-445F-968C0053A5DA}"/>
              </a:ext>
            </a:extLst>
          </p:cNvPr>
          <p:cNvSpPr txBox="1"/>
          <p:nvPr/>
        </p:nvSpPr>
        <p:spPr>
          <a:xfrm>
            <a:off x="930924" y="2427039"/>
            <a:ext cx="226947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i="1" dirty="0"/>
              <a:t>IN-</a:t>
            </a:r>
          </a:p>
          <a:p>
            <a:r>
              <a:rPr lang="es-419" sz="2000" b="1" dirty="0"/>
              <a:t>FORMACIÓN</a:t>
            </a:r>
          </a:p>
          <a:p>
            <a:endParaRPr lang="en-US" sz="25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559F4-604E-557F-A18B-CFD93EDF52A8}"/>
              </a:ext>
            </a:extLst>
          </p:cNvPr>
          <p:cNvSpPr txBox="1"/>
          <p:nvPr/>
        </p:nvSpPr>
        <p:spPr>
          <a:xfrm>
            <a:off x="3771440" y="2420841"/>
            <a:ext cx="226947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sz="2000" b="1" dirty="0"/>
          </a:p>
          <a:p>
            <a:r>
              <a:rPr lang="es-419" sz="2000" b="1" dirty="0"/>
              <a:t>FORMACIÓN</a:t>
            </a:r>
          </a:p>
          <a:p>
            <a:endParaRPr lang="en-US" sz="25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07F97-2DEE-BD01-EA14-F538467CE0D6}"/>
              </a:ext>
            </a:extLst>
          </p:cNvPr>
          <p:cNvSpPr txBox="1"/>
          <p:nvPr/>
        </p:nvSpPr>
        <p:spPr>
          <a:xfrm>
            <a:off x="6611956" y="2427038"/>
            <a:ext cx="226947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i="1" dirty="0"/>
              <a:t>TRANS-</a:t>
            </a:r>
          </a:p>
          <a:p>
            <a:r>
              <a:rPr lang="es-419" sz="2000" b="1" dirty="0"/>
              <a:t>FORMACIÓN</a:t>
            </a:r>
          </a:p>
          <a:p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777624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3C6F8-B2EB-E1B9-049C-F9A2CD41F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>
            <a:extLst>
              <a:ext uri="{FF2B5EF4-FFF2-40B4-BE49-F238E27FC236}">
                <a16:creationId xmlns:a16="http://schemas.microsoft.com/office/drawing/2014/main" id="{4D5950BB-F20A-6830-58E8-8B9A11F4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780" y="396396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4400" dirty="0"/>
            </a:br>
            <a:r>
              <a:rPr lang="en-US" sz="96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endParaRPr lang="es-HN" sz="9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>
            <a:extLst>
              <a:ext uri="{FF2B5EF4-FFF2-40B4-BE49-F238E27FC236}">
                <a16:creationId xmlns:a16="http://schemas.microsoft.com/office/drawing/2014/main" id="{61E80A30-3F82-FFC3-0BB1-83EF149BD009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22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402011-5A1F-2336-00BC-B574C7AA2F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613" y="-900"/>
            <a:ext cx="3892786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BF4A9-F4A0-1063-0048-99EAD7F85929}"/>
              </a:ext>
            </a:extLst>
          </p:cNvPr>
          <p:cNvSpPr txBox="1"/>
          <p:nvPr/>
        </p:nvSpPr>
        <p:spPr>
          <a:xfrm>
            <a:off x="5133861" y="1802538"/>
            <a:ext cx="3924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3600" b="1" dirty="0">
                <a:latin typeface="Oswald" panose="00000500000000000000" pitchFamily="2" charset="0"/>
              </a:rPr>
              <a:t>Herman Ebbinghaus</a:t>
            </a:r>
          </a:p>
          <a:p>
            <a:r>
              <a:rPr lang="es-419" sz="3600" b="1" dirty="0">
                <a:latin typeface="Oswald" panose="00000500000000000000" pitchFamily="2" charset="0"/>
              </a:rPr>
              <a:t>1850-1909</a:t>
            </a:r>
            <a:endParaRPr lang="en-US" sz="3600" b="1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27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0F4EA-D8EF-3450-EABB-8F5D50884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>
            <a:extLst>
              <a:ext uri="{FF2B5EF4-FFF2-40B4-BE49-F238E27FC236}">
                <a16:creationId xmlns:a16="http://schemas.microsoft.com/office/drawing/2014/main" id="{6E333A1B-8D04-F75F-6C14-9D1E2BC3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780" y="396396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4400" dirty="0"/>
            </a:br>
            <a:r>
              <a:rPr lang="en-US" sz="96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endParaRPr lang="es-HN" sz="9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>
            <a:extLst>
              <a:ext uri="{FF2B5EF4-FFF2-40B4-BE49-F238E27FC236}">
                <a16:creationId xmlns:a16="http://schemas.microsoft.com/office/drawing/2014/main" id="{CD69D62F-60D6-6FB0-E32F-81ABDF2A8A39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C964-5182-9F68-0574-FFB6D78F0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88" y="496620"/>
            <a:ext cx="7224224" cy="40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02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3190927" y="2250912"/>
            <a:ext cx="8960231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0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21%</a:t>
            </a:r>
            <a:endParaRPr lang="es-HN" sz="10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subTitle"/>
          </p:nvPr>
        </p:nvSpPr>
        <p:spPr>
          <a:xfrm>
            <a:off x="540596" y="3113775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 idx="4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F5187E-8F96-4E18-9FAF-6A19CACC967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6984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3481-E30D-5529-9D6B-C0DC3247C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>
            <a:extLst>
              <a:ext uri="{FF2B5EF4-FFF2-40B4-BE49-F238E27FC236}">
                <a16:creationId xmlns:a16="http://schemas.microsoft.com/office/drawing/2014/main" id="{B17DB513-9893-02E7-3EB8-CD56C067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780" y="396396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br>
              <a:rPr sz="4400" dirty="0"/>
            </a:br>
            <a:r>
              <a:rPr lang="en-US" sz="96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endParaRPr lang="es-HN" sz="9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>
            <a:extLst>
              <a:ext uri="{FF2B5EF4-FFF2-40B4-BE49-F238E27FC236}">
                <a16:creationId xmlns:a16="http://schemas.microsoft.com/office/drawing/2014/main" id="{45D50098-CFA1-496D-B015-045C3D07AAF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E6983-AD7F-312D-5C28-C93824CD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79" y="1732284"/>
            <a:ext cx="7974927" cy="167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1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3481-E30D-5529-9D6B-C0DC3247C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>
            <a:extLst>
              <a:ext uri="{FF2B5EF4-FFF2-40B4-BE49-F238E27FC236}">
                <a16:creationId xmlns:a16="http://schemas.microsoft.com/office/drawing/2014/main" id="{B17DB513-9893-02E7-3EB8-CD56C0673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780" y="396396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br>
              <a:rPr sz="4400" dirty="0"/>
            </a:br>
            <a:r>
              <a:rPr lang="en-US" sz="96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endParaRPr lang="es-HN" sz="9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>
            <a:extLst>
              <a:ext uri="{FF2B5EF4-FFF2-40B4-BE49-F238E27FC236}">
                <a16:creationId xmlns:a16="http://schemas.microsoft.com/office/drawing/2014/main" id="{45D50098-CFA1-496D-B015-045C3D07AAF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26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AA96FC-9395-DD25-5B3D-B858743A0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162550" cy="51625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B50870-8BB7-DF19-E95F-0C95526A8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4" y="1323975"/>
            <a:ext cx="2551815" cy="28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45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540596" y="2236624"/>
            <a:ext cx="8960231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0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50%,75%,90%</a:t>
            </a:r>
            <a:endParaRPr lang="es-HN" sz="10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subTitle"/>
          </p:nvPr>
        </p:nvSpPr>
        <p:spPr>
          <a:xfrm>
            <a:off x="540596" y="3113775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 idx="4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F5187E-8F96-4E18-9FAF-6A19CACC967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27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0965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171080" y="417240"/>
            <a:ext cx="7132320" cy="2946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endParaRPr lang="es-HN" sz="4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¿</a:t>
            </a:r>
            <a:r>
              <a:rPr lang="en-US" sz="6000" b="1" i="1" strike="noStrike" spc="-1" dirty="0" err="1">
                <a:solidFill>
                  <a:srgbClr val="25212A"/>
                </a:solidFill>
                <a:latin typeface="Oswald"/>
                <a:ea typeface="Oswald"/>
              </a:rPr>
              <a:t>Problema</a:t>
            </a:r>
            <a:br>
              <a:rPr sz="6000" dirty="0"/>
            </a:br>
            <a:r>
              <a:rPr lang="en-US" sz="6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o </a:t>
            </a:r>
            <a:r>
              <a:rPr lang="en-US" sz="6000" b="1" u="sng" strike="noStrike" spc="-1" dirty="0" err="1">
                <a:solidFill>
                  <a:srgbClr val="25212A"/>
                </a:solidFill>
                <a:uFillTx/>
                <a:latin typeface="Oswald"/>
                <a:ea typeface="Oswald"/>
              </a:rPr>
              <a:t>Reto</a:t>
            </a:r>
            <a:r>
              <a:rPr lang="en-US" sz="6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? </a:t>
            </a:r>
            <a:endParaRPr lang="es-HN" sz="6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3140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D4981-A907-C4DD-C370-958305AE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>
            <a:extLst>
              <a:ext uri="{FF2B5EF4-FFF2-40B4-BE49-F238E27FC236}">
                <a16:creationId xmlns:a16="http://schemas.microsoft.com/office/drawing/2014/main" id="{473246B9-E6A2-6D94-BBFF-F2774599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960" y="25070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48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EL ALGORITMO CLAVE PARA ALCANZAR METAS ….</a:t>
            </a: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2">
            <a:extLst>
              <a:ext uri="{FF2B5EF4-FFF2-40B4-BE49-F238E27FC236}">
                <a16:creationId xmlns:a16="http://schemas.microsoft.com/office/drawing/2014/main" id="{3BACFA5E-0EE3-52D0-0E6A-52A04153E2F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ABA4212E-E9EE-50A6-B94A-462394BE0128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29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654B9CD6-65C4-B60B-2340-A5B0E6C18B48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82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ctrTitle" idx="4294967295"/>
          </p:nvPr>
        </p:nvSpPr>
        <p:spPr>
          <a:xfrm>
            <a:off x="1677022" y="2229900"/>
            <a:ext cx="6066401" cy="68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tx1"/>
                </a:solidFill>
              </a:rPr>
              <a:t> 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2F113-5A5C-C28B-CAB3-BF92479F927A}"/>
              </a:ext>
            </a:extLst>
          </p:cNvPr>
          <p:cNvSpPr txBox="1"/>
          <p:nvPr/>
        </p:nvSpPr>
        <p:spPr>
          <a:xfrm>
            <a:off x="4372903" y="199795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Oswald" panose="00000500000000000000" pitchFamily="2" charset="0"/>
              </a:rPr>
              <a:t>¡BIENVENIDOS!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99321D-D6AC-7FC4-0962-2BFFEE905B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07508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9970A1-0594-56AE-2C63-8DC67DCFC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721" y="4055803"/>
            <a:ext cx="1233958" cy="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58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81545-6F8A-5236-B2FB-08C5FDE0D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>
            <a:extLst>
              <a:ext uri="{FF2B5EF4-FFF2-40B4-BE49-F238E27FC236}">
                <a16:creationId xmlns:a16="http://schemas.microsoft.com/office/drawing/2014/main" id="{EEA41A8C-2F68-1B47-DB6B-32CA4E188A6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>
            <a:extLst>
              <a:ext uri="{FF2B5EF4-FFF2-40B4-BE49-F238E27FC236}">
                <a16:creationId xmlns:a16="http://schemas.microsoft.com/office/drawing/2014/main" id="{8D510D37-82AF-D0DE-64D2-256EF46D566B}"/>
              </a:ext>
            </a:extLst>
          </p:cNvPr>
          <p:cNvSpPr>
            <a:spLocks noGrp="1"/>
          </p:cNvSpPr>
          <p:nvPr>
            <p:ph type="sldNum" idx="35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C93037E-9291-44EF-B456-1105786A6EA8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4" name="Google Shape;79;p15">
            <a:extLst>
              <a:ext uri="{FF2B5EF4-FFF2-40B4-BE49-F238E27FC236}">
                <a16:creationId xmlns:a16="http://schemas.microsoft.com/office/drawing/2014/main" id="{10C01FD2-BBDB-B9F5-72FA-1D8CAEEA0F8F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Picture 3">
            <a:extLst>
              <a:ext uri="{FF2B5EF4-FFF2-40B4-BE49-F238E27FC236}">
                <a16:creationId xmlns:a16="http://schemas.microsoft.com/office/drawing/2014/main" id="{239E06E9-229E-D591-F645-74A0EF86E53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212120" y="475560"/>
            <a:ext cx="7346520" cy="40629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88281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3C87F-5FFC-4C3E-3905-EB239BEB5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>
            <a:extLst>
              <a:ext uri="{FF2B5EF4-FFF2-40B4-BE49-F238E27FC236}">
                <a16:creationId xmlns:a16="http://schemas.microsoft.com/office/drawing/2014/main" id="{2C97727A-6461-2F33-59B8-77193BF0F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720" y="256500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4800" b="1" strike="noStrike" spc="-1">
                <a:solidFill>
                  <a:srgbClr val="25212A"/>
                </a:solidFill>
                <a:latin typeface="Oswald"/>
                <a:ea typeface="Oswald"/>
              </a:rPr>
              <a:t>ALGORITMO CLAVE </a:t>
            </a:r>
            <a:r>
              <a:rPr lang="es-HN" sz="4800" b="1" i="1" strike="noStrike" spc="-1">
                <a:solidFill>
                  <a:srgbClr val="25212A"/>
                </a:solidFill>
                <a:highlight>
                  <a:srgbClr val="FFFF00"/>
                </a:highlight>
                <a:latin typeface="Oswald"/>
                <a:ea typeface="Oswald"/>
              </a:rPr>
              <a:t>CORRECTO</a:t>
            </a:r>
            <a:r>
              <a:rPr lang="es-HN" sz="4800" b="1" strike="noStrike" spc="-1">
                <a:solidFill>
                  <a:srgbClr val="25212A"/>
                </a:solidFill>
                <a:highlight>
                  <a:srgbClr val="FFFF00"/>
                </a:highlight>
                <a:latin typeface="Oswald"/>
                <a:ea typeface="Oswald"/>
              </a:rPr>
              <a:t> </a:t>
            </a:r>
            <a:r>
              <a:rPr lang="es-HN" sz="4800" b="1" strike="noStrike" spc="-1">
                <a:solidFill>
                  <a:srgbClr val="25212A"/>
                </a:solidFill>
                <a:latin typeface="Oswald"/>
                <a:ea typeface="Oswald"/>
              </a:rPr>
              <a:t>  ES :</a:t>
            </a:r>
            <a:br>
              <a:rPr sz="4800"/>
            </a:br>
            <a:r>
              <a:rPr lang="en-US" sz="2800" b="1" i="1" strike="noStrike" spc="-1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2">
            <a:extLst>
              <a:ext uri="{FF2B5EF4-FFF2-40B4-BE49-F238E27FC236}">
                <a16:creationId xmlns:a16="http://schemas.microsoft.com/office/drawing/2014/main" id="{A5176BE1-5522-E306-038A-69A4D0A0EA1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3">
            <a:extLst>
              <a:ext uri="{FF2B5EF4-FFF2-40B4-BE49-F238E27FC236}">
                <a16:creationId xmlns:a16="http://schemas.microsoft.com/office/drawing/2014/main" id="{20C73C24-CFCF-458C-EE9A-122F8D307BCC}"/>
              </a:ext>
            </a:extLst>
          </p:cNvPr>
          <p:cNvSpPr>
            <a:spLocks noGrp="1"/>
          </p:cNvSpPr>
          <p:nvPr>
            <p:ph type="sldNum" idx="36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9798597-C287-4315-8DEB-1510B940DCA4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31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6119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8BE9-913A-ED5C-C84B-0386135BA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>
            <a:extLst>
              <a:ext uri="{FF2B5EF4-FFF2-40B4-BE49-F238E27FC236}">
                <a16:creationId xmlns:a16="http://schemas.microsoft.com/office/drawing/2014/main" id="{FA438C14-09EB-AD78-1C94-AC377145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429" y="3858829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4800" b="1" strike="noStrike" spc="-1" dirty="0">
                <a:solidFill>
                  <a:srgbClr val="25212A"/>
                </a:solidFill>
                <a:latin typeface="Gadugi"/>
                <a:ea typeface="Gadugi"/>
              </a:rPr>
              <a:t> </a:t>
            </a:r>
            <a:br>
              <a:rPr sz="4800" dirty="0"/>
            </a:br>
            <a:r>
              <a:rPr lang="es-HN" sz="5400" b="1" i="1" strike="noStrike" spc="-1" dirty="0">
                <a:solidFill>
                  <a:srgbClr val="25212A"/>
                </a:solidFill>
                <a:latin typeface="Oswald" panose="00000500000000000000" pitchFamily="2" charset="0"/>
                <a:ea typeface="Gadugi"/>
              </a:rPr>
              <a:t>PENSAMIENTO</a:t>
            </a:r>
            <a:br>
              <a:rPr sz="5400" dirty="0">
                <a:latin typeface="Oswald" panose="00000500000000000000" pitchFamily="2" charset="0"/>
              </a:rPr>
            </a:br>
            <a:r>
              <a:rPr lang="es-HN" sz="5400" b="1" i="1" strike="noStrike" spc="-1" dirty="0">
                <a:solidFill>
                  <a:srgbClr val="25212A"/>
                </a:solidFill>
                <a:latin typeface="Oswald" panose="00000500000000000000" pitchFamily="2" charset="0"/>
                <a:ea typeface="Gadugi"/>
              </a:rPr>
              <a:t>SENTIMIENTO</a:t>
            </a:r>
            <a:br>
              <a:rPr sz="5400" dirty="0">
                <a:latin typeface="Oswald" panose="00000500000000000000" pitchFamily="2" charset="0"/>
              </a:rPr>
            </a:br>
            <a:r>
              <a:rPr lang="es-HN" sz="5400" b="1" i="1" strike="noStrike" spc="-1" dirty="0">
                <a:solidFill>
                  <a:srgbClr val="25212A"/>
                </a:solidFill>
                <a:latin typeface="Oswald" panose="00000500000000000000" pitchFamily="2" charset="0"/>
                <a:ea typeface="Gadugi"/>
              </a:rPr>
              <a:t>ACCIÓN </a:t>
            </a:r>
            <a:br>
              <a:rPr sz="5400" dirty="0">
                <a:latin typeface="Oswald" panose="00000500000000000000" pitchFamily="2" charset="0"/>
              </a:rPr>
            </a:br>
            <a:r>
              <a:rPr lang="es-HN" sz="5400" b="1" i="1" strike="noStrike" spc="-1" dirty="0">
                <a:solidFill>
                  <a:srgbClr val="25212A"/>
                </a:solidFill>
                <a:latin typeface="Oswald" panose="00000500000000000000" pitchFamily="2" charset="0"/>
                <a:ea typeface="Gadugi"/>
              </a:rPr>
              <a:t>RESULTADO</a:t>
            </a:r>
            <a:br>
              <a:rPr sz="4800" dirty="0"/>
            </a:br>
            <a:r>
              <a:rPr lang="en-US" sz="48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>
            <a:extLst>
              <a:ext uri="{FF2B5EF4-FFF2-40B4-BE49-F238E27FC236}">
                <a16:creationId xmlns:a16="http://schemas.microsoft.com/office/drawing/2014/main" id="{FFAB2A87-73DD-8F6F-519A-52F2BD5621D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3">
            <a:extLst>
              <a:ext uri="{FF2B5EF4-FFF2-40B4-BE49-F238E27FC236}">
                <a16:creationId xmlns:a16="http://schemas.microsoft.com/office/drawing/2014/main" id="{1DE52F0E-8644-25D9-CA05-A1F1708D46BB}"/>
              </a:ext>
            </a:extLst>
          </p:cNvPr>
          <p:cNvSpPr>
            <a:spLocks noGrp="1"/>
          </p:cNvSpPr>
          <p:nvPr>
            <p:ph type="sldNum" idx="37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793939E-DC4E-4AF8-8569-5FB0FED7D3BA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32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9414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817F5-2861-EDF4-6A4A-95FC956E1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>
            <a:extLst>
              <a:ext uri="{FF2B5EF4-FFF2-40B4-BE49-F238E27FC236}">
                <a16:creationId xmlns:a16="http://schemas.microsoft.com/office/drawing/2014/main" id="{4865E8CC-F064-B28A-C874-36F7E3A45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640" y="19850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4800" b="1" strike="noStrike" spc="-1">
                <a:solidFill>
                  <a:srgbClr val="25212A"/>
                </a:solidFill>
                <a:latin typeface="Gadugi"/>
                <a:ea typeface="Gadugi"/>
              </a:rPr>
              <a:t> </a:t>
            </a:r>
            <a:br>
              <a:rPr sz="4800"/>
            </a:br>
            <a:r>
              <a:rPr lang="es-HN" sz="9600" b="1" i="1" strike="noStrike" spc="-1">
                <a:solidFill>
                  <a:srgbClr val="25212A"/>
                </a:solidFill>
                <a:latin typeface="Gadugi"/>
                <a:ea typeface="Gadugi"/>
              </a:rPr>
              <a:t>PE-S-A-R</a:t>
            </a:r>
            <a:endParaRPr lang="es-HN" sz="9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>
            <a:extLst>
              <a:ext uri="{FF2B5EF4-FFF2-40B4-BE49-F238E27FC236}">
                <a16:creationId xmlns:a16="http://schemas.microsoft.com/office/drawing/2014/main" id="{03A09E29-16CB-992B-70E3-753F590320E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3">
            <a:extLst>
              <a:ext uri="{FF2B5EF4-FFF2-40B4-BE49-F238E27FC236}">
                <a16:creationId xmlns:a16="http://schemas.microsoft.com/office/drawing/2014/main" id="{BC7DF8BB-C50C-B299-7937-73F12613EAB0}"/>
              </a:ext>
            </a:extLst>
          </p:cNvPr>
          <p:cNvSpPr>
            <a:spLocks noGrp="1"/>
          </p:cNvSpPr>
          <p:nvPr>
            <p:ph type="sldNum" idx="3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64CF8F8-03E0-42FC-848F-FF0EB6BF79BD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9920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89120-9137-6EDC-E3E3-EC3356E2B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>
            <a:extLst>
              <a:ext uri="{FF2B5EF4-FFF2-40B4-BE49-F238E27FC236}">
                <a16:creationId xmlns:a16="http://schemas.microsoft.com/office/drawing/2014/main" id="{E6E4FA1C-38D7-3E8E-8A73-A7486100C3A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>
            <a:extLst>
              <a:ext uri="{FF2B5EF4-FFF2-40B4-BE49-F238E27FC236}">
                <a16:creationId xmlns:a16="http://schemas.microsoft.com/office/drawing/2014/main" id="{CCCF8FEF-ADEB-5A21-56E3-92D0DAF851C4}"/>
              </a:ext>
            </a:extLst>
          </p:cNvPr>
          <p:cNvSpPr>
            <a:spLocks noGrp="1"/>
          </p:cNvSpPr>
          <p:nvPr>
            <p:ph type="sldNum" idx="39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1E6CD30-1336-4EA0-96B9-3194FF3C5EE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9">
            <a:extLst>
              <a:ext uri="{FF2B5EF4-FFF2-40B4-BE49-F238E27FC236}">
                <a16:creationId xmlns:a16="http://schemas.microsoft.com/office/drawing/2014/main" id="{514D34CF-6113-F8E2-E56A-D4C5236DA56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90880" y="481680"/>
            <a:ext cx="7378200" cy="40096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6945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083B5-B434-41AB-4F4E-57159FE12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70;p14">
            <a:extLst>
              <a:ext uri="{FF2B5EF4-FFF2-40B4-BE49-F238E27FC236}">
                <a16:creationId xmlns:a16="http://schemas.microsoft.com/office/drawing/2014/main" id="{F1E59A99-9F95-6FAC-645D-1A52870B7A19}"/>
              </a:ext>
            </a:extLst>
          </p:cNvPr>
          <p:cNvSpPr/>
          <p:nvPr/>
        </p:nvSpPr>
        <p:spPr>
          <a:xfrm>
            <a:off x="5051880" y="1082880"/>
            <a:ext cx="2955960" cy="2955960"/>
          </a:xfrm>
          <a:prstGeom prst="rect">
            <a:avLst/>
          </a:prstGeom>
          <a:solidFill>
            <a:srgbClr val="000000">
              <a:alpha val="1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HN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309" name="PlaceHolder 1">
            <a:extLst>
              <a:ext uri="{FF2B5EF4-FFF2-40B4-BE49-F238E27FC236}">
                <a16:creationId xmlns:a16="http://schemas.microsoft.com/office/drawing/2014/main" id="{16572D92-8A37-B273-A41C-145A47A8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240" y="3063600"/>
            <a:ext cx="3233520" cy="115920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000" b="1" strike="noStrike" spc="-1">
                <a:solidFill>
                  <a:srgbClr val="25212A"/>
                </a:solidFill>
                <a:latin typeface="Oswald"/>
                <a:ea typeface="Oswald"/>
              </a:rPr>
              <a:t>Viktor</a:t>
            </a:r>
            <a:br>
              <a:rPr sz="4000"/>
            </a:br>
            <a:r>
              <a:rPr lang="en" sz="4000" b="1" strike="noStrike" spc="-1">
                <a:solidFill>
                  <a:srgbClr val="25212A"/>
                </a:solidFill>
                <a:latin typeface="Oswald"/>
                <a:ea typeface="Oswald"/>
              </a:rPr>
              <a:t>Frankl</a:t>
            </a:r>
            <a:br>
              <a:rPr sz="4000"/>
            </a:br>
            <a:r>
              <a:rPr lang="en" sz="2000" b="1" strike="noStrike" spc="-1">
                <a:solidFill>
                  <a:srgbClr val="25212A"/>
                </a:solidFill>
                <a:latin typeface="Oswald"/>
                <a:ea typeface="Oswald"/>
              </a:rPr>
              <a:t>(1905-1997)</a:t>
            </a:r>
            <a:br>
              <a:rPr sz="6000"/>
            </a:br>
            <a:r>
              <a:rPr lang="en" sz="6000" b="1" strike="noStrike" spc="-1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2">
            <a:extLst>
              <a:ext uri="{FF2B5EF4-FFF2-40B4-BE49-F238E27FC236}">
                <a16:creationId xmlns:a16="http://schemas.microsoft.com/office/drawing/2014/main" id="{7696066E-2732-C393-8BA7-9D3ACA9D4810}"/>
              </a:ext>
            </a:extLst>
          </p:cNvPr>
          <p:cNvSpPr>
            <a:spLocks noGrp="1"/>
          </p:cNvSpPr>
          <p:nvPr>
            <p:ph type="sldNum" idx="40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38880F6-6DA5-4585-BB96-5AC9A9C95797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1" name="Picture 2">
            <a:extLst>
              <a:ext uri="{FF2B5EF4-FFF2-40B4-BE49-F238E27FC236}">
                <a16:creationId xmlns:a16="http://schemas.microsoft.com/office/drawing/2014/main" id="{3EA80490-0AA9-89C7-0935-207D61C205B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901760" y="857520"/>
            <a:ext cx="3106080" cy="3364920"/>
          </a:xfrm>
          <a:prstGeom prst="rect">
            <a:avLst/>
          </a:prstGeom>
          <a:ln w="0">
            <a:noFill/>
          </a:ln>
          <a:effectLst>
            <a:outerShdw blurRad="150120" dist="250081" dir="8461089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333771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0AE50-3180-850D-808D-FA317F653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icture 1">
            <a:extLst>
              <a:ext uri="{FF2B5EF4-FFF2-40B4-BE49-F238E27FC236}">
                <a16:creationId xmlns:a16="http://schemas.microsoft.com/office/drawing/2014/main" id="{3FD929D1-BBB6-062C-48BD-6178AA198CB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81160" y="468000"/>
            <a:ext cx="7398720" cy="4124880"/>
          </a:xfrm>
          <a:prstGeom prst="rect">
            <a:avLst/>
          </a:prstGeom>
          <a:ln w="0">
            <a:noFill/>
          </a:ln>
        </p:spPr>
      </p:pic>
      <p:sp>
        <p:nvSpPr>
          <p:cNvPr id="313" name="Rectangle 2">
            <a:extLst>
              <a:ext uri="{FF2B5EF4-FFF2-40B4-BE49-F238E27FC236}">
                <a16:creationId xmlns:a16="http://schemas.microsoft.com/office/drawing/2014/main" id="{B0B68D53-CD08-43CF-C18A-D57C36F213ED}"/>
              </a:ext>
            </a:extLst>
          </p:cNvPr>
          <p:cNvSpPr/>
          <p:nvPr/>
        </p:nvSpPr>
        <p:spPr>
          <a:xfrm>
            <a:off x="1796760" y="754920"/>
            <a:ext cx="6027840" cy="541440"/>
          </a:xfrm>
          <a:prstGeom prst="rect">
            <a:avLst/>
          </a:prstGeom>
          <a:solidFill>
            <a:srgbClr val="3A81BA"/>
          </a:solidFill>
          <a:ln>
            <a:solidFill>
              <a:srgbClr val="2A5F8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400" b="0" strike="noStrike" spc="-1">
              <a:solidFill>
                <a:schemeClr val="lt1"/>
              </a:solidFill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400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1441080" y="4211280"/>
            <a:ext cx="70322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800" b="1" strike="noStrike" spc="-1">
                <a:solidFill>
                  <a:schemeClr val="dk1"/>
                </a:solidFill>
                <a:latin typeface="Oswald"/>
                <a:ea typeface="Oswald"/>
              </a:rPr>
              <a:t>TALENTO -DESTREZA/HABILIDAD -</a:t>
            </a:r>
            <a:br>
              <a:rPr sz="4800"/>
            </a:br>
            <a:r>
              <a:rPr lang="en-US" sz="4800" b="1" strike="noStrike" spc="-1">
                <a:solidFill>
                  <a:schemeClr val="dk1"/>
                </a:solidFill>
                <a:latin typeface="Oswald"/>
                <a:ea typeface="Oswald"/>
              </a:rPr>
              <a:t>COMPETENCIAS -</a:t>
            </a:r>
            <a:br>
              <a:rPr sz="4800"/>
            </a:br>
            <a:r>
              <a:rPr lang="en-US" sz="4800" b="1" strike="noStrike" spc="-1">
                <a:solidFill>
                  <a:schemeClr val="dk1"/>
                </a:solidFill>
                <a:highlight>
                  <a:srgbClr val="FFFF00"/>
                </a:highlight>
                <a:latin typeface="Oswald"/>
                <a:ea typeface="Oswald"/>
              </a:rPr>
              <a:t> </a:t>
            </a:r>
            <a:br>
              <a:rPr sz="4800"/>
            </a:b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sldNum" idx="41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2B341A8D-511C-4A78-BBD1-0F50594F9A0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37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ctrTitle" idx="4294967295"/>
          </p:nvPr>
        </p:nvSpPr>
        <p:spPr>
          <a:xfrm>
            <a:off x="1621763" y="2656811"/>
            <a:ext cx="6066401" cy="68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tx1"/>
                </a:solidFill>
                <a:latin typeface="Oswald" panose="00000500000000000000" pitchFamily="2" charset="0"/>
              </a:rPr>
              <a:t>UP</a:t>
            </a:r>
            <a:r>
              <a:rPr lang="es-419" sz="6000" b="1" dirty="0">
                <a:solidFill>
                  <a:schemeClr val="tx1"/>
                </a:solidFill>
                <a:latin typeface="Oswald" panose="00000500000000000000" pitchFamily="2" charset="0"/>
              </a:rPr>
              <a:t>-</a:t>
            </a:r>
            <a:r>
              <a:rPr lang="en-US" sz="6000" b="1" dirty="0">
                <a:solidFill>
                  <a:schemeClr val="tx1"/>
                </a:solidFill>
                <a:latin typeface="Oswald" panose="00000500000000000000" pitchFamily="2" charset="0"/>
              </a:rPr>
              <a:t>SKILLING VS RE-SKILLING</a:t>
            </a:r>
            <a:endParaRPr sz="6000" b="1" dirty="0">
              <a:solidFill>
                <a:schemeClr val="tx1"/>
              </a:solidFill>
              <a:highlight>
                <a:srgbClr val="FFFF00"/>
              </a:highlight>
              <a:latin typeface="Oswald" panose="00000500000000000000" pitchFamily="2" charset="0"/>
            </a:endParaRPr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8567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6667" y="1275669"/>
            <a:ext cx="770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Oswald" panose="00000500000000000000" pitchFamily="2" charset="0"/>
              </a:rPr>
              <a:t>UP-SKILLING</a:t>
            </a:r>
            <a:endParaRPr lang="es-HN" sz="4800" b="1" dirty="0">
              <a:latin typeface="Oswal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667" y="1602254"/>
            <a:ext cx="8125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4000" i="1" dirty="0">
                <a:latin typeface="Oswald" panose="00000500000000000000" pitchFamily="2" charset="0"/>
              </a:rPr>
              <a:t> </a:t>
            </a:r>
            <a:br>
              <a:rPr lang="es-ES" sz="4000" dirty="0">
                <a:latin typeface="Oswald" panose="00000500000000000000" pitchFamily="2" charset="0"/>
              </a:rPr>
            </a:br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Nuevas competencias en</a:t>
            </a:r>
          </a:p>
          <a:p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mismo puesto/rol</a:t>
            </a:r>
            <a:endParaRPr lang="es-HN" sz="4000" i="1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05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004CE-2355-0EF6-C1FB-DD5F89946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>
            <a:extLst>
              <a:ext uri="{FF2B5EF4-FFF2-40B4-BE49-F238E27FC236}">
                <a16:creationId xmlns:a16="http://schemas.microsoft.com/office/drawing/2014/main" id="{A9ACCBA1-4CDF-4B5C-1554-5A1535AA8FBF}"/>
              </a:ext>
            </a:extLst>
          </p:cNvPr>
          <p:cNvSpPr>
            <a:spLocks noGrp="1"/>
          </p:cNvSpPr>
          <p:nvPr>
            <p:ph type="sldNum" idx="8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76F612D8-60D2-404A-8FBD-096063B824EB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DF2F11-BD1F-F9BC-A2DA-6CAB07E071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3" y="0"/>
            <a:ext cx="9107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70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1805021" y="3313626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HN" dirty="0"/>
              <a:t> </a:t>
            </a:r>
            <a:endParaRPr dirty="0"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8292D-023C-AA95-6CF3-9D8530D07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2057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702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6667" y="1275669"/>
            <a:ext cx="770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Oswald" panose="00000500000000000000" pitchFamily="2" charset="0"/>
              </a:rPr>
              <a:t>RE-SKILLING</a:t>
            </a:r>
            <a:endParaRPr lang="es-HN" sz="4800" b="1" dirty="0">
              <a:latin typeface="Oswal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6667" y="1602254"/>
            <a:ext cx="8125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4000" i="1" dirty="0">
                <a:latin typeface="Oswald" panose="00000500000000000000" pitchFamily="2" charset="0"/>
              </a:rPr>
              <a:t> </a:t>
            </a:r>
            <a:br>
              <a:rPr lang="es-ES" sz="4000" dirty="0">
                <a:latin typeface="Oswald" panose="00000500000000000000" pitchFamily="2" charset="0"/>
              </a:rPr>
            </a:br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Nuevas competencias en</a:t>
            </a:r>
          </a:p>
          <a:p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nuevo puesto/rol</a:t>
            </a:r>
            <a:endParaRPr lang="es-HN" sz="4000" i="1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483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>
          <a:extLst>
            <a:ext uri="{FF2B5EF4-FFF2-40B4-BE49-F238E27FC236}">
              <a16:creationId xmlns:a16="http://schemas.microsoft.com/office/drawing/2014/main" id="{ED2EE49E-CA0B-BD30-925C-2DAFB6E06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>
            <a:extLst>
              <a:ext uri="{FF2B5EF4-FFF2-40B4-BE49-F238E27FC236}">
                <a16:creationId xmlns:a16="http://schemas.microsoft.com/office/drawing/2014/main" id="{3E89AFEA-DF04-BD2B-E62D-9E8ED562C2A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AAA03-2A04-2D13-A786-16FA3AEAC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240" y="460374"/>
            <a:ext cx="4525820" cy="42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1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D4981-A907-C4DD-C370-958305AE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>
            <a:extLst>
              <a:ext uri="{FF2B5EF4-FFF2-40B4-BE49-F238E27FC236}">
                <a16:creationId xmlns:a16="http://schemas.microsoft.com/office/drawing/2014/main" id="{473246B9-E6A2-6D94-BBFF-F2774599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0" y="2769840"/>
            <a:ext cx="703944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5400" b="1" strike="noStrike" spc="-1" dirty="0">
                <a:solidFill>
                  <a:srgbClr val="0070C0"/>
                </a:solidFill>
                <a:latin typeface="Oswald"/>
                <a:ea typeface="Oswald"/>
              </a:rPr>
              <a:t>LAS </a:t>
            </a:r>
            <a:r>
              <a:rPr lang="es-HN" sz="7200" b="1" strike="noStrike" spc="-1" dirty="0">
                <a:latin typeface="Oswald"/>
                <a:ea typeface="Oswald"/>
              </a:rPr>
              <a:t>5</a:t>
            </a:r>
            <a:br>
              <a:rPr lang="es-HN" sz="5400" b="1" strike="noStrike" spc="-1" dirty="0">
                <a:solidFill>
                  <a:srgbClr val="0070C0"/>
                </a:solidFill>
                <a:latin typeface="Oswald"/>
                <a:ea typeface="Oswald"/>
              </a:rPr>
            </a:br>
            <a:r>
              <a:rPr lang="es-HN" sz="5400" b="1" strike="noStrike" spc="-1" dirty="0">
                <a:solidFill>
                  <a:srgbClr val="0070C0"/>
                </a:solidFill>
                <a:latin typeface="Oswald"/>
                <a:ea typeface="Oswald"/>
              </a:rPr>
              <a:t>COMPETENCIAS </a:t>
            </a:r>
            <a:br>
              <a:rPr lang="es-HN" sz="5400" b="1" strike="noStrike" spc="-1" dirty="0">
                <a:solidFill>
                  <a:srgbClr val="0070C0"/>
                </a:solidFill>
                <a:latin typeface="Oswald"/>
                <a:ea typeface="Oswald"/>
              </a:rPr>
            </a:br>
            <a:r>
              <a:rPr lang="es-HN" sz="5400" b="1" strike="noStrike" spc="-1" dirty="0">
                <a:solidFill>
                  <a:srgbClr val="0070C0"/>
                </a:solidFill>
                <a:latin typeface="Oswald"/>
                <a:ea typeface="Oswald"/>
              </a:rPr>
              <a:t>CLAVES</a:t>
            </a:r>
            <a:endParaRPr lang="es-HN" sz="5400" b="0" strike="noStrike" spc="-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289" name="PlaceHolder 2">
            <a:extLst>
              <a:ext uri="{FF2B5EF4-FFF2-40B4-BE49-F238E27FC236}">
                <a16:creationId xmlns:a16="http://schemas.microsoft.com/office/drawing/2014/main" id="{3BACFA5E-0EE3-52D0-0E6A-52A04153E2F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ABA4212E-E9EE-50A6-B94A-462394BE0128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43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654B9CD6-65C4-B60B-2340-A5B0E6C18B48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0376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49B49-42B0-9A1C-2221-1F206C501C41}"/>
              </a:ext>
            </a:extLst>
          </p:cNvPr>
          <p:cNvSpPr txBox="1"/>
          <p:nvPr/>
        </p:nvSpPr>
        <p:spPr>
          <a:xfrm>
            <a:off x="3502304" y="74429"/>
            <a:ext cx="15629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0" b="1" dirty="0"/>
              <a:t>1</a:t>
            </a:r>
            <a:endParaRPr lang="en-US" sz="30000" b="1" dirty="0"/>
          </a:p>
        </p:txBody>
      </p:sp>
    </p:spTree>
    <p:extLst>
      <p:ext uri="{BB962C8B-B14F-4D97-AF65-F5344CB8AC3E}">
        <p14:creationId xmlns:p14="http://schemas.microsoft.com/office/powerpoint/2010/main" val="1514032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2125618" y="2892600"/>
            <a:ext cx="7267235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spc="-1" dirty="0">
                <a:latin typeface="Oswald"/>
                <a:ea typeface="Oswald"/>
              </a:rPr>
              <a:t>SER ALGUIEN</a:t>
            </a:r>
            <a:br>
              <a:rPr lang="es-HN" sz="6600" b="1" spc="-1" dirty="0">
                <a:solidFill>
                  <a:srgbClr val="0070C0"/>
                </a:solidFill>
                <a:latin typeface="Oswald"/>
                <a:ea typeface="Oswald"/>
              </a:rPr>
            </a:br>
            <a:r>
              <a:rPr lang="es-HN" sz="6600" b="1" spc="-1" dirty="0">
                <a:solidFill>
                  <a:srgbClr val="0070C0"/>
                </a:solidFill>
                <a:latin typeface="Oswald"/>
                <a:ea typeface="Oswald"/>
              </a:rPr>
              <a:t>ANTES DE</a:t>
            </a:r>
            <a:br>
              <a:rPr lang="es-HN" sz="6600" b="1" spc="-1" dirty="0">
                <a:solidFill>
                  <a:srgbClr val="0070C0"/>
                </a:solidFill>
                <a:latin typeface="Oswald"/>
                <a:ea typeface="Oswald"/>
              </a:rPr>
            </a:br>
            <a:r>
              <a:rPr lang="es-HN" sz="6600" b="1" spc="-1" dirty="0">
                <a:latin typeface="Oswald"/>
                <a:ea typeface="Oswald"/>
              </a:rPr>
              <a:t>VENDER ALGO</a:t>
            </a:r>
            <a:endParaRPr lang="es-HN" sz="3600" b="0" i="1" strike="noStrike" spc="-1" dirty="0"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757716" y="32385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45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461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757716" y="32385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46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B73C09-102A-C604-8B77-97A084014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12"/>
            <a:ext cx="9143999" cy="514991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BE5A2EE-22E0-41E7-BA1B-1BB1A2F9CC96}"/>
              </a:ext>
            </a:extLst>
          </p:cNvPr>
          <p:cNvSpPr txBox="1"/>
          <p:nvPr/>
        </p:nvSpPr>
        <p:spPr>
          <a:xfrm>
            <a:off x="1757716" y="458496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2400" b="1" dirty="0">
                <a:solidFill>
                  <a:schemeClr val="bg1"/>
                </a:solidFill>
              </a:rPr>
              <a:t>Janne R. Mortensen</a:t>
            </a:r>
          </a:p>
        </p:txBody>
      </p:sp>
    </p:spTree>
    <p:extLst>
      <p:ext uri="{BB962C8B-B14F-4D97-AF65-F5344CB8AC3E}">
        <p14:creationId xmlns:p14="http://schemas.microsoft.com/office/powerpoint/2010/main" val="822616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8B61CDD-1795-956D-8AC3-2E69D8AC9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244475"/>
            <a:ext cx="4654550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04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B1707FF-BA80-B900-B03F-E91F2CFAF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-187200"/>
            <a:ext cx="3429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87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49B49-42B0-9A1C-2221-1F206C501C41}"/>
              </a:ext>
            </a:extLst>
          </p:cNvPr>
          <p:cNvSpPr txBox="1"/>
          <p:nvPr/>
        </p:nvSpPr>
        <p:spPr>
          <a:xfrm>
            <a:off x="3502304" y="74429"/>
            <a:ext cx="15629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0" b="1" dirty="0"/>
              <a:t>2</a:t>
            </a:r>
            <a:endParaRPr lang="en-US" sz="30000" b="1" dirty="0"/>
          </a:p>
        </p:txBody>
      </p:sp>
    </p:spTree>
    <p:extLst>
      <p:ext uri="{BB962C8B-B14F-4D97-AF65-F5344CB8AC3E}">
        <p14:creationId xmlns:p14="http://schemas.microsoft.com/office/powerpoint/2010/main" val="2422759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D4981-A907-C4DD-C370-958305AE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>
            <a:extLst>
              <a:ext uri="{FF2B5EF4-FFF2-40B4-BE49-F238E27FC236}">
                <a16:creationId xmlns:a16="http://schemas.microsoft.com/office/drawing/2014/main" id="{473246B9-E6A2-6D94-BBFF-F27745994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20" y="2957400"/>
            <a:ext cx="703944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5400" b="1" strike="noStrike" spc="-1" dirty="0">
                <a:solidFill>
                  <a:schemeClr val="bg1"/>
                </a:solidFill>
                <a:latin typeface="Oswald"/>
                <a:ea typeface="Oswald"/>
              </a:rPr>
              <a:t>COMPETENCIAS CLAVES</a:t>
            </a:r>
            <a:br>
              <a:rPr lang="es-HN" sz="5400" b="1" strike="noStrike" spc="-1" dirty="0">
                <a:solidFill>
                  <a:srgbClr val="FFFF00"/>
                </a:solidFill>
                <a:latin typeface="Oswald"/>
                <a:ea typeface="Oswald"/>
              </a:rPr>
            </a:br>
            <a:endParaRPr lang="es-HN" sz="5400" b="0" strike="noStrike" spc="-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289" name="PlaceHolder 2">
            <a:extLst>
              <a:ext uri="{FF2B5EF4-FFF2-40B4-BE49-F238E27FC236}">
                <a16:creationId xmlns:a16="http://schemas.microsoft.com/office/drawing/2014/main" id="{3BACFA5E-0EE3-52D0-0E6A-52A04153E2F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ABA4212E-E9EE-50A6-B94A-462394BE0128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654B9CD6-65C4-B60B-2340-A5B0E6C18B48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7040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50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713270D-FF8F-D960-BAC9-000E6D89D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52" y="246743"/>
            <a:ext cx="7712782" cy="4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7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49B49-42B0-9A1C-2221-1F206C501C41}"/>
              </a:ext>
            </a:extLst>
          </p:cNvPr>
          <p:cNvSpPr txBox="1"/>
          <p:nvPr/>
        </p:nvSpPr>
        <p:spPr>
          <a:xfrm>
            <a:off x="3502304" y="74429"/>
            <a:ext cx="15629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0" b="1" dirty="0"/>
              <a:t>3</a:t>
            </a:r>
            <a:endParaRPr lang="en-US" sz="30000" b="1" dirty="0"/>
          </a:p>
        </p:txBody>
      </p:sp>
    </p:spTree>
    <p:extLst>
      <p:ext uri="{BB962C8B-B14F-4D97-AF65-F5344CB8AC3E}">
        <p14:creationId xmlns:p14="http://schemas.microsoft.com/office/powerpoint/2010/main" val="1852999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52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16585A-AC88-F362-A8C2-B96135E8C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143"/>
            <a:ext cx="9143999" cy="588735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5BC019-0ED8-1020-D36D-3E06C918338E}"/>
              </a:ext>
            </a:extLst>
          </p:cNvPr>
          <p:cNvSpPr txBox="1"/>
          <p:nvPr/>
        </p:nvSpPr>
        <p:spPr>
          <a:xfrm>
            <a:off x="1153887" y="4492026"/>
            <a:ext cx="4630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Joe Girard ( 1928-2019)</a:t>
            </a:r>
          </a:p>
        </p:txBody>
      </p:sp>
    </p:spTree>
    <p:extLst>
      <p:ext uri="{BB962C8B-B14F-4D97-AF65-F5344CB8AC3E}">
        <p14:creationId xmlns:p14="http://schemas.microsoft.com/office/powerpoint/2010/main" val="2286718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1731" y="1245932"/>
            <a:ext cx="770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Oswald" panose="00000500000000000000" pitchFamily="2" charset="0"/>
              </a:rPr>
              <a:t> </a:t>
            </a:r>
            <a:endParaRPr lang="es-HN" sz="4800" b="1" dirty="0">
              <a:latin typeface="Oswal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032" y="383264"/>
            <a:ext cx="81255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4000" b="1" dirty="0">
                <a:latin typeface="Oswald" panose="00000500000000000000" pitchFamily="2" charset="0"/>
              </a:rPr>
              <a:t>Ventas</a:t>
            </a:r>
            <a:br>
              <a:rPr lang="es-ES" sz="4000" dirty="0">
                <a:latin typeface="Oswald" panose="00000500000000000000" pitchFamily="2" charset="0"/>
              </a:rPr>
            </a:br>
            <a:r>
              <a:rPr lang="es-ES" sz="4000" dirty="0">
                <a:latin typeface="Oswald" panose="00000500000000000000" pitchFamily="2" charset="0"/>
              </a:rPr>
              <a:t>13,001 vehículos individualmente.</a:t>
            </a:r>
          </a:p>
          <a:p>
            <a:r>
              <a:rPr lang="es-ES" sz="4000" dirty="0" err="1">
                <a:latin typeface="Oswald" panose="00000500000000000000" pitchFamily="2" charset="0"/>
              </a:rPr>
              <a:t>Record</a:t>
            </a:r>
            <a:r>
              <a:rPr lang="es-ES" sz="4000" dirty="0">
                <a:latin typeface="Oswald" panose="00000500000000000000" pitchFamily="2" charset="0"/>
              </a:rPr>
              <a:t> </a:t>
            </a:r>
            <a:r>
              <a:rPr lang="es-ES" sz="4000" dirty="0" err="1">
                <a:latin typeface="Oswald" panose="00000500000000000000" pitchFamily="2" charset="0"/>
              </a:rPr>
              <a:t>Guiness</a:t>
            </a:r>
            <a:r>
              <a:rPr lang="es-ES" sz="4000" dirty="0">
                <a:latin typeface="Oswald" panose="00000500000000000000" pitchFamily="2" charset="0"/>
              </a:rPr>
              <a:t> por 12 años.</a:t>
            </a:r>
          </a:p>
          <a:p>
            <a:r>
              <a:rPr lang="es-ES" sz="4000" dirty="0">
                <a:latin typeface="Oswald" panose="00000500000000000000" pitchFamily="2" charset="0"/>
              </a:rPr>
              <a:t>Mayor cantidad vehículos  :</a:t>
            </a:r>
          </a:p>
          <a:p>
            <a:r>
              <a:rPr lang="es-ES" sz="4000" i="1" dirty="0">
                <a:latin typeface="Oswald" panose="00000500000000000000" pitchFamily="2" charset="0"/>
              </a:rPr>
              <a:t>18 (día)</a:t>
            </a:r>
          </a:p>
          <a:p>
            <a:r>
              <a:rPr lang="es-ES" sz="4000" i="1" dirty="0">
                <a:latin typeface="Oswald" panose="00000500000000000000" pitchFamily="2" charset="0"/>
              </a:rPr>
              <a:t>74 (mes)</a:t>
            </a:r>
          </a:p>
          <a:p>
            <a:r>
              <a:rPr lang="es-ES" sz="4000" i="1" dirty="0">
                <a:latin typeface="Oswald" panose="00000500000000000000" pitchFamily="2" charset="0"/>
              </a:rPr>
              <a:t>1425 (año)</a:t>
            </a:r>
          </a:p>
          <a:p>
            <a:endParaRPr lang="es-ES" sz="4000" i="1" dirty="0">
              <a:solidFill>
                <a:srgbClr val="202124"/>
              </a:solidFill>
              <a:latin typeface="Oswald" panose="00000500000000000000" pitchFamily="2" charset="0"/>
            </a:endParaRPr>
          </a:p>
          <a:p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Nuevas competencias en</a:t>
            </a:r>
          </a:p>
          <a:p>
            <a:r>
              <a:rPr lang="es-ES" sz="4000" i="1" dirty="0">
                <a:solidFill>
                  <a:srgbClr val="202124"/>
                </a:solidFill>
                <a:latin typeface="Oswald" panose="00000500000000000000" pitchFamily="2" charset="0"/>
              </a:rPr>
              <a:t>mismo puesto/rol</a:t>
            </a:r>
            <a:endParaRPr lang="es-HN" sz="4000" i="1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218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54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BE582B-36D4-9A32-2D88-BB8556689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44" y="747485"/>
            <a:ext cx="6083507" cy="34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39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49B49-42B0-9A1C-2221-1F206C501C41}"/>
              </a:ext>
            </a:extLst>
          </p:cNvPr>
          <p:cNvSpPr txBox="1"/>
          <p:nvPr/>
        </p:nvSpPr>
        <p:spPr>
          <a:xfrm>
            <a:off x="3502304" y="74429"/>
            <a:ext cx="15629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0" b="1" dirty="0"/>
              <a:t>4</a:t>
            </a:r>
            <a:endParaRPr lang="en-US" sz="30000" b="1" dirty="0"/>
          </a:p>
        </p:txBody>
      </p:sp>
    </p:spTree>
    <p:extLst>
      <p:ext uri="{BB962C8B-B14F-4D97-AF65-F5344CB8AC3E}">
        <p14:creationId xmlns:p14="http://schemas.microsoft.com/office/powerpoint/2010/main" val="6634666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2845206" y="17897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TÉCNICAS</a:t>
            </a:r>
            <a:endParaRPr lang="es-HN" sz="3600" b="0" i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56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94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76265-0288-43EB-CFB6-AB2CC4D59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2">
            <a:extLst>
              <a:ext uri="{FF2B5EF4-FFF2-40B4-BE49-F238E27FC236}">
                <a16:creationId xmlns:a16="http://schemas.microsoft.com/office/drawing/2014/main" id="{188A8F73-A7C2-D706-B490-4541C04C1CE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224010BE-299A-AA43-9C39-7E2063A30632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57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1BE5C8D0-16BA-7E96-620E-438A50FD7BD2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AB4B21-6C82-FBC1-5592-B9A63701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19" y="0"/>
            <a:ext cx="76554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9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>
          <a:extLst>
            <a:ext uri="{FF2B5EF4-FFF2-40B4-BE49-F238E27FC236}">
              <a16:creationId xmlns:a16="http://schemas.microsoft.com/office/drawing/2014/main" id="{038AFDCE-4D49-75A7-FD15-BCDC22EEC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>
            <a:extLst>
              <a:ext uri="{FF2B5EF4-FFF2-40B4-BE49-F238E27FC236}">
                <a16:creationId xmlns:a16="http://schemas.microsoft.com/office/drawing/2014/main" id="{6A16C2AF-9102-8A15-3B7C-BAD59EC9A6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46800"/>
            <a:ext cx="5487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6B56B8-D878-FEBF-0CD0-A47C19FC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88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>
          <a:extLst>
            <a:ext uri="{FF2B5EF4-FFF2-40B4-BE49-F238E27FC236}">
              <a16:creationId xmlns:a16="http://schemas.microsoft.com/office/drawing/2014/main" id="{D66B32CE-ACE7-DC56-227C-144C3DDE4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>
            <a:extLst>
              <a:ext uri="{FF2B5EF4-FFF2-40B4-BE49-F238E27FC236}">
                <a16:creationId xmlns:a16="http://schemas.microsoft.com/office/drawing/2014/main" id="{5B8C2293-8DE8-5477-6FDB-0DB45D973C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297650" y="4646800"/>
            <a:ext cx="5487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D0A14E3-1524-88BC-65DC-BEB2F1938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49" y="354806"/>
            <a:ext cx="7937905" cy="443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4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02BB1-05C5-EDB1-8E2F-CB044BD3B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Box 4">
            <a:extLst>
              <a:ext uri="{FF2B5EF4-FFF2-40B4-BE49-F238E27FC236}">
                <a16:creationId xmlns:a16="http://schemas.microsoft.com/office/drawing/2014/main" id="{B61A0F60-CD75-0579-1C12-0EB94095A2C6}"/>
              </a:ext>
            </a:extLst>
          </p:cNvPr>
          <p:cNvSpPr/>
          <p:nvPr/>
        </p:nvSpPr>
        <p:spPr>
          <a:xfrm>
            <a:off x="1844280" y="742019"/>
            <a:ext cx="6953693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1" spc="-1" dirty="0">
                <a:solidFill>
                  <a:srgbClr val="000000"/>
                </a:solidFill>
                <a:latin typeface="Oswald"/>
                <a:ea typeface="Arial"/>
              </a:rPr>
              <a:t>PREMISAS</a:t>
            </a: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TextBox 3">
            <a:extLst>
              <a:ext uri="{FF2B5EF4-FFF2-40B4-BE49-F238E27FC236}">
                <a16:creationId xmlns:a16="http://schemas.microsoft.com/office/drawing/2014/main" id="{504BF977-9F08-DD38-D224-76C41FCE49A8}"/>
              </a:ext>
            </a:extLst>
          </p:cNvPr>
          <p:cNvSpPr/>
          <p:nvPr/>
        </p:nvSpPr>
        <p:spPr>
          <a:xfrm>
            <a:off x="2220120" y="1265760"/>
            <a:ext cx="812484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HN" sz="4000" b="0" i="1" strike="noStrike" spc="-1">
                <a:solidFill>
                  <a:srgbClr val="000000"/>
                </a:solidFill>
                <a:latin typeface="Oswald"/>
                <a:ea typeface="Arial"/>
              </a:rPr>
              <a:t> </a:t>
            </a:r>
            <a:br>
              <a:rPr sz="4000"/>
            </a:br>
            <a:endParaRPr lang="es-HN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TextBox 8">
            <a:extLst>
              <a:ext uri="{FF2B5EF4-FFF2-40B4-BE49-F238E27FC236}">
                <a16:creationId xmlns:a16="http://schemas.microsoft.com/office/drawing/2014/main" id="{D485EBD9-DBBD-9BA5-FFDF-ED00D962FF96}"/>
              </a:ext>
            </a:extLst>
          </p:cNvPr>
          <p:cNvSpPr/>
          <p:nvPr/>
        </p:nvSpPr>
        <p:spPr>
          <a:xfrm>
            <a:off x="1844280" y="1971720"/>
            <a:ext cx="661536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ES" sz="4000" i="1" spc="-1" dirty="0">
                <a:solidFill>
                  <a:srgbClr val="000000"/>
                </a:solidFill>
                <a:latin typeface="Oswald"/>
                <a:ea typeface="Arial"/>
              </a:rPr>
              <a:t>Fruto de estudio &amp; experiencia Aprendemos todos</a:t>
            </a:r>
          </a:p>
          <a:p>
            <a:pPr>
              <a:lnSpc>
                <a:spcPct val="100000"/>
              </a:lnSpc>
            </a:pPr>
            <a:r>
              <a:rPr lang="es-ES" sz="4000" i="1" spc="-1" dirty="0" err="1">
                <a:solidFill>
                  <a:srgbClr val="000000"/>
                </a:solidFill>
                <a:latin typeface="Oswald"/>
                <a:ea typeface="Arial"/>
              </a:rPr>
              <a:t>Educational</a:t>
            </a:r>
            <a:r>
              <a:rPr lang="es-ES" sz="4000" i="1" spc="-1" dirty="0">
                <a:solidFill>
                  <a:srgbClr val="000000"/>
                </a:solidFill>
                <a:latin typeface="Oswald"/>
                <a:ea typeface="Arial"/>
              </a:rPr>
              <a:t> </a:t>
            </a:r>
            <a:r>
              <a:rPr lang="es-ES" sz="4000" i="1" spc="-1" dirty="0" err="1">
                <a:solidFill>
                  <a:srgbClr val="000000"/>
                </a:solidFill>
                <a:latin typeface="Oswald"/>
                <a:ea typeface="Arial"/>
              </a:rPr>
              <a:t>Fit</a:t>
            </a:r>
            <a:endParaRPr lang="es-HN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93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DAF0D-E890-0862-3609-4252E6C69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2">
            <a:extLst>
              <a:ext uri="{FF2B5EF4-FFF2-40B4-BE49-F238E27FC236}">
                <a16:creationId xmlns:a16="http://schemas.microsoft.com/office/drawing/2014/main" id="{E75EF911-7A3D-9DAF-A52E-CE2A527624A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CAA3133B-2E5C-B4E2-ADCF-DCF1DDBA770B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60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39B343B6-C604-7195-3B59-8F6B118DBD73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7C8CE5-5648-8600-E36C-BAAFEEC86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" y="-388800"/>
            <a:ext cx="8487225" cy="56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991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1C9F6-2D30-0F61-6320-F9194C90C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2">
            <a:extLst>
              <a:ext uri="{FF2B5EF4-FFF2-40B4-BE49-F238E27FC236}">
                <a16:creationId xmlns:a16="http://schemas.microsoft.com/office/drawing/2014/main" id="{D6B5FA5E-D8C5-A52A-0C3F-240969A7FA07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>
            <a:extLst>
              <a:ext uri="{FF2B5EF4-FFF2-40B4-BE49-F238E27FC236}">
                <a16:creationId xmlns:a16="http://schemas.microsoft.com/office/drawing/2014/main" id="{4B36692F-F9BC-2A1C-79EB-0339CC813F0E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61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>
            <a:extLst>
              <a:ext uri="{FF2B5EF4-FFF2-40B4-BE49-F238E27FC236}">
                <a16:creationId xmlns:a16="http://schemas.microsoft.com/office/drawing/2014/main" id="{6E79199F-38FF-3DB5-BB24-1EE6A797638C}"/>
              </a:ext>
            </a:extLst>
          </p:cNvPr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AEC519-D008-EF93-5E7A-F5CDF53AA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60" y="219982"/>
            <a:ext cx="5320080" cy="50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235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A49B49-42B0-9A1C-2221-1F206C501C41}"/>
              </a:ext>
            </a:extLst>
          </p:cNvPr>
          <p:cNvSpPr txBox="1"/>
          <p:nvPr/>
        </p:nvSpPr>
        <p:spPr>
          <a:xfrm>
            <a:off x="3502304" y="74429"/>
            <a:ext cx="15629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0000" b="1" dirty="0"/>
              <a:t>5</a:t>
            </a:r>
            <a:endParaRPr lang="en-US" sz="30000" b="1" dirty="0"/>
          </a:p>
        </p:txBody>
      </p:sp>
    </p:spTree>
    <p:extLst>
      <p:ext uri="{BB962C8B-B14F-4D97-AF65-F5344CB8AC3E}">
        <p14:creationId xmlns:p14="http://schemas.microsoft.com/office/powerpoint/2010/main" val="11082039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2141460" y="237780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INTELIGENCIA ARTIFICIAL</a:t>
            </a:r>
            <a:endParaRPr lang="es-HN" sz="3600" b="0" i="1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911960" y="3144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63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8295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2"/>
          <p:cNvSpPr>
            <a:spLocks noGrp="1"/>
          </p:cNvSpPr>
          <p:nvPr>
            <p:ph type="sldNum" idx="42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422204F2-F6A7-4DC9-BFBE-6E772A10603F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64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037A4E5-EB66-6E20-8830-59ED3DA9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363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00" y="246988"/>
            <a:ext cx="3604625" cy="463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7734FB-E46B-FF4D-F39A-22A99DD42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715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F07C53-36E9-8C15-544A-31888B9A2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0"/>
            <a:ext cx="3429000" cy="2802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E3943E-930E-BD93-46B8-54D36AAB03F6}"/>
              </a:ext>
            </a:extLst>
          </p:cNvPr>
          <p:cNvSpPr txBox="1"/>
          <p:nvPr/>
        </p:nvSpPr>
        <p:spPr>
          <a:xfrm>
            <a:off x="5889700" y="3170602"/>
            <a:ext cx="3254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500" dirty="0">
                <a:solidFill>
                  <a:schemeClr val="bg1"/>
                </a:solidFill>
                <a:latin typeface="Candara" panose="020E0502030303020204" pitchFamily="34" charset="0"/>
              </a:rPr>
              <a:t>John McCarthy, </a:t>
            </a:r>
          </a:p>
          <a:p>
            <a:r>
              <a:rPr lang="es-419" sz="3500" dirty="0">
                <a:solidFill>
                  <a:schemeClr val="bg1"/>
                </a:solidFill>
                <a:latin typeface="Candara" panose="020E0502030303020204" pitchFamily="34" charset="0"/>
              </a:rPr>
              <a:t> (1927-2011)</a:t>
            </a:r>
            <a:endParaRPr lang="en-US" sz="35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9A6C57-0B87-FECF-749B-96F47CE629E0}"/>
              </a:ext>
            </a:extLst>
          </p:cNvPr>
          <p:cNvSpPr txBox="1"/>
          <p:nvPr/>
        </p:nvSpPr>
        <p:spPr>
          <a:xfrm>
            <a:off x="0" y="0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1956</a:t>
            </a:r>
            <a:endParaRPr lang="es-HN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054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904" y="256227"/>
            <a:ext cx="3604625" cy="463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1E3D32-FD92-B09A-A748-B42D04483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0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57" y="-421138"/>
            <a:ext cx="8639089" cy="5985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4" name="Google Shape;614;p25"/>
          <p:cNvGrpSpPr/>
          <p:nvPr/>
        </p:nvGrpSpPr>
        <p:grpSpPr>
          <a:xfrm>
            <a:off x="464421" y="1761892"/>
            <a:ext cx="865698" cy="956111"/>
            <a:chOff x="0" y="-47625"/>
            <a:chExt cx="456005" cy="503630"/>
          </a:xfrm>
        </p:grpSpPr>
        <p:sp>
          <p:nvSpPr>
            <p:cNvPr id="615" name="Google Shape;615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06D59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16" name="Google Shape;616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7" name="Google Shape;617;p25"/>
          <p:cNvGrpSpPr/>
          <p:nvPr/>
        </p:nvGrpSpPr>
        <p:grpSpPr>
          <a:xfrm>
            <a:off x="3168458" y="1761892"/>
            <a:ext cx="865698" cy="956111"/>
            <a:chOff x="0" y="-47625"/>
            <a:chExt cx="456005" cy="503630"/>
          </a:xfrm>
        </p:grpSpPr>
        <p:sp>
          <p:nvSpPr>
            <p:cNvPr id="618" name="Google Shape;618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06D59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19" name="Google Shape;619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0" name="Google Shape;620;p25"/>
          <p:cNvGrpSpPr/>
          <p:nvPr/>
        </p:nvGrpSpPr>
        <p:grpSpPr>
          <a:xfrm>
            <a:off x="539682" y="1817552"/>
            <a:ext cx="865698" cy="956111"/>
            <a:chOff x="0" y="-47625"/>
            <a:chExt cx="456005" cy="503630"/>
          </a:xfrm>
        </p:grpSpPr>
        <p:sp>
          <p:nvSpPr>
            <p:cNvPr id="621" name="Google Shape;621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5CE1E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22" name="Google Shape;622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25"/>
          <p:cNvGrpSpPr/>
          <p:nvPr/>
        </p:nvGrpSpPr>
        <p:grpSpPr>
          <a:xfrm>
            <a:off x="3243719" y="1817552"/>
            <a:ext cx="865698" cy="956111"/>
            <a:chOff x="0" y="-47625"/>
            <a:chExt cx="456005" cy="503630"/>
          </a:xfrm>
        </p:grpSpPr>
        <p:sp>
          <p:nvSpPr>
            <p:cNvPr id="624" name="Google Shape;624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5CE1E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25" name="Google Shape;625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5872495" y="1761892"/>
            <a:ext cx="865698" cy="956111"/>
            <a:chOff x="0" y="-47625"/>
            <a:chExt cx="456005" cy="503630"/>
          </a:xfrm>
        </p:grpSpPr>
        <p:sp>
          <p:nvSpPr>
            <p:cNvPr id="627" name="Google Shape;627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06D59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28" name="Google Shape;628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9" name="Google Shape;629;p25"/>
          <p:cNvGrpSpPr/>
          <p:nvPr/>
        </p:nvGrpSpPr>
        <p:grpSpPr>
          <a:xfrm>
            <a:off x="5947757" y="1817552"/>
            <a:ext cx="865698" cy="956111"/>
            <a:chOff x="0" y="-47625"/>
            <a:chExt cx="456005" cy="503630"/>
          </a:xfrm>
        </p:grpSpPr>
        <p:sp>
          <p:nvSpPr>
            <p:cNvPr id="630" name="Google Shape;630;p25"/>
            <p:cNvSpPr/>
            <p:nvPr/>
          </p:nvSpPr>
          <p:spPr>
            <a:xfrm>
              <a:off x="0" y="0"/>
              <a:ext cx="456005" cy="456005"/>
            </a:xfrm>
            <a:custGeom>
              <a:avLst/>
              <a:gdLst/>
              <a:ahLst/>
              <a:cxnLst/>
              <a:rect l="l" t="t" r="r" b="b"/>
              <a:pathLst>
                <a:path w="456005" h="456005" extrusionOk="0">
                  <a:moveTo>
                    <a:pt x="0" y="0"/>
                  </a:moveTo>
                  <a:lnTo>
                    <a:pt x="456005" y="0"/>
                  </a:lnTo>
                  <a:lnTo>
                    <a:pt x="456005" y="456005"/>
                  </a:lnTo>
                  <a:lnTo>
                    <a:pt x="0" y="4560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 cmpd="sng">
              <a:solidFill>
                <a:srgbClr val="5CE1E6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31" name="Google Shape;631;p25"/>
            <p:cNvSpPr txBox="1"/>
            <p:nvPr/>
          </p:nvSpPr>
          <p:spPr>
            <a:xfrm>
              <a:off x="0" y="-47625"/>
              <a:ext cx="456005" cy="5036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25"/>
          <p:cNvGrpSpPr/>
          <p:nvPr/>
        </p:nvGrpSpPr>
        <p:grpSpPr>
          <a:xfrm>
            <a:off x="1405380" y="2167218"/>
            <a:ext cx="1763078" cy="204899"/>
            <a:chOff x="0" y="-47625"/>
            <a:chExt cx="1019993" cy="118539"/>
          </a:xfrm>
        </p:grpSpPr>
        <p:sp>
          <p:nvSpPr>
            <p:cNvPr id="633" name="Google Shape;633;p25"/>
            <p:cNvSpPr/>
            <p:nvPr/>
          </p:nvSpPr>
          <p:spPr>
            <a:xfrm>
              <a:off x="0" y="0"/>
              <a:ext cx="1019993" cy="70914"/>
            </a:xfrm>
            <a:custGeom>
              <a:avLst/>
              <a:gdLst/>
              <a:ahLst/>
              <a:cxnLst/>
              <a:rect l="l" t="t" r="r" b="b"/>
              <a:pathLst>
                <a:path w="1019993" h="70914" extrusionOk="0">
                  <a:moveTo>
                    <a:pt x="0" y="0"/>
                  </a:moveTo>
                  <a:lnTo>
                    <a:pt x="1019993" y="0"/>
                  </a:lnTo>
                  <a:lnTo>
                    <a:pt x="1019993" y="70914"/>
                  </a:lnTo>
                  <a:lnTo>
                    <a:pt x="0" y="70914"/>
                  </a:lnTo>
                  <a:close/>
                </a:path>
              </a:pathLst>
            </a:custGeom>
            <a:solidFill>
              <a:srgbClr val="5CE1E6"/>
            </a:solidFill>
            <a:ln>
              <a:noFill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34" name="Google Shape;634;p25"/>
            <p:cNvSpPr txBox="1"/>
            <p:nvPr/>
          </p:nvSpPr>
          <p:spPr>
            <a:xfrm>
              <a:off x="0" y="-47625"/>
              <a:ext cx="1019993" cy="118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25"/>
          <p:cNvGrpSpPr/>
          <p:nvPr/>
        </p:nvGrpSpPr>
        <p:grpSpPr>
          <a:xfrm>
            <a:off x="4109417" y="2167218"/>
            <a:ext cx="1763078" cy="204899"/>
            <a:chOff x="0" y="-47625"/>
            <a:chExt cx="1019993" cy="118539"/>
          </a:xfrm>
        </p:grpSpPr>
        <p:sp>
          <p:nvSpPr>
            <p:cNvPr id="636" name="Google Shape;636;p25"/>
            <p:cNvSpPr/>
            <p:nvPr/>
          </p:nvSpPr>
          <p:spPr>
            <a:xfrm>
              <a:off x="0" y="0"/>
              <a:ext cx="1019993" cy="70914"/>
            </a:xfrm>
            <a:custGeom>
              <a:avLst/>
              <a:gdLst/>
              <a:ahLst/>
              <a:cxnLst/>
              <a:rect l="l" t="t" r="r" b="b"/>
              <a:pathLst>
                <a:path w="1019993" h="70914" extrusionOk="0">
                  <a:moveTo>
                    <a:pt x="0" y="0"/>
                  </a:moveTo>
                  <a:lnTo>
                    <a:pt x="1019993" y="0"/>
                  </a:lnTo>
                  <a:lnTo>
                    <a:pt x="1019993" y="70914"/>
                  </a:lnTo>
                  <a:lnTo>
                    <a:pt x="0" y="70914"/>
                  </a:lnTo>
                  <a:close/>
                </a:path>
              </a:pathLst>
            </a:custGeom>
            <a:solidFill>
              <a:srgbClr val="5CE1E6"/>
            </a:solidFill>
            <a:ln>
              <a:noFill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37" name="Google Shape;637;p25"/>
            <p:cNvSpPr txBox="1"/>
            <p:nvPr/>
          </p:nvSpPr>
          <p:spPr>
            <a:xfrm>
              <a:off x="0" y="-47625"/>
              <a:ext cx="1019993" cy="1185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25"/>
          <p:cNvSpPr txBox="1"/>
          <p:nvPr/>
        </p:nvSpPr>
        <p:spPr>
          <a:xfrm>
            <a:off x="514350" y="514350"/>
            <a:ext cx="3207824" cy="332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5"/>
              </a:lnSpc>
            </a:pPr>
            <a:r>
              <a:rPr lang="en-US" sz="6001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OUR HISTORY</a:t>
            </a:r>
            <a:endParaRPr sz="900"/>
          </a:p>
        </p:txBody>
      </p:sp>
      <p:sp>
        <p:nvSpPr>
          <p:cNvPr id="639" name="Google Shape;639;p25"/>
          <p:cNvSpPr txBox="1"/>
          <p:nvPr/>
        </p:nvSpPr>
        <p:spPr>
          <a:xfrm>
            <a:off x="514350" y="3262658"/>
            <a:ext cx="1682463" cy="132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995"/>
              </a:lnSpc>
            </a:pPr>
            <a:r>
              <a:rPr lang="en-US" sz="2401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ADD A MAIN POINT</a:t>
            </a:r>
            <a:endParaRPr sz="900"/>
          </a:p>
        </p:txBody>
      </p:sp>
      <p:sp>
        <p:nvSpPr>
          <p:cNvPr id="640" name="Google Shape;640;p25"/>
          <p:cNvSpPr txBox="1"/>
          <p:nvPr/>
        </p:nvSpPr>
        <p:spPr>
          <a:xfrm>
            <a:off x="3268186" y="3262658"/>
            <a:ext cx="1682463" cy="132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995"/>
              </a:lnSpc>
            </a:pPr>
            <a:r>
              <a:rPr lang="en-US" sz="2401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ADD A MAIN POINT</a:t>
            </a:r>
            <a:endParaRPr sz="900"/>
          </a:p>
        </p:txBody>
      </p:sp>
      <p:sp>
        <p:nvSpPr>
          <p:cNvPr id="641" name="Google Shape;641;p25"/>
          <p:cNvSpPr txBox="1"/>
          <p:nvPr/>
        </p:nvSpPr>
        <p:spPr>
          <a:xfrm>
            <a:off x="514350" y="3728716"/>
            <a:ext cx="1682463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>
              <a:lnSpc>
                <a:spcPct val="140000"/>
              </a:lnSpc>
            </a:pPr>
            <a:r>
              <a:rPr lang="en-US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900"/>
          </a:p>
        </p:txBody>
      </p:sp>
      <p:sp>
        <p:nvSpPr>
          <p:cNvPr id="642" name="Google Shape;642;p25"/>
          <p:cNvSpPr txBox="1"/>
          <p:nvPr/>
        </p:nvSpPr>
        <p:spPr>
          <a:xfrm>
            <a:off x="3268186" y="3728716"/>
            <a:ext cx="1682463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>
              <a:lnSpc>
                <a:spcPct val="140000"/>
              </a:lnSpc>
            </a:pPr>
            <a:r>
              <a:rPr lang="en-US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900"/>
          </a:p>
        </p:txBody>
      </p:sp>
      <p:sp>
        <p:nvSpPr>
          <p:cNvPr id="643" name="Google Shape;643;p25"/>
          <p:cNvSpPr txBox="1"/>
          <p:nvPr/>
        </p:nvSpPr>
        <p:spPr>
          <a:xfrm>
            <a:off x="6022022" y="3262658"/>
            <a:ext cx="1682463" cy="1329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9995"/>
              </a:lnSpc>
            </a:pPr>
            <a:r>
              <a:rPr lang="en-US" sz="2401">
                <a:solidFill>
                  <a:srgbClr val="FFFFFF"/>
                </a:solidFill>
                <a:latin typeface="Teko"/>
                <a:ea typeface="Teko"/>
                <a:cs typeface="Teko"/>
                <a:sym typeface="Teko"/>
              </a:rPr>
              <a:t>ADD A MAIN POINT</a:t>
            </a:r>
            <a:endParaRPr sz="900"/>
          </a:p>
        </p:txBody>
      </p:sp>
      <p:sp>
        <p:nvSpPr>
          <p:cNvPr id="644" name="Google Shape;644;p25"/>
          <p:cNvSpPr txBox="1"/>
          <p:nvPr/>
        </p:nvSpPr>
        <p:spPr>
          <a:xfrm>
            <a:off x="6022022" y="3728716"/>
            <a:ext cx="1682463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>
              <a:lnSpc>
                <a:spcPct val="140000"/>
              </a:lnSpc>
            </a:pPr>
            <a:r>
              <a:rPr lang="en-US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900"/>
          </a:p>
        </p:txBody>
      </p:sp>
      <p:grpSp>
        <p:nvGrpSpPr>
          <p:cNvPr id="645" name="Google Shape;645;p25"/>
          <p:cNvGrpSpPr/>
          <p:nvPr/>
        </p:nvGrpSpPr>
        <p:grpSpPr>
          <a:xfrm>
            <a:off x="7160101" y="226430"/>
            <a:ext cx="1469549" cy="1058797"/>
            <a:chOff x="0" y="0"/>
            <a:chExt cx="3918798" cy="2823461"/>
          </a:xfrm>
        </p:grpSpPr>
        <p:grpSp>
          <p:nvGrpSpPr>
            <p:cNvPr id="646" name="Google Shape;646;p25"/>
            <p:cNvGrpSpPr/>
            <p:nvPr/>
          </p:nvGrpSpPr>
          <p:grpSpPr>
            <a:xfrm>
              <a:off x="0" y="0"/>
              <a:ext cx="931958" cy="931958"/>
              <a:chOff x="0" y="0"/>
              <a:chExt cx="812800" cy="812800"/>
            </a:xfrm>
          </p:grpSpPr>
          <p:sp>
            <p:nvSpPr>
              <p:cNvPr id="647" name="Google Shape;647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CE1E6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endParaRPr sz="900"/>
              </a:p>
            </p:txBody>
          </p:sp>
          <p:sp>
            <p:nvSpPr>
              <p:cNvPr id="648" name="Google Shape;648;p2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>
                  <a:lnSpc>
                    <a:spcPct val="186611"/>
                  </a:lnSpc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9" name="Google Shape;649;p25"/>
            <p:cNvSpPr/>
            <p:nvPr/>
          </p:nvSpPr>
          <p:spPr>
            <a:xfrm>
              <a:off x="126847" y="135566"/>
              <a:ext cx="678264" cy="675797"/>
            </a:xfrm>
            <a:custGeom>
              <a:avLst/>
              <a:gdLst/>
              <a:ahLst/>
              <a:cxnLst/>
              <a:rect l="l" t="t" r="r" b="b"/>
              <a:pathLst>
                <a:path w="678264" h="675797" extrusionOk="0">
                  <a:moveTo>
                    <a:pt x="0" y="0"/>
                  </a:moveTo>
                  <a:lnTo>
                    <a:pt x="678264" y="0"/>
                  </a:lnTo>
                  <a:lnTo>
                    <a:pt x="678264" y="675797"/>
                  </a:lnTo>
                  <a:lnTo>
                    <a:pt x="0" y="6757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 sz="900"/>
            </a:p>
          </p:txBody>
        </p:sp>
        <p:sp>
          <p:nvSpPr>
            <p:cNvPr id="650" name="Google Shape;650;p25"/>
            <p:cNvSpPr txBox="1"/>
            <p:nvPr/>
          </p:nvSpPr>
          <p:spPr>
            <a:xfrm>
              <a:off x="1080440" y="127336"/>
              <a:ext cx="2838358" cy="2696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825">
                  <a:solidFill>
                    <a:srgbClr val="FFFFFF"/>
                  </a:solidFill>
                  <a:latin typeface="Teko"/>
                  <a:ea typeface="Teko"/>
                  <a:cs typeface="Teko"/>
                  <a:sym typeface="Teko"/>
                </a:rPr>
                <a:t>LOGO COMPANY</a:t>
              </a:r>
              <a:endParaRPr sz="900"/>
            </a:p>
          </p:txBody>
        </p:sp>
      </p:grpSp>
      <p:pic>
        <p:nvPicPr>
          <p:cNvPr id="651" name="Google Shape;65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4754" y="823661"/>
            <a:ext cx="2469119" cy="128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3922" y="2019888"/>
            <a:ext cx="404275" cy="4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73413" y="2030094"/>
            <a:ext cx="531019" cy="531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2122" y="2045828"/>
            <a:ext cx="496975" cy="4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0A913E-2E4E-30D9-BAC9-2A16458EC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68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90E3EE-2C93-8342-3337-AD5D7EE58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4762"/>
            <a:ext cx="912495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888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1731" y="1245932"/>
            <a:ext cx="770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Oswald" panose="00000500000000000000" pitchFamily="2" charset="0"/>
              </a:rPr>
              <a:t> </a:t>
            </a:r>
            <a:endParaRPr lang="es-HN" sz="4800" b="1" dirty="0">
              <a:latin typeface="Oswald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598" y="524513"/>
            <a:ext cx="81255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Oswald" panose="00000500000000000000" pitchFamily="2" charset="0"/>
              </a:rPr>
              <a:t> </a:t>
            </a:r>
            <a:r>
              <a:rPr lang="es-ES" sz="4000" dirty="0"/>
              <a:t>Un </a:t>
            </a:r>
            <a:r>
              <a:rPr lang="es-ES" sz="4000" i="1" dirty="0"/>
              <a:t>extraordinario </a:t>
            </a:r>
            <a:r>
              <a:rPr lang="es-ES" sz="4000" i="1" dirty="0" err="1"/>
              <a:t>prompt</a:t>
            </a:r>
            <a:r>
              <a:rPr lang="es-ES" sz="4000" i="1" dirty="0"/>
              <a:t>:</a:t>
            </a:r>
          </a:p>
          <a:p>
            <a:r>
              <a:rPr lang="es-ES" sz="4000" b="1" dirty="0"/>
              <a:t>+ rol</a:t>
            </a:r>
          </a:p>
          <a:p>
            <a:r>
              <a:rPr lang="es-ES" sz="4000" b="1" dirty="0"/>
              <a:t>+ contexto</a:t>
            </a:r>
          </a:p>
          <a:p>
            <a:r>
              <a:rPr lang="es-ES" sz="4000" b="1" dirty="0"/>
              <a:t>+ objetivo</a:t>
            </a:r>
          </a:p>
          <a:p>
            <a:r>
              <a:rPr lang="es-ES" sz="4000" b="1" dirty="0"/>
              <a:t>+ guía</a:t>
            </a:r>
          </a:p>
          <a:p>
            <a:r>
              <a:rPr lang="es-ES" sz="4000" b="1" dirty="0"/>
              <a:t>+ formato deseado</a:t>
            </a:r>
            <a:r>
              <a:rPr lang="es-ES" sz="4000" dirty="0"/>
              <a:t>. </a:t>
            </a:r>
            <a:endParaRPr lang="es-HN" sz="4000" i="1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09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17277-AA47-3B55-395B-CFB9CC969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95540E3-EEF0-9199-0966-80E6FFCC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04"/>
            <a:ext cx="4314825" cy="513669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3A3013A-DA8C-A87B-6EBB-AF8ED5E3C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169" y="264319"/>
            <a:ext cx="4745831" cy="47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995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2"/>
          <p:cNvSpPr>
            <a:spLocks noGrp="1"/>
          </p:cNvSpPr>
          <p:nvPr>
            <p:ph type="sldNum" idx="42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422204F2-F6A7-4DC9-BFBE-6E772A10603F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DD5C74-47D1-D4BD-F254-D67D3EBAC3A2}"/>
              </a:ext>
            </a:extLst>
          </p:cNvPr>
          <p:cNvSpPr txBox="1"/>
          <p:nvPr/>
        </p:nvSpPr>
        <p:spPr>
          <a:xfrm>
            <a:off x="2003503" y="863590"/>
            <a:ext cx="6471424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ChatGPT</a:t>
            </a:r>
            <a:r>
              <a:rPr lang="it-IT" sz="2000" dirty="0"/>
              <a:t> – </a:t>
            </a:r>
            <a:r>
              <a:rPr lang="it-IT" sz="2000" dirty="0">
                <a:hlinkClick r:id="rId2"/>
              </a:rPr>
              <a:t>https://chat.openai.com</a:t>
            </a:r>
            <a:endParaRPr lang="it-IT" sz="2000" dirty="0"/>
          </a:p>
          <a:p>
            <a:r>
              <a:rPr lang="it-IT" sz="2000" b="1" dirty="0"/>
              <a:t>Copilot (Microsoft) </a:t>
            </a:r>
            <a:r>
              <a:rPr lang="it-IT" sz="2000" dirty="0"/>
              <a:t>– </a:t>
            </a:r>
            <a:r>
              <a:rPr lang="it-IT" sz="2000" dirty="0">
                <a:hlinkClick r:id="rId3"/>
              </a:rPr>
              <a:t>https://copilot.microsoft.com</a:t>
            </a:r>
            <a:endParaRPr lang="it-IT" sz="2000" dirty="0"/>
          </a:p>
          <a:p>
            <a:r>
              <a:rPr lang="it-IT" sz="2000" b="1" dirty="0"/>
              <a:t>Gemini (Google) </a:t>
            </a:r>
            <a:r>
              <a:rPr lang="it-IT" sz="2000" dirty="0"/>
              <a:t>– </a:t>
            </a:r>
            <a:r>
              <a:rPr lang="it-IT" sz="2000" dirty="0">
                <a:hlinkClick r:id="rId4"/>
              </a:rPr>
              <a:t>https://gemini.google.com</a:t>
            </a:r>
            <a:endParaRPr lang="it-IT" sz="2000" dirty="0"/>
          </a:p>
          <a:p>
            <a:r>
              <a:rPr lang="it-IT" sz="2000" b="1" dirty="0"/>
              <a:t>Notion AI </a:t>
            </a:r>
            <a:r>
              <a:rPr lang="it-IT" sz="2000" dirty="0"/>
              <a:t>– </a:t>
            </a:r>
            <a:r>
              <a:rPr lang="it-IT" sz="2000" dirty="0">
                <a:hlinkClick r:id="rId5"/>
              </a:rPr>
              <a:t>https://www.notion.so/product/ai</a:t>
            </a:r>
            <a:endParaRPr lang="it-IT" sz="2000" dirty="0"/>
          </a:p>
          <a:p>
            <a:r>
              <a:rPr lang="it-IT" sz="2000" b="1" dirty="0"/>
              <a:t>Looka</a:t>
            </a:r>
            <a:r>
              <a:rPr lang="it-IT" sz="2000" dirty="0"/>
              <a:t> – </a:t>
            </a:r>
            <a:r>
              <a:rPr lang="it-IT" sz="2000" dirty="0">
                <a:hlinkClick r:id="rId6"/>
              </a:rPr>
              <a:t>https://looka.com</a:t>
            </a:r>
            <a:endParaRPr lang="it-IT" sz="2000" dirty="0"/>
          </a:p>
          <a:p>
            <a:r>
              <a:rPr lang="it-IT" sz="2000" b="1" dirty="0"/>
              <a:t>Canva (con IA) </a:t>
            </a:r>
            <a:r>
              <a:rPr lang="it-IT" sz="2000" dirty="0"/>
              <a:t>– </a:t>
            </a:r>
            <a:r>
              <a:rPr lang="it-IT" sz="2000" dirty="0">
                <a:hlinkClick r:id="rId7"/>
              </a:rPr>
              <a:t>https://www.canva.com</a:t>
            </a:r>
            <a:endParaRPr lang="it-IT" sz="2000" dirty="0"/>
          </a:p>
          <a:p>
            <a:r>
              <a:rPr lang="it-IT" sz="2000" b="1" dirty="0"/>
              <a:t>Pictory</a:t>
            </a:r>
            <a:r>
              <a:rPr lang="it-IT" sz="2000" dirty="0"/>
              <a:t> – </a:t>
            </a:r>
            <a:r>
              <a:rPr lang="it-IT" sz="2000" dirty="0">
                <a:hlinkClick r:id="rId8"/>
              </a:rPr>
              <a:t>https://pictory.ai</a:t>
            </a:r>
            <a:endParaRPr lang="it-IT" sz="2000" dirty="0"/>
          </a:p>
          <a:p>
            <a:r>
              <a:rPr lang="it-IT" sz="2000" b="1" dirty="0"/>
              <a:t>Hedra </a:t>
            </a:r>
            <a:r>
              <a:rPr lang="it-IT" sz="2000" dirty="0"/>
              <a:t>– </a:t>
            </a:r>
            <a:r>
              <a:rPr lang="it-IT" sz="2000" dirty="0">
                <a:hlinkClick r:id="rId9"/>
              </a:rPr>
              <a:t>https://www.hedra.com</a:t>
            </a:r>
            <a:r>
              <a:rPr lang="it-IT" sz="2000" dirty="0"/>
              <a:t>                                                                                                                                                                                       </a:t>
            </a:r>
            <a:r>
              <a:rPr lang="it-IT" sz="2000" b="1" dirty="0"/>
              <a:t>HeyGen</a:t>
            </a:r>
            <a:r>
              <a:rPr lang="it-IT" sz="2000" dirty="0"/>
              <a:t> – </a:t>
            </a:r>
            <a:r>
              <a:rPr lang="it-IT" sz="2000" dirty="0">
                <a:hlinkClick r:id="rId10"/>
              </a:rPr>
              <a:t>https://www.heygen.com</a:t>
            </a:r>
            <a:endParaRPr lang="it-IT" sz="2000" dirty="0"/>
          </a:p>
          <a:p>
            <a:r>
              <a:rPr lang="it-IT" sz="2000" b="1" dirty="0"/>
              <a:t>Durable</a:t>
            </a:r>
            <a:r>
              <a:rPr lang="it-IT" sz="2000" dirty="0"/>
              <a:t> – </a:t>
            </a:r>
            <a:r>
              <a:rPr lang="it-IT" sz="2000" dirty="0">
                <a:hlinkClick r:id="rId11"/>
              </a:rPr>
              <a:t>https://durable.co</a:t>
            </a:r>
            <a:endParaRPr lang="it-IT" sz="2000" dirty="0"/>
          </a:p>
          <a:p>
            <a:r>
              <a:rPr lang="it-IT" sz="2000" b="1" dirty="0"/>
              <a:t>Beautiful.ai </a:t>
            </a:r>
            <a:r>
              <a:rPr lang="it-IT" sz="2000" dirty="0"/>
              <a:t>– </a:t>
            </a:r>
            <a:r>
              <a:rPr lang="it-IT" sz="2000" dirty="0">
                <a:hlinkClick r:id="rId12"/>
              </a:rPr>
              <a:t>https://www.beautiful.ai</a:t>
            </a:r>
            <a:endParaRPr lang="it-IT" sz="2000" dirty="0"/>
          </a:p>
          <a:p>
            <a:r>
              <a:rPr lang="it-IT" sz="2000" b="1" dirty="0"/>
              <a:t>Gamma AI </a:t>
            </a:r>
            <a:r>
              <a:rPr lang="it-IT" sz="2000" dirty="0"/>
              <a:t>– </a:t>
            </a:r>
            <a:r>
              <a:rPr lang="it-IT" sz="2000" dirty="0">
                <a:hlinkClick r:id="rId13"/>
              </a:rPr>
              <a:t>https://gamma.app</a:t>
            </a:r>
            <a:endParaRPr lang="it-IT" sz="2000" dirty="0"/>
          </a:p>
          <a:p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5234536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>
          <a:extLst>
            <a:ext uri="{FF2B5EF4-FFF2-40B4-BE49-F238E27FC236}">
              <a16:creationId xmlns:a16="http://schemas.microsoft.com/office/drawing/2014/main" id="{987CB80D-BB69-498E-A11B-CB4343A12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>
            <a:extLst>
              <a:ext uri="{FF2B5EF4-FFF2-40B4-BE49-F238E27FC236}">
                <a16:creationId xmlns:a16="http://schemas.microsoft.com/office/drawing/2014/main" id="{52594974-3D83-D9FE-55EE-2479C018CA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71</a:t>
            </a:fld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9CA4A9-1969-1EC5-69CB-A8E183DEB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75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2117880" y="28004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66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i="1" strike="noStrike" spc="-1" dirty="0">
                <a:solidFill>
                  <a:srgbClr val="2521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ea typeface="Oswald"/>
              </a:rPr>
              <a:t>A</a:t>
            </a:r>
            <a:r>
              <a:rPr lang="en" sz="6600" b="1" i="1" strike="noStrike" spc="-1" dirty="0">
                <a:solidFill>
                  <a:srgbClr val="2521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ea typeface="Oswald"/>
              </a:rPr>
              <a:t>ntes de terminar…</a:t>
            </a:r>
            <a:endParaRPr lang="es-HN" sz="6600" b="0" i="1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sldNum" idx="46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13C544F-E3C5-4A47-9DDB-B010A1808F81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72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32059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2370960" y="25367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6600" b="1" spc="-1" dirty="0">
                <a:solidFill>
                  <a:srgbClr val="00B0F0"/>
                </a:solidFill>
                <a:latin typeface="Oswald"/>
                <a:ea typeface="Oswald"/>
              </a:rPr>
              <a:t>5 </a:t>
            </a: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H</a:t>
            </a:r>
            <a:r>
              <a:rPr lang="es-ES" sz="6600" b="1" spc="-1" dirty="0">
                <a:solidFill>
                  <a:srgbClr val="25212A"/>
                </a:solidFill>
                <a:latin typeface="Oswald"/>
                <a:ea typeface="Oswald"/>
              </a:rPr>
              <a:t>Á</a:t>
            </a:r>
            <a:r>
              <a:rPr lang="es-HN" sz="6600" b="1" spc="-1" dirty="0">
                <a:solidFill>
                  <a:srgbClr val="25212A"/>
                </a:solidFill>
                <a:latin typeface="Oswald"/>
                <a:ea typeface="Oswald"/>
              </a:rPr>
              <a:t>BITOS PARA 202</a:t>
            </a:r>
            <a:r>
              <a:rPr lang="es-HN" sz="6600" b="1" spc="-1" dirty="0">
                <a:solidFill>
                  <a:srgbClr val="00B0F0"/>
                </a:solidFill>
                <a:latin typeface="Oswald"/>
                <a:ea typeface="Oswald"/>
              </a:rPr>
              <a:t>5</a:t>
            </a:r>
            <a:endParaRPr lang="es-HN" sz="6600" b="0" strike="noStrike" spc="-1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1960380" y="351972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5978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D74BB-2D15-9D77-2095-A3099DE64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Box 3">
            <a:extLst>
              <a:ext uri="{FF2B5EF4-FFF2-40B4-BE49-F238E27FC236}">
                <a16:creationId xmlns:a16="http://schemas.microsoft.com/office/drawing/2014/main" id="{8851B598-BBC4-3FDF-F03B-F4E36B3C039F}"/>
              </a:ext>
            </a:extLst>
          </p:cNvPr>
          <p:cNvSpPr/>
          <p:nvPr/>
        </p:nvSpPr>
        <p:spPr>
          <a:xfrm>
            <a:off x="1340628" y="-270982"/>
            <a:ext cx="812484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HN" sz="4000" b="0" i="1" strike="noStrike" spc="-1" dirty="0">
                <a:solidFill>
                  <a:srgbClr val="000000"/>
                </a:solidFill>
                <a:latin typeface="Oswald"/>
                <a:ea typeface="Arial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303AC16-5FC8-3F14-2EE5-7EE9E0184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672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1048555" y="3541410"/>
            <a:ext cx="8651796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25000" b="1" spc="-1" dirty="0">
                <a:solidFill>
                  <a:schemeClr val="accent1"/>
                </a:solidFill>
                <a:latin typeface="Oswald"/>
                <a:ea typeface="Oswald"/>
              </a:rPr>
              <a:t>TR3S</a:t>
            </a:r>
            <a:endParaRPr lang="es-HN" sz="25000" b="0" strike="noStrike" spc="-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subTitle"/>
          </p:nvPr>
        </p:nvSpPr>
        <p:spPr>
          <a:xfrm>
            <a:off x="3355448" y="312291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 dirty="0">
                <a:solidFill>
                  <a:srgbClr val="666666"/>
                </a:solidFill>
                <a:latin typeface="Tinos"/>
                <a:ea typeface="Tinos"/>
              </a:rPr>
              <a:t>  </a:t>
            </a:r>
            <a:endParaRPr lang="es-HN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sldNum" idx="34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7C38C0-C351-4785-BEF4-AE0816D200D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75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Google Shape;79;p15"/>
          <p:cNvSpPr/>
          <p:nvPr/>
        </p:nvSpPr>
        <p:spPr>
          <a:xfrm>
            <a:off x="2370960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5400" b="1" strike="noStrike" spc="-1">
                <a:solidFill>
                  <a:srgbClr val="222222"/>
                </a:solidFill>
                <a:latin typeface="arial"/>
                <a:ea typeface="Oswald"/>
              </a:rPr>
              <a:t> 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1844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3911817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5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25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 idx="4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F5187E-8F96-4E18-9FAF-6A19CACC967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76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41ACC-3E68-729D-E45F-6084C95DD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F26557-65EB-B6E3-5226-E481796B2F99}"/>
              </a:ext>
            </a:extLst>
          </p:cNvPr>
          <p:cNvSpPr txBox="1"/>
          <p:nvPr/>
        </p:nvSpPr>
        <p:spPr>
          <a:xfrm>
            <a:off x="3911817" y="652140"/>
            <a:ext cx="485775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5000" b="1" i="0" u="none" strike="noStrike" kern="1200" cap="none" spc="-1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Oswald"/>
                <a:ea typeface="Oswald"/>
                <a:cs typeface="+mj-cs"/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6794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2117880" y="280044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66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Puntos </a:t>
            </a:r>
            <a:br>
              <a:rPr sz="6600"/>
            </a:b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de Aprendizaje</a:t>
            </a:r>
            <a:endParaRPr lang="es-HN" sz="6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sldNum" idx="46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13C544F-E3C5-4A47-9DDB-B010A1808F81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77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2260080" y="245412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66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br>
              <a:rPr sz="3600"/>
            </a:br>
            <a:r>
              <a:rPr lang="en" sz="3600" b="1" strike="noStrike" spc="-1">
                <a:solidFill>
                  <a:srgbClr val="25212A"/>
                </a:solidFill>
                <a:latin typeface="Oswald"/>
                <a:ea typeface="Oswald"/>
              </a:rPr>
              <a:t>1.   </a:t>
            </a:r>
            <a:br>
              <a:rPr sz="3600"/>
            </a:br>
            <a:r>
              <a:rPr lang="en" sz="3600" b="1" strike="noStrike" spc="-1">
                <a:solidFill>
                  <a:srgbClr val="25212A"/>
                </a:solidFill>
                <a:latin typeface="Oswald"/>
                <a:ea typeface="Oswald"/>
              </a:rPr>
              <a:t>2.</a:t>
            </a:r>
            <a:br>
              <a:rPr sz="3600"/>
            </a:br>
            <a:r>
              <a:rPr lang="en" sz="3600" b="1" strike="noStrike" spc="-1">
                <a:solidFill>
                  <a:srgbClr val="25212A"/>
                </a:solidFill>
                <a:latin typeface="Oswald"/>
                <a:ea typeface="Oswald"/>
              </a:rPr>
              <a:t>3.</a:t>
            </a:r>
            <a:endParaRPr lang="es-HN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sldNum" idx="47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88187AE-6861-4199-8820-5F1DC87F415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78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05F3C-28B8-B300-243C-86745989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>
            <a:extLst>
              <a:ext uri="{FF2B5EF4-FFF2-40B4-BE49-F238E27FC236}">
                <a16:creationId xmlns:a16="http://schemas.microsoft.com/office/drawing/2014/main" id="{E37D3EE8-F7E6-329B-ECD5-EC6181E9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817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5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25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>
            <a:extLst>
              <a:ext uri="{FF2B5EF4-FFF2-40B4-BE49-F238E27FC236}">
                <a16:creationId xmlns:a16="http://schemas.microsoft.com/office/drawing/2014/main" id="{290614FA-90C6-F4D5-F07D-CA5802947DB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>
            <a:extLst>
              <a:ext uri="{FF2B5EF4-FFF2-40B4-BE49-F238E27FC236}">
                <a16:creationId xmlns:a16="http://schemas.microsoft.com/office/drawing/2014/main" id="{EA40D68D-D6DD-FCD4-FF43-8943149E0E2C}"/>
              </a:ext>
            </a:extLst>
          </p:cNvPr>
          <p:cNvSpPr>
            <a:spLocks noGrp="1"/>
          </p:cNvSpPr>
          <p:nvPr>
            <p:ph type="sldNum" idx="4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F5187E-8F96-4E18-9FAF-6A19CACC967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79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79EFB-5E6A-AB80-F794-D2290F29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9961E-4BA0-E0DE-85E7-541C7500E200}"/>
              </a:ext>
            </a:extLst>
          </p:cNvPr>
          <p:cNvSpPr txBox="1"/>
          <p:nvPr/>
        </p:nvSpPr>
        <p:spPr>
          <a:xfrm>
            <a:off x="3911817" y="652140"/>
            <a:ext cx="485775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5000" b="1" i="0" u="none" strike="noStrike" kern="1200" cap="none" spc="-1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Oswald"/>
                <a:ea typeface="Oswald"/>
                <a:cs typeface="+mj-cs"/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05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ACF06-5E96-0FF8-5D36-3E29C2834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>
            <a:extLst>
              <a:ext uri="{FF2B5EF4-FFF2-40B4-BE49-F238E27FC236}">
                <a16:creationId xmlns:a16="http://schemas.microsoft.com/office/drawing/2014/main" id="{3C0560B4-2366-D9C4-7A15-552A1B05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780" y="3963960"/>
            <a:ext cx="6065640" cy="682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4400" dirty="0"/>
            </a:br>
            <a:r>
              <a:rPr lang="en-US" sz="9600" b="1" strike="noStrike" spc="-1" dirty="0">
                <a:solidFill>
                  <a:schemeClr val="dk1"/>
                </a:solidFill>
                <a:latin typeface="Oswald"/>
                <a:ea typeface="Oswald"/>
              </a:rPr>
              <a:t> </a:t>
            </a:r>
            <a:endParaRPr lang="es-HN" sz="9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>
            <a:extLst>
              <a:ext uri="{FF2B5EF4-FFF2-40B4-BE49-F238E27FC236}">
                <a16:creationId xmlns:a16="http://schemas.microsoft.com/office/drawing/2014/main" id="{70AA03C6-9E19-7D3E-625C-7DC93617FCFD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B844D76-2758-412E-B653-25915F2F628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CEE982-A179-2E6B-57A6-2FECDA1B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5787" y="-7144"/>
            <a:ext cx="10299486" cy="51497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7BF11CF-4DD2-1175-3A24-55B797139EBF}"/>
              </a:ext>
            </a:extLst>
          </p:cNvPr>
          <p:cNvSpPr txBox="1"/>
          <p:nvPr/>
        </p:nvSpPr>
        <p:spPr>
          <a:xfrm>
            <a:off x="7429500" y="3963960"/>
            <a:ext cx="210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R: 1,609 km/h</a:t>
            </a:r>
          </a:p>
          <a:p>
            <a:r>
              <a:rPr lang="es-ES" dirty="0">
                <a:solidFill>
                  <a:schemeClr val="bg1"/>
                </a:solidFill>
              </a:rPr>
              <a:t>T:  107,000 km/h</a:t>
            </a:r>
            <a:endParaRPr lang="es-H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274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2855520" y="189288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7200" b="1" strike="noStrike" spc="-1">
                <a:solidFill>
                  <a:srgbClr val="25212A"/>
                </a:solidFill>
                <a:latin typeface="Oswald"/>
                <a:ea typeface="Oswald"/>
              </a:rPr>
              <a:t>PRAXIS  </a:t>
            </a:r>
            <a:endParaRPr lang="es-HN" sz="7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sldNum" idx="49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893854E-01D3-4CA5-AD56-D679D9B2D3DF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80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3806640" y="199188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7200" b="1" strike="noStrike" spc="-1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7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sldNum" idx="50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49E29CD-10FE-4F6D-96B7-30ED71AC6F5F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81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5146158" cy="5143500"/>
          </a:xfrm>
          <a:prstGeom prst="rect">
            <a:avLst/>
          </a:prstGeom>
          <a:ln w="0">
            <a:noFill/>
          </a:ln>
        </p:spPr>
      </p:pic>
      <p:sp>
        <p:nvSpPr>
          <p:cNvPr id="361" name="TextBox 9"/>
          <p:cNvSpPr/>
          <p:nvPr/>
        </p:nvSpPr>
        <p:spPr>
          <a:xfrm>
            <a:off x="5770800" y="1930320"/>
            <a:ext cx="48052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200" b="1" strike="noStrike" spc="-1">
                <a:solidFill>
                  <a:srgbClr val="000000"/>
                </a:solidFill>
                <a:latin typeface="Oswald"/>
                <a:ea typeface="Arial"/>
              </a:rPr>
              <a:t>3P</a:t>
            </a:r>
            <a:r>
              <a:rPr lang="en-US" sz="7200" b="0" strike="noStrike" spc="-1">
                <a:solidFill>
                  <a:srgbClr val="000000"/>
                </a:solidFill>
                <a:latin typeface="Oswald"/>
                <a:ea typeface="Arial"/>
              </a:rPr>
              <a:t> </a:t>
            </a:r>
            <a:endParaRPr lang="es-HN" sz="7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2645280" y="371520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66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Proyecto</a:t>
            </a:r>
            <a:br>
              <a:rPr sz="6600"/>
            </a:b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Práctico</a:t>
            </a:r>
            <a:br>
              <a:rPr sz="6600"/>
            </a:b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Personal</a:t>
            </a:r>
            <a:br>
              <a:rPr sz="6600"/>
            </a:br>
            <a:r>
              <a:rPr lang="en" sz="6600" b="1" strike="noStrike" spc="-1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6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sldNum" idx="51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5A3D8F3-3A12-4207-BD0B-57AE6A23EDA9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82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2297880" y="342000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5400" b="1" strike="noStrike" spc="-1">
                <a:solidFill>
                  <a:srgbClr val="25212A"/>
                </a:solidFill>
                <a:latin typeface="Oswald"/>
                <a:ea typeface="Oswald"/>
              </a:rPr>
              <a:t>1 concepto para  poner en práctica en próximos 30 días</a:t>
            </a:r>
            <a:endParaRPr lang="es-HN" sz="5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subTitle"/>
          </p:nvPr>
        </p:nvSpPr>
        <p:spPr>
          <a:xfrm>
            <a:off x="-1191240" y="15696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 </a:t>
            </a:r>
            <a:r>
              <a:rPr lang="e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sldNum" idx="52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E46AC2C-F6D4-4486-92EF-B3F76E13AB96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83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689A8-D9A1-B919-84DA-3EE624790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BFB6A-060A-8376-25AB-17320488E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200025"/>
            <a:ext cx="3819525" cy="42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447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CE76-B9A4-A000-643C-52A42056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FED-7EAD-D3FB-74E2-3E4EE3040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0891" y="997566"/>
            <a:ext cx="7413109" cy="1102519"/>
          </a:xfrm>
        </p:spPr>
        <p:txBody>
          <a:bodyPr>
            <a:normAutofit fontScale="90000"/>
          </a:bodyPr>
          <a:lstStyle/>
          <a:p>
            <a:br>
              <a:rPr lang="en-US" sz="6000" dirty="0"/>
            </a:br>
            <a:br>
              <a:rPr lang="en-US" sz="6000" dirty="0"/>
            </a:br>
            <a:r>
              <a:rPr lang="en-US" sz="6000" dirty="0">
                <a:latin typeface="Oswald" panose="00000500000000000000" pitchFamily="2" charset="0"/>
              </a:rPr>
              <a:t> 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>
                <a:latin typeface="Oswald" panose="00000500000000000000" pitchFamily="2" charset="0"/>
              </a:rPr>
              <a:t>Meta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 err="1">
                <a:latin typeface="Oswald" panose="00000500000000000000" pitchFamily="2" charset="0"/>
              </a:rPr>
              <a:t>Estrategia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 err="1">
                <a:latin typeface="Oswald" panose="00000500000000000000" pitchFamily="2" charset="0"/>
              </a:rPr>
              <a:t>Ejecución</a:t>
            </a:r>
            <a:r>
              <a:rPr lang="en-US" sz="6000" dirty="0">
                <a:latin typeface="Oswald" panose="00000500000000000000" pitchFamily="2" charset="0"/>
              </a:rPr>
              <a:t> del Plan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 err="1">
                <a:latin typeface="Oswald" panose="00000500000000000000" pitchFamily="2" charset="0"/>
              </a:rPr>
              <a:t>Libreta</a:t>
            </a:r>
            <a:r>
              <a:rPr lang="en-US" sz="6000" dirty="0">
                <a:latin typeface="Oswald" panose="00000500000000000000" pitchFamily="2" charset="0"/>
              </a:rPr>
              <a:t> de </a:t>
            </a:r>
            <a:r>
              <a:rPr lang="en-US" sz="6000" dirty="0" err="1">
                <a:latin typeface="Oswald" panose="00000500000000000000" pitchFamily="2" charset="0"/>
              </a:rPr>
              <a:t>Calificaciones</a:t>
            </a:r>
            <a:endParaRPr lang="es-HN" sz="8025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260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03748" y="1329613"/>
            <a:ext cx="507656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/>
              <a:t>19</a:t>
            </a:r>
          </a:p>
          <a:p>
            <a:r>
              <a:rPr lang="en-US" sz="4950" b="1" i="1" dirty="0"/>
              <a:t>Felicidad</a:t>
            </a:r>
            <a:endParaRPr lang="es-HN" sz="4950" b="1" i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925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6A78E-FB75-8052-D288-C867887F2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CF2B2A-CC07-567E-DC97-ADD47A5F1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200025"/>
            <a:ext cx="3819525" cy="42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86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119AB-2979-B4DC-EC3F-E407375D2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36CA0-602E-F1B0-B15F-696655DC3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591" y="1159491"/>
            <a:ext cx="5829300" cy="1102519"/>
          </a:xfrm>
        </p:spPr>
        <p:txBody>
          <a:bodyPr>
            <a:normAutofit fontScale="90000"/>
          </a:bodyPr>
          <a:lstStyle/>
          <a:p>
            <a:br>
              <a:rPr lang="en-US" sz="6000" dirty="0"/>
            </a:br>
            <a:br>
              <a:rPr lang="en-US" sz="6000" dirty="0"/>
            </a:br>
            <a:r>
              <a:rPr lang="en-US" sz="6000" dirty="0">
                <a:latin typeface="Oswald" panose="00000500000000000000" pitchFamily="2" charset="0"/>
              </a:rPr>
              <a:t> 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 err="1">
                <a:latin typeface="Oswald" panose="00000500000000000000" pitchFamily="2" charset="0"/>
              </a:rPr>
              <a:t>Entender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>
                <a:latin typeface="Oswald" panose="00000500000000000000" pitchFamily="2" charset="0"/>
              </a:rPr>
              <a:t>Hacer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 err="1">
                <a:latin typeface="Oswald" panose="00000500000000000000" pitchFamily="2" charset="0"/>
              </a:rPr>
              <a:t>Enseñar</a:t>
            </a:r>
            <a:br>
              <a:rPr lang="en-US" sz="6000" dirty="0">
                <a:latin typeface="Oswald" panose="00000500000000000000" pitchFamily="2" charset="0"/>
              </a:rPr>
            </a:br>
            <a:r>
              <a:rPr lang="en-US" sz="6000" dirty="0">
                <a:latin typeface="Oswald" panose="00000500000000000000" pitchFamily="2" charset="0"/>
              </a:rPr>
              <a:t>Kaizen</a:t>
            </a:r>
            <a:endParaRPr lang="es-HN" sz="8025" dirty="0">
              <a:latin typeface="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385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28EDD-872A-6ADC-A147-21907FCD6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>
            <a:extLst>
              <a:ext uri="{FF2B5EF4-FFF2-40B4-BE49-F238E27FC236}">
                <a16:creationId xmlns:a16="http://schemas.microsoft.com/office/drawing/2014/main" id="{CA1A0CE7-C1F0-8942-1F31-8AA9E3564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817" y="3332160"/>
            <a:ext cx="5801760" cy="115920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s-HN" sz="4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5000" b="1" strike="noStrike" spc="-1" dirty="0">
                <a:solidFill>
                  <a:srgbClr val="25212A"/>
                </a:solidFill>
                <a:latin typeface="Oswald"/>
                <a:ea typeface="Oswald"/>
              </a:rPr>
              <a:t> </a:t>
            </a:r>
            <a:endParaRPr lang="es-HN" sz="25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>
            <a:extLst>
              <a:ext uri="{FF2B5EF4-FFF2-40B4-BE49-F238E27FC236}">
                <a16:creationId xmlns:a16="http://schemas.microsoft.com/office/drawing/2014/main" id="{F2838C97-8428-39DD-F86F-57C4ACDDABD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805040" y="3313800"/>
            <a:ext cx="5801760" cy="7840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s-HN" sz="1800" b="0" i="1" strike="noStrike" spc="-1">
                <a:solidFill>
                  <a:srgbClr val="666666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>
            <a:extLst>
              <a:ext uri="{FF2B5EF4-FFF2-40B4-BE49-F238E27FC236}">
                <a16:creationId xmlns:a16="http://schemas.microsoft.com/office/drawing/2014/main" id="{4DD70E51-0A4F-2C12-C552-2EB48DC4C384}"/>
              </a:ext>
            </a:extLst>
          </p:cNvPr>
          <p:cNvSpPr>
            <a:spLocks noGrp="1"/>
          </p:cNvSpPr>
          <p:nvPr>
            <p:ph type="sldNum" idx="48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F5187E-8F96-4E18-9FAF-6A19CACC967E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89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92AD6-D4F8-A287-63DF-1D8A3BE7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C98DA-E12F-889F-DE76-36C0FAF8C771}"/>
              </a:ext>
            </a:extLst>
          </p:cNvPr>
          <p:cNvSpPr txBox="1"/>
          <p:nvPr/>
        </p:nvSpPr>
        <p:spPr>
          <a:xfrm>
            <a:off x="3911817" y="652140"/>
            <a:ext cx="485775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5000" b="1" i="0" u="none" strike="noStrike" kern="1200" cap="none" spc="-1" normalizeH="0" baseline="0" noProof="0" dirty="0">
                <a:ln>
                  <a:noFill/>
                </a:ln>
                <a:solidFill>
                  <a:srgbClr val="25212A"/>
                </a:solidFill>
                <a:effectLst/>
                <a:uLnTx/>
                <a:uFillTx/>
                <a:latin typeface="Oswald"/>
                <a:ea typeface="Oswald"/>
                <a:cs typeface="+mj-cs"/>
              </a:rPr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19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4C80A-DB4F-3507-86D4-3D91A0669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>
            <a:extLst>
              <a:ext uri="{FF2B5EF4-FFF2-40B4-BE49-F238E27FC236}">
                <a16:creationId xmlns:a16="http://schemas.microsoft.com/office/drawing/2014/main" id="{4D8C1C46-1FA1-B41A-ECFF-9613142D2649}"/>
              </a:ext>
            </a:extLst>
          </p:cNvPr>
          <p:cNvSpPr>
            <a:spLocks noGrp="1"/>
          </p:cNvSpPr>
          <p:nvPr>
            <p:ph type="sldNum" idx="8"/>
          </p:nvPr>
        </p:nvSpPr>
        <p:spPr>
          <a:xfrm>
            <a:off x="4297680" y="4646880"/>
            <a:ext cx="547920" cy="49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76F612D8-60D2-404A-8FBD-096063B824EB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9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B09B5F-4A77-0258-074F-8D6AA106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66181"/>
            <a:ext cx="9144000" cy="66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25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02A31B-481D-12ED-777D-D741CF43E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78"/>
            <a:ext cx="9144000" cy="5125621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F43CAC-680D-4CA2-8E35-D5F56E532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139" y="228599"/>
            <a:ext cx="3484824" cy="45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270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Box 4"/>
          <p:cNvSpPr/>
          <p:nvPr/>
        </p:nvSpPr>
        <p:spPr>
          <a:xfrm>
            <a:off x="3161160" y="2941339"/>
            <a:ext cx="610452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i="1" u="sng" strike="noStrike" spc="-1" dirty="0">
                <a:solidFill>
                  <a:schemeClr val="dk1"/>
                </a:solidFill>
                <a:uFillTx/>
                <a:latin typeface="Arial"/>
                <a:ea typeface="Arial"/>
                <a:hlinkClick r:id="rId2"/>
              </a:rPr>
              <a:t>@jorgemzelaya</a:t>
            </a:r>
            <a:endParaRPr lang="es-HN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1" name="Picture 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61160" y="1342440"/>
            <a:ext cx="1505520" cy="150552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E407B0-79E5-8A6C-A81D-B18BE2666B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551" y="1342440"/>
            <a:ext cx="1493190" cy="14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94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7E0456-D0B8-E277-DAAB-0C5DF984D5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D3FB82-EE28-8F93-AAC7-19A36CAE95B0}"/>
              </a:ext>
            </a:extLst>
          </p:cNvPr>
          <p:cNvSpPr txBox="1"/>
          <p:nvPr/>
        </p:nvSpPr>
        <p:spPr>
          <a:xfrm>
            <a:off x="3625702" y="116958"/>
            <a:ext cx="5826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www.jorgemanuelzelaya.com</a:t>
            </a:r>
            <a:endParaRPr kumimoji="0" lang="es-HN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ldNum" idx="55"/>
          </p:nvPr>
        </p:nvSpPr>
        <p:spPr>
          <a:xfrm>
            <a:off x="7899480" y="4098600"/>
            <a:ext cx="547920" cy="392760"/>
          </a:xfrm>
          <a:prstGeom prst="rect">
            <a:avLst/>
          </a:prstGeom>
          <a:noFill/>
          <a:ln w="0">
            <a:noFill/>
          </a:ln>
        </p:spPr>
        <p:txBody>
          <a:bodyPr lIns="90000" tIns="91440" rIns="9000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" sz="1200" b="0" strike="noStrike" spc="-1">
                <a:solidFill>
                  <a:srgbClr val="666666"/>
                </a:solidFill>
                <a:latin typeface="Tinos"/>
                <a:ea typeface="Tino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B59DCA7-688D-45AF-8896-B46E7ED5EF13}" type="slidenum">
              <a:rPr lang="en" sz="1200" b="0" strike="noStrike" spc="-1">
                <a:solidFill>
                  <a:srgbClr val="666666"/>
                </a:solidFill>
                <a:latin typeface="Tinos"/>
                <a:ea typeface="Tinos"/>
              </a:rPr>
              <a:t>94</a:t>
            </a:fld>
            <a:endParaRPr lang="es-HN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4" name="Google Shape;257;p35"/>
          <p:cNvSpPr/>
          <p:nvPr/>
        </p:nvSpPr>
        <p:spPr>
          <a:xfrm>
            <a:off x="5051880" y="1082880"/>
            <a:ext cx="2955960" cy="2955960"/>
          </a:xfrm>
          <a:prstGeom prst="rect">
            <a:avLst/>
          </a:prstGeom>
          <a:solidFill>
            <a:srgbClr val="000000">
              <a:alpha val="1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s-HN" sz="1400" b="0" strike="noStrike" spc="-1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385" name="Google Shape;258;p35" descr="photo-1434030216411-0b793f4b417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27840" y="1158840"/>
            <a:ext cx="2746080" cy="2746080"/>
          </a:xfrm>
          <a:prstGeom prst="rect">
            <a:avLst/>
          </a:prstGeom>
          <a:ln w="114300">
            <a:solidFill>
              <a:srgbClr val="FFFFFF"/>
            </a:solidFill>
            <a:miter/>
          </a:ln>
        </p:spPr>
      </p:pic>
      <p:sp>
        <p:nvSpPr>
          <p:cNvPr id="386" name="PlaceHolder 2"/>
          <p:cNvSpPr>
            <a:spLocks noGrp="1"/>
          </p:cNvSpPr>
          <p:nvPr>
            <p:ph type="title"/>
          </p:nvPr>
        </p:nvSpPr>
        <p:spPr>
          <a:xfrm>
            <a:off x="1290240" y="567720"/>
            <a:ext cx="4602960" cy="115920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1" strike="noStrike" spc="-1">
                <a:solidFill>
                  <a:srgbClr val="25212A"/>
                </a:solidFill>
                <a:latin typeface="Oswald"/>
                <a:ea typeface="Oswald"/>
              </a:rPr>
              <a:t>¡GRACIAS!</a:t>
            </a:r>
            <a:endParaRPr lang="es-HN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subTitle"/>
          </p:nvPr>
        </p:nvSpPr>
        <p:spPr>
          <a:xfrm>
            <a:off x="1544760" y="2224440"/>
            <a:ext cx="3233520" cy="168012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indent="0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s-HN" sz="1800" b="1" strike="noStrike" spc="-1">
                <a:solidFill>
                  <a:srgbClr val="25212A"/>
                </a:solidFill>
                <a:latin typeface="Tinos"/>
                <a:ea typeface="Tinos"/>
              </a:rPr>
              <a:t> </a:t>
            </a:r>
            <a:endParaRPr lang="es-HN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8" name="Picture 1"/>
          <p:cNvPicPr/>
          <p:nvPr/>
        </p:nvPicPr>
        <p:blipFill>
          <a:blip r:embed="rId3"/>
          <a:stretch/>
        </p:blipFill>
        <p:spPr>
          <a:xfrm>
            <a:off x="2631240" y="1618920"/>
            <a:ext cx="879480" cy="1720440"/>
          </a:xfrm>
          <a:prstGeom prst="rect">
            <a:avLst/>
          </a:prstGeom>
          <a:ln w="0">
            <a:noFill/>
          </a:ln>
        </p:spPr>
      </p:pic>
      <p:sp>
        <p:nvSpPr>
          <p:cNvPr id="389" name="CuadroTexto 2"/>
          <p:cNvSpPr/>
          <p:nvPr/>
        </p:nvSpPr>
        <p:spPr>
          <a:xfrm>
            <a:off x="1280880" y="3608640"/>
            <a:ext cx="6995520" cy="85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s-HN" sz="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HN" sz="1400" b="1" strike="noStrike" spc="-1">
                <a:solidFill>
                  <a:schemeClr val="dk1"/>
                </a:solidFill>
                <a:latin typeface="Inconsolata"/>
                <a:ea typeface="Inconsolata"/>
              </a:rPr>
              <a:t>Contenido:</a:t>
            </a:r>
            <a:r>
              <a:rPr lang="es-HN" sz="1400" b="0" strike="noStrike" spc="-1">
                <a:solidFill>
                  <a:schemeClr val="dk1"/>
                </a:solidFill>
                <a:latin typeface="Inconsolata"/>
                <a:ea typeface="Inconsolata"/>
              </a:rPr>
              <a:t> JMZF 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HN" sz="1400" b="1" strike="noStrike" spc="-1">
                <a:solidFill>
                  <a:schemeClr val="dk1"/>
                </a:solidFill>
                <a:latin typeface="Inconsolata"/>
                <a:ea typeface="Inconsolata"/>
              </a:rPr>
              <a:t>Imágenes:</a:t>
            </a:r>
            <a:r>
              <a:rPr lang="es-HN" sz="1400" b="0" strike="noStrike" spc="-1">
                <a:solidFill>
                  <a:schemeClr val="dk1"/>
                </a:solidFill>
                <a:latin typeface="Inconsolata"/>
                <a:ea typeface="Inconsolata"/>
              </a:rPr>
              <a:t> </a:t>
            </a:r>
            <a:r>
              <a:rPr lang="es-HN" sz="1400" b="0" u="sng" strike="noStrike" spc="-1">
                <a:solidFill>
                  <a:schemeClr val="dk1"/>
                </a:solidFill>
                <a:uFillTx/>
                <a:latin typeface="Inconsolata"/>
                <a:ea typeface="Inconsolata"/>
                <a:hlinkClick r:id="rId4"/>
              </a:rPr>
              <a:t>https://unsplash.com/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HN" sz="1400" b="1" strike="noStrike" spc="-1">
                <a:solidFill>
                  <a:schemeClr val="dk1"/>
                </a:solidFill>
                <a:latin typeface="Inconsolata"/>
                <a:ea typeface="Inconsolata"/>
              </a:rPr>
              <a:t>Diapositivas: </a:t>
            </a:r>
            <a:r>
              <a:rPr lang="es-HN" sz="1400" b="0" u="sng" strike="noStrike" spc="-1">
                <a:solidFill>
                  <a:schemeClr val="dk1"/>
                </a:solidFill>
                <a:uFillTx/>
                <a:latin typeface="Inconsolata"/>
                <a:ea typeface="Inconsolata"/>
                <a:hlinkClick r:id="rId5"/>
              </a:rPr>
              <a:t>https://www.slidescarnival.com/</a:t>
            </a:r>
            <a:endParaRPr lang="es-HN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7664</TotalTime>
  <Words>693</Words>
  <Application>Microsoft Office PowerPoint</Application>
  <PresentationFormat>Presentación en pantalla (16:9)</PresentationFormat>
  <Paragraphs>283</Paragraphs>
  <Slides>94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94</vt:i4>
      </vt:variant>
    </vt:vector>
  </HeadingPairs>
  <TitlesOfParts>
    <vt:vector size="113" baseType="lpstr">
      <vt:lpstr>__Poppins_bba196</vt:lpstr>
      <vt:lpstr>Arial</vt:lpstr>
      <vt:lpstr>Arial</vt:lpstr>
      <vt:lpstr>Calibri</vt:lpstr>
      <vt:lpstr>Candara</vt:lpstr>
      <vt:lpstr>Gadugi</vt:lpstr>
      <vt:lpstr>Inconsolata</vt:lpstr>
      <vt:lpstr>Montserrat</vt:lpstr>
      <vt:lpstr>Oswald</vt:lpstr>
      <vt:lpstr>Patrick Hand</vt:lpstr>
      <vt:lpstr>Symbol</vt:lpstr>
      <vt:lpstr>Teko</vt:lpstr>
      <vt:lpstr>Times New Roman</vt:lpstr>
      <vt:lpstr>Tinos</vt:lpstr>
      <vt:lpstr>Wingdings</vt:lpstr>
      <vt:lpstr>Quintus template</vt:lpstr>
      <vt:lpstr>Quintus template</vt:lpstr>
      <vt:lpstr>Quintus template</vt:lpstr>
      <vt:lpstr>Quintus template</vt:lpstr>
      <vt:lpstr>   HOY JUEVES 11 DE SEPTIEMBRE DE  2025 (254/ 69.59%)</vt:lpstr>
      <vt:lpstr>  </vt:lpstr>
      <vt:lpstr> </vt:lpstr>
      <vt:lpstr>Presentación de PowerPoint</vt:lpstr>
      <vt:lpstr>COMPETENCIAS CLAVES </vt:lpstr>
      <vt:lpstr>Presentación de PowerPoint</vt:lpstr>
      <vt:lpstr>Presentación de PowerPoint</vt:lpstr>
      <vt:lpstr>  </vt:lpstr>
      <vt:lpstr>Presentación de PowerPoint</vt:lpstr>
      <vt:lpstr>Presentación de PowerPoint</vt:lpstr>
      <vt:lpstr>LINDA EXPERIENCIA DE APRENDIZAJE  LEA</vt:lpstr>
      <vt:lpstr>AUTO</vt:lpstr>
      <vt:lpstr>Presentación de PowerPoint</vt:lpstr>
      <vt:lpstr>AUTO-Reflexión   AUTO-Motivación  AUTO-Disciplina</vt:lpstr>
      <vt:lpstr>META DE HOY</vt:lpstr>
      <vt:lpstr>   </vt:lpstr>
      <vt:lpstr>Presentación de PowerPoint</vt:lpstr>
      <vt:lpstr>Presentación de PowerPoint</vt:lpstr>
      <vt:lpstr>IN-        FORMACIÓN              FORMACIÓN TRANS- FORMACIÓN    </vt:lpstr>
      <vt:lpstr>Presentación de PowerPoint</vt:lpstr>
      <vt:lpstr>Presentación de PowerPoint</vt:lpstr>
      <vt:lpstr>  </vt:lpstr>
      <vt:lpstr>  </vt:lpstr>
      <vt:lpstr> 21%</vt:lpstr>
      <vt:lpstr>   </vt:lpstr>
      <vt:lpstr>   </vt:lpstr>
      <vt:lpstr> 50%,75%,90%</vt:lpstr>
      <vt:lpstr> ¿Problema  o Reto? </vt:lpstr>
      <vt:lpstr>EL ALGORITMO CLAVE PARA ALCANZAR METAS ….</vt:lpstr>
      <vt:lpstr>Presentación de PowerPoint</vt:lpstr>
      <vt:lpstr> ALGORITMO CLAVE CORRECTO   ES :  </vt:lpstr>
      <vt:lpstr>   PENSAMIENTO SENTIMIENTO ACCIÓN  RESULTADO  </vt:lpstr>
      <vt:lpstr>   PE-S-A-R</vt:lpstr>
      <vt:lpstr>Presentación de PowerPoint</vt:lpstr>
      <vt:lpstr>Viktor Frankl (1905-1997)  </vt:lpstr>
      <vt:lpstr>Presentación de PowerPoint</vt:lpstr>
      <vt:lpstr>TALENTO -DESTREZA/HABILIDAD - COMPETENCIAS -   </vt:lpstr>
      <vt:lpstr>UP-SKILLING VS RE-SKILLING</vt:lpstr>
      <vt:lpstr>Presentación de PowerPoint</vt:lpstr>
      <vt:lpstr>Presentación de PowerPoint</vt:lpstr>
      <vt:lpstr>Presentación de PowerPoint</vt:lpstr>
      <vt:lpstr>Presentación de PowerPoint</vt:lpstr>
      <vt:lpstr>LAS 5 COMPETENCIAS  CLAVES</vt:lpstr>
      <vt:lpstr>Presentación de PowerPoint</vt:lpstr>
      <vt:lpstr>SER ALGUIEN ANTES DE VENDER ALGO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TÉCNICAS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INTELIGENCIA ARTIFICIAL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Antes de terminar…</vt:lpstr>
      <vt:lpstr>5 HÁBITOS PARA 2025</vt:lpstr>
      <vt:lpstr>Presentación de PowerPoint</vt:lpstr>
      <vt:lpstr>TR3S</vt:lpstr>
      <vt:lpstr>  </vt:lpstr>
      <vt:lpstr> Puntos  de Aprendizaje</vt:lpstr>
      <vt:lpstr>  1.    2. 3.</vt:lpstr>
      <vt:lpstr>  </vt:lpstr>
      <vt:lpstr> PRAXIS  </vt:lpstr>
      <vt:lpstr>  </vt:lpstr>
      <vt:lpstr> Proyecto Práctico Personal  </vt:lpstr>
      <vt:lpstr>1 concepto para  poner en práctica en próximos 30 días</vt:lpstr>
      <vt:lpstr>Presentación de PowerPoint</vt:lpstr>
      <vt:lpstr>    Meta Estrategia Ejecución del Plan Libreta de Calificaciones</vt:lpstr>
      <vt:lpstr>Presentación de PowerPoint</vt:lpstr>
      <vt:lpstr>Presentación de PowerPoint</vt:lpstr>
      <vt:lpstr>    Entender Hacer Enseñar Kaizen</vt:lpstr>
      <vt:lpstr>  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subject/>
  <dc:creator>jorge</dc:creator>
  <dc:description/>
  <cp:lastModifiedBy>Jorge Manuel Zelaya Fajardo</cp:lastModifiedBy>
  <cp:revision>344</cp:revision>
  <dcterms:modified xsi:type="dcterms:W3CDTF">2025-11-05T03:09:40Z</dcterms:modified>
  <dc:language>es-HN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61</vt:i4>
  </property>
  <property fmtid="{D5CDD505-2E9C-101B-9397-08002B2CF9AE}" pid="4" name="PresentationFormat">
    <vt:lpwstr>On-screen Show (16:9)</vt:lpwstr>
  </property>
  <property fmtid="{D5CDD505-2E9C-101B-9397-08002B2CF9AE}" pid="5" name="Slides">
    <vt:i4>69</vt:i4>
  </property>
</Properties>
</file>