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97"/>
  </p:normalViewPr>
  <p:slideViewPr>
    <p:cSldViewPr snapToGrid="0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0993A-7C21-AAEE-92B7-AB3E86ED5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85130-A668-3BBA-11C8-EA16E8962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A3396D-6DC7-025F-6163-E2AB9CC00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FC1F9C-CCB2-C428-8E54-7A23BCC17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CEFA06-1F09-21F7-8867-9C74B6B2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62092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A796DD-A0C2-61F1-45AF-0D65FBB91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3DDB9D-5449-8294-0044-65ADE7B28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09A4AD-8958-F511-E255-80AB34313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F31663-775E-F134-A69B-068A52231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5AC088-31E5-7B36-7F57-4F7504AEE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79956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566C751-CD1F-DBE4-89FC-024D5F885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3A2CBD-BDAE-2986-F24A-C389426B8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3420C6-BEC5-B307-22C4-92614570F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C1354D-8822-2952-7A0B-6813EFF3D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5DD115-DF47-9A64-FF41-BA25E81C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50250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C47BA8-68FD-D17C-446D-86C4CF511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E00F97-0C19-9646-537E-F8B4EF277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F4532F-E59A-2D5F-FDCE-4E21E23D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7C52F9-7B2B-CF0D-4C14-529DFC381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E24853-37F4-20B2-414B-7A1E5CF29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89617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19000F-2861-A629-9344-0EF7C7DD3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6DD719-5CC6-7B60-97CC-1F1E9D9E2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8A8987-544A-133C-619C-4A002C3D1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4F88BD-763F-E01B-89D5-C731FB0EB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52DA6F-3A6A-177E-DB3A-DF74B2F49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9708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B08659-8301-2574-D91A-167FC4A92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EAFC8F-E726-ADEE-0C67-EA54FFAA3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9269E9-0D79-BB32-4340-8F8FCD6D4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BAF56B-B941-BCD1-B91C-A5995D462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63406C-5179-4F47-FAA0-0D9EEC9DF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F8F058-D7B4-1C5D-DCD7-B21940DE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3513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2347F-79B1-451D-96E7-33FDA1001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4BD933-5328-BE85-FC44-60E5883CC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B3131B-3F5A-C79B-3A1A-7C6EBC6F2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F8EE5A9-078B-3B47-092D-AA46D9DDE9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8F55CE-14DD-935C-507D-FEDF8B87D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8706F20-28EE-8821-2614-35E8E58D9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DAF7883-C0A1-725D-9CC7-D2C46473B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6AC3129-0D45-9782-4EFD-F55A09C0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76121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5650FE-8CB8-71ED-C3F9-F0D21FE69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6C30619-BA42-CD0A-A2FE-C99D9B729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B3BDAF0-3DF9-7901-3765-B7DECD97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4815DB8-3645-E3B3-7611-155C574E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9744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1E6B675-C54C-930B-929F-E767CD3D7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DB9577-621F-87AB-084F-2DF8F759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8876410-DCF1-76E8-B4F5-362922A5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23441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B301C-BA1C-0F01-47BA-3AC8B79E9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AE955D-084D-986D-E51A-0D8533E20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5229D3-69E0-891E-823F-A638C2990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4D046DB-5845-3A80-0192-7B6262F8E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335AED-D1BB-B644-FB73-0678D81D4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13C125-0493-D63D-03F8-4D6EF8799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5852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C85DAA-2712-824F-4C10-AA9BEAABD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F8C27E0-E64D-67A2-2489-1D63AC15A9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3EEF01-07AA-B95E-EEDB-19EF6CF57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DA58A3-1ED1-AA20-1FE4-B520AF667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1ACEE4-5EF7-6F1E-EF2E-6922AAD42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7BDDA8-E7C5-6772-BD86-24F8164C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04781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6524BFC-A011-D8CF-915F-60C4DA72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73D58E-8BFF-D3EF-2A32-EAFE84393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4258D0-B5E9-8728-928F-89FEF98E2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3B232-32E9-2647-9C61-F27A29E3F441}" type="datetimeFigureOut">
              <a:rPr lang="es-HN" smtClean="0"/>
              <a:t>19/12/25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552053-A9F4-0F28-899F-7AB99467CF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0A71F3-3758-EB89-3781-F0470D3BB8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7217D-77A1-BB40-A49A-570839C14537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53228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E53F8F1-4D83-BF7B-1446-6FBF502C1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268" y="293637"/>
            <a:ext cx="5617933" cy="313206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2F0327F-9E23-8D38-88A8-67FD83C29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6428" y="293636"/>
            <a:ext cx="5926579" cy="3032939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117C0EA-0861-8FA6-0C7F-8867277FF0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673" y="3531425"/>
            <a:ext cx="5715000" cy="313206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B76BBA9-522A-0E69-FBC3-3DBC829843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7420" y="3442951"/>
            <a:ext cx="5244467" cy="330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410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</cp:revision>
  <dcterms:created xsi:type="dcterms:W3CDTF">2025-12-19T22:02:15Z</dcterms:created>
  <dcterms:modified xsi:type="dcterms:W3CDTF">2025-12-19T22:05:02Z</dcterms:modified>
</cp:coreProperties>
</file>