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97"/>
  </p:normalViewPr>
  <p:slideViewPr>
    <p:cSldViewPr snapToGrid="0">
      <p:cViewPr varScale="1">
        <p:scale>
          <a:sx n="90" d="100"/>
          <a:sy n="90" d="100"/>
        </p:scale>
        <p:origin x="232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533674-0935-D066-4A58-B87E064A0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C39DABC-F8CC-6874-A749-8C7FFD75B8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ABFCB2-CC80-3D17-2587-A0AEE4515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F1BF-7D0D-D44D-8619-4956D29519E7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3FF985-48C7-89E9-9E17-438A447C9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BE5FBB-33AF-2B87-BAC4-F9532FBB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54EB-1080-D948-B7C3-7E29C5DD86C2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24214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57EBFB-0537-4A06-E033-D3D7F6787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5546059-5FDC-4868-8685-39946E1FA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C7D21B-5F80-CD9E-538B-2E593821C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F1BF-7D0D-D44D-8619-4956D29519E7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881F01-D198-E987-8A1D-3F07DF501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2F0383-5F22-3BE9-4563-093FB7329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54EB-1080-D948-B7C3-7E29C5DD86C2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76288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05DCCBB-3EDE-8F02-02E9-528D6559AE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F1E62D-D882-6032-93BF-DD5F31C482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828688-7D2F-62A3-E4A6-4FD6923ED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F1BF-7D0D-D44D-8619-4956D29519E7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0299D2-3328-5FD5-D3A7-C361FF8C4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49C5D8-C328-71A6-73FD-03B03EC68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54EB-1080-D948-B7C3-7E29C5DD86C2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296886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68CB14-1FF8-BB38-0043-936785CF3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04A320-7D39-2B5F-3D96-C584426382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D09EB2-5289-1FCD-8683-6CBF22706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F1BF-7D0D-D44D-8619-4956D29519E7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38E8F2-1290-C814-5F18-0D60E4E45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A2B6D0-2417-5F98-6E6C-FB32C95AC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54EB-1080-D948-B7C3-7E29C5DD86C2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653274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06758A-3306-4353-E1B3-EFA72B1D9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C368D0B-C750-D695-42C2-EBE7B203B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6A6DF4-9B1D-62E5-523C-55D244D4F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F1BF-7D0D-D44D-8619-4956D29519E7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8EBB9F-CEE7-BD9D-0462-7E3A8D1F8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C0601F-8EC0-E57A-6E77-473958C7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54EB-1080-D948-B7C3-7E29C5DD86C2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224005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69B26D-CE9B-BFE5-7B19-287734946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B4C352-72B1-2E82-13EE-9F0ECF22B5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CE38185-EA61-5BD9-3984-27372D5A3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13C10A8-0476-3E46-1AE8-2C54CC82E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F1BF-7D0D-D44D-8619-4956D29519E7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AF5900-D33B-E25F-ED84-EB71F5363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22FD2F-8DEE-CB48-5E18-DFB8D3975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54EB-1080-D948-B7C3-7E29C5DD86C2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634283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B10BF1-EBE7-1D5E-99D9-F6C310345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08FC130-74C2-9240-C770-C5B832F6A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A790097-E43B-A73B-CBAB-DBC143506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7742F52-3267-3386-9CD5-290CAA0520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0B874EA-1A7D-C12C-F025-22FDC62C54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9520E74-7E29-B9A1-A20B-8C9F5B856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F1BF-7D0D-D44D-8619-4956D29519E7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572A8CC-7389-E10F-0735-94C898D01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CC0C813-712B-AAF9-137C-15B5F1906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54EB-1080-D948-B7C3-7E29C5DD86C2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595430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9C3F3C-634F-AF03-06E6-1C4203911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6C12ED5-6C89-E394-C745-99569F8D9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F1BF-7D0D-D44D-8619-4956D29519E7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C73D332-47E1-1FA3-C4FE-4BD5F104F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03FBBA8-32C9-9A91-18B8-741843C91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54EB-1080-D948-B7C3-7E29C5DD86C2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063883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3DD9A3-6270-F23E-927A-F734067BA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F1BF-7D0D-D44D-8619-4956D29519E7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BE8428D-5E69-AFE2-AF4C-CB29AF0F6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90633D0-307F-A508-A5CC-679AC342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54EB-1080-D948-B7C3-7E29C5DD86C2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68234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89B958-1FDC-5EFA-15AA-6492F4FF7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A9D4E3-761E-4C18-E9EE-7FCC6A972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AED72F-92D1-E7AF-C8F2-472B60628C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6A81332-772B-7FAB-855F-D5C4EF5D7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F1BF-7D0D-D44D-8619-4956D29519E7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01881F-09DD-7EFA-9781-28441F2A7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B6C54A3-BC0B-D387-8414-37C829764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54EB-1080-D948-B7C3-7E29C5DD86C2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585901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E4B1D5-D4D5-C146-1158-09294D9FF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FBCB06E-CB67-6C8D-48EE-7374193879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HN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4A66FE0-A5E8-2C12-7D26-2AD058CD7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5E33BC-AE21-063D-7E13-ECAF218DD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F1BF-7D0D-D44D-8619-4956D29519E7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10CCB07-AF78-92B4-D4E0-F83648B9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EB65F5-C49C-8A50-3E83-698A7261B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54EB-1080-D948-B7C3-7E29C5DD86C2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72523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D28D6B6-3157-0303-1B1E-45CB36765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45F3085-D15C-526C-A9D9-548ACE573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8F9347-4966-8969-F84D-8C1C1CCB88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6F1BF-7D0D-D44D-8619-4956D29519E7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8BAA26-03D2-DDB6-37DA-1ED412F438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5144B1-7B61-5D2F-FDBD-20077EB34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E54EB-1080-D948-B7C3-7E29C5DD86C2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92877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953DF4E-450C-95A7-C13A-0AC1F632A1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4436" y="1195882"/>
            <a:ext cx="2951564" cy="449481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085E037-8DC7-372C-5021-EC6219BFA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6174" y="1181595"/>
            <a:ext cx="3517256" cy="429886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D61C7840-7EFF-B05A-2F0C-39B3AA9805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6173" y="829623"/>
            <a:ext cx="3517255" cy="351971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2A9B024-50FA-4B35-FBB1-7EB8715D36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1590" y="829622"/>
            <a:ext cx="3517255" cy="351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5454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1</cp:revision>
  <dcterms:created xsi:type="dcterms:W3CDTF">2025-12-19T22:12:43Z</dcterms:created>
  <dcterms:modified xsi:type="dcterms:W3CDTF">2025-12-19T22:18:12Z</dcterms:modified>
</cp:coreProperties>
</file>