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66" r:id="rId2"/>
    <p:sldId id="332" r:id="rId3"/>
    <p:sldId id="333" r:id="rId4"/>
    <p:sldId id="335" r:id="rId5"/>
    <p:sldId id="336" r:id="rId6"/>
    <p:sldId id="339" r:id="rId7"/>
    <p:sldId id="343" r:id="rId8"/>
    <p:sldId id="344" r:id="rId9"/>
    <p:sldId id="359" r:id="rId10"/>
    <p:sldId id="271" r:id="rId11"/>
  </p:sldIdLst>
  <p:sldSz cx="12192000" cy="6858000"/>
  <p:notesSz cx="7315200" cy="96012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Open Sans Extrabold" panose="020B0604020202020204" charset="0"/>
      <p:bold r:id="rId23"/>
      <p:boldItalic r:id="rId24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0494309743" initials="5" lastIdx="2" clrIdx="0">
    <p:extLst>
      <p:ext uri="{19B8F6BF-5375-455C-9EA6-DF929625EA0E}">
        <p15:presenceInfo xmlns:p15="http://schemas.microsoft.com/office/powerpoint/2012/main" userId="2d160044e95b1c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3955" autoAdjust="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14T09:35:52.591" idx="2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B115D-04A1-449D-93B6-261002223EE3}" type="datetimeFigureOut">
              <a:rPr lang="es-HN" smtClean="0"/>
              <a:t>23/9/2024</a:t>
            </a:fld>
            <a:endParaRPr lang="es-HN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E440-AA83-4388-8903-35186E95135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0056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95F57-F183-C704-DF76-A782B373C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FEC52-7C74-B316-9BBE-D9FEDC4BA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117C8-939A-EC2B-0F99-C5D4A1FC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D916-1204-5F46-BDD2-7DE8A18E7723}" type="datetimeFigureOut">
              <a:rPr lang="x-none" smtClean="0"/>
              <a:t>23/9/2024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C910B-9EFF-4A17-D1F1-F4083FB7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EA6D3-31E2-EF1F-3E10-E18A6610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A68C-453E-884E-BFCD-E9DF66C18DC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580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98C9-4171-A299-13A5-620CB08B2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E58693-F27A-8046-5B84-DF7E753CD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6F06B-FA70-EC49-C48E-20ADC6C60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12B55-CCB3-D306-1D94-A5D29E42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D916-1204-5F46-BDD2-7DE8A18E7723}" type="datetimeFigureOut">
              <a:rPr lang="x-none" smtClean="0"/>
              <a:t>23/9/2024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4BBC9-8FA0-9B96-1911-5B79F806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DD74D-0274-A875-33F4-790778B2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A68C-453E-884E-BFCD-E9DF66C18DC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339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ACC2A-8FFF-B20C-A57E-822ED91D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A2A69-4011-16BB-5C44-5F139CC05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43D97-1EE0-EBA9-24AA-8F002A1B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D916-1204-5F46-BDD2-7DE8A18E7723}" type="datetimeFigureOut">
              <a:rPr lang="x-none" smtClean="0"/>
              <a:t>23/9/2024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D5E60-260D-8842-7109-AC623F2C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17A3A-9EE5-BD42-7099-6A1F00E8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A68C-453E-884E-BFCD-E9DF66C18DC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788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6BD30-558B-D8F2-76D0-C970F0E8A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3CAA2-469F-543E-0DD1-0DB650383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48CD8-7AF6-E105-A2CB-8E2A9B5F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D916-1204-5F46-BDD2-7DE8A18E7723}" type="datetimeFigureOut">
              <a:rPr lang="x-none" smtClean="0"/>
              <a:t>23/9/2024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7FB79-DF28-1163-D8C8-63D66A0F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42E49-A8B8-99A3-3134-D248CAB5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A68C-453E-884E-BFCD-E9DF66C18DC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928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1A83309C-63B2-4CB7-A67F-DCA816275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3948" y="-144378"/>
            <a:ext cx="12445949" cy="7075952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589F4D9-275B-4AA1-B4E3-09E2B4471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77000"/>
          </a:blip>
          <a:srcRect l="2115" t="1125" r="46998"/>
          <a:stretch/>
        </p:blipFill>
        <p:spPr>
          <a:xfrm>
            <a:off x="5843366" y="0"/>
            <a:ext cx="6348633" cy="6931573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8FED262-9F35-41F7-96E9-8E8A47179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6731" y="2502316"/>
            <a:ext cx="5596557" cy="1492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9DF85D-AA76-BDB6-F97C-C99F57A5D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92218"/>
            <a:ext cx="4784678" cy="1325563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err="1"/>
              <a:t>Disponibilidad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*</a:t>
            </a:r>
            <a:r>
              <a:rPr lang="en-US" dirty="0" err="1"/>
              <a:t>Coloque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lugar</a:t>
            </a:r>
            <a:r>
              <a:rPr lang="en-US" dirty="0"/>
              <a:t>*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DE589-DD5C-F79E-E306-CB06A878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D916-1204-5F46-BDD2-7DE8A18E7723}" type="datetimeFigureOut">
              <a:rPr lang="x-none" smtClean="0"/>
              <a:t>23/9/2024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EB372-B883-268B-317D-501C7B02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C1A74-6E58-8D5C-E515-BAEEE83A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A68C-453E-884E-BFCD-E9DF66C18DC2}" type="slidenum">
              <a:rPr lang="x-none" smtClean="0"/>
              <a:t>‹Nº›</a:t>
            </a:fld>
            <a:endParaRPr lang="x-none"/>
          </a:p>
        </p:txBody>
      </p:sp>
      <p:cxnSp>
        <p:nvCxnSpPr>
          <p:cNvPr id="10" name="Straight Connector 6">
            <a:extLst>
              <a:ext uri="{FF2B5EF4-FFF2-40B4-BE49-F238E27FC236}">
                <a16:creationId xmlns:a16="http://schemas.microsoft.com/office/drawing/2014/main" id="{7479636C-0346-47CB-A91F-30CDC6471EFB}"/>
              </a:ext>
            </a:extLst>
          </p:cNvPr>
          <p:cNvCxnSpPr/>
          <p:nvPr userDrawn="1"/>
        </p:nvCxnSpPr>
        <p:spPr>
          <a:xfrm>
            <a:off x="763366" y="3793066"/>
            <a:ext cx="508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77E4BBE-01B9-4902-AB9B-48E63BA59CC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998547"/>
            <a:ext cx="4791028" cy="65127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BANDERINES/ OBS</a:t>
            </a:r>
          </a:p>
        </p:txBody>
      </p:sp>
    </p:spTree>
    <p:extLst>
      <p:ext uri="{BB962C8B-B14F-4D97-AF65-F5344CB8AC3E}">
        <p14:creationId xmlns:p14="http://schemas.microsoft.com/office/powerpoint/2010/main" val="390453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EFD05E7D-7A9A-4C35-966F-2870E0048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4379" y="-250257"/>
            <a:ext cx="12336379" cy="7108257"/>
          </a:xfrm>
          <a:prstGeom prst="rect">
            <a:avLst/>
          </a:prstGeom>
        </p:spPr>
      </p:pic>
      <p:cxnSp>
        <p:nvCxnSpPr>
          <p:cNvPr id="10" name="Straight Connector 6">
            <a:extLst>
              <a:ext uri="{FF2B5EF4-FFF2-40B4-BE49-F238E27FC236}">
                <a16:creationId xmlns:a16="http://schemas.microsoft.com/office/drawing/2014/main" id="{C80523F0-DD67-43C4-A115-28FA7C503A2B}"/>
              </a:ext>
            </a:extLst>
          </p:cNvPr>
          <p:cNvCxnSpPr>
            <a:cxnSpLocks/>
          </p:cNvCxnSpPr>
          <p:nvPr userDrawn="1"/>
        </p:nvCxnSpPr>
        <p:spPr>
          <a:xfrm>
            <a:off x="2228193" y="3782555"/>
            <a:ext cx="73992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>
            <a:extLst>
              <a:ext uri="{FF2B5EF4-FFF2-40B4-BE49-F238E27FC236}">
                <a16:creationId xmlns:a16="http://schemas.microsoft.com/office/drawing/2014/main" id="{98CC0AA9-2DAA-45CA-8153-E5F14DB79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5606" t="1975" r="4564" b="8971"/>
          <a:stretch/>
        </p:blipFill>
        <p:spPr>
          <a:xfrm flipH="1">
            <a:off x="11212069" y="5252866"/>
            <a:ext cx="979929" cy="1202135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B468AA38-9960-4F58-83BD-DA25E7D539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5606" t="1975" r="4564" b="8971"/>
          <a:stretch/>
        </p:blipFill>
        <p:spPr>
          <a:xfrm>
            <a:off x="-153017" y="5244731"/>
            <a:ext cx="979929" cy="120213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7E1DC-B684-DBDD-56BB-ECC8FB15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D916-1204-5F46-BDD2-7DE8A18E7723}" type="datetimeFigureOut">
              <a:rPr lang="x-none" smtClean="0"/>
              <a:t>23/9/2024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9CE17-38A6-FEA3-A73F-8295BEE1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75A10-C2DD-3F1F-8C68-58A3461B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A68C-453E-884E-BFCD-E9DF66C18DC2}" type="slidenum">
              <a:rPr lang="x-none" smtClean="0"/>
              <a:t>‹Nº›</a:t>
            </a:fld>
            <a:endParaRPr lang="x-non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9F14D9-8696-4345-AA5E-42C9026BCA31}"/>
              </a:ext>
            </a:extLst>
          </p:cNvPr>
          <p:cNvSpPr/>
          <p:nvPr userDrawn="1"/>
        </p:nvSpPr>
        <p:spPr>
          <a:xfrm>
            <a:off x="-144379" y="6427705"/>
            <a:ext cx="12336379" cy="293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23753E-B01A-444C-ACF1-38AAAE836C14}"/>
              </a:ext>
            </a:extLst>
          </p:cNvPr>
          <p:cNvSpPr txBox="1"/>
          <p:nvPr userDrawn="1"/>
        </p:nvSpPr>
        <p:spPr>
          <a:xfrm>
            <a:off x="-144379" y="6431568"/>
            <a:ext cx="12336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DERECHOS RESERVADOS Y EXCLUSIVO POR WOW MEDIA S. DE R. L.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D8EED35-BAB2-434B-987B-651753AC5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8193" y="2303696"/>
            <a:ext cx="7399281" cy="1325563"/>
          </a:xfrm>
        </p:spPr>
        <p:txBody>
          <a:bodyPr>
            <a:noAutofit/>
          </a:bodyPr>
          <a:lstStyle>
            <a:lvl1pPr algn="ctr">
              <a:defRPr sz="5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*</a:t>
            </a:r>
            <a:r>
              <a:rPr lang="en-US" dirty="0" err="1"/>
              <a:t>Coloque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lugar</a:t>
            </a:r>
            <a:r>
              <a:rPr lang="en-US" dirty="0"/>
              <a:t>*</a:t>
            </a:r>
            <a:endParaRPr lang="x-none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5E07254-5251-4E31-B0C6-62A3598779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6579" y="345639"/>
            <a:ext cx="3236709" cy="86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1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B3446-F90C-D0E4-F9D3-3B4310EDE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1874" y="1456012"/>
            <a:ext cx="5743605" cy="38075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CEEFE-4260-CED2-931D-CF8BB77F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D916-1204-5F46-BDD2-7DE8A18E7723}" type="datetimeFigureOut">
              <a:rPr lang="x-none" smtClean="0"/>
              <a:t>23/9/2024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C0987-96D5-7A3C-9F7C-F28AE963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7449" y="6382162"/>
            <a:ext cx="4114800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03698-70AF-35FE-2CC8-5D1ED015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A68C-453E-884E-BFCD-E9DF66C18DC2}" type="slidenum">
              <a:rPr lang="x-none" smtClean="0"/>
              <a:t>‹Nº›</a:t>
            </a:fld>
            <a:endParaRPr lang="x-non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1404637-2358-4FAC-9D72-B27A2E820795}"/>
              </a:ext>
            </a:extLst>
          </p:cNvPr>
          <p:cNvSpPr/>
          <p:nvPr userDrawn="1"/>
        </p:nvSpPr>
        <p:spPr>
          <a:xfrm>
            <a:off x="-1" y="6427705"/>
            <a:ext cx="12192001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013E69-1814-4668-B203-0E964D28020F}"/>
              </a:ext>
            </a:extLst>
          </p:cNvPr>
          <p:cNvSpPr txBox="1"/>
          <p:nvPr userDrawn="1"/>
        </p:nvSpPr>
        <p:spPr>
          <a:xfrm>
            <a:off x="-1" y="6439673"/>
            <a:ext cx="1219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DERECHOS RESERVADOS Y EXCLUSIVO POR WOW MEDIA S. DE R. L.</a:t>
            </a: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B293C99-3058-474E-9625-7A842B38FBC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14495" y="1456012"/>
            <a:ext cx="5921027" cy="38075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x-none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030CE0A7-BD1A-4838-8C58-406D68C45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777" y="164207"/>
            <a:ext cx="2153464" cy="4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9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CEEFE-4260-CED2-931D-CF8BB77F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D916-1204-5F46-BDD2-7DE8A18E7723}" type="datetimeFigureOut">
              <a:rPr lang="x-none" smtClean="0"/>
              <a:t>23/9/2024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C0987-96D5-7A3C-9F7C-F28AE963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03698-70AF-35FE-2CC8-5D1ED015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A68C-453E-884E-BFCD-E9DF66C18DC2}" type="slidenum">
              <a:rPr lang="x-none" smtClean="0"/>
              <a:t>‹Nº›</a:t>
            </a:fld>
            <a:endParaRPr lang="x-non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1404637-2358-4FAC-9D72-B27A2E820795}"/>
              </a:ext>
            </a:extLst>
          </p:cNvPr>
          <p:cNvSpPr/>
          <p:nvPr userDrawn="1"/>
        </p:nvSpPr>
        <p:spPr>
          <a:xfrm>
            <a:off x="-1" y="6427705"/>
            <a:ext cx="12192001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013E69-1814-4668-B203-0E964D28020F}"/>
              </a:ext>
            </a:extLst>
          </p:cNvPr>
          <p:cNvSpPr txBox="1"/>
          <p:nvPr userDrawn="1"/>
        </p:nvSpPr>
        <p:spPr>
          <a:xfrm>
            <a:off x="-1" y="6439673"/>
            <a:ext cx="1219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DERECHOS RESERVADOS Y EXCLUSIVO POR WOW MEDIA S. DE R. L.</a:t>
            </a: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CBECB35-1C29-4D29-988E-EEC180DB6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777" y="164207"/>
            <a:ext cx="2153464" cy="4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5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B8E0B2E0-94E0-42EB-B45A-63CB471C5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6253" y="-259882"/>
            <a:ext cx="12288254" cy="7191455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0980A35-BBA5-41CF-91BA-64713E74D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77000"/>
          </a:blip>
          <a:srcRect l="527" t="1125" r="1749"/>
          <a:stretch/>
        </p:blipFill>
        <p:spPr>
          <a:xfrm>
            <a:off x="-1" y="-259882"/>
            <a:ext cx="12191999" cy="693157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56C780-C4EE-20EA-8DCA-F029CAC0A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D916-1204-5F46-BDD2-7DE8A18E7723}" type="datetimeFigureOut">
              <a:rPr lang="x-none" smtClean="0"/>
              <a:t>23/9/2024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79300D-7732-2A15-0C6A-FA5494DD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F7C6B-204B-8505-BCDF-3767EF38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A68C-453E-884E-BFCD-E9DF66C18DC2}" type="slidenum">
              <a:rPr lang="x-none" smtClean="0"/>
              <a:t>‹Nº›</a:t>
            </a:fld>
            <a:endParaRPr lang="x-none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BC35CD0-E934-40C6-819A-3DA0B85CE4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50995" y="2640699"/>
            <a:ext cx="4690009" cy="1390830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F1D5A882-35C5-4480-9652-9D39D1121B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96686" y="5950424"/>
            <a:ext cx="3307068" cy="67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6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106B7-023D-2BC9-AA7B-B8651C73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2D028-952A-67E9-BB72-8AE28080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D916-1204-5F46-BDD2-7DE8A18E7723}" type="datetimeFigureOut">
              <a:rPr lang="x-none" smtClean="0"/>
              <a:t>23/9/2024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053A2-205E-2ECD-DD58-CE820A6D8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29611-1B37-8CB5-6E10-CE39692D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A68C-453E-884E-BFCD-E9DF66C18DC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608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215ECE-EC0D-A450-BF67-CCB601745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D916-1204-5F46-BDD2-7DE8A18E7723}" type="datetimeFigureOut">
              <a:rPr lang="x-none" smtClean="0"/>
              <a:t>23/9/2024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1E0375-2A15-9F6C-3010-6F22BEEA2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6AB0-54A4-D6A2-9C41-B346BA72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A68C-453E-884E-BFCD-E9DF66C18DC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371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3F22-64A5-3834-636A-E311D209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CA9F5-6C96-25E8-F244-5AC2C4C65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A9676-A38A-F696-03A5-897BE606E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E3D1E-0156-ABBE-BAD7-239A7B35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D916-1204-5F46-BDD2-7DE8A18E7723}" type="datetimeFigureOut">
              <a:rPr lang="x-none" smtClean="0"/>
              <a:t>23/9/2024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A30CF-4380-DE49-1310-E36A6229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1D523-D7DE-EAE2-B913-F2D95662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A68C-453E-884E-BFCD-E9DF66C18DC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090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776E85-1B0A-B9F1-F0E2-DDBC1EAD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285FC-D0ED-514C-5F94-A3F089BEC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F76F1-B28C-28D1-5827-28388BED5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D916-1204-5F46-BDD2-7DE8A18E7723}" type="datetimeFigureOut">
              <a:rPr lang="x-none" smtClean="0"/>
              <a:t>23/9/2024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05EA3-F03C-FA83-210B-40F397A7D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0C8B7-BF6B-38A5-5B06-D50E97F4C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8A68C-453E-884E-BFCD-E9DF66C18DC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321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F40A9-3CE8-412E-91E7-E049D860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4421"/>
            <a:ext cx="4784678" cy="1325563"/>
          </a:xfrm>
        </p:spPr>
        <p:txBody>
          <a:bodyPr/>
          <a:lstStyle/>
          <a:p>
            <a:r>
              <a:rPr lang="en-US" dirty="0" err="1"/>
              <a:t>Disponibilidad</a:t>
            </a:r>
            <a:r>
              <a:rPr lang="en-US" dirty="0"/>
              <a:t> Tegucigalpa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D14D7D-F3AD-4373-97BE-F3BCD5789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Septiembre</a:t>
            </a:r>
            <a:r>
              <a:rPr lang="en-US" dirty="0"/>
              <a:t> MOPIS</a:t>
            </a:r>
          </a:p>
        </p:txBody>
      </p:sp>
    </p:spTree>
    <p:extLst>
      <p:ext uri="{BB962C8B-B14F-4D97-AF65-F5344CB8AC3E}">
        <p14:creationId xmlns:p14="http://schemas.microsoft.com/office/powerpoint/2010/main" val="221314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33521-67A4-4974-97EA-E0685FA6148C}"/>
              </a:ext>
            </a:extLst>
          </p:cNvPr>
          <p:cNvSpPr txBox="1">
            <a:spLocks/>
          </p:cNvSpPr>
          <p:nvPr/>
        </p:nvSpPr>
        <p:spPr>
          <a:xfrm>
            <a:off x="3885378" y="2894711"/>
            <a:ext cx="4503132" cy="994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CD1417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Gracias</a:t>
            </a:r>
            <a:endParaRPr lang="x-none" sz="6600" b="1" dirty="0">
              <a:solidFill>
                <a:srgbClr val="CD1417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3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3A8B989E-A9DD-4283-BDB1-20D50E36E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3" y="1160283"/>
            <a:ext cx="1752160" cy="8030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BF9B3-995F-4358-84E0-F041848D43D4}"/>
              </a:ext>
            </a:extLst>
          </p:cNvPr>
          <p:cNvSpPr txBox="1">
            <a:spLocks/>
          </p:cNvSpPr>
          <p:nvPr/>
        </p:nvSpPr>
        <p:spPr>
          <a:xfrm>
            <a:off x="10439837" y="404178"/>
            <a:ext cx="1752160" cy="37156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HN" sz="1800" dirty="0"/>
              <a:t>*</a:t>
            </a:r>
            <a:r>
              <a:rPr lang="en-US" sz="1800" dirty="0"/>
              <a:t>Disponible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28DA47C-3E93-47C7-AB9F-FDF674B87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76077" y="5710569"/>
            <a:ext cx="10608774" cy="71646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9409EDC-E6DD-736C-CCF1-B03B0A5E4CC0}"/>
              </a:ext>
            </a:extLst>
          </p:cNvPr>
          <p:cNvSpPr txBox="1"/>
          <p:nvPr/>
        </p:nvSpPr>
        <p:spPr>
          <a:xfrm>
            <a:off x="144629" y="1219090"/>
            <a:ext cx="206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Código: MTGUS102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72CD8BCA-5AE3-1CEA-BA99-7A673A77B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4" y="4239249"/>
            <a:ext cx="1752160" cy="8030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82CB688-1F26-D6E2-D208-113366BCC326}"/>
              </a:ext>
            </a:extLst>
          </p:cNvPr>
          <p:cNvSpPr txBox="1"/>
          <p:nvPr/>
        </p:nvSpPr>
        <p:spPr>
          <a:xfrm>
            <a:off x="67812" y="4451049"/>
            <a:ext cx="168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 A Y B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5A4F835-EA7F-E69A-C0D4-260031647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4" y="2278362"/>
            <a:ext cx="1752160" cy="803073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396E2ED-2723-9CA3-C05A-D2DD4EF1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3291590"/>
            <a:ext cx="1752160" cy="80307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058565E-68FC-50F3-FEAE-6EB9A8188EE5}"/>
              </a:ext>
            </a:extLst>
          </p:cNvPr>
          <p:cNvSpPr txBox="1"/>
          <p:nvPr/>
        </p:nvSpPr>
        <p:spPr>
          <a:xfrm>
            <a:off x="0" y="3547377"/>
            <a:ext cx="1519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DISPONIBLE</a:t>
            </a:r>
            <a:endParaRPr lang="es-H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9E0D82-889E-A6FA-DC90-116112CC059F}"/>
              </a:ext>
            </a:extLst>
          </p:cNvPr>
          <p:cNvSpPr txBox="1"/>
          <p:nvPr/>
        </p:nvSpPr>
        <p:spPr>
          <a:xfrm>
            <a:off x="3176705" y="5868747"/>
            <a:ext cx="583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Blvd</a:t>
            </a:r>
            <a:r>
              <a:rPr lang="es-E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Suyapa, antes de Asados el Gordo</a:t>
            </a:r>
            <a:endParaRPr lang="es-HN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D3FFAE-0E51-8275-6AA8-1EE7E9259D6E}"/>
              </a:ext>
            </a:extLst>
          </p:cNvPr>
          <p:cNvSpPr txBox="1"/>
          <p:nvPr/>
        </p:nvSpPr>
        <p:spPr>
          <a:xfrm>
            <a:off x="4200574" y="265977"/>
            <a:ext cx="206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Farmacia el Ahorro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85A473A-2958-4E06-BC4D-1595957ECD25}"/>
              </a:ext>
            </a:extLst>
          </p:cNvPr>
          <p:cNvSpPr txBox="1"/>
          <p:nvPr/>
        </p:nvSpPr>
        <p:spPr>
          <a:xfrm>
            <a:off x="67812" y="2278362"/>
            <a:ext cx="168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14.08412104</a:t>
            </a:r>
          </a:p>
          <a:p>
            <a:r>
              <a:rPr lang="es-ES" dirty="0"/>
              <a:t>-87.18026051</a:t>
            </a:r>
            <a:endParaRPr lang="es-HN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128C1E4-E8FC-6B92-B2A6-7E9A5689E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4288" y="430964"/>
            <a:ext cx="688848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4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3A8B989E-A9DD-4283-BDB1-20D50E36E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3" y="1160283"/>
            <a:ext cx="1752160" cy="8030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BF9B3-995F-4358-84E0-F041848D43D4}"/>
              </a:ext>
            </a:extLst>
          </p:cNvPr>
          <p:cNvSpPr txBox="1">
            <a:spLocks/>
          </p:cNvSpPr>
          <p:nvPr/>
        </p:nvSpPr>
        <p:spPr>
          <a:xfrm>
            <a:off x="10439837" y="404178"/>
            <a:ext cx="1752160" cy="37156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HN" sz="1800" dirty="0"/>
              <a:t>*</a:t>
            </a:r>
            <a:r>
              <a:rPr lang="en-US" sz="1800" dirty="0"/>
              <a:t>Disponible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28DA47C-3E93-47C7-AB9F-FDF674B87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76077" y="5710569"/>
            <a:ext cx="10608774" cy="71646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9409EDC-E6DD-736C-CCF1-B03B0A5E4CC0}"/>
              </a:ext>
            </a:extLst>
          </p:cNvPr>
          <p:cNvSpPr txBox="1"/>
          <p:nvPr/>
        </p:nvSpPr>
        <p:spPr>
          <a:xfrm>
            <a:off x="144629" y="1219090"/>
            <a:ext cx="206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Código: MTGUS103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72CD8BCA-5AE3-1CEA-BA99-7A673A77B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4" y="4239249"/>
            <a:ext cx="1752160" cy="8030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82CB688-1F26-D6E2-D208-113366BCC326}"/>
              </a:ext>
            </a:extLst>
          </p:cNvPr>
          <p:cNvSpPr txBox="1"/>
          <p:nvPr/>
        </p:nvSpPr>
        <p:spPr>
          <a:xfrm>
            <a:off x="67812" y="4451049"/>
            <a:ext cx="168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 A Y B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5A4F835-EA7F-E69A-C0D4-260031647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4" y="2221807"/>
            <a:ext cx="1752160" cy="803073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396E2ED-2723-9CA3-C05A-D2DD4EF1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3291590"/>
            <a:ext cx="1752160" cy="80307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058565E-68FC-50F3-FEAE-6EB9A8188EE5}"/>
              </a:ext>
            </a:extLst>
          </p:cNvPr>
          <p:cNvSpPr txBox="1"/>
          <p:nvPr/>
        </p:nvSpPr>
        <p:spPr>
          <a:xfrm>
            <a:off x="0" y="3547377"/>
            <a:ext cx="1519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DISPONIBLE</a:t>
            </a:r>
            <a:endParaRPr lang="es-H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9E0D82-889E-A6FA-DC90-116112CC059F}"/>
              </a:ext>
            </a:extLst>
          </p:cNvPr>
          <p:cNvSpPr txBox="1"/>
          <p:nvPr/>
        </p:nvSpPr>
        <p:spPr>
          <a:xfrm>
            <a:off x="3056389" y="5868747"/>
            <a:ext cx="6079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Blvd</a:t>
            </a:r>
            <a:r>
              <a:rPr lang="es-E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Suyapa, </a:t>
            </a:r>
            <a:r>
              <a:rPr lang="es-E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fte</a:t>
            </a:r>
            <a:r>
              <a:rPr lang="es-E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Gasolinera PUMA/UNAH</a:t>
            </a:r>
            <a:endParaRPr lang="es-HN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D3FFAE-0E51-8275-6AA8-1EE7E9259D6E}"/>
              </a:ext>
            </a:extLst>
          </p:cNvPr>
          <p:cNvSpPr txBox="1"/>
          <p:nvPr/>
        </p:nvSpPr>
        <p:spPr>
          <a:xfrm>
            <a:off x="4200574" y="265977"/>
            <a:ext cx="206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Farmacia el Ahorro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968F933-F47F-7328-C661-CA468D2FD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8544" y="775746"/>
            <a:ext cx="7863840" cy="44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2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3A8B989E-A9DD-4283-BDB1-20D50E36E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3" y="1160283"/>
            <a:ext cx="1752160" cy="8030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BF9B3-995F-4358-84E0-F041848D43D4}"/>
              </a:ext>
            </a:extLst>
          </p:cNvPr>
          <p:cNvSpPr txBox="1">
            <a:spLocks/>
          </p:cNvSpPr>
          <p:nvPr/>
        </p:nvSpPr>
        <p:spPr>
          <a:xfrm>
            <a:off x="10439837" y="404178"/>
            <a:ext cx="1752160" cy="37156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HN" sz="1800" dirty="0"/>
              <a:t>*</a:t>
            </a:r>
            <a:r>
              <a:rPr lang="en-US" sz="1800" dirty="0"/>
              <a:t>Disponible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28DA47C-3E93-47C7-AB9F-FDF674B87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76077" y="5710569"/>
            <a:ext cx="10608774" cy="71646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9409EDC-E6DD-736C-CCF1-B03B0A5E4CC0}"/>
              </a:ext>
            </a:extLst>
          </p:cNvPr>
          <p:cNvSpPr txBox="1"/>
          <p:nvPr/>
        </p:nvSpPr>
        <p:spPr>
          <a:xfrm>
            <a:off x="144629" y="1219090"/>
            <a:ext cx="206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Código: MTGUS105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72CD8BCA-5AE3-1CEA-BA99-7A673A77B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4" y="4239249"/>
            <a:ext cx="1752160" cy="8030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82CB688-1F26-D6E2-D208-113366BCC326}"/>
              </a:ext>
            </a:extLst>
          </p:cNvPr>
          <p:cNvSpPr txBox="1"/>
          <p:nvPr/>
        </p:nvSpPr>
        <p:spPr>
          <a:xfrm>
            <a:off x="67812" y="4451049"/>
            <a:ext cx="145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 A Y B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5A4F835-EA7F-E69A-C0D4-260031647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4" y="2221807"/>
            <a:ext cx="1752160" cy="803073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396E2ED-2723-9CA3-C05A-D2DD4EF1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3291590"/>
            <a:ext cx="1752160" cy="80307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058565E-68FC-50F3-FEAE-6EB9A8188EE5}"/>
              </a:ext>
            </a:extLst>
          </p:cNvPr>
          <p:cNvSpPr txBox="1"/>
          <p:nvPr/>
        </p:nvSpPr>
        <p:spPr>
          <a:xfrm>
            <a:off x="0" y="3547377"/>
            <a:ext cx="1519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DISPONIBLE</a:t>
            </a:r>
            <a:endParaRPr lang="es-H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9E0D82-889E-A6FA-DC90-116112CC059F}"/>
              </a:ext>
            </a:extLst>
          </p:cNvPr>
          <p:cNvSpPr txBox="1"/>
          <p:nvPr/>
        </p:nvSpPr>
        <p:spPr>
          <a:xfrm>
            <a:off x="2860242" y="5847131"/>
            <a:ext cx="7246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Blvd</a:t>
            </a:r>
            <a:r>
              <a:rPr lang="es-E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Suyapa, </a:t>
            </a:r>
            <a:r>
              <a:rPr lang="es-E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fte</a:t>
            </a:r>
            <a:r>
              <a:rPr lang="es-E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Centro Comercial Santa Mónica</a:t>
            </a:r>
            <a:endParaRPr lang="es-HN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D3FFAE-0E51-8275-6AA8-1EE7E9259D6E}"/>
              </a:ext>
            </a:extLst>
          </p:cNvPr>
          <p:cNvSpPr txBox="1"/>
          <p:nvPr/>
        </p:nvSpPr>
        <p:spPr>
          <a:xfrm>
            <a:off x="4200574" y="265977"/>
            <a:ext cx="206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Farmacia el Ahorro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1C7997-F3B6-4594-B4FE-4DE9F1333850}"/>
              </a:ext>
            </a:extLst>
          </p:cNvPr>
          <p:cNvSpPr txBox="1"/>
          <p:nvPr/>
        </p:nvSpPr>
        <p:spPr>
          <a:xfrm>
            <a:off x="67812" y="2331015"/>
            <a:ext cx="168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14.08320679</a:t>
            </a:r>
          </a:p>
          <a:p>
            <a:r>
              <a:rPr lang="es-ES" dirty="0"/>
              <a:t>-87.16723182</a:t>
            </a:r>
            <a:endParaRPr lang="es-HN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7E4B750-3550-AE4A-6600-6CFFA802A5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2695" y="1580555"/>
            <a:ext cx="4651823" cy="348886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03043C8-70F2-6862-94E8-7E94DDE61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3739" y="1580554"/>
            <a:ext cx="4651822" cy="348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0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3A8B989E-A9DD-4283-BDB1-20D50E36E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3" y="1160283"/>
            <a:ext cx="1752160" cy="8030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BF9B3-995F-4358-84E0-F041848D43D4}"/>
              </a:ext>
            </a:extLst>
          </p:cNvPr>
          <p:cNvSpPr txBox="1">
            <a:spLocks/>
          </p:cNvSpPr>
          <p:nvPr/>
        </p:nvSpPr>
        <p:spPr>
          <a:xfrm>
            <a:off x="10439837" y="404178"/>
            <a:ext cx="1752160" cy="37156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HN" sz="1800" dirty="0"/>
              <a:t>*</a:t>
            </a:r>
            <a:r>
              <a:rPr lang="en-US" sz="1800" dirty="0"/>
              <a:t>Disponible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28DA47C-3E93-47C7-AB9F-FDF674B87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76077" y="5710569"/>
            <a:ext cx="10608774" cy="71646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9409EDC-E6DD-736C-CCF1-B03B0A5E4CC0}"/>
              </a:ext>
            </a:extLst>
          </p:cNvPr>
          <p:cNvSpPr txBox="1"/>
          <p:nvPr/>
        </p:nvSpPr>
        <p:spPr>
          <a:xfrm>
            <a:off x="144629" y="1219090"/>
            <a:ext cx="206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Código: MTGUS106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72CD8BCA-5AE3-1CEA-BA99-7A673A77B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4" y="4239249"/>
            <a:ext cx="1752160" cy="8030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82CB688-1F26-D6E2-D208-113366BCC326}"/>
              </a:ext>
            </a:extLst>
          </p:cNvPr>
          <p:cNvSpPr txBox="1"/>
          <p:nvPr/>
        </p:nvSpPr>
        <p:spPr>
          <a:xfrm>
            <a:off x="67812" y="4451049"/>
            <a:ext cx="145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 A Y B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5A4F835-EA7F-E69A-C0D4-260031647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4" y="2221807"/>
            <a:ext cx="1752160" cy="803073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396E2ED-2723-9CA3-C05A-D2DD4EF1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3291590"/>
            <a:ext cx="1752160" cy="80307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058565E-68FC-50F3-FEAE-6EB9A8188EE5}"/>
              </a:ext>
            </a:extLst>
          </p:cNvPr>
          <p:cNvSpPr txBox="1"/>
          <p:nvPr/>
        </p:nvSpPr>
        <p:spPr>
          <a:xfrm>
            <a:off x="0" y="3547377"/>
            <a:ext cx="1519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DISPONIBLE</a:t>
            </a:r>
            <a:endParaRPr lang="es-H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9E0D82-889E-A6FA-DC90-116112CC059F}"/>
              </a:ext>
            </a:extLst>
          </p:cNvPr>
          <p:cNvSpPr txBox="1"/>
          <p:nvPr/>
        </p:nvSpPr>
        <p:spPr>
          <a:xfrm>
            <a:off x="1223947" y="5868747"/>
            <a:ext cx="1026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Blvd</a:t>
            </a:r>
            <a:r>
              <a:rPr lang="es-E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Suyapa, </a:t>
            </a:r>
            <a:r>
              <a:rPr lang="es-E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fte</a:t>
            </a:r>
            <a:r>
              <a:rPr lang="es-E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 1er portón peatonal de la UNAH y </a:t>
            </a:r>
            <a:r>
              <a:rPr lang="es-E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Bigos</a:t>
            </a:r>
            <a:endParaRPr lang="es-HN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D3FFAE-0E51-8275-6AA8-1EE7E9259D6E}"/>
              </a:ext>
            </a:extLst>
          </p:cNvPr>
          <p:cNvSpPr txBox="1"/>
          <p:nvPr/>
        </p:nvSpPr>
        <p:spPr>
          <a:xfrm>
            <a:off x="4200574" y="265977"/>
            <a:ext cx="206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Farmacia el Ahorro</a:t>
            </a:r>
          </a:p>
        </p:txBody>
      </p:sp>
      <p:pic>
        <p:nvPicPr>
          <p:cNvPr id="5" name="Picture 1" descr="21.jpg">
            <a:extLst>
              <a:ext uri="{FF2B5EF4-FFF2-40B4-BE49-F238E27FC236}">
                <a16:creationId xmlns:a16="http://schemas.microsoft.com/office/drawing/2014/main" id="{2F067525-FC63-5C76-5EB0-5951D81854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84" y="988598"/>
            <a:ext cx="6012160" cy="450912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77CBFB1-A907-418C-BDFC-AE5938203963}"/>
              </a:ext>
            </a:extLst>
          </p:cNvPr>
          <p:cNvSpPr txBox="1"/>
          <p:nvPr/>
        </p:nvSpPr>
        <p:spPr>
          <a:xfrm>
            <a:off x="67812" y="2230067"/>
            <a:ext cx="168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14.08261142</a:t>
            </a:r>
          </a:p>
          <a:p>
            <a:r>
              <a:rPr lang="es-ES" dirty="0"/>
              <a:t>-87.16374874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76997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3A8B989E-A9DD-4283-BDB1-20D50E36E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3" y="1160283"/>
            <a:ext cx="1752160" cy="8030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BF9B3-995F-4358-84E0-F041848D43D4}"/>
              </a:ext>
            </a:extLst>
          </p:cNvPr>
          <p:cNvSpPr txBox="1">
            <a:spLocks/>
          </p:cNvSpPr>
          <p:nvPr/>
        </p:nvSpPr>
        <p:spPr>
          <a:xfrm>
            <a:off x="10439837" y="404178"/>
            <a:ext cx="1752160" cy="37156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HN" sz="1800" dirty="0"/>
              <a:t>*</a:t>
            </a:r>
            <a:r>
              <a:rPr lang="en-US" sz="1800" dirty="0"/>
              <a:t>Disponible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28DA47C-3E93-47C7-AB9F-FDF674B87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76077" y="5710569"/>
            <a:ext cx="10608774" cy="71646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9409EDC-E6DD-736C-CCF1-B03B0A5E4CC0}"/>
              </a:ext>
            </a:extLst>
          </p:cNvPr>
          <p:cNvSpPr txBox="1"/>
          <p:nvPr/>
        </p:nvSpPr>
        <p:spPr>
          <a:xfrm>
            <a:off x="144629" y="1219090"/>
            <a:ext cx="206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Código: MTGUS109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72CD8BCA-5AE3-1CEA-BA99-7A673A77B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4" y="4239249"/>
            <a:ext cx="1752160" cy="8030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82CB688-1F26-D6E2-D208-113366BCC326}"/>
              </a:ext>
            </a:extLst>
          </p:cNvPr>
          <p:cNvSpPr txBox="1"/>
          <p:nvPr/>
        </p:nvSpPr>
        <p:spPr>
          <a:xfrm>
            <a:off x="67812" y="4451049"/>
            <a:ext cx="145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 A Y B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5A4F835-EA7F-E69A-C0D4-260031647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4" y="2221807"/>
            <a:ext cx="1752160" cy="803073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396E2ED-2723-9CA3-C05A-D2DD4EF1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3291590"/>
            <a:ext cx="1752160" cy="80307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058565E-68FC-50F3-FEAE-6EB9A8188EE5}"/>
              </a:ext>
            </a:extLst>
          </p:cNvPr>
          <p:cNvSpPr txBox="1"/>
          <p:nvPr/>
        </p:nvSpPr>
        <p:spPr>
          <a:xfrm>
            <a:off x="0" y="3547377"/>
            <a:ext cx="1519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DISPONIBLE</a:t>
            </a:r>
            <a:endParaRPr lang="es-H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9E0D82-889E-A6FA-DC90-116112CC059F}"/>
              </a:ext>
            </a:extLst>
          </p:cNvPr>
          <p:cNvSpPr txBox="1"/>
          <p:nvPr/>
        </p:nvSpPr>
        <p:spPr>
          <a:xfrm>
            <a:off x="3194995" y="5847131"/>
            <a:ext cx="597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Blvd</a:t>
            </a:r>
            <a:r>
              <a:rPr lang="es-E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Morazán, antes del Mall El Dorado</a:t>
            </a:r>
            <a:endParaRPr lang="es-HN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D3FFAE-0E51-8275-6AA8-1EE7E9259D6E}"/>
              </a:ext>
            </a:extLst>
          </p:cNvPr>
          <p:cNvSpPr txBox="1"/>
          <p:nvPr/>
        </p:nvSpPr>
        <p:spPr>
          <a:xfrm>
            <a:off x="4200574" y="265977"/>
            <a:ext cx="206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Farmacia el Ahorro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5B6CA19-0146-450E-BC09-67C82B48EC71}"/>
              </a:ext>
            </a:extLst>
          </p:cNvPr>
          <p:cNvSpPr txBox="1"/>
          <p:nvPr/>
        </p:nvSpPr>
        <p:spPr>
          <a:xfrm>
            <a:off x="67812" y="2297480"/>
            <a:ext cx="168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14.10010376</a:t>
            </a:r>
          </a:p>
          <a:p>
            <a:r>
              <a:rPr lang="es-ES" dirty="0"/>
              <a:t>-87.18289107</a:t>
            </a:r>
            <a:endParaRPr lang="es-HN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2953E78-F6AD-E67B-6B29-61FA482DB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596" y="1598483"/>
            <a:ext cx="4371956" cy="327896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9300A5B-D606-4845-DC31-BB4286F8B2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954" y="1598483"/>
            <a:ext cx="4371955" cy="327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6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3A8B989E-A9DD-4283-BDB1-20D50E36E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3" y="1160283"/>
            <a:ext cx="1752160" cy="8030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BF9B3-995F-4358-84E0-F041848D43D4}"/>
              </a:ext>
            </a:extLst>
          </p:cNvPr>
          <p:cNvSpPr txBox="1">
            <a:spLocks/>
          </p:cNvSpPr>
          <p:nvPr/>
        </p:nvSpPr>
        <p:spPr>
          <a:xfrm>
            <a:off x="10439837" y="404178"/>
            <a:ext cx="1752160" cy="37156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HN" sz="1800" dirty="0"/>
              <a:t>*</a:t>
            </a:r>
            <a:r>
              <a:rPr lang="en-US" sz="1800" dirty="0"/>
              <a:t>Disponible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28DA47C-3E93-47C7-AB9F-FDF674B87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76077" y="5710569"/>
            <a:ext cx="10608774" cy="71646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9409EDC-E6DD-736C-CCF1-B03B0A5E4CC0}"/>
              </a:ext>
            </a:extLst>
          </p:cNvPr>
          <p:cNvSpPr txBox="1"/>
          <p:nvPr/>
        </p:nvSpPr>
        <p:spPr>
          <a:xfrm>
            <a:off x="144629" y="1219090"/>
            <a:ext cx="206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Código: MTGUS113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72CD8BCA-5AE3-1CEA-BA99-7A673A77B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4" y="4239249"/>
            <a:ext cx="1752160" cy="8030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82CB688-1F26-D6E2-D208-113366BCC326}"/>
              </a:ext>
            </a:extLst>
          </p:cNvPr>
          <p:cNvSpPr txBox="1"/>
          <p:nvPr/>
        </p:nvSpPr>
        <p:spPr>
          <a:xfrm>
            <a:off x="67812" y="4451049"/>
            <a:ext cx="145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 A Y B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5A4F835-EA7F-E69A-C0D4-260031647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4" y="2221807"/>
            <a:ext cx="1752160" cy="803073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396E2ED-2723-9CA3-C05A-D2DD4EF1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3291590"/>
            <a:ext cx="1752160" cy="80307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058565E-68FC-50F3-FEAE-6EB9A8188EE5}"/>
              </a:ext>
            </a:extLst>
          </p:cNvPr>
          <p:cNvSpPr txBox="1"/>
          <p:nvPr/>
        </p:nvSpPr>
        <p:spPr>
          <a:xfrm>
            <a:off x="0" y="3547377"/>
            <a:ext cx="1519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DISPONIBLE</a:t>
            </a:r>
            <a:endParaRPr lang="es-H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9E0D82-889E-A6FA-DC90-116112CC059F}"/>
              </a:ext>
            </a:extLst>
          </p:cNvPr>
          <p:cNvSpPr txBox="1"/>
          <p:nvPr/>
        </p:nvSpPr>
        <p:spPr>
          <a:xfrm>
            <a:off x="2597708" y="5882199"/>
            <a:ext cx="7842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Blvd</a:t>
            </a:r>
            <a:r>
              <a:rPr lang="es-E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Centroamérica, </a:t>
            </a:r>
            <a:r>
              <a:rPr lang="es-E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contiguoa</a:t>
            </a:r>
            <a:r>
              <a:rPr lang="es-E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 Colegio Blanca Ponce</a:t>
            </a:r>
            <a:endParaRPr lang="es-HN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D3FFAE-0E51-8275-6AA8-1EE7E9259D6E}"/>
              </a:ext>
            </a:extLst>
          </p:cNvPr>
          <p:cNvSpPr txBox="1"/>
          <p:nvPr/>
        </p:nvSpPr>
        <p:spPr>
          <a:xfrm>
            <a:off x="4200574" y="265977"/>
            <a:ext cx="206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Farmacia el Ahorro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E78D93-873E-440F-923E-5825C10157A7}"/>
              </a:ext>
            </a:extLst>
          </p:cNvPr>
          <p:cNvSpPr txBox="1"/>
          <p:nvPr/>
        </p:nvSpPr>
        <p:spPr>
          <a:xfrm>
            <a:off x="0" y="2230067"/>
            <a:ext cx="175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14.0610972</a:t>
            </a:r>
          </a:p>
          <a:p>
            <a:r>
              <a:rPr lang="es-ES" dirty="0"/>
              <a:t>-8718265627</a:t>
            </a:r>
            <a:endParaRPr lang="es-HN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06ABE6A-0FBD-BAEC-9C4E-85FCA3265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187" y="747672"/>
            <a:ext cx="6072554" cy="455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1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3A8B989E-A9DD-4283-BDB1-20D50E36E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3" y="1160283"/>
            <a:ext cx="1752160" cy="8030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BF9B3-995F-4358-84E0-F041848D43D4}"/>
              </a:ext>
            </a:extLst>
          </p:cNvPr>
          <p:cNvSpPr txBox="1">
            <a:spLocks/>
          </p:cNvSpPr>
          <p:nvPr/>
        </p:nvSpPr>
        <p:spPr>
          <a:xfrm>
            <a:off x="10439837" y="404178"/>
            <a:ext cx="1752160" cy="37156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HN" sz="1800" dirty="0"/>
              <a:t>*</a:t>
            </a:r>
            <a:r>
              <a:rPr lang="en-US" sz="1800" dirty="0"/>
              <a:t>Disponible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28DA47C-3E93-47C7-AB9F-FDF674B87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76077" y="5710569"/>
            <a:ext cx="10608774" cy="71646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9409EDC-E6DD-736C-CCF1-B03B0A5E4CC0}"/>
              </a:ext>
            </a:extLst>
          </p:cNvPr>
          <p:cNvSpPr txBox="1"/>
          <p:nvPr/>
        </p:nvSpPr>
        <p:spPr>
          <a:xfrm>
            <a:off x="144629" y="1219090"/>
            <a:ext cx="206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Código: MTGUS114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72CD8BCA-5AE3-1CEA-BA99-7A673A77B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4" y="4239249"/>
            <a:ext cx="1752160" cy="8030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82CB688-1F26-D6E2-D208-113366BCC326}"/>
              </a:ext>
            </a:extLst>
          </p:cNvPr>
          <p:cNvSpPr txBox="1"/>
          <p:nvPr/>
        </p:nvSpPr>
        <p:spPr>
          <a:xfrm>
            <a:off x="67812" y="4451049"/>
            <a:ext cx="156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 A Y B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5A4F835-EA7F-E69A-C0D4-260031647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4" y="2221807"/>
            <a:ext cx="1752160" cy="803073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396E2ED-2723-9CA3-C05A-D2DD4EF1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3291590"/>
            <a:ext cx="1752160" cy="80307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058565E-68FC-50F3-FEAE-6EB9A8188EE5}"/>
              </a:ext>
            </a:extLst>
          </p:cNvPr>
          <p:cNvSpPr txBox="1"/>
          <p:nvPr/>
        </p:nvSpPr>
        <p:spPr>
          <a:xfrm>
            <a:off x="0" y="3547377"/>
            <a:ext cx="1519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DISPONIBLE</a:t>
            </a:r>
            <a:endParaRPr lang="es-H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9E0D82-889E-A6FA-DC90-116112CC059F}"/>
              </a:ext>
            </a:extLst>
          </p:cNvPr>
          <p:cNvSpPr txBox="1"/>
          <p:nvPr/>
        </p:nvSpPr>
        <p:spPr>
          <a:xfrm>
            <a:off x="2415074" y="5884137"/>
            <a:ext cx="759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Blvd</a:t>
            </a:r>
            <a:r>
              <a:rPr lang="es-E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Centroamérica, opuesto a Gasolinera Texaco</a:t>
            </a:r>
            <a:endParaRPr lang="es-HN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D3FFAE-0E51-8275-6AA8-1EE7E9259D6E}"/>
              </a:ext>
            </a:extLst>
          </p:cNvPr>
          <p:cNvSpPr txBox="1"/>
          <p:nvPr/>
        </p:nvSpPr>
        <p:spPr>
          <a:xfrm>
            <a:off x="4200574" y="265977"/>
            <a:ext cx="206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Farmacia el Ahorro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972803-E970-40FC-9E4A-397CEA1F045C}"/>
              </a:ext>
            </a:extLst>
          </p:cNvPr>
          <p:cNvSpPr txBox="1"/>
          <p:nvPr/>
        </p:nvSpPr>
        <p:spPr>
          <a:xfrm>
            <a:off x="67812" y="2457450"/>
            <a:ext cx="175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14.0608896</a:t>
            </a:r>
          </a:p>
          <a:p>
            <a:r>
              <a:rPr lang="es-ES" dirty="0"/>
              <a:t>-87.18217446</a:t>
            </a:r>
            <a:endParaRPr lang="es-HN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822D252-BAE6-0FCD-E921-939334EDD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604" y="1469772"/>
            <a:ext cx="4858180" cy="364363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65849D5-490D-6E93-F330-8135BD09B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7416" y="1469771"/>
            <a:ext cx="4858180" cy="36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1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3A8B989E-A9DD-4283-BDB1-20D50E36E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3" y="1160283"/>
            <a:ext cx="1752160" cy="8030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BF9B3-995F-4358-84E0-F041848D43D4}"/>
              </a:ext>
            </a:extLst>
          </p:cNvPr>
          <p:cNvSpPr txBox="1">
            <a:spLocks/>
          </p:cNvSpPr>
          <p:nvPr/>
        </p:nvSpPr>
        <p:spPr>
          <a:xfrm>
            <a:off x="10439837" y="404178"/>
            <a:ext cx="1752160" cy="37156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HN" sz="1800" dirty="0"/>
              <a:t>*</a:t>
            </a:r>
            <a:r>
              <a:rPr lang="en-US" sz="1800" dirty="0"/>
              <a:t>Disponible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28DA47C-3E93-47C7-AB9F-FDF674B87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76077" y="5710569"/>
            <a:ext cx="10608774" cy="71646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9409EDC-E6DD-736C-CCF1-B03B0A5E4CC0}"/>
              </a:ext>
            </a:extLst>
          </p:cNvPr>
          <p:cNvSpPr txBox="1"/>
          <p:nvPr/>
        </p:nvSpPr>
        <p:spPr>
          <a:xfrm>
            <a:off x="144629" y="1219090"/>
            <a:ext cx="206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Código: MTGUS129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72CD8BCA-5AE3-1CEA-BA99-7A673A77B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4" y="4239249"/>
            <a:ext cx="1752160" cy="8030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82CB688-1F26-D6E2-D208-113366BCC326}"/>
              </a:ext>
            </a:extLst>
          </p:cNvPr>
          <p:cNvSpPr txBox="1"/>
          <p:nvPr/>
        </p:nvSpPr>
        <p:spPr>
          <a:xfrm>
            <a:off x="67812" y="4451049"/>
            <a:ext cx="168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 A Y B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5A4F835-EA7F-E69A-C0D4-260031647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4" y="2221807"/>
            <a:ext cx="1752160" cy="803073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396E2ED-2723-9CA3-C05A-D2DD4EF1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3291590"/>
            <a:ext cx="1752160" cy="80307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058565E-68FC-50F3-FEAE-6EB9A8188EE5}"/>
              </a:ext>
            </a:extLst>
          </p:cNvPr>
          <p:cNvSpPr txBox="1"/>
          <p:nvPr/>
        </p:nvSpPr>
        <p:spPr>
          <a:xfrm>
            <a:off x="0" y="3547377"/>
            <a:ext cx="1519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DISPONIBLE</a:t>
            </a:r>
            <a:endParaRPr lang="es-H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9E0D82-889E-A6FA-DC90-116112CC059F}"/>
              </a:ext>
            </a:extLst>
          </p:cNvPr>
          <p:cNvSpPr txBox="1"/>
          <p:nvPr/>
        </p:nvSpPr>
        <p:spPr>
          <a:xfrm>
            <a:off x="2525070" y="5868747"/>
            <a:ext cx="748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Anillo Periférico, antes de la entrada de Col. El Sauce</a:t>
            </a:r>
            <a:endParaRPr lang="es-HN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D3FFAE-0E51-8275-6AA8-1EE7E9259D6E}"/>
              </a:ext>
            </a:extLst>
          </p:cNvPr>
          <p:cNvSpPr txBox="1"/>
          <p:nvPr/>
        </p:nvSpPr>
        <p:spPr>
          <a:xfrm>
            <a:off x="4200574" y="265977"/>
            <a:ext cx="206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Farmacia el Ahorro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6AF8563-3176-067C-CB91-D8FB2037D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6319" y="589142"/>
            <a:ext cx="6044418" cy="45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29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4921</TotalTime>
  <Words>201</Words>
  <Application>Microsoft Office PowerPoint</Application>
  <PresentationFormat>Panorámica</PresentationFormat>
  <Paragraphs>63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Open Sans</vt:lpstr>
      <vt:lpstr>Arial</vt:lpstr>
      <vt:lpstr>Open Sans Extrabold</vt:lpstr>
      <vt:lpstr>Office Theme</vt:lpstr>
      <vt:lpstr>Disponibilidad Tegucigalpa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EMPRESA</dc:title>
  <dc:creator>Microsoft Office User</dc:creator>
  <cp:lastModifiedBy>Pamela Vasquez</cp:lastModifiedBy>
  <cp:revision>124</cp:revision>
  <cp:lastPrinted>2022-11-01T18:56:08Z</cp:lastPrinted>
  <dcterms:created xsi:type="dcterms:W3CDTF">2022-09-30T13:18:40Z</dcterms:created>
  <dcterms:modified xsi:type="dcterms:W3CDTF">2024-09-23T18:44:09Z</dcterms:modified>
</cp:coreProperties>
</file>