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theme/theme2.xml" ContentType="application/vnd.openxmlformats-officedocument.theme+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theme/theme3.xml" ContentType="application/vnd.openxmlformats-officedocument.theme+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slideLayouts/slideLayout126.xml" ContentType="application/vnd.openxmlformats-officedocument.presentationml.slideLayout+xml"/>
  <Override PartName="/ppt/slideLayouts/slideLayout127.xml" ContentType="application/vnd.openxmlformats-officedocument.presentationml.slideLayout+xml"/>
  <Override PartName="/ppt/slideLayouts/slideLayout128.xml" ContentType="application/vnd.openxmlformats-officedocument.presentationml.slideLayout+xml"/>
  <Override PartName="/ppt/slideLayouts/slideLayout129.xml" ContentType="application/vnd.openxmlformats-officedocument.presentationml.slideLayout+xml"/>
  <Override PartName="/ppt/slideLayouts/slideLayout130.xml" ContentType="application/vnd.openxmlformats-officedocument.presentationml.slideLayout+xml"/>
  <Override PartName="/ppt/slideLayouts/slideLayout131.xml" ContentType="application/vnd.openxmlformats-officedocument.presentationml.slideLayout+xml"/>
  <Override PartName="/ppt/slideLayouts/slideLayout132.xml" ContentType="application/vnd.openxmlformats-officedocument.presentationml.slideLayout+xml"/>
  <Override PartName="/ppt/slideLayouts/slideLayout133.xml" ContentType="application/vnd.openxmlformats-officedocument.presentationml.slideLayout+xml"/>
  <Override PartName="/ppt/slideLayouts/slideLayout134.xml" ContentType="application/vnd.openxmlformats-officedocument.presentationml.slideLayout+xml"/>
  <Override PartName="/ppt/slideLayouts/slideLayout135.xml" ContentType="application/vnd.openxmlformats-officedocument.presentationml.slideLayout+xml"/>
  <Override PartName="/ppt/slideLayouts/slideLayout136.xml" ContentType="application/vnd.openxmlformats-officedocument.presentationml.slideLayout+xml"/>
  <Override PartName="/ppt/slideLayouts/slideLayout137.xml" ContentType="application/vnd.openxmlformats-officedocument.presentationml.slideLayout+xml"/>
  <Override PartName="/ppt/slideLayouts/slideLayout138.xml" ContentType="application/vnd.openxmlformats-officedocument.presentationml.slideLayout+xml"/>
  <Override PartName="/ppt/slideLayouts/slideLayout139.xml" ContentType="application/vnd.openxmlformats-officedocument.presentationml.slideLayout+xml"/>
  <Override PartName="/ppt/slideLayouts/slideLayout140.xml" ContentType="application/vnd.openxmlformats-officedocument.presentationml.slideLayout+xml"/>
  <Override PartName="/ppt/slideLayouts/slideLayout141.xml" ContentType="application/vnd.openxmlformats-officedocument.presentationml.slideLayout+xml"/>
  <Override PartName="/ppt/slideLayouts/slideLayout142.xml" ContentType="application/vnd.openxmlformats-officedocument.presentationml.slideLayout+xml"/>
  <Override PartName="/ppt/slideLayouts/slideLayout143.xml" ContentType="application/vnd.openxmlformats-officedocument.presentationml.slideLayout+xml"/>
  <Override PartName="/ppt/slideLayouts/slideLayout144.xml" ContentType="application/vnd.openxmlformats-officedocument.presentationml.slideLayout+xml"/>
  <Override PartName="/ppt/slideLayouts/slideLayout145.xml" ContentType="application/vnd.openxmlformats-officedocument.presentationml.slideLayout+xml"/>
  <Override PartName="/ppt/slideLayouts/slideLayout146.xml" ContentType="application/vnd.openxmlformats-officedocument.presentationml.slideLayout+xml"/>
  <Override PartName="/ppt/slideLayouts/slideLayout147.xml" ContentType="application/vnd.openxmlformats-officedocument.presentationml.slideLayout+xml"/>
  <Override PartName="/ppt/slideLayouts/slideLayout148.xml" ContentType="application/vnd.openxmlformats-officedocument.presentationml.slideLayout+xml"/>
  <Override PartName="/ppt/slideLayouts/slideLayout149.xml" ContentType="application/vnd.openxmlformats-officedocument.presentationml.slideLayout+xml"/>
  <Override PartName="/ppt/slideLayouts/slideLayout150.xml" ContentType="application/vnd.openxmlformats-officedocument.presentationml.slideLayout+xml"/>
  <Override PartName="/ppt/slideLayouts/slideLayout151.xml" ContentType="application/vnd.openxmlformats-officedocument.presentationml.slideLayout+xml"/>
  <Override PartName="/ppt/slideLayouts/slideLayout152.xml" ContentType="application/vnd.openxmlformats-officedocument.presentationml.slideLayout+xml"/>
  <Override PartName="/ppt/slideLayouts/slideLayout153.xml" ContentType="application/vnd.openxmlformats-officedocument.presentationml.slideLayout+xml"/>
  <Override PartName="/ppt/slideLayouts/slideLayout154.xml" ContentType="application/vnd.openxmlformats-officedocument.presentationml.slideLayout+xml"/>
  <Override PartName="/ppt/slideLayouts/slideLayout155.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chart4.xml" ContentType="application/vnd.openxmlformats-officedocument.drawingml.chart+xml"/>
  <Override PartName="/ppt/charts/chart5.xml" ContentType="application/vnd.openxmlformats-officedocument.drawingml.chart+xml"/>
  <Override PartName="/ppt/charts/chart6.xml" ContentType="application/vnd.openxmlformats-officedocument.drawingml.chart+xml"/>
  <Override PartName="/ppt/charts/chart7.xml" ContentType="application/vnd.openxmlformats-officedocument.drawingml.chart+xml"/>
  <Override PartName="/ppt/charts/chart8.xml" ContentType="application/vnd.openxmlformats-officedocument.drawingml.chart+xml"/>
  <Override PartName="/ppt/charts/chart9.xml" ContentType="application/vnd.openxmlformats-officedocument.drawingml.chart+xml"/>
  <Override PartName="/ppt/charts/chart10.xml" ContentType="application/vnd.openxmlformats-officedocument.drawingml.chart+xml"/>
  <Override PartName="/ppt/charts/chart11.xml" ContentType="application/vnd.openxmlformats-officedocument.drawingml.chart+xml"/>
  <Override PartName="/ppt/charts/chart12.xml" ContentType="application/vnd.openxmlformats-officedocument.drawingml.chart+xml"/>
  <Override PartName="/ppt/charts/chart13.xml" ContentType="application/vnd.openxmlformats-officedocument.drawingml.chart+xml"/>
  <Override PartName="/ppt/charts/chart14.xml" ContentType="application/vnd.openxmlformats-officedocument.drawingml.chart+xml"/>
  <Override PartName="/ppt/charts/chart15.xml" ContentType="application/vnd.openxmlformats-officedocument.drawingml.chart+xml"/>
  <Override PartName="/ppt/charts/chart16.xml" ContentType="application/vnd.openxmlformats-officedocument.drawingml.chart+xml"/>
  <Override PartName="/ppt/charts/chart17.xml" ContentType="application/vnd.openxmlformats-officedocument.drawingml.chart+xml"/>
  <Override PartName="/ppt/charts/chart18.xml" ContentType="application/vnd.openxmlformats-officedocument.drawingml.chart+xml"/>
  <Override PartName="/ppt/charts/chart19.xml" ContentType="application/vnd.openxmlformats-officedocument.drawingml.chart+xml"/>
  <Override PartName="/ppt/charts/style3.xml" ContentType="application/vnd.ms-office.chartstyle+xml"/>
  <Override PartName="/ppt/charts/colors3.xml" ContentType="application/vnd.ms-office.chartcolorstyle+xml"/>
  <Override PartName="/ppt/charts/chart20.xml" ContentType="application/vnd.openxmlformats-officedocument.drawingml.chart+xml"/>
  <Override PartName="/ppt/charts/style4.xml" ContentType="application/vnd.ms-office.chartstyle+xml"/>
  <Override PartName="/ppt/charts/colors4.xml" ContentType="application/vnd.ms-office.chartcolorstyle+xml"/>
  <Override PartName="/ppt/charts/chart21.xml" ContentType="application/vnd.openxmlformats-officedocument.drawingml.chart+xml"/>
  <Override PartName="/ppt/charts/style5.xml" ContentType="application/vnd.ms-office.chartstyle+xml"/>
  <Override PartName="/ppt/charts/colors5.xml" ContentType="application/vnd.ms-office.chartcolorstyle+xml"/>
  <Override PartName="/ppt/charts/chart22.xml" ContentType="application/vnd.openxmlformats-officedocument.drawingml.chart+xml"/>
  <Override PartName="/ppt/charts/style6.xml" ContentType="application/vnd.ms-office.chartstyle+xml"/>
  <Override PartName="/ppt/charts/colors6.xml" ContentType="application/vnd.ms-office.chartcolorstyle+xml"/>
  <Override PartName="/ppt/charts/chart23.xml" ContentType="application/vnd.openxmlformats-officedocument.drawingml.chart+xml"/>
  <Override PartName="/ppt/charts/style7.xml" ContentType="application/vnd.ms-office.chartstyle+xml"/>
  <Override PartName="/ppt/charts/colors7.xml" ContentType="application/vnd.ms-office.chartcolorstyle+xml"/>
  <Override PartName="/ppt/drawings/drawing1.xml" ContentType="application/vnd.openxmlformats-officedocument.drawingml.chartshapes+xml"/>
  <Override PartName="/ppt/charts/chart24.xml" ContentType="application/vnd.openxmlformats-officedocument.drawingml.chart+xml"/>
  <Override PartName="/ppt/charts/style8.xml" ContentType="application/vnd.ms-office.chartstyle+xml"/>
  <Override PartName="/ppt/charts/colors8.xml" ContentType="application/vnd.ms-office.chartcolorstyle+xml"/>
  <Override PartName="/ppt/charts/chart25.xml" ContentType="application/vnd.openxmlformats-officedocument.drawingml.chart+xml"/>
  <Override PartName="/ppt/charts/style9.xml" ContentType="application/vnd.ms-office.chartstyle+xml"/>
  <Override PartName="/ppt/charts/colors9.xml" ContentType="application/vnd.ms-office.chartcolorstyle+xml"/>
  <Override PartName="/ppt/charts/chart26.xml" ContentType="application/vnd.openxmlformats-officedocument.drawingml.chart+xml"/>
  <Override PartName="/ppt/charts/style10.xml" ContentType="application/vnd.ms-office.chartstyle+xml"/>
  <Override PartName="/ppt/charts/colors10.xml" ContentType="application/vnd.ms-office.chartcolorstyle+xml"/>
  <Override PartName="/ppt/charts/chart27.xml" ContentType="application/vnd.openxmlformats-officedocument.drawingml.chart+xml"/>
  <Override PartName="/ppt/charts/style11.xml" ContentType="application/vnd.ms-office.chartstyle+xml"/>
  <Override PartName="/ppt/charts/colors11.xml" ContentType="application/vnd.ms-office.chartcolorstyle+xml"/>
  <Override PartName="/ppt/charts/chart28.xml" ContentType="application/vnd.openxmlformats-officedocument.drawingml.chart+xml"/>
  <Override PartName="/ppt/charts/style12.xml" ContentType="application/vnd.ms-office.chartstyle+xml"/>
  <Override PartName="/ppt/charts/colors12.xml" ContentType="application/vnd.ms-office.chartcolorstyle+xml"/>
  <Override PartName="/ppt/charts/chart29.xml" ContentType="application/vnd.openxmlformats-officedocument.drawingml.chart+xml"/>
  <Override PartName="/ppt/charts/style13.xml" ContentType="application/vnd.ms-office.chartstyle+xml"/>
  <Override PartName="/ppt/charts/colors13.xml" ContentType="application/vnd.ms-office.chartcolorstyle+xml"/>
  <Override PartName="/ppt/charts/chart30.xml" ContentType="application/vnd.openxmlformats-officedocument.drawingml.chart+xml"/>
  <Override PartName="/ppt/charts/style14.xml" ContentType="application/vnd.ms-office.chartstyle+xml"/>
  <Override PartName="/ppt/charts/colors14.xml" ContentType="application/vnd.ms-office.chartcolorstyle+xml"/>
  <Override PartName="/ppt/charts/chart31.xml" ContentType="application/vnd.openxmlformats-officedocument.drawingml.chart+xml"/>
  <Override PartName="/ppt/charts/style15.xml" ContentType="application/vnd.ms-office.chartstyle+xml"/>
  <Override PartName="/ppt/charts/colors15.xml" ContentType="application/vnd.ms-office.chartcolorstyle+xml"/>
  <Override PartName="/ppt/charts/chart32.xml" ContentType="application/vnd.openxmlformats-officedocument.drawingml.chart+xml"/>
  <Override PartName="/ppt/charts/style16.xml" ContentType="application/vnd.ms-office.chartstyle+xml"/>
  <Override PartName="/ppt/charts/colors16.xml" ContentType="application/vnd.ms-office.chartcolorstyle+xml"/>
  <Override PartName="/ppt/charts/chart33.xml" ContentType="application/vnd.openxmlformats-officedocument.drawingml.chart+xml"/>
  <Override PartName="/ppt/charts/style17.xml" ContentType="application/vnd.ms-office.chartstyle+xml"/>
  <Override PartName="/ppt/charts/colors17.xml" ContentType="application/vnd.ms-office.chartcolorstyle+xml"/>
  <Override PartName="/ppt/charts/chart34.xml" ContentType="application/vnd.openxmlformats-officedocument.drawingml.chart+xml"/>
  <Override PartName="/ppt/charts/style18.xml" ContentType="application/vnd.ms-office.chartstyle+xml"/>
  <Override PartName="/ppt/charts/colors18.xml" ContentType="application/vnd.ms-office.chartcolorstyle+xml"/>
  <Override PartName="/ppt/charts/chart35.xml" ContentType="application/vnd.openxmlformats-officedocument.drawingml.chart+xml"/>
  <Override PartName="/ppt/charts/style19.xml" ContentType="application/vnd.ms-office.chartstyle+xml"/>
  <Override PartName="/ppt/charts/colors19.xml" ContentType="application/vnd.ms-office.chartcolorstyle+xml"/>
  <Override PartName="/ppt/charts/chart36.xml" ContentType="application/vnd.openxmlformats-officedocument.drawingml.chart+xml"/>
  <Override PartName="/ppt/charts/style20.xml" ContentType="application/vnd.ms-office.chartstyle+xml"/>
  <Override PartName="/ppt/charts/colors20.xml" ContentType="application/vnd.ms-office.chartcolorstyl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 id="2147483807" r:id="rId5"/>
    <p:sldMasterId id="2147483706" r:id="rId6"/>
    <p:sldMasterId id="2147483751" r:id="rId7"/>
  </p:sldMasterIdLst>
  <p:notesMasterIdLst>
    <p:notesMasterId r:id="rId47"/>
  </p:notesMasterIdLst>
  <p:sldIdLst>
    <p:sldId id="257" r:id="rId8"/>
    <p:sldId id="260" r:id="rId9"/>
    <p:sldId id="265" r:id="rId10"/>
    <p:sldId id="284" r:id="rId11"/>
    <p:sldId id="2134806289" r:id="rId12"/>
    <p:sldId id="306" r:id="rId13"/>
    <p:sldId id="2134806293" r:id="rId14"/>
    <p:sldId id="2134806298" r:id="rId15"/>
    <p:sldId id="2134806311" r:id="rId16"/>
    <p:sldId id="2134806341" r:id="rId17"/>
    <p:sldId id="2134806359" r:id="rId18"/>
    <p:sldId id="2134806361" r:id="rId19"/>
    <p:sldId id="2134806360" r:id="rId20"/>
    <p:sldId id="2134806312" r:id="rId21"/>
    <p:sldId id="2134806308" r:id="rId22"/>
    <p:sldId id="2134806342" r:id="rId23"/>
    <p:sldId id="2134806343" r:id="rId24"/>
    <p:sldId id="2134806344" r:id="rId25"/>
    <p:sldId id="2134806345" r:id="rId26"/>
    <p:sldId id="2134806346" r:id="rId27"/>
    <p:sldId id="2134806347" r:id="rId28"/>
    <p:sldId id="2134806348" r:id="rId29"/>
    <p:sldId id="2134806349" r:id="rId30"/>
    <p:sldId id="2134806350" r:id="rId31"/>
    <p:sldId id="2134806351" r:id="rId32"/>
    <p:sldId id="2134806352" r:id="rId33"/>
    <p:sldId id="2134806374" r:id="rId34"/>
    <p:sldId id="2134806314" r:id="rId35"/>
    <p:sldId id="2134806364" r:id="rId36"/>
    <p:sldId id="2134806365" r:id="rId37"/>
    <p:sldId id="2134806367" r:id="rId38"/>
    <p:sldId id="2134806369" r:id="rId39"/>
    <p:sldId id="2134806371" r:id="rId40"/>
    <p:sldId id="2134806368" r:id="rId41"/>
    <p:sldId id="2134806373" r:id="rId42"/>
    <p:sldId id="2134806318" r:id="rId43"/>
    <p:sldId id="2134806323" r:id="rId44"/>
    <p:sldId id="2134806326" r:id="rId45"/>
    <p:sldId id="327" r:id="rId46"/>
  </p:sldIdLst>
  <p:sldSz cx="12192000" cy="6858000"/>
  <p:notesSz cx="7315200" cy="96012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Title" id="{933F03B2-D175-4E9B-853B-25DF8D2D96C6}">
          <p14:sldIdLst>
            <p14:sldId id="257"/>
          </p14:sldIdLst>
        </p14:section>
        <p14:section name="Estructura de la agenda" id="{C714EA1E-6B66-47AF-A442-C657DCDDCE56}">
          <p14:sldIdLst>
            <p14:sldId id="260"/>
            <p14:sldId id="265"/>
            <p14:sldId id="284"/>
            <p14:sldId id="2134806289"/>
            <p14:sldId id="306"/>
            <p14:sldId id="2134806293"/>
            <p14:sldId id="2134806298"/>
            <p14:sldId id="2134806311"/>
            <p14:sldId id="2134806341"/>
            <p14:sldId id="2134806359"/>
            <p14:sldId id="2134806361"/>
            <p14:sldId id="2134806360"/>
            <p14:sldId id="2134806312"/>
            <p14:sldId id="2134806308"/>
            <p14:sldId id="2134806342"/>
            <p14:sldId id="2134806343"/>
            <p14:sldId id="2134806344"/>
            <p14:sldId id="2134806345"/>
            <p14:sldId id="2134806346"/>
            <p14:sldId id="2134806347"/>
            <p14:sldId id="2134806348"/>
            <p14:sldId id="2134806349"/>
            <p14:sldId id="2134806350"/>
            <p14:sldId id="2134806351"/>
            <p14:sldId id="2134806352"/>
            <p14:sldId id="2134806374"/>
            <p14:sldId id="2134806314"/>
            <p14:sldId id="2134806364"/>
            <p14:sldId id="2134806365"/>
            <p14:sldId id="2134806367"/>
            <p14:sldId id="2134806369"/>
            <p14:sldId id="2134806371"/>
            <p14:sldId id="2134806368"/>
            <p14:sldId id="2134806373"/>
            <p14:sldId id="2134806318"/>
            <p14:sldId id="2134806323"/>
            <p14:sldId id="2134806326"/>
            <p14:sldId id="327"/>
          </p14:sldIdLst>
        </p14:section>
      </p14:sectionLst>
    </p:ex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AA916"/>
    <a:srgbClr val="3354D2"/>
    <a:srgbClr val="61E2E0"/>
    <a:srgbClr val="B8B8FF"/>
    <a:srgbClr val="4E7565"/>
    <a:srgbClr val="FF0080"/>
    <a:srgbClr val="093178"/>
    <a:srgbClr val="393939"/>
    <a:srgbClr val="002142"/>
    <a:srgbClr val="66666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D539DFB6-1F8C-46A6-B416-888C79455F82}" v="66" dt="2023-08-18T00:46:51.612"/>
  </p1510:revLst>
</p1510:revInfo>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2833802-FEF1-4C79-8D5D-14CF1EAF98D9}" styleName="Estilo claro 2 - Acento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17292A2E-F333-43FB-9621-5CBBE7FDCDCB}" styleName="Estilo claro 2 - Acento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69012ECD-51FC-41F1-AA8D-1B2483CD663E}" styleName="Estilo claro 2 - Acento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9DCAF9ED-07DC-4A11-8D7F-57B35C25682E}" styleName="Estilo medio 1 - Énfasis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21E4AEA4-8DFA-4A89-87EB-49C32662AFE0}" styleName="Estilo medio 2 - Énfasis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7209"/>
    <p:restoredTop sz="96707"/>
  </p:normalViewPr>
  <p:slideViewPr>
    <p:cSldViewPr snapToGrid="0">
      <p:cViewPr>
        <p:scale>
          <a:sx n="130" d="100"/>
          <a:sy n="130" d="100"/>
        </p:scale>
        <p:origin x="328" y="416"/>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6.xml"/><Relationship Id="rId18" Type="http://schemas.openxmlformats.org/officeDocument/2006/relationships/slide" Target="slides/slide11.xml"/><Relationship Id="rId26" Type="http://schemas.openxmlformats.org/officeDocument/2006/relationships/slide" Target="slides/slide19.xml"/><Relationship Id="rId39" Type="http://schemas.openxmlformats.org/officeDocument/2006/relationships/slide" Target="slides/slide32.xml"/><Relationship Id="rId21" Type="http://schemas.openxmlformats.org/officeDocument/2006/relationships/slide" Target="slides/slide14.xml"/><Relationship Id="rId34" Type="http://schemas.openxmlformats.org/officeDocument/2006/relationships/slide" Target="slides/slide27.xml"/><Relationship Id="rId42" Type="http://schemas.openxmlformats.org/officeDocument/2006/relationships/slide" Target="slides/slide35.xml"/><Relationship Id="rId47" Type="http://schemas.openxmlformats.org/officeDocument/2006/relationships/notesMaster" Target="notesMasters/notesMaster1.xml"/><Relationship Id="rId50" Type="http://schemas.openxmlformats.org/officeDocument/2006/relationships/theme" Target="theme/theme1.xml"/><Relationship Id="rId7" Type="http://schemas.openxmlformats.org/officeDocument/2006/relationships/slideMaster" Target="slideMasters/slideMaster4.xml"/><Relationship Id="rId2" Type="http://schemas.openxmlformats.org/officeDocument/2006/relationships/customXml" Target="../customXml/item2.xml"/><Relationship Id="rId16" Type="http://schemas.openxmlformats.org/officeDocument/2006/relationships/slide" Target="slides/slide9.xml"/><Relationship Id="rId29" Type="http://schemas.openxmlformats.org/officeDocument/2006/relationships/slide" Target="slides/slide22.xml"/><Relationship Id="rId11" Type="http://schemas.openxmlformats.org/officeDocument/2006/relationships/slide" Target="slides/slide4.xml"/><Relationship Id="rId24" Type="http://schemas.openxmlformats.org/officeDocument/2006/relationships/slide" Target="slides/slide17.xml"/><Relationship Id="rId32" Type="http://schemas.openxmlformats.org/officeDocument/2006/relationships/slide" Target="slides/slide25.xml"/><Relationship Id="rId37" Type="http://schemas.openxmlformats.org/officeDocument/2006/relationships/slide" Target="slides/slide30.xml"/><Relationship Id="rId40" Type="http://schemas.openxmlformats.org/officeDocument/2006/relationships/slide" Target="slides/slide33.xml"/><Relationship Id="rId45" Type="http://schemas.openxmlformats.org/officeDocument/2006/relationships/slide" Target="slides/slide38.xml"/><Relationship Id="rId53" Type="http://schemas.microsoft.com/office/2015/10/relationships/revisionInfo" Target="revisionInfo.xml"/><Relationship Id="rId5" Type="http://schemas.openxmlformats.org/officeDocument/2006/relationships/slideMaster" Target="slideMasters/slideMaster2.xml"/><Relationship Id="rId10" Type="http://schemas.openxmlformats.org/officeDocument/2006/relationships/slide" Target="slides/slide3.xml"/><Relationship Id="rId19" Type="http://schemas.openxmlformats.org/officeDocument/2006/relationships/slide" Target="slides/slide12.xml"/><Relationship Id="rId31" Type="http://schemas.openxmlformats.org/officeDocument/2006/relationships/slide" Target="slides/slide24.xml"/><Relationship Id="rId44" Type="http://schemas.openxmlformats.org/officeDocument/2006/relationships/slide" Target="slides/slide37.xml"/><Relationship Id="rId52" Type="http://schemas.microsoft.com/office/2016/11/relationships/changesInfo" Target="changesInfos/changesInfo1.xml"/><Relationship Id="rId4" Type="http://schemas.openxmlformats.org/officeDocument/2006/relationships/slideMaster" Target="slideMasters/slideMaster1.xml"/><Relationship Id="rId9" Type="http://schemas.openxmlformats.org/officeDocument/2006/relationships/slide" Target="slides/slide2.xml"/><Relationship Id="rId14" Type="http://schemas.openxmlformats.org/officeDocument/2006/relationships/slide" Target="slides/slide7.xml"/><Relationship Id="rId22" Type="http://schemas.openxmlformats.org/officeDocument/2006/relationships/slide" Target="slides/slide15.xml"/><Relationship Id="rId27" Type="http://schemas.openxmlformats.org/officeDocument/2006/relationships/slide" Target="slides/slide20.xml"/><Relationship Id="rId30" Type="http://schemas.openxmlformats.org/officeDocument/2006/relationships/slide" Target="slides/slide23.xml"/><Relationship Id="rId35" Type="http://schemas.openxmlformats.org/officeDocument/2006/relationships/slide" Target="slides/slide28.xml"/><Relationship Id="rId43" Type="http://schemas.openxmlformats.org/officeDocument/2006/relationships/slide" Target="slides/slide36.xml"/><Relationship Id="rId48" Type="http://schemas.openxmlformats.org/officeDocument/2006/relationships/presProps" Target="presProps.xml"/><Relationship Id="rId8" Type="http://schemas.openxmlformats.org/officeDocument/2006/relationships/slide" Target="slides/slide1.xml"/><Relationship Id="rId51" Type="http://schemas.openxmlformats.org/officeDocument/2006/relationships/tableStyles" Target="tableStyles.xml"/><Relationship Id="rId3" Type="http://schemas.openxmlformats.org/officeDocument/2006/relationships/customXml" Target="../customXml/item3.xml"/><Relationship Id="rId12" Type="http://schemas.openxmlformats.org/officeDocument/2006/relationships/slide" Target="slides/slide5.xml"/><Relationship Id="rId17" Type="http://schemas.openxmlformats.org/officeDocument/2006/relationships/slide" Target="slides/slide10.xml"/><Relationship Id="rId25" Type="http://schemas.openxmlformats.org/officeDocument/2006/relationships/slide" Target="slides/slide18.xml"/><Relationship Id="rId33" Type="http://schemas.openxmlformats.org/officeDocument/2006/relationships/slide" Target="slides/slide26.xml"/><Relationship Id="rId38" Type="http://schemas.openxmlformats.org/officeDocument/2006/relationships/slide" Target="slides/slide31.xml"/><Relationship Id="rId46" Type="http://schemas.openxmlformats.org/officeDocument/2006/relationships/slide" Target="slides/slide39.xml"/><Relationship Id="rId20" Type="http://schemas.openxmlformats.org/officeDocument/2006/relationships/slide" Target="slides/slide13.xml"/><Relationship Id="rId41" Type="http://schemas.openxmlformats.org/officeDocument/2006/relationships/slide" Target="slides/slide34.xml"/><Relationship Id="rId1" Type="http://schemas.openxmlformats.org/officeDocument/2006/relationships/customXml" Target="../customXml/item1.xml"/><Relationship Id="rId6" Type="http://schemas.openxmlformats.org/officeDocument/2006/relationships/slideMaster" Target="slideMasters/slideMaster3.xml"/><Relationship Id="rId15" Type="http://schemas.openxmlformats.org/officeDocument/2006/relationships/slide" Target="slides/slide8.xml"/><Relationship Id="rId23" Type="http://schemas.openxmlformats.org/officeDocument/2006/relationships/slide" Target="slides/slide16.xml"/><Relationship Id="rId28" Type="http://schemas.openxmlformats.org/officeDocument/2006/relationships/slide" Target="slides/slide21.xml"/><Relationship Id="rId36" Type="http://schemas.openxmlformats.org/officeDocument/2006/relationships/slide" Target="slides/slide29.xml"/><Relationship Id="rId49"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amuel Rodriguez" userId="47b7c56f-c956-497f-afe0-e64db0f5a5df" providerId="ADAL" clId="{D539DFB6-1F8C-46A6-B416-888C79455F82}"/>
    <pc:docChg chg="undo custSel addSld delSld modSld sldOrd modSection">
      <pc:chgData name="Samuel Rodriguez" userId="47b7c56f-c956-497f-afe0-e64db0f5a5df" providerId="ADAL" clId="{D539DFB6-1F8C-46A6-B416-888C79455F82}" dt="2023-08-18T00:47:46.308" v="883"/>
      <pc:docMkLst>
        <pc:docMk/>
      </pc:docMkLst>
      <pc:sldChg chg="delSp modSp mod">
        <pc:chgData name="Samuel Rodriguez" userId="47b7c56f-c956-497f-afe0-e64db0f5a5df" providerId="ADAL" clId="{D539DFB6-1F8C-46A6-B416-888C79455F82}" dt="2023-08-18T00:31:11.625" v="14" actId="478"/>
        <pc:sldMkLst>
          <pc:docMk/>
          <pc:sldMk cId="4188343539" sldId="257"/>
        </pc:sldMkLst>
        <pc:spChg chg="mod">
          <ac:chgData name="Samuel Rodriguez" userId="47b7c56f-c956-497f-afe0-e64db0f5a5df" providerId="ADAL" clId="{D539DFB6-1F8C-46A6-B416-888C79455F82}" dt="2023-08-18T00:31:09.320" v="13" actId="20577"/>
          <ac:spMkLst>
            <pc:docMk/>
            <pc:sldMk cId="4188343539" sldId="257"/>
            <ac:spMk id="9" creationId="{404BFB3C-99E8-088F-7B92-F81743B9C7DA}"/>
          </ac:spMkLst>
        </pc:spChg>
        <pc:picChg chg="del">
          <ac:chgData name="Samuel Rodriguez" userId="47b7c56f-c956-497f-afe0-e64db0f5a5df" providerId="ADAL" clId="{D539DFB6-1F8C-46A6-B416-888C79455F82}" dt="2023-08-18T00:31:11.625" v="14" actId="478"/>
          <ac:picMkLst>
            <pc:docMk/>
            <pc:sldMk cId="4188343539" sldId="257"/>
            <ac:picMk id="10" creationId="{2852F1FC-6BC6-68FB-AD6B-DAF970F341D9}"/>
          </ac:picMkLst>
        </pc:picChg>
      </pc:sldChg>
      <pc:sldChg chg="modSp mod ord">
        <pc:chgData name="Samuel Rodriguez" userId="47b7c56f-c956-497f-afe0-e64db0f5a5df" providerId="ADAL" clId="{D539DFB6-1F8C-46A6-B416-888C79455F82}" dt="2023-08-18T00:47:46.308" v="883"/>
        <pc:sldMkLst>
          <pc:docMk/>
          <pc:sldMk cId="1863617929" sldId="337"/>
        </pc:sldMkLst>
        <pc:spChg chg="mod">
          <ac:chgData name="Samuel Rodriguez" userId="47b7c56f-c956-497f-afe0-e64db0f5a5df" providerId="ADAL" clId="{D539DFB6-1F8C-46A6-B416-888C79455F82}" dt="2023-08-18T00:43:11.902" v="840" actId="20577"/>
          <ac:spMkLst>
            <pc:docMk/>
            <pc:sldMk cId="1863617929" sldId="337"/>
            <ac:spMk id="8" creationId="{327F4576-4073-A4D4-A570-02D1290772F3}"/>
          </ac:spMkLst>
        </pc:spChg>
        <pc:spChg chg="mod">
          <ac:chgData name="Samuel Rodriguez" userId="47b7c56f-c956-497f-afe0-e64db0f5a5df" providerId="ADAL" clId="{D539DFB6-1F8C-46A6-B416-888C79455F82}" dt="2023-08-18T00:43:06.578" v="816" actId="1076"/>
          <ac:spMkLst>
            <pc:docMk/>
            <pc:sldMk cId="1863617929" sldId="337"/>
            <ac:spMk id="10" creationId="{4A8EE3D2-E2A3-4099-A523-F1DDA1F1A885}"/>
          </ac:spMkLst>
        </pc:spChg>
      </pc:sldChg>
      <pc:sldChg chg="modSp mod">
        <pc:chgData name="Samuel Rodriguez" userId="47b7c56f-c956-497f-afe0-e64db0f5a5df" providerId="ADAL" clId="{D539DFB6-1F8C-46A6-B416-888C79455F82}" dt="2023-08-18T00:31:56.400" v="42" actId="14100"/>
        <pc:sldMkLst>
          <pc:docMk/>
          <pc:sldMk cId="4004985147" sldId="2134806319"/>
        </pc:sldMkLst>
        <pc:spChg chg="mod">
          <ac:chgData name="Samuel Rodriguez" userId="47b7c56f-c956-497f-afe0-e64db0f5a5df" providerId="ADAL" clId="{D539DFB6-1F8C-46A6-B416-888C79455F82}" dt="2023-08-18T00:31:56.400" v="42" actId="14100"/>
          <ac:spMkLst>
            <pc:docMk/>
            <pc:sldMk cId="4004985147" sldId="2134806319"/>
            <ac:spMk id="16" creationId="{8B874EE8-22C9-5E46-1233-E7296AD7E537}"/>
          </ac:spMkLst>
        </pc:spChg>
        <pc:graphicFrameChg chg="mod">
          <ac:chgData name="Samuel Rodriguez" userId="47b7c56f-c956-497f-afe0-e64db0f5a5df" providerId="ADAL" clId="{D539DFB6-1F8C-46A6-B416-888C79455F82}" dt="2023-08-18T00:31:50.736" v="36" actId="20577"/>
          <ac:graphicFrameMkLst>
            <pc:docMk/>
            <pc:sldMk cId="4004985147" sldId="2134806319"/>
            <ac:graphicFrameMk id="4" creationId="{84DC7188-42F3-A572-454E-AE18E33D81C3}"/>
          </ac:graphicFrameMkLst>
        </pc:graphicFrameChg>
      </pc:sldChg>
      <pc:sldChg chg="modSp">
        <pc:chgData name="Samuel Rodriguez" userId="47b7c56f-c956-497f-afe0-e64db0f5a5df" providerId="ADAL" clId="{D539DFB6-1F8C-46A6-B416-888C79455F82}" dt="2023-08-18T00:32:28.484" v="80" actId="20577"/>
        <pc:sldMkLst>
          <pc:docMk/>
          <pc:sldMk cId="1645574529" sldId="2134806320"/>
        </pc:sldMkLst>
        <pc:graphicFrameChg chg="mod">
          <ac:chgData name="Samuel Rodriguez" userId="47b7c56f-c956-497f-afe0-e64db0f5a5df" providerId="ADAL" clId="{D539DFB6-1F8C-46A6-B416-888C79455F82}" dt="2023-08-18T00:32:28.484" v="80" actId="20577"/>
          <ac:graphicFrameMkLst>
            <pc:docMk/>
            <pc:sldMk cId="1645574529" sldId="2134806320"/>
            <ac:graphicFrameMk id="12" creationId="{128AD486-54AC-D88A-9730-F3B05C2C5F60}"/>
          </ac:graphicFrameMkLst>
        </pc:graphicFrameChg>
      </pc:sldChg>
      <pc:sldChg chg="modSp mod">
        <pc:chgData name="Samuel Rodriguez" userId="47b7c56f-c956-497f-afe0-e64db0f5a5df" providerId="ADAL" clId="{D539DFB6-1F8C-46A6-B416-888C79455F82}" dt="2023-08-18T00:34:17.353" v="220" actId="6549"/>
        <pc:sldMkLst>
          <pc:docMk/>
          <pc:sldMk cId="3645072470" sldId="2134806321"/>
        </pc:sldMkLst>
        <pc:graphicFrameChg chg="modGraphic">
          <ac:chgData name="Samuel Rodriguez" userId="47b7c56f-c956-497f-afe0-e64db0f5a5df" providerId="ADAL" clId="{D539DFB6-1F8C-46A6-B416-888C79455F82}" dt="2023-08-18T00:34:17.353" v="220" actId="6549"/>
          <ac:graphicFrameMkLst>
            <pc:docMk/>
            <pc:sldMk cId="3645072470" sldId="2134806321"/>
            <ac:graphicFrameMk id="3" creationId="{E5CBFB66-4DF2-714B-DAC0-F7EE07FE1791}"/>
          </ac:graphicFrameMkLst>
        </pc:graphicFrameChg>
      </pc:sldChg>
      <pc:sldChg chg="modSp mod">
        <pc:chgData name="Samuel Rodriguez" userId="47b7c56f-c956-497f-afe0-e64db0f5a5df" providerId="ADAL" clId="{D539DFB6-1F8C-46A6-B416-888C79455F82}" dt="2023-08-18T00:35:52.318" v="289" actId="20577"/>
        <pc:sldMkLst>
          <pc:docMk/>
          <pc:sldMk cId="3553876971" sldId="2134806322"/>
        </pc:sldMkLst>
        <pc:graphicFrameChg chg="modGraphic">
          <ac:chgData name="Samuel Rodriguez" userId="47b7c56f-c956-497f-afe0-e64db0f5a5df" providerId="ADAL" clId="{D539DFB6-1F8C-46A6-B416-888C79455F82}" dt="2023-08-18T00:35:52.318" v="289" actId="20577"/>
          <ac:graphicFrameMkLst>
            <pc:docMk/>
            <pc:sldMk cId="3553876971" sldId="2134806322"/>
            <ac:graphicFrameMk id="8" creationId="{F6B24AA2-27F9-D491-9131-9370C127D13A}"/>
          </ac:graphicFrameMkLst>
        </pc:graphicFrameChg>
      </pc:sldChg>
      <pc:sldChg chg="modSp mod">
        <pc:chgData name="Samuel Rodriguez" userId="47b7c56f-c956-497f-afe0-e64db0f5a5df" providerId="ADAL" clId="{D539DFB6-1F8C-46A6-B416-888C79455F82}" dt="2023-08-18T00:42:41.474" v="807" actId="20577"/>
        <pc:sldMkLst>
          <pc:docMk/>
          <pc:sldMk cId="2819606557" sldId="2134806326"/>
        </pc:sldMkLst>
        <pc:spChg chg="mod">
          <ac:chgData name="Samuel Rodriguez" userId="47b7c56f-c956-497f-afe0-e64db0f5a5df" providerId="ADAL" clId="{D539DFB6-1F8C-46A6-B416-888C79455F82}" dt="2023-08-18T00:42:41.474" v="807" actId="20577"/>
          <ac:spMkLst>
            <pc:docMk/>
            <pc:sldMk cId="2819606557" sldId="2134806326"/>
            <ac:spMk id="6" creationId="{6FEC4E6A-3A0B-0ADC-3A3A-2D14C4ABECA3}"/>
          </ac:spMkLst>
        </pc:spChg>
      </pc:sldChg>
      <pc:sldChg chg="delSp modSp mod">
        <pc:chgData name="Samuel Rodriguez" userId="47b7c56f-c956-497f-afe0-e64db0f5a5df" providerId="ADAL" clId="{D539DFB6-1F8C-46A6-B416-888C79455F82}" dt="2023-08-18T00:43:38.994" v="872"/>
        <pc:sldMkLst>
          <pc:docMk/>
          <pc:sldMk cId="2343892087" sldId="2134806327"/>
        </pc:sldMkLst>
        <pc:spChg chg="del mod">
          <ac:chgData name="Samuel Rodriguez" userId="47b7c56f-c956-497f-afe0-e64db0f5a5df" providerId="ADAL" clId="{D539DFB6-1F8C-46A6-B416-888C79455F82}" dt="2023-08-18T00:43:38.994" v="872"/>
          <ac:spMkLst>
            <pc:docMk/>
            <pc:sldMk cId="2343892087" sldId="2134806327"/>
            <ac:spMk id="3" creationId="{13868F83-CB38-A27F-A1C6-3A2BF3D689F1}"/>
          </ac:spMkLst>
        </pc:spChg>
        <pc:spChg chg="mod">
          <ac:chgData name="Samuel Rodriguez" userId="47b7c56f-c956-497f-afe0-e64db0f5a5df" providerId="ADAL" clId="{D539DFB6-1F8C-46A6-B416-888C79455F82}" dt="2023-08-18T00:43:34.244" v="869" actId="14100"/>
          <ac:spMkLst>
            <pc:docMk/>
            <pc:sldMk cId="2343892087" sldId="2134806327"/>
            <ac:spMk id="6" creationId="{65D749D7-8D8D-AB02-9C7A-44B2895F9280}"/>
          </ac:spMkLst>
        </pc:spChg>
      </pc:sldChg>
      <pc:sldChg chg="delSp modSp mod">
        <pc:chgData name="Samuel Rodriguez" userId="47b7c56f-c956-497f-afe0-e64db0f5a5df" providerId="ADAL" clId="{D539DFB6-1F8C-46A6-B416-888C79455F82}" dt="2023-08-18T00:36:28.470" v="317" actId="478"/>
        <pc:sldMkLst>
          <pc:docMk/>
          <pc:sldMk cId="1253096611" sldId="2134806328"/>
        </pc:sldMkLst>
        <pc:spChg chg="mod">
          <ac:chgData name="Samuel Rodriguez" userId="47b7c56f-c956-497f-afe0-e64db0f5a5df" providerId="ADAL" clId="{D539DFB6-1F8C-46A6-B416-888C79455F82}" dt="2023-08-18T00:36:25.665" v="316" actId="14100"/>
          <ac:spMkLst>
            <pc:docMk/>
            <pc:sldMk cId="1253096611" sldId="2134806328"/>
            <ac:spMk id="6" creationId="{65D749D7-8D8D-AB02-9C7A-44B2895F9280}"/>
          </ac:spMkLst>
        </pc:spChg>
        <pc:picChg chg="del">
          <ac:chgData name="Samuel Rodriguez" userId="47b7c56f-c956-497f-afe0-e64db0f5a5df" providerId="ADAL" clId="{D539DFB6-1F8C-46A6-B416-888C79455F82}" dt="2023-08-18T00:36:28.470" v="317" actId="478"/>
          <ac:picMkLst>
            <pc:docMk/>
            <pc:sldMk cId="1253096611" sldId="2134806328"/>
            <ac:picMk id="2" creationId="{028B9A13-0521-C652-89B0-AC09EC987041}"/>
          </ac:picMkLst>
        </pc:picChg>
      </pc:sldChg>
      <pc:sldChg chg="addSp delSp modSp add mod setBg">
        <pc:chgData name="Samuel Rodriguez" userId="47b7c56f-c956-497f-afe0-e64db0f5a5df" providerId="ADAL" clId="{D539DFB6-1F8C-46A6-B416-888C79455F82}" dt="2023-08-18T00:38:12.200" v="440" actId="20577"/>
        <pc:sldMkLst>
          <pc:docMk/>
          <pc:sldMk cId="1200199692" sldId="2134806332"/>
        </pc:sldMkLst>
        <pc:spChg chg="add mod">
          <ac:chgData name="Samuel Rodriguez" userId="47b7c56f-c956-497f-afe0-e64db0f5a5df" providerId="ADAL" clId="{D539DFB6-1F8C-46A6-B416-888C79455F82}" dt="2023-08-18T00:38:12.200" v="440" actId="20577"/>
          <ac:spMkLst>
            <pc:docMk/>
            <pc:sldMk cId="1200199692" sldId="2134806332"/>
            <ac:spMk id="2" creationId="{8C613FC4-4C6A-3677-759D-C8D6A97A0736}"/>
          </ac:spMkLst>
        </pc:spChg>
        <pc:spChg chg="del mod">
          <ac:chgData name="Samuel Rodriguez" userId="47b7c56f-c956-497f-afe0-e64db0f5a5df" providerId="ADAL" clId="{D539DFB6-1F8C-46A6-B416-888C79455F82}" dt="2023-08-18T00:37:49.175" v="380"/>
          <ac:spMkLst>
            <pc:docMk/>
            <pc:sldMk cId="1200199692" sldId="2134806332"/>
            <ac:spMk id="3" creationId="{13868F83-CB38-A27F-A1C6-3A2BF3D689F1}"/>
          </ac:spMkLst>
        </pc:spChg>
        <pc:spChg chg="mod">
          <ac:chgData name="Samuel Rodriguez" userId="47b7c56f-c956-497f-afe0-e64db0f5a5df" providerId="ADAL" clId="{D539DFB6-1F8C-46A6-B416-888C79455F82}" dt="2023-08-18T00:37:48.472" v="378" actId="255"/>
          <ac:spMkLst>
            <pc:docMk/>
            <pc:sldMk cId="1200199692" sldId="2134806332"/>
            <ac:spMk id="6" creationId="{65D749D7-8D8D-AB02-9C7A-44B2895F9280}"/>
          </ac:spMkLst>
        </pc:spChg>
      </pc:sldChg>
      <pc:sldChg chg="modSp add mod">
        <pc:chgData name="Samuel Rodriguez" userId="47b7c56f-c956-497f-afe0-e64db0f5a5df" providerId="ADAL" clId="{D539DFB6-1F8C-46A6-B416-888C79455F82}" dt="2023-08-18T00:40:41.581" v="666" actId="20577"/>
        <pc:sldMkLst>
          <pc:docMk/>
          <pc:sldMk cId="1782912001" sldId="2134806333"/>
        </pc:sldMkLst>
        <pc:spChg chg="mod">
          <ac:chgData name="Samuel Rodriguez" userId="47b7c56f-c956-497f-afe0-e64db0f5a5df" providerId="ADAL" clId="{D539DFB6-1F8C-46A6-B416-888C79455F82}" dt="2023-08-18T00:40:41.581" v="666" actId="20577"/>
          <ac:spMkLst>
            <pc:docMk/>
            <pc:sldMk cId="1782912001" sldId="2134806333"/>
            <ac:spMk id="2" creationId="{8C613FC4-4C6A-3677-759D-C8D6A97A0736}"/>
          </ac:spMkLst>
        </pc:spChg>
        <pc:spChg chg="mod">
          <ac:chgData name="Samuel Rodriguez" userId="47b7c56f-c956-497f-afe0-e64db0f5a5df" providerId="ADAL" clId="{D539DFB6-1F8C-46A6-B416-888C79455F82}" dt="2023-08-18T00:39:13.710" v="491" actId="20577"/>
          <ac:spMkLst>
            <pc:docMk/>
            <pc:sldMk cId="1782912001" sldId="2134806333"/>
            <ac:spMk id="6" creationId="{65D749D7-8D8D-AB02-9C7A-44B2895F9280}"/>
          </ac:spMkLst>
        </pc:spChg>
      </pc:sldChg>
      <pc:sldChg chg="modSp add mod">
        <pc:chgData name="Samuel Rodriguez" userId="47b7c56f-c956-497f-afe0-e64db0f5a5df" providerId="ADAL" clId="{D539DFB6-1F8C-46A6-B416-888C79455F82}" dt="2023-08-18T00:41:49.375" v="795" actId="6549"/>
        <pc:sldMkLst>
          <pc:docMk/>
          <pc:sldMk cId="53951759" sldId="2134806334"/>
        </pc:sldMkLst>
        <pc:spChg chg="mod">
          <ac:chgData name="Samuel Rodriguez" userId="47b7c56f-c956-497f-afe0-e64db0f5a5df" providerId="ADAL" clId="{D539DFB6-1F8C-46A6-B416-888C79455F82}" dt="2023-08-18T00:41:49.375" v="795" actId="6549"/>
          <ac:spMkLst>
            <pc:docMk/>
            <pc:sldMk cId="53951759" sldId="2134806334"/>
            <ac:spMk id="2" creationId="{8C613FC4-4C6A-3677-759D-C8D6A97A0736}"/>
          </ac:spMkLst>
        </pc:spChg>
        <pc:spChg chg="mod">
          <ac:chgData name="Samuel Rodriguez" userId="47b7c56f-c956-497f-afe0-e64db0f5a5df" providerId="ADAL" clId="{D539DFB6-1F8C-46A6-B416-888C79455F82}" dt="2023-08-18T00:41:33.064" v="727" actId="20577"/>
          <ac:spMkLst>
            <pc:docMk/>
            <pc:sldMk cId="53951759" sldId="2134806334"/>
            <ac:spMk id="6" creationId="{65D749D7-8D8D-AB02-9C7A-44B2895F9280}"/>
          </ac:spMkLst>
        </pc:spChg>
      </pc:sldChg>
      <pc:sldChg chg="addSp modSp new del mod">
        <pc:chgData name="Samuel Rodriguez" userId="47b7c56f-c956-497f-afe0-e64db0f5a5df" providerId="ADAL" clId="{D539DFB6-1F8C-46A6-B416-888C79455F82}" dt="2023-08-18T00:47:12.161" v="880" actId="47"/>
        <pc:sldMkLst>
          <pc:docMk/>
          <pc:sldMk cId="2941578663" sldId="2134806335"/>
        </pc:sldMkLst>
        <pc:picChg chg="add mod">
          <ac:chgData name="Samuel Rodriguez" userId="47b7c56f-c956-497f-afe0-e64db0f5a5df" providerId="ADAL" clId="{D539DFB6-1F8C-46A6-B416-888C79455F82}" dt="2023-08-18T00:46:22.739" v="875" actId="14100"/>
          <ac:picMkLst>
            <pc:docMk/>
            <pc:sldMk cId="2941578663" sldId="2134806335"/>
            <ac:picMk id="9" creationId="{B0B27147-B0B8-50A8-0672-69FF96FEC679}"/>
          </ac:picMkLst>
        </pc:picChg>
      </pc:sldChg>
      <pc:sldChg chg="delSp add del mod">
        <pc:chgData name="Samuel Rodriguez" userId="47b7c56f-c956-497f-afe0-e64db0f5a5df" providerId="ADAL" clId="{D539DFB6-1F8C-46A6-B416-888C79455F82}" dt="2023-08-18T00:46:55.885" v="879" actId="47"/>
        <pc:sldMkLst>
          <pc:docMk/>
          <pc:sldMk cId="4208343516" sldId="2134806336"/>
        </pc:sldMkLst>
        <pc:picChg chg="del">
          <ac:chgData name="Samuel Rodriguez" userId="47b7c56f-c956-497f-afe0-e64db0f5a5df" providerId="ADAL" clId="{D539DFB6-1F8C-46A6-B416-888C79455F82}" dt="2023-08-18T00:46:50.540" v="877" actId="478"/>
          <ac:picMkLst>
            <pc:docMk/>
            <pc:sldMk cId="4208343516" sldId="2134806336"/>
            <ac:picMk id="9" creationId="{B0B27147-B0B8-50A8-0672-69FF96FEC679}"/>
          </ac:picMkLst>
        </pc:picChg>
      </pc:sldChg>
      <pc:sldChg chg="addSp add mod">
        <pc:chgData name="Samuel Rodriguez" userId="47b7c56f-c956-497f-afe0-e64db0f5a5df" providerId="ADAL" clId="{D539DFB6-1F8C-46A6-B416-888C79455F82}" dt="2023-08-18T00:47:12.606" v="881" actId="22"/>
        <pc:sldMkLst>
          <pc:docMk/>
          <pc:sldMk cId="665612205" sldId="2134806337"/>
        </pc:sldMkLst>
        <pc:picChg chg="add">
          <ac:chgData name="Samuel Rodriguez" userId="47b7c56f-c956-497f-afe0-e64db0f5a5df" providerId="ADAL" clId="{D539DFB6-1F8C-46A6-B416-888C79455F82}" dt="2023-08-18T00:47:12.606" v="881" actId="22"/>
          <ac:picMkLst>
            <pc:docMk/>
            <pc:sldMk cId="665612205" sldId="2134806337"/>
            <ac:picMk id="10" creationId="{17B3B630-31CA-DBB4-3413-DD812607A04A}"/>
          </ac:picMkLst>
        </pc:picChg>
      </pc:sldChg>
    </pc:docChg>
  </pc:docChgLst>
</pc:chgInfo>
</file>

<file path=ppt/charts/_rels/chart1.xml.rels><?xml version="1.0" encoding="UTF-8" standalone="yes"?>
<Relationships xmlns="http://schemas.openxmlformats.org/package/2006/relationships"><Relationship Id="rId3" Type="http://schemas.openxmlformats.org/officeDocument/2006/relationships/oleObject" Target="file:////Users/Angelica/Desktop/Reporte%20OTV%20Vero%202025/Graficas%202024.xlsx" TargetMode="External"/><Relationship Id="rId2" Type="http://schemas.microsoft.com/office/2011/relationships/chartColorStyle" Target="colors1.xml"/><Relationship Id="rId1" Type="http://schemas.microsoft.com/office/2011/relationships/chartStyle" Target="style1.xml"/></Relationships>
</file>

<file path=ppt/charts/_rels/chart10.xml.rels><?xml version="1.0" encoding="UTF-8" standalone="yes"?>
<Relationships xmlns="http://schemas.openxmlformats.org/package/2006/relationships"><Relationship Id="rId1" Type="http://schemas.openxmlformats.org/officeDocument/2006/relationships/package" Target="../embeddings/Hoja_de_c_lculo_de_Microsoft_Excel7.xlsx"/></Relationships>
</file>

<file path=ppt/charts/_rels/chart11.xml.rels><?xml version="1.0" encoding="UTF-8" standalone="yes"?>
<Relationships xmlns="http://schemas.openxmlformats.org/package/2006/relationships"><Relationship Id="rId1" Type="http://schemas.openxmlformats.org/officeDocument/2006/relationships/package" Target="../embeddings/Hoja_de_c_lculo_de_Microsoft_Excel8.xlsx"/></Relationships>
</file>

<file path=ppt/charts/_rels/chart12.xml.rels><?xml version="1.0" encoding="UTF-8" standalone="yes"?>
<Relationships xmlns="http://schemas.openxmlformats.org/package/2006/relationships"><Relationship Id="rId1" Type="http://schemas.openxmlformats.org/officeDocument/2006/relationships/package" Target="../embeddings/Hoja_de_c_lculo_de_Microsoft_Excel9.xlsx"/></Relationships>
</file>

<file path=ppt/charts/_rels/chart13.xml.rels><?xml version="1.0" encoding="UTF-8" standalone="yes"?>
<Relationships xmlns="http://schemas.openxmlformats.org/package/2006/relationships"><Relationship Id="rId1" Type="http://schemas.openxmlformats.org/officeDocument/2006/relationships/package" Target="../embeddings/Hoja_de_c_lculo_de_Microsoft_Excel10.xlsx"/></Relationships>
</file>

<file path=ppt/charts/_rels/chart14.xml.rels><?xml version="1.0" encoding="UTF-8" standalone="yes"?>
<Relationships xmlns="http://schemas.openxmlformats.org/package/2006/relationships"><Relationship Id="rId1" Type="http://schemas.openxmlformats.org/officeDocument/2006/relationships/package" Target="../embeddings/Hoja_de_c_lculo_de_Microsoft_Excel11.xlsx"/></Relationships>
</file>

<file path=ppt/charts/_rels/chart15.xml.rels><?xml version="1.0" encoding="UTF-8" standalone="yes"?>
<Relationships xmlns="http://schemas.openxmlformats.org/package/2006/relationships"><Relationship Id="rId1" Type="http://schemas.openxmlformats.org/officeDocument/2006/relationships/package" Target="../embeddings/Hoja_de_c_lculo_de_Microsoft_Excel12.xlsx"/></Relationships>
</file>

<file path=ppt/charts/_rels/chart16.xml.rels><?xml version="1.0" encoding="UTF-8" standalone="yes"?>
<Relationships xmlns="http://schemas.openxmlformats.org/package/2006/relationships"><Relationship Id="rId1" Type="http://schemas.openxmlformats.org/officeDocument/2006/relationships/package" Target="../embeddings/Hoja_de_c_lculo_de_Microsoft_Excel13.xlsx"/></Relationships>
</file>

<file path=ppt/charts/_rels/chart17.xml.rels><?xml version="1.0" encoding="UTF-8" standalone="yes"?>
<Relationships xmlns="http://schemas.openxmlformats.org/package/2006/relationships"><Relationship Id="rId1" Type="http://schemas.openxmlformats.org/officeDocument/2006/relationships/package" Target="../embeddings/Hoja_de_c_lculo_de_Microsoft_Excel14.xlsx"/></Relationships>
</file>

<file path=ppt/charts/_rels/chart18.xml.rels><?xml version="1.0" encoding="UTF-8" standalone="yes"?>
<Relationships xmlns="http://schemas.openxmlformats.org/package/2006/relationships"><Relationship Id="rId1" Type="http://schemas.openxmlformats.org/officeDocument/2006/relationships/package" Target="../embeddings/Hoja_de_c_lculo_de_Microsoft_Excel15.xlsx"/></Relationships>
</file>

<file path=ppt/charts/_rels/chart19.xml.rels><?xml version="1.0" encoding="UTF-8" standalone="yes"?>
<Relationships xmlns="http://schemas.openxmlformats.org/package/2006/relationships"><Relationship Id="rId3" Type="http://schemas.openxmlformats.org/officeDocument/2006/relationships/oleObject" Target="file:////Users/Angelica/Desktop/Machote%202%20Vero%2010%20sep%2024.xlsx" TargetMode="External"/><Relationship Id="rId2" Type="http://schemas.microsoft.com/office/2011/relationships/chartColorStyle" Target="colors3.xml"/><Relationship Id="rId1" Type="http://schemas.microsoft.com/office/2011/relationships/chartStyle" Target="style3.xml"/></Relationships>
</file>

<file path=ppt/charts/_rels/chart2.xml.rels><?xml version="1.0" encoding="UTF-8" standalone="yes"?>
<Relationships xmlns="http://schemas.openxmlformats.org/package/2006/relationships"><Relationship Id="rId3" Type="http://schemas.openxmlformats.org/officeDocument/2006/relationships/oleObject" Target="file:////Users/Angelica/Desktop/Reporte%20OTV%20Vero%202025/Graficas%202024.xlsx" TargetMode="External"/><Relationship Id="rId2" Type="http://schemas.microsoft.com/office/2011/relationships/chartColorStyle" Target="colors2.xml"/><Relationship Id="rId1" Type="http://schemas.microsoft.com/office/2011/relationships/chartStyle" Target="style2.xml"/></Relationships>
</file>

<file path=ppt/charts/_rels/chart20.xml.rels><?xml version="1.0" encoding="UTF-8" standalone="yes"?>
<Relationships xmlns="http://schemas.openxmlformats.org/package/2006/relationships"><Relationship Id="rId3" Type="http://schemas.openxmlformats.org/officeDocument/2006/relationships/oleObject" Target="file:////Users/Angelica/Desktop/Machote%202%20Vero%2010%20sep%2024.xlsx" TargetMode="External"/><Relationship Id="rId2" Type="http://schemas.microsoft.com/office/2011/relationships/chartColorStyle" Target="colors4.xml"/><Relationship Id="rId1" Type="http://schemas.microsoft.com/office/2011/relationships/chartStyle" Target="style4.xml"/></Relationships>
</file>

<file path=ppt/charts/_rels/chart21.xml.rels><?xml version="1.0" encoding="UTF-8" standalone="yes"?>
<Relationships xmlns="http://schemas.openxmlformats.org/package/2006/relationships"><Relationship Id="rId3" Type="http://schemas.openxmlformats.org/officeDocument/2006/relationships/oleObject" Target="file:////Users/Angelica/Desktop/Machote%202%20Vero%2010%20sep%2024.xlsx" TargetMode="External"/><Relationship Id="rId2" Type="http://schemas.microsoft.com/office/2011/relationships/chartColorStyle" Target="colors5.xml"/><Relationship Id="rId1" Type="http://schemas.microsoft.com/office/2011/relationships/chartStyle" Target="style5.xml"/></Relationships>
</file>

<file path=ppt/charts/_rels/chart22.xml.rels><?xml version="1.0" encoding="UTF-8" standalone="yes"?>
<Relationships xmlns="http://schemas.openxmlformats.org/package/2006/relationships"><Relationship Id="rId3" Type="http://schemas.openxmlformats.org/officeDocument/2006/relationships/oleObject" Target="file:////Users/Angelica/Desktop/Machote%202%20Vero%2010%20sep%2024.xlsx" TargetMode="External"/><Relationship Id="rId2" Type="http://schemas.microsoft.com/office/2011/relationships/chartColorStyle" Target="colors6.xml"/><Relationship Id="rId1" Type="http://schemas.microsoft.com/office/2011/relationships/chartStyle" Target="style6.xml"/></Relationships>
</file>

<file path=ppt/charts/_rels/chart23.xml.rels><?xml version="1.0" encoding="UTF-8" standalone="yes"?>
<Relationships xmlns="http://schemas.openxmlformats.org/package/2006/relationships"><Relationship Id="rId3" Type="http://schemas.openxmlformats.org/officeDocument/2006/relationships/oleObject" Target="file:////Users/Angelica/Desktop/Reporte%20OTV%20Vero%202025/Compartivo%20franja%20%20hora%20x%20canal%20target%20Vero%20OTV%2024.xlsx" TargetMode="External"/><Relationship Id="rId2" Type="http://schemas.microsoft.com/office/2011/relationships/chartColorStyle" Target="colors7.xml"/><Relationship Id="rId1" Type="http://schemas.microsoft.com/office/2011/relationships/chartStyle" Target="style7.xml"/><Relationship Id="rId4" Type="http://schemas.openxmlformats.org/officeDocument/2006/relationships/chartUserShapes" Target="../drawings/drawing1.xml"/></Relationships>
</file>

<file path=ppt/charts/_rels/chart24.xml.rels><?xml version="1.0" encoding="UTF-8" standalone="yes"?>
<Relationships xmlns="http://schemas.openxmlformats.org/package/2006/relationships"><Relationship Id="rId3" Type="http://schemas.openxmlformats.org/officeDocument/2006/relationships/oleObject" Target="file:////Users/Angelica/Desktop/Reporte%20OTV%20Vero%202025/Compartivo%20franja%20%20hora%20x%20canal%20target%20Vero%20OTV%2024.xlsx" TargetMode="External"/><Relationship Id="rId2" Type="http://schemas.microsoft.com/office/2011/relationships/chartColorStyle" Target="colors8.xml"/><Relationship Id="rId1" Type="http://schemas.microsoft.com/office/2011/relationships/chartStyle" Target="style8.xml"/></Relationships>
</file>

<file path=ppt/charts/_rels/chart25.xml.rels><?xml version="1.0" encoding="UTF-8" standalone="yes"?>
<Relationships xmlns="http://schemas.openxmlformats.org/package/2006/relationships"><Relationship Id="rId3" Type="http://schemas.openxmlformats.org/officeDocument/2006/relationships/oleObject" Target="file:////Users/Angelica/Desktop/Compartivo%20franja%20%20hora%20x%20canal%20target%20Vero%20OTV%2023.xlsx" TargetMode="External"/><Relationship Id="rId2" Type="http://schemas.microsoft.com/office/2011/relationships/chartColorStyle" Target="colors9.xml"/><Relationship Id="rId1" Type="http://schemas.microsoft.com/office/2011/relationships/chartStyle" Target="style9.xml"/></Relationships>
</file>

<file path=ppt/charts/_rels/chart26.xml.rels><?xml version="1.0" encoding="UTF-8" standalone="yes"?>
<Relationships xmlns="http://schemas.openxmlformats.org/package/2006/relationships"><Relationship Id="rId3" Type="http://schemas.openxmlformats.org/officeDocument/2006/relationships/oleObject" Target="file:////Users/Angelica/Desktop/Reporte%20OTV%20Vero%202025/Compartivo%20franja%20%20hora%20x%20canal%20target%20Vero%20OTV%2024.xlsx" TargetMode="External"/><Relationship Id="rId2" Type="http://schemas.microsoft.com/office/2011/relationships/chartColorStyle" Target="colors10.xml"/><Relationship Id="rId1" Type="http://schemas.microsoft.com/office/2011/relationships/chartStyle" Target="style10.xml"/></Relationships>
</file>

<file path=ppt/charts/_rels/chart27.xml.rels><?xml version="1.0" encoding="UTF-8" standalone="yes"?>
<Relationships xmlns="http://schemas.openxmlformats.org/package/2006/relationships"><Relationship Id="rId3" Type="http://schemas.openxmlformats.org/officeDocument/2006/relationships/oleObject" Target="file:////Users/Angelica/Desktop/Reporte%20OTV%20Vero%202025/Compartivo%20franja%20%20hora%20x%20canal%20target%20Vero%20OTV%2024.xlsx" TargetMode="External"/><Relationship Id="rId2" Type="http://schemas.microsoft.com/office/2011/relationships/chartColorStyle" Target="colors11.xml"/><Relationship Id="rId1" Type="http://schemas.microsoft.com/office/2011/relationships/chartStyle" Target="style11.xml"/></Relationships>
</file>

<file path=ppt/charts/_rels/chart28.xml.rels><?xml version="1.0" encoding="UTF-8" standalone="yes"?>
<Relationships xmlns="http://schemas.openxmlformats.org/package/2006/relationships"><Relationship Id="rId3" Type="http://schemas.openxmlformats.org/officeDocument/2006/relationships/oleObject" Target="file:////Users/Angelica/Desktop/Reporte%20OTV%20Vero%202025/Compartivo%20franja%20%20hora%20x%20canal%20target%20Vero%20OTV%2024.xlsx" TargetMode="External"/><Relationship Id="rId2" Type="http://schemas.microsoft.com/office/2011/relationships/chartColorStyle" Target="colors12.xml"/><Relationship Id="rId1" Type="http://schemas.microsoft.com/office/2011/relationships/chartStyle" Target="style12.xml"/></Relationships>
</file>

<file path=ppt/charts/_rels/chart29.xml.rels><?xml version="1.0" encoding="UTF-8" standalone="yes"?>
<Relationships xmlns="http://schemas.openxmlformats.org/package/2006/relationships"><Relationship Id="rId3" Type="http://schemas.openxmlformats.org/officeDocument/2006/relationships/oleObject" Target="file:////Users/Angelica/Desktop/Reporte%20OTV%20Vero%202025/Compartivo%20franja%20%20hora%20x%20canal%20target%20Vero%20OTV%2024.xlsx" TargetMode="External"/><Relationship Id="rId2" Type="http://schemas.microsoft.com/office/2011/relationships/chartColorStyle" Target="colors13.xml"/><Relationship Id="rId1" Type="http://schemas.microsoft.com/office/2011/relationships/chartStyle" Target="style13.xml"/></Relationships>
</file>

<file path=ppt/charts/_rels/chart3.xml.rels><?xml version="1.0" encoding="UTF-8" standalone="yes"?>
<Relationships xmlns="http://schemas.openxmlformats.org/package/2006/relationships"><Relationship Id="rId1" Type="http://schemas.openxmlformats.org/officeDocument/2006/relationships/package" Target="../embeddings/Hoja_de_c_lculo_de_Microsoft_Excel.xlsx"/></Relationships>
</file>

<file path=ppt/charts/_rels/chart30.xml.rels><?xml version="1.0" encoding="UTF-8" standalone="yes"?>
<Relationships xmlns="http://schemas.openxmlformats.org/package/2006/relationships"><Relationship Id="rId3" Type="http://schemas.openxmlformats.org/officeDocument/2006/relationships/oleObject" Target="file:////Users/Angelica/Desktop/Reporte%20OTV%20Vero%202025/Compartivo%20franja%20%20hora%20x%20canal%20target%20Vero%20OTV%2024.xlsx" TargetMode="External"/><Relationship Id="rId2" Type="http://schemas.microsoft.com/office/2011/relationships/chartColorStyle" Target="colors14.xml"/><Relationship Id="rId1" Type="http://schemas.microsoft.com/office/2011/relationships/chartStyle" Target="style14.xml"/></Relationships>
</file>

<file path=ppt/charts/_rels/chart31.xml.rels><?xml version="1.0" encoding="UTF-8" standalone="yes"?>
<Relationships xmlns="http://schemas.openxmlformats.org/package/2006/relationships"><Relationship Id="rId3" Type="http://schemas.openxmlformats.org/officeDocument/2006/relationships/oleObject" Target="file:////Users/Angelica/Desktop/Reporte%20OTV%20Vero%202025/Compartivo%20franja%20%20hora%20x%20canal%20target%20Vero%20OTV%2024.xlsx" TargetMode="External"/><Relationship Id="rId2" Type="http://schemas.microsoft.com/office/2011/relationships/chartColorStyle" Target="colors15.xml"/><Relationship Id="rId1" Type="http://schemas.microsoft.com/office/2011/relationships/chartStyle" Target="style15.xml"/></Relationships>
</file>

<file path=ppt/charts/_rels/chart32.xml.rels><?xml version="1.0" encoding="UTF-8" standalone="yes"?>
<Relationships xmlns="http://schemas.openxmlformats.org/package/2006/relationships"><Relationship Id="rId3" Type="http://schemas.openxmlformats.org/officeDocument/2006/relationships/oleObject" Target="file:////Users/Angelica/Desktop/Reporte%20OTV%20Vero%202025/Compartivo%20franja%20%20hora%20x%20canal%20target%20Vero%20OTV%2024.xlsx" TargetMode="External"/><Relationship Id="rId2" Type="http://schemas.microsoft.com/office/2011/relationships/chartColorStyle" Target="colors16.xml"/><Relationship Id="rId1" Type="http://schemas.microsoft.com/office/2011/relationships/chartStyle" Target="style16.xml"/></Relationships>
</file>

<file path=ppt/charts/_rels/chart33.xml.rels><?xml version="1.0" encoding="UTF-8" standalone="yes"?>
<Relationships xmlns="http://schemas.openxmlformats.org/package/2006/relationships"><Relationship Id="rId3" Type="http://schemas.openxmlformats.org/officeDocument/2006/relationships/oleObject" Target="file:////Users/Angelica/Desktop/Reporte%20OTV%20Vero%202025/Compartivo%20franja%20%20hora%20x%20canal%20target%20Vero%20OTV%2024.xlsx" TargetMode="External"/><Relationship Id="rId2" Type="http://schemas.microsoft.com/office/2011/relationships/chartColorStyle" Target="colors17.xml"/><Relationship Id="rId1" Type="http://schemas.microsoft.com/office/2011/relationships/chartStyle" Target="style17.xml"/></Relationships>
</file>

<file path=ppt/charts/_rels/chart34.xml.rels><?xml version="1.0" encoding="UTF-8" standalone="yes"?>
<Relationships xmlns="http://schemas.openxmlformats.org/package/2006/relationships"><Relationship Id="rId3" Type="http://schemas.openxmlformats.org/officeDocument/2006/relationships/oleObject" Target="file:////Users/Angelica/Desktop/Reporte%20OTV%20Vero%202025/Compartivo%20franja%20%20hora%20x%20canal%20target%20Vero%20OTV%2024.xlsx" TargetMode="External"/><Relationship Id="rId2" Type="http://schemas.microsoft.com/office/2011/relationships/chartColorStyle" Target="colors18.xml"/><Relationship Id="rId1" Type="http://schemas.microsoft.com/office/2011/relationships/chartStyle" Target="style18.xml"/></Relationships>
</file>

<file path=ppt/charts/_rels/chart35.xml.rels><?xml version="1.0" encoding="UTF-8" standalone="yes"?>
<Relationships xmlns="http://schemas.openxmlformats.org/package/2006/relationships"><Relationship Id="rId3" Type="http://schemas.openxmlformats.org/officeDocument/2006/relationships/oleObject" Target="file:////Users/Angelica/Desktop/Reporte%20OTV%20Vero%202025/Compartivo%20franja%20%20hora%20x%20canal%20target%20Vero%20OTV%2024.xlsx" TargetMode="External"/><Relationship Id="rId2" Type="http://schemas.microsoft.com/office/2011/relationships/chartColorStyle" Target="colors19.xml"/><Relationship Id="rId1" Type="http://schemas.microsoft.com/office/2011/relationships/chartStyle" Target="style19.xml"/></Relationships>
</file>

<file path=ppt/charts/_rels/chart36.xml.rels><?xml version="1.0" encoding="UTF-8" standalone="yes"?>
<Relationships xmlns="http://schemas.openxmlformats.org/package/2006/relationships"><Relationship Id="rId3" Type="http://schemas.openxmlformats.org/officeDocument/2006/relationships/oleObject" Target="file:////Users/Angelica/Desktop/Reporte%20OTV%20Vero%202025/Compartivo%20franja%20%20hora%20x%20canal%20target%20Vero%20OTV%2024.xlsx" TargetMode="External"/><Relationship Id="rId2" Type="http://schemas.microsoft.com/office/2011/relationships/chartColorStyle" Target="colors20.xml"/><Relationship Id="rId1" Type="http://schemas.microsoft.com/office/2011/relationships/chartStyle" Target="style20.xml"/></Relationships>
</file>

<file path=ppt/charts/_rels/chart4.xml.rels><?xml version="1.0" encoding="UTF-8" standalone="yes"?>
<Relationships xmlns="http://schemas.openxmlformats.org/package/2006/relationships"><Relationship Id="rId1" Type="http://schemas.openxmlformats.org/officeDocument/2006/relationships/package" Target="../embeddings/Hoja_de_c_lculo_de_Microsoft_Excel1.xlsx"/></Relationships>
</file>

<file path=ppt/charts/_rels/chart5.xml.rels><?xml version="1.0" encoding="UTF-8" standalone="yes"?>
<Relationships xmlns="http://schemas.openxmlformats.org/package/2006/relationships"><Relationship Id="rId1" Type="http://schemas.openxmlformats.org/officeDocument/2006/relationships/package" Target="../embeddings/Hoja_de_c_lculo_de_Microsoft_Excel2.xlsx"/></Relationships>
</file>

<file path=ppt/charts/_rels/chart6.xml.rels><?xml version="1.0" encoding="UTF-8" standalone="yes"?>
<Relationships xmlns="http://schemas.openxmlformats.org/package/2006/relationships"><Relationship Id="rId1" Type="http://schemas.openxmlformats.org/officeDocument/2006/relationships/package" Target="../embeddings/Hoja_de_c_lculo_de_Microsoft_Excel3.xlsx"/></Relationships>
</file>

<file path=ppt/charts/_rels/chart7.xml.rels><?xml version="1.0" encoding="UTF-8" standalone="yes"?>
<Relationships xmlns="http://schemas.openxmlformats.org/package/2006/relationships"><Relationship Id="rId1" Type="http://schemas.openxmlformats.org/officeDocument/2006/relationships/package" Target="../embeddings/Hoja_de_c_lculo_de_Microsoft_Excel4.xlsx"/></Relationships>
</file>

<file path=ppt/charts/_rels/chart8.xml.rels><?xml version="1.0" encoding="UTF-8" standalone="yes"?>
<Relationships xmlns="http://schemas.openxmlformats.org/package/2006/relationships"><Relationship Id="rId1" Type="http://schemas.openxmlformats.org/officeDocument/2006/relationships/package" Target="../embeddings/Hoja_de_c_lculo_de_Microsoft_Excel5.xlsx"/></Relationships>
</file>

<file path=ppt/charts/_rels/chart9.xml.rels><?xml version="1.0" encoding="UTF-8" standalone="yes"?>
<Relationships xmlns="http://schemas.openxmlformats.org/package/2006/relationships"><Relationship Id="rId1" Type="http://schemas.openxmlformats.org/officeDocument/2006/relationships/package" Target="../embeddings/Hoja_de_c_lculo_de_Microsoft_Excel6.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4167446512843998"/>
          <c:y val="9.3061212526278317E-2"/>
          <c:w val="0.84120935090088467"/>
          <c:h val="0.82397932521557771"/>
        </c:manualLayout>
      </c:layout>
      <c:barChart>
        <c:barDir val="bar"/>
        <c:grouping val="clustered"/>
        <c:varyColors val="0"/>
        <c:ser>
          <c:idx val="0"/>
          <c:order val="0"/>
          <c:tx>
            <c:strRef>
              <c:f>'por año'!$C$2</c:f>
              <c:strCache>
                <c:ptCount val="1"/>
                <c:pt idx="0">
                  <c:v>2024</c:v>
                </c:pt>
              </c:strCache>
            </c:strRef>
          </c:tx>
          <c:spPr>
            <a:solidFill>
              <a:schemeClr val="accent1"/>
            </a:solidFill>
            <a:ln>
              <a:noFill/>
            </a:ln>
            <a:effectLst/>
          </c:spPr>
          <c:invertIfNegative val="0"/>
          <c:cat>
            <c:strRef>
              <c:f>'por año'!$B$3:$B$15</c:f>
              <c:strCache>
                <c:ptCount val="13"/>
                <c:pt idx="0">
                  <c:v>Cine</c:v>
                </c:pt>
                <c:pt idx="1">
                  <c:v>Radio</c:v>
                </c:pt>
                <c:pt idx="2">
                  <c:v>Periódicos</c:v>
                </c:pt>
                <c:pt idx="3">
                  <c:v>OOH</c:v>
                </c:pt>
                <c:pt idx="4">
                  <c:v>Revistas</c:v>
                </c:pt>
                <c:pt idx="5">
                  <c:v>Search</c:v>
                </c:pt>
                <c:pt idx="6">
                  <c:v>Internet</c:v>
                </c:pt>
                <c:pt idx="7">
                  <c:v>Video bajo demanda</c:v>
                </c:pt>
                <c:pt idx="8">
                  <c:v>Redes sociales</c:v>
                </c:pt>
                <c:pt idx="9">
                  <c:v>Streaming de música</c:v>
                </c:pt>
                <c:pt idx="10">
                  <c:v>Videos on-line</c:v>
                </c:pt>
                <c:pt idx="11">
                  <c:v>TV abierta</c:v>
                </c:pt>
                <c:pt idx="12">
                  <c:v>TV paga</c:v>
                </c:pt>
              </c:strCache>
            </c:strRef>
          </c:cat>
          <c:val>
            <c:numRef>
              <c:f>'por año'!$C$3:$C$15</c:f>
              <c:numCache>
                <c:formatCode>0.00</c:formatCode>
                <c:ptCount val="13"/>
                <c:pt idx="0">
                  <c:v>47.85</c:v>
                </c:pt>
                <c:pt idx="1">
                  <c:v>65.17</c:v>
                </c:pt>
                <c:pt idx="2">
                  <c:v>10.11</c:v>
                </c:pt>
                <c:pt idx="3">
                  <c:v>64.5</c:v>
                </c:pt>
                <c:pt idx="4">
                  <c:v>15.74</c:v>
                </c:pt>
                <c:pt idx="5">
                  <c:v>63.89</c:v>
                </c:pt>
                <c:pt idx="6">
                  <c:v>69.95</c:v>
                </c:pt>
                <c:pt idx="7">
                  <c:v>26.02</c:v>
                </c:pt>
                <c:pt idx="8">
                  <c:v>93.34</c:v>
                </c:pt>
                <c:pt idx="9">
                  <c:v>44.98</c:v>
                </c:pt>
                <c:pt idx="10">
                  <c:v>85.36</c:v>
                </c:pt>
                <c:pt idx="11">
                  <c:v>82.73</c:v>
                </c:pt>
                <c:pt idx="12">
                  <c:v>85.56</c:v>
                </c:pt>
              </c:numCache>
            </c:numRef>
          </c:val>
          <c:extLst>
            <c:ext xmlns:c16="http://schemas.microsoft.com/office/drawing/2014/chart" uri="{C3380CC4-5D6E-409C-BE32-E72D297353CC}">
              <c16:uniqueId val="{00000000-6959-1646-90F6-4BC2AE9EB1D9}"/>
            </c:ext>
          </c:extLst>
        </c:ser>
        <c:ser>
          <c:idx val="1"/>
          <c:order val="1"/>
          <c:tx>
            <c:strRef>
              <c:f>'por año'!$D$2</c:f>
              <c:strCache>
                <c:ptCount val="1"/>
                <c:pt idx="0">
                  <c:v>2023</c:v>
                </c:pt>
              </c:strCache>
            </c:strRef>
          </c:tx>
          <c:spPr>
            <a:solidFill>
              <a:schemeClr val="accent2"/>
            </a:solidFill>
            <a:ln>
              <a:noFill/>
            </a:ln>
            <a:effectLst/>
          </c:spPr>
          <c:invertIfNegative val="0"/>
          <c:cat>
            <c:strRef>
              <c:f>'por año'!$B$3:$B$15</c:f>
              <c:strCache>
                <c:ptCount val="13"/>
                <c:pt idx="0">
                  <c:v>Cine</c:v>
                </c:pt>
                <c:pt idx="1">
                  <c:v>Radio</c:v>
                </c:pt>
                <c:pt idx="2">
                  <c:v>Periódicos</c:v>
                </c:pt>
                <c:pt idx="3">
                  <c:v>OOH</c:v>
                </c:pt>
                <c:pt idx="4">
                  <c:v>Revistas</c:v>
                </c:pt>
                <c:pt idx="5">
                  <c:v>Search</c:v>
                </c:pt>
                <c:pt idx="6">
                  <c:v>Internet</c:v>
                </c:pt>
                <c:pt idx="7">
                  <c:v>Video bajo demanda</c:v>
                </c:pt>
                <c:pt idx="8">
                  <c:v>Redes sociales</c:v>
                </c:pt>
                <c:pt idx="9">
                  <c:v>Streaming de música</c:v>
                </c:pt>
                <c:pt idx="10">
                  <c:v>Videos on-line</c:v>
                </c:pt>
                <c:pt idx="11">
                  <c:v>TV abierta</c:v>
                </c:pt>
                <c:pt idx="12">
                  <c:v>TV paga</c:v>
                </c:pt>
              </c:strCache>
            </c:strRef>
          </c:cat>
          <c:val>
            <c:numRef>
              <c:f>'por año'!$D$3:$D$15</c:f>
              <c:numCache>
                <c:formatCode>0.00</c:formatCode>
                <c:ptCount val="13"/>
                <c:pt idx="0">
                  <c:v>45.22</c:v>
                </c:pt>
                <c:pt idx="1">
                  <c:v>62.8</c:v>
                </c:pt>
                <c:pt idx="2">
                  <c:v>15.61</c:v>
                </c:pt>
                <c:pt idx="3">
                  <c:v>61.22</c:v>
                </c:pt>
                <c:pt idx="4">
                  <c:v>14.9</c:v>
                </c:pt>
                <c:pt idx="5">
                  <c:v>60.81</c:v>
                </c:pt>
                <c:pt idx="6">
                  <c:v>68.63</c:v>
                </c:pt>
                <c:pt idx="7">
                  <c:v>24.14</c:v>
                </c:pt>
                <c:pt idx="8">
                  <c:v>92.12</c:v>
                </c:pt>
                <c:pt idx="9">
                  <c:v>45.13</c:v>
                </c:pt>
                <c:pt idx="10">
                  <c:v>82.95</c:v>
                </c:pt>
                <c:pt idx="11">
                  <c:v>74.52</c:v>
                </c:pt>
                <c:pt idx="12">
                  <c:v>83.32</c:v>
                </c:pt>
              </c:numCache>
            </c:numRef>
          </c:val>
          <c:extLst>
            <c:ext xmlns:c16="http://schemas.microsoft.com/office/drawing/2014/chart" uri="{C3380CC4-5D6E-409C-BE32-E72D297353CC}">
              <c16:uniqueId val="{00000001-6959-1646-90F6-4BC2AE9EB1D9}"/>
            </c:ext>
          </c:extLst>
        </c:ser>
        <c:ser>
          <c:idx val="2"/>
          <c:order val="2"/>
          <c:tx>
            <c:strRef>
              <c:f>'por año'!$E$2</c:f>
              <c:strCache>
                <c:ptCount val="1"/>
                <c:pt idx="0">
                  <c:v>2022</c:v>
                </c:pt>
              </c:strCache>
            </c:strRef>
          </c:tx>
          <c:spPr>
            <a:solidFill>
              <a:srgbClr val="61E2E0"/>
            </a:solidFill>
            <a:ln>
              <a:noFill/>
            </a:ln>
            <a:effectLst/>
          </c:spPr>
          <c:invertIfNegative val="0"/>
          <c:cat>
            <c:strRef>
              <c:f>'por año'!$B$3:$B$15</c:f>
              <c:strCache>
                <c:ptCount val="13"/>
                <c:pt idx="0">
                  <c:v>Cine</c:v>
                </c:pt>
                <c:pt idx="1">
                  <c:v>Radio</c:v>
                </c:pt>
                <c:pt idx="2">
                  <c:v>Periódicos</c:v>
                </c:pt>
                <c:pt idx="3">
                  <c:v>OOH</c:v>
                </c:pt>
                <c:pt idx="4">
                  <c:v>Revistas</c:v>
                </c:pt>
                <c:pt idx="5">
                  <c:v>Search</c:v>
                </c:pt>
                <c:pt idx="6">
                  <c:v>Internet</c:v>
                </c:pt>
                <c:pt idx="7">
                  <c:v>Video bajo demanda</c:v>
                </c:pt>
                <c:pt idx="8">
                  <c:v>Redes sociales</c:v>
                </c:pt>
                <c:pt idx="9">
                  <c:v>Streaming de música</c:v>
                </c:pt>
                <c:pt idx="10">
                  <c:v>Videos on-line</c:v>
                </c:pt>
                <c:pt idx="11">
                  <c:v>TV abierta</c:v>
                </c:pt>
                <c:pt idx="12">
                  <c:v>TV paga</c:v>
                </c:pt>
              </c:strCache>
            </c:strRef>
          </c:cat>
          <c:val>
            <c:numRef>
              <c:f>'por año'!$E$3:$E$15</c:f>
              <c:numCache>
                <c:formatCode>0.00</c:formatCode>
                <c:ptCount val="13"/>
                <c:pt idx="0">
                  <c:v>51.47</c:v>
                </c:pt>
                <c:pt idx="1">
                  <c:v>62.27</c:v>
                </c:pt>
                <c:pt idx="2">
                  <c:v>20.079999999999998</c:v>
                </c:pt>
                <c:pt idx="3">
                  <c:v>59.48</c:v>
                </c:pt>
                <c:pt idx="4">
                  <c:v>14.97</c:v>
                </c:pt>
                <c:pt idx="5">
                  <c:v>58.65</c:v>
                </c:pt>
                <c:pt idx="6">
                  <c:v>66.08</c:v>
                </c:pt>
                <c:pt idx="7">
                  <c:v>24.61</c:v>
                </c:pt>
                <c:pt idx="8">
                  <c:v>88.7</c:v>
                </c:pt>
                <c:pt idx="9">
                  <c:v>44.38</c:v>
                </c:pt>
                <c:pt idx="10">
                  <c:v>80.13</c:v>
                </c:pt>
                <c:pt idx="11">
                  <c:v>73.17</c:v>
                </c:pt>
                <c:pt idx="12">
                  <c:v>82.27</c:v>
                </c:pt>
              </c:numCache>
            </c:numRef>
          </c:val>
          <c:extLst>
            <c:ext xmlns:c16="http://schemas.microsoft.com/office/drawing/2014/chart" uri="{C3380CC4-5D6E-409C-BE32-E72D297353CC}">
              <c16:uniqueId val="{00000002-6959-1646-90F6-4BC2AE9EB1D9}"/>
            </c:ext>
          </c:extLst>
        </c:ser>
        <c:ser>
          <c:idx val="3"/>
          <c:order val="3"/>
          <c:tx>
            <c:strRef>
              <c:f>'por año'!$F$2</c:f>
              <c:strCache>
                <c:ptCount val="1"/>
                <c:pt idx="0">
                  <c:v>2021</c:v>
                </c:pt>
              </c:strCache>
            </c:strRef>
          </c:tx>
          <c:spPr>
            <a:solidFill>
              <a:srgbClr val="3354D2"/>
            </a:solidFill>
            <a:ln>
              <a:noFill/>
            </a:ln>
            <a:effectLst/>
          </c:spPr>
          <c:invertIfNegative val="0"/>
          <c:cat>
            <c:strRef>
              <c:f>'por año'!$B$3:$B$15</c:f>
              <c:strCache>
                <c:ptCount val="13"/>
                <c:pt idx="0">
                  <c:v>Cine</c:v>
                </c:pt>
                <c:pt idx="1">
                  <c:v>Radio</c:v>
                </c:pt>
                <c:pt idx="2">
                  <c:v>Periódicos</c:v>
                </c:pt>
                <c:pt idx="3">
                  <c:v>OOH</c:v>
                </c:pt>
                <c:pt idx="4">
                  <c:v>Revistas</c:v>
                </c:pt>
                <c:pt idx="5">
                  <c:v>Search</c:v>
                </c:pt>
                <c:pt idx="6">
                  <c:v>Internet</c:v>
                </c:pt>
                <c:pt idx="7">
                  <c:v>Video bajo demanda</c:v>
                </c:pt>
                <c:pt idx="8">
                  <c:v>Redes sociales</c:v>
                </c:pt>
                <c:pt idx="9">
                  <c:v>Streaming de música</c:v>
                </c:pt>
                <c:pt idx="10">
                  <c:v>Videos on-line</c:v>
                </c:pt>
                <c:pt idx="11">
                  <c:v>TV abierta</c:v>
                </c:pt>
                <c:pt idx="12">
                  <c:v>TV paga</c:v>
                </c:pt>
              </c:strCache>
            </c:strRef>
          </c:cat>
          <c:val>
            <c:numRef>
              <c:f>'por año'!$F$3:$F$15</c:f>
              <c:numCache>
                <c:formatCode>General</c:formatCode>
                <c:ptCount val="13"/>
                <c:pt idx="0">
                  <c:v>68.260000000000005</c:v>
                </c:pt>
                <c:pt idx="1">
                  <c:v>60.97</c:v>
                </c:pt>
                <c:pt idx="2">
                  <c:v>26.39</c:v>
                </c:pt>
                <c:pt idx="3">
                  <c:v>59.44</c:v>
                </c:pt>
                <c:pt idx="4">
                  <c:v>18.88</c:v>
                </c:pt>
                <c:pt idx="5">
                  <c:v>54.82</c:v>
                </c:pt>
                <c:pt idx="6">
                  <c:v>63.64</c:v>
                </c:pt>
                <c:pt idx="7">
                  <c:v>32.200000000000003</c:v>
                </c:pt>
                <c:pt idx="8">
                  <c:v>86.52</c:v>
                </c:pt>
                <c:pt idx="9">
                  <c:v>44.28</c:v>
                </c:pt>
                <c:pt idx="10">
                  <c:v>77.86</c:v>
                </c:pt>
                <c:pt idx="11">
                  <c:v>69.040000000000006</c:v>
                </c:pt>
                <c:pt idx="12">
                  <c:v>79.59</c:v>
                </c:pt>
              </c:numCache>
            </c:numRef>
          </c:val>
          <c:extLst>
            <c:ext xmlns:c16="http://schemas.microsoft.com/office/drawing/2014/chart" uri="{C3380CC4-5D6E-409C-BE32-E72D297353CC}">
              <c16:uniqueId val="{00000003-6959-1646-90F6-4BC2AE9EB1D9}"/>
            </c:ext>
          </c:extLst>
        </c:ser>
        <c:ser>
          <c:idx val="4"/>
          <c:order val="4"/>
          <c:tx>
            <c:strRef>
              <c:f>'por año'!$G$2</c:f>
              <c:strCache>
                <c:ptCount val="1"/>
                <c:pt idx="0">
                  <c:v>2020</c:v>
                </c:pt>
              </c:strCache>
            </c:strRef>
          </c:tx>
          <c:spPr>
            <a:solidFill>
              <a:srgbClr val="FAA916"/>
            </a:solidFill>
            <a:ln>
              <a:noFill/>
            </a:ln>
            <a:effectLst/>
          </c:spPr>
          <c:invertIfNegative val="0"/>
          <c:cat>
            <c:strRef>
              <c:f>'por año'!$B$3:$B$15</c:f>
              <c:strCache>
                <c:ptCount val="13"/>
                <c:pt idx="0">
                  <c:v>Cine</c:v>
                </c:pt>
                <c:pt idx="1">
                  <c:v>Radio</c:v>
                </c:pt>
                <c:pt idx="2">
                  <c:v>Periódicos</c:v>
                </c:pt>
                <c:pt idx="3">
                  <c:v>OOH</c:v>
                </c:pt>
                <c:pt idx="4">
                  <c:v>Revistas</c:v>
                </c:pt>
                <c:pt idx="5">
                  <c:v>Search</c:v>
                </c:pt>
                <c:pt idx="6">
                  <c:v>Internet</c:v>
                </c:pt>
                <c:pt idx="7">
                  <c:v>Video bajo demanda</c:v>
                </c:pt>
                <c:pt idx="8">
                  <c:v>Redes sociales</c:v>
                </c:pt>
                <c:pt idx="9">
                  <c:v>Streaming de música</c:v>
                </c:pt>
                <c:pt idx="10">
                  <c:v>Videos on-line</c:v>
                </c:pt>
                <c:pt idx="11">
                  <c:v>TV abierta</c:v>
                </c:pt>
                <c:pt idx="12">
                  <c:v>TV paga</c:v>
                </c:pt>
              </c:strCache>
            </c:strRef>
          </c:cat>
          <c:val>
            <c:numRef>
              <c:f>'por año'!$G$3:$G$15</c:f>
              <c:numCache>
                <c:formatCode>General</c:formatCode>
                <c:ptCount val="13"/>
                <c:pt idx="0">
                  <c:v>47.51</c:v>
                </c:pt>
                <c:pt idx="1">
                  <c:v>56.95</c:v>
                </c:pt>
                <c:pt idx="2">
                  <c:v>30.74</c:v>
                </c:pt>
                <c:pt idx="3">
                  <c:v>56.95</c:v>
                </c:pt>
                <c:pt idx="4">
                  <c:v>21.12</c:v>
                </c:pt>
                <c:pt idx="5">
                  <c:v>50.75</c:v>
                </c:pt>
                <c:pt idx="6">
                  <c:v>58.74</c:v>
                </c:pt>
                <c:pt idx="7">
                  <c:v>30.95</c:v>
                </c:pt>
                <c:pt idx="8">
                  <c:v>76.06</c:v>
                </c:pt>
                <c:pt idx="9">
                  <c:v>40.83</c:v>
                </c:pt>
                <c:pt idx="10">
                  <c:v>68.150000000000006</c:v>
                </c:pt>
                <c:pt idx="11">
                  <c:v>66.3</c:v>
                </c:pt>
                <c:pt idx="12">
                  <c:v>76.489999999999995</c:v>
                </c:pt>
              </c:numCache>
            </c:numRef>
          </c:val>
          <c:extLst>
            <c:ext xmlns:c16="http://schemas.microsoft.com/office/drawing/2014/chart" uri="{C3380CC4-5D6E-409C-BE32-E72D297353CC}">
              <c16:uniqueId val="{00000004-6959-1646-90F6-4BC2AE9EB1D9}"/>
            </c:ext>
          </c:extLst>
        </c:ser>
        <c:ser>
          <c:idx val="5"/>
          <c:order val="5"/>
          <c:tx>
            <c:strRef>
              <c:f>'por año'!$H$2</c:f>
              <c:strCache>
                <c:ptCount val="1"/>
                <c:pt idx="0">
                  <c:v>2019</c:v>
                </c:pt>
              </c:strCache>
            </c:strRef>
          </c:tx>
          <c:spPr>
            <a:solidFill>
              <a:srgbClr val="792258"/>
            </a:solidFill>
            <a:ln>
              <a:noFill/>
            </a:ln>
            <a:effectLst/>
          </c:spPr>
          <c:invertIfNegative val="0"/>
          <c:cat>
            <c:strRef>
              <c:f>'por año'!$B$3:$B$15</c:f>
              <c:strCache>
                <c:ptCount val="13"/>
                <c:pt idx="0">
                  <c:v>Cine</c:v>
                </c:pt>
                <c:pt idx="1">
                  <c:v>Radio</c:v>
                </c:pt>
                <c:pt idx="2">
                  <c:v>Periódicos</c:v>
                </c:pt>
                <c:pt idx="3">
                  <c:v>OOH</c:v>
                </c:pt>
                <c:pt idx="4">
                  <c:v>Revistas</c:v>
                </c:pt>
                <c:pt idx="5">
                  <c:v>Search</c:v>
                </c:pt>
                <c:pt idx="6">
                  <c:v>Internet</c:v>
                </c:pt>
                <c:pt idx="7">
                  <c:v>Video bajo demanda</c:v>
                </c:pt>
                <c:pt idx="8">
                  <c:v>Redes sociales</c:v>
                </c:pt>
                <c:pt idx="9">
                  <c:v>Streaming de música</c:v>
                </c:pt>
                <c:pt idx="10">
                  <c:v>Videos on-line</c:v>
                </c:pt>
                <c:pt idx="11">
                  <c:v>TV abierta</c:v>
                </c:pt>
                <c:pt idx="12">
                  <c:v>TV paga</c:v>
                </c:pt>
              </c:strCache>
            </c:strRef>
          </c:cat>
          <c:val>
            <c:numRef>
              <c:f>'por año'!$H$3:$H$15</c:f>
              <c:numCache>
                <c:formatCode>General</c:formatCode>
                <c:ptCount val="13"/>
                <c:pt idx="0">
                  <c:v>48.39</c:v>
                </c:pt>
                <c:pt idx="1">
                  <c:v>54.01</c:v>
                </c:pt>
                <c:pt idx="2">
                  <c:v>42.94</c:v>
                </c:pt>
                <c:pt idx="3">
                  <c:v>58.51</c:v>
                </c:pt>
                <c:pt idx="4">
                  <c:v>28.35</c:v>
                </c:pt>
                <c:pt idx="5">
                  <c:v>49.75</c:v>
                </c:pt>
                <c:pt idx="6">
                  <c:v>56.08</c:v>
                </c:pt>
                <c:pt idx="7">
                  <c:v>28.33</c:v>
                </c:pt>
                <c:pt idx="8">
                  <c:v>73.28</c:v>
                </c:pt>
                <c:pt idx="9">
                  <c:v>39.18</c:v>
                </c:pt>
                <c:pt idx="10">
                  <c:v>61.69</c:v>
                </c:pt>
                <c:pt idx="11">
                  <c:v>62.57</c:v>
                </c:pt>
                <c:pt idx="12">
                  <c:v>73.819999999999993</c:v>
                </c:pt>
              </c:numCache>
            </c:numRef>
          </c:val>
          <c:extLst>
            <c:ext xmlns:c16="http://schemas.microsoft.com/office/drawing/2014/chart" uri="{C3380CC4-5D6E-409C-BE32-E72D297353CC}">
              <c16:uniqueId val="{00000005-6959-1646-90F6-4BC2AE9EB1D9}"/>
            </c:ext>
          </c:extLst>
        </c:ser>
        <c:dLbls>
          <c:showLegendKey val="0"/>
          <c:showVal val="0"/>
          <c:showCatName val="0"/>
          <c:showSerName val="0"/>
          <c:showPercent val="0"/>
          <c:showBubbleSize val="0"/>
        </c:dLbls>
        <c:gapWidth val="182"/>
        <c:axId val="792262111"/>
        <c:axId val="792265839"/>
      </c:barChart>
      <c:catAx>
        <c:axId val="792262111"/>
        <c:scaling>
          <c:orientation val="minMax"/>
        </c:scaling>
        <c:delete val="0"/>
        <c:axPos val="l"/>
        <c:numFmt formatCode="General" sourceLinked="1"/>
        <c:majorTickMark val="none"/>
        <c:minorTickMark val="none"/>
        <c:tickLblPos val="nextTo"/>
        <c:spPr>
          <a:noFill/>
          <a:ln w="9525" cap="flat" cmpd="sng" algn="ctr">
            <a:solidFill>
              <a:srgbClr val="4E7565"/>
            </a:solidFill>
            <a:round/>
          </a:ln>
          <a:effectLst/>
        </c:spPr>
        <c:txPr>
          <a:bodyPr rot="-60000000" spcFirstLastPara="1" vertOverflow="ellipsis" vert="horz" wrap="square" anchor="ctr" anchorCtr="1"/>
          <a:lstStyle/>
          <a:p>
            <a:pPr>
              <a:defRPr sz="1100" b="0" i="0" u="none" strike="noStrike" kern="1200" baseline="0">
                <a:solidFill>
                  <a:srgbClr val="4E7565"/>
                </a:solidFill>
                <a:latin typeface="Century Gothic" panose="020B0502020202020204" pitchFamily="34" charset="0"/>
                <a:ea typeface="+mn-ea"/>
                <a:cs typeface="+mn-cs"/>
              </a:defRPr>
            </a:pPr>
            <a:endParaRPr lang="es-HN"/>
          </a:p>
        </c:txPr>
        <c:crossAx val="792265839"/>
        <c:crosses val="autoZero"/>
        <c:auto val="1"/>
        <c:lblAlgn val="ctr"/>
        <c:lblOffset val="100"/>
        <c:noMultiLvlLbl val="0"/>
      </c:catAx>
      <c:valAx>
        <c:axId val="792265839"/>
        <c:scaling>
          <c:orientation val="minMax"/>
        </c:scaling>
        <c:delete val="1"/>
        <c:axPos val="b"/>
        <c:numFmt formatCode="0.00" sourceLinked="1"/>
        <c:majorTickMark val="none"/>
        <c:minorTickMark val="none"/>
        <c:tickLblPos val="nextTo"/>
        <c:crossAx val="792262111"/>
        <c:crosses val="autoZero"/>
        <c:crossBetween val="between"/>
      </c:valAx>
      <c:spPr>
        <a:noFill/>
        <a:ln>
          <a:noFill/>
        </a:ln>
        <a:effectLst/>
      </c:spPr>
    </c:plotArea>
    <c:legend>
      <c:legendPos val="b"/>
      <c:layout>
        <c:manualLayout>
          <c:xMode val="edge"/>
          <c:yMode val="edge"/>
          <c:x val="0.31249422619778372"/>
          <c:y val="1.8265143080168012E-2"/>
          <c:w val="0.5173582042224556"/>
          <c:h val="4.9363901736924093E-2"/>
        </c:manualLayout>
      </c:layout>
      <c:overlay val="0"/>
      <c:spPr>
        <a:noFill/>
        <a:ln>
          <a:noFill/>
        </a:ln>
        <a:effectLst/>
      </c:spPr>
      <c:txPr>
        <a:bodyPr rot="0" spcFirstLastPara="1" vertOverflow="ellipsis" vert="horz" wrap="square" anchor="ctr" anchorCtr="1"/>
        <a:lstStyle/>
        <a:p>
          <a:pPr>
            <a:defRPr sz="1200" b="0" i="0" u="none" strike="noStrike" kern="1200" baseline="0">
              <a:solidFill>
                <a:srgbClr val="4E7565"/>
              </a:solidFill>
              <a:latin typeface="Century Gothic" panose="020B0502020202020204" pitchFamily="34" charset="0"/>
              <a:ea typeface="+mn-ea"/>
              <a:cs typeface="+mn-cs"/>
            </a:defRPr>
          </a:pPr>
          <a:endParaRPr lang="es-HN"/>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s-HN"/>
    </a:p>
  </c:txPr>
  <c:externalData r:id="rId3">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tx>
            <c:strRef>
              <c:f>Hoja1!$B$1</c:f>
              <c:strCache>
                <c:ptCount val="1"/>
                <c:pt idx="0">
                  <c:v>Televicentro </c:v>
                </c:pt>
              </c:strCache>
            </c:strRef>
          </c:tx>
          <c:spPr>
            <a:ln w="28575" cap="rnd">
              <a:solidFill>
                <a:srgbClr val="FD3F81"/>
              </a:solidFill>
              <a:round/>
            </a:ln>
            <a:effectLst/>
          </c:spPr>
          <c:marker>
            <c:symbol val="none"/>
          </c:marker>
          <c:cat>
            <c:numRef>
              <c:f>Hoja1!$A$2:$A$43</c:f>
              <c:numCache>
                <c:formatCode>mmm\-yy</c:formatCode>
                <c:ptCount val="42"/>
                <c:pt idx="0">
                  <c:v>44197</c:v>
                </c:pt>
                <c:pt idx="1">
                  <c:v>44228</c:v>
                </c:pt>
                <c:pt idx="2">
                  <c:v>44256</c:v>
                </c:pt>
                <c:pt idx="3">
                  <c:v>44287</c:v>
                </c:pt>
                <c:pt idx="4">
                  <c:v>44317</c:v>
                </c:pt>
                <c:pt idx="5">
                  <c:v>44348</c:v>
                </c:pt>
                <c:pt idx="6">
                  <c:v>44378</c:v>
                </c:pt>
                <c:pt idx="7">
                  <c:v>44409</c:v>
                </c:pt>
                <c:pt idx="8">
                  <c:v>44440</c:v>
                </c:pt>
                <c:pt idx="9">
                  <c:v>44470</c:v>
                </c:pt>
                <c:pt idx="10">
                  <c:v>44501</c:v>
                </c:pt>
                <c:pt idx="11">
                  <c:v>44531</c:v>
                </c:pt>
                <c:pt idx="12">
                  <c:v>44562</c:v>
                </c:pt>
                <c:pt idx="13">
                  <c:v>44593</c:v>
                </c:pt>
                <c:pt idx="14">
                  <c:v>44621</c:v>
                </c:pt>
                <c:pt idx="15">
                  <c:v>44652</c:v>
                </c:pt>
                <c:pt idx="16">
                  <c:v>44682</c:v>
                </c:pt>
                <c:pt idx="17">
                  <c:v>44713</c:v>
                </c:pt>
                <c:pt idx="18">
                  <c:v>44743</c:v>
                </c:pt>
                <c:pt idx="19">
                  <c:v>44774</c:v>
                </c:pt>
                <c:pt idx="20">
                  <c:v>44805</c:v>
                </c:pt>
                <c:pt idx="21">
                  <c:v>44835</c:v>
                </c:pt>
                <c:pt idx="22">
                  <c:v>44866</c:v>
                </c:pt>
                <c:pt idx="23">
                  <c:v>44896</c:v>
                </c:pt>
                <c:pt idx="24">
                  <c:v>44927</c:v>
                </c:pt>
                <c:pt idx="25">
                  <c:v>44958</c:v>
                </c:pt>
                <c:pt idx="26">
                  <c:v>44986</c:v>
                </c:pt>
                <c:pt idx="27">
                  <c:v>45017</c:v>
                </c:pt>
                <c:pt idx="28">
                  <c:v>45047</c:v>
                </c:pt>
                <c:pt idx="29">
                  <c:v>45078</c:v>
                </c:pt>
                <c:pt idx="30">
                  <c:v>45108</c:v>
                </c:pt>
                <c:pt idx="31">
                  <c:v>45139</c:v>
                </c:pt>
                <c:pt idx="32">
                  <c:v>45170</c:v>
                </c:pt>
                <c:pt idx="33">
                  <c:v>45200</c:v>
                </c:pt>
                <c:pt idx="34">
                  <c:v>45231</c:v>
                </c:pt>
                <c:pt idx="35">
                  <c:v>45261</c:v>
                </c:pt>
                <c:pt idx="36">
                  <c:v>45292</c:v>
                </c:pt>
                <c:pt idx="37">
                  <c:v>45323</c:v>
                </c:pt>
                <c:pt idx="38">
                  <c:v>45352</c:v>
                </c:pt>
                <c:pt idx="39">
                  <c:v>45383</c:v>
                </c:pt>
                <c:pt idx="40">
                  <c:v>45413</c:v>
                </c:pt>
                <c:pt idx="41">
                  <c:v>45444</c:v>
                </c:pt>
              </c:numCache>
            </c:numRef>
          </c:cat>
          <c:val>
            <c:numRef>
              <c:f>Hoja1!$B$2:$B$43</c:f>
              <c:numCache>
                <c:formatCode>_(* #,##0.00_);_(* \(#,##0.00\);_(* "-"??_);_(@_)</c:formatCode>
                <c:ptCount val="42"/>
                <c:pt idx="0">
                  <c:v>21.631875000000001</c:v>
                </c:pt>
                <c:pt idx="1">
                  <c:v>21.421875000000004</c:v>
                </c:pt>
                <c:pt idx="2">
                  <c:v>20.199375</c:v>
                </c:pt>
                <c:pt idx="3">
                  <c:v>30.529375000000002</c:v>
                </c:pt>
                <c:pt idx="4">
                  <c:v>21.171249999999997</c:v>
                </c:pt>
                <c:pt idx="5">
                  <c:v>21.378124999999997</c:v>
                </c:pt>
                <c:pt idx="6">
                  <c:v>19.723125</c:v>
                </c:pt>
                <c:pt idx="7">
                  <c:v>20.43</c:v>
                </c:pt>
                <c:pt idx="8">
                  <c:v>20.11</c:v>
                </c:pt>
                <c:pt idx="9">
                  <c:v>19.84</c:v>
                </c:pt>
                <c:pt idx="10">
                  <c:v>20.59</c:v>
                </c:pt>
                <c:pt idx="11">
                  <c:v>19.809999999999999</c:v>
                </c:pt>
                <c:pt idx="12">
                  <c:v>20.156874999999999</c:v>
                </c:pt>
                <c:pt idx="13">
                  <c:v>20.476875</c:v>
                </c:pt>
                <c:pt idx="14">
                  <c:v>18.446250000000003</c:v>
                </c:pt>
                <c:pt idx="15">
                  <c:v>19</c:v>
                </c:pt>
                <c:pt idx="16">
                  <c:v>18.802500000000002</c:v>
                </c:pt>
                <c:pt idx="17">
                  <c:v>18.931874999999998</c:v>
                </c:pt>
                <c:pt idx="18">
                  <c:v>18.858125000000001</c:v>
                </c:pt>
                <c:pt idx="19">
                  <c:v>18.845624999999998</c:v>
                </c:pt>
                <c:pt idx="20">
                  <c:v>18.882500000000004</c:v>
                </c:pt>
                <c:pt idx="21">
                  <c:v>17.995000000000005</c:v>
                </c:pt>
                <c:pt idx="22">
                  <c:v>19.637499999999999</c:v>
                </c:pt>
                <c:pt idx="23">
                  <c:v>18.850625000000001</c:v>
                </c:pt>
                <c:pt idx="24" formatCode="0.00">
                  <c:v>18.71</c:v>
                </c:pt>
                <c:pt idx="25" formatCode="0.00">
                  <c:v>18.64</c:v>
                </c:pt>
                <c:pt idx="26" formatCode="0.00">
                  <c:v>18.66</c:v>
                </c:pt>
                <c:pt idx="27" formatCode="0.00">
                  <c:v>18.54</c:v>
                </c:pt>
                <c:pt idx="28" formatCode="0.00">
                  <c:v>18.91</c:v>
                </c:pt>
                <c:pt idx="29" formatCode="0.00">
                  <c:v>18.670000000000002</c:v>
                </c:pt>
                <c:pt idx="30" formatCode="0.00">
                  <c:v>18.781874999999999</c:v>
                </c:pt>
                <c:pt idx="31" formatCode="0.00">
                  <c:v>18.621874999999999</c:v>
                </c:pt>
                <c:pt idx="32" formatCode="0.00">
                  <c:v>18.7925</c:v>
                </c:pt>
                <c:pt idx="33" formatCode="0.00">
                  <c:v>19.857499999999998</c:v>
                </c:pt>
                <c:pt idx="34" formatCode="0.00">
                  <c:v>19.166250000000002</c:v>
                </c:pt>
                <c:pt idx="35" formatCode="0.00">
                  <c:v>18.895</c:v>
                </c:pt>
                <c:pt idx="36" formatCode="0.00">
                  <c:v>18.895</c:v>
                </c:pt>
                <c:pt idx="37" formatCode="0.00">
                  <c:v>18.756875000000001</c:v>
                </c:pt>
                <c:pt idx="38" formatCode="0.00">
                  <c:v>19.220624999999998</c:v>
                </c:pt>
                <c:pt idx="39" formatCode="0.00">
                  <c:v>19.002500000000001</c:v>
                </c:pt>
                <c:pt idx="40" formatCode="0.00">
                  <c:v>19.060000000000002</c:v>
                </c:pt>
                <c:pt idx="41" formatCode="0.00">
                  <c:v>18.823125000000001</c:v>
                </c:pt>
              </c:numCache>
            </c:numRef>
          </c:val>
          <c:smooth val="0"/>
          <c:extLst>
            <c:ext xmlns:c16="http://schemas.microsoft.com/office/drawing/2014/chart" uri="{C3380CC4-5D6E-409C-BE32-E72D297353CC}">
              <c16:uniqueId val="{00000000-3970-4496-9A5C-B8EF8F643D8C}"/>
            </c:ext>
          </c:extLst>
        </c:ser>
        <c:ser>
          <c:idx val="1"/>
          <c:order val="1"/>
          <c:tx>
            <c:strRef>
              <c:f>Hoja1!$C$1</c:f>
              <c:strCache>
                <c:ptCount val="1"/>
                <c:pt idx="0">
                  <c:v>Rmedia </c:v>
                </c:pt>
              </c:strCache>
            </c:strRef>
          </c:tx>
          <c:spPr>
            <a:ln w="28575" cap="rnd">
              <a:solidFill>
                <a:schemeClr val="accent2"/>
              </a:solidFill>
              <a:round/>
            </a:ln>
            <a:effectLst/>
          </c:spPr>
          <c:marker>
            <c:symbol val="none"/>
          </c:marker>
          <c:cat>
            <c:numRef>
              <c:f>Hoja1!$A$2:$A$43</c:f>
              <c:numCache>
                <c:formatCode>mmm\-yy</c:formatCode>
                <c:ptCount val="42"/>
                <c:pt idx="0">
                  <c:v>44197</c:v>
                </c:pt>
                <c:pt idx="1">
                  <c:v>44228</c:v>
                </c:pt>
                <c:pt idx="2">
                  <c:v>44256</c:v>
                </c:pt>
                <c:pt idx="3">
                  <c:v>44287</c:v>
                </c:pt>
                <c:pt idx="4">
                  <c:v>44317</c:v>
                </c:pt>
                <c:pt idx="5">
                  <c:v>44348</c:v>
                </c:pt>
                <c:pt idx="6">
                  <c:v>44378</c:v>
                </c:pt>
                <c:pt idx="7">
                  <c:v>44409</c:v>
                </c:pt>
                <c:pt idx="8">
                  <c:v>44440</c:v>
                </c:pt>
                <c:pt idx="9">
                  <c:v>44470</c:v>
                </c:pt>
                <c:pt idx="10">
                  <c:v>44501</c:v>
                </c:pt>
                <c:pt idx="11">
                  <c:v>44531</c:v>
                </c:pt>
                <c:pt idx="12">
                  <c:v>44562</c:v>
                </c:pt>
                <c:pt idx="13">
                  <c:v>44593</c:v>
                </c:pt>
                <c:pt idx="14">
                  <c:v>44621</c:v>
                </c:pt>
                <c:pt idx="15">
                  <c:v>44652</c:v>
                </c:pt>
                <c:pt idx="16">
                  <c:v>44682</c:v>
                </c:pt>
                <c:pt idx="17">
                  <c:v>44713</c:v>
                </c:pt>
                <c:pt idx="18">
                  <c:v>44743</c:v>
                </c:pt>
                <c:pt idx="19">
                  <c:v>44774</c:v>
                </c:pt>
                <c:pt idx="20">
                  <c:v>44805</c:v>
                </c:pt>
                <c:pt idx="21">
                  <c:v>44835</c:v>
                </c:pt>
                <c:pt idx="22">
                  <c:v>44866</c:v>
                </c:pt>
                <c:pt idx="23">
                  <c:v>44896</c:v>
                </c:pt>
                <c:pt idx="24">
                  <c:v>44927</c:v>
                </c:pt>
                <c:pt idx="25">
                  <c:v>44958</c:v>
                </c:pt>
                <c:pt idx="26">
                  <c:v>44986</c:v>
                </c:pt>
                <c:pt idx="27">
                  <c:v>45017</c:v>
                </c:pt>
                <c:pt idx="28">
                  <c:v>45047</c:v>
                </c:pt>
                <c:pt idx="29">
                  <c:v>45078</c:v>
                </c:pt>
                <c:pt idx="30">
                  <c:v>45108</c:v>
                </c:pt>
                <c:pt idx="31">
                  <c:v>45139</c:v>
                </c:pt>
                <c:pt idx="32">
                  <c:v>45170</c:v>
                </c:pt>
                <c:pt idx="33">
                  <c:v>45200</c:v>
                </c:pt>
                <c:pt idx="34">
                  <c:v>45231</c:v>
                </c:pt>
                <c:pt idx="35">
                  <c:v>45261</c:v>
                </c:pt>
                <c:pt idx="36">
                  <c:v>45292</c:v>
                </c:pt>
                <c:pt idx="37">
                  <c:v>45323</c:v>
                </c:pt>
                <c:pt idx="38">
                  <c:v>45352</c:v>
                </c:pt>
                <c:pt idx="39">
                  <c:v>45383</c:v>
                </c:pt>
                <c:pt idx="40">
                  <c:v>45413</c:v>
                </c:pt>
                <c:pt idx="41">
                  <c:v>45444</c:v>
                </c:pt>
              </c:numCache>
            </c:numRef>
          </c:cat>
          <c:val>
            <c:numRef>
              <c:f>Hoja1!$C$2:$C$43</c:f>
              <c:numCache>
                <c:formatCode>_(* #,##0.00_);_(* \(#,##0.00\);_(* "-"??_);_(@_)</c:formatCode>
                <c:ptCount val="42"/>
                <c:pt idx="0">
                  <c:v>5.5825000000000005</c:v>
                </c:pt>
                <c:pt idx="1">
                  <c:v>5.6450000000000005</c:v>
                </c:pt>
                <c:pt idx="2">
                  <c:v>5.4218749999999991</c:v>
                </c:pt>
                <c:pt idx="3">
                  <c:v>5.5956249999999992</c:v>
                </c:pt>
                <c:pt idx="4">
                  <c:v>6.274375</c:v>
                </c:pt>
                <c:pt idx="5">
                  <c:v>6.1849999999999996</c:v>
                </c:pt>
                <c:pt idx="6">
                  <c:v>6.1849999999999996</c:v>
                </c:pt>
                <c:pt idx="7">
                  <c:v>6.3</c:v>
                </c:pt>
                <c:pt idx="8">
                  <c:v>6.09</c:v>
                </c:pt>
                <c:pt idx="9">
                  <c:v>6.1</c:v>
                </c:pt>
                <c:pt idx="10">
                  <c:v>5.62</c:v>
                </c:pt>
                <c:pt idx="11">
                  <c:v>5.62</c:v>
                </c:pt>
                <c:pt idx="12">
                  <c:v>5.5687500000000005</c:v>
                </c:pt>
                <c:pt idx="13">
                  <c:v>5.6412499999999994</c:v>
                </c:pt>
                <c:pt idx="14">
                  <c:v>5.5093750000000004</c:v>
                </c:pt>
                <c:pt idx="15">
                  <c:v>5.5868750000000009</c:v>
                </c:pt>
                <c:pt idx="16">
                  <c:v>5.58</c:v>
                </c:pt>
                <c:pt idx="17">
                  <c:v>5.6637499999999994</c:v>
                </c:pt>
                <c:pt idx="18">
                  <c:v>5.9349999999999996</c:v>
                </c:pt>
                <c:pt idx="19">
                  <c:v>5.6449999999999996</c:v>
                </c:pt>
                <c:pt idx="20">
                  <c:v>5.63</c:v>
                </c:pt>
                <c:pt idx="21">
                  <c:v>5.3962500000000002</c:v>
                </c:pt>
                <c:pt idx="22">
                  <c:v>5.5050000000000008</c:v>
                </c:pt>
                <c:pt idx="23">
                  <c:v>5.5068750000000009</c:v>
                </c:pt>
                <c:pt idx="24" formatCode="0.00">
                  <c:v>5.5443750000000005</c:v>
                </c:pt>
                <c:pt idx="25" formatCode="0.00">
                  <c:v>5.5281250000000011</c:v>
                </c:pt>
                <c:pt idx="26" formatCode="0.00">
                  <c:v>5.4943750000000016</c:v>
                </c:pt>
                <c:pt idx="27" formatCode="0.00">
                  <c:v>5.5212499999999993</c:v>
                </c:pt>
                <c:pt idx="28" formatCode="0.00">
                  <c:v>5.4768750000000006</c:v>
                </c:pt>
                <c:pt idx="29" formatCode="0.00">
                  <c:v>5.54</c:v>
                </c:pt>
                <c:pt idx="30" formatCode="0.00">
                  <c:v>5.4887499999999996</c:v>
                </c:pt>
                <c:pt idx="31" formatCode="0.00">
                  <c:v>5.4831249999999994</c:v>
                </c:pt>
                <c:pt idx="32" formatCode="0.00">
                  <c:v>5.5562500000000004</c:v>
                </c:pt>
                <c:pt idx="33" formatCode="0.00">
                  <c:v>5.29</c:v>
                </c:pt>
                <c:pt idx="34" formatCode="0.00">
                  <c:v>5.4006249999999998</c:v>
                </c:pt>
                <c:pt idx="35" formatCode="0.00">
                  <c:v>5.4793750000000001</c:v>
                </c:pt>
                <c:pt idx="36" formatCode="0.00">
                  <c:v>5.4793750000000001</c:v>
                </c:pt>
                <c:pt idx="37" formatCode="0.00">
                  <c:v>5.5225</c:v>
                </c:pt>
                <c:pt idx="38" formatCode="0.00">
                  <c:v>5.7937499999999993</c:v>
                </c:pt>
                <c:pt idx="39" formatCode="0.00">
                  <c:v>5.63</c:v>
                </c:pt>
                <c:pt idx="40" formatCode="0.00">
                  <c:v>5.67875</c:v>
                </c:pt>
                <c:pt idx="41" formatCode="0.00">
                  <c:v>6.9062500000000009</c:v>
                </c:pt>
              </c:numCache>
            </c:numRef>
          </c:val>
          <c:smooth val="0"/>
          <c:extLst>
            <c:ext xmlns:c16="http://schemas.microsoft.com/office/drawing/2014/chart" uri="{C3380CC4-5D6E-409C-BE32-E72D297353CC}">
              <c16:uniqueId val="{00000001-3970-4496-9A5C-B8EF8F643D8C}"/>
            </c:ext>
          </c:extLst>
        </c:ser>
        <c:ser>
          <c:idx val="2"/>
          <c:order val="2"/>
          <c:tx>
            <c:strRef>
              <c:f>Hoja1!$D$1</c:f>
              <c:strCache>
                <c:ptCount val="1"/>
                <c:pt idx="0">
                  <c:v>Albavisión </c:v>
                </c:pt>
              </c:strCache>
            </c:strRef>
          </c:tx>
          <c:spPr>
            <a:ln w="28575" cap="rnd">
              <a:solidFill>
                <a:schemeClr val="accent3"/>
              </a:solidFill>
              <a:round/>
            </a:ln>
            <a:effectLst/>
          </c:spPr>
          <c:marker>
            <c:symbol val="none"/>
          </c:marker>
          <c:cat>
            <c:numRef>
              <c:f>Hoja1!$A$2:$A$43</c:f>
              <c:numCache>
                <c:formatCode>mmm\-yy</c:formatCode>
                <c:ptCount val="42"/>
                <c:pt idx="0">
                  <c:v>44197</c:v>
                </c:pt>
                <c:pt idx="1">
                  <c:v>44228</c:v>
                </c:pt>
                <c:pt idx="2">
                  <c:v>44256</c:v>
                </c:pt>
                <c:pt idx="3">
                  <c:v>44287</c:v>
                </c:pt>
                <c:pt idx="4">
                  <c:v>44317</c:v>
                </c:pt>
                <c:pt idx="5">
                  <c:v>44348</c:v>
                </c:pt>
                <c:pt idx="6">
                  <c:v>44378</c:v>
                </c:pt>
                <c:pt idx="7">
                  <c:v>44409</c:v>
                </c:pt>
                <c:pt idx="8">
                  <c:v>44440</c:v>
                </c:pt>
                <c:pt idx="9">
                  <c:v>44470</c:v>
                </c:pt>
                <c:pt idx="10">
                  <c:v>44501</c:v>
                </c:pt>
                <c:pt idx="11">
                  <c:v>44531</c:v>
                </c:pt>
                <c:pt idx="12">
                  <c:v>44562</c:v>
                </c:pt>
                <c:pt idx="13">
                  <c:v>44593</c:v>
                </c:pt>
                <c:pt idx="14">
                  <c:v>44621</c:v>
                </c:pt>
                <c:pt idx="15">
                  <c:v>44652</c:v>
                </c:pt>
                <c:pt idx="16">
                  <c:v>44682</c:v>
                </c:pt>
                <c:pt idx="17">
                  <c:v>44713</c:v>
                </c:pt>
                <c:pt idx="18">
                  <c:v>44743</c:v>
                </c:pt>
                <c:pt idx="19">
                  <c:v>44774</c:v>
                </c:pt>
                <c:pt idx="20">
                  <c:v>44805</c:v>
                </c:pt>
                <c:pt idx="21">
                  <c:v>44835</c:v>
                </c:pt>
                <c:pt idx="22">
                  <c:v>44866</c:v>
                </c:pt>
                <c:pt idx="23">
                  <c:v>44896</c:v>
                </c:pt>
                <c:pt idx="24">
                  <c:v>44927</c:v>
                </c:pt>
                <c:pt idx="25">
                  <c:v>44958</c:v>
                </c:pt>
                <c:pt idx="26">
                  <c:v>44986</c:v>
                </c:pt>
                <c:pt idx="27">
                  <c:v>45017</c:v>
                </c:pt>
                <c:pt idx="28">
                  <c:v>45047</c:v>
                </c:pt>
                <c:pt idx="29">
                  <c:v>45078</c:v>
                </c:pt>
                <c:pt idx="30">
                  <c:v>45108</c:v>
                </c:pt>
                <c:pt idx="31">
                  <c:v>45139</c:v>
                </c:pt>
                <c:pt idx="32">
                  <c:v>45170</c:v>
                </c:pt>
                <c:pt idx="33">
                  <c:v>45200</c:v>
                </c:pt>
                <c:pt idx="34">
                  <c:v>45231</c:v>
                </c:pt>
                <c:pt idx="35">
                  <c:v>45261</c:v>
                </c:pt>
                <c:pt idx="36">
                  <c:v>45292</c:v>
                </c:pt>
                <c:pt idx="37">
                  <c:v>45323</c:v>
                </c:pt>
                <c:pt idx="38">
                  <c:v>45352</c:v>
                </c:pt>
                <c:pt idx="39">
                  <c:v>45383</c:v>
                </c:pt>
                <c:pt idx="40">
                  <c:v>45413</c:v>
                </c:pt>
                <c:pt idx="41">
                  <c:v>45444</c:v>
                </c:pt>
              </c:numCache>
            </c:numRef>
          </c:cat>
          <c:val>
            <c:numRef>
              <c:f>Hoja1!$D$2:$D$43</c:f>
              <c:numCache>
                <c:formatCode>_(* #,##0.00_);_(* \(#,##0.00\);_(* "-"??_);_(@_)</c:formatCode>
                <c:ptCount val="42"/>
                <c:pt idx="0">
                  <c:v>4.6512500000000001</c:v>
                </c:pt>
                <c:pt idx="1">
                  <c:v>4.7306249999999999</c:v>
                </c:pt>
                <c:pt idx="2">
                  <c:v>4.4368750000000006</c:v>
                </c:pt>
                <c:pt idx="3">
                  <c:v>4.5437500000000002</c:v>
                </c:pt>
                <c:pt idx="4">
                  <c:v>3.9981249999999999</c:v>
                </c:pt>
                <c:pt idx="5">
                  <c:v>4.1356250000000001</c:v>
                </c:pt>
                <c:pt idx="6">
                  <c:v>3.9393750000000005</c:v>
                </c:pt>
                <c:pt idx="7">
                  <c:v>3.94</c:v>
                </c:pt>
                <c:pt idx="8">
                  <c:v>3.94</c:v>
                </c:pt>
                <c:pt idx="9">
                  <c:v>3.9</c:v>
                </c:pt>
                <c:pt idx="10">
                  <c:v>4.6500000000000004</c:v>
                </c:pt>
                <c:pt idx="11">
                  <c:v>4.37</c:v>
                </c:pt>
                <c:pt idx="12">
                  <c:v>5.6543749999999999</c:v>
                </c:pt>
                <c:pt idx="13">
                  <c:v>5.3074999999999992</c:v>
                </c:pt>
                <c:pt idx="14">
                  <c:v>4.7706249999999999</c:v>
                </c:pt>
                <c:pt idx="15">
                  <c:v>4.7662500000000003</c:v>
                </c:pt>
                <c:pt idx="16">
                  <c:v>4.7887500000000003</c:v>
                </c:pt>
                <c:pt idx="17">
                  <c:v>4.7668749999999998</c:v>
                </c:pt>
                <c:pt idx="18">
                  <c:v>4.78125</c:v>
                </c:pt>
                <c:pt idx="19">
                  <c:v>4.7731249999999994</c:v>
                </c:pt>
                <c:pt idx="20">
                  <c:v>4.7956249999999994</c:v>
                </c:pt>
                <c:pt idx="21">
                  <c:v>4.5668749999999996</c:v>
                </c:pt>
                <c:pt idx="22">
                  <c:v>4.51</c:v>
                </c:pt>
                <c:pt idx="23">
                  <c:v>4.6662499999999998</c:v>
                </c:pt>
                <c:pt idx="24" formatCode="0.00">
                  <c:v>4.527499999999999</c:v>
                </c:pt>
                <c:pt idx="25" formatCode="0.00">
                  <c:v>4.54</c:v>
                </c:pt>
                <c:pt idx="26" formatCode="0.00">
                  <c:v>4.5443750000000005</c:v>
                </c:pt>
                <c:pt idx="27" formatCode="0.00">
                  <c:v>4.4993750000000015</c:v>
                </c:pt>
                <c:pt idx="28" formatCode="0.00">
                  <c:v>4.50875</c:v>
                </c:pt>
                <c:pt idx="29" formatCode="0.00">
                  <c:v>4.6150000000000002</c:v>
                </c:pt>
                <c:pt idx="30" formatCode="0.00">
                  <c:v>4.5750000000000002</c:v>
                </c:pt>
                <c:pt idx="31" formatCode="0.00">
                  <c:v>4.6300000000000008</c:v>
                </c:pt>
                <c:pt idx="32" formatCode="0.00">
                  <c:v>4.6487500000000006</c:v>
                </c:pt>
                <c:pt idx="33" formatCode="0.00">
                  <c:v>4.413125</c:v>
                </c:pt>
                <c:pt idx="34" formatCode="0.00">
                  <c:v>4.61625</c:v>
                </c:pt>
                <c:pt idx="35" formatCode="0.00">
                  <c:v>4.6325000000000003</c:v>
                </c:pt>
                <c:pt idx="36" formatCode="0.00">
                  <c:v>4.527499999999999</c:v>
                </c:pt>
                <c:pt idx="37" formatCode="0.00">
                  <c:v>4.54</c:v>
                </c:pt>
                <c:pt idx="38" formatCode="0.00">
                  <c:v>4.5443750000000005</c:v>
                </c:pt>
                <c:pt idx="39" formatCode="0.00">
                  <c:v>4.4993750000000015</c:v>
                </c:pt>
                <c:pt idx="40" formatCode="0.00">
                  <c:v>4.50875</c:v>
                </c:pt>
                <c:pt idx="41" formatCode="0.00">
                  <c:v>4.6150000000000002</c:v>
                </c:pt>
              </c:numCache>
            </c:numRef>
          </c:val>
          <c:smooth val="0"/>
          <c:extLst>
            <c:ext xmlns:c16="http://schemas.microsoft.com/office/drawing/2014/chart" uri="{C3380CC4-5D6E-409C-BE32-E72D297353CC}">
              <c16:uniqueId val="{00000002-3970-4496-9A5C-B8EF8F643D8C}"/>
            </c:ext>
          </c:extLst>
        </c:ser>
        <c:ser>
          <c:idx val="3"/>
          <c:order val="3"/>
          <c:tx>
            <c:strRef>
              <c:f>Hoja1!$E$1</c:f>
              <c:strCache>
                <c:ptCount val="1"/>
                <c:pt idx="0">
                  <c:v>HCH </c:v>
                </c:pt>
              </c:strCache>
            </c:strRef>
          </c:tx>
          <c:spPr>
            <a:ln w="28575" cap="rnd">
              <a:solidFill>
                <a:schemeClr val="accent4"/>
              </a:solidFill>
              <a:round/>
            </a:ln>
            <a:effectLst/>
          </c:spPr>
          <c:marker>
            <c:symbol val="none"/>
          </c:marker>
          <c:cat>
            <c:numRef>
              <c:f>Hoja1!$A$2:$A$43</c:f>
              <c:numCache>
                <c:formatCode>mmm\-yy</c:formatCode>
                <c:ptCount val="42"/>
                <c:pt idx="0">
                  <c:v>44197</c:v>
                </c:pt>
                <c:pt idx="1">
                  <c:v>44228</c:v>
                </c:pt>
                <c:pt idx="2">
                  <c:v>44256</c:v>
                </c:pt>
                <c:pt idx="3">
                  <c:v>44287</c:v>
                </c:pt>
                <c:pt idx="4">
                  <c:v>44317</c:v>
                </c:pt>
                <c:pt idx="5">
                  <c:v>44348</c:v>
                </c:pt>
                <c:pt idx="6">
                  <c:v>44378</c:v>
                </c:pt>
                <c:pt idx="7">
                  <c:v>44409</c:v>
                </c:pt>
                <c:pt idx="8">
                  <c:v>44440</c:v>
                </c:pt>
                <c:pt idx="9">
                  <c:v>44470</c:v>
                </c:pt>
                <c:pt idx="10">
                  <c:v>44501</c:v>
                </c:pt>
                <c:pt idx="11">
                  <c:v>44531</c:v>
                </c:pt>
                <c:pt idx="12">
                  <c:v>44562</c:v>
                </c:pt>
                <c:pt idx="13">
                  <c:v>44593</c:v>
                </c:pt>
                <c:pt idx="14">
                  <c:v>44621</c:v>
                </c:pt>
                <c:pt idx="15">
                  <c:v>44652</c:v>
                </c:pt>
                <c:pt idx="16">
                  <c:v>44682</c:v>
                </c:pt>
                <c:pt idx="17">
                  <c:v>44713</c:v>
                </c:pt>
                <c:pt idx="18">
                  <c:v>44743</c:v>
                </c:pt>
                <c:pt idx="19">
                  <c:v>44774</c:v>
                </c:pt>
                <c:pt idx="20">
                  <c:v>44805</c:v>
                </c:pt>
                <c:pt idx="21">
                  <c:v>44835</c:v>
                </c:pt>
                <c:pt idx="22">
                  <c:v>44866</c:v>
                </c:pt>
                <c:pt idx="23">
                  <c:v>44896</c:v>
                </c:pt>
                <c:pt idx="24">
                  <c:v>44927</c:v>
                </c:pt>
                <c:pt idx="25">
                  <c:v>44958</c:v>
                </c:pt>
                <c:pt idx="26">
                  <c:v>44986</c:v>
                </c:pt>
                <c:pt idx="27">
                  <c:v>45017</c:v>
                </c:pt>
                <c:pt idx="28">
                  <c:v>45047</c:v>
                </c:pt>
                <c:pt idx="29">
                  <c:v>45078</c:v>
                </c:pt>
                <c:pt idx="30">
                  <c:v>45108</c:v>
                </c:pt>
                <c:pt idx="31">
                  <c:v>45139</c:v>
                </c:pt>
                <c:pt idx="32">
                  <c:v>45170</c:v>
                </c:pt>
                <c:pt idx="33">
                  <c:v>45200</c:v>
                </c:pt>
                <c:pt idx="34">
                  <c:v>45231</c:v>
                </c:pt>
                <c:pt idx="35">
                  <c:v>45261</c:v>
                </c:pt>
                <c:pt idx="36">
                  <c:v>45292</c:v>
                </c:pt>
                <c:pt idx="37">
                  <c:v>45323</c:v>
                </c:pt>
                <c:pt idx="38">
                  <c:v>45352</c:v>
                </c:pt>
                <c:pt idx="39">
                  <c:v>45383</c:v>
                </c:pt>
                <c:pt idx="40">
                  <c:v>45413</c:v>
                </c:pt>
                <c:pt idx="41">
                  <c:v>45444</c:v>
                </c:pt>
              </c:numCache>
            </c:numRef>
          </c:cat>
          <c:val>
            <c:numRef>
              <c:f>Hoja1!$E$2:$E$43</c:f>
              <c:numCache>
                <c:formatCode>_(* #,##0.00_);_(* \(#,##0.00\);_(* "-"??_);_(@_)</c:formatCode>
                <c:ptCount val="42"/>
                <c:pt idx="0">
                  <c:v>9.4481249999999992</c:v>
                </c:pt>
                <c:pt idx="1">
                  <c:v>9.6381250000000005</c:v>
                </c:pt>
                <c:pt idx="2">
                  <c:v>9.0268749999999986</c:v>
                </c:pt>
                <c:pt idx="3">
                  <c:v>9.234375</c:v>
                </c:pt>
                <c:pt idx="4">
                  <c:v>8.2287499999999998</c:v>
                </c:pt>
                <c:pt idx="5">
                  <c:v>8.4725000000000001</c:v>
                </c:pt>
                <c:pt idx="6">
                  <c:v>8.1912499999999984</c:v>
                </c:pt>
                <c:pt idx="7">
                  <c:v>8.2799999999999994</c:v>
                </c:pt>
                <c:pt idx="8">
                  <c:v>8.3000000000000007</c:v>
                </c:pt>
                <c:pt idx="9">
                  <c:v>8.1999999999999993</c:v>
                </c:pt>
                <c:pt idx="10">
                  <c:v>9.6999999999999993</c:v>
                </c:pt>
                <c:pt idx="11">
                  <c:v>9.6999999999999993</c:v>
                </c:pt>
                <c:pt idx="12">
                  <c:v>8.8887499999999982</c:v>
                </c:pt>
                <c:pt idx="13">
                  <c:v>9.2056250000000013</c:v>
                </c:pt>
                <c:pt idx="14">
                  <c:v>8.5149999999999988</c:v>
                </c:pt>
                <c:pt idx="15">
                  <c:v>8.6549999999999994</c:v>
                </c:pt>
                <c:pt idx="16">
                  <c:v>8.7918749999999992</c:v>
                </c:pt>
                <c:pt idx="17">
                  <c:v>8.8687499999999986</c:v>
                </c:pt>
                <c:pt idx="18">
                  <c:v>8.8418750000000017</c:v>
                </c:pt>
                <c:pt idx="19">
                  <c:v>8.8475000000000001</c:v>
                </c:pt>
                <c:pt idx="20">
                  <c:v>8.8337500000000002</c:v>
                </c:pt>
                <c:pt idx="21">
                  <c:v>8.4643749999999986</c:v>
                </c:pt>
                <c:pt idx="22">
                  <c:v>9.2737500000000015</c:v>
                </c:pt>
                <c:pt idx="23">
                  <c:v>8.879999999999999</c:v>
                </c:pt>
                <c:pt idx="24" formatCode="0.00">
                  <c:v>8.8856249999999992</c:v>
                </c:pt>
                <c:pt idx="25" formatCode="0.00">
                  <c:v>8.5681249999999984</c:v>
                </c:pt>
                <c:pt idx="26" formatCode="0.00">
                  <c:v>8.7893749999999997</c:v>
                </c:pt>
                <c:pt idx="27" formatCode="0.00">
                  <c:v>8.7437499999999986</c:v>
                </c:pt>
                <c:pt idx="28" formatCode="0.00">
                  <c:v>8.7318750000000005</c:v>
                </c:pt>
                <c:pt idx="29" formatCode="0.00">
                  <c:v>8.7199999999999989</c:v>
                </c:pt>
                <c:pt idx="30" formatCode="0.00">
                  <c:v>8.7043749999999989</c:v>
                </c:pt>
                <c:pt idx="31" formatCode="0.00">
                  <c:v>8.6687500000000011</c:v>
                </c:pt>
                <c:pt idx="32" formatCode="0.00">
                  <c:v>8.7662500000000012</c:v>
                </c:pt>
                <c:pt idx="33" formatCode="0.00">
                  <c:v>9.0406250000000004</c:v>
                </c:pt>
                <c:pt idx="34" formatCode="0.00">
                  <c:v>8.801874999999999</c:v>
                </c:pt>
                <c:pt idx="35" formatCode="0.00">
                  <c:v>8.7637499999999999</c:v>
                </c:pt>
                <c:pt idx="36" formatCode="0.00">
                  <c:v>8.7637499999999999</c:v>
                </c:pt>
                <c:pt idx="37" formatCode="0.00">
                  <c:v>9.3325000000000014</c:v>
                </c:pt>
                <c:pt idx="38" formatCode="0.00">
                  <c:v>9.3381249999999998</c:v>
                </c:pt>
                <c:pt idx="39" formatCode="0.00">
                  <c:v>9.5043749999999996</c:v>
                </c:pt>
                <c:pt idx="40" formatCode="0.00">
                  <c:v>9.0124999999999993</c:v>
                </c:pt>
                <c:pt idx="41" formatCode="0.00">
                  <c:v>8.7968749999999982</c:v>
                </c:pt>
              </c:numCache>
            </c:numRef>
          </c:val>
          <c:smooth val="0"/>
          <c:extLst>
            <c:ext xmlns:c16="http://schemas.microsoft.com/office/drawing/2014/chart" uri="{C3380CC4-5D6E-409C-BE32-E72D297353CC}">
              <c16:uniqueId val="{00000004-3970-4496-9A5C-B8EF8F643D8C}"/>
            </c:ext>
          </c:extLst>
        </c:ser>
        <c:ser>
          <c:idx val="4"/>
          <c:order val="4"/>
          <c:tx>
            <c:strRef>
              <c:f>Hoja1!$F$1</c:f>
              <c:strCache>
                <c:ptCount val="1"/>
                <c:pt idx="0">
                  <c:v>Azteca HN</c:v>
                </c:pt>
              </c:strCache>
            </c:strRef>
          </c:tx>
          <c:marker>
            <c:symbol val="none"/>
          </c:marker>
          <c:cat>
            <c:numRef>
              <c:f>Hoja1!$A$2:$A$43</c:f>
              <c:numCache>
                <c:formatCode>mmm\-yy</c:formatCode>
                <c:ptCount val="42"/>
                <c:pt idx="0">
                  <c:v>44197</c:v>
                </c:pt>
                <c:pt idx="1">
                  <c:v>44228</c:v>
                </c:pt>
                <c:pt idx="2">
                  <c:v>44256</c:v>
                </c:pt>
                <c:pt idx="3">
                  <c:v>44287</c:v>
                </c:pt>
                <c:pt idx="4">
                  <c:v>44317</c:v>
                </c:pt>
                <c:pt idx="5">
                  <c:v>44348</c:v>
                </c:pt>
                <c:pt idx="6">
                  <c:v>44378</c:v>
                </c:pt>
                <c:pt idx="7">
                  <c:v>44409</c:v>
                </c:pt>
                <c:pt idx="8">
                  <c:v>44440</c:v>
                </c:pt>
                <c:pt idx="9">
                  <c:v>44470</c:v>
                </c:pt>
                <c:pt idx="10">
                  <c:v>44501</c:v>
                </c:pt>
                <c:pt idx="11">
                  <c:v>44531</c:v>
                </c:pt>
                <c:pt idx="12">
                  <c:v>44562</c:v>
                </c:pt>
                <c:pt idx="13">
                  <c:v>44593</c:v>
                </c:pt>
                <c:pt idx="14">
                  <c:v>44621</c:v>
                </c:pt>
                <c:pt idx="15">
                  <c:v>44652</c:v>
                </c:pt>
                <c:pt idx="16">
                  <c:v>44682</c:v>
                </c:pt>
                <c:pt idx="17">
                  <c:v>44713</c:v>
                </c:pt>
                <c:pt idx="18">
                  <c:v>44743</c:v>
                </c:pt>
                <c:pt idx="19">
                  <c:v>44774</c:v>
                </c:pt>
                <c:pt idx="20">
                  <c:v>44805</c:v>
                </c:pt>
                <c:pt idx="21">
                  <c:v>44835</c:v>
                </c:pt>
                <c:pt idx="22">
                  <c:v>44866</c:v>
                </c:pt>
                <c:pt idx="23">
                  <c:v>44896</c:v>
                </c:pt>
                <c:pt idx="24">
                  <c:v>44927</c:v>
                </c:pt>
                <c:pt idx="25">
                  <c:v>44958</c:v>
                </c:pt>
                <c:pt idx="26">
                  <c:v>44986</c:v>
                </c:pt>
                <c:pt idx="27">
                  <c:v>45017</c:v>
                </c:pt>
                <c:pt idx="28">
                  <c:v>45047</c:v>
                </c:pt>
                <c:pt idx="29">
                  <c:v>45078</c:v>
                </c:pt>
                <c:pt idx="30">
                  <c:v>45108</c:v>
                </c:pt>
                <c:pt idx="31">
                  <c:v>45139</c:v>
                </c:pt>
                <c:pt idx="32">
                  <c:v>45170</c:v>
                </c:pt>
                <c:pt idx="33">
                  <c:v>45200</c:v>
                </c:pt>
                <c:pt idx="34">
                  <c:v>45231</c:v>
                </c:pt>
                <c:pt idx="35">
                  <c:v>45261</c:v>
                </c:pt>
                <c:pt idx="36">
                  <c:v>45292</c:v>
                </c:pt>
                <c:pt idx="37">
                  <c:v>45323</c:v>
                </c:pt>
                <c:pt idx="38">
                  <c:v>45352</c:v>
                </c:pt>
                <c:pt idx="39">
                  <c:v>45383</c:v>
                </c:pt>
                <c:pt idx="40">
                  <c:v>45413</c:v>
                </c:pt>
                <c:pt idx="41">
                  <c:v>45444</c:v>
                </c:pt>
              </c:numCache>
            </c:numRef>
          </c:cat>
          <c:val>
            <c:numRef>
              <c:f>Hoja1!$F$2:$F$43</c:f>
              <c:numCache>
                <c:formatCode>General</c:formatCode>
                <c:ptCount val="42"/>
                <c:pt idx="12" formatCode="_(* #,##0.00_);_(* \(#,##0.00\);_(* &quot;-&quot;??_);_(@_)">
                  <c:v>1.64375</c:v>
                </c:pt>
                <c:pt idx="13" formatCode="_(* #,##0.00_);_(* \(#,##0.00\);_(* &quot;-&quot;??_);_(@_)">
                  <c:v>1.7418749999999998</c:v>
                </c:pt>
                <c:pt idx="14" formatCode="_(* #,##0.00_);_(* \(#,##0.00\);_(* &quot;-&quot;??_);_(@_)">
                  <c:v>2.1218750000000002</c:v>
                </c:pt>
                <c:pt idx="15" formatCode="_(* #,##0.00_);_(* \(#,##0.00\);_(* &quot;-&quot;??_);_(@_)">
                  <c:v>2.0818750000000001</c:v>
                </c:pt>
                <c:pt idx="16" formatCode="_(* #,##0.00_);_(* \(#,##0.00\);_(* &quot;-&quot;??_);_(@_)">
                  <c:v>2.2575000000000003</c:v>
                </c:pt>
                <c:pt idx="17" formatCode="_(* #,##0.00_);_(* \(#,##0.00\);_(* &quot;-&quot;??_);_(@_)">
                  <c:v>2.2725</c:v>
                </c:pt>
                <c:pt idx="18" formatCode="_(* #,##0.00_);_(* \(#,##0.00\);_(* &quot;-&quot;??_);_(@_)">
                  <c:v>2.2581250000000006</c:v>
                </c:pt>
                <c:pt idx="19" formatCode="_(* #,##0.00_);_(* \(#,##0.00\);_(* &quot;-&quot;??_);_(@_)">
                  <c:v>2.2674999999999996</c:v>
                </c:pt>
                <c:pt idx="20" formatCode="_(* #,##0.00_);_(* \(#,##0.00\);_(* &quot;-&quot;??_);_(@_)">
                  <c:v>2.3625000000000007</c:v>
                </c:pt>
                <c:pt idx="21" formatCode="_(* #,##0.00_);_(* \(#,##0.00\);_(* &quot;-&quot;??_);_(@_)">
                  <c:v>2.2050000000000001</c:v>
                </c:pt>
                <c:pt idx="22" formatCode="_(* #,##0.00_);_(* \(#,##0.00\);_(* &quot;-&quot;??_);_(@_)">
                  <c:v>2.1906249999999998</c:v>
                </c:pt>
                <c:pt idx="23" formatCode="_(* #,##0.00_);_(* \(#,##0.00\);_(* &quot;-&quot;??_);_(@_)">
                  <c:v>2.2268750000000002</c:v>
                </c:pt>
                <c:pt idx="24" formatCode="0.00">
                  <c:v>2.2062500000000003</c:v>
                </c:pt>
                <c:pt idx="25" formatCode="0.00">
                  <c:v>2.2375000000000003</c:v>
                </c:pt>
                <c:pt idx="26" formatCode="0.00">
                  <c:v>2.2225000000000001</c:v>
                </c:pt>
                <c:pt idx="27" formatCode="0.00">
                  <c:v>2.2481250000000004</c:v>
                </c:pt>
                <c:pt idx="28" formatCode="0.00">
                  <c:v>2.2531250000000003</c:v>
                </c:pt>
                <c:pt idx="29" formatCode="0.00">
                  <c:v>2.2675000000000001</c:v>
                </c:pt>
                <c:pt idx="30" formatCode="0.00">
                  <c:v>2.2318750000000001</c:v>
                </c:pt>
                <c:pt idx="31" formatCode="0.00">
                  <c:v>2.2262499999999998</c:v>
                </c:pt>
                <c:pt idx="32" formatCode="0.00">
                  <c:v>2.2768750000000004</c:v>
                </c:pt>
                <c:pt idx="33" formatCode="0.00">
                  <c:v>2.7987500000000001</c:v>
                </c:pt>
                <c:pt idx="34" formatCode="0.00">
                  <c:v>2.9368750000000001</c:v>
                </c:pt>
                <c:pt idx="35" formatCode="0.00">
                  <c:v>2.585</c:v>
                </c:pt>
                <c:pt idx="36" formatCode="0.00">
                  <c:v>2.585</c:v>
                </c:pt>
                <c:pt idx="37" formatCode="0.00">
                  <c:v>2.9818750000000005</c:v>
                </c:pt>
                <c:pt idx="38" formatCode="0.00">
                  <c:v>2.9</c:v>
                </c:pt>
                <c:pt idx="39" formatCode="0.00">
                  <c:v>2.9531250000000004</c:v>
                </c:pt>
                <c:pt idx="40" formatCode="0.00">
                  <c:v>2.8881249999999996</c:v>
                </c:pt>
                <c:pt idx="41" formatCode="0.00">
                  <c:v>2.5531250000000001</c:v>
                </c:pt>
              </c:numCache>
            </c:numRef>
          </c:val>
          <c:smooth val="0"/>
          <c:extLst>
            <c:ext xmlns:c16="http://schemas.microsoft.com/office/drawing/2014/chart" uri="{C3380CC4-5D6E-409C-BE32-E72D297353CC}">
              <c16:uniqueId val="{00000000-B935-134F-A20F-D7D93020E3CC}"/>
            </c:ext>
          </c:extLst>
        </c:ser>
        <c:dLbls>
          <c:showLegendKey val="0"/>
          <c:showVal val="0"/>
          <c:showCatName val="0"/>
          <c:showSerName val="0"/>
          <c:showPercent val="0"/>
          <c:showBubbleSize val="0"/>
        </c:dLbls>
        <c:smooth val="0"/>
        <c:axId val="2112954744"/>
        <c:axId val="2112950936"/>
      </c:lineChart>
      <c:dateAx>
        <c:axId val="2112954744"/>
        <c:scaling>
          <c:orientation val="minMax"/>
        </c:scaling>
        <c:delete val="0"/>
        <c:axPos val="b"/>
        <c:numFmt formatCode="mmm\-yy" sourceLinked="1"/>
        <c:majorTickMark val="none"/>
        <c:minorTickMark val="none"/>
        <c:tickLblPos val="nextTo"/>
        <c:spPr>
          <a:noFill/>
          <a:ln w="9525" cap="flat" cmpd="sng" algn="ctr">
            <a:solidFill>
              <a:schemeClr val="tx1">
                <a:lumMod val="15000"/>
                <a:lumOff val="85000"/>
              </a:schemeClr>
            </a:solidFill>
            <a:round/>
          </a:ln>
          <a:effectLst/>
        </c:spPr>
        <c:txPr>
          <a:bodyPr rot="-5280000" spcFirstLastPara="1" vertOverflow="ellipsis" vert="horz" wrap="square" anchor="ctr" anchorCtr="1"/>
          <a:lstStyle/>
          <a:p>
            <a:pPr>
              <a:defRPr sz="700" b="0" i="0" u="none" strike="noStrike" kern="1200" baseline="0">
                <a:solidFill>
                  <a:schemeClr val="tx1">
                    <a:lumMod val="65000"/>
                    <a:lumOff val="35000"/>
                  </a:schemeClr>
                </a:solidFill>
                <a:latin typeface="+mn-lt"/>
                <a:ea typeface="+mn-ea"/>
                <a:cs typeface="+mn-cs"/>
              </a:defRPr>
            </a:pPr>
            <a:endParaRPr lang="es-HN"/>
          </a:p>
        </c:txPr>
        <c:crossAx val="2112950936"/>
        <c:crosses val="autoZero"/>
        <c:auto val="1"/>
        <c:lblOffset val="100"/>
        <c:baseTimeUnit val="months"/>
      </c:dateAx>
      <c:valAx>
        <c:axId val="2112950936"/>
        <c:scaling>
          <c:orientation val="minMax"/>
        </c:scaling>
        <c:delete val="0"/>
        <c:axPos val="l"/>
        <c:majorGridlines>
          <c:spPr>
            <a:ln w="9525" cap="flat" cmpd="sng" algn="ctr">
              <a:solidFill>
                <a:schemeClr val="bg1">
                  <a:lumMod val="50000"/>
                </a:schemeClr>
              </a:solidFill>
              <a:round/>
            </a:ln>
            <a:effectLst/>
          </c:spPr>
        </c:majorGridlines>
        <c:numFmt formatCode="_(* #,##0.00_);_(* \(#,##0.00\);_(* &quot;-&quot;??_);_(@_)" sourceLinked="1"/>
        <c:majorTickMark val="none"/>
        <c:minorTickMark val="none"/>
        <c:tickLblPos val="nextTo"/>
        <c:spPr>
          <a:noFill/>
          <a:ln>
            <a:noFill/>
          </a:ln>
          <a:effectLst/>
        </c:spPr>
        <c:txPr>
          <a:bodyPr rot="-60000000" spcFirstLastPara="1" vertOverflow="ellipsis" vert="horz" wrap="square" anchor="ctr" anchorCtr="1"/>
          <a:lstStyle/>
          <a:p>
            <a:pPr>
              <a:defRPr sz="800" b="0" i="0" u="none" strike="noStrike" kern="1200" baseline="0">
                <a:solidFill>
                  <a:schemeClr val="tx1">
                    <a:lumMod val="65000"/>
                    <a:lumOff val="35000"/>
                  </a:schemeClr>
                </a:solidFill>
                <a:latin typeface="+mn-lt"/>
                <a:ea typeface="+mn-ea"/>
                <a:cs typeface="+mn-cs"/>
              </a:defRPr>
            </a:pPr>
            <a:endParaRPr lang="es-HN"/>
          </a:p>
        </c:txPr>
        <c:crossAx val="2112954744"/>
        <c:crosses val="autoZero"/>
        <c:crossBetween val="between"/>
      </c:valAx>
      <c:spPr>
        <a:noFill/>
        <a:ln>
          <a:noFill/>
        </a:ln>
        <a:effectLst/>
      </c:spPr>
    </c:plotArea>
    <c:legend>
      <c:legendPos val="b"/>
      <c:layout>
        <c:manualLayout>
          <c:xMode val="edge"/>
          <c:yMode val="edge"/>
          <c:x val="0.158061162059428"/>
          <c:y val="0.924141397965212"/>
          <c:w val="0.65885761942756205"/>
          <c:h val="7.5858602034788503E-2"/>
        </c:manualLayout>
      </c:layout>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s-HN"/>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s-HN"/>
    </a:p>
  </c:txPr>
  <c:externalData r:id="rId1">
    <c:autoUpdate val="0"/>
  </c:externalData>
</c:chartSpace>
</file>

<file path=ppt/charts/chart1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tx>
            <c:strRef>
              <c:f>Hoja1!$B$1</c:f>
              <c:strCache>
                <c:ptCount val="1"/>
                <c:pt idx="0">
                  <c:v>CANAL 3</c:v>
                </c:pt>
              </c:strCache>
            </c:strRef>
          </c:tx>
          <c:spPr>
            <a:ln w="28575" cap="rnd">
              <a:solidFill>
                <a:schemeClr val="accent5">
                  <a:lumMod val="75000"/>
                </a:schemeClr>
              </a:solidFill>
              <a:round/>
            </a:ln>
            <a:effectLst/>
          </c:spPr>
          <c:marker>
            <c:symbol val="none"/>
          </c:marker>
          <c:cat>
            <c:numRef>
              <c:f>Hoja1!$A$2:$A$43</c:f>
              <c:numCache>
                <c:formatCode>mmm\-yy</c:formatCode>
                <c:ptCount val="42"/>
                <c:pt idx="0">
                  <c:v>44197</c:v>
                </c:pt>
                <c:pt idx="1">
                  <c:v>44228</c:v>
                </c:pt>
                <c:pt idx="2">
                  <c:v>44256</c:v>
                </c:pt>
                <c:pt idx="3">
                  <c:v>44287</c:v>
                </c:pt>
                <c:pt idx="4">
                  <c:v>44317</c:v>
                </c:pt>
                <c:pt idx="5">
                  <c:v>44348</c:v>
                </c:pt>
                <c:pt idx="6">
                  <c:v>44378</c:v>
                </c:pt>
                <c:pt idx="7">
                  <c:v>44409</c:v>
                </c:pt>
                <c:pt idx="8">
                  <c:v>44440</c:v>
                </c:pt>
                <c:pt idx="9">
                  <c:v>44470</c:v>
                </c:pt>
                <c:pt idx="10">
                  <c:v>44501</c:v>
                </c:pt>
                <c:pt idx="11">
                  <c:v>44531</c:v>
                </c:pt>
                <c:pt idx="12">
                  <c:v>44562</c:v>
                </c:pt>
                <c:pt idx="13">
                  <c:v>44593</c:v>
                </c:pt>
                <c:pt idx="14">
                  <c:v>44621</c:v>
                </c:pt>
                <c:pt idx="15">
                  <c:v>44652</c:v>
                </c:pt>
                <c:pt idx="16">
                  <c:v>44682</c:v>
                </c:pt>
                <c:pt idx="17">
                  <c:v>44713</c:v>
                </c:pt>
                <c:pt idx="18">
                  <c:v>44743</c:v>
                </c:pt>
                <c:pt idx="19">
                  <c:v>44774</c:v>
                </c:pt>
                <c:pt idx="20">
                  <c:v>44805</c:v>
                </c:pt>
                <c:pt idx="21">
                  <c:v>44835</c:v>
                </c:pt>
                <c:pt idx="22">
                  <c:v>44866</c:v>
                </c:pt>
                <c:pt idx="23">
                  <c:v>44896</c:v>
                </c:pt>
                <c:pt idx="24">
                  <c:v>44927</c:v>
                </c:pt>
                <c:pt idx="25">
                  <c:v>44958</c:v>
                </c:pt>
                <c:pt idx="26">
                  <c:v>44986</c:v>
                </c:pt>
                <c:pt idx="27">
                  <c:v>45017</c:v>
                </c:pt>
                <c:pt idx="28">
                  <c:v>45047</c:v>
                </c:pt>
                <c:pt idx="29">
                  <c:v>45078</c:v>
                </c:pt>
                <c:pt idx="30">
                  <c:v>45108</c:v>
                </c:pt>
                <c:pt idx="31">
                  <c:v>45139</c:v>
                </c:pt>
                <c:pt idx="32">
                  <c:v>45170</c:v>
                </c:pt>
                <c:pt idx="33">
                  <c:v>45200</c:v>
                </c:pt>
                <c:pt idx="34">
                  <c:v>45231</c:v>
                </c:pt>
                <c:pt idx="35">
                  <c:v>45261</c:v>
                </c:pt>
                <c:pt idx="36">
                  <c:v>45292</c:v>
                </c:pt>
                <c:pt idx="37">
                  <c:v>45323</c:v>
                </c:pt>
                <c:pt idx="38">
                  <c:v>45352</c:v>
                </c:pt>
                <c:pt idx="39">
                  <c:v>45383</c:v>
                </c:pt>
                <c:pt idx="40">
                  <c:v>45413</c:v>
                </c:pt>
                <c:pt idx="41">
                  <c:v>45444</c:v>
                </c:pt>
              </c:numCache>
            </c:numRef>
          </c:cat>
          <c:val>
            <c:numRef>
              <c:f>Hoja1!$B$2:$B$43</c:f>
              <c:numCache>
                <c:formatCode>0.0</c:formatCode>
                <c:ptCount val="42"/>
                <c:pt idx="0">
                  <c:v>5.1350000000000007</c:v>
                </c:pt>
                <c:pt idx="1">
                  <c:v>4.5875000000000004</c:v>
                </c:pt>
                <c:pt idx="2">
                  <c:v>4.44625</c:v>
                </c:pt>
                <c:pt idx="3">
                  <c:v>4.7743749999999991</c:v>
                </c:pt>
                <c:pt idx="4">
                  <c:v>5.1731250000000006</c:v>
                </c:pt>
                <c:pt idx="5">
                  <c:v>4.8606250000000006</c:v>
                </c:pt>
                <c:pt idx="6">
                  <c:v>4.1337499999999991</c:v>
                </c:pt>
                <c:pt idx="7" formatCode="General">
                  <c:v>4.4000000000000004</c:v>
                </c:pt>
                <c:pt idx="8" formatCode="General">
                  <c:v>4.3</c:v>
                </c:pt>
                <c:pt idx="9" formatCode="General">
                  <c:v>4.2</c:v>
                </c:pt>
                <c:pt idx="10" formatCode="General">
                  <c:v>5.3</c:v>
                </c:pt>
                <c:pt idx="11" formatCode="General">
                  <c:v>4.7</c:v>
                </c:pt>
                <c:pt idx="12">
                  <c:v>4.7668750000000006</c:v>
                </c:pt>
                <c:pt idx="13">
                  <c:v>4.78</c:v>
                </c:pt>
                <c:pt idx="14">
                  <c:v>3.7643750000000002</c:v>
                </c:pt>
                <c:pt idx="15">
                  <c:v>4.0131249999999996</c:v>
                </c:pt>
                <c:pt idx="16">
                  <c:v>3.7443749999999998</c:v>
                </c:pt>
                <c:pt idx="17">
                  <c:v>3.7381250000000001</c:v>
                </c:pt>
                <c:pt idx="18">
                  <c:v>3.7068749999999997</c:v>
                </c:pt>
                <c:pt idx="19">
                  <c:v>3.6856250000000008</c:v>
                </c:pt>
                <c:pt idx="20">
                  <c:v>3.7156250000000002</c:v>
                </c:pt>
                <c:pt idx="21">
                  <c:v>3.5674999999999999</c:v>
                </c:pt>
                <c:pt idx="22">
                  <c:v>4.4131249999999991</c:v>
                </c:pt>
                <c:pt idx="23">
                  <c:v>3.9024999999999999</c:v>
                </c:pt>
                <c:pt idx="24">
                  <c:v>3.8824999999999994</c:v>
                </c:pt>
                <c:pt idx="25">
                  <c:v>3.7243750000000002</c:v>
                </c:pt>
                <c:pt idx="26">
                  <c:v>3.8118749999999997</c:v>
                </c:pt>
                <c:pt idx="27">
                  <c:v>3.7062500000000007</c:v>
                </c:pt>
                <c:pt idx="28">
                  <c:v>3.7662500000000003</c:v>
                </c:pt>
                <c:pt idx="29">
                  <c:v>3.7412499999999995</c:v>
                </c:pt>
                <c:pt idx="30">
                  <c:v>3.7625000000000002</c:v>
                </c:pt>
                <c:pt idx="31">
                  <c:v>3.694375</c:v>
                </c:pt>
                <c:pt idx="32">
                  <c:v>3.7424999999999993</c:v>
                </c:pt>
                <c:pt idx="33">
                  <c:v>4.2974999999999994</c:v>
                </c:pt>
                <c:pt idx="34">
                  <c:v>4.086875</c:v>
                </c:pt>
                <c:pt idx="35">
                  <c:v>3.9387499999999998</c:v>
                </c:pt>
                <c:pt idx="36" formatCode="0.00">
                  <c:v>3.9387499999999998</c:v>
                </c:pt>
                <c:pt idx="37">
                  <c:v>3.8393750000000004</c:v>
                </c:pt>
                <c:pt idx="38">
                  <c:v>3.933125</c:v>
                </c:pt>
                <c:pt idx="39">
                  <c:v>3.8856250000000001</c:v>
                </c:pt>
                <c:pt idx="40">
                  <c:v>3.836875</c:v>
                </c:pt>
                <c:pt idx="41">
                  <c:v>3.6487499999999997</c:v>
                </c:pt>
              </c:numCache>
            </c:numRef>
          </c:val>
          <c:smooth val="0"/>
          <c:extLst>
            <c:ext xmlns:c16="http://schemas.microsoft.com/office/drawing/2014/chart" uri="{C3380CC4-5D6E-409C-BE32-E72D297353CC}">
              <c16:uniqueId val="{00000000-3970-4496-9A5C-B8EF8F643D8C}"/>
            </c:ext>
          </c:extLst>
        </c:ser>
        <c:ser>
          <c:idx val="1"/>
          <c:order val="1"/>
          <c:tx>
            <c:strRef>
              <c:f>Hoja1!$C$1</c:f>
              <c:strCache>
                <c:ptCount val="1"/>
                <c:pt idx="0">
                  <c:v>CANAL 5</c:v>
                </c:pt>
              </c:strCache>
            </c:strRef>
          </c:tx>
          <c:spPr>
            <a:ln w="28575" cap="rnd">
              <a:solidFill>
                <a:srgbClr val="FD3F81"/>
              </a:solidFill>
              <a:round/>
            </a:ln>
            <a:effectLst/>
          </c:spPr>
          <c:marker>
            <c:symbol val="none"/>
          </c:marker>
          <c:cat>
            <c:numRef>
              <c:f>Hoja1!$A$2:$A$43</c:f>
              <c:numCache>
                <c:formatCode>mmm\-yy</c:formatCode>
                <c:ptCount val="42"/>
                <c:pt idx="0">
                  <c:v>44197</c:v>
                </c:pt>
                <c:pt idx="1">
                  <c:v>44228</c:v>
                </c:pt>
                <c:pt idx="2">
                  <c:v>44256</c:v>
                </c:pt>
                <c:pt idx="3">
                  <c:v>44287</c:v>
                </c:pt>
                <c:pt idx="4">
                  <c:v>44317</c:v>
                </c:pt>
                <c:pt idx="5">
                  <c:v>44348</c:v>
                </c:pt>
                <c:pt idx="6">
                  <c:v>44378</c:v>
                </c:pt>
                <c:pt idx="7">
                  <c:v>44409</c:v>
                </c:pt>
                <c:pt idx="8">
                  <c:v>44440</c:v>
                </c:pt>
                <c:pt idx="9">
                  <c:v>44470</c:v>
                </c:pt>
                <c:pt idx="10">
                  <c:v>44501</c:v>
                </c:pt>
                <c:pt idx="11">
                  <c:v>44531</c:v>
                </c:pt>
                <c:pt idx="12">
                  <c:v>44562</c:v>
                </c:pt>
                <c:pt idx="13">
                  <c:v>44593</c:v>
                </c:pt>
                <c:pt idx="14">
                  <c:v>44621</c:v>
                </c:pt>
                <c:pt idx="15">
                  <c:v>44652</c:v>
                </c:pt>
                <c:pt idx="16">
                  <c:v>44682</c:v>
                </c:pt>
                <c:pt idx="17">
                  <c:v>44713</c:v>
                </c:pt>
                <c:pt idx="18">
                  <c:v>44743</c:v>
                </c:pt>
                <c:pt idx="19">
                  <c:v>44774</c:v>
                </c:pt>
                <c:pt idx="20">
                  <c:v>44805</c:v>
                </c:pt>
                <c:pt idx="21">
                  <c:v>44835</c:v>
                </c:pt>
                <c:pt idx="22">
                  <c:v>44866</c:v>
                </c:pt>
                <c:pt idx="23">
                  <c:v>44896</c:v>
                </c:pt>
                <c:pt idx="24">
                  <c:v>44927</c:v>
                </c:pt>
                <c:pt idx="25">
                  <c:v>44958</c:v>
                </c:pt>
                <c:pt idx="26">
                  <c:v>44986</c:v>
                </c:pt>
                <c:pt idx="27">
                  <c:v>45017</c:v>
                </c:pt>
                <c:pt idx="28">
                  <c:v>45047</c:v>
                </c:pt>
                <c:pt idx="29">
                  <c:v>45078</c:v>
                </c:pt>
                <c:pt idx="30">
                  <c:v>45108</c:v>
                </c:pt>
                <c:pt idx="31">
                  <c:v>45139</c:v>
                </c:pt>
                <c:pt idx="32">
                  <c:v>45170</c:v>
                </c:pt>
                <c:pt idx="33">
                  <c:v>45200</c:v>
                </c:pt>
                <c:pt idx="34">
                  <c:v>45231</c:v>
                </c:pt>
                <c:pt idx="35">
                  <c:v>45261</c:v>
                </c:pt>
                <c:pt idx="36">
                  <c:v>45292</c:v>
                </c:pt>
                <c:pt idx="37">
                  <c:v>45323</c:v>
                </c:pt>
                <c:pt idx="38">
                  <c:v>45352</c:v>
                </c:pt>
                <c:pt idx="39">
                  <c:v>45383</c:v>
                </c:pt>
                <c:pt idx="40">
                  <c:v>45413</c:v>
                </c:pt>
                <c:pt idx="41">
                  <c:v>45444</c:v>
                </c:pt>
              </c:numCache>
            </c:numRef>
          </c:cat>
          <c:val>
            <c:numRef>
              <c:f>Hoja1!$C$2:$C$43</c:f>
              <c:numCache>
                <c:formatCode>0.0</c:formatCode>
                <c:ptCount val="42"/>
                <c:pt idx="0">
                  <c:v>12.561250000000003</c:v>
                </c:pt>
                <c:pt idx="1">
                  <c:v>12.82625</c:v>
                </c:pt>
                <c:pt idx="2">
                  <c:v>12.003124999999999</c:v>
                </c:pt>
                <c:pt idx="3">
                  <c:v>12.259375000000002</c:v>
                </c:pt>
                <c:pt idx="4">
                  <c:v>12.618749999999999</c:v>
                </c:pt>
                <c:pt idx="5">
                  <c:v>12.055624999999999</c:v>
                </c:pt>
                <c:pt idx="6">
                  <c:v>11.618124999999999</c:v>
                </c:pt>
                <c:pt idx="7" formatCode="General">
                  <c:v>12</c:v>
                </c:pt>
                <c:pt idx="8" formatCode="General">
                  <c:v>12</c:v>
                </c:pt>
                <c:pt idx="9" formatCode="General">
                  <c:v>12</c:v>
                </c:pt>
                <c:pt idx="10" formatCode="General">
                  <c:v>11</c:v>
                </c:pt>
                <c:pt idx="11" formatCode="General">
                  <c:v>11</c:v>
                </c:pt>
                <c:pt idx="12">
                  <c:v>11.456874999999998</c:v>
                </c:pt>
                <c:pt idx="13">
                  <c:v>11.669375</c:v>
                </c:pt>
                <c:pt idx="14">
                  <c:v>10.925625</c:v>
                </c:pt>
                <c:pt idx="15">
                  <c:v>11.116249999999999</c:v>
                </c:pt>
                <c:pt idx="16">
                  <c:v>11.302500000000002</c:v>
                </c:pt>
                <c:pt idx="17">
                  <c:v>11.39875</c:v>
                </c:pt>
                <c:pt idx="18">
                  <c:v>11.357500000000002</c:v>
                </c:pt>
                <c:pt idx="19">
                  <c:v>11.358124999999999</c:v>
                </c:pt>
                <c:pt idx="20">
                  <c:v>11.386250000000002</c:v>
                </c:pt>
                <c:pt idx="21">
                  <c:v>10.804375000000004</c:v>
                </c:pt>
                <c:pt idx="22">
                  <c:v>11.364375000000001</c:v>
                </c:pt>
                <c:pt idx="23">
                  <c:v>11.163125000000001</c:v>
                </c:pt>
                <c:pt idx="24">
                  <c:v>11.073749999999999</c:v>
                </c:pt>
                <c:pt idx="25">
                  <c:v>11.153124999999999</c:v>
                </c:pt>
                <c:pt idx="26">
                  <c:v>11.091875000000002</c:v>
                </c:pt>
                <c:pt idx="27">
                  <c:v>11.093125000000001</c:v>
                </c:pt>
                <c:pt idx="28">
                  <c:v>11.098749999999999</c:v>
                </c:pt>
                <c:pt idx="29">
                  <c:v>11.154375</c:v>
                </c:pt>
                <c:pt idx="30">
                  <c:v>11.106249999999999</c:v>
                </c:pt>
                <c:pt idx="31">
                  <c:v>11.119999999999997</c:v>
                </c:pt>
                <c:pt idx="32">
                  <c:v>11.232500000000002</c:v>
                </c:pt>
                <c:pt idx="33">
                  <c:v>11.400624999999998</c:v>
                </c:pt>
                <c:pt idx="34">
                  <c:v>11.165625000000002</c:v>
                </c:pt>
                <c:pt idx="35">
                  <c:v>11.13625</c:v>
                </c:pt>
                <c:pt idx="36" formatCode="0.00">
                  <c:v>11.13625</c:v>
                </c:pt>
                <c:pt idx="37">
                  <c:v>11.138125</c:v>
                </c:pt>
                <c:pt idx="38">
                  <c:v>11.389999999999999</c:v>
                </c:pt>
                <c:pt idx="39">
                  <c:v>11.227499999999999</c:v>
                </c:pt>
                <c:pt idx="40">
                  <c:v>11.252500000000001</c:v>
                </c:pt>
                <c:pt idx="41">
                  <c:v>11.443750000000001</c:v>
                </c:pt>
              </c:numCache>
            </c:numRef>
          </c:val>
          <c:smooth val="0"/>
          <c:extLst>
            <c:ext xmlns:c16="http://schemas.microsoft.com/office/drawing/2014/chart" uri="{C3380CC4-5D6E-409C-BE32-E72D297353CC}">
              <c16:uniqueId val="{00000001-3970-4496-9A5C-B8EF8F643D8C}"/>
            </c:ext>
          </c:extLst>
        </c:ser>
        <c:ser>
          <c:idx val="2"/>
          <c:order val="2"/>
          <c:tx>
            <c:strRef>
              <c:f>Hoja1!$D$1</c:f>
              <c:strCache>
                <c:ptCount val="1"/>
                <c:pt idx="0">
                  <c:v>CANAL 7</c:v>
                </c:pt>
              </c:strCache>
            </c:strRef>
          </c:tx>
          <c:spPr>
            <a:ln w="28575" cap="rnd">
              <a:solidFill>
                <a:schemeClr val="accent2">
                  <a:lumMod val="60000"/>
                  <a:lumOff val="40000"/>
                </a:schemeClr>
              </a:solidFill>
              <a:round/>
            </a:ln>
            <a:effectLst/>
          </c:spPr>
          <c:marker>
            <c:symbol val="none"/>
          </c:marker>
          <c:cat>
            <c:numRef>
              <c:f>Hoja1!$A$2:$A$43</c:f>
              <c:numCache>
                <c:formatCode>mmm\-yy</c:formatCode>
                <c:ptCount val="42"/>
                <c:pt idx="0">
                  <c:v>44197</c:v>
                </c:pt>
                <c:pt idx="1">
                  <c:v>44228</c:v>
                </c:pt>
                <c:pt idx="2">
                  <c:v>44256</c:v>
                </c:pt>
                <c:pt idx="3">
                  <c:v>44287</c:v>
                </c:pt>
                <c:pt idx="4">
                  <c:v>44317</c:v>
                </c:pt>
                <c:pt idx="5">
                  <c:v>44348</c:v>
                </c:pt>
                <c:pt idx="6">
                  <c:v>44378</c:v>
                </c:pt>
                <c:pt idx="7">
                  <c:v>44409</c:v>
                </c:pt>
                <c:pt idx="8">
                  <c:v>44440</c:v>
                </c:pt>
                <c:pt idx="9">
                  <c:v>44470</c:v>
                </c:pt>
                <c:pt idx="10">
                  <c:v>44501</c:v>
                </c:pt>
                <c:pt idx="11">
                  <c:v>44531</c:v>
                </c:pt>
                <c:pt idx="12">
                  <c:v>44562</c:v>
                </c:pt>
                <c:pt idx="13">
                  <c:v>44593</c:v>
                </c:pt>
                <c:pt idx="14">
                  <c:v>44621</c:v>
                </c:pt>
                <c:pt idx="15">
                  <c:v>44652</c:v>
                </c:pt>
                <c:pt idx="16">
                  <c:v>44682</c:v>
                </c:pt>
                <c:pt idx="17">
                  <c:v>44713</c:v>
                </c:pt>
                <c:pt idx="18">
                  <c:v>44743</c:v>
                </c:pt>
                <c:pt idx="19">
                  <c:v>44774</c:v>
                </c:pt>
                <c:pt idx="20">
                  <c:v>44805</c:v>
                </c:pt>
                <c:pt idx="21">
                  <c:v>44835</c:v>
                </c:pt>
                <c:pt idx="22">
                  <c:v>44866</c:v>
                </c:pt>
                <c:pt idx="23">
                  <c:v>44896</c:v>
                </c:pt>
                <c:pt idx="24">
                  <c:v>44927</c:v>
                </c:pt>
                <c:pt idx="25">
                  <c:v>44958</c:v>
                </c:pt>
                <c:pt idx="26">
                  <c:v>44986</c:v>
                </c:pt>
                <c:pt idx="27">
                  <c:v>45017</c:v>
                </c:pt>
                <c:pt idx="28">
                  <c:v>45047</c:v>
                </c:pt>
                <c:pt idx="29">
                  <c:v>45078</c:v>
                </c:pt>
                <c:pt idx="30">
                  <c:v>45108</c:v>
                </c:pt>
                <c:pt idx="31">
                  <c:v>45139</c:v>
                </c:pt>
                <c:pt idx="32">
                  <c:v>45170</c:v>
                </c:pt>
                <c:pt idx="33">
                  <c:v>45200</c:v>
                </c:pt>
                <c:pt idx="34">
                  <c:v>45231</c:v>
                </c:pt>
                <c:pt idx="35">
                  <c:v>45261</c:v>
                </c:pt>
                <c:pt idx="36">
                  <c:v>45292</c:v>
                </c:pt>
                <c:pt idx="37">
                  <c:v>45323</c:v>
                </c:pt>
                <c:pt idx="38">
                  <c:v>45352</c:v>
                </c:pt>
                <c:pt idx="39">
                  <c:v>45383</c:v>
                </c:pt>
                <c:pt idx="40">
                  <c:v>45413</c:v>
                </c:pt>
                <c:pt idx="41">
                  <c:v>45444</c:v>
                </c:pt>
              </c:numCache>
            </c:numRef>
          </c:cat>
          <c:val>
            <c:numRef>
              <c:f>Hoja1!$D$2:$D$43</c:f>
              <c:numCache>
                <c:formatCode>0.0</c:formatCode>
                <c:ptCount val="42"/>
                <c:pt idx="0">
                  <c:v>3.2662500000000003</c:v>
                </c:pt>
                <c:pt idx="1">
                  <c:v>3.3418749999999999</c:v>
                </c:pt>
                <c:pt idx="2">
                  <c:v>3.1193749999999998</c:v>
                </c:pt>
                <c:pt idx="3">
                  <c:v>3.2056249999999995</c:v>
                </c:pt>
                <c:pt idx="4">
                  <c:v>2.8218750000000004</c:v>
                </c:pt>
                <c:pt idx="5">
                  <c:v>3.8868749999999994</c:v>
                </c:pt>
                <c:pt idx="6">
                  <c:v>3.4099999999999997</c:v>
                </c:pt>
                <c:pt idx="7" formatCode="General">
                  <c:v>3.6</c:v>
                </c:pt>
                <c:pt idx="8" formatCode="General">
                  <c:v>3.6</c:v>
                </c:pt>
                <c:pt idx="9" formatCode="General">
                  <c:v>3.5</c:v>
                </c:pt>
                <c:pt idx="10" formatCode="General">
                  <c:v>3.3</c:v>
                </c:pt>
                <c:pt idx="11" formatCode="General">
                  <c:v>3.4</c:v>
                </c:pt>
                <c:pt idx="12">
                  <c:v>3.3674999999999997</c:v>
                </c:pt>
                <c:pt idx="13">
                  <c:v>3.44625</c:v>
                </c:pt>
                <c:pt idx="14">
                  <c:v>3.1993749999999999</c:v>
                </c:pt>
                <c:pt idx="15">
                  <c:v>3.288125</c:v>
                </c:pt>
                <c:pt idx="16">
                  <c:v>3.1681250000000003</c:v>
                </c:pt>
                <c:pt idx="17">
                  <c:v>3.1856249999999999</c:v>
                </c:pt>
                <c:pt idx="18">
                  <c:v>3.1806249999999991</c:v>
                </c:pt>
                <c:pt idx="19">
                  <c:v>3.1843750000000002</c:v>
                </c:pt>
                <c:pt idx="20">
                  <c:v>3.1662499999999998</c:v>
                </c:pt>
                <c:pt idx="21">
                  <c:v>3.0300000000000002</c:v>
                </c:pt>
                <c:pt idx="22">
                  <c:v>3.256875</c:v>
                </c:pt>
                <c:pt idx="23">
                  <c:v>3.1687500000000002</c:v>
                </c:pt>
                <c:pt idx="24">
                  <c:v>3.1481249999999998</c:v>
                </c:pt>
                <c:pt idx="25">
                  <c:v>3.1593750000000007</c:v>
                </c:pt>
                <c:pt idx="26">
                  <c:v>3.1681250000000007</c:v>
                </c:pt>
                <c:pt idx="27">
                  <c:v>3.1537499999999996</c:v>
                </c:pt>
                <c:pt idx="28">
                  <c:v>3.4612500000000002</c:v>
                </c:pt>
                <c:pt idx="29">
                  <c:v>3.1749999999999998</c:v>
                </c:pt>
                <c:pt idx="30">
                  <c:v>3.3175000000000003</c:v>
                </c:pt>
                <c:pt idx="31">
                  <c:v>3.2174999999999998</c:v>
                </c:pt>
                <c:pt idx="32">
                  <c:v>3.2206249999999996</c:v>
                </c:pt>
                <c:pt idx="33">
                  <c:v>3.6</c:v>
                </c:pt>
                <c:pt idx="34">
                  <c:v>3.3293749999999998</c:v>
                </c:pt>
                <c:pt idx="35">
                  <c:v>3.225625</c:v>
                </c:pt>
                <c:pt idx="36" formatCode="0.00">
                  <c:v>3.225625</c:v>
                </c:pt>
                <c:pt idx="37">
                  <c:v>3.1818749999999998</c:v>
                </c:pt>
                <c:pt idx="38">
                  <c:v>3.3218749999999999</c:v>
                </c:pt>
                <c:pt idx="39">
                  <c:v>3.2793750000000004</c:v>
                </c:pt>
                <c:pt idx="40">
                  <c:v>3.4093750000000003</c:v>
                </c:pt>
                <c:pt idx="41">
                  <c:v>3.1487500000000006</c:v>
                </c:pt>
              </c:numCache>
            </c:numRef>
          </c:val>
          <c:smooth val="0"/>
          <c:extLst>
            <c:ext xmlns:c16="http://schemas.microsoft.com/office/drawing/2014/chart" uri="{C3380CC4-5D6E-409C-BE32-E72D297353CC}">
              <c16:uniqueId val="{00000002-3970-4496-9A5C-B8EF8F643D8C}"/>
            </c:ext>
          </c:extLst>
        </c:ser>
        <c:ser>
          <c:idx val="3"/>
          <c:order val="3"/>
          <c:tx>
            <c:strRef>
              <c:f>Hoja1!$E$1</c:f>
              <c:strCache>
                <c:ptCount val="1"/>
                <c:pt idx="0">
                  <c:v>VTV</c:v>
                </c:pt>
              </c:strCache>
            </c:strRef>
          </c:tx>
          <c:spPr>
            <a:ln w="28575" cap="rnd">
              <a:solidFill>
                <a:schemeClr val="tx1">
                  <a:lumMod val="75000"/>
                  <a:lumOff val="25000"/>
                </a:schemeClr>
              </a:solidFill>
              <a:round/>
            </a:ln>
            <a:effectLst/>
          </c:spPr>
          <c:marker>
            <c:symbol val="none"/>
          </c:marker>
          <c:cat>
            <c:numRef>
              <c:f>Hoja1!$A$2:$A$43</c:f>
              <c:numCache>
                <c:formatCode>mmm\-yy</c:formatCode>
                <c:ptCount val="42"/>
                <c:pt idx="0">
                  <c:v>44197</c:v>
                </c:pt>
                <c:pt idx="1">
                  <c:v>44228</c:v>
                </c:pt>
                <c:pt idx="2">
                  <c:v>44256</c:v>
                </c:pt>
                <c:pt idx="3">
                  <c:v>44287</c:v>
                </c:pt>
                <c:pt idx="4">
                  <c:v>44317</c:v>
                </c:pt>
                <c:pt idx="5">
                  <c:v>44348</c:v>
                </c:pt>
                <c:pt idx="6">
                  <c:v>44378</c:v>
                </c:pt>
                <c:pt idx="7">
                  <c:v>44409</c:v>
                </c:pt>
                <c:pt idx="8">
                  <c:v>44440</c:v>
                </c:pt>
                <c:pt idx="9">
                  <c:v>44470</c:v>
                </c:pt>
                <c:pt idx="10">
                  <c:v>44501</c:v>
                </c:pt>
                <c:pt idx="11">
                  <c:v>44531</c:v>
                </c:pt>
                <c:pt idx="12">
                  <c:v>44562</c:v>
                </c:pt>
                <c:pt idx="13">
                  <c:v>44593</c:v>
                </c:pt>
                <c:pt idx="14">
                  <c:v>44621</c:v>
                </c:pt>
                <c:pt idx="15">
                  <c:v>44652</c:v>
                </c:pt>
                <c:pt idx="16">
                  <c:v>44682</c:v>
                </c:pt>
                <c:pt idx="17">
                  <c:v>44713</c:v>
                </c:pt>
                <c:pt idx="18">
                  <c:v>44743</c:v>
                </c:pt>
                <c:pt idx="19">
                  <c:v>44774</c:v>
                </c:pt>
                <c:pt idx="20">
                  <c:v>44805</c:v>
                </c:pt>
                <c:pt idx="21">
                  <c:v>44835</c:v>
                </c:pt>
                <c:pt idx="22">
                  <c:v>44866</c:v>
                </c:pt>
                <c:pt idx="23">
                  <c:v>44896</c:v>
                </c:pt>
                <c:pt idx="24">
                  <c:v>44927</c:v>
                </c:pt>
                <c:pt idx="25">
                  <c:v>44958</c:v>
                </c:pt>
                <c:pt idx="26">
                  <c:v>44986</c:v>
                </c:pt>
                <c:pt idx="27">
                  <c:v>45017</c:v>
                </c:pt>
                <c:pt idx="28">
                  <c:v>45047</c:v>
                </c:pt>
                <c:pt idx="29">
                  <c:v>45078</c:v>
                </c:pt>
                <c:pt idx="30">
                  <c:v>45108</c:v>
                </c:pt>
                <c:pt idx="31">
                  <c:v>45139</c:v>
                </c:pt>
                <c:pt idx="32">
                  <c:v>45170</c:v>
                </c:pt>
                <c:pt idx="33">
                  <c:v>45200</c:v>
                </c:pt>
                <c:pt idx="34">
                  <c:v>45231</c:v>
                </c:pt>
                <c:pt idx="35">
                  <c:v>45261</c:v>
                </c:pt>
                <c:pt idx="36">
                  <c:v>45292</c:v>
                </c:pt>
                <c:pt idx="37">
                  <c:v>45323</c:v>
                </c:pt>
                <c:pt idx="38">
                  <c:v>45352</c:v>
                </c:pt>
                <c:pt idx="39">
                  <c:v>45383</c:v>
                </c:pt>
                <c:pt idx="40">
                  <c:v>45413</c:v>
                </c:pt>
                <c:pt idx="41">
                  <c:v>45444</c:v>
                </c:pt>
              </c:numCache>
            </c:numRef>
          </c:cat>
          <c:val>
            <c:numRef>
              <c:f>Hoja1!$E$2:$E$43</c:f>
              <c:numCache>
                <c:formatCode>0.0</c:formatCode>
                <c:ptCount val="42"/>
                <c:pt idx="0">
                  <c:v>4.0943750000000003</c:v>
                </c:pt>
                <c:pt idx="1">
                  <c:v>4.1731249999999998</c:v>
                </c:pt>
                <c:pt idx="2">
                  <c:v>3.9093750000000003</c:v>
                </c:pt>
                <c:pt idx="3">
                  <c:v>4.0049999999999999</c:v>
                </c:pt>
                <c:pt idx="4">
                  <c:v>3.5274999999999999</c:v>
                </c:pt>
                <c:pt idx="5">
                  <c:v>3.6462500000000002</c:v>
                </c:pt>
                <c:pt idx="6">
                  <c:v>3.4500000000000006</c:v>
                </c:pt>
                <c:pt idx="7" formatCode="General">
                  <c:v>3.5</c:v>
                </c:pt>
                <c:pt idx="8" formatCode="General">
                  <c:v>3.5</c:v>
                </c:pt>
                <c:pt idx="9" formatCode="General">
                  <c:v>3.4</c:v>
                </c:pt>
                <c:pt idx="10" formatCode="General">
                  <c:v>4.2</c:v>
                </c:pt>
                <c:pt idx="11" formatCode="General">
                  <c:v>3.9</c:v>
                </c:pt>
                <c:pt idx="12">
                  <c:v>5.1899999999999995</c:v>
                </c:pt>
                <c:pt idx="13">
                  <c:v>4.8393749999999995</c:v>
                </c:pt>
                <c:pt idx="14">
                  <c:v>4.3075000000000001</c:v>
                </c:pt>
                <c:pt idx="15">
                  <c:v>4.3043750000000003</c:v>
                </c:pt>
                <c:pt idx="16">
                  <c:v>4.3068749999999998</c:v>
                </c:pt>
                <c:pt idx="17">
                  <c:v>4.2787499999999996</c:v>
                </c:pt>
                <c:pt idx="18">
                  <c:v>4.2956250000000002</c:v>
                </c:pt>
                <c:pt idx="19">
                  <c:v>4.2924999999999995</c:v>
                </c:pt>
                <c:pt idx="20">
                  <c:v>4.3162499999999993</c:v>
                </c:pt>
                <c:pt idx="21">
                  <c:v>4.1025</c:v>
                </c:pt>
                <c:pt idx="22">
                  <c:v>4.0387500000000003</c:v>
                </c:pt>
                <c:pt idx="23">
                  <c:v>4.1875</c:v>
                </c:pt>
                <c:pt idx="24">
                  <c:v>4.0468749999999991</c:v>
                </c:pt>
                <c:pt idx="25">
                  <c:v>4.0531249999999996</c:v>
                </c:pt>
                <c:pt idx="26">
                  <c:v>4.0631250000000003</c:v>
                </c:pt>
                <c:pt idx="27">
                  <c:v>4.0181250000000013</c:v>
                </c:pt>
                <c:pt idx="28">
                  <c:v>4.0218749999999996</c:v>
                </c:pt>
                <c:pt idx="29">
                  <c:v>4.1218750000000002</c:v>
                </c:pt>
                <c:pt idx="30">
                  <c:v>4.0993750000000002</c:v>
                </c:pt>
                <c:pt idx="31">
                  <c:v>4.160000000000001</c:v>
                </c:pt>
                <c:pt idx="32">
                  <c:v>4.1818750000000007</c:v>
                </c:pt>
                <c:pt idx="33">
                  <c:v>3.9550000000000001</c:v>
                </c:pt>
                <c:pt idx="34">
                  <c:v>4.16</c:v>
                </c:pt>
                <c:pt idx="35">
                  <c:v>4.1687500000000002</c:v>
                </c:pt>
                <c:pt idx="36" formatCode="0.00">
                  <c:v>4.1687500000000002</c:v>
                </c:pt>
                <c:pt idx="37">
                  <c:v>4.1143750000000008</c:v>
                </c:pt>
                <c:pt idx="38">
                  <c:v>4.2424999999999997</c:v>
                </c:pt>
                <c:pt idx="39">
                  <c:v>4.2193749999999994</c:v>
                </c:pt>
                <c:pt idx="40">
                  <c:v>4.1837500000000007</c:v>
                </c:pt>
                <c:pt idx="41">
                  <c:v>4.0718750000000004</c:v>
                </c:pt>
              </c:numCache>
            </c:numRef>
          </c:val>
          <c:smooth val="0"/>
          <c:extLst>
            <c:ext xmlns:c16="http://schemas.microsoft.com/office/drawing/2014/chart" uri="{C3380CC4-5D6E-409C-BE32-E72D297353CC}">
              <c16:uniqueId val="{00000004-3970-4496-9A5C-B8EF8F643D8C}"/>
            </c:ext>
          </c:extLst>
        </c:ser>
        <c:ser>
          <c:idx val="4"/>
          <c:order val="4"/>
          <c:tx>
            <c:strRef>
              <c:f>Hoja1!$F$1</c:f>
              <c:strCache>
                <c:ptCount val="1"/>
                <c:pt idx="0">
                  <c:v>CANAL 11</c:v>
                </c:pt>
              </c:strCache>
            </c:strRef>
          </c:tx>
          <c:spPr>
            <a:ln w="28575" cap="rnd">
              <a:solidFill>
                <a:schemeClr val="accent3">
                  <a:lumMod val="75000"/>
                </a:schemeClr>
              </a:solidFill>
              <a:round/>
            </a:ln>
            <a:effectLst/>
          </c:spPr>
          <c:marker>
            <c:symbol val="none"/>
          </c:marker>
          <c:cat>
            <c:numRef>
              <c:f>Hoja1!$A$2:$A$43</c:f>
              <c:numCache>
                <c:formatCode>mmm\-yy</c:formatCode>
                <c:ptCount val="42"/>
                <c:pt idx="0">
                  <c:v>44197</c:v>
                </c:pt>
                <c:pt idx="1">
                  <c:v>44228</c:v>
                </c:pt>
                <c:pt idx="2">
                  <c:v>44256</c:v>
                </c:pt>
                <c:pt idx="3">
                  <c:v>44287</c:v>
                </c:pt>
                <c:pt idx="4">
                  <c:v>44317</c:v>
                </c:pt>
                <c:pt idx="5">
                  <c:v>44348</c:v>
                </c:pt>
                <c:pt idx="6">
                  <c:v>44378</c:v>
                </c:pt>
                <c:pt idx="7">
                  <c:v>44409</c:v>
                </c:pt>
                <c:pt idx="8">
                  <c:v>44440</c:v>
                </c:pt>
                <c:pt idx="9">
                  <c:v>44470</c:v>
                </c:pt>
                <c:pt idx="10">
                  <c:v>44501</c:v>
                </c:pt>
                <c:pt idx="11">
                  <c:v>44531</c:v>
                </c:pt>
                <c:pt idx="12">
                  <c:v>44562</c:v>
                </c:pt>
                <c:pt idx="13">
                  <c:v>44593</c:v>
                </c:pt>
                <c:pt idx="14">
                  <c:v>44621</c:v>
                </c:pt>
                <c:pt idx="15">
                  <c:v>44652</c:v>
                </c:pt>
                <c:pt idx="16">
                  <c:v>44682</c:v>
                </c:pt>
                <c:pt idx="17">
                  <c:v>44713</c:v>
                </c:pt>
                <c:pt idx="18">
                  <c:v>44743</c:v>
                </c:pt>
                <c:pt idx="19">
                  <c:v>44774</c:v>
                </c:pt>
                <c:pt idx="20">
                  <c:v>44805</c:v>
                </c:pt>
                <c:pt idx="21">
                  <c:v>44835</c:v>
                </c:pt>
                <c:pt idx="22">
                  <c:v>44866</c:v>
                </c:pt>
                <c:pt idx="23">
                  <c:v>44896</c:v>
                </c:pt>
                <c:pt idx="24">
                  <c:v>44927</c:v>
                </c:pt>
                <c:pt idx="25">
                  <c:v>44958</c:v>
                </c:pt>
                <c:pt idx="26">
                  <c:v>44986</c:v>
                </c:pt>
                <c:pt idx="27">
                  <c:v>45017</c:v>
                </c:pt>
                <c:pt idx="28">
                  <c:v>45047</c:v>
                </c:pt>
                <c:pt idx="29">
                  <c:v>45078</c:v>
                </c:pt>
                <c:pt idx="30">
                  <c:v>45108</c:v>
                </c:pt>
                <c:pt idx="31">
                  <c:v>45139</c:v>
                </c:pt>
                <c:pt idx="32">
                  <c:v>45170</c:v>
                </c:pt>
                <c:pt idx="33">
                  <c:v>45200</c:v>
                </c:pt>
                <c:pt idx="34">
                  <c:v>45231</c:v>
                </c:pt>
                <c:pt idx="35">
                  <c:v>45261</c:v>
                </c:pt>
                <c:pt idx="36">
                  <c:v>45292</c:v>
                </c:pt>
                <c:pt idx="37">
                  <c:v>45323</c:v>
                </c:pt>
                <c:pt idx="38">
                  <c:v>45352</c:v>
                </c:pt>
                <c:pt idx="39">
                  <c:v>45383</c:v>
                </c:pt>
                <c:pt idx="40">
                  <c:v>45413</c:v>
                </c:pt>
                <c:pt idx="41">
                  <c:v>45444</c:v>
                </c:pt>
              </c:numCache>
            </c:numRef>
          </c:cat>
          <c:val>
            <c:numRef>
              <c:f>Hoja1!$F$2:$F$43</c:f>
              <c:numCache>
                <c:formatCode>0.0</c:formatCode>
                <c:ptCount val="42"/>
                <c:pt idx="0">
                  <c:v>5.2106250000000003</c:v>
                </c:pt>
                <c:pt idx="1">
                  <c:v>5.2506250000000003</c:v>
                </c:pt>
                <c:pt idx="2">
                  <c:v>5.0643749999999992</c:v>
                </c:pt>
                <c:pt idx="3">
                  <c:v>5.2193749999999994</c:v>
                </c:pt>
                <c:pt idx="4">
                  <c:v>5.9512499999999999</c:v>
                </c:pt>
                <c:pt idx="5">
                  <c:v>5.8524999999999991</c:v>
                </c:pt>
                <c:pt idx="6">
                  <c:v>5.8524999999999991</c:v>
                </c:pt>
                <c:pt idx="7" formatCode="General">
                  <c:v>6</c:v>
                </c:pt>
                <c:pt idx="8" formatCode="General">
                  <c:v>5.8</c:v>
                </c:pt>
                <c:pt idx="9" formatCode="General">
                  <c:v>5.8</c:v>
                </c:pt>
                <c:pt idx="10" formatCode="General">
                  <c:v>5.3</c:v>
                </c:pt>
                <c:pt idx="11" formatCode="General">
                  <c:v>5.5</c:v>
                </c:pt>
                <c:pt idx="12">
                  <c:v>5.5687500000000005</c:v>
                </c:pt>
                <c:pt idx="13">
                  <c:v>5.6412499999999994</c:v>
                </c:pt>
                <c:pt idx="14">
                  <c:v>5.3637500000000005</c:v>
                </c:pt>
                <c:pt idx="15">
                  <c:v>5.4337500000000007</c:v>
                </c:pt>
                <c:pt idx="16">
                  <c:v>5.58</c:v>
                </c:pt>
                <c:pt idx="17">
                  <c:v>5.6637499999999994</c:v>
                </c:pt>
                <c:pt idx="18">
                  <c:v>5.6393749999999994</c:v>
                </c:pt>
                <c:pt idx="19">
                  <c:v>5.6449999999999996</c:v>
                </c:pt>
                <c:pt idx="20">
                  <c:v>5.63</c:v>
                </c:pt>
                <c:pt idx="21">
                  <c:v>5.3962500000000002</c:v>
                </c:pt>
                <c:pt idx="22">
                  <c:v>5.5050000000000008</c:v>
                </c:pt>
                <c:pt idx="23">
                  <c:v>5.5068750000000009</c:v>
                </c:pt>
                <c:pt idx="24">
                  <c:v>5.4862500000000001</c:v>
                </c:pt>
                <c:pt idx="25">
                  <c:v>5.488125000000001</c:v>
                </c:pt>
                <c:pt idx="26">
                  <c:v>5.4518750000000011</c:v>
                </c:pt>
                <c:pt idx="27">
                  <c:v>5.4831249999999994</c:v>
                </c:pt>
                <c:pt idx="28">
                  <c:v>5.4368750000000006</c:v>
                </c:pt>
                <c:pt idx="29">
                  <c:v>5.5081249999999997</c:v>
                </c:pt>
                <c:pt idx="30">
                  <c:v>5.4512499999999999</c:v>
                </c:pt>
                <c:pt idx="31">
                  <c:v>5.4637499999999992</c:v>
                </c:pt>
                <c:pt idx="32">
                  <c:v>5.5331250000000001</c:v>
                </c:pt>
                <c:pt idx="33">
                  <c:v>5.2531249999999998</c:v>
                </c:pt>
                <c:pt idx="34">
                  <c:v>5.368125</c:v>
                </c:pt>
                <c:pt idx="35">
                  <c:v>5.4381250000000003</c:v>
                </c:pt>
                <c:pt idx="36" formatCode="0.00">
                  <c:v>5.4381250000000003</c:v>
                </c:pt>
                <c:pt idx="37">
                  <c:v>5.4868750000000004</c:v>
                </c:pt>
                <c:pt idx="38">
                  <c:v>5.7449999999999992</c:v>
                </c:pt>
                <c:pt idx="39">
                  <c:v>5.5893749999999995</c:v>
                </c:pt>
                <c:pt idx="40">
                  <c:v>5.6437499999999998</c:v>
                </c:pt>
                <c:pt idx="41">
                  <c:v>6.8656250000000005</c:v>
                </c:pt>
              </c:numCache>
            </c:numRef>
          </c:val>
          <c:smooth val="0"/>
          <c:extLst>
            <c:ext xmlns:c16="http://schemas.microsoft.com/office/drawing/2014/chart" uri="{C3380CC4-5D6E-409C-BE32-E72D297353CC}">
              <c16:uniqueId val="{00000000-3242-4C33-A068-2D8C23E2714C}"/>
            </c:ext>
          </c:extLst>
        </c:ser>
        <c:ser>
          <c:idx val="5"/>
          <c:order val="5"/>
          <c:tx>
            <c:strRef>
              <c:f>Hoja1!$G$1</c:f>
              <c:strCache>
                <c:ptCount val="1"/>
                <c:pt idx="0">
                  <c:v>MEGATV</c:v>
                </c:pt>
              </c:strCache>
            </c:strRef>
          </c:tx>
          <c:spPr>
            <a:ln w="28575" cap="rnd">
              <a:solidFill>
                <a:srgbClr val="0070C0"/>
              </a:solidFill>
              <a:round/>
            </a:ln>
            <a:effectLst/>
          </c:spPr>
          <c:marker>
            <c:symbol val="none"/>
          </c:marker>
          <c:trendline>
            <c:spPr>
              <a:ln w="19050" cap="rnd">
                <a:solidFill>
                  <a:schemeClr val="accent6"/>
                </a:solidFill>
                <a:prstDash val="sysDot"/>
              </a:ln>
              <a:effectLst/>
            </c:spPr>
            <c:trendlineType val="linear"/>
            <c:dispRSqr val="0"/>
            <c:dispEq val="0"/>
          </c:trendline>
          <c:cat>
            <c:numRef>
              <c:f>Hoja1!$A$2:$A$43</c:f>
              <c:numCache>
                <c:formatCode>mmm\-yy</c:formatCode>
                <c:ptCount val="42"/>
                <c:pt idx="0">
                  <c:v>44197</c:v>
                </c:pt>
                <c:pt idx="1">
                  <c:v>44228</c:v>
                </c:pt>
                <c:pt idx="2">
                  <c:v>44256</c:v>
                </c:pt>
                <c:pt idx="3">
                  <c:v>44287</c:v>
                </c:pt>
                <c:pt idx="4">
                  <c:v>44317</c:v>
                </c:pt>
                <c:pt idx="5">
                  <c:v>44348</c:v>
                </c:pt>
                <c:pt idx="6">
                  <c:v>44378</c:v>
                </c:pt>
                <c:pt idx="7">
                  <c:v>44409</c:v>
                </c:pt>
                <c:pt idx="8">
                  <c:v>44440</c:v>
                </c:pt>
                <c:pt idx="9">
                  <c:v>44470</c:v>
                </c:pt>
                <c:pt idx="10">
                  <c:v>44501</c:v>
                </c:pt>
                <c:pt idx="11">
                  <c:v>44531</c:v>
                </c:pt>
                <c:pt idx="12">
                  <c:v>44562</c:v>
                </c:pt>
                <c:pt idx="13">
                  <c:v>44593</c:v>
                </c:pt>
                <c:pt idx="14">
                  <c:v>44621</c:v>
                </c:pt>
                <c:pt idx="15">
                  <c:v>44652</c:v>
                </c:pt>
                <c:pt idx="16">
                  <c:v>44682</c:v>
                </c:pt>
                <c:pt idx="17">
                  <c:v>44713</c:v>
                </c:pt>
                <c:pt idx="18">
                  <c:v>44743</c:v>
                </c:pt>
                <c:pt idx="19">
                  <c:v>44774</c:v>
                </c:pt>
                <c:pt idx="20">
                  <c:v>44805</c:v>
                </c:pt>
                <c:pt idx="21">
                  <c:v>44835</c:v>
                </c:pt>
                <c:pt idx="22">
                  <c:v>44866</c:v>
                </c:pt>
                <c:pt idx="23">
                  <c:v>44896</c:v>
                </c:pt>
                <c:pt idx="24">
                  <c:v>44927</c:v>
                </c:pt>
                <c:pt idx="25">
                  <c:v>44958</c:v>
                </c:pt>
                <c:pt idx="26">
                  <c:v>44986</c:v>
                </c:pt>
                <c:pt idx="27">
                  <c:v>45017</c:v>
                </c:pt>
                <c:pt idx="28">
                  <c:v>45047</c:v>
                </c:pt>
                <c:pt idx="29">
                  <c:v>45078</c:v>
                </c:pt>
                <c:pt idx="30">
                  <c:v>45108</c:v>
                </c:pt>
                <c:pt idx="31">
                  <c:v>45139</c:v>
                </c:pt>
                <c:pt idx="32">
                  <c:v>45170</c:v>
                </c:pt>
                <c:pt idx="33">
                  <c:v>45200</c:v>
                </c:pt>
                <c:pt idx="34">
                  <c:v>45231</c:v>
                </c:pt>
                <c:pt idx="35">
                  <c:v>45261</c:v>
                </c:pt>
                <c:pt idx="36">
                  <c:v>45292</c:v>
                </c:pt>
                <c:pt idx="37">
                  <c:v>45323</c:v>
                </c:pt>
                <c:pt idx="38">
                  <c:v>45352</c:v>
                </c:pt>
                <c:pt idx="39">
                  <c:v>45383</c:v>
                </c:pt>
                <c:pt idx="40">
                  <c:v>45413</c:v>
                </c:pt>
                <c:pt idx="41">
                  <c:v>45444</c:v>
                </c:pt>
              </c:numCache>
            </c:numRef>
          </c:cat>
          <c:val>
            <c:numRef>
              <c:f>Hoja1!$G$2:$G$43</c:f>
              <c:numCache>
                <c:formatCode>0.0</c:formatCode>
                <c:ptCount val="42"/>
                <c:pt idx="0">
                  <c:v>0.66937500000000005</c:v>
                </c:pt>
                <c:pt idx="1">
                  <c:v>0.6662499999999999</c:v>
                </c:pt>
                <c:pt idx="2">
                  <c:v>0.63062499999999999</c:v>
                </c:pt>
                <c:pt idx="3">
                  <c:v>0.64</c:v>
                </c:pt>
                <c:pt idx="4">
                  <c:v>0.5575</c:v>
                </c:pt>
                <c:pt idx="5">
                  <c:v>0.57499999999999996</c:v>
                </c:pt>
                <c:pt idx="6">
                  <c:v>0.56125000000000003</c:v>
                </c:pt>
                <c:pt idx="7" formatCode="General">
                  <c:v>0.6</c:v>
                </c:pt>
                <c:pt idx="8" formatCode="General">
                  <c:v>0.6</c:v>
                </c:pt>
                <c:pt idx="9" formatCode="General">
                  <c:v>0.6</c:v>
                </c:pt>
                <c:pt idx="10" formatCode="General">
                  <c:v>0.6</c:v>
                </c:pt>
                <c:pt idx="11" formatCode="General">
                  <c:v>0.6</c:v>
                </c:pt>
                <c:pt idx="12">
                  <c:v>0.56562499999999993</c:v>
                </c:pt>
                <c:pt idx="13">
                  <c:v>0.58124999999999993</c:v>
                </c:pt>
                <c:pt idx="14">
                  <c:v>0.5568749999999999</c:v>
                </c:pt>
                <c:pt idx="15">
                  <c:v>0.58249999999999991</c:v>
                </c:pt>
                <c:pt idx="16">
                  <c:v>0.58750000000000002</c:v>
                </c:pt>
                <c:pt idx="17">
                  <c:v>0.609375</c:v>
                </c:pt>
                <c:pt idx="18">
                  <c:v>0.61312500000000014</c:v>
                </c:pt>
                <c:pt idx="19">
                  <c:v>0.61749999999999994</c:v>
                </c:pt>
                <c:pt idx="20">
                  <c:v>0.61437499999999989</c:v>
                </c:pt>
                <c:pt idx="21">
                  <c:v>0.59312500000000001</c:v>
                </c:pt>
                <c:pt idx="22">
                  <c:v>0.60312500000000002</c:v>
                </c:pt>
                <c:pt idx="23">
                  <c:v>0.61624999999999996</c:v>
                </c:pt>
                <c:pt idx="24">
                  <c:v>0.60437500000000011</c:v>
                </c:pt>
                <c:pt idx="25">
                  <c:v>0.60249999999999992</c:v>
                </c:pt>
                <c:pt idx="26">
                  <c:v>0.58937499999999998</c:v>
                </c:pt>
                <c:pt idx="27">
                  <c:v>0.58562499999999995</c:v>
                </c:pt>
                <c:pt idx="28">
                  <c:v>0.58312500000000012</c:v>
                </c:pt>
                <c:pt idx="29">
                  <c:v>0.60249999999999992</c:v>
                </c:pt>
                <c:pt idx="30">
                  <c:v>0.59562500000000007</c:v>
                </c:pt>
                <c:pt idx="31">
                  <c:v>0.59</c:v>
                </c:pt>
                <c:pt idx="32">
                  <c:v>0.59687500000000004</c:v>
                </c:pt>
                <c:pt idx="33">
                  <c:v>0.55937500000000007</c:v>
                </c:pt>
                <c:pt idx="34">
                  <c:v>0.58437500000000009</c:v>
                </c:pt>
                <c:pt idx="35">
                  <c:v>0.59437499999999999</c:v>
                </c:pt>
                <c:pt idx="36">
                  <c:v>0.59437499999999999</c:v>
                </c:pt>
                <c:pt idx="37">
                  <c:v>0.59749999999999992</c:v>
                </c:pt>
                <c:pt idx="38">
                  <c:v>0.57562499999999994</c:v>
                </c:pt>
                <c:pt idx="39">
                  <c:v>0.61</c:v>
                </c:pt>
                <c:pt idx="40">
                  <c:v>0.56125000000000003</c:v>
                </c:pt>
                <c:pt idx="41">
                  <c:v>0.58187499999999992</c:v>
                </c:pt>
              </c:numCache>
            </c:numRef>
          </c:val>
          <c:smooth val="0"/>
          <c:extLst>
            <c:ext xmlns:c16="http://schemas.microsoft.com/office/drawing/2014/chart" uri="{C3380CC4-5D6E-409C-BE32-E72D297353CC}">
              <c16:uniqueId val="{00000001-3242-4C33-A068-2D8C23E2714C}"/>
            </c:ext>
          </c:extLst>
        </c:ser>
        <c:ser>
          <c:idx val="6"/>
          <c:order val="6"/>
          <c:tx>
            <c:strRef>
              <c:f>Hoja1!$H$1</c:f>
              <c:strCache>
                <c:ptCount val="1"/>
                <c:pt idx="0">
                  <c:v>12TV</c:v>
                </c:pt>
              </c:strCache>
            </c:strRef>
          </c:tx>
          <c:spPr>
            <a:ln w="28575" cap="rnd">
              <a:solidFill>
                <a:schemeClr val="accent1">
                  <a:lumMod val="60000"/>
                </a:schemeClr>
              </a:solidFill>
              <a:round/>
            </a:ln>
            <a:effectLst/>
          </c:spPr>
          <c:marker>
            <c:symbol val="none"/>
          </c:marker>
          <c:cat>
            <c:numRef>
              <c:f>Hoja1!$A$2:$A$43</c:f>
              <c:numCache>
                <c:formatCode>mmm\-yy</c:formatCode>
                <c:ptCount val="42"/>
                <c:pt idx="0">
                  <c:v>44197</c:v>
                </c:pt>
                <c:pt idx="1">
                  <c:v>44228</c:v>
                </c:pt>
                <c:pt idx="2">
                  <c:v>44256</c:v>
                </c:pt>
                <c:pt idx="3">
                  <c:v>44287</c:v>
                </c:pt>
                <c:pt idx="4">
                  <c:v>44317</c:v>
                </c:pt>
                <c:pt idx="5">
                  <c:v>44348</c:v>
                </c:pt>
                <c:pt idx="6">
                  <c:v>44378</c:v>
                </c:pt>
                <c:pt idx="7">
                  <c:v>44409</c:v>
                </c:pt>
                <c:pt idx="8">
                  <c:v>44440</c:v>
                </c:pt>
                <c:pt idx="9">
                  <c:v>44470</c:v>
                </c:pt>
                <c:pt idx="10">
                  <c:v>44501</c:v>
                </c:pt>
                <c:pt idx="11">
                  <c:v>44531</c:v>
                </c:pt>
                <c:pt idx="12">
                  <c:v>44562</c:v>
                </c:pt>
                <c:pt idx="13">
                  <c:v>44593</c:v>
                </c:pt>
                <c:pt idx="14">
                  <c:v>44621</c:v>
                </c:pt>
                <c:pt idx="15">
                  <c:v>44652</c:v>
                </c:pt>
                <c:pt idx="16">
                  <c:v>44682</c:v>
                </c:pt>
                <c:pt idx="17">
                  <c:v>44713</c:v>
                </c:pt>
                <c:pt idx="18">
                  <c:v>44743</c:v>
                </c:pt>
                <c:pt idx="19">
                  <c:v>44774</c:v>
                </c:pt>
                <c:pt idx="20">
                  <c:v>44805</c:v>
                </c:pt>
                <c:pt idx="21">
                  <c:v>44835</c:v>
                </c:pt>
                <c:pt idx="22">
                  <c:v>44866</c:v>
                </c:pt>
                <c:pt idx="23">
                  <c:v>44896</c:v>
                </c:pt>
                <c:pt idx="24">
                  <c:v>44927</c:v>
                </c:pt>
                <c:pt idx="25">
                  <c:v>44958</c:v>
                </c:pt>
                <c:pt idx="26">
                  <c:v>44986</c:v>
                </c:pt>
                <c:pt idx="27">
                  <c:v>45017</c:v>
                </c:pt>
                <c:pt idx="28">
                  <c:v>45047</c:v>
                </c:pt>
                <c:pt idx="29">
                  <c:v>45078</c:v>
                </c:pt>
                <c:pt idx="30">
                  <c:v>45108</c:v>
                </c:pt>
                <c:pt idx="31">
                  <c:v>45139</c:v>
                </c:pt>
                <c:pt idx="32">
                  <c:v>45170</c:v>
                </c:pt>
                <c:pt idx="33">
                  <c:v>45200</c:v>
                </c:pt>
                <c:pt idx="34">
                  <c:v>45231</c:v>
                </c:pt>
                <c:pt idx="35">
                  <c:v>45261</c:v>
                </c:pt>
                <c:pt idx="36">
                  <c:v>45292</c:v>
                </c:pt>
                <c:pt idx="37">
                  <c:v>45323</c:v>
                </c:pt>
                <c:pt idx="38">
                  <c:v>45352</c:v>
                </c:pt>
                <c:pt idx="39">
                  <c:v>45383</c:v>
                </c:pt>
                <c:pt idx="40">
                  <c:v>45413</c:v>
                </c:pt>
                <c:pt idx="41">
                  <c:v>45444</c:v>
                </c:pt>
              </c:numCache>
            </c:numRef>
          </c:cat>
          <c:val>
            <c:numRef>
              <c:f>Hoja1!$H$2:$H$43</c:f>
              <c:numCache>
                <c:formatCode>0.0</c:formatCode>
                <c:ptCount val="42"/>
                <c:pt idx="0">
                  <c:v>0.55687500000000012</c:v>
                </c:pt>
                <c:pt idx="1">
                  <c:v>0.5575</c:v>
                </c:pt>
                <c:pt idx="2">
                  <c:v>0.52750000000000008</c:v>
                </c:pt>
                <c:pt idx="3">
                  <c:v>0.53875000000000006</c:v>
                </c:pt>
                <c:pt idx="4">
                  <c:v>0.47062500000000002</c:v>
                </c:pt>
                <c:pt idx="5">
                  <c:v>0.489375</c:v>
                </c:pt>
                <c:pt idx="6">
                  <c:v>0.489375</c:v>
                </c:pt>
                <c:pt idx="7" formatCode="General">
                  <c:v>0.5</c:v>
                </c:pt>
                <c:pt idx="8" formatCode="General">
                  <c:v>0.5</c:v>
                </c:pt>
                <c:pt idx="9" formatCode="General">
                  <c:v>0.5</c:v>
                </c:pt>
                <c:pt idx="10" formatCode="General">
                  <c:v>0.5</c:v>
                </c:pt>
                <c:pt idx="11" formatCode="General">
                  <c:v>0.5</c:v>
                </c:pt>
                <c:pt idx="12">
                  <c:v>0.46437499999999998</c:v>
                </c:pt>
                <c:pt idx="13">
                  <c:v>0.46812499999999996</c:v>
                </c:pt>
                <c:pt idx="14">
                  <c:v>0.46312500000000001</c:v>
                </c:pt>
                <c:pt idx="15">
                  <c:v>0.46187500000000004</c:v>
                </c:pt>
                <c:pt idx="16">
                  <c:v>0.48187500000000005</c:v>
                </c:pt>
                <c:pt idx="17">
                  <c:v>0.48812500000000009</c:v>
                </c:pt>
                <c:pt idx="18">
                  <c:v>0.48562499999999997</c:v>
                </c:pt>
                <c:pt idx="19">
                  <c:v>0.48062499999999997</c:v>
                </c:pt>
                <c:pt idx="20">
                  <c:v>0.479375</c:v>
                </c:pt>
                <c:pt idx="21">
                  <c:v>0.46437499999999998</c:v>
                </c:pt>
                <c:pt idx="22">
                  <c:v>0.47124999999999995</c:v>
                </c:pt>
                <c:pt idx="23">
                  <c:v>0.47874999999999995</c:v>
                </c:pt>
                <c:pt idx="24">
                  <c:v>0.48062499999999997</c:v>
                </c:pt>
                <c:pt idx="25">
                  <c:v>0.486875</c:v>
                </c:pt>
                <c:pt idx="26">
                  <c:v>0.48124999999999996</c:v>
                </c:pt>
                <c:pt idx="27">
                  <c:v>0.48124999999999996</c:v>
                </c:pt>
                <c:pt idx="28">
                  <c:v>0.486875</c:v>
                </c:pt>
                <c:pt idx="29">
                  <c:v>0.49312500000000004</c:v>
                </c:pt>
                <c:pt idx="30">
                  <c:v>0.47562500000000002</c:v>
                </c:pt>
                <c:pt idx="31">
                  <c:v>0.47000000000000003</c:v>
                </c:pt>
                <c:pt idx="32">
                  <c:v>0.46687499999999998</c:v>
                </c:pt>
                <c:pt idx="33">
                  <c:v>0.458125</c:v>
                </c:pt>
                <c:pt idx="34">
                  <c:v>0.45624999999999999</c:v>
                </c:pt>
                <c:pt idx="35">
                  <c:v>0.46375</c:v>
                </c:pt>
                <c:pt idx="36">
                  <c:v>0.46375</c:v>
                </c:pt>
                <c:pt idx="37">
                  <c:v>0.46562499999999996</c:v>
                </c:pt>
                <c:pt idx="38">
                  <c:v>0.45437500000000003</c:v>
                </c:pt>
                <c:pt idx="39">
                  <c:v>0.45187500000000003</c:v>
                </c:pt>
                <c:pt idx="40">
                  <c:v>0.47249999999999986</c:v>
                </c:pt>
                <c:pt idx="41">
                  <c:v>0.45624999999999999</c:v>
                </c:pt>
              </c:numCache>
            </c:numRef>
          </c:val>
          <c:smooth val="0"/>
          <c:extLst>
            <c:ext xmlns:c16="http://schemas.microsoft.com/office/drawing/2014/chart" uri="{C3380CC4-5D6E-409C-BE32-E72D297353CC}">
              <c16:uniqueId val="{00000002-3242-4C33-A068-2D8C23E2714C}"/>
            </c:ext>
          </c:extLst>
        </c:ser>
        <c:ser>
          <c:idx val="7"/>
          <c:order val="7"/>
          <c:tx>
            <c:strRef>
              <c:f>Hoja1!$I$1</c:f>
              <c:strCache>
                <c:ptCount val="1"/>
                <c:pt idx="0">
                  <c:v>CHOCOLATE TV</c:v>
                </c:pt>
              </c:strCache>
            </c:strRef>
          </c:tx>
          <c:spPr>
            <a:ln w="28575" cap="rnd">
              <a:solidFill>
                <a:schemeClr val="bg1">
                  <a:lumMod val="65000"/>
                </a:schemeClr>
              </a:solidFill>
              <a:round/>
            </a:ln>
            <a:effectLst/>
          </c:spPr>
          <c:marker>
            <c:symbol val="none"/>
          </c:marker>
          <c:cat>
            <c:numRef>
              <c:f>Hoja1!$A$2:$A$43</c:f>
              <c:numCache>
                <c:formatCode>mmm\-yy</c:formatCode>
                <c:ptCount val="42"/>
                <c:pt idx="0">
                  <c:v>44197</c:v>
                </c:pt>
                <c:pt idx="1">
                  <c:v>44228</c:v>
                </c:pt>
                <c:pt idx="2">
                  <c:v>44256</c:v>
                </c:pt>
                <c:pt idx="3">
                  <c:v>44287</c:v>
                </c:pt>
                <c:pt idx="4">
                  <c:v>44317</c:v>
                </c:pt>
                <c:pt idx="5">
                  <c:v>44348</c:v>
                </c:pt>
                <c:pt idx="6">
                  <c:v>44378</c:v>
                </c:pt>
                <c:pt idx="7">
                  <c:v>44409</c:v>
                </c:pt>
                <c:pt idx="8">
                  <c:v>44440</c:v>
                </c:pt>
                <c:pt idx="9">
                  <c:v>44470</c:v>
                </c:pt>
                <c:pt idx="10">
                  <c:v>44501</c:v>
                </c:pt>
                <c:pt idx="11">
                  <c:v>44531</c:v>
                </c:pt>
                <c:pt idx="12">
                  <c:v>44562</c:v>
                </c:pt>
                <c:pt idx="13">
                  <c:v>44593</c:v>
                </c:pt>
                <c:pt idx="14">
                  <c:v>44621</c:v>
                </c:pt>
                <c:pt idx="15">
                  <c:v>44652</c:v>
                </c:pt>
                <c:pt idx="16">
                  <c:v>44682</c:v>
                </c:pt>
                <c:pt idx="17">
                  <c:v>44713</c:v>
                </c:pt>
                <c:pt idx="18">
                  <c:v>44743</c:v>
                </c:pt>
                <c:pt idx="19">
                  <c:v>44774</c:v>
                </c:pt>
                <c:pt idx="20">
                  <c:v>44805</c:v>
                </c:pt>
                <c:pt idx="21">
                  <c:v>44835</c:v>
                </c:pt>
                <c:pt idx="22">
                  <c:v>44866</c:v>
                </c:pt>
                <c:pt idx="23">
                  <c:v>44896</c:v>
                </c:pt>
                <c:pt idx="24">
                  <c:v>44927</c:v>
                </c:pt>
                <c:pt idx="25">
                  <c:v>44958</c:v>
                </c:pt>
                <c:pt idx="26">
                  <c:v>44986</c:v>
                </c:pt>
                <c:pt idx="27">
                  <c:v>45017</c:v>
                </c:pt>
                <c:pt idx="28">
                  <c:v>45047</c:v>
                </c:pt>
                <c:pt idx="29">
                  <c:v>45078</c:v>
                </c:pt>
                <c:pt idx="30">
                  <c:v>45108</c:v>
                </c:pt>
                <c:pt idx="31">
                  <c:v>45139</c:v>
                </c:pt>
                <c:pt idx="32">
                  <c:v>45170</c:v>
                </c:pt>
                <c:pt idx="33">
                  <c:v>45200</c:v>
                </c:pt>
                <c:pt idx="34">
                  <c:v>45231</c:v>
                </c:pt>
                <c:pt idx="35">
                  <c:v>45261</c:v>
                </c:pt>
                <c:pt idx="36">
                  <c:v>45292</c:v>
                </c:pt>
                <c:pt idx="37">
                  <c:v>45323</c:v>
                </c:pt>
                <c:pt idx="38">
                  <c:v>45352</c:v>
                </c:pt>
                <c:pt idx="39">
                  <c:v>45383</c:v>
                </c:pt>
                <c:pt idx="40">
                  <c:v>45413</c:v>
                </c:pt>
                <c:pt idx="41">
                  <c:v>45444</c:v>
                </c:pt>
              </c:numCache>
            </c:numRef>
          </c:cat>
          <c:val>
            <c:numRef>
              <c:f>Hoja1!$I$2:$I$43</c:f>
              <c:numCache>
                <c:formatCode>0.0</c:formatCode>
                <c:ptCount val="42"/>
                <c:pt idx="0">
                  <c:v>0.37187499999999996</c:v>
                </c:pt>
                <c:pt idx="1">
                  <c:v>0.39437500000000003</c:v>
                </c:pt>
                <c:pt idx="2">
                  <c:v>0.35750000000000004</c:v>
                </c:pt>
                <c:pt idx="3">
                  <c:v>0.37625000000000008</c:v>
                </c:pt>
                <c:pt idx="4">
                  <c:v>0.323125</c:v>
                </c:pt>
                <c:pt idx="5">
                  <c:v>0.33250000000000007</c:v>
                </c:pt>
                <c:pt idx="6">
                  <c:v>0.33250000000000007</c:v>
                </c:pt>
                <c:pt idx="7" formatCode="General">
                  <c:v>0.3</c:v>
                </c:pt>
                <c:pt idx="8" formatCode="General">
                  <c:v>0.3</c:v>
                </c:pt>
                <c:pt idx="9" formatCode="General">
                  <c:v>0.3</c:v>
                </c:pt>
                <c:pt idx="10" formatCode="General">
                  <c:v>0.3</c:v>
                </c:pt>
                <c:pt idx="11" formatCode="General">
                  <c:v>0.3</c:v>
                </c:pt>
                <c:pt idx="12">
                  <c:v>0</c:v>
                </c:pt>
                <c:pt idx="13">
                  <c:v>0.1</c:v>
                </c:pt>
                <c:pt idx="14">
                  <c:v>0.1</c:v>
                </c:pt>
                <c:pt idx="15">
                  <c:v>0.2</c:v>
                </c:pt>
                <c:pt idx="16">
                  <c:v>0</c:v>
                </c:pt>
                <c:pt idx="17">
                  <c:v>0</c:v>
                </c:pt>
                <c:pt idx="18">
                  <c:v>0</c:v>
                </c:pt>
                <c:pt idx="19">
                  <c:v>0</c:v>
                </c:pt>
                <c:pt idx="20">
                  <c:v>0</c:v>
                </c:pt>
                <c:pt idx="21">
                  <c:v>0</c:v>
                </c:pt>
                <c:pt idx="22">
                  <c:v>0</c:v>
                </c:pt>
                <c:pt idx="23">
                  <c:v>0</c:v>
                </c:pt>
                <c:pt idx="24">
                  <c:v>5.8125000000000003E-2</c:v>
                </c:pt>
                <c:pt idx="25">
                  <c:v>0.04</c:v>
                </c:pt>
                <c:pt idx="26">
                  <c:v>4.250000000000001E-2</c:v>
                </c:pt>
                <c:pt idx="27">
                  <c:v>3.8125000000000006E-2</c:v>
                </c:pt>
                <c:pt idx="28">
                  <c:v>0.04</c:v>
                </c:pt>
                <c:pt idx="29">
                  <c:v>3.1875000000000001E-2</c:v>
                </c:pt>
                <c:pt idx="30">
                  <c:v>3.7499999999999999E-2</c:v>
                </c:pt>
                <c:pt idx="31">
                  <c:v>1.9375000000000003E-2</c:v>
                </c:pt>
                <c:pt idx="32">
                  <c:v>2.3125000000000003E-2</c:v>
                </c:pt>
                <c:pt idx="33">
                  <c:v>3.6875000000000005E-2</c:v>
                </c:pt>
                <c:pt idx="34">
                  <c:v>3.2500000000000001E-2</c:v>
                </c:pt>
                <c:pt idx="35">
                  <c:v>4.1250000000000009E-2</c:v>
                </c:pt>
                <c:pt idx="36">
                  <c:v>4.1250000000000009E-2</c:v>
                </c:pt>
                <c:pt idx="37">
                  <c:v>3.5625000000000004E-2</c:v>
                </c:pt>
                <c:pt idx="38">
                  <c:v>4.8750000000000016E-2</c:v>
                </c:pt>
                <c:pt idx="39">
                  <c:v>4.0625000000000001E-2</c:v>
                </c:pt>
                <c:pt idx="40">
                  <c:v>3.4999999999999996E-2</c:v>
                </c:pt>
                <c:pt idx="41">
                  <c:v>4.0625000000000008E-2</c:v>
                </c:pt>
              </c:numCache>
            </c:numRef>
          </c:val>
          <c:smooth val="0"/>
          <c:extLst>
            <c:ext xmlns:c16="http://schemas.microsoft.com/office/drawing/2014/chart" uri="{C3380CC4-5D6E-409C-BE32-E72D297353CC}">
              <c16:uniqueId val="{00000003-3242-4C33-A068-2D8C23E2714C}"/>
            </c:ext>
          </c:extLst>
        </c:ser>
        <c:ser>
          <c:idx val="8"/>
          <c:order val="8"/>
          <c:tx>
            <c:strRef>
              <c:f>Hoja1!$J$1</c:f>
              <c:strCache>
                <c:ptCount val="1"/>
                <c:pt idx="0">
                  <c:v>HCH</c:v>
                </c:pt>
              </c:strCache>
            </c:strRef>
          </c:tx>
          <c:spPr>
            <a:ln w="28575" cap="rnd">
              <a:solidFill>
                <a:schemeClr val="accent6">
                  <a:lumMod val="50000"/>
                </a:schemeClr>
              </a:solidFill>
              <a:round/>
            </a:ln>
            <a:effectLst/>
          </c:spPr>
          <c:marker>
            <c:symbol val="none"/>
          </c:marker>
          <c:cat>
            <c:numRef>
              <c:f>Hoja1!$A$2:$A$43</c:f>
              <c:numCache>
                <c:formatCode>mmm\-yy</c:formatCode>
                <c:ptCount val="42"/>
                <c:pt idx="0">
                  <c:v>44197</c:v>
                </c:pt>
                <c:pt idx="1">
                  <c:v>44228</c:v>
                </c:pt>
                <c:pt idx="2">
                  <c:v>44256</c:v>
                </c:pt>
                <c:pt idx="3">
                  <c:v>44287</c:v>
                </c:pt>
                <c:pt idx="4">
                  <c:v>44317</c:v>
                </c:pt>
                <c:pt idx="5">
                  <c:v>44348</c:v>
                </c:pt>
                <c:pt idx="6">
                  <c:v>44378</c:v>
                </c:pt>
                <c:pt idx="7">
                  <c:v>44409</c:v>
                </c:pt>
                <c:pt idx="8">
                  <c:v>44440</c:v>
                </c:pt>
                <c:pt idx="9">
                  <c:v>44470</c:v>
                </c:pt>
                <c:pt idx="10">
                  <c:v>44501</c:v>
                </c:pt>
                <c:pt idx="11">
                  <c:v>44531</c:v>
                </c:pt>
                <c:pt idx="12">
                  <c:v>44562</c:v>
                </c:pt>
                <c:pt idx="13">
                  <c:v>44593</c:v>
                </c:pt>
                <c:pt idx="14">
                  <c:v>44621</c:v>
                </c:pt>
                <c:pt idx="15">
                  <c:v>44652</c:v>
                </c:pt>
                <c:pt idx="16">
                  <c:v>44682</c:v>
                </c:pt>
                <c:pt idx="17">
                  <c:v>44713</c:v>
                </c:pt>
                <c:pt idx="18">
                  <c:v>44743</c:v>
                </c:pt>
                <c:pt idx="19">
                  <c:v>44774</c:v>
                </c:pt>
                <c:pt idx="20">
                  <c:v>44805</c:v>
                </c:pt>
                <c:pt idx="21">
                  <c:v>44835</c:v>
                </c:pt>
                <c:pt idx="22">
                  <c:v>44866</c:v>
                </c:pt>
                <c:pt idx="23">
                  <c:v>44896</c:v>
                </c:pt>
                <c:pt idx="24">
                  <c:v>44927</c:v>
                </c:pt>
                <c:pt idx="25">
                  <c:v>44958</c:v>
                </c:pt>
                <c:pt idx="26">
                  <c:v>44986</c:v>
                </c:pt>
                <c:pt idx="27">
                  <c:v>45017</c:v>
                </c:pt>
                <c:pt idx="28">
                  <c:v>45047</c:v>
                </c:pt>
                <c:pt idx="29">
                  <c:v>45078</c:v>
                </c:pt>
                <c:pt idx="30">
                  <c:v>45108</c:v>
                </c:pt>
                <c:pt idx="31">
                  <c:v>45139</c:v>
                </c:pt>
                <c:pt idx="32">
                  <c:v>45170</c:v>
                </c:pt>
                <c:pt idx="33">
                  <c:v>45200</c:v>
                </c:pt>
                <c:pt idx="34">
                  <c:v>45231</c:v>
                </c:pt>
                <c:pt idx="35">
                  <c:v>45261</c:v>
                </c:pt>
                <c:pt idx="36">
                  <c:v>45292</c:v>
                </c:pt>
                <c:pt idx="37">
                  <c:v>45323</c:v>
                </c:pt>
                <c:pt idx="38">
                  <c:v>45352</c:v>
                </c:pt>
                <c:pt idx="39">
                  <c:v>45383</c:v>
                </c:pt>
                <c:pt idx="40">
                  <c:v>45413</c:v>
                </c:pt>
                <c:pt idx="41">
                  <c:v>45444</c:v>
                </c:pt>
              </c:numCache>
            </c:numRef>
          </c:cat>
          <c:val>
            <c:numRef>
              <c:f>Hoja1!$J$2:$J$43</c:f>
              <c:numCache>
                <c:formatCode>0.0</c:formatCode>
                <c:ptCount val="42"/>
                <c:pt idx="0">
                  <c:v>9.4481249999999992</c:v>
                </c:pt>
                <c:pt idx="1">
                  <c:v>9.6381250000000005</c:v>
                </c:pt>
                <c:pt idx="2">
                  <c:v>9.0268749999999986</c:v>
                </c:pt>
                <c:pt idx="3">
                  <c:v>9.234375</c:v>
                </c:pt>
                <c:pt idx="4">
                  <c:v>8.2287499999999998</c:v>
                </c:pt>
                <c:pt idx="5">
                  <c:v>8.4725000000000001</c:v>
                </c:pt>
                <c:pt idx="6">
                  <c:v>8.1912499999999984</c:v>
                </c:pt>
                <c:pt idx="7" formatCode="General">
                  <c:v>8.3000000000000007</c:v>
                </c:pt>
                <c:pt idx="8" formatCode="General">
                  <c:v>8.3000000000000007</c:v>
                </c:pt>
                <c:pt idx="9" formatCode="General">
                  <c:v>8.3000000000000007</c:v>
                </c:pt>
                <c:pt idx="10" formatCode="General">
                  <c:v>9.8000000000000007</c:v>
                </c:pt>
                <c:pt idx="11" formatCode="General">
                  <c:v>8.8000000000000007</c:v>
                </c:pt>
                <c:pt idx="12">
                  <c:v>8.8887499999999982</c:v>
                </c:pt>
                <c:pt idx="13">
                  <c:v>9.2056250000000013</c:v>
                </c:pt>
                <c:pt idx="14">
                  <c:v>8.5149999999999988</c:v>
                </c:pt>
                <c:pt idx="15">
                  <c:v>8.6549999999999994</c:v>
                </c:pt>
                <c:pt idx="16">
                  <c:v>8.7918749999999992</c:v>
                </c:pt>
                <c:pt idx="17">
                  <c:v>8.8687499999999986</c:v>
                </c:pt>
                <c:pt idx="18">
                  <c:v>8.8418750000000017</c:v>
                </c:pt>
                <c:pt idx="19">
                  <c:v>8.8475000000000001</c:v>
                </c:pt>
                <c:pt idx="20">
                  <c:v>8.8337500000000002</c:v>
                </c:pt>
                <c:pt idx="21">
                  <c:v>8.4643749999999986</c:v>
                </c:pt>
                <c:pt idx="22">
                  <c:v>9.2737500000000015</c:v>
                </c:pt>
                <c:pt idx="23">
                  <c:v>8.879999999999999</c:v>
                </c:pt>
                <c:pt idx="24">
                  <c:v>8.8856249999999992</c:v>
                </c:pt>
                <c:pt idx="25">
                  <c:v>8.5681249999999984</c:v>
                </c:pt>
                <c:pt idx="26">
                  <c:v>8.7893749999999997</c:v>
                </c:pt>
                <c:pt idx="27">
                  <c:v>8.7437499999999986</c:v>
                </c:pt>
                <c:pt idx="28">
                  <c:v>8.7318750000000005</c:v>
                </c:pt>
                <c:pt idx="29">
                  <c:v>8.7199999999999989</c:v>
                </c:pt>
                <c:pt idx="30">
                  <c:v>8.7043749999999989</c:v>
                </c:pt>
                <c:pt idx="31">
                  <c:v>8.6687500000000011</c:v>
                </c:pt>
                <c:pt idx="32">
                  <c:v>8.7662500000000012</c:v>
                </c:pt>
                <c:pt idx="33">
                  <c:v>9.0406250000000004</c:v>
                </c:pt>
                <c:pt idx="34">
                  <c:v>8.801874999999999</c:v>
                </c:pt>
                <c:pt idx="35">
                  <c:v>8.7637499999999999</c:v>
                </c:pt>
                <c:pt idx="36">
                  <c:v>8.7637499999999999</c:v>
                </c:pt>
                <c:pt idx="37">
                  <c:v>9.3325000000000014</c:v>
                </c:pt>
                <c:pt idx="38">
                  <c:v>9.3381249999999998</c:v>
                </c:pt>
                <c:pt idx="39">
                  <c:v>9.5043749999999996</c:v>
                </c:pt>
                <c:pt idx="40">
                  <c:v>9.0124999999999993</c:v>
                </c:pt>
                <c:pt idx="41">
                  <c:v>8.7968749999999982</c:v>
                </c:pt>
              </c:numCache>
            </c:numRef>
          </c:val>
          <c:smooth val="0"/>
          <c:extLst>
            <c:ext xmlns:c16="http://schemas.microsoft.com/office/drawing/2014/chart" uri="{C3380CC4-5D6E-409C-BE32-E72D297353CC}">
              <c16:uniqueId val="{00000004-3242-4C33-A068-2D8C23E2714C}"/>
            </c:ext>
          </c:extLst>
        </c:ser>
        <c:dLbls>
          <c:showLegendKey val="0"/>
          <c:showVal val="0"/>
          <c:showCatName val="0"/>
          <c:showSerName val="0"/>
          <c:showPercent val="0"/>
          <c:showBubbleSize val="0"/>
        </c:dLbls>
        <c:smooth val="0"/>
        <c:axId val="2107953400"/>
        <c:axId val="2107956856"/>
      </c:lineChart>
      <c:dateAx>
        <c:axId val="2107953400"/>
        <c:scaling>
          <c:orientation val="minMax"/>
        </c:scaling>
        <c:delete val="0"/>
        <c:axPos val="b"/>
        <c:numFmt formatCode="mmm\-yy" sourceLinked="1"/>
        <c:majorTickMark val="none"/>
        <c:minorTickMark val="none"/>
        <c:tickLblPos val="nextTo"/>
        <c:spPr>
          <a:noFill/>
          <a:ln w="9525" cap="flat" cmpd="sng" algn="ctr">
            <a:solidFill>
              <a:schemeClr val="tx1">
                <a:lumMod val="15000"/>
                <a:lumOff val="85000"/>
              </a:schemeClr>
            </a:solidFill>
            <a:round/>
          </a:ln>
          <a:effectLst/>
        </c:spPr>
        <c:txPr>
          <a:bodyPr rot="-5280000" spcFirstLastPara="1" vertOverflow="ellipsis" vert="horz" wrap="square" anchor="ctr" anchorCtr="1"/>
          <a:lstStyle/>
          <a:p>
            <a:pPr>
              <a:defRPr sz="700" b="0" i="0" u="none" strike="noStrike" kern="1200" baseline="0">
                <a:solidFill>
                  <a:schemeClr val="tx1">
                    <a:lumMod val="65000"/>
                    <a:lumOff val="35000"/>
                  </a:schemeClr>
                </a:solidFill>
                <a:latin typeface="+mn-lt"/>
                <a:ea typeface="+mn-ea"/>
                <a:cs typeface="+mn-cs"/>
              </a:defRPr>
            </a:pPr>
            <a:endParaRPr lang="es-HN"/>
          </a:p>
        </c:txPr>
        <c:crossAx val="2107956856"/>
        <c:crosses val="autoZero"/>
        <c:auto val="1"/>
        <c:lblOffset val="100"/>
        <c:baseTimeUnit val="months"/>
      </c:dateAx>
      <c:valAx>
        <c:axId val="2107956856"/>
        <c:scaling>
          <c:orientation val="minMax"/>
        </c:scaling>
        <c:delete val="0"/>
        <c:axPos val="l"/>
        <c:majorGridlines>
          <c:spPr>
            <a:ln w="9525" cap="flat" cmpd="sng" algn="ctr">
              <a:solidFill>
                <a:schemeClr val="tx1">
                  <a:lumMod val="15000"/>
                  <a:lumOff val="85000"/>
                </a:schemeClr>
              </a:solidFill>
              <a:round/>
            </a:ln>
            <a:effectLst/>
          </c:spPr>
        </c:majorGridlines>
        <c:numFmt formatCode="0.0" sourceLinked="1"/>
        <c:majorTickMark val="none"/>
        <c:minorTickMark val="none"/>
        <c:tickLblPos val="nextTo"/>
        <c:spPr>
          <a:noFill/>
          <a:ln>
            <a:noFill/>
          </a:ln>
          <a:effectLst/>
        </c:spPr>
        <c:txPr>
          <a:bodyPr rot="-60000000" spcFirstLastPara="1" vertOverflow="ellipsis" vert="horz" wrap="square" anchor="ctr" anchorCtr="1"/>
          <a:lstStyle/>
          <a:p>
            <a:pPr>
              <a:defRPr sz="800" b="0" i="0" u="none" strike="noStrike" kern="1200" baseline="0">
                <a:solidFill>
                  <a:schemeClr val="tx1">
                    <a:lumMod val="65000"/>
                    <a:lumOff val="35000"/>
                  </a:schemeClr>
                </a:solidFill>
                <a:latin typeface="+mn-lt"/>
                <a:ea typeface="+mn-ea"/>
                <a:cs typeface="+mn-cs"/>
              </a:defRPr>
            </a:pPr>
            <a:endParaRPr lang="es-HN"/>
          </a:p>
        </c:txPr>
        <c:crossAx val="2107953400"/>
        <c:crosses val="autoZero"/>
        <c:crossBetween val="between"/>
      </c:valAx>
      <c:spPr>
        <a:noFill/>
        <a:ln>
          <a:noFill/>
        </a:ln>
        <a:effectLst/>
      </c:spPr>
    </c:plotArea>
    <c:legend>
      <c:legendPos val="b"/>
      <c:legendEntry>
        <c:idx val="9"/>
        <c:delete val="1"/>
      </c:legendEntry>
      <c:layout>
        <c:manualLayout>
          <c:xMode val="edge"/>
          <c:yMode val="edge"/>
          <c:x val="3.69507200849859E-2"/>
          <c:y val="0.90134503217497597"/>
          <c:w val="0.96164332880070902"/>
          <c:h val="9.8654967825024406E-2"/>
        </c:manualLayout>
      </c:layout>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s-HN"/>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s-HN"/>
    </a:p>
  </c:txPr>
  <c:externalData r:id="rId1">
    <c:autoUpdate val="0"/>
  </c:externalData>
</c:chartSpace>
</file>

<file path=ppt/charts/chart1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Hoja1!$A$2</c:f>
              <c:strCache>
                <c:ptCount val="1"/>
                <c:pt idx="0">
                  <c:v>Early</c:v>
                </c:pt>
              </c:strCache>
            </c:strRef>
          </c:tx>
          <c:spPr>
            <a:solidFill>
              <a:schemeClr val="accent1"/>
            </a:solidFill>
            <a:ln>
              <a:noFill/>
            </a:ln>
            <a:effectLst/>
          </c:spPr>
          <c:invertIfNegative val="0"/>
          <c:cat>
            <c:strRef>
              <c:f>Hoja1!$B$1:$I$1</c:f>
              <c:strCache>
                <c:ptCount val="8"/>
                <c:pt idx="0">
                  <c:v>Canal 3</c:v>
                </c:pt>
                <c:pt idx="1">
                  <c:v>Canal 5</c:v>
                </c:pt>
                <c:pt idx="2">
                  <c:v>Canal 7</c:v>
                </c:pt>
                <c:pt idx="3">
                  <c:v>VTV</c:v>
                </c:pt>
                <c:pt idx="4">
                  <c:v>Canal 11</c:v>
                </c:pt>
                <c:pt idx="5">
                  <c:v>Mega TV</c:v>
                </c:pt>
                <c:pt idx="6">
                  <c:v>Canal 12</c:v>
                </c:pt>
                <c:pt idx="7">
                  <c:v>HCH</c:v>
                </c:pt>
              </c:strCache>
            </c:strRef>
          </c:cat>
          <c:val>
            <c:numRef>
              <c:f>Hoja1!$B$2:$I$2</c:f>
              <c:numCache>
                <c:formatCode>0.00</c:formatCode>
                <c:ptCount val="8"/>
                <c:pt idx="0">
                  <c:v>2.6188888888888888</c:v>
                </c:pt>
                <c:pt idx="1">
                  <c:v>10.385</c:v>
                </c:pt>
                <c:pt idx="2">
                  <c:v>1.6144444444444443</c:v>
                </c:pt>
                <c:pt idx="3">
                  <c:v>2.2744444444444443</c:v>
                </c:pt>
                <c:pt idx="4">
                  <c:v>3.1905555555555551</c:v>
                </c:pt>
                <c:pt idx="5">
                  <c:v>0.46055555555555555</c:v>
                </c:pt>
                <c:pt idx="6">
                  <c:v>0.33333333333333331</c:v>
                </c:pt>
                <c:pt idx="7">
                  <c:v>7.0888888888888886</c:v>
                </c:pt>
              </c:numCache>
            </c:numRef>
          </c:val>
          <c:extLst>
            <c:ext xmlns:c16="http://schemas.microsoft.com/office/drawing/2014/chart" uri="{C3380CC4-5D6E-409C-BE32-E72D297353CC}">
              <c16:uniqueId val="{00000000-852D-4359-B393-28D04BDD29F4}"/>
            </c:ext>
          </c:extLst>
        </c:ser>
        <c:ser>
          <c:idx val="1"/>
          <c:order val="1"/>
          <c:tx>
            <c:strRef>
              <c:f>Hoja1!$A$3</c:f>
              <c:strCache>
                <c:ptCount val="1"/>
                <c:pt idx="0">
                  <c:v>Day</c:v>
                </c:pt>
              </c:strCache>
            </c:strRef>
          </c:tx>
          <c:spPr>
            <a:solidFill>
              <a:schemeClr val="accent2"/>
            </a:solidFill>
            <a:ln>
              <a:noFill/>
            </a:ln>
            <a:effectLst/>
          </c:spPr>
          <c:invertIfNegative val="0"/>
          <c:cat>
            <c:strRef>
              <c:f>Hoja1!$B$1:$I$1</c:f>
              <c:strCache>
                <c:ptCount val="8"/>
                <c:pt idx="0">
                  <c:v>Canal 3</c:v>
                </c:pt>
                <c:pt idx="1">
                  <c:v>Canal 5</c:v>
                </c:pt>
                <c:pt idx="2">
                  <c:v>Canal 7</c:v>
                </c:pt>
                <c:pt idx="3">
                  <c:v>VTV</c:v>
                </c:pt>
                <c:pt idx="4">
                  <c:v>Canal 11</c:v>
                </c:pt>
                <c:pt idx="5">
                  <c:v>Mega TV</c:v>
                </c:pt>
                <c:pt idx="6">
                  <c:v>Canal 12</c:v>
                </c:pt>
                <c:pt idx="7">
                  <c:v>HCH</c:v>
                </c:pt>
              </c:strCache>
            </c:strRef>
          </c:cat>
          <c:val>
            <c:numRef>
              <c:f>Hoja1!$B$3:$I$3</c:f>
              <c:numCache>
                <c:formatCode>0.00</c:formatCode>
                <c:ptCount val="8"/>
                <c:pt idx="0">
                  <c:v>3.9340740740740743</c:v>
                </c:pt>
                <c:pt idx="1">
                  <c:v>9.1092592592592592</c:v>
                </c:pt>
                <c:pt idx="2">
                  <c:v>3.6188888888888897</c:v>
                </c:pt>
                <c:pt idx="3">
                  <c:v>4.8735185185185186</c:v>
                </c:pt>
                <c:pt idx="4">
                  <c:v>5.4635185185185184</c:v>
                </c:pt>
                <c:pt idx="5">
                  <c:v>0.44462962962962954</c:v>
                </c:pt>
                <c:pt idx="6">
                  <c:v>0.35870370370370369</c:v>
                </c:pt>
                <c:pt idx="7">
                  <c:v>11.168333333333335</c:v>
                </c:pt>
              </c:numCache>
            </c:numRef>
          </c:val>
          <c:extLst>
            <c:ext xmlns:c16="http://schemas.microsoft.com/office/drawing/2014/chart" uri="{C3380CC4-5D6E-409C-BE32-E72D297353CC}">
              <c16:uniqueId val="{00000001-852D-4359-B393-28D04BDD29F4}"/>
            </c:ext>
          </c:extLst>
        </c:ser>
        <c:ser>
          <c:idx val="2"/>
          <c:order val="2"/>
          <c:tx>
            <c:strRef>
              <c:f>Hoja1!$A$4</c:f>
              <c:strCache>
                <c:ptCount val="1"/>
                <c:pt idx="0">
                  <c:v>Prime</c:v>
                </c:pt>
              </c:strCache>
            </c:strRef>
          </c:tx>
          <c:spPr>
            <a:solidFill>
              <a:schemeClr val="accent3"/>
            </a:solidFill>
            <a:ln>
              <a:noFill/>
            </a:ln>
            <a:effectLst/>
          </c:spPr>
          <c:invertIfNegative val="0"/>
          <c:cat>
            <c:strRef>
              <c:f>Hoja1!$B$1:$I$1</c:f>
              <c:strCache>
                <c:ptCount val="8"/>
                <c:pt idx="0">
                  <c:v>Canal 3</c:v>
                </c:pt>
                <c:pt idx="1">
                  <c:v>Canal 5</c:v>
                </c:pt>
                <c:pt idx="2">
                  <c:v>Canal 7</c:v>
                </c:pt>
                <c:pt idx="3">
                  <c:v>VTV</c:v>
                </c:pt>
                <c:pt idx="4">
                  <c:v>Canal 11</c:v>
                </c:pt>
                <c:pt idx="5">
                  <c:v>Mega TV</c:v>
                </c:pt>
                <c:pt idx="6">
                  <c:v>Canal 12</c:v>
                </c:pt>
                <c:pt idx="7">
                  <c:v>HCH</c:v>
                </c:pt>
              </c:strCache>
            </c:strRef>
          </c:cat>
          <c:val>
            <c:numRef>
              <c:f>Hoja1!$B$4:$I$4</c:f>
              <c:numCache>
                <c:formatCode>0.00</c:formatCode>
                <c:ptCount val="8"/>
                <c:pt idx="0">
                  <c:v>4.5725000000000007</c:v>
                </c:pt>
                <c:pt idx="1">
                  <c:v>16.77416666666667</c:v>
                </c:pt>
                <c:pt idx="2">
                  <c:v>3.6912500000000006</c:v>
                </c:pt>
                <c:pt idx="3">
                  <c:v>3.9958333333333336</c:v>
                </c:pt>
                <c:pt idx="4">
                  <c:v>8.4933333333333341</c:v>
                </c:pt>
                <c:pt idx="5">
                  <c:v>1.00125</c:v>
                </c:pt>
                <c:pt idx="6">
                  <c:v>0.78583333333333327</c:v>
                </c:pt>
                <c:pt idx="7">
                  <c:v>6.0533333333333337</c:v>
                </c:pt>
              </c:numCache>
            </c:numRef>
          </c:val>
          <c:extLst>
            <c:ext xmlns:c16="http://schemas.microsoft.com/office/drawing/2014/chart" uri="{C3380CC4-5D6E-409C-BE32-E72D297353CC}">
              <c16:uniqueId val="{00000002-852D-4359-B393-28D04BDD29F4}"/>
            </c:ext>
          </c:extLst>
        </c:ser>
        <c:dLbls>
          <c:showLegendKey val="0"/>
          <c:showVal val="0"/>
          <c:showCatName val="0"/>
          <c:showSerName val="0"/>
          <c:showPercent val="0"/>
          <c:showBubbleSize val="0"/>
        </c:dLbls>
        <c:gapWidth val="50"/>
        <c:overlap val="-27"/>
        <c:axId val="2136844376"/>
        <c:axId val="2136848104"/>
      </c:barChart>
      <c:catAx>
        <c:axId val="2136844376"/>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s-HN"/>
          </a:p>
        </c:txPr>
        <c:crossAx val="2136848104"/>
        <c:crosses val="autoZero"/>
        <c:auto val="1"/>
        <c:lblAlgn val="ctr"/>
        <c:lblOffset val="100"/>
        <c:noMultiLvlLbl val="0"/>
      </c:catAx>
      <c:valAx>
        <c:axId val="2136848104"/>
        <c:scaling>
          <c:orientation val="minMax"/>
        </c:scaling>
        <c:delete val="0"/>
        <c:axPos val="l"/>
        <c:majorGridlines>
          <c:spPr>
            <a:ln w="9525" cap="flat" cmpd="sng" algn="ctr">
              <a:solidFill>
                <a:schemeClr val="tx1">
                  <a:lumMod val="15000"/>
                  <a:lumOff val="85000"/>
                </a:schemeClr>
              </a:solidFill>
              <a:round/>
            </a:ln>
            <a:effectLst/>
          </c:spPr>
        </c:majorGridlines>
        <c:numFmt formatCode="0.00"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s-HN"/>
          </a:p>
        </c:txPr>
        <c:crossAx val="2136844376"/>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s-HN"/>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s-HN"/>
    </a:p>
  </c:txPr>
  <c:externalData r:id="rId1">
    <c:autoUpdate val="0"/>
  </c:externalData>
</c:chartSpace>
</file>

<file path=ppt/charts/chart1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6.7128247724653006E-2"/>
          <c:y val="3.4565962198446001E-2"/>
          <c:w val="0.90910937511145895"/>
          <c:h val="0.61238183612213803"/>
        </c:manualLayout>
      </c:layout>
      <c:lineChart>
        <c:grouping val="standard"/>
        <c:varyColors val="0"/>
        <c:ser>
          <c:idx val="0"/>
          <c:order val="0"/>
          <c:tx>
            <c:strRef>
              <c:f>Hoja1!$B$1</c:f>
              <c:strCache>
                <c:ptCount val="1"/>
                <c:pt idx="0">
                  <c:v>Televicentro</c:v>
                </c:pt>
              </c:strCache>
            </c:strRef>
          </c:tx>
          <c:spPr>
            <a:ln w="28575" cap="rnd">
              <a:solidFill>
                <a:srgbClr val="FD3F81"/>
              </a:solidFill>
              <a:round/>
            </a:ln>
            <a:effectLst/>
          </c:spPr>
          <c:marker>
            <c:symbol val="none"/>
          </c:marker>
          <c:cat>
            <c:numRef>
              <c:f>Hoja1!$A$2:$A$43</c:f>
              <c:numCache>
                <c:formatCode>mmm\-yy</c:formatCode>
                <c:ptCount val="42"/>
                <c:pt idx="0">
                  <c:v>44197</c:v>
                </c:pt>
                <c:pt idx="1">
                  <c:v>44228</c:v>
                </c:pt>
                <c:pt idx="2">
                  <c:v>44256</c:v>
                </c:pt>
                <c:pt idx="3">
                  <c:v>44287</c:v>
                </c:pt>
                <c:pt idx="4">
                  <c:v>44317</c:v>
                </c:pt>
                <c:pt idx="5">
                  <c:v>44348</c:v>
                </c:pt>
                <c:pt idx="6">
                  <c:v>44378</c:v>
                </c:pt>
                <c:pt idx="7">
                  <c:v>44409</c:v>
                </c:pt>
                <c:pt idx="8">
                  <c:v>44440</c:v>
                </c:pt>
                <c:pt idx="9">
                  <c:v>44470</c:v>
                </c:pt>
                <c:pt idx="10">
                  <c:v>44501</c:v>
                </c:pt>
                <c:pt idx="11">
                  <c:v>44531</c:v>
                </c:pt>
                <c:pt idx="12">
                  <c:v>44562</c:v>
                </c:pt>
                <c:pt idx="13">
                  <c:v>44593</c:v>
                </c:pt>
                <c:pt idx="14">
                  <c:v>44621</c:v>
                </c:pt>
                <c:pt idx="15">
                  <c:v>44652</c:v>
                </c:pt>
                <c:pt idx="16">
                  <c:v>44682</c:v>
                </c:pt>
                <c:pt idx="17">
                  <c:v>44713</c:v>
                </c:pt>
                <c:pt idx="18">
                  <c:v>44743</c:v>
                </c:pt>
                <c:pt idx="19">
                  <c:v>44774</c:v>
                </c:pt>
                <c:pt idx="20">
                  <c:v>44805</c:v>
                </c:pt>
                <c:pt idx="21">
                  <c:v>44835</c:v>
                </c:pt>
                <c:pt idx="22">
                  <c:v>44866</c:v>
                </c:pt>
                <c:pt idx="23">
                  <c:v>44896</c:v>
                </c:pt>
                <c:pt idx="24">
                  <c:v>44927</c:v>
                </c:pt>
                <c:pt idx="25">
                  <c:v>44958</c:v>
                </c:pt>
                <c:pt idx="26">
                  <c:v>44986</c:v>
                </c:pt>
                <c:pt idx="27">
                  <c:v>45017</c:v>
                </c:pt>
                <c:pt idx="28">
                  <c:v>45047</c:v>
                </c:pt>
                <c:pt idx="29">
                  <c:v>45078</c:v>
                </c:pt>
                <c:pt idx="30">
                  <c:v>45108</c:v>
                </c:pt>
                <c:pt idx="31">
                  <c:v>45139</c:v>
                </c:pt>
                <c:pt idx="32">
                  <c:v>45170</c:v>
                </c:pt>
                <c:pt idx="33">
                  <c:v>45200</c:v>
                </c:pt>
                <c:pt idx="34">
                  <c:v>45231</c:v>
                </c:pt>
                <c:pt idx="35">
                  <c:v>45261</c:v>
                </c:pt>
                <c:pt idx="36">
                  <c:v>45292</c:v>
                </c:pt>
                <c:pt idx="37">
                  <c:v>45323</c:v>
                </c:pt>
                <c:pt idx="38">
                  <c:v>45352</c:v>
                </c:pt>
                <c:pt idx="39">
                  <c:v>45383</c:v>
                </c:pt>
                <c:pt idx="40">
                  <c:v>45413</c:v>
                </c:pt>
                <c:pt idx="41">
                  <c:v>45444</c:v>
                </c:pt>
              </c:numCache>
            </c:numRef>
          </c:cat>
          <c:val>
            <c:numRef>
              <c:f>Hoja1!$B$2:$B$43</c:f>
              <c:numCache>
                <c:formatCode>0.00</c:formatCode>
                <c:ptCount val="42"/>
                <c:pt idx="0">
                  <c:v>20.600625000000001</c:v>
                </c:pt>
                <c:pt idx="1">
                  <c:v>20.385625000000001</c:v>
                </c:pt>
                <c:pt idx="2">
                  <c:v>19.243124999999999</c:v>
                </c:pt>
                <c:pt idx="3">
                  <c:v>19.928750000000001</c:v>
                </c:pt>
                <c:pt idx="4">
                  <c:v>20.345000000000002</c:v>
                </c:pt>
                <c:pt idx="5">
                  <c:v>20.384999999999994</c:v>
                </c:pt>
                <c:pt idx="6">
                  <c:v>18.711875000000003</c:v>
                </c:pt>
                <c:pt idx="7" formatCode="General">
                  <c:v>19.43</c:v>
                </c:pt>
                <c:pt idx="8" formatCode="General">
                  <c:v>19.260000000000002</c:v>
                </c:pt>
                <c:pt idx="9" formatCode="General">
                  <c:v>19.05</c:v>
                </c:pt>
                <c:pt idx="10" formatCode="General">
                  <c:v>19.78</c:v>
                </c:pt>
                <c:pt idx="11" formatCode="General">
                  <c:v>19.02</c:v>
                </c:pt>
                <c:pt idx="12">
                  <c:v>19.127500000000001</c:v>
                </c:pt>
                <c:pt idx="13">
                  <c:v>19.426875000000003</c:v>
                </c:pt>
                <c:pt idx="14">
                  <c:v>17.346249999999998</c:v>
                </c:pt>
                <c:pt idx="15">
                  <c:v>17.788125000000001</c:v>
                </c:pt>
                <c:pt idx="16">
                  <c:v>17.548750000000002</c:v>
                </c:pt>
                <c:pt idx="17">
                  <c:v>17.648125</c:v>
                </c:pt>
                <c:pt idx="18">
                  <c:v>17.568750000000001</c:v>
                </c:pt>
                <c:pt idx="19">
                  <c:v>17.559999999999999</c:v>
                </c:pt>
                <c:pt idx="20">
                  <c:v>17.592499999999998</c:v>
                </c:pt>
                <c:pt idx="21">
                  <c:v>16.795000000000005</c:v>
                </c:pt>
                <c:pt idx="22">
                  <c:v>18.438750000000002</c:v>
                </c:pt>
                <c:pt idx="23">
                  <c:v>17.600000000000001</c:v>
                </c:pt>
                <c:pt idx="24">
                  <c:v>17.554375</c:v>
                </c:pt>
                <c:pt idx="25">
                  <c:v>17.418124999999996</c:v>
                </c:pt>
                <c:pt idx="26">
                  <c:v>17.462500000000002</c:v>
                </c:pt>
                <c:pt idx="27">
                  <c:v>17.389375000000001</c:v>
                </c:pt>
                <c:pt idx="28">
                  <c:v>17.704374999999999</c:v>
                </c:pt>
                <c:pt idx="29">
                  <c:v>17.410625</c:v>
                </c:pt>
                <c:pt idx="30">
                  <c:v>17.524374999999999</c:v>
                </c:pt>
                <c:pt idx="31">
                  <c:v>17.358125000000001</c:v>
                </c:pt>
                <c:pt idx="32">
                  <c:v>17.539375</c:v>
                </c:pt>
                <c:pt idx="33">
                  <c:v>18.665000000000003</c:v>
                </c:pt>
                <c:pt idx="34">
                  <c:v>17.90625</c:v>
                </c:pt>
                <c:pt idx="35">
                  <c:v>17.90625</c:v>
                </c:pt>
                <c:pt idx="36">
                  <c:v>17.511875000000003</c:v>
                </c:pt>
                <c:pt idx="37">
                  <c:v>17.478750000000002</c:v>
                </c:pt>
                <c:pt idx="38">
                  <c:v>17.675625</c:v>
                </c:pt>
                <c:pt idx="39">
                  <c:v>17.627499999999998</c:v>
                </c:pt>
                <c:pt idx="40">
                  <c:v>17.608750000000001</c:v>
                </c:pt>
                <c:pt idx="41">
                  <c:v>17.466874999999998</c:v>
                </c:pt>
              </c:numCache>
            </c:numRef>
          </c:val>
          <c:smooth val="0"/>
          <c:extLst>
            <c:ext xmlns:c16="http://schemas.microsoft.com/office/drawing/2014/chart" uri="{C3380CC4-5D6E-409C-BE32-E72D297353CC}">
              <c16:uniqueId val="{00000000-3970-4496-9A5C-B8EF8F643D8C}"/>
            </c:ext>
          </c:extLst>
        </c:ser>
        <c:ser>
          <c:idx val="1"/>
          <c:order val="1"/>
          <c:tx>
            <c:strRef>
              <c:f>Hoja1!$C$1</c:f>
              <c:strCache>
                <c:ptCount val="1"/>
                <c:pt idx="0">
                  <c:v>Rmedia</c:v>
                </c:pt>
              </c:strCache>
            </c:strRef>
          </c:tx>
          <c:spPr>
            <a:ln w="28575" cap="rnd">
              <a:solidFill>
                <a:schemeClr val="accent2"/>
              </a:solidFill>
              <a:round/>
            </a:ln>
            <a:effectLst/>
          </c:spPr>
          <c:marker>
            <c:symbol val="none"/>
          </c:marker>
          <c:cat>
            <c:numRef>
              <c:f>Hoja1!$A$2:$A$43</c:f>
              <c:numCache>
                <c:formatCode>mmm\-yy</c:formatCode>
                <c:ptCount val="42"/>
                <c:pt idx="0">
                  <c:v>44197</c:v>
                </c:pt>
                <c:pt idx="1">
                  <c:v>44228</c:v>
                </c:pt>
                <c:pt idx="2">
                  <c:v>44256</c:v>
                </c:pt>
                <c:pt idx="3">
                  <c:v>44287</c:v>
                </c:pt>
                <c:pt idx="4">
                  <c:v>44317</c:v>
                </c:pt>
                <c:pt idx="5">
                  <c:v>44348</c:v>
                </c:pt>
                <c:pt idx="6">
                  <c:v>44378</c:v>
                </c:pt>
                <c:pt idx="7">
                  <c:v>44409</c:v>
                </c:pt>
                <c:pt idx="8">
                  <c:v>44440</c:v>
                </c:pt>
                <c:pt idx="9">
                  <c:v>44470</c:v>
                </c:pt>
                <c:pt idx="10">
                  <c:v>44501</c:v>
                </c:pt>
                <c:pt idx="11">
                  <c:v>44531</c:v>
                </c:pt>
                <c:pt idx="12">
                  <c:v>44562</c:v>
                </c:pt>
                <c:pt idx="13">
                  <c:v>44593</c:v>
                </c:pt>
                <c:pt idx="14">
                  <c:v>44621</c:v>
                </c:pt>
                <c:pt idx="15">
                  <c:v>44652</c:v>
                </c:pt>
                <c:pt idx="16">
                  <c:v>44682</c:v>
                </c:pt>
                <c:pt idx="17">
                  <c:v>44713</c:v>
                </c:pt>
                <c:pt idx="18">
                  <c:v>44743</c:v>
                </c:pt>
                <c:pt idx="19">
                  <c:v>44774</c:v>
                </c:pt>
                <c:pt idx="20">
                  <c:v>44805</c:v>
                </c:pt>
                <c:pt idx="21">
                  <c:v>44835</c:v>
                </c:pt>
                <c:pt idx="22">
                  <c:v>44866</c:v>
                </c:pt>
                <c:pt idx="23">
                  <c:v>44896</c:v>
                </c:pt>
                <c:pt idx="24">
                  <c:v>44927</c:v>
                </c:pt>
                <c:pt idx="25">
                  <c:v>44958</c:v>
                </c:pt>
                <c:pt idx="26">
                  <c:v>44986</c:v>
                </c:pt>
                <c:pt idx="27">
                  <c:v>45017</c:v>
                </c:pt>
                <c:pt idx="28">
                  <c:v>45047</c:v>
                </c:pt>
                <c:pt idx="29">
                  <c:v>45078</c:v>
                </c:pt>
                <c:pt idx="30">
                  <c:v>45108</c:v>
                </c:pt>
                <c:pt idx="31">
                  <c:v>45139</c:v>
                </c:pt>
                <c:pt idx="32">
                  <c:v>45170</c:v>
                </c:pt>
                <c:pt idx="33">
                  <c:v>45200</c:v>
                </c:pt>
                <c:pt idx="34">
                  <c:v>45231</c:v>
                </c:pt>
                <c:pt idx="35">
                  <c:v>45261</c:v>
                </c:pt>
                <c:pt idx="36">
                  <c:v>45292</c:v>
                </c:pt>
                <c:pt idx="37">
                  <c:v>45323</c:v>
                </c:pt>
                <c:pt idx="38">
                  <c:v>45352</c:v>
                </c:pt>
                <c:pt idx="39">
                  <c:v>45383</c:v>
                </c:pt>
                <c:pt idx="40">
                  <c:v>45413</c:v>
                </c:pt>
                <c:pt idx="41">
                  <c:v>45444</c:v>
                </c:pt>
              </c:numCache>
            </c:numRef>
          </c:cat>
          <c:val>
            <c:numRef>
              <c:f>Hoja1!$C$2:$C$43</c:f>
              <c:numCache>
                <c:formatCode>0.00</c:formatCode>
                <c:ptCount val="42"/>
                <c:pt idx="0">
                  <c:v>5.6887500000000006</c:v>
                </c:pt>
                <c:pt idx="1">
                  <c:v>5.7268749999999997</c:v>
                </c:pt>
                <c:pt idx="2">
                  <c:v>5.4943749999999998</c:v>
                </c:pt>
                <c:pt idx="3">
                  <c:v>5.66</c:v>
                </c:pt>
                <c:pt idx="4">
                  <c:v>6.3237499999999986</c:v>
                </c:pt>
                <c:pt idx="5">
                  <c:v>6.7493750000000006</c:v>
                </c:pt>
                <c:pt idx="6">
                  <c:v>6.4868750000000004</c:v>
                </c:pt>
                <c:pt idx="7" formatCode="General">
                  <c:v>6.63</c:v>
                </c:pt>
                <c:pt idx="8" formatCode="General">
                  <c:v>6.57</c:v>
                </c:pt>
                <c:pt idx="9" formatCode="General">
                  <c:v>6.51</c:v>
                </c:pt>
                <c:pt idx="10" formatCode="General">
                  <c:v>5.93</c:v>
                </c:pt>
                <c:pt idx="11" formatCode="General">
                  <c:v>6.13</c:v>
                </c:pt>
                <c:pt idx="12">
                  <c:v>5.8937499999999989</c:v>
                </c:pt>
                <c:pt idx="13">
                  <c:v>5.9337500000000007</c:v>
                </c:pt>
                <c:pt idx="14">
                  <c:v>5.5468750000000009</c:v>
                </c:pt>
                <c:pt idx="15">
                  <c:v>5.6512500000000001</c:v>
                </c:pt>
                <c:pt idx="16">
                  <c:v>5.765625</c:v>
                </c:pt>
                <c:pt idx="17">
                  <c:v>5.8693749999999998</c:v>
                </c:pt>
                <c:pt idx="18">
                  <c:v>5.828125</c:v>
                </c:pt>
                <c:pt idx="19">
                  <c:v>5.83</c:v>
                </c:pt>
                <c:pt idx="20">
                  <c:v>5.8462500000000004</c:v>
                </c:pt>
                <c:pt idx="21">
                  <c:v>5.5631250000000003</c:v>
                </c:pt>
                <c:pt idx="22">
                  <c:v>5.72</c:v>
                </c:pt>
                <c:pt idx="23">
                  <c:v>5.7250000000000014</c:v>
                </c:pt>
                <c:pt idx="24">
                  <c:v>5.7018750000000002</c:v>
                </c:pt>
                <c:pt idx="25">
                  <c:v>5.7112500000000006</c:v>
                </c:pt>
                <c:pt idx="26">
                  <c:v>5.6881250000000012</c:v>
                </c:pt>
                <c:pt idx="27">
                  <c:v>5.7156249999999993</c:v>
                </c:pt>
                <c:pt idx="28">
                  <c:v>5.6587500000000004</c:v>
                </c:pt>
                <c:pt idx="29">
                  <c:v>5.7474999999999996</c:v>
                </c:pt>
                <c:pt idx="30">
                  <c:v>5.6762499999999996</c:v>
                </c:pt>
                <c:pt idx="31">
                  <c:v>5.6781250000000005</c:v>
                </c:pt>
                <c:pt idx="32">
                  <c:v>5.7568750000000009</c:v>
                </c:pt>
                <c:pt idx="33">
                  <c:v>5.4550000000000001</c:v>
                </c:pt>
                <c:pt idx="34">
                  <c:v>5.6150000000000002</c:v>
                </c:pt>
                <c:pt idx="35">
                  <c:v>5.6150000000000002</c:v>
                </c:pt>
                <c:pt idx="36">
                  <c:v>5.7837500000000004</c:v>
                </c:pt>
                <c:pt idx="37">
                  <c:v>5.7112499999999997</c:v>
                </c:pt>
                <c:pt idx="38">
                  <c:v>5.8306250000000004</c:v>
                </c:pt>
                <c:pt idx="39">
                  <c:v>5.8362499999999988</c:v>
                </c:pt>
                <c:pt idx="40">
                  <c:v>5.7162500000000005</c:v>
                </c:pt>
                <c:pt idx="41">
                  <c:v>7.3650000000000011</c:v>
                </c:pt>
              </c:numCache>
            </c:numRef>
          </c:val>
          <c:smooth val="0"/>
          <c:extLst>
            <c:ext xmlns:c16="http://schemas.microsoft.com/office/drawing/2014/chart" uri="{C3380CC4-5D6E-409C-BE32-E72D297353CC}">
              <c16:uniqueId val="{00000001-3970-4496-9A5C-B8EF8F643D8C}"/>
            </c:ext>
          </c:extLst>
        </c:ser>
        <c:ser>
          <c:idx val="2"/>
          <c:order val="2"/>
          <c:tx>
            <c:strRef>
              <c:f>Hoja1!$D$1</c:f>
              <c:strCache>
                <c:ptCount val="1"/>
                <c:pt idx="0">
                  <c:v>Albavisión </c:v>
                </c:pt>
              </c:strCache>
            </c:strRef>
          </c:tx>
          <c:spPr>
            <a:ln w="28575" cap="rnd">
              <a:solidFill>
                <a:schemeClr val="accent3"/>
              </a:solidFill>
              <a:round/>
            </a:ln>
            <a:effectLst/>
          </c:spPr>
          <c:marker>
            <c:symbol val="none"/>
          </c:marker>
          <c:cat>
            <c:numRef>
              <c:f>Hoja1!$A$2:$A$43</c:f>
              <c:numCache>
                <c:formatCode>mmm\-yy</c:formatCode>
                <c:ptCount val="42"/>
                <c:pt idx="0">
                  <c:v>44197</c:v>
                </c:pt>
                <c:pt idx="1">
                  <c:v>44228</c:v>
                </c:pt>
                <c:pt idx="2">
                  <c:v>44256</c:v>
                </c:pt>
                <c:pt idx="3">
                  <c:v>44287</c:v>
                </c:pt>
                <c:pt idx="4">
                  <c:v>44317</c:v>
                </c:pt>
                <c:pt idx="5">
                  <c:v>44348</c:v>
                </c:pt>
                <c:pt idx="6">
                  <c:v>44378</c:v>
                </c:pt>
                <c:pt idx="7">
                  <c:v>44409</c:v>
                </c:pt>
                <c:pt idx="8">
                  <c:v>44440</c:v>
                </c:pt>
                <c:pt idx="9">
                  <c:v>44470</c:v>
                </c:pt>
                <c:pt idx="10">
                  <c:v>44501</c:v>
                </c:pt>
                <c:pt idx="11">
                  <c:v>44531</c:v>
                </c:pt>
                <c:pt idx="12">
                  <c:v>44562</c:v>
                </c:pt>
                <c:pt idx="13">
                  <c:v>44593</c:v>
                </c:pt>
                <c:pt idx="14">
                  <c:v>44621</c:v>
                </c:pt>
                <c:pt idx="15">
                  <c:v>44652</c:v>
                </c:pt>
                <c:pt idx="16">
                  <c:v>44682</c:v>
                </c:pt>
                <c:pt idx="17">
                  <c:v>44713</c:v>
                </c:pt>
                <c:pt idx="18">
                  <c:v>44743</c:v>
                </c:pt>
                <c:pt idx="19">
                  <c:v>44774</c:v>
                </c:pt>
                <c:pt idx="20">
                  <c:v>44805</c:v>
                </c:pt>
                <c:pt idx="21">
                  <c:v>44835</c:v>
                </c:pt>
                <c:pt idx="22">
                  <c:v>44866</c:v>
                </c:pt>
                <c:pt idx="23">
                  <c:v>44896</c:v>
                </c:pt>
                <c:pt idx="24">
                  <c:v>44927</c:v>
                </c:pt>
                <c:pt idx="25">
                  <c:v>44958</c:v>
                </c:pt>
                <c:pt idx="26">
                  <c:v>44986</c:v>
                </c:pt>
                <c:pt idx="27">
                  <c:v>45017</c:v>
                </c:pt>
                <c:pt idx="28">
                  <c:v>45047</c:v>
                </c:pt>
                <c:pt idx="29">
                  <c:v>45078</c:v>
                </c:pt>
                <c:pt idx="30">
                  <c:v>45108</c:v>
                </c:pt>
                <c:pt idx="31">
                  <c:v>45139</c:v>
                </c:pt>
                <c:pt idx="32">
                  <c:v>45170</c:v>
                </c:pt>
                <c:pt idx="33">
                  <c:v>45200</c:v>
                </c:pt>
                <c:pt idx="34">
                  <c:v>45231</c:v>
                </c:pt>
                <c:pt idx="35">
                  <c:v>45261</c:v>
                </c:pt>
                <c:pt idx="36">
                  <c:v>45292</c:v>
                </c:pt>
                <c:pt idx="37">
                  <c:v>45323</c:v>
                </c:pt>
                <c:pt idx="38">
                  <c:v>45352</c:v>
                </c:pt>
                <c:pt idx="39">
                  <c:v>45383</c:v>
                </c:pt>
                <c:pt idx="40">
                  <c:v>45413</c:v>
                </c:pt>
                <c:pt idx="41">
                  <c:v>45444</c:v>
                </c:pt>
              </c:numCache>
            </c:numRef>
          </c:cat>
          <c:val>
            <c:numRef>
              <c:f>Hoja1!$D$2:$D$43</c:f>
              <c:numCache>
                <c:formatCode>0.00</c:formatCode>
                <c:ptCount val="42"/>
                <c:pt idx="0">
                  <c:v>4.9725000000000001</c:v>
                </c:pt>
                <c:pt idx="1">
                  <c:v>5.0612500000000002</c:v>
                </c:pt>
                <c:pt idx="2">
                  <c:v>4.8956249999999999</c:v>
                </c:pt>
                <c:pt idx="3">
                  <c:v>4.8075000000000001</c:v>
                </c:pt>
                <c:pt idx="4">
                  <c:v>4.2949999999999999</c:v>
                </c:pt>
                <c:pt idx="5">
                  <c:v>4.390625</c:v>
                </c:pt>
                <c:pt idx="6">
                  <c:v>4.1537500000000005</c:v>
                </c:pt>
                <c:pt idx="7" formatCode="General">
                  <c:v>4.21</c:v>
                </c:pt>
                <c:pt idx="8" formatCode="General">
                  <c:v>4.22</c:v>
                </c:pt>
                <c:pt idx="9" formatCode="General">
                  <c:v>4.2</c:v>
                </c:pt>
                <c:pt idx="10" formatCode="General">
                  <c:v>4.91</c:v>
                </c:pt>
                <c:pt idx="11" formatCode="General">
                  <c:v>4.62</c:v>
                </c:pt>
                <c:pt idx="12">
                  <c:v>5.9749999999999996</c:v>
                </c:pt>
                <c:pt idx="13">
                  <c:v>5.6362500000000004</c:v>
                </c:pt>
                <c:pt idx="14">
                  <c:v>5.0225</c:v>
                </c:pt>
                <c:pt idx="15">
                  <c:v>5.0468750000000009</c:v>
                </c:pt>
                <c:pt idx="16">
                  <c:v>5.0500000000000007</c:v>
                </c:pt>
                <c:pt idx="17">
                  <c:v>5.0268750000000004</c:v>
                </c:pt>
                <c:pt idx="18">
                  <c:v>5.0106250000000001</c:v>
                </c:pt>
                <c:pt idx="19">
                  <c:v>5.0199999999999996</c:v>
                </c:pt>
                <c:pt idx="20">
                  <c:v>5.0481250000000006</c:v>
                </c:pt>
                <c:pt idx="21">
                  <c:v>4.7975000000000012</c:v>
                </c:pt>
                <c:pt idx="22">
                  <c:v>4.7700000000000005</c:v>
                </c:pt>
                <c:pt idx="23">
                  <c:v>4.8937499999999998</c:v>
                </c:pt>
                <c:pt idx="24">
                  <c:v>4.7937500000000002</c:v>
                </c:pt>
                <c:pt idx="25">
                  <c:v>4.7506250000000003</c:v>
                </c:pt>
                <c:pt idx="26">
                  <c:v>4.7974999999999994</c:v>
                </c:pt>
                <c:pt idx="27">
                  <c:v>4.7675000000000001</c:v>
                </c:pt>
                <c:pt idx="28">
                  <c:v>4.7487499999999994</c:v>
                </c:pt>
                <c:pt idx="29">
                  <c:v>4.8468749999999998</c:v>
                </c:pt>
                <c:pt idx="30">
                  <c:v>4.8118750000000006</c:v>
                </c:pt>
                <c:pt idx="31">
                  <c:v>4.8731250000000008</c:v>
                </c:pt>
                <c:pt idx="32">
                  <c:v>4.8937499999999998</c:v>
                </c:pt>
                <c:pt idx="33">
                  <c:v>4.6487500000000006</c:v>
                </c:pt>
                <c:pt idx="34">
                  <c:v>4.8462500000000004</c:v>
                </c:pt>
                <c:pt idx="35">
                  <c:v>4.8462500000000004</c:v>
                </c:pt>
                <c:pt idx="36">
                  <c:v>4.863125000000001</c:v>
                </c:pt>
                <c:pt idx="37">
                  <c:v>4.8381250000000007</c:v>
                </c:pt>
                <c:pt idx="38">
                  <c:v>4.9137500000000012</c:v>
                </c:pt>
                <c:pt idx="39">
                  <c:v>4.8843749999999995</c:v>
                </c:pt>
                <c:pt idx="40">
                  <c:v>4.8574999999999999</c:v>
                </c:pt>
                <c:pt idx="41">
                  <c:v>4.6993749999999999</c:v>
                </c:pt>
              </c:numCache>
            </c:numRef>
          </c:val>
          <c:smooth val="0"/>
          <c:extLst>
            <c:ext xmlns:c16="http://schemas.microsoft.com/office/drawing/2014/chart" uri="{C3380CC4-5D6E-409C-BE32-E72D297353CC}">
              <c16:uniqueId val="{00000002-3970-4496-9A5C-B8EF8F643D8C}"/>
            </c:ext>
          </c:extLst>
        </c:ser>
        <c:ser>
          <c:idx val="3"/>
          <c:order val="3"/>
          <c:tx>
            <c:strRef>
              <c:f>Hoja1!$E$1</c:f>
              <c:strCache>
                <c:ptCount val="1"/>
                <c:pt idx="0">
                  <c:v>HCH</c:v>
                </c:pt>
              </c:strCache>
            </c:strRef>
          </c:tx>
          <c:spPr>
            <a:ln w="28575" cap="rnd">
              <a:solidFill>
                <a:schemeClr val="accent6">
                  <a:lumMod val="50000"/>
                </a:schemeClr>
              </a:solidFill>
              <a:round/>
            </a:ln>
            <a:effectLst/>
          </c:spPr>
          <c:marker>
            <c:symbol val="none"/>
          </c:marker>
          <c:cat>
            <c:numRef>
              <c:f>Hoja1!$A$2:$A$43</c:f>
              <c:numCache>
                <c:formatCode>mmm\-yy</c:formatCode>
                <c:ptCount val="42"/>
                <c:pt idx="0">
                  <c:v>44197</c:v>
                </c:pt>
                <c:pt idx="1">
                  <c:v>44228</c:v>
                </c:pt>
                <c:pt idx="2">
                  <c:v>44256</c:v>
                </c:pt>
                <c:pt idx="3">
                  <c:v>44287</c:v>
                </c:pt>
                <c:pt idx="4">
                  <c:v>44317</c:v>
                </c:pt>
                <c:pt idx="5">
                  <c:v>44348</c:v>
                </c:pt>
                <c:pt idx="6">
                  <c:v>44378</c:v>
                </c:pt>
                <c:pt idx="7">
                  <c:v>44409</c:v>
                </c:pt>
                <c:pt idx="8">
                  <c:v>44440</c:v>
                </c:pt>
                <c:pt idx="9">
                  <c:v>44470</c:v>
                </c:pt>
                <c:pt idx="10">
                  <c:v>44501</c:v>
                </c:pt>
                <c:pt idx="11">
                  <c:v>44531</c:v>
                </c:pt>
                <c:pt idx="12">
                  <c:v>44562</c:v>
                </c:pt>
                <c:pt idx="13">
                  <c:v>44593</c:v>
                </c:pt>
                <c:pt idx="14">
                  <c:v>44621</c:v>
                </c:pt>
                <c:pt idx="15">
                  <c:v>44652</c:v>
                </c:pt>
                <c:pt idx="16">
                  <c:v>44682</c:v>
                </c:pt>
                <c:pt idx="17">
                  <c:v>44713</c:v>
                </c:pt>
                <c:pt idx="18">
                  <c:v>44743</c:v>
                </c:pt>
                <c:pt idx="19">
                  <c:v>44774</c:v>
                </c:pt>
                <c:pt idx="20">
                  <c:v>44805</c:v>
                </c:pt>
                <c:pt idx="21">
                  <c:v>44835</c:v>
                </c:pt>
                <c:pt idx="22">
                  <c:v>44866</c:v>
                </c:pt>
                <c:pt idx="23">
                  <c:v>44896</c:v>
                </c:pt>
                <c:pt idx="24">
                  <c:v>44927</c:v>
                </c:pt>
                <c:pt idx="25">
                  <c:v>44958</c:v>
                </c:pt>
                <c:pt idx="26">
                  <c:v>44986</c:v>
                </c:pt>
                <c:pt idx="27">
                  <c:v>45017</c:v>
                </c:pt>
                <c:pt idx="28">
                  <c:v>45047</c:v>
                </c:pt>
                <c:pt idx="29">
                  <c:v>45078</c:v>
                </c:pt>
                <c:pt idx="30">
                  <c:v>45108</c:v>
                </c:pt>
                <c:pt idx="31">
                  <c:v>45139</c:v>
                </c:pt>
                <c:pt idx="32">
                  <c:v>45170</c:v>
                </c:pt>
                <c:pt idx="33">
                  <c:v>45200</c:v>
                </c:pt>
                <c:pt idx="34">
                  <c:v>45231</c:v>
                </c:pt>
                <c:pt idx="35">
                  <c:v>45261</c:v>
                </c:pt>
                <c:pt idx="36">
                  <c:v>45292</c:v>
                </c:pt>
                <c:pt idx="37">
                  <c:v>45323</c:v>
                </c:pt>
                <c:pt idx="38">
                  <c:v>45352</c:v>
                </c:pt>
                <c:pt idx="39">
                  <c:v>45383</c:v>
                </c:pt>
                <c:pt idx="40">
                  <c:v>45413</c:v>
                </c:pt>
                <c:pt idx="41">
                  <c:v>45444</c:v>
                </c:pt>
              </c:numCache>
            </c:numRef>
          </c:cat>
          <c:val>
            <c:numRef>
              <c:f>Hoja1!$E$2:$E$43</c:f>
              <c:numCache>
                <c:formatCode>0.00</c:formatCode>
                <c:ptCount val="42"/>
                <c:pt idx="0">
                  <c:v>9.6118749999999995</c:v>
                </c:pt>
                <c:pt idx="1">
                  <c:v>9.7762499999999992</c:v>
                </c:pt>
                <c:pt idx="2">
                  <c:v>9.1318750000000009</c:v>
                </c:pt>
                <c:pt idx="3">
                  <c:v>9.3412500000000005</c:v>
                </c:pt>
                <c:pt idx="4">
                  <c:v>8.3056249999999991</c:v>
                </c:pt>
                <c:pt idx="5">
                  <c:v>8.4899999999999984</c:v>
                </c:pt>
                <c:pt idx="6">
                  <c:v>8.1906249999999989</c:v>
                </c:pt>
                <c:pt idx="7" formatCode="General">
                  <c:v>8.31</c:v>
                </c:pt>
                <c:pt idx="8" formatCode="General">
                  <c:v>8.27</c:v>
                </c:pt>
                <c:pt idx="9" formatCode="General">
                  <c:v>8.23</c:v>
                </c:pt>
                <c:pt idx="10" formatCode="General">
                  <c:v>9.6999999999999993</c:v>
                </c:pt>
                <c:pt idx="11" formatCode="General">
                  <c:v>8.6999999999999993</c:v>
                </c:pt>
                <c:pt idx="12">
                  <c:v>8.8931250000000013</c:v>
                </c:pt>
                <c:pt idx="13">
                  <c:v>9.2087500000000002</c:v>
                </c:pt>
                <c:pt idx="14">
                  <c:v>8.5162500000000012</c:v>
                </c:pt>
                <c:pt idx="15">
                  <c:v>8.6468749999999996</c:v>
                </c:pt>
                <c:pt idx="16">
                  <c:v>8.7962500000000006</c:v>
                </c:pt>
                <c:pt idx="17">
                  <c:v>8.9137500000000003</c:v>
                </c:pt>
                <c:pt idx="18">
                  <c:v>8.8618749999999977</c:v>
                </c:pt>
                <c:pt idx="19">
                  <c:v>8.8731249999999999</c:v>
                </c:pt>
                <c:pt idx="20">
                  <c:v>8.8424999999999994</c:v>
                </c:pt>
                <c:pt idx="21">
                  <c:v>8.489374999999999</c:v>
                </c:pt>
                <c:pt idx="22">
                  <c:v>9.2962499999999988</c:v>
                </c:pt>
                <c:pt idx="23">
                  <c:v>8.9181249999999999</c:v>
                </c:pt>
                <c:pt idx="24">
                  <c:v>8.9081250000000001</c:v>
                </c:pt>
                <c:pt idx="25">
                  <c:v>8.5368750000000002</c:v>
                </c:pt>
                <c:pt idx="26">
                  <c:v>8.7681250000000013</c:v>
                </c:pt>
                <c:pt idx="27">
                  <c:v>8.6862499999999994</c:v>
                </c:pt>
                <c:pt idx="28">
                  <c:v>8.6850000000000005</c:v>
                </c:pt>
                <c:pt idx="29">
                  <c:v>8.708124999999999</c:v>
                </c:pt>
                <c:pt idx="30">
                  <c:v>8.7106249999999985</c:v>
                </c:pt>
                <c:pt idx="31">
                  <c:v>8.6950000000000003</c:v>
                </c:pt>
                <c:pt idx="32">
                  <c:v>8.796875</c:v>
                </c:pt>
                <c:pt idx="33">
                  <c:v>9.0062499999999996</c:v>
                </c:pt>
                <c:pt idx="34">
                  <c:v>8.8112500000000011</c:v>
                </c:pt>
                <c:pt idx="35">
                  <c:v>8.8112500000000011</c:v>
                </c:pt>
                <c:pt idx="36">
                  <c:v>8.7325000000000017</c:v>
                </c:pt>
                <c:pt idx="37">
                  <c:v>4.4625000000000004</c:v>
                </c:pt>
                <c:pt idx="38">
                  <c:v>9.32</c:v>
                </c:pt>
                <c:pt idx="39">
                  <c:v>9.4393749999999983</c:v>
                </c:pt>
                <c:pt idx="40">
                  <c:v>9.0474999999999994</c:v>
                </c:pt>
                <c:pt idx="41">
                  <c:v>8.775624999999998</c:v>
                </c:pt>
              </c:numCache>
            </c:numRef>
          </c:val>
          <c:smooth val="0"/>
          <c:extLst>
            <c:ext xmlns:c16="http://schemas.microsoft.com/office/drawing/2014/chart" uri="{C3380CC4-5D6E-409C-BE32-E72D297353CC}">
              <c16:uniqueId val="{00000004-3970-4496-9A5C-B8EF8F643D8C}"/>
            </c:ext>
          </c:extLst>
        </c:ser>
        <c:ser>
          <c:idx val="4"/>
          <c:order val="4"/>
          <c:tx>
            <c:strRef>
              <c:f>Hoja1!$F$1</c:f>
              <c:strCache>
                <c:ptCount val="1"/>
                <c:pt idx="0">
                  <c:v>Columna1</c:v>
                </c:pt>
              </c:strCache>
            </c:strRef>
          </c:tx>
          <c:marker>
            <c:symbol val="none"/>
          </c:marker>
          <c:cat>
            <c:numRef>
              <c:f>Hoja1!$A$2:$A$43</c:f>
              <c:numCache>
                <c:formatCode>mmm\-yy</c:formatCode>
                <c:ptCount val="42"/>
                <c:pt idx="0">
                  <c:v>44197</c:v>
                </c:pt>
                <c:pt idx="1">
                  <c:v>44228</c:v>
                </c:pt>
                <c:pt idx="2">
                  <c:v>44256</c:v>
                </c:pt>
                <c:pt idx="3">
                  <c:v>44287</c:v>
                </c:pt>
                <c:pt idx="4">
                  <c:v>44317</c:v>
                </c:pt>
                <c:pt idx="5">
                  <c:v>44348</c:v>
                </c:pt>
                <c:pt idx="6">
                  <c:v>44378</c:v>
                </c:pt>
                <c:pt idx="7">
                  <c:v>44409</c:v>
                </c:pt>
                <c:pt idx="8">
                  <c:v>44440</c:v>
                </c:pt>
                <c:pt idx="9">
                  <c:v>44470</c:v>
                </c:pt>
                <c:pt idx="10">
                  <c:v>44501</c:v>
                </c:pt>
                <c:pt idx="11">
                  <c:v>44531</c:v>
                </c:pt>
                <c:pt idx="12">
                  <c:v>44562</c:v>
                </c:pt>
                <c:pt idx="13">
                  <c:v>44593</c:v>
                </c:pt>
                <c:pt idx="14">
                  <c:v>44621</c:v>
                </c:pt>
                <c:pt idx="15">
                  <c:v>44652</c:v>
                </c:pt>
                <c:pt idx="16">
                  <c:v>44682</c:v>
                </c:pt>
                <c:pt idx="17">
                  <c:v>44713</c:v>
                </c:pt>
                <c:pt idx="18">
                  <c:v>44743</c:v>
                </c:pt>
                <c:pt idx="19">
                  <c:v>44774</c:v>
                </c:pt>
                <c:pt idx="20">
                  <c:v>44805</c:v>
                </c:pt>
                <c:pt idx="21">
                  <c:v>44835</c:v>
                </c:pt>
                <c:pt idx="22">
                  <c:v>44866</c:v>
                </c:pt>
                <c:pt idx="23">
                  <c:v>44896</c:v>
                </c:pt>
                <c:pt idx="24">
                  <c:v>44927</c:v>
                </c:pt>
                <c:pt idx="25">
                  <c:v>44958</c:v>
                </c:pt>
                <c:pt idx="26">
                  <c:v>44986</c:v>
                </c:pt>
                <c:pt idx="27">
                  <c:v>45017</c:v>
                </c:pt>
                <c:pt idx="28">
                  <c:v>45047</c:v>
                </c:pt>
                <c:pt idx="29">
                  <c:v>45078</c:v>
                </c:pt>
                <c:pt idx="30">
                  <c:v>45108</c:v>
                </c:pt>
                <c:pt idx="31">
                  <c:v>45139</c:v>
                </c:pt>
                <c:pt idx="32">
                  <c:v>45170</c:v>
                </c:pt>
                <c:pt idx="33">
                  <c:v>45200</c:v>
                </c:pt>
                <c:pt idx="34">
                  <c:v>45231</c:v>
                </c:pt>
                <c:pt idx="35">
                  <c:v>45261</c:v>
                </c:pt>
                <c:pt idx="36">
                  <c:v>45292</c:v>
                </c:pt>
                <c:pt idx="37">
                  <c:v>45323</c:v>
                </c:pt>
                <c:pt idx="38">
                  <c:v>45352</c:v>
                </c:pt>
                <c:pt idx="39">
                  <c:v>45383</c:v>
                </c:pt>
                <c:pt idx="40">
                  <c:v>45413</c:v>
                </c:pt>
                <c:pt idx="41">
                  <c:v>45444</c:v>
                </c:pt>
              </c:numCache>
            </c:numRef>
          </c:cat>
          <c:val>
            <c:numRef>
              <c:f>Hoja1!$F$2:$F$43</c:f>
              <c:numCache>
                <c:formatCode>General</c:formatCode>
                <c:ptCount val="42"/>
              </c:numCache>
            </c:numRef>
          </c:val>
          <c:smooth val="0"/>
          <c:extLst>
            <c:ext xmlns:c16="http://schemas.microsoft.com/office/drawing/2014/chart" uri="{C3380CC4-5D6E-409C-BE32-E72D297353CC}">
              <c16:uniqueId val="{00000000-0FAC-C449-BE08-46E15D82127D}"/>
            </c:ext>
          </c:extLst>
        </c:ser>
        <c:ser>
          <c:idx val="5"/>
          <c:order val="5"/>
          <c:tx>
            <c:strRef>
              <c:f>Hoja1!$G$1</c:f>
              <c:strCache>
                <c:ptCount val="1"/>
                <c:pt idx="0">
                  <c:v>Columna2</c:v>
                </c:pt>
              </c:strCache>
            </c:strRef>
          </c:tx>
          <c:marker>
            <c:symbol val="none"/>
          </c:marker>
          <c:cat>
            <c:numRef>
              <c:f>Hoja1!$A$2:$A$43</c:f>
              <c:numCache>
                <c:formatCode>mmm\-yy</c:formatCode>
                <c:ptCount val="42"/>
                <c:pt idx="0">
                  <c:v>44197</c:v>
                </c:pt>
                <c:pt idx="1">
                  <c:v>44228</c:v>
                </c:pt>
                <c:pt idx="2">
                  <c:v>44256</c:v>
                </c:pt>
                <c:pt idx="3">
                  <c:v>44287</c:v>
                </c:pt>
                <c:pt idx="4">
                  <c:v>44317</c:v>
                </c:pt>
                <c:pt idx="5">
                  <c:v>44348</c:v>
                </c:pt>
                <c:pt idx="6">
                  <c:v>44378</c:v>
                </c:pt>
                <c:pt idx="7">
                  <c:v>44409</c:v>
                </c:pt>
                <c:pt idx="8">
                  <c:v>44440</c:v>
                </c:pt>
                <c:pt idx="9">
                  <c:v>44470</c:v>
                </c:pt>
                <c:pt idx="10">
                  <c:v>44501</c:v>
                </c:pt>
                <c:pt idx="11">
                  <c:v>44531</c:v>
                </c:pt>
                <c:pt idx="12">
                  <c:v>44562</c:v>
                </c:pt>
                <c:pt idx="13">
                  <c:v>44593</c:v>
                </c:pt>
                <c:pt idx="14">
                  <c:v>44621</c:v>
                </c:pt>
                <c:pt idx="15">
                  <c:v>44652</c:v>
                </c:pt>
                <c:pt idx="16">
                  <c:v>44682</c:v>
                </c:pt>
                <c:pt idx="17">
                  <c:v>44713</c:v>
                </c:pt>
                <c:pt idx="18">
                  <c:v>44743</c:v>
                </c:pt>
                <c:pt idx="19">
                  <c:v>44774</c:v>
                </c:pt>
                <c:pt idx="20">
                  <c:v>44805</c:v>
                </c:pt>
                <c:pt idx="21">
                  <c:v>44835</c:v>
                </c:pt>
                <c:pt idx="22">
                  <c:v>44866</c:v>
                </c:pt>
                <c:pt idx="23">
                  <c:v>44896</c:v>
                </c:pt>
                <c:pt idx="24">
                  <c:v>44927</c:v>
                </c:pt>
                <c:pt idx="25">
                  <c:v>44958</c:v>
                </c:pt>
                <c:pt idx="26">
                  <c:v>44986</c:v>
                </c:pt>
                <c:pt idx="27">
                  <c:v>45017</c:v>
                </c:pt>
                <c:pt idx="28">
                  <c:v>45047</c:v>
                </c:pt>
                <c:pt idx="29">
                  <c:v>45078</c:v>
                </c:pt>
                <c:pt idx="30">
                  <c:v>45108</c:v>
                </c:pt>
                <c:pt idx="31">
                  <c:v>45139</c:v>
                </c:pt>
                <c:pt idx="32">
                  <c:v>45170</c:v>
                </c:pt>
                <c:pt idx="33">
                  <c:v>45200</c:v>
                </c:pt>
                <c:pt idx="34">
                  <c:v>45231</c:v>
                </c:pt>
                <c:pt idx="35">
                  <c:v>45261</c:v>
                </c:pt>
                <c:pt idx="36">
                  <c:v>45292</c:v>
                </c:pt>
                <c:pt idx="37">
                  <c:v>45323</c:v>
                </c:pt>
                <c:pt idx="38">
                  <c:v>45352</c:v>
                </c:pt>
                <c:pt idx="39">
                  <c:v>45383</c:v>
                </c:pt>
                <c:pt idx="40">
                  <c:v>45413</c:v>
                </c:pt>
                <c:pt idx="41">
                  <c:v>45444</c:v>
                </c:pt>
              </c:numCache>
            </c:numRef>
          </c:cat>
          <c:val>
            <c:numRef>
              <c:f>Hoja1!$G$2:$G$43</c:f>
              <c:numCache>
                <c:formatCode>General</c:formatCode>
                <c:ptCount val="42"/>
              </c:numCache>
            </c:numRef>
          </c:val>
          <c:smooth val="0"/>
          <c:extLst>
            <c:ext xmlns:c16="http://schemas.microsoft.com/office/drawing/2014/chart" uri="{C3380CC4-5D6E-409C-BE32-E72D297353CC}">
              <c16:uniqueId val="{00000001-0FAC-C449-BE08-46E15D82127D}"/>
            </c:ext>
          </c:extLst>
        </c:ser>
        <c:ser>
          <c:idx val="6"/>
          <c:order val="6"/>
          <c:tx>
            <c:strRef>
              <c:f>Hoja1!$H$1</c:f>
              <c:strCache>
                <c:ptCount val="1"/>
                <c:pt idx="0">
                  <c:v>Columna3</c:v>
                </c:pt>
              </c:strCache>
            </c:strRef>
          </c:tx>
          <c:marker>
            <c:symbol val="none"/>
          </c:marker>
          <c:cat>
            <c:numRef>
              <c:f>Hoja1!$A$2:$A$43</c:f>
              <c:numCache>
                <c:formatCode>mmm\-yy</c:formatCode>
                <c:ptCount val="42"/>
                <c:pt idx="0">
                  <c:v>44197</c:v>
                </c:pt>
                <c:pt idx="1">
                  <c:v>44228</c:v>
                </c:pt>
                <c:pt idx="2">
                  <c:v>44256</c:v>
                </c:pt>
                <c:pt idx="3">
                  <c:v>44287</c:v>
                </c:pt>
                <c:pt idx="4">
                  <c:v>44317</c:v>
                </c:pt>
                <c:pt idx="5">
                  <c:v>44348</c:v>
                </c:pt>
                <c:pt idx="6">
                  <c:v>44378</c:v>
                </c:pt>
                <c:pt idx="7">
                  <c:v>44409</c:v>
                </c:pt>
                <c:pt idx="8">
                  <c:v>44440</c:v>
                </c:pt>
                <c:pt idx="9">
                  <c:v>44470</c:v>
                </c:pt>
                <c:pt idx="10">
                  <c:v>44501</c:v>
                </c:pt>
                <c:pt idx="11">
                  <c:v>44531</c:v>
                </c:pt>
                <c:pt idx="12">
                  <c:v>44562</c:v>
                </c:pt>
                <c:pt idx="13">
                  <c:v>44593</c:v>
                </c:pt>
                <c:pt idx="14">
                  <c:v>44621</c:v>
                </c:pt>
                <c:pt idx="15">
                  <c:v>44652</c:v>
                </c:pt>
                <c:pt idx="16">
                  <c:v>44682</c:v>
                </c:pt>
                <c:pt idx="17">
                  <c:v>44713</c:v>
                </c:pt>
                <c:pt idx="18">
                  <c:v>44743</c:v>
                </c:pt>
                <c:pt idx="19">
                  <c:v>44774</c:v>
                </c:pt>
                <c:pt idx="20">
                  <c:v>44805</c:v>
                </c:pt>
                <c:pt idx="21">
                  <c:v>44835</c:v>
                </c:pt>
                <c:pt idx="22">
                  <c:v>44866</c:v>
                </c:pt>
                <c:pt idx="23">
                  <c:v>44896</c:v>
                </c:pt>
                <c:pt idx="24">
                  <c:v>44927</c:v>
                </c:pt>
                <c:pt idx="25">
                  <c:v>44958</c:v>
                </c:pt>
                <c:pt idx="26">
                  <c:v>44986</c:v>
                </c:pt>
                <c:pt idx="27">
                  <c:v>45017</c:v>
                </c:pt>
                <c:pt idx="28">
                  <c:v>45047</c:v>
                </c:pt>
                <c:pt idx="29">
                  <c:v>45078</c:v>
                </c:pt>
                <c:pt idx="30">
                  <c:v>45108</c:v>
                </c:pt>
                <c:pt idx="31">
                  <c:v>45139</c:v>
                </c:pt>
                <c:pt idx="32">
                  <c:v>45170</c:v>
                </c:pt>
                <c:pt idx="33">
                  <c:v>45200</c:v>
                </c:pt>
                <c:pt idx="34">
                  <c:v>45231</c:v>
                </c:pt>
                <c:pt idx="35">
                  <c:v>45261</c:v>
                </c:pt>
                <c:pt idx="36">
                  <c:v>45292</c:v>
                </c:pt>
                <c:pt idx="37">
                  <c:v>45323</c:v>
                </c:pt>
                <c:pt idx="38">
                  <c:v>45352</c:v>
                </c:pt>
                <c:pt idx="39">
                  <c:v>45383</c:v>
                </c:pt>
                <c:pt idx="40">
                  <c:v>45413</c:v>
                </c:pt>
                <c:pt idx="41">
                  <c:v>45444</c:v>
                </c:pt>
              </c:numCache>
            </c:numRef>
          </c:cat>
          <c:val>
            <c:numRef>
              <c:f>Hoja1!$H$2:$H$43</c:f>
              <c:numCache>
                <c:formatCode>General</c:formatCode>
                <c:ptCount val="42"/>
              </c:numCache>
            </c:numRef>
          </c:val>
          <c:smooth val="0"/>
          <c:extLst>
            <c:ext xmlns:c16="http://schemas.microsoft.com/office/drawing/2014/chart" uri="{C3380CC4-5D6E-409C-BE32-E72D297353CC}">
              <c16:uniqueId val="{00000002-0FAC-C449-BE08-46E15D82127D}"/>
            </c:ext>
          </c:extLst>
        </c:ser>
        <c:dLbls>
          <c:showLegendKey val="0"/>
          <c:showVal val="0"/>
          <c:showCatName val="0"/>
          <c:showSerName val="0"/>
          <c:showPercent val="0"/>
          <c:showBubbleSize val="0"/>
        </c:dLbls>
        <c:smooth val="0"/>
        <c:axId val="2136259416"/>
        <c:axId val="2136255640"/>
      </c:lineChart>
      <c:catAx>
        <c:axId val="2136259416"/>
        <c:scaling>
          <c:orientation val="minMax"/>
        </c:scaling>
        <c:delete val="0"/>
        <c:axPos val="b"/>
        <c:numFmt formatCode="mmm\-yy" sourceLinked="1"/>
        <c:majorTickMark val="none"/>
        <c:minorTickMark val="none"/>
        <c:tickLblPos val="nextTo"/>
        <c:spPr>
          <a:noFill/>
          <a:ln w="9525" cap="flat" cmpd="sng" algn="ctr">
            <a:solidFill>
              <a:schemeClr val="tx1">
                <a:lumMod val="15000"/>
                <a:lumOff val="85000"/>
              </a:schemeClr>
            </a:solidFill>
            <a:round/>
          </a:ln>
          <a:effectLst/>
        </c:spPr>
        <c:txPr>
          <a:bodyPr rot="-528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s-HN"/>
          </a:p>
        </c:txPr>
        <c:crossAx val="2136255640"/>
        <c:crosses val="autoZero"/>
        <c:auto val="0"/>
        <c:lblAlgn val="ctr"/>
        <c:lblOffset val="100"/>
        <c:noMultiLvlLbl val="0"/>
      </c:catAx>
      <c:valAx>
        <c:axId val="2136255640"/>
        <c:scaling>
          <c:orientation val="minMax"/>
        </c:scaling>
        <c:delete val="0"/>
        <c:axPos val="l"/>
        <c:majorGridlines>
          <c:spPr>
            <a:ln w="9525" cap="flat" cmpd="sng" algn="ctr">
              <a:solidFill>
                <a:schemeClr val="tx1">
                  <a:lumMod val="15000"/>
                  <a:lumOff val="85000"/>
                </a:schemeClr>
              </a:solidFill>
              <a:round/>
            </a:ln>
            <a:effectLst/>
          </c:spPr>
        </c:majorGridlines>
        <c:numFmt formatCode="0.00"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s-HN"/>
          </a:p>
        </c:txPr>
        <c:crossAx val="2136259416"/>
        <c:crosses val="autoZero"/>
        <c:crossBetween val="between"/>
      </c:valAx>
      <c:spPr>
        <a:noFill/>
        <a:ln>
          <a:noFill/>
        </a:ln>
        <a:effectLst/>
      </c:spPr>
    </c:plotArea>
    <c:legend>
      <c:legendPos val="b"/>
      <c:layout>
        <c:manualLayout>
          <c:xMode val="edge"/>
          <c:yMode val="edge"/>
          <c:x val="0.25282561210047599"/>
          <c:y val="0.887825743547067"/>
          <c:w val="0.74717438789952395"/>
          <c:h val="5.4101195032678906E-2"/>
        </c:manualLayout>
      </c:layout>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s-HN"/>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s-HN"/>
    </a:p>
  </c:txPr>
  <c:externalData r:id="rId1">
    <c:autoUpdate val="0"/>
  </c:externalData>
</c:chartSpace>
</file>

<file path=ppt/charts/chart1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tx>
            <c:strRef>
              <c:f>Hoja1!$B$1</c:f>
              <c:strCache>
                <c:ptCount val="1"/>
                <c:pt idx="0">
                  <c:v>CANAL 3</c:v>
                </c:pt>
              </c:strCache>
            </c:strRef>
          </c:tx>
          <c:spPr>
            <a:ln w="28575" cap="rnd">
              <a:solidFill>
                <a:schemeClr val="accent5">
                  <a:lumMod val="50000"/>
                </a:schemeClr>
              </a:solidFill>
              <a:round/>
            </a:ln>
            <a:effectLst/>
          </c:spPr>
          <c:marker>
            <c:symbol val="none"/>
          </c:marker>
          <c:cat>
            <c:numRef>
              <c:f>Hoja1!$A$2:$A$43</c:f>
              <c:numCache>
                <c:formatCode>mmm\-yy</c:formatCode>
                <c:ptCount val="42"/>
                <c:pt idx="0">
                  <c:v>44197</c:v>
                </c:pt>
                <c:pt idx="1">
                  <c:v>44228</c:v>
                </c:pt>
                <c:pt idx="2">
                  <c:v>44256</c:v>
                </c:pt>
                <c:pt idx="3">
                  <c:v>44287</c:v>
                </c:pt>
                <c:pt idx="4">
                  <c:v>44317</c:v>
                </c:pt>
                <c:pt idx="5">
                  <c:v>44348</c:v>
                </c:pt>
                <c:pt idx="6">
                  <c:v>44378</c:v>
                </c:pt>
                <c:pt idx="7">
                  <c:v>44409</c:v>
                </c:pt>
                <c:pt idx="8">
                  <c:v>44440</c:v>
                </c:pt>
                <c:pt idx="9">
                  <c:v>44470</c:v>
                </c:pt>
                <c:pt idx="10">
                  <c:v>44501</c:v>
                </c:pt>
                <c:pt idx="11">
                  <c:v>44531</c:v>
                </c:pt>
                <c:pt idx="12">
                  <c:v>44562</c:v>
                </c:pt>
                <c:pt idx="13">
                  <c:v>44593</c:v>
                </c:pt>
                <c:pt idx="14">
                  <c:v>44621</c:v>
                </c:pt>
                <c:pt idx="15">
                  <c:v>44652</c:v>
                </c:pt>
                <c:pt idx="16">
                  <c:v>44682</c:v>
                </c:pt>
                <c:pt idx="17">
                  <c:v>44713</c:v>
                </c:pt>
                <c:pt idx="18">
                  <c:v>44743</c:v>
                </c:pt>
                <c:pt idx="19">
                  <c:v>44774</c:v>
                </c:pt>
                <c:pt idx="20">
                  <c:v>44805</c:v>
                </c:pt>
                <c:pt idx="21">
                  <c:v>44835</c:v>
                </c:pt>
                <c:pt idx="22">
                  <c:v>44866</c:v>
                </c:pt>
                <c:pt idx="23">
                  <c:v>44896</c:v>
                </c:pt>
                <c:pt idx="24">
                  <c:v>44927</c:v>
                </c:pt>
                <c:pt idx="25">
                  <c:v>44958</c:v>
                </c:pt>
                <c:pt idx="26">
                  <c:v>44986</c:v>
                </c:pt>
                <c:pt idx="27">
                  <c:v>45017</c:v>
                </c:pt>
                <c:pt idx="28">
                  <c:v>45047</c:v>
                </c:pt>
                <c:pt idx="29">
                  <c:v>45078</c:v>
                </c:pt>
                <c:pt idx="30">
                  <c:v>45108</c:v>
                </c:pt>
                <c:pt idx="31">
                  <c:v>45139</c:v>
                </c:pt>
                <c:pt idx="32">
                  <c:v>45170</c:v>
                </c:pt>
                <c:pt idx="33">
                  <c:v>45200</c:v>
                </c:pt>
                <c:pt idx="34">
                  <c:v>45231</c:v>
                </c:pt>
                <c:pt idx="35">
                  <c:v>45261</c:v>
                </c:pt>
                <c:pt idx="36">
                  <c:v>45292</c:v>
                </c:pt>
                <c:pt idx="37">
                  <c:v>45323</c:v>
                </c:pt>
                <c:pt idx="38">
                  <c:v>45352</c:v>
                </c:pt>
                <c:pt idx="39">
                  <c:v>45383</c:v>
                </c:pt>
                <c:pt idx="40">
                  <c:v>45413</c:v>
                </c:pt>
                <c:pt idx="41">
                  <c:v>45444</c:v>
                </c:pt>
              </c:numCache>
            </c:numRef>
          </c:cat>
          <c:val>
            <c:numRef>
              <c:f>Hoja1!$B$2:$B$43</c:f>
              <c:numCache>
                <c:formatCode>_(* #,##0.00_);_(* \(#,##0.00\);_(* "-"??_);_(@_)</c:formatCode>
                <c:ptCount val="42"/>
                <c:pt idx="0">
                  <c:v>5.100625</c:v>
                </c:pt>
                <c:pt idx="1">
                  <c:v>4.5787499999999994</c:v>
                </c:pt>
                <c:pt idx="2">
                  <c:v>4.4256249999999993</c:v>
                </c:pt>
                <c:pt idx="3">
                  <c:v>4.7456250000000004</c:v>
                </c:pt>
                <c:pt idx="4">
                  <c:v>5.1256249999999994</c:v>
                </c:pt>
                <c:pt idx="5">
                  <c:v>4.7843749999999989</c:v>
                </c:pt>
                <c:pt idx="6">
                  <c:v>4.0456250000000002</c:v>
                </c:pt>
                <c:pt idx="7">
                  <c:v>4.3425000000000002</c:v>
                </c:pt>
                <c:pt idx="8">
                  <c:v>4.2193750000000003</c:v>
                </c:pt>
                <c:pt idx="9">
                  <c:v>4.1399999999999997</c:v>
                </c:pt>
                <c:pt idx="10">
                  <c:v>5.2612500000000004</c:v>
                </c:pt>
                <c:pt idx="11">
                  <c:v>4.5849999999999991</c:v>
                </c:pt>
                <c:pt idx="12">
                  <c:v>4.6906249999999998</c:v>
                </c:pt>
                <c:pt idx="13">
                  <c:v>4.7268750000000006</c:v>
                </c:pt>
                <c:pt idx="14">
                  <c:v>3.6662500000000002</c:v>
                </c:pt>
                <c:pt idx="15">
                  <c:v>3.8868749999999999</c:v>
                </c:pt>
                <c:pt idx="16">
                  <c:v>3.6087499999999997</c:v>
                </c:pt>
                <c:pt idx="17">
                  <c:v>3.6037499999999998</c:v>
                </c:pt>
                <c:pt idx="18">
                  <c:v>3.5749999999999997</c:v>
                </c:pt>
                <c:pt idx="19">
                  <c:v>3.5674999999999999</c:v>
                </c:pt>
                <c:pt idx="20">
                  <c:v>3.5743750000000003</c:v>
                </c:pt>
                <c:pt idx="21">
                  <c:v>3.4312500000000004</c:v>
                </c:pt>
                <c:pt idx="22">
                  <c:v>4.2906249999999995</c:v>
                </c:pt>
                <c:pt idx="23">
                  <c:v>3.7593750000000004</c:v>
                </c:pt>
                <c:pt idx="24" formatCode="0.00">
                  <c:v>3.7793749999999999</c:v>
                </c:pt>
                <c:pt idx="25" formatCode="0.00">
                  <c:v>3.6081249999999998</c:v>
                </c:pt>
                <c:pt idx="26" formatCode="0.00">
                  <c:v>3.69625</c:v>
                </c:pt>
                <c:pt idx="27" formatCode="0.00">
                  <c:v>3.5999999999999996</c:v>
                </c:pt>
                <c:pt idx="28" formatCode="0.00">
                  <c:v>3.6287500000000001</c:v>
                </c:pt>
                <c:pt idx="29" formatCode="0.00">
                  <c:v>3.6325000000000003</c:v>
                </c:pt>
                <c:pt idx="30" formatCode="0.00">
                  <c:v>3.6481250000000003</c:v>
                </c:pt>
                <c:pt idx="31" formatCode="0.00">
                  <c:v>3.58</c:v>
                </c:pt>
                <c:pt idx="32" formatCode="0.00">
                  <c:v>3.6237499999999998</c:v>
                </c:pt>
                <c:pt idx="33" formatCode="0.00">
                  <c:v>4.1931250000000002</c:v>
                </c:pt>
                <c:pt idx="34" formatCode="0.00">
                  <c:v>3.9200000000000004</c:v>
                </c:pt>
                <c:pt idx="35" formatCode="0.00">
                  <c:v>3.9200000000000004</c:v>
                </c:pt>
                <c:pt idx="36" formatCode="0.00">
                  <c:v>3.7718749999999996</c:v>
                </c:pt>
                <c:pt idx="37" formatCode="0.00">
                  <c:v>3.6887500000000002</c:v>
                </c:pt>
                <c:pt idx="38" formatCode="0.00">
                  <c:v>3.7974999999999999</c:v>
                </c:pt>
                <c:pt idx="39" formatCode="0.00">
                  <c:v>3.7712499999999998</c:v>
                </c:pt>
                <c:pt idx="40" formatCode="0.00">
                  <c:v>3.725625</c:v>
                </c:pt>
                <c:pt idx="41" formatCode="0.00">
                  <c:v>3.5487500000000005</c:v>
                </c:pt>
              </c:numCache>
            </c:numRef>
          </c:val>
          <c:smooth val="0"/>
          <c:extLst>
            <c:ext xmlns:c16="http://schemas.microsoft.com/office/drawing/2014/chart" uri="{C3380CC4-5D6E-409C-BE32-E72D297353CC}">
              <c16:uniqueId val="{00000000-3970-4496-9A5C-B8EF8F643D8C}"/>
            </c:ext>
          </c:extLst>
        </c:ser>
        <c:ser>
          <c:idx val="1"/>
          <c:order val="1"/>
          <c:tx>
            <c:strRef>
              <c:f>Hoja1!$C$1</c:f>
              <c:strCache>
                <c:ptCount val="1"/>
                <c:pt idx="0">
                  <c:v>CANAL 5</c:v>
                </c:pt>
              </c:strCache>
            </c:strRef>
          </c:tx>
          <c:spPr>
            <a:ln w="28575" cap="rnd">
              <a:solidFill>
                <a:srgbClr val="FD3F81"/>
              </a:solidFill>
              <a:round/>
            </a:ln>
            <a:effectLst/>
          </c:spPr>
          <c:marker>
            <c:symbol val="none"/>
          </c:marker>
          <c:cat>
            <c:numRef>
              <c:f>Hoja1!$A$2:$A$43</c:f>
              <c:numCache>
                <c:formatCode>mmm\-yy</c:formatCode>
                <c:ptCount val="42"/>
                <c:pt idx="0">
                  <c:v>44197</c:v>
                </c:pt>
                <c:pt idx="1">
                  <c:v>44228</c:v>
                </c:pt>
                <c:pt idx="2">
                  <c:v>44256</c:v>
                </c:pt>
                <c:pt idx="3">
                  <c:v>44287</c:v>
                </c:pt>
                <c:pt idx="4">
                  <c:v>44317</c:v>
                </c:pt>
                <c:pt idx="5">
                  <c:v>44348</c:v>
                </c:pt>
                <c:pt idx="6">
                  <c:v>44378</c:v>
                </c:pt>
                <c:pt idx="7">
                  <c:v>44409</c:v>
                </c:pt>
                <c:pt idx="8">
                  <c:v>44440</c:v>
                </c:pt>
                <c:pt idx="9">
                  <c:v>44470</c:v>
                </c:pt>
                <c:pt idx="10">
                  <c:v>44501</c:v>
                </c:pt>
                <c:pt idx="11">
                  <c:v>44531</c:v>
                </c:pt>
                <c:pt idx="12">
                  <c:v>44562</c:v>
                </c:pt>
                <c:pt idx="13">
                  <c:v>44593</c:v>
                </c:pt>
                <c:pt idx="14">
                  <c:v>44621</c:v>
                </c:pt>
                <c:pt idx="15">
                  <c:v>44652</c:v>
                </c:pt>
                <c:pt idx="16">
                  <c:v>44682</c:v>
                </c:pt>
                <c:pt idx="17">
                  <c:v>44713</c:v>
                </c:pt>
                <c:pt idx="18">
                  <c:v>44743</c:v>
                </c:pt>
                <c:pt idx="19">
                  <c:v>44774</c:v>
                </c:pt>
                <c:pt idx="20">
                  <c:v>44805</c:v>
                </c:pt>
                <c:pt idx="21">
                  <c:v>44835</c:v>
                </c:pt>
                <c:pt idx="22">
                  <c:v>44866</c:v>
                </c:pt>
                <c:pt idx="23">
                  <c:v>44896</c:v>
                </c:pt>
                <c:pt idx="24">
                  <c:v>44927</c:v>
                </c:pt>
                <c:pt idx="25">
                  <c:v>44958</c:v>
                </c:pt>
                <c:pt idx="26">
                  <c:v>44986</c:v>
                </c:pt>
                <c:pt idx="27">
                  <c:v>45017</c:v>
                </c:pt>
                <c:pt idx="28">
                  <c:v>45047</c:v>
                </c:pt>
                <c:pt idx="29">
                  <c:v>45078</c:v>
                </c:pt>
                <c:pt idx="30">
                  <c:v>45108</c:v>
                </c:pt>
                <c:pt idx="31">
                  <c:v>45139</c:v>
                </c:pt>
                <c:pt idx="32">
                  <c:v>45170</c:v>
                </c:pt>
                <c:pt idx="33">
                  <c:v>45200</c:v>
                </c:pt>
                <c:pt idx="34">
                  <c:v>45231</c:v>
                </c:pt>
                <c:pt idx="35">
                  <c:v>45261</c:v>
                </c:pt>
                <c:pt idx="36">
                  <c:v>45292</c:v>
                </c:pt>
                <c:pt idx="37">
                  <c:v>45323</c:v>
                </c:pt>
                <c:pt idx="38">
                  <c:v>45352</c:v>
                </c:pt>
                <c:pt idx="39">
                  <c:v>45383</c:v>
                </c:pt>
                <c:pt idx="40">
                  <c:v>45413</c:v>
                </c:pt>
                <c:pt idx="41">
                  <c:v>45444</c:v>
                </c:pt>
              </c:numCache>
            </c:numRef>
          </c:cat>
          <c:val>
            <c:numRef>
              <c:f>Hoja1!$C$2:$C$43</c:f>
              <c:numCache>
                <c:formatCode>_(* #,##0.00_);_(* \(#,##0.00\);_(* "-"??_);_(@_)</c:formatCode>
                <c:ptCount val="42"/>
                <c:pt idx="0">
                  <c:v>11.515625</c:v>
                </c:pt>
                <c:pt idx="1">
                  <c:v>11.735624999999999</c:v>
                </c:pt>
                <c:pt idx="2">
                  <c:v>10.993124999999999</c:v>
                </c:pt>
                <c:pt idx="3">
                  <c:v>11.258750000000001</c:v>
                </c:pt>
                <c:pt idx="4">
                  <c:v>11.74625</c:v>
                </c:pt>
                <c:pt idx="5">
                  <c:v>11.107499999999998</c:v>
                </c:pt>
                <c:pt idx="6">
                  <c:v>10.668125</c:v>
                </c:pt>
                <c:pt idx="7">
                  <c:v>10.836250000000001</c:v>
                </c:pt>
                <c:pt idx="8">
                  <c:v>10.838749999999999</c:v>
                </c:pt>
                <c:pt idx="9">
                  <c:v>10.775624999999996</c:v>
                </c:pt>
                <c:pt idx="10">
                  <c:v>10.59375</c:v>
                </c:pt>
                <c:pt idx="11">
                  <c:v>10.440625000000001</c:v>
                </c:pt>
                <c:pt idx="12">
                  <c:v>10.479375000000001</c:v>
                </c:pt>
                <c:pt idx="13">
                  <c:v>10.668750000000001</c:v>
                </c:pt>
                <c:pt idx="14">
                  <c:v>9.9206249999999994</c:v>
                </c:pt>
                <c:pt idx="15">
                  <c:v>10.058125</c:v>
                </c:pt>
                <c:pt idx="16">
                  <c:v>10.206875</c:v>
                </c:pt>
                <c:pt idx="17">
                  <c:v>10.303749999999999</c:v>
                </c:pt>
                <c:pt idx="18">
                  <c:v>10.258125</c:v>
                </c:pt>
                <c:pt idx="19">
                  <c:v>10.251875000000002</c:v>
                </c:pt>
                <c:pt idx="20">
                  <c:v>10.281874999999999</c:v>
                </c:pt>
                <c:pt idx="21">
                  <c:v>9.7856250000000031</c:v>
                </c:pt>
                <c:pt idx="22">
                  <c:v>10.343750000000002</c:v>
                </c:pt>
                <c:pt idx="23">
                  <c:v>10.109374999999998</c:v>
                </c:pt>
                <c:pt idx="24" formatCode="0.00">
                  <c:v>10.09</c:v>
                </c:pt>
                <c:pt idx="25" formatCode="0.00">
                  <c:v>10.129375</c:v>
                </c:pt>
                <c:pt idx="26" formatCode="0.00">
                  <c:v>10.073749999999999</c:v>
                </c:pt>
                <c:pt idx="27" formatCode="0.00">
                  <c:v>10.119999999999999</c:v>
                </c:pt>
                <c:pt idx="28" formatCode="0.00">
                  <c:v>10.09375</c:v>
                </c:pt>
                <c:pt idx="29" formatCode="0.00">
                  <c:v>10.08</c:v>
                </c:pt>
                <c:pt idx="30" formatCode="0.00">
                  <c:v>10.036875</c:v>
                </c:pt>
                <c:pt idx="31" formatCode="0.00">
                  <c:v>10.035</c:v>
                </c:pt>
                <c:pt idx="32" formatCode="0.00">
                  <c:v>10.156250000000002</c:v>
                </c:pt>
                <c:pt idx="33" formatCode="0.00">
                  <c:v>10.359375</c:v>
                </c:pt>
                <c:pt idx="34" formatCode="0.00">
                  <c:v>10.133749999999999</c:v>
                </c:pt>
                <c:pt idx="35" formatCode="0.00">
                  <c:v>10.133749999999999</c:v>
                </c:pt>
                <c:pt idx="36" formatCode="0.00">
                  <c:v>9.9912500000000026</c:v>
                </c:pt>
                <c:pt idx="37" formatCode="0.00">
                  <c:v>10.066875000000001</c:v>
                </c:pt>
                <c:pt idx="38" formatCode="0.00">
                  <c:v>10.088750000000001</c:v>
                </c:pt>
                <c:pt idx="39" formatCode="0.00">
                  <c:v>10.061875000000001</c:v>
                </c:pt>
                <c:pt idx="40" formatCode="0.00">
                  <c:v>10.019375</c:v>
                </c:pt>
                <c:pt idx="41" formatCode="0.00">
                  <c:v>10.28875</c:v>
                </c:pt>
              </c:numCache>
            </c:numRef>
          </c:val>
          <c:smooth val="0"/>
          <c:extLst>
            <c:ext xmlns:c16="http://schemas.microsoft.com/office/drawing/2014/chart" uri="{C3380CC4-5D6E-409C-BE32-E72D297353CC}">
              <c16:uniqueId val="{00000001-3970-4496-9A5C-B8EF8F643D8C}"/>
            </c:ext>
          </c:extLst>
        </c:ser>
        <c:ser>
          <c:idx val="2"/>
          <c:order val="2"/>
          <c:tx>
            <c:strRef>
              <c:f>Hoja1!$D$1</c:f>
              <c:strCache>
                <c:ptCount val="1"/>
                <c:pt idx="0">
                  <c:v>CANAL 7</c:v>
                </c:pt>
              </c:strCache>
            </c:strRef>
          </c:tx>
          <c:spPr>
            <a:ln w="28575" cap="rnd">
              <a:solidFill>
                <a:schemeClr val="accent1">
                  <a:lumMod val="75000"/>
                </a:schemeClr>
              </a:solidFill>
              <a:round/>
            </a:ln>
            <a:effectLst/>
          </c:spPr>
          <c:marker>
            <c:symbol val="none"/>
          </c:marker>
          <c:cat>
            <c:numRef>
              <c:f>Hoja1!$A$2:$A$43</c:f>
              <c:numCache>
                <c:formatCode>mmm\-yy</c:formatCode>
                <c:ptCount val="42"/>
                <c:pt idx="0">
                  <c:v>44197</c:v>
                </c:pt>
                <c:pt idx="1">
                  <c:v>44228</c:v>
                </c:pt>
                <c:pt idx="2">
                  <c:v>44256</c:v>
                </c:pt>
                <c:pt idx="3">
                  <c:v>44287</c:v>
                </c:pt>
                <c:pt idx="4">
                  <c:v>44317</c:v>
                </c:pt>
                <c:pt idx="5">
                  <c:v>44348</c:v>
                </c:pt>
                <c:pt idx="6">
                  <c:v>44378</c:v>
                </c:pt>
                <c:pt idx="7">
                  <c:v>44409</c:v>
                </c:pt>
                <c:pt idx="8">
                  <c:v>44440</c:v>
                </c:pt>
                <c:pt idx="9">
                  <c:v>44470</c:v>
                </c:pt>
                <c:pt idx="10">
                  <c:v>44501</c:v>
                </c:pt>
                <c:pt idx="11">
                  <c:v>44531</c:v>
                </c:pt>
                <c:pt idx="12">
                  <c:v>44562</c:v>
                </c:pt>
                <c:pt idx="13">
                  <c:v>44593</c:v>
                </c:pt>
                <c:pt idx="14">
                  <c:v>44621</c:v>
                </c:pt>
                <c:pt idx="15">
                  <c:v>44652</c:v>
                </c:pt>
                <c:pt idx="16">
                  <c:v>44682</c:v>
                </c:pt>
                <c:pt idx="17">
                  <c:v>44713</c:v>
                </c:pt>
                <c:pt idx="18">
                  <c:v>44743</c:v>
                </c:pt>
                <c:pt idx="19">
                  <c:v>44774</c:v>
                </c:pt>
                <c:pt idx="20">
                  <c:v>44805</c:v>
                </c:pt>
                <c:pt idx="21">
                  <c:v>44835</c:v>
                </c:pt>
                <c:pt idx="22">
                  <c:v>44866</c:v>
                </c:pt>
                <c:pt idx="23">
                  <c:v>44896</c:v>
                </c:pt>
                <c:pt idx="24">
                  <c:v>44927</c:v>
                </c:pt>
                <c:pt idx="25">
                  <c:v>44958</c:v>
                </c:pt>
                <c:pt idx="26">
                  <c:v>44986</c:v>
                </c:pt>
                <c:pt idx="27">
                  <c:v>45017</c:v>
                </c:pt>
                <c:pt idx="28">
                  <c:v>45047</c:v>
                </c:pt>
                <c:pt idx="29">
                  <c:v>45078</c:v>
                </c:pt>
                <c:pt idx="30">
                  <c:v>45108</c:v>
                </c:pt>
                <c:pt idx="31">
                  <c:v>45139</c:v>
                </c:pt>
                <c:pt idx="32">
                  <c:v>45170</c:v>
                </c:pt>
                <c:pt idx="33">
                  <c:v>45200</c:v>
                </c:pt>
                <c:pt idx="34">
                  <c:v>45231</c:v>
                </c:pt>
                <c:pt idx="35">
                  <c:v>45261</c:v>
                </c:pt>
                <c:pt idx="36">
                  <c:v>45292</c:v>
                </c:pt>
                <c:pt idx="37">
                  <c:v>45323</c:v>
                </c:pt>
                <c:pt idx="38">
                  <c:v>45352</c:v>
                </c:pt>
                <c:pt idx="39">
                  <c:v>45383</c:v>
                </c:pt>
                <c:pt idx="40">
                  <c:v>45413</c:v>
                </c:pt>
                <c:pt idx="41">
                  <c:v>45444</c:v>
                </c:pt>
              </c:numCache>
            </c:numRef>
          </c:cat>
          <c:val>
            <c:numRef>
              <c:f>Hoja1!$D$2:$D$43</c:f>
              <c:numCache>
                <c:formatCode>_(* #,##0.00_);_(* \(#,##0.00\);_(* "-"??_);_(@_)</c:formatCode>
                <c:ptCount val="42"/>
                <c:pt idx="0">
                  <c:v>3.4612499999999997</c:v>
                </c:pt>
                <c:pt idx="1">
                  <c:v>3.5525000000000002</c:v>
                </c:pt>
                <c:pt idx="2">
                  <c:v>3.3393749999999995</c:v>
                </c:pt>
                <c:pt idx="3">
                  <c:v>3.4268749999999994</c:v>
                </c:pt>
                <c:pt idx="4">
                  <c:v>3.0406250000000004</c:v>
                </c:pt>
                <c:pt idx="5">
                  <c:v>4.0431249999999999</c:v>
                </c:pt>
                <c:pt idx="6">
                  <c:v>3.5625</c:v>
                </c:pt>
                <c:pt idx="7">
                  <c:v>3.82</c:v>
                </c:pt>
                <c:pt idx="8">
                  <c:v>3.7624999999999997</c:v>
                </c:pt>
                <c:pt idx="9">
                  <c:v>3.6881249999999999</c:v>
                </c:pt>
                <c:pt idx="10">
                  <c:v>3.4849999999999999</c:v>
                </c:pt>
                <c:pt idx="11">
                  <c:v>3.5625</c:v>
                </c:pt>
                <c:pt idx="12">
                  <c:v>3.5243749999999991</c:v>
                </c:pt>
                <c:pt idx="13">
                  <c:v>3.5831249999999999</c:v>
                </c:pt>
                <c:pt idx="14">
                  <c:v>3.32</c:v>
                </c:pt>
                <c:pt idx="15">
                  <c:v>3.4012499999999997</c:v>
                </c:pt>
                <c:pt idx="16">
                  <c:v>3.2681249999999995</c:v>
                </c:pt>
                <c:pt idx="17">
                  <c:v>3.2712500000000002</c:v>
                </c:pt>
                <c:pt idx="18">
                  <c:v>3.2687500000000003</c:v>
                </c:pt>
                <c:pt idx="19">
                  <c:v>3.2631250000000001</c:v>
                </c:pt>
                <c:pt idx="20">
                  <c:v>3.274375</c:v>
                </c:pt>
                <c:pt idx="21">
                  <c:v>3.1287500000000006</c:v>
                </c:pt>
                <c:pt idx="22">
                  <c:v>3.3443749999999994</c:v>
                </c:pt>
                <c:pt idx="23">
                  <c:v>3.2700000000000005</c:v>
                </c:pt>
                <c:pt idx="24" formatCode="0.00">
                  <c:v>3.2337500000000001</c:v>
                </c:pt>
                <c:pt idx="25" formatCode="0.00">
                  <c:v>3.234375</c:v>
                </c:pt>
                <c:pt idx="26" formatCode="0.00">
                  <c:v>3.2450000000000001</c:v>
                </c:pt>
                <c:pt idx="27" formatCode="0.00">
                  <c:v>3.225625</c:v>
                </c:pt>
                <c:pt idx="28" formatCode="0.00">
                  <c:v>3.5368749999999993</c:v>
                </c:pt>
                <c:pt idx="29" formatCode="0.00">
                  <c:v>3.2493750000000001</c:v>
                </c:pt>
                <c:pt idx="30" formatCode="0.00">
                  <c:v>3.3899999999999997</c:v>
                </c:pt>
                <c:pt idx="31" formatCode="0.00">
                  <c:v>3.2943750000000001</c:v>
                </c:pt>
                <c:pt idx="32" formatCode="0.00">
                  <c:v>3.3124999999999996</c:v>
                </c:pt>
                <c:pt idx="33" formatCode="0.00">
                  <c:v>3.6875</c:v>
                </c:pt>
                <c:pt idx="34" formatCode="0.00">
                  <c:v>3.413125</c:v>
                </c:pt>
                <c:pt idx="35" formatCode="0.00">
                  <c:v>3.413125</c:v>
                </c:pt>
                <c:pt idx="36" formatCode="0.00">
                  <c:v>3.3187500000000005</c:v>
                </c:pt>
                <c:pt idx="37" formatCode="0.00">
                  <c:v>3.2737499999999997</c:v>
                </c:pt>
                <c:pt idx="38" formatCode="0.00">
                  <c:v>3.3074999999999997</c:v>
                </c:pt>
                <c:pt idx="39" formatCode="0.00">
                  <c:v>3.3006250000000001</c:v>
                </c:pt>
                <c:pt idx="40" formatCode="0.00">
                  <c:v>3.3881249999999996</c:v>
                </c:pt>
                <c:pt idx="41" formatCode="0.00">
                  <c:v>3.1718749999999991</c:v>
                </c:pt>
              </c:numCache>
            </c:numRef>
          </c:val>
          <c:smooth val="0"/>
          <c:extLst>
            <c:ext xmlns:c16="http://schemas.microsoft.com/office/drawing/2014/chart" uri="{C3380CC4-5D6E-409C-BE32-E72D297353CC}">
              <c16:uniqueId val="{00000002-3970-4496-9A5C-B8EF8F643D8C}"/>
            </c:ext>
          </c:extLst>
        </c:ser>
        <c:ser>
          <c:idx val="3"/>
          <c:order val="3"/>
          <c:tx>
            <c:strRef>
              <c:f>Hoja1!$E$1</c:f>
              <c:strCache>
                <c:ptCount val="1"/>
                <c:pt idx="0">
                  <c:v>VTV</c:v>
                </c:pt>
              </c:strCache>
            </c:strRef>
          </c:tx>
          <c:spPr>
            <a:ln w="28575" cap="rnd">
              <a:solidFill>
                <a:schemeClr val="tx1">
                  <a:lumMod val="75000"/>
                  <a:lumOff val="25000"/>
                </a:schemeClr>
              </a:solidFill>
              <a:round/>
            </a:ln>
            <a:effectLst/>
          </c:spPr>
          <c:marker>
            <c:symbol val="none"/>
          </c:marker>
          <c:cat>
            <c:numRef>
              <c:f>Hoja1!$A$2:$A$43</c:f>
              <c:numCache>
                <c:formatCode>mmm\-yy</c:formatCode>
                <c:ptCount val="42"/>
                <c:pt idx="0">
                  <c:v>44197</c:v>
                </c:pt>
                <c:pt idx="1">
                  <c:v>44228</c:v>
                </c:pt>
                <c:pt idx="2">
                  <c:v>44256</c:v>
                </c:pt>
                <c:pt idx="3">
                  <c:v>44287</c:v>
                </c:pt>
                <c:pt idx="4">
                  <c:v>44317</c:v>
                </c:pt>
                <c:pt idx="5">
                  <c:v>44348</c:v>
                </c:pt>
                <c:pt idx="6">
                  <c:v>44378</c:v>
                </c:pt>
                <c:pt idx="7">
                  <c:v>44409</c:v>
                </c:pt>
                <c:pt idx="8">
                  <c:v>44440</c:v>
                </c:pt>
                <c:pt idx="9">
                  <c:v>44470</c:v>
                </c:pt>
                <c:pt idx="10">
                  <c:v>44501</c:v>
                </c:pt>
                <c:pt idx="11">
                  <c:v>44531</c:v>
                </c:pt>
                <c:pt idx="12">
                  <c:v>44562</c:v>
                </c:pt>
                <c:pt idx="13">
                  <c:v>44593</c:v>
                </c:pt>
                <c:pt idx="14">
                  <c:v>44621</c:v>
                </c:pt>
                <c:pt idx="15">
                  <c:v>44652</c:v>
                </c:pt>
                <c:pt idx="16">
                  <c:v>44682</c:v>
                </c:pt>
                <c:pt idx="17">
                  <c:v>44713</c:v>
                </c:pt>
                <c:pt idx="18">
                  <c:v>44743</c:v>
                </c:pt>
                <c:pt idx="19">
                  <c:v>44774</c:v>
                </c:pt>
                <c:pt idx="20">
                  <c:v>44805</c:v>
                </c:pt>
                <c:pt idx="21">
                  <c:v>44835</c:v>
                </c:pt>
                <c:pt idx="22">
                  <c:v>44866</c:v>
                </c:pt>
                <c:pt idx="23">
                  <c:v>44896</c:v>
                </c:pt>
                <c:pt idx="24">
                  <c:v>44927</c:v>
                </c:pt>
                <c:pt idx="25">
                  <c:v>44958</c:v>
                </c:pt>
                <c:pt idx="26">
                  <c:v>44986</c:v>
                </c:pt>
                <c:pt idx="27">
                  <c:v>45017</c:v>
                </c:pt>
                <c:pt idx="28">
                  <c:v>45047</c:v>
                </c:pt>
                <c:pt idx="29">
                  <c:v>45078</c:v>
                </c:pt>
                <c:pt idx="30">
                  <c:v>45108</c:v>
                </c:pt>
                <c:pt idx="31">
                  <c:v>45139</c:v>
                </c:pt>
                <c:pt idx="32">
                  <c:v>45170</c:v>
                </c:pt>
                <c:pt idx="33">
                  <c:v>45200</c:v>
                </c:pt>
                <c:pt idx="34">
                  <c:v>45231</c:v>
                </c:pt>
                <c:pt idx="35">
                  <c:v>45261</c:v>
                </c:pt>
                <c:pt idx="36">
                  <c:v>45292</c:v>
                </c:pt>
                <c:pt idx="37">
                  <c:v>45323</c:v>
                </c:pt>
                <c:pt idx="38">
                  <c:v>45352</c:v>
                </c:pt>
                <c:pt idx="39">
                  <c:v>45383</c:v>
                </c:pt>
                <c:pt idx="40">
                  <c:v>45413</c:v>
                </c:pt>
                <c:pt idx="41">
                  <c:v>45444</c:v>
                </c:pt>
              </c:numCache>
            </c:numRef>
          </c:cat>
          <c:val>
            <c:numRef>
              <c:f>Hoja1!$E$2:$E$43</c:f>
              <c:numCache>
                <c:formatCode>_(* #,##0.00_);_(* \(#,##0.00\);_(* "-"??_);_(@_)</c:formatCode>
                <c:ptCount val="42"/>
                <c:pt idx="0">
                  <c:v>4.9725000000000001</c:v>
                </c:pt>
                <c:pt idx="1">
                  <c:v>5.0612500000000002</c:v>
                </c:pt>
                <c:pt idx="2">
                  <c:v>4.8956249999999999</c:v>
                </c:pt>
                <c:pt idx="3">
                  <c:v>4.8075000000000001</c:v>
                </c:pt>
                <c:pt idx="4">
                  <c:v>4.2949999999999999</c:v>
                </c:pt>
                <c:pt idx="5">
                  <c:v>4.390625</c:v>
                </c:pt>
                <c:pt idx="6">
                  <c:v>4.1537500000000005</c:v>
                </c:pt>
                <c:pt idx="7">
                  <c:v>3.8112499999999998</c:v>
                </c:pt>
                <c:pt idx="8">
                  <c:v>3.8224999999999998</c:v>
                </c:pt>
                <c:pt idx="9">
                  <c:v>3.8018749999999999</c:v>
                </c:pt>
                <c:pt idx="10">
                  <c:v>4.50875</c:v>
                </c:pt>
                <c:pt idx="11">
                  <c:v>4.2206250000000001</c:v>
                </c:pt>
                <c:pt idx="12">
                  <c:v>5.5762499999999999</c:v>
                </c:pt>
                <c:pt idx="13">
                  <c:v>5.2225000000000001</c:v>
                </c:pt>
                <c:pt idx="14">
                  <c:v>4.6500000000000004</c:v>
                </c:pt>
                <c:pt idx="15">
                  <c:v>4.6681250000000007</c:v>
                </c:pt>
                <c:pt idx="16">
                  <c:v>4.6612500000000008</c:v>
                </c:pt>
                <c:pt idx="17">
                  <c:v>4.6387500000000008</c:v>
                </c:pt>
                <c:pt idx="18">
                  <c:v>4.6231249999999999</c:v>
                </c:pt>
                <c:pt idx="19">
                  <c:v>4.6306250000000002</c:v>
                </c:pt>
                <c:pt idx="20">
                  <c:v>4.6568750000000003</c:v>
                </c:pt>
                <c:pt idx="21">
                  <c:v>4.4287500000000009</c:v>
                </c:pt>
                <c:pt idx="22">
                  <c:v>4.3843750000000004</c:v>
                </c:pt>
                <c:pt idx="23">
                  <c:v>4.5062499999999996</c:v>
                </c:pt>
                <c:pt idx="24" formatCode="0.00">
                  <c:v>4.4068750000000003</c:v>
                </c:pt>
                <c:pt idx="25" formatCode="0.00">
                  <c:v>4.38</c:v>
                </c:pt>
                <c:pt idx="26" formatCode="0.00">
                  <c:v>4.4131249999999991</c:v>
                </c:pt>
                <c:pt idx="27" formatCode="0.00">
                  <c:v>4.3806250000000002</c:v>
                </c:pt>
                <c:pt idx="28" formatCode="0.00">
                  <c:v>4.3674999999999997</c:v>
                </c:pt>
                <c:pt idx="29" formatCode="0.00">
                  <c:v>4.4587500000000002</c:v>
                </c:pt>
                <c:pt idx="30" formatCode="0.00">
                  <c:v>4.4350000000000005</c:v>
                </c:pt>
                <c:pt idx="31" formatCode="0.00">
                  <c:v>4.4868750000000004</c:v>
                </c:pt>
                <c:pt idx="32" formatCode="0.00">
                  <c:v>4.5118749999999999</c:v>
                </c:pt>
                <c:pt idx="33" formatCode="0.00">
                  <c:v>4.2768750000000004</c:v>
                </c:pt>
                <c:pt idx="34" formatCode="0.00">
                  <c:v>4.4656250000000002</c:v>
                </c:pt>
                <c:pt idx="35" formatCode="0.00">
                  <c:v>4.4656250000000002</c:v>
                </c:pt>
                <c:pt idx="36" formatCode="0.00">
                  <c:v>4.4856250000000006</c:v>
                </c:pt>
                <c:pt idx="37" formatCode="0.00">
                  <c:v>4.4625000000000004</c:v>
                </c:pt>
                <c:pt idx="38" formatCode="0.00">
                  <c:v>4.5050000000000008</c:v>
                </c:pt>
                <c:pt idx="39" formatCode="0.00">
                  <c:v>4.5074999999999994</c:v>
                </c:pt>
                <c:pt idx="40" formatCode="0.00">
                  <c:v>4.4625000000000004</c:v>
                </c:pt>
                <c:pt idx="41" formatCode="0.00">
                  <c:v>4.33</c:v>
                </c:pt>
              </c:numCache>
            </c:numRef>
          </c:val>
          <c:smooth val="0"/>
          <c:extLst>
            <c:ext xmlns:c16="http://schemas.microsoft.com/office/drawing/2014/chart" uri="{C3380CC4-5D6E-409C-BE32-E72D297353CC}">
              <c16:uniqueId val="{00000004-3970-4496-9A5C-B8EF8F643D8C}"/>
            </c:ext>
          </c:extLst>
        </c:ser>
        <c:ser>
          <c:idx val="4"/>
          <c:order val="4"/>
          <c:tx>
            <c:strRef>
              <c:f>Hoja1!$F$1</c:f>
              <c:strCache>
                <c:ptCount val="1"/>
                <c:pt idx="0">
                  <c:v>CANAL 11</c:v>
                </c:pt>
              </c:strCache>
            </c:strRef>
          </c:tx>
          <c:spPr>
            <a:ln w="28575" cap="rnd">
              <a:solidFill>
                <a:schemeClr val="accent3">
                  <a:lumMod val="75000"/>
                </a:schemeClr>
              </a:solidFill>
              <a:round/>
            </a:ln>
            <a:effectLst/>
          </c:spPr>
          <c:marker>
            <c:symbol val="none"/>
          </c:marker>
          <c:cat>
            <c:numRef>
              <c:f>Hoja1!$A$2:$A$43</c:f>
              <c:numCache>
                <c:formatCode>mmm\-yy</c:formatCode>
                <c:ptCount val="42"/>
                <c:pt idx="0">
                  <c:v>44197</c:v>
                </c:pt>
                <c:pt idx="1">
                  <c:v>44228</c:v>
                </c:pt>
                <c:pt idx="2">
                  <c:v>44256</c:v>
                </c:pt>
                <c:pt idx="3">
                  <c:v>44287</c:v>
                </c:pt>
                <c:pt idx="4">
                  <c:v>44317</c:v>
                </c:pt>
                <c:pt idx="5">
                  <c:v>44348</c:v>
                </c:pt>
                <c:pt idx="6">
                  <c:v>44378</c:v>
                </c:pt>
                <c:pt idx="7">
                  <c:v>44409</c:v>
                </c:pt>
                <c:pt idx="8">
                  <c:v>44440</c:v>
                </c:pt>
                <c:pt idx="9">
                  <c:v>44470</c:v>
                </c:pt>
                <c:pt idx="10">
                  <c:v>44501</c:v>
                </c:pt>
                <c:pt idx="11">
                  <c:v>44531</c:v>
                </c:pt>
                <c:pt idx="12">
                  <c:v>44562</c:v>
                </c:pt>
                <c:pt idx="13">
                  <c:v>44593</c:v>
                </c:pt>
                <c:pt idx="14">
                  <c:v>44621</c:v>
                </c:pt>
                <c:pt idx="15">
                  <c:v>44652</c:v>
                </c:pt>
                <c:pt idx="16">
                  <c:v>44682</c:v>
                </c:pt>
                <c:pt idx="17">
                  <c:v>44713</c:v>
                </c:pt>
                <c:pt idx="18">
                  <c:v>44743</c:v>
                </c:pt>
                <c:pt idx="19">
                  <c:v>44774</c:v>
                </c:pt>
                <c:pt idx="20">
                  <c:v>44805</c:v>
                </c:pt>
                <c:pt idx="21">
                  <c:v>44835</c:v>
                </c:pt>
                <c:pt idx="22">
                  <c:v>44866</c:v>
                </c:pt>
                <c:pt idx="23">
                  <c:v>44896</c:v>
                </c:pt>
                <c:pt idx="24">
                  <c:v>44927</c:v>
                </c:pt>
                <c:pt idx="25">
                  <c:v>44958</c:v>
                </c:pt>
                <c:pt idx="26">
                  <c:v>44986</c:v>
                </c:pt>
                <c:pt idx="27">
                  <c:v>45017</c:v>
                </c:pt>
                <c:pt idx="28">
                  <c:v>45047</c:v>
                </c:pt>
                <c:pt idx="29">
                  <c:v>45078</c:v>
                </c:pt>
                <c:pt idx="30">
                  <c:v>45108</c:v>
                </c:pt>
                <c:pt idx="31">
                  <c:v>45139</c:v>
                </c:pt>
                <c:pt idx="32">
                  <c:v>45170</c:v>
                </c:pt>
                <c:pt idx="33">
                  <c:v>45200</c:v>
                </c:pt>
                <c:pt idx="34">
                  <c:v>45231</c:v>
                </c:pt>
                <c:pt idx="35">
                  <c:v>45261</c:v>
                </c:pt>
                <c:pt idx="36">
                  <c:v>45292</c:v>
                </c:pt>
                <c:pt idx="37">
                  <c:v>45323</c:v>
                </c:pt>
                <c:pt idx="38">
                  <c:v>45352</c:v>
                </c:pt>
                <c:pt idx="39">
                  <c:v>45383</c:v>
                </c:pt>
                <c:pt idx="40">
                  <c:v>45413</c:v>
                </c:pt>
                <c:pt idx="41">
                  <c:v>45444</c:v>
                </c:pt>
              </c:numCache>
            </c:numRef>
          </c:cat>
          <c:val>
            <c:numRef>
              <c:f>Hoja1!$F$2:$F$43</c:f>
              <c:numCache>
                <c:formatCode>_(* #,##0.00_);_(* \(#,##0.00\);_(* "-"??_);_(@_)</c:formatCode>
                <c:ptCount val="42"/>
                <c:pt idx="0">
                  <c:v>5.3587500000000006</c:v>
                </c:pt>
                <c:pt idx="1">
                  <c:v>5.39</c:v>
                </c:pt>
                <c:pt idx="2">
                  <c:v>5.1825000000000001</c:v>
                </c:pt>
                <c:pt idx="3">
                  <c:v>5.3375000000000004</c:v>
                </c:pt>
                <c:pt idx="4">
                  <c:v>6.0406249999999986</c:v>
                </c:pt>
                <c:pt idx="5">
                  <c:v>6.4650000000000007</c:v>
                </c:pt>
                <c:pt idx="6">
                  <c:v>6.2093750000000005</c:v>
                </c:pt>
                <c:pt idx="7">
                  <c:v>6.3525</c:v>
                </c:pt>
                <c:pt idx="8">
                  <c:v>6.2806249999999997</c:v>
                </c:pt>
                <c:pt idx="9">
                  <c:v>6.2306249999999999</c:v>
                </c:pt>
                <c:pt idx="10">
                  <c:v>5.6481250000000003</c:v>
                </c:pt>
                <c:pt idx="11">
                  <c:v>5.8843749999999995</c:v>
                </c:pt>
                <c:pt idx="12">
                  <c:v>5.8937499999999989</c:v>
                </c:pt>
                <c:pt idx="13">
                  <c:v>5.9337500000000007</c:v>
                </c:pt>
                <c:pt idx="14">
                  <c:v>5.5468750000000009</c:v>
                </c:pt>
                <c:pt idx="15">
                  <c:v>5.6512500000000001</c:v>
                </c:pt>
                <c:pt idx="16">
                  <c:v>5.765625</c:v>
                </c:pt>
                <c:pt idx="17">
                  <c:v>5.8693749999999998</c:v>
                </c:pt>
                <c:pt idx="18">
                  <c:v>5.828125</c:v>
                </c:pt>
                <c:pt idx="19">
                  <c:v>5.83</c:v>
                </c:pt>
                <c:pt idx="20">
                  <c:v>5.8462500000000004</c:v>
                </c:pt>
                <c:pt idx="21">
                  <c:v>5.5631250000000003</c:v>
                </c:pt>
                <c:pt idx="22">
                  <c:v>5.72</c:v>
                </c:pt>
                <c:pt idx="23">
                  <c:v>5.7250000000000014</c:v>
                </c:pt>
                <c:pt idx="24" formatCode="0.00">
                  <c:v>5.6543749999999999</c:v>
                </c:pt>
                <c:pt idx="25" formatCode="0.00">
                  <c:v>5.6800000000000006</c:v>
                </c:pt>
                <c:pt idx="26" formatCode="0.00">
                  <c:v>5.651250000000001</c:v>
                </c:pt>
                <c:pt idx="27" formatCode="0.00">
                  <c:v>5.6881249999999994</c:v>
                </c:pt>
                <c:pt idx="28" formatCode="0.00">
                  <c:v>5.625</c:v>
                </c:pt>
                <c:pt idx="29" formatCode="0.00">
                  <c:v>5.7218749999999998</c:v>
                </c:pt>
                <c:pt idx="30" formatCode="0.00">
                  <c:v>5.6449999999999996</c:v>
                </c:pt>
                <c:pt idx="31" formatCode="0.00">
                  <c:v>5.6618750000000002</c:v>
                </c:pt>
                <c:pt idx="32" formatCode="0.00">
                  <c:v>5.7387500000000005</c:v>
                </c:pt>
                <c:pt idx="33" formatCode="0.00">
                  <c:v>5.4293750000000003</c:v>
                </c:pt>
                <c:pt idx="34" formatCode="0.00">
                  <c:v>5.59</c:v>
                </c:pt>
                <c:pt idx="35" formatCode="0.00">
                  <c:v>5.59</c:v>
                </c:pt>
                <c:pt idx="36" formatCode="0.00">
                  <c:v>5.7450000000000001</c:v>
                </c:pt>
                <c:pt idx="37" formatCode="0.00">
                  <c:v>5.68</c:v>
                </c:pt>
                <c:pt idx="38" formatCode="0.00">
                  <c:v>5.7937500000000002</c:v>
                </c:pt>
                <c:pt idx="39" formatCode="0.00">
                  <c:v>5.8031249999999988</c:v>
                </c:pt>
                <c:pt idx="40" formatCode="0.00">
                  <c:v>5.6831250000000004</c:v>
                </c:pt>
                <c:pt idx="41" formatCode="0.00">
                  <c:v>7.3312500000000007</c:v>
                </c:pt>
              </c:numCache>
            </c:numRef>
          </c:val>
          <c:smooth val="0"/>
          <c:extLst>
            <c:ext xmlns:c16="http://schemas.microsoft.com/office/drawing/2014/chart" uri="{C3380CC4-5D6E-409C-BE32-E72D297353CC}">
              <c16:uniqueId val="{00000000-3242-4C33-A068-2D8C23E2714C}"/>
            </c:ext>
          </c:extLst>
        </c:ser>
        <c:ser>
          <c:idx val="5"/>
          <c:order val="5"/>
          <c:tx>
            <c:strRef>
              <c:f>Hoja1!$G$1</c:f>
              <c:strCache>
                <c:ptCount val="1"/>
                <c:pt idx="0">
                  <c:v>MEGATV</c:v>
                </c:pt>
              </c:strCache>
            </c:strRef>
          </c:tx>
          <c:spPr>
            <a:ln w="28575" cap="rnd">
              <a:solidFill>
                <a:schemeClr val="accent6"/>
              </a:solidFill>
              <a:round/>
            </a:ln>
            <a:effectLst/>
          </c:spPr>
          <c:marker>
            <c:symbol val="none"/>
          </c:marker>
          <c:cat>
            <c:numRef>
              <c:f>Hoja1!$A$2:$A$43</c:f>
              <c:numCache>
                <c:formatCode>mmm\-yy</c:formatCode>
                <c:ptCount val="42"/>
                <c:pt idx="0">
                  <c:v>44197</c:v>
                </c:pt>
                <c:pt idx="1">
                  <c:v>44228</c:v>
                </c:pt>
                <c:pt idx="2">
                  <c:v>44256</c:v>
                </c:pt>
                <c:pt idx="3">
                  <c:v>44287</c:v>
                </c:pt>
                <c:pt idx="4">
                  <c:v>44317</c:v>
                </c:pt>
                <c:pt idx="5">
                  <c:v>44348</c:v>
                </c:pt>
                <c:pt idx="6">
                  <c:v>44378</c:v>
                </c:pt>
                <c:pt idx="7">
                  <c:v>44409</c:v>
                </c:pt>
                <c:pt idx="8">
                  <c:v>44440</c:v>
                </c:pt>
                <c:pt idx="9">
                  <c:v>44470</c:v>
                </c:pt>
                <c:pt idx="10">
                  <c:v>44501</c:v>
                </c:pt>
                <c:pt idx="11">
                  <c:v>44531</c:v>
                </c:pt>
                <c:pt idx="12">
                  <c:v>44562</c:v>
                </c:pt>
                <c:pt idx="13">
                  <c:v>44593</c:v>
                </c:pt>
                <c:pt idx="14">
                  <c:v>44621</c:v>
                </c:pt>
                <c:pt idx="15">
                  <c:v>44652</c:v>
                </c:pt>
                <c:pt idx="16">
                  <c:v>44682</c:v>
                </c:pt>
                <c:pt idx="17">
                  <c:v>44713</c:v>
                </c:pt>
                <c:pt idx="18">
                  <c:v>44743</c:v>
                </c:pt>
                <c:pt idx="19">
                  <c:v>44774</c:v>
                </c:pt>
                <c:pt idx="20">
                  <c:v>44805</c:v>
                </c:pt>
                <c:pt idx="21">
                  <c:v>44835</c:v>
                </c:pt>
                <c:pt idx="22">
                  <c:v>44866</c:v>
                </c:pt>
                <c:pt idx="23">
                  <c:v>44896</c:v>
                </c:pt>
                <c:pt idx="24">
                  <c:v>44927</c:v>
                </c:pt>
                <c:pt idx="25">
                  <c:v>44958</c:v>
                </c:pt>
                <c:pt idx="26">
                  <c:v>44986</c:v>
                </c:pt>
                <c:pt idx="27">
                  <c:v>45017</c:v>
                </c:pt>
                <c:pt idx="28">
                  <c:v>45047</c:v>
                </c:pt>
                <c:pt idx="29">
                  <c:v>45078</c:v>
                </c:pt>
                <c:pt idx="30">
                  <c:v>45108</c:v>
                </c:pt>
                <c:pt idx="31">
                  <c:v>45139</c:v>
                </c:pt>
                <c:pt idx="32">
                  <c:v>45170</c:v>
                </c:pt>
                <c:pt idx="33">
                  <c:v>45200</c:v>
                </c:pt>
                <c:pt idx="34">
                  <c:v>45231</c:v>
                </c:pt>
                <c:pt idx="35">
                  <c:v>45261</c:v>
                </c:pt>
                <c:pt idx="36">
                  <c:v>45292</c:v>
                </c:pt>
                <c:pt idx="37">
                  <c:v>45323</c:v>
                </c:pt>
                <c:pt idx="38">
                  <c:v>45352</c:v>
                </c:pt>
                <c:pt idx="39">
                  <c:v>45383</c:v>
                </c:pt>
                <c:pt idx="40">
                  <c:v>45413</c:v>
                </c:pt>
                <c:pt idx="41">
                  <c:v>45444</c:v>
                </c:pt>
              </c:numCache>
            </c:numRef>
          </c:cat>
          <c:val>
            <c:numRef>
              <c:f>Hoja1!$G$2:$G$43</c:f>
              <c:numCache>
                <c:formatCode>_(* #,##0.00_);_(* \(#,##0.00\);_(* "-"??_);_(@_)</c:formatCode>
                <c:ptCount val="42"/>
                <c:pt idx="0">
                  <c:v>0.52312499999999995</c:v>
                </c:pt>
                <c:pt idx="1">
                  <c:v>0.51875000000000004</c:v>
                </c:pt>
                <c:pt idx="2">
                  <c:v>0.48499999999999999</c:v>
                </c:pt>
                <c:pt idx="3">
                  <c:v>0.49750000000000011</c:v>
                </c:pt>
                <c:pt idx="4">
                  <c:v>0.4325</c:v>
                </c:pt>
                <c:pt idx="5">
                  <c:v>0.45</c:v>
                </c:pt>
                <c:pt idx="6">
                  <c:v>0.43562499999999998</c:v>
                </c:pt>
                <c:pt idx="7">
                  <c:v>0.43437499999999996</c:v>
                </c:pt>
                <c:pt idx="8">
                  <c:v>0.43937500000000002</c:v>
                </c:pt>
                <c:pt idx="9">
                  <c:v>0.44625000000000004</c:v>
                </c:pt>
                <c:pt idx="10">
                  <c:v>0.44125000000000003</c:v>
                </c:pt>
                <c:pt idx="11">
                  <c:v>0.43062500000000004</c:v>
                </c:pt>
                <c:pt idx="12">
                  <c:v>0.43312499999999998</c:v>
                </c:pt>
                <c:pt idx="13">
                  <c:v>0.44812500000000005</c:v>
                </c:pt>
                <c:pt idx="14">
                  <c:v>0.43937499999999996</c:v>
                </c:pt>
                <c:pt idx="15">
                  <c:v>0.44187500000000002</c:v>
                </c:pt>
                <c:pt idx="16">
                  <c:v>0.46499999999999997</c:v>
                </c:pt>
                <c:pt idx="17">
                  <c:v>0.46937499999999999</c:v>
                </c:pt>
                <c:pt idx="18">
                  <c:v>0.46687499999999998</c:v>
                </c:pt>
                <c:pt idx="19">
                  <c:v>0.47250000000000009</c:v>
                </c:pt>
                <c:pt idx="20">
                  <c:v>0.46187500000000004</c:v>
                </c:pt>
                <c:pt idx="21">
                  <c:v>0.44937499999999997</c:v>
                </c:pt>
                <c:pt idx="22">
                  <c:v>0.45999999999999996</c:v>
                </c:pt>
                <c:pt idx="23">
                  <c:v>0.46499999999999997</c:v>
                </c:pt>
                <c:pt idx="24" formatCode="0.00">
                  <c:v>0.45125000000000004</c:v>
                </c:pt>
                <c:pt idx="25" formatCode="0.00">
                  <c:v>0.44625000000000004</c:v>
                </c:pt>
                <c:pt idx="26" formatCode="0.00">
                  <c:v>0.44750000000000001</c:v>
                </c:pt>
                <c:pt idx="27" formatCode="0.00">
                  <c:v>0.44374999999999998</c:v>
                </c:pt>
                <c:pt idx="28" formatCode="0.00">
                  <c:v>0.44499999999999995</c:v>
                </c:pt>
                <c:pt idx="29" formatCode="0.00">
                  <c:v>0.44875000000000004</c:v>
                </c:pt>
                <c:pt idx="30" formatCode="0.00">
                  <c:v>0.44937499999999997</c:v>
                </c:pt>
                <c:pt idx="31" formatCode="0.00">
                  <c:v>0.44875000000000004</c:v>
                </c:pt>
                <c:pt idx="32" formatCode="0.00">
                  <c:v>0.44687500000000002</c:v>
                </c:pt>
                <c:pt idx="33" formatCode="0.00">
                  <c:v>0.42499999999999999</c:v>
                </c:pt>
                <c:pt idx="34" formatCode="0.00">
                  <c:v>0.43937500000000007</c:v>
                </c:pt>
                <c:pt idx="35" formatCode="0.00">
                  <c:v>0.43937500000000007</c:v>
                </c:pt>
                <c:pt idx="36" formatCode="0.00">
                  <c:v>0.43000000000000005</c:v>
                </c:pt>
                <c:pt idx="37" formatCode="0.00">
                  <c:v>0.44937500000000002</c:v>
                </c:pt>
                <c:pt idx="38" formatCode="0.00">
                  <c:v>0.481875</c:v>
                </c:pt>
                <c:pt idx="39" formatCode="0.00">
                  <c:v>0.49375000000000008</c:v>
                </c:pt>
                <c:pt idx="40" formatCode="0.00">
                  <c:v>0.47562500000000002</c:v>
                </c:pt>
                <c:pt idx="41" formatCode="0.00">
                  <c:v>0.45750000000000002</c:v>
                </c:pt>
              </c:numCache>
            </c:numRef>
          </c:val>
          <c:smooth val="0"/>
          <c:extLst>
            <c:ext xmlns:c16="http://schemas.microsoft.com/office/drawing/2014/chart" uri="{C3380CC4-5D6E-409C-BE32-E72D297353CC}">
              <c16:uniqueId val="{00000001-3242-4C33-A068-2D8C23E2714C}"/>
            </c:ext>
          </c:extLst>
        </c:ser>
        <c:ser>
          <c:idx val="6"/>
          <c:order val="6"/>
          <c:tx>
            <c:strRef>
              <c:f>Hoja1!$H$1</c:f>
              <c:strCache>
                <c:ptCount val="1"/>
                <c:pt idx="0">
                  <c:v>12TV</c:v>
                </c:pt>
              </c:strCache>
            </c:strRef>
          </c:tx>
          <c:spPr>
            <a:ln w="28575" cap="rnd">
              <a:solidFill>
                <a:srgbClr val="CCFFCC"/>
              </a:solidFill>
              <a:round/>
            </a:ln>
            <a:effectLst/>
          </c:spPr>
          <c:marker>
            <c:symbol val="none"/>
          </c:marker>
          <c:cat>
            <c:numRef>
              <c:f>Hoja1!$A$2:$A$43</c:f>
              <c:numCache>
                <c:formatCode>mmm\-yy</c:formatCode>
                <c:ptCount val="42"/>
                <c:pt idx="0">
                  <c:v>44197</c:v>
                </c:pt>
                <c:pt idx="1">
                  <c:v>44228</c:v>
                </c:pt>
                <c:pt idx="2">
                  <c:v>44256</c:v>
                </c:pt>
                <c:pt idx="3">
                  <c:v>44287</c:v>
                </c:pt>
                <c:pt idx="4">
                  <c:v>44317</c:v>
                </c:pt>
                <c:pt idx="5">
                  <c:v>44348</c:v>
                </c:pt>
                <c:pt idx="6">
                  <c:v>44378</c:v>
                </c:pt>
                <c:pt idx="7">
                  <c:v>44409</c:v>
                </c:pt>
                <c:pt idx="8">
                  <c:v>44440</c:v>
                </c:pt>
                <c:pt idx="9">
                  <c:v>44470</c:v>
                </c:pt>
                <c:pt idx="10">
                  <c:v>44501</c:v>
                </c:pt>
                <c:pt idx="11">
                  <c:v>44531</c:v>
                </c:pt>
                <c:pt idx="12">
                  <c:v>44562</c:v>
                </c:pt>
                <c:pt idx="13">
                  <c:v>44593</c:v>
                </c:pt>
                <c:pt idx="14">
                  <c:v>44621</c:v>
                </c:pt>
                <c:pt idx="15">
                  <c:v>44652</c:v>
                </c:pt>
                <c:pt idx="16">
                  <c:v>44682</c:v>
                </c:pt>
                <c:pt idx="17">
                  <c:v>44713</c:v>
                </c:pt>
                <c:pt idx="18">
                  <c:v>44743</c:v>
                </c:pt>
                <c:pt idx="19">
                  <c:v>44774</c:v>
                </c:pt>
                <c:pt idx="20">
                  <c:v>44805</c:v>
                </c:pt>
                <c:pt idx="21">
                  <c:v>44835</c:v>
                </c:pt>
                <c:pt idx="22">
                  <c:v>44866</c:v>
                </c:pt>
                <c:pt idx="23">
                  <c:v>44896</c:v>
                </c:pt>
                <c:pt idx="24">
                  <c:v>44927</c:v>
                </c:pt>
                <c:pt idx="25">
                  <c:v>44958</c:v>
                </c:pt>
                <c:pt idx="26">
                  <c:v>44986</c:v>
                </c:pt>
                <c:pt idx="27">
                  <c:v>45017</c:v>
                </c:pt>
                <c:pt idx="28">
                  <c:v>45047</c:v>
                </c:pt>
                <c:pt idx="29">
                  <c:v>45078</c:v>
                </c:pt>
                <c:pt idx="30">
                  <c:v>45108</c:v>
                </c:pt>
                <c:pt idx="31">
                  <c:v>45139</c:v>
                </c:pt>
                <c:pt idx="32">
                  <c:v>45170</c:v>
                </c:pt>
                <c:pt idx="33">
                  <c:v>45200</c:v>
                </c:pt>
                <c:pt idx="34">
                  <c:v>45231</c:v>
                </c:pt>
                <c:pt idx="35">
                  <c:v>45261</c:v>
                </c:pt>
                <c:pt idx="36">
                  <c:v>45292</c:v>
                </c:pt>
                <c:pt idx="37">
                  <c:v>45323</c:v>
                </c:pt>
                <c:pt idx="38">
                  <c:v>45352</c:v>
                </c:pt>
                <c:pt idx="39">
                  <c:v>45383</c:v>
                </c:pt>
                <c:pt idx="40">
                  <c:v>45413</c:v>
                </c:pt>
                <c:pt idx="41">
                  <c:v>45444</c:v>
                </c:pt>
              </c:numCache>
            </c:numRef>
          </c:cat>
          <c:val>
            <c:numRef>
              <c:f>Hoja1!$H$2:$H$43</c:f>
              <c:numCache>
                <c:formatCode>_(* #,##0.00_);_(* \(#,##0.00\);_(* "-"??_);_(@_)</c:formatCode>
                <c:ptCount val="42"/>
                <c:pt idx="0">
                  <c:v>0.45437499999999997</c:v>
                </c:pt>
                <c:pt idx="1">
                  <c:v>0.46687500000000004</c:v>
                </c:pt>
                <c:pt idx="2">
                  <c:v>0.59249999999999992</c:v>
                </c:pt>
                <c:pt idx="3">
                  <c:v>0.40437499999999998</c:v>
                </c:pt>
                <c:pt idx="4">
                  <c:v>0.40437499999999998</c:v>
                </c:pt>
                <c:pt idx="5">
                  <c:v>0.40437499999999998</c:v>
                </c:pt>
                <c:pt idx="6">
                  <c:v>0.38312500000000005</c:v>
                </c:pt>
                <c:pt idx="7">
                  <c:v>0.4</c:v>
                </c:pt>
                <c:pt idx="8">
                  <c:v>0.39687499999999998</c:v>
                </c:pt>
                <c:pt idx="9">
                  <c:v>0.39812500000000001</c:v>
                </c:pt>
                <c:pt idx="10">
                  <c:v>0.39750000000000002</c:v>
                </c:pt>
                <c:pt idx="11">
                  <c:v>0.39624999999999999</c:v>
                </c:pt>
                <c:pt idx="12">
                  <c:v>0.39874999999999999</c:v>
                </c:pt>
                <c:pt idx="13">
                  <c:v>0.41375000000000006</c:v>
                </c:pt>
                <c:pt idx="14">
                  <c:v>0.3725</c:v>
                </c:pt>
                <c:pt idx="15">
                  <c:v>0.37875000000000003</c:v>
                </c:pt>
                <c:pt idx="16">
                  <c:v>0.38875000000000004</c:v>
                </c:pt>
                <c:pt idx="17">
                  <c:v>0.38812499999999994</c:v>
                </c:pt>
                <c:pt idx="18">
                  <c:v>0.38749999999999996</c:v>
                </c:pt>
                <c:pt idx="19">
                  <c:v>0.38812500000000005</c:v>
                </c:pt>
                <c:pt idx="20">
                  <c:v>0.39124999999999999</c:v>
                </c:pt>
                <c:pt idx="21">
                  <c:v>0.36874999999999997</c:v>
                </c:pt>
                <c:pt idx="22">
                  <c:v>0.38562500000000005</c:v>
                </c:pt>
                <c:pt idx="23">
                  <c:v>0.38749999999999996</c:v>
                </c:pt>
                <c:pt idx="24" formatCode="0.00">
                  <c:v>0.38687500000000002</c:v>
                </c:pt>
                <c:pt idx="25" formatCode="0.00">
                  <c:v>0.37062500000000009</c:v>
                </c:pt>
                <c:pt idx="26" formatCode="0.00">
                  <c:v>0.38437500000000002</c:v>
                </c:pt>
                <c:pt idx="27" formatCode="0.00">
                  <c:v>0.38687499999999997</c:v>
                </c:pt>
                <c:pt idx="28" formatCode="0.00">
                  <c:v>0.38124999999999992</c:v>
                </c:pt>
                <c:pt idx="29" formatCode="0.00">
                  <c:v>0.388125</c:v>
                </c:pt>
                <c:pt idx="30" formatCode="0.00">
                  <c:v>0.37687500000000002</c:v>
                </c:pt>
                <c:pt idx="31" formatCode="0.00">
                  <c:v>0.38625000000000004</c:v>
                </c:pt>
                <c:pt idx="32" formatCode="0.00">
                  <c:v>0.38187500000000002</c:v>
                </c:pt>
                <c:pt idx="33" formatCode="0.00">
                  <c:v>0.37187499999999996</c:v>
                </c:pt>
                <c:pt idx="34" formatCode="0.00">
                  <c:v>0.38062500000000005</c:v>
                </c:pt>
                <c:pt idx="35" formatCode="0.00">
                  <c:v>0.38062500000000005</c:v>
                </c:pt>
                <c:pt idx="36" formatCode="0.00">
                  <c:v>0.37750000000000006</c:v>
                </c:pt>
                <c:pt idx="37" formatCode="0.00">
                  <c:v>0.37562499999999999</c:v>
                </c:pt>
                <c:pt idx="38" formatCode="0.00">
                  <c:v>0.40875</c:v>
                </c:pt>
                <c:pt idx="39" formatCode="0.00">
                  <c:v>0.37687500000000002</c:v>
                </c:pt>
                <c:pt idx="40" formatCode="0.00">
                  <c:v>0.39500000000000002</c:v>
                </c:pt>
                <c:pt idx="41" formatCode="0.00">
                  <c:v>0.36937500000000001</c:v>
                </c:pt>
              </c:numCache>
            </c:numRef>
          </c:val>
          <c:smooth val="0"/>
          <c:extLst>
            <c:ext xmlns:c16="http://schemas.microsoft.com/office/drawing/2014/chart" uri="{C3380CC4-5D6E-409C-BE32-E72D297353CC}">
              <c16:uniqueId val="{00000002-3242-4C33-A068-2D8C23E2714C}"/>
            </c:ext>
          </c:extLst>
        </c:ser>
        <c:ser>
          <c:idx val="7"/>
          <c:order val="7"/>
          <c:tx>
            <c:strRef>
              <c:f>Hoja1!$I$1</c:f>
              <c:strCache>
                <c:ptCount val="1"/>
                <c:pt idx="0">
                  <c:v>CHOCOLATE TV</c:v>
                </c:pt>
              </c:strCache>
            </c:strRef>
          </c:tx>
          <c:spPr>
            <a:ln w="28575" cap="rnd">
              <a:solidFill>
                <a:schemeClr val="bg1">
                  <a:lumMod val="50000"/>
                </a:schemeClr>
              </a:solidFill>
              <a:round/>
            </a:ln>
            <a:effectLst/>
          </c:spPr>
          <c:marker>
            <c:symbol val="none"/>
          </c:marker>
          <c:cat>
            <c:numRef>
              <c:f>Hoja1!$A$2:$A$43</c:f>
              <c:numCache>
                <c:formatCode>mmm\-yy</c:formatCode>
                <c:ptCount val="42"/>
                <c:pt idx="0">
                  <c:v>44197</c:v>
                </c:pt>
                <c:pt idx="1">
                  <c:v>44228</c:v>
                </c:pt>
                <c:pt idx="2">
                  <c:v>44256</c:v>
                </c:pt>
                <c:pt idx="3">
                  <c:v>44287</c:v>
                </c:pt>
                <c:pt idx="4">
                  <c:v>44317</c:v>
                </c:pt>
                <c:pt idx="5">
                  <c:v>44348</c:v>
                </c:pt>
                <c:pt idx="6">
                  <c:v>44378</c:v>
                </c:pt>
                <c:pt idx="7">
                  <c:v>44409</c:v>
                </c:pt>
                <c:pt idx="8">
                  <c:v>44440</c:v>
                </c:pt>
                <c:pt idx="9">
                  <c:v>44470</c:v>
                </c:pt>
                <c:pt idx="10">
                  <c:v>44501</c:v>
                </c:pt>
                <c:pt idx="11">
                  <c:v>44531</c:v>
                </c:pt>
                <c:pt idx="12">
                  <c:v>44562</c:v>
                </c:pt>
                <c:pt idx="13">
                  <c:v>44593</c:v>
                </c:pt>
                <c:pt idx="14">
                  <c:v>44621</c:v>
                </c:pt>
                <c:pt idx="15">
                  <c:v>44652</c:v>
                </c:pt>
                <c:pt idx="16">
                  <c:v>44682</c:v>
                </c:pt>
                <c:pt idx="17">
                  <c:v>44713</c:v>
                </c:pt>
                <c:pt idx="18">
                  <c:v>44743</c:v>
                </c:pt>
                <c:pt idx="19">
                  <c:v>44774</c:v>
                </c:pt>
                <c:pt idx="20">
                  <c:v>44805</c:v>
                </c:pt>
                <c:pt idx="21">
                  <c:v>44835</c:v>
                </c:pt>
                <c:pt idx="22">
                  <c:v>44866</c:v>
                </c:pt>
                <c:pt idx="23">
                  <c:v>44896</c:v>
                </c:pt>
                <c:pt idx="24">
                  <c:v>44927</c:v>
                </c:pt>
                <c:pt idx="25">
                  <c:v>44958</c:v>
                </c:pt>
                <c:pt idx="26">
                  <c:v>44986</c:v>
                </c:pt>
                <c:pt idx="27">
                  <c:v>45017</c:v>
                </c:pt>
                <c:pt idx="28">
                  <c:v>45047</c:v>
                </c:pt>
                <c:pt idx="29">
                  <c:v>45078</c:v>
                </c:pt>
                <c:pt idx="30">
                  <c:v>45108</c:v>
                </c:pt>
                <c:pt idx="31">
                  <c:v>45139</c:v>
                </c:pt>
                <c:pt idx="32">
                  <c:v>45170</c:v>
                </c:pt>
                <c:pt idx="33">
                  <c:v>45200</c:v>
                </c:pt>
                <c:pt idx="34">
                  <c:v>45231</c:v>
                </c:pt>
                <c:pt idx="35">
                  <c:v>45261</c:v>
                </c:pt>
                <c:pt idx="36">
                  <c:v>45292</c:v>
                </c:pt>
                <c:pt idx="37">
                  <c:v>45323</c:v>
                </c:pt>
                <c:pt idx="38">
                  <c:v>45352</c:v>
                </c:pt>
                <c:pt idx="39">
                  <c:v>45383</c:v>
                </c:pt>
                <c:pt idx="40">
                  <c:v>45413</c:v>
                </c:pt>
                <c:pt idx="41">
                  <c:v>45444</c:v>
                </c:pt>
              </c:numCache>
            </c:numRef>
          </c:cat>
          <c:val>
            <c:numRef>
              <c:f>Hoja1!$I$2:$I$43</c:f>
              <c:numCache>
                <c:formatCode>_(* #,##0.00_);_(* \(#,##0.00\);_(* "-"??_);_(@_)</c:formatCode>
                <c:ptCount val="42"/>
                <c:pt idx="0">
                  <c:v>0.32999999999999996</c:v>
                </c:pt>
                <c:pt idx="1">
                  <c:v>0.33687500000000004</c:v>
                </c:pt>
                <c:pt idx="2">
                  <c:v>0.31187500000000001</c:v>
                </c:pt>
                <c:pt idx="3">
                  <c:v>0.32250000000000001</c:v>
                </c:pt>
                <c:pt idx="4">
                  <c:v>0.28312500000000007</c:v>
                </c:pt>
                <c:pt idx="5">
                  <c:v>0.28437499999999999</c:v>
                </c:pt>
                <c:pt idx="6">
                  <c:v>0.27750000000000002</c:v>
                </c:pt>
                <c:pt idx="7">
                  <c:v>0.28062499999999996</c:v>
                </c:pt>
                <c:pt idx="8">
                  <c:v>0.28500000000000003</c:v>
                </c:pt>
                <c:pt idx="9">
                  <c:v>0.27500000000000002</c:v>
                </c:pt>
                <c:pt idx="10">
                  <c:v>0.28625000000000006</c:v>
                </c:pt>
                <c:pt idx="11">
                  <c:v>0.24062500000000001</c:v>
                </c:pt>
                <c:pt idx="12">
                  <c:v>1.7400000000000002</c:v>
                </c:pt>
                <c:pt idx="13">
                  <c:v>0.11125</c:v>
                </c:pt>
                <c:pt idx="14">
                  <c:v>0.13625000000000001</c:v>
                </c:pt>
                <c:pt idx="15">
                  <c:v>0.14250000000000002</c:v>
                </c:pt>
                <c:pt idx="16">
                  <c:v>0</c:v>
                </c:pt>
                <c:pt idx="17">
                  <c:v>0</c:v>
                </c:pt>
                <c:pt idx="18">
                  <c:v>0</c:v>
                </c:pt>
                <c:pt idx="24" formatCode="0.00">
                  <c:v>4.7500000000000001E-2</c:v>
                </c:pt>
                <c:pt idx="25" formatCode="0.00">
                  <c:v>3.125E-2</c:v>
                </c:pt>
                <c:pt idx="26" formatCode="0.00">
                  <c:v>3.6875000000000005E-2</c:v>
                </c:pt>
                <c:pt idx="27" formatCode="0.00">
                  <c:v>2.7499999999999997E-2</c:v>
                </c:pt>
                <c:pt idx="28" formatCode="0.00">
                  <c:v>3.3750000000000002E-2</c:v>
                </c:pt>
                <c:pt idx="29" formatCode="0.00">
                  <c:v>2.5625000000000002E-2</c:v>
                </c:pt>
                <c:pt idx="30" formatCode="0.00">
                  <c:v>3.1250000000000007E-2</c:v>
                </c:pt>
                <c:pt idx="31" formatCode="0.00">
                  <c:v>1.6250000000000001E-2</c:v>
                </c:pt>
                <c:pt idx="32" formatCode="0.00">
                  <c:v>1.8125000000000002E-2</c:v>
                </c:pt>
                <c:pt idx="33" formatCode="0.00">
                  <c:v>2.5625000000000009E-2</c:v>
                </c:pt>
                <c:pt idx="34" formatCode="0.00">
                  <c:v>2.5000000000000001E-2</c:v>
                </c:pt>
                <c:pt idx="35" formatCode="0.00">
                  <c:v>2.5000000000000001E-2</c:v>
                </c:pt>
                <c:pt idx="36" formatCode="0.00">
                  <c:v>3.8750000000000007E-2</c:v>
                </c:pt>
                <c:pt idx="37" formatCode="0.00">
                  <c:v>3.1249999999999997E-2</c:v>
                </c:pt>
                <c:pt idx="38" formatCode="0.00">
                  <c:v>3.6875000000000005E-2</c:v>
                </c:pt>
                <c:pt idx="39" formatCode="0.00">
                  <c:v>3.3124999999999995E-2</c:v>
                </c:pt>
                <c:pt idx="40" formatCode="0.00">
                  <c:v>3.3125000000000002E-2</c:v>
                </c:pt>
                <c:pt idx="41" formatCode="0.00">
                  <c:v>3.3749999999999995E-2</c:v>
                </c:pt>
              </c:numCache>
            </c:numRef>
          </c:val>
          <c:smooth val="0"/>
          <c:extLst>
            <c:ext xmlns:c16="http://schemas.microsoft.com/office/drawing/2014/chart" uri="{C3380CC4-5D6E-409C-BE32-E72D297353CC}">
              <c16:uniqueId val="{00000003-3242-4C33-A068-2D8C23E2714C}"/>
            </c:ext>
          </c:extLst>
        </c:ser>
        <c:ser>
          <c:idx val="8"/>
          <c:order val="8"/>
          <c:tx>
            <c:strRef>
              <c:f>Hoja1!$J$1</c:f>
              <c:strCache>
                <c:ptCount val="1"/>
                <c:pt idx="0">
                  <c:v>HCH</c:v>
                </c:pt>
              </c:strCache>
            </c:strRef>
          </c:tx>
          <c:spPr>
            <a:ln w="28575" cap="rnd">
              <a:solidFill>
                <a:schemeClr val="accent6">
                  <a:lumMod val="50000"/>
                </a:schemeClr>
              </a:solidFill>
              <a:round/>
            </a:ln>
            <a:effectLst/>
          </c:spPr>
          <c:marker>
            <c:symbol val="none"/>
          </c:marker>
          <c:cat>
            <c:numRef>
              <c:f>Hoja1!$A$2:$A$43</c:f>
              <c:numCache>
                <c:formatCode>mmm\-yy</c:formatCode>
                <c:ptCount val="42"/>
                <c:pt idx="0">
                  <c:v>44197</c:v>
                </c:pt>
                <c:pt idx="1">
                  <c:v>44228</c:v>
                </c:pt>
                <c:pt idx="2">
                  <c:v>44256</c:v>
                </c:pt>
                <c:pt idx="3">
                  <c:v>44287</c:v>
                </c:pt>
                <c:pt idx="4">
                  <c:v>44317</c:v>
                </c:pt>
                <c:pt idx="5">
                  <c:v>44348</c:v>
                </c:pt>
                <c:pt idx="6">
                  <c:v>44378</c:v>
                </c:pt>
                <c:pt idx="7">
                  <c:v>44409</c:v>
                </c:pt>
                <c:pt idx="8">
                  <c:v>44440</c:v>
                </c:pt>
                <c:pt idx="9">
                  <c:v>44470</c:v>
                </c:pt>
                <c:pt idx="10">
                  <c:v>44501</c:v>
                </c:pt>
                <c:pt idx="11">
                  <c:v>44531</c:v>
                </c:pt>
                <c:pt idx="12">
                  <c:v>44562</c:v>
                </c:pt>
                <c:pt idx="13">
                  <c:v>44593</c:v>
                </c:pt>
                <c:pt idx="14">
                  <c:v>44621</c:v>
                </c:pt>
                <c:pt idx="15">
                  <c:v>44652</c:v>
                </c:pt>
                <c:pt idx="16">
                  <c:v>44682</c:v>
                </c:pt>
                <c:pt idx="17">
                  <c:v>44713</c:v>
                </c:pt>
                <c:pt idx="18">
                  <c:v>44743</c:v>
                </c:pt>
                <c:pt idx="19">
                  <c:v>44774</c:v>
                </c:pt>
                <c:pt idx="20">
                  <c:v>44805</c:v>
                </c:pt>
                <c:pt idx="21">
                  <c:v>44835</c:v>
                </c:pt>
                <c:pt idx="22">
                  <c:v>44866</c:v>
                </c:pt>
                <c:pt idx="23">
                  <c:v>44896</c:v>
                </c:pt>
                <c:pt idx="24">
                  <c:v>44927</c:v>
                </c:pt>
                <c:pt idx="25">
                  <c:v>44958</c:v>
                </c:pt>
                <c:pt idx="26">
                  <c:v>44986</c:v>
                </c:pt>
                <c:pt idx="27">
                  <c:v>45017</c:v>
                </c:pt>
                <c:pt idx="28">
                  <c:v>45047</c:v>
                </c:pt>
                <c:pt idx="29">
                  <c:v>45078</c:v>
                </c:pt>
                <c:pt idx="30">
                  <c:v>45108</c:v>
                </c:pt>
                <c:pt idx="31">
                  <c:v>45139</c:v>
                </c:pt>
                <c:pt idx="32">
                  <c:v>45170</c:v>
                </c:pt>
                <c:pt idx="33">
                  <c:v>45200</c:v>
                </c:pt>
                <c:pt idx="34">
                  <c:v>45231</c:v>
                </c:pt>
                <c:pt idx="35">
                  <c:v>45261</c:v>
                </c:pt>
                <c:pt idx="36">
                  <c:v>45292</c:v>
                </c:pt>
                <c:pt idx="37">
                  <c:v>45323</c:v>
                </c:pt>
                <c:pt idx="38">
                  <c:v>45352</c:v>
                </c:pt>
                <c:pt idx="39">
                  <c:v>45383</c:v>
                </c:pt>
                <c:pt idx="40">
                  <c:v>45413</c:v>
                </c:pt>
                <c:pt idx="41">
                  <c:v>45444</c:v>
                </c:pt>
              </c:numCache>
            </c:numRef>
          </c:cat>
          <c:val>
            <c:numRef>
              <c:f>Hoja1!$J$2:$J$43</c:f>
              <c:numCache>
                <c:formatCode>_(* #,##0.00_);_(* \(#,##0.00\);_(* "-"??_);_(@_)</c:formatCode>
                <c:ptCount val="42"/>
                <c:pt idx="0">
                  <c:v>9.6118749999999995</c:v>
                </c:pt>
                <c:pt idx="1">
                  <c:v>9.7762499999999992</c:v>
                </c:pt>
                <c:pt idx="2">
                  <c:v>9.1318750000000009</c:v>
                </c:pt>
                <c:pt idx="3">
                  <c:v>9.3412500000000005</c:v>
                </c:pt>
                <c:pt idx="4">
                  <c:v>8.3056249999999991</c:v>
                </c:pt>
                <c:pt idx="5">
                  <c:v>8.4899999999999984</c:v>
                </c:pt>
                <c:pt idx="6">
                  <c:v>8.1906249999999989</c:v>
                </c:pt>
                <c:pt idx="7">
                  <c:v>8.3112500000000011</c:v>
                </c:pt>
                <c:pt idx="8">
                  <c:v>8.2706250000000008</c:v>
                </c:pt>
                <c:pt idx="9">
                  <c:v>8.2375000000000007</c:v>
                </c:pt>
                <c:pt idx="10">
                  <c:v>9.7087500000000002</c:v>
                </c:pt>
                <c:pt idx="11">
                  <c:v>8.7024999999999988</c:v>
                </c:pt>
                <c:pt idx="12">
                  <c:v>8.8931250000000013</c:v>
                </c:pt>
                <c:pt idx="13">
                  <c:v>9.2087500000000002</c:v>
                </c:pt>
                <c:pt idx="14">
                  <c:v>8.5162500000000012</c:v>
                </c:pt>
                <c:pt idx="15">
                  <c:v>8.6468749999999996</c:v>
                </c:pt>
                <c:pt idx="16">
                  <c:v>8.7962500000000006</c:v>
                </c:pt>
                <c:pt idx="17">
                  <c:v>8.9137500000000003</c:v>
                </c:pt>
                <c:pt idx="18">
                  <c:v>8.8618749999999977</c:v>
                </c:pt>
                <c:pt idx="19">
                  <c:v>8.8731249999999999</c:v>
                </c:pt>
                <c:pt idx="20">
                  <c:v>8.8424999999999994</c:v>
                </c:pt>
                <c:pt idx="21">
                  <c:v>8.489374999999999</c:v>
                </c:pt>
                <c:pt idx="22">
                  <c:v>9.2962499999999988</c:v>
                </c:pt>
                <c:pt idx="23">
                  <c:v>8.9181249999999999</c:v>
                </c:pt>
                <c:pt idx="24" formatCode="0.00">
                  <c:v>8.9081250000000001</c:v>
                </c:pt>
                <c:pt idx="25" formatCode="0.00">
                  <c:v>8.5368750000000002</c:v>
                </c:pt>
                <c:pt idx="26" formatCode="0.00">
                  <c:v>8.7681250000000013</c:v>
                </c:pt>
                <c:pt idx="27" formatCode="0.00">
                  <c:v>8.6862499999999994</c:v>
                </c:pt>
                <c:pt idx="28" formatCode="0.00">
                  <c:v>8.6850000000000005</c:v>
                </c:pt>
                <c:pt idx="29" formatCode="0.00">
                  <c:v>8.708124999999999</c:v>
                </c:pt>
                <c:pt idx="30" formatCode="0.00">
                  <c:v>8.7106249999999985</c:v>
                </c:pt>
                <c:pt idx="31" formatCode="0.00">
                  <c:v>8.6950000000000003</c:v>
                </c:pt>
                <c:pt idx="32" formatCode="0.00">
                  <c:v>8.796875</c:v>
                </c:pt>
                <c:pt idx="33" formatCode="0.00">
                  <c:v>9.0062499999999996</c:v>
                </c:pt>
                <c:pt idx="34" formatCode="0.00">
                  <c:v>8.8112500000000011</c:v>
                </c:pt>
                <c:pt idx="35" formatCode="0.00">
                  <c:v>8.8112500000000011</c:v>
                </c:pt>
                <c:pt idx="36" formatCode="0.00">
                  <c:v>8.7325000000000017</c:v>
                </c:pt>
                <c:pt idx="37" formatCode="0.00">
                  <c:v>4.4625000000000004</c:v>
                </c:pt>
                <c:pt idx="38" formatCode="0.00">
                  <c:v>9.32</c:v>
                </c:pt>
                <c:pt idx="39" formatCode="0.00">
                  <c:v>9.4393749999999983</c:v>
                </c:pt>
                <c:pt idx="40" formatCode="0.00">
                  <c:v>9.0474999999999994</c:v>
                </c:pt>
                <c:pt idx="41" formatCode="0.00">
                  <c:v>8.775624999999998</c:v>
                </c:pt>
              </c:numCache>
            </c:numRef>
          </c:val>
          <c:smooth val="0"/>
          <c:extLst>
            <c:ext xmlns:c16="http://schemas.microsoft.com/office/drawing/2014/chart" uri="{C3380CC4-5D6E-409C-BE32-E72D297353CC}">
              <c16:uniqueId val="{00000004-3242-4C33-A068-2D8C23E2714C}"/>
            </c:ext>
          </c:extLst>
        </c:ser>
        <c:dLbls>
          <c:showLegendKey val="0"/>
          <c:showVal val="0"/>
          <c:showCatName val="0"/>
          <c:showSerName val="0"/>
          <c:showPercent val="0"/>
          <c:showBubbleSize val="0"/>
        </c:dLbls>
        <c:smooth val="0"/>
        <c:axId val="2136228376"/>
        <c:axId val="2136224696"/>
      </c:lineChart>
      <c:catAx>
        <c:axId val="2136228376"/>
        <c:scaling>
          <c:orientation val="minMax"/>
        </c:scaling>
        <c:delete val="0"/>
        <c:axPos val="b"/>
        <c:numFmt formatCode="mmm\-yy" sourceLinked="1"/>
        <c:majorTickMark val="none"/>
        <c:minorTickMark val="none"/>
        <c:tickLblPos val="nextTo"/>
        <c:spPr>
          <a:noFill/>
          <a:ln w="9525" cap="flat" cmpd="sng" algn="ctr">
            <a:solidFill>
              <a:schemeClr val="tx1">
                <a:lumMod val="15000"/>
                <a:lumOff val="85000"/>
              </a:schemeClr>
            </a:solidFill>
            <a:round/>
          </a:ln>
          <a:effectLst/>
        </c:spPr>
        <c:txPr>
          <a:bodyPr rot="-528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s-HN"/>
          </a:p>
        </c:txPr>
        <c:crossAx val="2136224696"/>
        <c:crosses val="autoZero"/>
        <c:auto val="0"/>
        <c:lblAlgn val="ctr"/>
        <c:lblOffset val="100"/>
        <c:noMultiLvlLbl val="1"/>
      </c:catAx>
      <c:valAx>
        <c:axId val="2136224696"/>
        <c:scaling>
          <c:orientation val="minMax"/>
        </c:scaling>
        <c:delete val="0"/>
        <c:axPos val="l"/>
        <c:majorGridlines>
          <c:spPr>
            <a:ln w="9525" cap="flat" cmpd="sng" algn="ctr">
              <a:solidFill>
                <a:schemeClr val="tx1">
                  <a:lumMod val="15000"/>
                  <a:lumOff val="85000"/>
                </a:schemeClr>
              </a:solidFill>
              <a:round/>
            </a:ln>
            <a:effectLst/>
          </c:spPr>
        </c:majorGridlines>
        <c:numFmt formatCode="_(* #,##0.00_);_(* \(#,##0.00\);_(* &quot;-&quot;??_);_(@_)"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s-HN"/>
          </a:p>
        </c:txPr>
        <c:crossAx val="2136228376"/>
        <c:crosses val="autoZero"/>
        <c:crossBetween val="between"/>
      </c:valAx>
      <c:spPr>
        <a:noFill/>
        <a:ln>
          <a:noFill/>
        </a:ln>
        <a:effectLst/>
      </c:spPr>
    </c:plotArea>
    <c:legend>
      <c:legendPos val="b"/>
      <c:layout>
        <c:manualLayout>
          <c:xMode val="edge"/>
          <c:yMode val="edge"/>
          <c:x val="2.5603108399198202E-2"/>
          <c:y val="0.85975804610819395"/>
          <c:w val="0.92739241967074004"/>
          <c:h val="0.14024195389180599"/>
        </c:manualLayout>
      </c:layout>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s-HN"/>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s-HN"/>
    </a:p>
  </c:txPr>
  <c:externalData r:id="rId1">
    <c:autoUpdate val="0"/>
  </c:externalData>
</c:chartSpace>
</file>

<file path=ppt/charts/chart1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Hoja1!$A$2</c:f>
              <c:strCache>
                <c:ptCount val="1"/>
                <c:pt idx="0">
                  <c:v>Early</c:v>
                </c:pt>
              </c:strCache>
            </c:strRef>
          </c:tx>
          <c:spPr>
            <a:solidFill>
              <a:schemeClr val="accent1"/>
            </a:solidFill>
            <a:ln>
              <a:noFill/>
            </a:ln>
            <a:effectLst/>
          </c:spPr>
          <c:invertIfNegative val="0"/>
          <c:cat>
            <c:strRef>
              <c:f>Hoja1!$B$1:$I$1</c:f>
              <c:strCache>
                <c:ptCount val="8"/>
                <c:pt idx="0">
                  <c:v>Canal 3</c:v>
                </c:pt>
                <c:pt idx="1">
                  <c:v>Canal 5</c:v>
                </c:pt>
                <c:pt idx="2">
                  <c:v>Canal 7</c:v>
                </c:pt>
                <c:pt idx="3">
                  <c:v>VTV</c:v>
                </c:pt>
                <c:pt idx="4">
                  <c:v>Canal 11</c:v>
                </c:pt>
                <c:pt idx="5">
                  <c:v>Mega TV</c:v>
                </c:pt>
                <c:pt idx="6">
                  <c:v>Canal 12</c:v>
                </c:pt>
                <c:pt idx="7">
                  <c:v>HCH</c:v>
                </c:pt>
              </c:strCache>
            </c:strRef>
          </c:cat>
          <c:val>
            <c:numRef>
              <c:f>Hoja1!$B$2:$I$2</c:f>
              <c:numCache>
                <c:formatCode>0.00</c:formatCode>
                <c:ptCount val="8"/>
                <c:pt idx="0">
                  <c:v>2.7144444444444442</c:v>
                </c:pt>
                <c:pt idx="1">
                  <c:v>10.44611111111111</c:v>
                </c:pt>
                <c:pt idx="2">
                  <c:v>1.5616666666666665</c:v>
                </c:pt>
                <c:pt idx="3">
                  <c:v>2.2933333333333334</c:v>
                </c:pt>
                <c:pt idx="4">
                  <c:v>3.4327777777777779</c:v>
                </c:pt>
                <c:pt idx="5">
                  <c:v>0.37888888888888889</c:v>
                </c:pt>
                <c:pt idx="6">
                  <c:v>0.3683333333333334</c:v>
                </c:pt>
                <c:pt idx="7">
                  <c:v>7.5311111111111115</c:v>
                </c:pt>
              </c:numCache>
            </c:numRef>
          </c:val>
          <c:extLst>
            <c:ext xmlns:c16="http://schemas.microsoft.com/office/drawing/2014/chart" uri="{C3380CC4-5D6E-409C-BE32-E72D297353CC}">
              <c16:uniqueId val="{00000000-852D-4359-B393-28D04BDD29F4}"/>
            </c:ext>
          </c:extLst>
        </c:ser>
        <c:ser>
          <c:idx val="1"/>
          <c:order val="1"/>
          <c:tx>
            <c:strRef>
              <c:f>Hoja1!$A$3</c:f>
              <c:strCache>
                <c:ptCount val="1"/>
                <c:pt idx="0">
                  <c:v>Day</c:v>
                </c:pt>
              </c:strCache>
            </c:strRef>
          </c:tx>
          <c:spPr>
            <a:solidFill>
              <a:schemeClr val="accent2"/>
            </a:solidFill>
            <a:ln>
              <a:noFill/>
            </a:ln>
            <a:effectLst/>
          </c:spPr>
          <c:invertIfNegative val="0"/>
          <c:cat>
            <c:strRef>
              <c:f>Hoja1!$B$1:$I$1</c:f>
              <c:strCache>
                <c:ptCount val="8"/>
                <c:pt idx="0">
                  <c:v>Canal 3</c:v>
                </c:pt>
                <c:pt idx="1">
                  <c:v>Canal 5</c:v>
                </c:pt>
                <c:pt idx="2">
                  <c:v>Canal 7</c:v>
                </c:pt>
                <c:pt idx="3">
                  <c:v>VTV</c:v>
                </c:pt>
                <c:pt idx="4">
                  <c:v>Canal 11</c:v>
                </c:pt>
                <c:pt idx="5">
                  <c:v>Mega TV</c:v>
                </c:pt>
                <c:pt idx="6">
                  <c:v>Canal 12</c:v>
                </c:pt>
                <c:pt idx="7">
                  <c:v>HCH</c:v>
                </c:pt>
              </c:strCache>
            </c:strRef>
          </c:cat>
          <c:val>
            <c:numRef>
              <c:f>Hoja1!$B$3:$I$3</c:f>
              <c:numCache>
                <c:formatCode>0.00</c:formatCode>
                <c:ptCount val="8"/>
                <c:pt idx="0">
                  <c:v>3.485740740740741</c:v>
                </c:pt>
                <c:pt idx="1">
                  <c:v>8.2966666666666669</c:v>
                </c:pt>
                <c:pt idx="2">
                  <c:v>3.6224074074074069</c:v>
                </c:pt>
                <c:pt idx="3">
                  <c:v>5.1781481481481482</c:v>
                </c:pt>
                <c:pt idx="4">
                  <c:v>5.817222222222223</c:v>
                </c:pt>
                <c:pt idx="5">
                  <c:v>0.28851851851851851</c:v>
                </c:pt>
                <c:pt idx="6">
                  <c:v>0.24148148148148152</c:v>
                </c:pt>
                <c:pt idx="7">
                  <c:v>10.297777777777776</c:v>
                </c:pt>
              </c:numCache>
            </c:numRef>
          </c:val>
          <c:extLst>
            <c:ext xmlns:c16="http://schemas.microsoft.com/office/drawing/2014/chart" uri="{C3380CC4-5D6E-409C-BE32-E72D297353CC}">
              <c16:uniqueId val="{00000001-852D-4359-B393-28D04BDD29F4}"/>
            </c:ext>
          </c:extLst>
        </c:ser>
        <c:ser>
          <c:idx val="2"/>
          <c:order val="2"/>
          <c:tx>
            <c:strRef>
              <c:f>Hoja1!$A$4</c:f>
              <c:strCache>
                <c:ptCount val="1"/>
                <c:pt idx="0">
                  <c:v>Prime</c:v>
                </c:pt>
              </c:strCache>
            </c:strRef>
          </c:tx>
          <c:spPr>
            <a:solidFill>
              <a:schemeClr val="accent3"/>
            </a:solidFill>
            <a:ln>
              <a:noFill/>
            </a:ln>
            <a:effectLst/>
          </c:spPr>
          <c:invertIfNegative val="0"/>
          <c:cat>
            <c:strRef>
              <c:f>Hoja1!$B$1:$I$1</c:f>
              <c:strCache>
                <c:ptCount val="8"/>
                <c:pt idx="0">
                  <c:v>Canal 3</c:v>
                </c:pt>
                <c:pt idx="1">
                  <c:v>Canal 5</c:v>
                </c:pt>
                <c:pt idx="2">
                  <c:v>Canal 7</c:v>
                </c:pt>
                <c:pt idx="3">
                  <c:v>VTV</c:v>
                </c:pt>
                <c:pt idx="4">
                  <c:v>Canal 11</c:v>
                </c:pt>
                <c:pt idx="5">
                  <c:v>Mega TV</c:v>
                </c:pt>
                <c:pt idx="6">
                  <c:v>Canal 12</c:v>
                </c:pt>
                <c:pt idx="7">
                  <c:v>HCH</c:v>
                </c:pt>
              </c:strCache>
            </c:strRef>
          </c:cat>
          <c:val>
            <c:numRef>
              <c:f>Hoja1!$B$4:$I$4</c:f>
              <c:numCache>
                <c:formatCode>0.00</c:formatCode>
                <c:ptCount val="8"/>
                <c:pt idx="0">
                  <c:v>4.9904166666666665</c:v>
                </c:pt>
                <c:pt idx="1">
                  <c:v>13.842499999999999</c:v>
                </c:pt>
                <c:pt idx="2">
                  <c:v>3.8520833333333333</c:v>
                </c:pt>
                <c:pt idx="3">
                  <c:v>4.4329166666666664</c:v>
                </c:pt>
                <c:pt idx="4">
                  <c:v>8.360833333333332</c:v>
                </c:pt>
                <c:pt idx="5">
                  <c:v>0.92541666666666655</c:v>
                </c:pt>
                <c:pt idx="6">
                  <c:v>0.71583333333333332</c:v>
                </c:pt>
                <c:pt idx="7">
                  <c:v>7.5895833333333336</c:v>
                </c:pt>
              </c:numCache>
            </c:numRef>
          </c:val>
          <c:extLst>
            <c:ext xmlns:c16="http://schemas.microsoft.com/office/drawing/2014/chart" uri="{C3380CC4-5D6E-409C-BE32-E72D297353CC}">
              <c16:uniqueId val="{00000002-852D-4359-B393-28D04BDD29F4}"/>
            </c:ext>
          </c:extLst>
        </c:ser>
        <c:dLbls>
          <c:showLegendKey val="0"/>
          <c:showVal val="0"/>
          <c:showCatName val="0"/>
          <c:showSerName val="0"/>
          <c:showPercent val="0"/>
          <c:showBubbleSize val="0"/>
        </c:dLbls>
        <c:gapWidth val="50"/>
        <c:overlap val="-27"/>
        <c:axId val="2136178728"/>
        <c:axId val="2136175016"/>
      </c:barChart>
      <c:catAx>
        <c:axId val="213617872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s-HN"/>
          </a:p>
        </c:txPr>
        <c:crossAx val="2136175016"/>
        <c:crosses val="autoZero"/>
        <c:auto val="1"/>
        <c:lblAlgn val="ctr"/>
        <c:lblOffset val="100"/>
        <c:noMultiLvlLbl val="0"/>
      </c:catAx>
      <c:valAx>
        <c:axId val="2136175016"/>
        <c:scaling>
          <c:orientation val="minMax"/>
        </c:scaling>
        <c:delete val="0"/>
        <c:axPos val="l"/>
        <c:majorGridlines>
          <c:spPr>
            <a:ln w="9525" cap="flat" cmpd="sng" algn="ctr">
              <a:solidFill>
                <a:schemeClr val="tx1">
                  <a:lumMod val="15000"/>
                  <a:lumOff val="85000"/>
                </a:schemeClr>
              </a:solidFill>
              <a:round/>
            </a:ln>
            <a:effectLst/>
          </c:spPr>
        </c:majorGridlines>
        <c:numFmt formatCode="0.00"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s-HN"/>
          </a:p>
        </c:txPr>
        <c:crossAx val="2136178728"/>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s-HN"/>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s-HN"/>
    </a:p>
  </c:txPr>
  <c:externalData r:id="rId1">
    <c:autoUpdate val="0"/>
  </c:externalData>
</c:chartSpace>
</file>

<file path=ppt/charts/chart1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tx>
            <c:strRef>
              <c:f>Hoja1!$B$1</c:f>
              <c:strCache>
                <c:ptCount val="1"/>
                <c:pt idx="0">
                  <c:v>Televicentro</c:v>
                </c:pt>
              </c:strCache>
            </c:strRef>
          </c:tx>
          <c:spPr>
            <a:ln w="28575" cap="rnd">
              <a:solidFill>
                <a:srgbClr val="FD3F81"/>
              </a:solidFill>
              <a:round/>
            </a:ln>
            <a:effectLst/>
          </c:spPr>
          <c:marker>
            <c:symbol val="none"/>
          </c:marker>
          <c:cat>
            <c:numRef>
              <c:f>Hoja1!$A$2:$A$43</c:f>
              <c:numCache>
                <c:formatCode>mmm\-yy</c:formatCode>
                <c:ptCount val="42"/>
                <c:pt idx="0">
                  <c:v>44197</c:v>
                </c:pt>
                <c:pt idx="1">
                  <c:v>44228</c:v>
                </c:pt>
                <c:pt idx="2">
                  <c:v>44256</c:v>
                </c:pt>
                <c:pt idx="3">
                  <c:v>44287</c:v>
                </c:pt>
                <c:pt idx="4">
                  <c:v>44317</c:v>
                </c:pt>
                <c:pt idx="5">
                  <c:v>44348</c:v>
                </c:pt>
                <c:pt idx="6">
                  <c:v>44378</c:v>
                </c:pt>
                <c:pt idx="7">
                  <c:v>44409</c:v>
                </c:pt>
                <c:pt idx="8">
                  <c:v>44440</c:v>
                </c:pt>
                <c:pt idx="9">
                  <c:v>44470</c:v>
                </c:pt>
                <c:pt idx="10">
                  <c:v>44501</c:v>
                </c:pt>
                <c:pt idx="11">
                  <c:v>44531</c:v>
                </c:pt>
                <c:pt idx="12">
                  <c:v>44562</c:v>
                </c:pt>
                <c:pt idx="13">
                  <c:v>44593</c:v>
                </c:pt>
                <c:pt idx="14">
                  <c:v>44621</c:v>
                </c:pt>
                <c:pt idx="15">
                  <c:v>44652</c:v>
                </c:pt>
                <c:pt idx="16">
                  <c:v>44682</c:v>
                </c:pt>
                <c:pt idx="17">
                  <c:v>44713</c:v>
                </c:pt>
                <c:pt idx="18">
                  <c:v>44743</c:v>
                </c:pt>
                <c:pt idx="19">
                  <c:v>44774</c:v>
                </c:pt>
                <c:pt idx="20">
                  <c:v>44805</c:v>
                </c:pt>
                <c:pt idx="21">
                  <c:v>44835</c:v>
                </c:pt>
                <c:pt idx="22">
                  <c:v>44866</c:v>
                </c:pt>
                <c:pt idx="23">
                  <c:v>44896</c:v>
                </c:pt>
                <c:pt idx="24">
                  <c:v>44927</c:v>
                </c:pt>
                <c:pt idx="25">
                  <c:v>44958</c:v>
                </c:pt>
                <c:pt idx="26">
                  <c:v>44986</c:v>
                </c:pt>
                <c:pt idx="27">
                  <c:v>45017</c:v>
                </c:pt>
                <c:pt idx="28">
                  <c:v>45047</c:v>
                </c:pt>
                <c:pt idx="29">
                  <c:v>45078</c:v>
                </c:pt>
                <c:pt idx="30">
                  <c:v>45108</c:v>
                </c:pt>
                <c:pt idx="31">
                  <c:v>45139</c:v>
                </c:pt>
                <c:pt idx="32">
                  <c:v>45170</c:v>
                </c:pt>
                <c:pt idx="33">
                  <c:v>45200</c:v>
                </c:pt>
                <c:pt idx="34">
                  <c:v>45231</c:v>
                </c:pt>
                <c:pt idx="35">
                  <c:v>45261</c:v>
                </c:pt>
                <c:pt idx="36">
                  <c:v>45292</c:v>
                </c:pt>
                <c:pt idx="37">
                  <c:v>45323</c:v>
                </c:pt>
                <c:pt idx="38">
                  <c:v>45352</c:v>
                </c:pt>
                <c:pt idx="39">
                  <c:v>45383</c:v>
                </c:pt>
                <c:pt idx="40">
                  <c:v>45413</c:v>
                </c:pt>
                <c:pt idx="41">
                  <c:v>45444</c:v>
                </c:pt>
              </c:numCache>
            </c:numRef>
          </c:cat>
          <c:val>
            <c:numRef>
              <c:f>Hoja1!$B$2:$B$43</c:f>
              <c:numCache>
                <c:formatCode>0.0</c:formatCode>
                <c:ptCount val="42"/>
                <c:pt idx="0">
                  <c:v>18.071250000000003</c:v>
                </c:pt>
                <c:pt idx="1">
                  <c:v>17.828125</c:v>
                </c:pt>
                <c:pt idx="2">
                  <c:v>16.858125000000001</c:v>
                </c:pt>
                <c:pt idx="3">
                  <c:v>17.469374999999999</c:v>
                </c:pt>
                <c:pt idx="4">
                  <c:v>18.258125000000003</c:v>
                </c:pt>
                <c:pt idx="5">
                  <c:v>18.095625000000002</c:v>
                </c:pt>
                <c:pt idx="6">
                  <c:v>16.401249999999997</c:v>
                </c:pt>
                <c:pt idx="7" formatCode="General">
                  <c:v>17.170000000000002</c:v>
                </c:pt>
                <c:pt idx="8" formatCode="General">
                  <c:v>16.940000000000001</c:v>
                </c:pt>
                <c:pt idx="9" formatCode="General">
                  <c:v>16.78</c:v>
                </c:pt>
                <c:pt idx="10" formatCode="General">
                  <c:v>17.47</c:v>
                </c:pt>
                <c:pt idx="11" formatCode="General">
                  <c:v>17.47</c:v>
                </c:pt>
                <c:pt idx="12">
                  <c:v>16.86375</c:v>
                </c:pt>
                <c:pt idx="13">
                  <c:v>17.178124999999998</c:v>
                </c:pt>
                <c:pt idx="14">
                  <c:v>15.026250000000001</c:v>
                </c:pt>
                <c:pt idx="15">
                  <c:v>15.388749999999998</c:v>
                </c:pt>
                <c:pt idx="16">
                  <c:v>14.978125000000002</c:v>
                </c:pt>
                <c:pt idx="17">
                  <c:v>15.092500000000001</c:v>
                </c:pt>
                <c:pt idx="18">
                  <c:v>14.975624999999999</c:v>
                </c:pt>
                <c:pt idx="19">
                  <c:v>14.979374999999997</c:v>
                </c:pt>
                <c:pt idx="20">
                  <c:v>14.981874999999999</c:v>
                </c:pt>
                <c:pt idx="21">
                  <c:v>14.336874999999997</c:v>
                </c:pt>
                <c:pt idx="22">
                  <c:v>15.985625000000001</c:v>
                </c:pt>
                <c:pt idx="23">
                  <c:v>23.749375000000001</c:v>
                </c:pt>
                <c:pt idx="24">
                  <c:v>15.167500000000002</c:v>
                </c:pt>
                <c:pt idx="25">
                  <c:v>14.946250000000001</c:v>
                </c:pt>
                <c:pt idx="26">
                  <c:v>15.048124999999999</c:v>
                </c:pt>
                <c:pt idx="27">
                  <c:v>14.981875</c:v>
                </c:pt>
                <c:pt idx="28">
                  <c:v>15.266874999999999</c:v>
                </c:pt>
                <c:pt idx="29">
                  <c:v>14.904375</c:v>
                </c:pt>
                <c:pt idx="30">
                  <c:v>15.063125000000001</c:v>
                </c:pt>
                <c:pt idx="31">
                  <c:v>14.846875000000001</c:v>
                </c:pt>
                <c:pt idx="32">
                  <c:v>15.045625000000003</c:v>
                </c:pt>
                <c:pt idx="33">
                  <c:v>16.22</c:v>
                </c:pt>
                <c:pt idx="34">
                  <c:v>15.471249999999996</c:v>
                </c:pt>
                <c:pt idx="35">
                  <c:v>15.166874999999999</c:v>
                </c:pt>
                <c:pt idx="36">
                  <c:v>15.159374999999999</c:v>
                </c:pt>
                <c:pt idx="37">
                  <c:v>15.11</c:v>
                </c:pt>
                <c:pt idx="38">
                  <c:v>15.645000000000001</c:v>
                </c:pt>
                <c:pt idx="39">
                  <c:v>15.387500000000003</c:v>
                </c:pt>
                <c:pt idx="40">
                  <c:v>15.512499999999998</c:v>
                </c:pt>
                <c:pt idx="41">
                  <c:v>15.19</c:v>
                </c:pt>
              </c:numCache>
            </c:numRef>
          </c:val>
          <c:smooth val="0"/>
          <c:extLst>
            <c:ext xmlns:c16="http://schemas.microsoft.com/office/drawing/2014/chart" uri="{C3380CC4-5D6E-409C-BE32-E72D297353CC}">
              <c16:uniqueId val="{00000000-3970-4496-9A5C-B8EF8F643D8C}"/>
            </c:ext>
          </c:extLst>
        </c:ser>
        <c:ser>
          <c:idx val="1"/>
          <c:order val="1"/>
          <c:tx>
            <c:strRef>
              <c:f>Hoja1!$C$1</c:f>
              <c:strCache>
                <c:ptCount val="1"/>
                <c:pt idx="0">
                  <c:v>Rmedia</c:v>
                </c:pt>
              </c:strCache>
            </c:strRef>
          </c:tx>
          <c:spPr>
            <a:ln w="28575" cap="rnd">
              <a:solidFill>
                <a:schemeClr val="accent2"/>
              </a:solidFill>
              <a:round/>
            </a:ln>
            <a:effectLst/>
          </c:spPr>
          <c:marker>
            <c:symbol val="none"/>
          </c:marker>
          <c:cat>
            <c:numRef>
              <c:f>Hoja1!$A$2:$A$43</c:f>
              <c:numCache>
                <c:formatCode>mmm\-yy</c:formatCode>
                <c:ptCount val="42"/>
                <c:pt idx="0">
                  <c:v>44197</c:v>
                </c:pt>
                <c:pt idx="1">
                  <c:v>44228</c:v>
                </c:pt>
                <c:pt idx="2">
                  <c:v>44256</c:v>
                </c:pt>
                <c:pt idx="3">
                  <c:v>44287</c:v>
                </c:pt>
                <c:pt idx="4">
                  <c:v>44317</c:v>
                </c:pt>
                <c:pt idx="5">
                  <c:v>44348</c:v>
                </c:pt>
                <c:pt idx="6">
                  <c:v>44378</c:v>
                </c:pt>
                <c:pt idx="7">
                  <c:v>44409</c:v>
                </c:pt>
                <c:pt idx="8">
                  <c:v>44440</c:v>
                </c:pt>
                <c:pt idx="9">
                  <c:v>44470</c:v>
                </c:pt>
                <c:pt idx="10">
                  <c:v>44501</c:v>
                </c:pt>
                <c:pt idx="11">
                  <c:v>44531</c:v>
                </c:pt>
                <c:pt idx="12">
                  <c:v>44562</c:v>
                </c:pt>
                <c:pt idx="13">
                  <c:v>44593</c:v>
                </c:pt>
                <c:pt idx="14">
                  <c:v>44621</c:v>
                </c:pt>
                <c:pt idx="15">
                  <c:v>44652</c:v>
                </c:pt>
                <c:pt idx="16">
                  <c:v>44682</c:v>
                </c:pt>
                <c:pt idx="17">
                  <c:v>44713</c:v>
                </c:pt>
                <c:pt idx="18">
                  <c:v>44743</c:v>
                </c:pt>
                <c:pt idx="19">
                  <c:v>44774</c:v>
                </c:pt>
                <c:pt idx="20">
                  <c:v>44805</c:v>
                </c:pt>
                <c:pt idx="21">
                  <c:v>44835</c:v>
                </c:pt>
                <c:pt idx="22">
                  <c:v>44866</c:v>
                </c:pt>
                <c:pt idx="23">
                  <c:v>44896</c:v>
                </c:pt>
                <c:pt idx="24">
                  <c:v>44927</c:v>
                </c:pt>
                <c:pt idx="25">
                  <c:v>44958</c:v>
                </c:pt>
                <c:pt idx="26">
                  <c:v>44986</c:v>
                </c:pt>
                <c:pt idx="27">
                  <c:v>45017</c:v>
                </c:pt>
                <c:pt idx="28">
                  <c:v>45047</c:v>
                </c:pt>
                <c:pt idx="29">
                  <c:v>45078</c:v>
                </c:pt>
                <c:pt idx="30">
                  <c:v>45108</c:v>
                </c:pt>
                <c:pt idx="31">
                  <c:v>45139</c:v>
                </c:pt>
                <c:pt idx="32">
                  <c:v>45170</c:v>
                </c:pt>
                <c:pt idx="33">
                  <c:v>45200</c:v>
                </c:pt>
                <c:pt idx="34">
                  <c:v>45231</c:v>
                </c:pt>
                <c:pt idx="35">
                  <c:v>45261</c:v>
                </c:pt>
                <c:pt idx="36">
                  <c:v>45292</c:v>
                </c:pt>
                <c:pt idx="37">
                  <c:v>45323</c:v>
                </c:pt>
                <c:pt idx="38">
                  <c:v>45352</c:v>
                </c:pt>
                <c:pt idx="39">
                  <c:v>45383</c:v>
                </c:pt>
                <c:pt idx="40">
                  <c:v>45413</c:v>
                </c:pt>
                <c:pt idx="41">
                  <c:v>45444</c:v>
                </c:pt>
              </c:numCache>
            </c:numRef>
          </c:cat>
          <c:val>
            <c:numRef>
              <c:f>Hoja1!$C$2:$C$43</c:f>
              <c:numCache>
                <c:formatCode>0.0</c:formatCode>
                <c:ptCount val="42"/>
                <c:pt idx="0">
                  <c:v>5.0531250000000005</c:v>
                </c:pt>
                <c:pt idx="1">
                  <c:v>5.0618750000000006</c:v>
                </c:pt>
                <c:pt idx="2">
                  <c:v>4.885625000000001</c:v>
                </c:pt>
                <c:pt idx="3">
                  <c:v>10.435625000000002</c:v>
                </c:pt>
                <c:pt idx="4">
                  <c:v>9.5737499999999986</c:v>
                </c:pt>
                <c:pt idx="5">
                  <c:v>6.7087499999999993</c:v>
                </c:pt>
                <c:pt idx="6">
                  <c:v>6.1743749999999995</c:v>
                </c:pt>
                <c:pt idx="7" formatCode="General">
                  <c:v>6.17</c:v>
                </c:pt>
                <c:pt idx="8" formatCode="General">
                  <c:v>6</c:v>
                </c:pt>
                <c:pt idx="9" formatCode="General">
                  <c:v>5.8</c:v>
                </c:pt>
                <c:pt idx="10" formatCode="General">
                  <c:v>5.2</c:v>
                </c:pt>
                <c:pt idx="11" formatCode="General">
                  <c:v>5.2</c:v>
                </c:pt>
                <c:pt idx="12">
                  <c:v>5.5362499999999999</c:v>
                </c:pt>
                <c:pt idx="13">
                  <c:v>5.5387500000000003</c:v>
                </c:pt>
                <c:pt idx="14">
                  <c:v>4.9600000000000009</c:v>
                </c:pt>
                <c:pt idx="15">
                  <c:v>5.1049999999999995</c:v>
                </c:pt>
                <c:pt idx="16">
                  <c:v>5.1037499999999998</c:v>
                </c:pt>
                <c:pt idx="17">
                  <c:v>5.2168749999999999</c:v>
                </c:pt>
                <c:pt idx="18">
                  <c:v>5.1637500000000003</c:v>
                </c:pt>
                <c:pt idx="19">
                  <c:v>5.203125</c:v>
                </c:pt>
                <c:pt idx="20">
                  <c:v>5.1749999999999998</c:v>
                </c:pt>
                <c:pt idx="21">
                  <c:v>4.9012500000000001</c:v>
                </c:pt>
                <c:pt idx="22">
                  <c:v>5.1743750000000013</c:v>
                </c:pt>
                <c:pt idx="23">
                  <c:v>5.0918750000000008</c:v>
                </c:pt>
                <c:pt idx="24">
                  <c:v>5.104375000000001</c:v>
                </c:pt>
                <c:pt idx="25">
                  <c:v>5.1106250000000006</c:v>
                </c:pt>
                <c:pt idx="26">
                  <c:v>5.0987499999999999</c:v>
                </c:pt>
                <c:pt idx="27">
                  <c:v>5.1312499999999996</c:v>
                </c:pt>
                <c:pt idx="28">
                  <c:v>5.0575000000000001</c:v>
                </c:pt>
                <c:pt idx="29">
                  <c:v>5.1256249999999994</c:v>
                </c:pt>
                <c:pt idx="30">
                  <c:v>5.0674999999999999</c:v>
                </c:pt>
                <c:pt idx="31">
                  <c:v>5.0837500000000002</c:v>
                </c:pt>
                <c:pt idx="32">
                  <c:v>5.120000000000001</c:v>
                </c:pt>
                <c:pt idx="33">
                  <c:v>4.8493750000000002</c:v>
                </c:pt>
                <c:pt idx="34">
                  <c:v>5.0281250000000002</c:v>
                </c:pt>
                <c:pt idx="35">
                  <c:v>5.0662499999999993</c:v>
                </c:pt>
                <c:pt idx="36">
                  <c:v>5.18</c:v>
                </c:pt>
                <c:pt idx="37">
                  <c:v>5.1143749999999999</c:v>
                </c:pt>
                <c:pt idx="38">
                  <c:v>5.3668750000000003</c:v>
                </c:pt>
                <c:pt idx="39">
                  <c:v>5.3150250000000003</c:v>
                </c:pt>
                <c:pt idx="40">
                  <c:v>5.2887499999999994</c:v>
                </c:pt>
                <c:pt idx="41">
                  <c:v>7.1018750000000015</c:v>
                </c:pt>
              </c:numCache>
            </c:numRef>
          </c:val>
          <c:smooth val="0"/>
          <c:extLst>
            <c:ext xmlns:c16="http://schemas.microsoft.com/office/drawing/2014/chart" uri="{C3380CC4-5D6E-409C-BE32-E72D297353CC}">
              <c16:uniqueId val="{00000001-3970-4496-9A5C-B8EF8F643D8C}"/>
            </c:ext>
          </c:extLst>
        </c:ser>
        <c:ser>
          <c:idx val="2"/>
          <c:order val="2"/>
          <c:tx>
            <c:strRef>
              <c:f>Hoja1!$D$1</c:f>
              <c:strCache>
                <c:ptCount val="1"/>
                <c:pt idx="0">
                  <c:v>Albavisión </c:v>
                </c:pt>
              </c:strCache>
            </c:strRef>
          </c:tx>
          <c:spPr>
            <a:ln w="28575" cap="rnd">
              <a:solidFill>
                <a:schemeClr val="accent3"/>
              </a:solidFill>
              <a:round/>
            </a:ln>
            <a:effectLst/>
          </c:spPr>
          <c:marker>
            <c:symbol val="none"/>
          </c:marker>
          <c:cat>
            <c:numRef>
              <c:f>Hoja1!$A$2:$A$43</c:f>
              <c:numCache>
                <c:formatCode>mmm\-yy</c:formatCode>
                <c:ptCount val="42"/>
                <c:pt idx="0">
                  <c:v>44197</c:v>
                </c:pt>
                <c:pt idx="1">
                  <c:v>44228</c:v>
                </c:pt>
                <c:pt idx="2">
                  <c:v>44256</c:v>
                </c:pt>
                <c:pt idx="3">
                  <c:v>44287</c:v>
                </c:pt>
                <c:pt idx="4">
                  <c:v>44317</c:v>
                </c:pt>
                <c:pt idx="5">
                  <c:v>44348</c:v>
                </c:pt>
                <c:pt idx="6">
                  <c:v>44378</c:v>
                </c:pt>
                <c:pt idx="7">
                  <c:v>44409</c:v>
                </c:pt>
                <c:pt idx="8">
                  <c:v>44440</c:v>
                </c:pt>
                <c:pt idx="9">
                  <c:v>44470</c:v>
                </c:pt>
                <c:pt idx="10">
                  <c:v>44501</c:v>
                </c:pt>
                <c:pt idx="11">
                  <c:v>44531</c:v>
                </c:pt>
                <c:pt idx="12">
                  <c:v>44562</c:v>
                </c:pt>
                <c:pt idx="13">
                  <c:v>44593</c:v>
                </c:pt>
                <c:pt idx="14">
                  <c:v>44621</c:v>
                </c:pt>
                <c:pt idx="15">
                  <c:v>44652</c:v>
                </c:pt>
                <c:pt idx="16">
                  <c:v>44682</c:v>
                </c:pt>
                <c:pt idx="17">
                  <c:v>44713</c:v>
                </c:pt>
                <c:pt idx="18">
                  <c:v>44743</c:v>
                </c:pt>
                <c:pt idx="19">
                  <c:v>44774</c:v>
                </c:pt>
                <c:pt idx="20">
                  <c:v>44805</c:v>
                </c:pt>
                <c:pt idx="21">
                  <c:v>44835</c:v>
                </c:pt>
                <c:pt idx="22">
                  <c:v>44866</c:v>
                </c:pt>
                <c:pt idx="23">
                  <c:v>44896</c:v>
                </c:pt>
                <c:pt idx="24">
                  <c:v>44927</c:v>
                </c:pt>
                <c:pt idx="25">
                  <c:v>44958</c:v>
                </c:pt>
                <c:pt idx="26">
                  <c:v>44986</c:v>
                </c:pt>
                <c:pt idx="27">
                  <c:v>45017</c:v>
                </c:pt>
                <c:pt idx="28">
                  <c:v>45047</c:v>
                </c:pt>
                <c:pt idx="29">
                  <c:v>45078</c:v>
                </c:pt>
                <c:pt idx="30">
                  <c:v>45108</c:v>
                </c:pt>
                <c:pt idx="31">
                  <c:v>45139</c:v>
                </c:pt>
                <c:pt idx="32">
                  <c:v>45170</c:v>
                </c:pt>
                <c:pt idx="33">
                  <c:v>45200</c:v>
                </c:pt>
                <c:pt idx="34">
                  <c:v>45231</c:v>
                </c:pt>
                <c:pt idx="35">
                  <c:v>45261</c:v>
                </c:pt>
                <c:pt idx="36">
                  <c:v>45292</c:v>
                </c:pt>
                <c:pt idx="37">
                  <c:v>45323</c:v>
                </c:pt>
                <c:pt idx="38">
                  <c:v>45352</c:v>
                </c:pt>
                <c:pt idx="39">
                  <c:v>45383</c:v>
                </c:pt>
                <c:pt idx="40">
                  <c:v>45413</c:v>
                </c:pt>
                <c:pt idx="41">
                  <c:v>45444</c:v>
                </c:pt>
              </c:numCache>
            </c:numRef>
          </c:cat>
          <c:val>
            <c:numRef>
              <c:f>Hoja1!$D$2:$D$43</c:f>
              <c:numCache>
                <c:formatCode>0.0</c:formatCode>
                <c:ptCount val="42"/>
                <c:pt idx="0">
                  <c:v>4.9118749999999993</c:v>
                </c:pt>
                <c:pt idx="1">
                  <c:v>5.0012500000000006</c:v>
                </c:pt>
                <c:pt idx="2">
                  <c:v>4.6881249999999994</c:v>
                </c:pt>
                <c:pt idx="3">
                  <c:v>4.8514583333333325</c:v>
                </c:pt>
                <c:pt idx="4">
                  <c:v>4.2662499999999994</c:v>
                </c:pt>
                <c:pt idx="5">
                  <c:v>4.3106249999999999</c:v>
                </c:pt>
                <c:pt idx="6">
                  <c:v>4.1018750000000006</c:v>
                </c:pt>
                <c:pt idx="7" formatCode="General">
                  <c:v>3.7</c:v>
                </c:pt>
                <c:pt idx="8" formatCode="General">
                  <c:v>3.7</c:v>
                </c:pt>
                <c:pt idx="9" formatCode="General">
                  <c:v>3.7</c:v>
                </c:pt>
                <c:pt idx="10" formatCode="General">
                  <c:v>4.3</c:v>
                </c:pt>
                <c:pt idx="11" formatCode="General">
                  <c:v>4.3</c:v>
                </c:pt>
                <c:pt idx="12">
                  <c:v>5.8975000000000009</c:v>
                </c:pt>
                <c:pt idx="13">
                  <c:v>5.56</c:v>
                </c:pt>
                <c:pt idx="14">
                  <c:v>4.92875</c:v>
                </c:pt>
                <c:pt idx="15">
                  <c:v>5.0124999999999993</c:v>
                </c:pt>
                <c:pt idx="16">
                  <c:v>4.9631249999999998</c:v>
                </c:pt>
                <c:pt idx="17">
                  <c:v>4.9824999999999999</c:v>
                </c:pt>
                <c:pt idx="18">
                  <c:v>4.9418749999999996</c:v>
                </c:pt>
                <c:pt idx="19">
                  <c:v>4.972500000000001</c:v>
                </c:pt>
                <c:pt idx="20">
                  <c:v>4.975625</c:v>
                </c:pt>
                <c:pt idx="21">
                  <c:v>4.7512500000000006</c:v>
                </c:pt>
                <c:pt idx="22">
                  <c:v>4.7418750000000003</c:v>
                </c:pt>
                <c:pt idx="23">
                  <c:v>4.8556249999999999</c:v>
                </c:pt>
                <c:pt idx="24">
                  <c:v>4.7750000000000004</c:v>
                </c:pt>
                <c:pt idx="25">
                  <c:v>4.7481249999999999</c:v>
                </c:pt>
                <c:pt idx="26">
                  <c:v>4.7643750000000002</c:v>
                </c:pt>
                <c:pt idx="27">
                  <c:v>4.7612500000000004</c:v>
                </c:pt>
                <c:pt idx="28">
                  <c:v>4.7206250000000001</c:v>
                </c:pt>
                <c:pt idx="29">
                  <c:v>4.7618749999999999</c:v>
                </c:pt>
                <c:pt idx="30">
                  <c:v>4.71</c:v>
                </c:pt>
                <c:pt idx="31">
                  <c:v>4.8012500000000014</c:v>
                </c:pt>
                <c:pt idx="32">
                  <c:v>4.8268750000000011</c:v>
                </c:pt>
                <c:pt idx="33">
                  <c:v>4.585</c:v>
                </c:pt>
                <c:pt idx="34">
                  <c:v>4.7225000000000001</c:v>
                </c:pt>
                <c:pt idx="35">
                  <c:v>4.8075000000000001</c:v>
                </c:pt>
                <c:pt idx="36">
                  <c:v>4.7781250000000002</c:v>
                </c:pt>
                <c:pt idx="37">
                  <c:v>4.7943749999999996</c:v>
                </c:pt>
                <c:pt idx="38">
                  <c:v>5.0068749999999991</c:v>
                </c:pt>
                <c:pt idx="39">
                  <c:v>4.8706249999999995</c:v>
                </c:pt>
                <c:pt idx="40">
                  <c:v>4.9293749999999994</c:v>
                </c:pt>
                <c:pt idx="41">
                  <c:v>4.6887499999999998</c:v>
                </c:pt>
              </c:numCache>
            </c:numRef>
          </c:val>
          <c:smooth val="0"/>
          <c:extLst>
            <c:ext xmlns:c16="http://schemas.microsoft.com/office/drawing/2014/chart" uri="{C3380CC4-5D6E-409C-BE32-E72D297353CC}">
              <c16:uniqueId val="{00000002-3970-4496-9A5C-B8EF8F643D8C}"/>
            </c:ext>
          </c:extLst>
        </c:ser>
        <c:ser>
          <c:idx val="3"/>
          <c:order val="3"/>
          <c:tx>
            <c:strRef>
              <c:f>Hoja1!$E$1</c:f>
              <c:strCache>
                <c:ptCount val="1"/>
                <c:pt idx="0">
                  <c:v>HCH</c:v>
                </c:pt>
              </c:strCache>
            </c:strRef>
          </c:tx>
          <c:spPr>
            <a:ln w="28575" cap="rnd">
              <a:solidFill>
                <a:schemeClr val="accent6">
                  <a:lumMod val="50000"/>
                </a:schemeClr>
              </a:solidFill>
              <a:round/>
            </a:ln>
            <a:effectLst/>
          </c:spPr>
          <c:marker>
            <c:symbol val="none"/>
          </c:marker>
          <c:cat>
            <c:numRef>
              <c:f>Hoja1!$A$2:$A$43</c:f>
              <c:numCache>
                <c:formatCode>mmm\-yy</c:formatCode>
                <c:ptCount val="42"/>
                <c:pt idx="0">
                  <c:v>44197</c:v>
                </c:pt>
                <c:pt idx="1">
                  <c:v>44228</c:v>
                </c:pt>
                <c:pt idx="2">
                  <c:v>44256</c:v>
                </c:pt>
                <c:pt idx="3">
                  <c:v>44287</c:v>
                </c:pt>
                <c:pt idx="4">
                  <c:v>44317</c:v>
                </c:pt>
                <c:pt idx="5">
                  <c:v>44348</c:v>
                </c:pt>
                <c:pt idx="6">
                  <c:v>44378</c:v>
                </c:pt>
                <c:pt idx="7">
                  <c:v>44409</c:v>
                </c:pt>
                <c:pt idx="8">
                  <c:v>44440</c:v>
                </c:pt>
                <c:pt idx="9">
                  <c:v>44470</c:v>
                </c:pt>
                <c:pt idx="10">
                  <c:v>44501</c:v>
                </c:pt>
                <c:pt idx="11">
                  <c:v>44531</c:v>
                </c:pt>
                <c:pt idx="12">
                  <c:v>44562</c:v>
                </c:pt>
                <c:pt idx="13">
                  <c:v>44593</c:v>
                </c:pt>
                <c:pt idx="14">
                  <c:v>44621</c:v>
                </c:pt>
                <c:pt idx="15">
                  <c:v>44652</c:v>
                </c:pt>
                <c:pt idx="16">
                  <c:v>44682</c:v>
                </c:pt>
                <c:pt idx="17">
                  <c:v>44713</c:v>
                </c:pt>
                <c:pt idx="18">
                  <c:v>44743</c:v>
                </c:pt>
                <c:pt idx="19">
                  <c:v>44774</c:v>
                </c:pt>
                <c:pt idx="20">
                  <c:v>44805</c:v>
                </c:pt>
                <c:pt idx="21">
                  <c:v>44835</c:v>
                </c:pt>
                <c:pt idx="22">
                  <c:v>44866</c:v>
                </c:pt>
                <c:pt idx="23">
                  <c:v>44896</c:v>
                </c:pt>
                <c:pt idx="24">
                  <c:v>44927</c:v>
                </c:pt>
                <c:pt idx="25">
                  <c:v>44958</c:v>
                </c:pt>
                <c:pt idx="26">
                  <c:v>44986</c:v>
                </c:pt>
                <c:pt idx="27">
                  <c:v>45017</c:v>
                </c:pt>
                <c:pt idx="28">
                  <c:v>45047</c:v>
                </c:pt>
                <c:pt idx="29">
                  <c:v>45078</c:v>
                </c:pt>
                <c:pt idx="30">
                  <c:v>45108</c:v>
                </c:pt>
                <c:pt idx="31">
                  <c:v>45139</c:v>
                </c:pt>
                <c:pt idx="32">
                  <c:v>45170</c:v>
                </c:pt>
                <c:pt idx="33">
                  <c:v>45200</c:v>
                </c:pt>
                <c:pt idx="34">
                  <c:v>45231</c:v>
                </c:pt>
                <c:pt idx="35">
                  <c:v>45261</c:v>
                </c:pt>
                <c:pt idx="36">
                  <c:v>45292</c:v>
                </c:pt>
                <c:pt idx="37">
                  <c:v>45323</c:v>
                </c:pt>
                <c:pt idx="38">
                  <c:v>45352</c:v>
                </c:pt>
                <c:pt idx="39">
                  <c:v>45383</c:v>
                </c:pt>
                <c:pt idx="40">
                  <c:v>45413</c:v>
                </c:pt>
                <c:pt idx="41">
                  <c:v>45444</c:v>
                </c:pt>
              </c:numCache>
            </c:numRef>
          </c:cat>
          <c:val>
            <c:numRef>
              <c:f>Hoja1!$E$2:$E$43</c:f>
              <c:numCache>
                <c:formatCode>0.0</c:formatCode>
                <c:ptCount val="42"/>
                <c:pt idx="0">
                  <c:v>10.651874999999999</c:v>
                </c:pt>
                <c:pt idx="1">
                  <c:v>10.858749999999999</c:v>
                </c:pt>
                <c:pt idx="2">
                  <c:v>10.137499999999999</c:v>
                </c:pt>
                <c:pt idx="3">
                  <c:v>10.14</c:v>
                </c:pt>
                <c:pt idx="4">
                  <c:v>9.2468749999999993</c:v>
                </c:pt>
                <c:pt idx="5">
                  <c:v>9.3475000000000001</c:v>
                </c:pt>
                <c:pt idx="6">
                  <c:v>9.0018750000000001</c:v>
                </c:pt>
                <c:pt idx="7" formatCode="General">
                  <c:v>9.1</c:v>
                </c:pt>
                <c:pt idx="8" formatCode="General">
                  <c:v>9</c:v>
                </c:pt>
                <c:pt idx="9" formatCode="General">
                  <c:v>9</c:v>
                </c:pt>
                <c:pt idx="10" formatCode="General">
                  <c:v>10.5</c:v>
                </c:pt>
                <c:pt idx="11" formatCode="General">
                  <c:v>10.5</c:v>
                </c:pt>
                <c:pt idx="12">
                  <c:v>9.6375000000000011</c:v>
                </c:pt>
                <c:pt idx="13">
                  <c:v>9.9787500000000016</c:v>
                </c:pt>
                <c:pt idx="14">
                  <c:v>9.1962499999999974</c:v>
                </c:pt>
                <c:pt idx="15">
                  <c:v>9.3600000000000012</c:v>
                </c:pt>
                <c:pt idx="16">
                  <c:v>9.4575000000000014</c:v>
                </c:pt>
                <c:pt idx="17">
                  <c:v>9.6437500000000007</c:v>
                </c:pt>
                <c:pt idx="18">
                  <c:v>9.5650000000000013</c:v>
                </c:pt>
                <c:pt idx="19">
                  <c:v>9.6000000000000014</c:v>
                </c:pt>
                <c:pt idx="20">
                  <c:v>9.5625</c:v>
                </c:pt>
                <c:pt idx="21">
                  <c:v>9.15</c:v>
                </c:pt>
                <c:pt idx="22">
                  <c:v>10.050000000000002</c:v>
                </c:pt>
                <c:pt idx="23">
                  <c:v>9.58</c:v>
                </c:pt>
                <c:pt idx="24">
                  <c:v>9.5781249999999982</c:v>
                </c:pt>
                <c:pt idx="25">
                  <c:v>9.2106250000000003</c:v>
                </c:pt>
                <c:pt idx="26">
                  <c:v>9.4593749999999996</c:v>
                </c:pt>
                <c:pt idx="27">
                  <c:v>9.3843750000000004</c:v>
                </c:pt>
                <c:pt idx="28">
                  <c:v>9.3962500000000002</c:v>
                </c:pt>
                <c:pt idx="29">
                  <c:v>9.4643750000000004</c:v>
                </c:pt>
                <c:pt idx="30">
                  <c:v>9.4499999999999993</c:v>
                </c:pt>
                <c:pt idx="31">
                  <c:v>9.4168749999999992</c:v>
                </c:pt>
                <c:pt idx="32">
                  <c:v>9.4918749999999985</c:v>
                </c:pt>
                <c:pt idx="33">
                  <c:v>9.6925000000000008</c:v>
                </c:pt>
                <c:pt idx="34">
                  <c:v>9.4881250000000001</c:v>
                </c:pt>
                <c:pt idx="35">
                  <c:v>9.4712500000000013</c:v>
                </c:pt>
                <c:pt idx="36">
                  <c:v>9.3887499999999999</c:v>
                </c:pt>
                <c:pt idx="37">
                  <c:v>9.9287499999999991</c:v>
                </c:pt>
                <c:pt idx="38">
                  <c:v>10.004375000000001</c:v>
                </c:pt>
                <c:pt idx="39">
                  <c:v>10.08</c:v>
                </c:pt>
                <c:pt idx="40">
                  <c:v>9.7843750000000007</c:v>
                </c:pt>
                <c:pt idx="41">
                  <c:v>9.4949999999999992</c:v>
                </c:pt>
              </c:numCache>
            </c:numRef>
          </c:val>
          <c:smooth val="0"/>
          <c:extLst>
            <c:ext xmlns:c16="http://schemas.microsoft.com/office/drawing/2014/chart" uri="{C3380CC4-5D6E-409C-BE32-E72D297353CC}">
              <c16:uniqueId val="{00000004-3970-4496-9A5C-B8EF8F643D8C}"/>
            </c:ext>
          </c:extLst>
        </c:ser>
        <c:dLbls>
          <c:showLegendKey val="0"/>
          <c:showVal val="0"/>
          <c:showCatName val="0"/>
          <c:showSerName val="0"/>
          <c:showPercent val="0"/>
          <c:showBubbleSize val="0"/>
        </c:dLbls>
        <c:smooth val="0"/>
        <c:axId val="2136074360"/>
        <c:axId val="2136070584"/>
      </c:lineChart>
      <c:dateAx>
        <c:axId val="2136074360"/>
        <c:scaling>
          <c:orientation val="minMax"/>
        </c:scaling>
        <c:delete val="0"/>
        <c:axPos val="b"/>
        <c:numFmt formatCode="mmm\-yy" sourceLinked="1"/>
        <c:majorTickMark val="none"/>
        <c:minorTickMark val="none"/>
        <c:tickLblPos val="nextTo"/>
        <c:spPr>
          <a:noFill/>
          <a:ln w="9525" cap="flat" cmpd="sng" algn="ctr">
            <a:solidFill>
              <a:schemeClr val="tx1">
                <a:lumMod val="15000"/>
                <a:lumOff val="85000"/>
              </a:schemeClr>
            </a:solidFill>
            <a:round/>
          </a:ln>
          <a:effectLst/>
        </c:spPr>
        <c:txPr>
          <a:bodyPr rot="-5280000" spcFirstLastPara="1" vertOverflow="ellipsis" vert="horz" wrap="square" anchor="ctr" anchorCtr="1"/>
          <a:lstStyle/>
          <a:p>
            <a:pPr>
              <a:defRPr sz="700" b="0" i="0" u="none" strike="noStrike" kern="1200" baseline="0">
                <a:solidFill>
                  <a:schemeClr val="tx1">
                    <a:lumMod val="65000"/>
                    <a:lumOff val="35000"/>
                  </a:schemeClr>
                </a:solidFill>
                <a:latin typeface="+mn-lt"/>
                <a:ea typeface="+mn-ea"/>
                <a:cs typeface="+mn-cs"/>
              </a:defRPr>
            </a:pPr>
            <a:endParaRPr lang="es-HN"/>
          </a:p>
        </c:txPr>
        <c:crossAx val="2136070584"/>
        <c:crosses val="autoZero"/>
        <c:auto val="1"/>
        <c:lblOffset val="100"/>
        <c:baseTimeUnit val="months"/>
      </c:dateAx>
      <c:valAx>
        <c:axId val="2136070584"/>
        <c:scaling>
          <c:orientation val="minMax"/>
        </c:scaling>
        <c:delete val="0"/>
        <c:axPos val="l"/>
        <c:majorGridlines>
          <c:spPr>
            <a:ln w="9525" cap="flat" cmpd="sng" algn="ctr">
              <a:solidFill>
                <a:schemeClr val="tx1">
                  <a:lumMod val="15000"/>
                  <a:lumOff val="85000"/>
                </a:schemeClr>
              </a:solidFill>
              <a:round/>
            </a:ln>
            <a:effectLst/>
          </c:spPr>
        </c:majorGridlines>
        <c:numFmt formatCode="0.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HN"/>
          </a:p>
        </c:txPr>
        <c:crossAx val="2136074360"/>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s-HN"/>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s-HN"/>
    </a:p>
  </c:txPr>
  <c:externalData r:id="rId1">
    <c:autoUpdate val="0"/>
  </c:externalData>
</c:chartSpace>
</file>

<file path=ppt/charts/chart1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2.7768088031581002E-2"/>
          <c:y val="1.28155457077336E-2"/>
          <c:w val="0.96014158130991301"/>
          <c:h val="0.78221665618498504"/>
        </c:manualLayout>
      </c:layout>
      <c:lineChart>
        <c:grouping val="standard"/>
        <c:varyColors val="0"/>
        <c:ser>
          <c:idx val="0"/>
          <c:order val="0"/>
          <c:tx>
            <c:strRef>
              <c:f>Hoja1!$B$1</c:f>
              <c:strCache>
                <c:ptCount val="1"/>
                <c:pt idx="0">
                  <c:v>CANAL 3</c:v>
                </c:pt>
              </c:strCache>
            </c:strRef>
          </c:tx>
          <c:spPr>
            <a:ln w="28575" cap="rnd">
              <a:solidFill>
                <a:schemeClr val="accent5">
                  <a:lumMod val="50000"/>
                </a:schemeClr>
              </a:solidFill>
              <a:round/>
            </a:ln>
            <a:effectLst/>
          </c:spPr>
          <c:marker>
            <c:symbol val="none"/>
          </c:marker>
          <c:cat>
            <c:numRef>
              <c:f>Hoja1!$A$2:$A$43</c:f>
              <c:numCache>
                <c:formatCode>mmm\-yy</c:formatCode>
                <c:ptCount val="42"/>
                <c:pt idx="0">
                  <c:v>44197</c:v>
                </c:pt>
                <c:pt idx="1">
                  <c:v>44228</c:v>
                </c:pt>
                <c:pt idx="2">
                  <c:v>44256</c:v>
                </c:pt>
                <c:pt idx="3">
                  <c:v>44287</c:v>
                </c:pt>
                <c:pt idx="4">
                  <c:v>44317</c:v>
                </c:pt>
                <c:pt idx="5">
                  <c:v>44348</c:v>
                </c:pt>
                <c:pt idx="6">
                  <c:v>44378</c:v>
                </c:pt>
                <c:pt idx="7">
                  <c:v>44409</c:v>
                </c:pt>
                <c:pt idx="8">
                  <c:v>44440</c:v>
                </c:pt>
                <c:pt idx="9">
                  <c:v>44470</c:v>
                </c:pt>
                <c:pt idx="10">
                  <c:v>44501</c:v>
                </c:pt>
                <c:pt idx="11">
                  <c:v>44531</c:v>
                </c:pt>
                <c:pt idx="12">
                  <c:v>44562</c:v>
                </c:pt>
                <c:pt idx="13">
                  <c:v>44593</c:v>
                </c:pt>
                <c:pt idx="14">
                  <c:v>44621</c:v>
                </c:pt>
                <c:pt idx="15">
                  <c:v>44652</c:v>
                </c:pt>
                <c:pt idx="16">
                  <c:v>44682</c:v>
                </c:pt>
                <c:pt idx="17">
                  <c:v>44713</c:v>
                </c:pt>
                <c:pt idx="18">
                  <c:v>44743</c:v>
                </c:pt>
                <c:pt idx="19">
                  <c:v>44774</c:v>
                </c:pt>
                <c:pt idx="20">
                  <c:v>44805</c:v>
                </c:pt>
                <c:pt idx="21">
                  <c:v>44835</c:v>
                </c:pt>
                <c:pt idx="22">
                  <c:v>44866</c:v>
                </c:pt>
                <c:pt idx="23">
                  <c:v>44896</c:v>
                </c:pt>
                <c:pt idx="24">
                  <c:v>44927</c:v>
                </c:pt>
                <c:pt idx="25">
                  <c:v>44958</c:v>
                </c:pt>
                <c:pt idx="26">
                  <c:v>44986</c:v>
                </c:pt>
                <c:pt idx="27">
                  <c:v>45017</c:v>
                </c:pt>
                <c:pt idx="28">
                  <c:v>45047</c:v>
                </c:pt>
                <c:pt idx="29">
                  <c:v>45078</c:v>
                </c:pt>
                <c:pt idx="30">
                  <c:v>45108</c:v>
                </c:pt>
                <c:pt idx="31">
                  <c:v>45139</c:v>
                </c:pt>
                <c:pt idx="32">
                  <c:v>45170</c:v>
                </c:pt>
                <c:pt idx="33">
                  <c:v>45200</c:v>
                </c:pt>
                <c:pt idx="34">
                  <c:v>45231</c:v>
                </c:pt>
                <c:pt idx="35">
                  <c:v>45261</c:v>
                </c:pt>
                <c:pt idx="36">
                  <c:v>45292</c:v>
                </c:pt>
                <c:pt idx="37">
                  <c:v>45323</c:v>
                </c:pt>
                <c:pt idx="38">
                  <c:v>45352</c:v>
                </c:pt>
                <c:pt idx="39">
                  <c:v>45383</c:v>
                </c:pt>
                <c:pt idx="40">
                  <c:v>45413</c:v>
                </c:pt>
                <c:pt idx="41">
                  <c:v>45444</c:v>
                </c:pt>
              </c:numCache>
            </c:numRef>
          </c:cat>
          <c:val>
            <c:numRef>
              <c:f>Hoja1!$B$2:$B$43</c:f>
              <c:numCache>
                <c:formatCode>0.00</c:formatCode>
                <c:ptCount val="42"/>
                <c:pt idx="0">
                  <c:v>5.3018750000000008</c:v>
                </c:pt>
                <c:pt idx="1">
                  <c:v>4.7881249999999991</c:v>
                </c:pt>
                <c:pt idx="2">
                  <c:v>4.6224999999999996</c:v>
                </c:pt>
                <c:pt idx="3">
                  <c:v>4.93</c:v>
                </c:pt>
                <c:pt idx="4">
                  <c:v>5.2962500000000006</c:v>
                </c:pt>
                <c:pt idx="5">
                  <c:v>4.9343750000000011</c:v>
                </c:pt>
                <c:pt idx="6">
                  <c:v>4.171875</c:v>
                </c:pt>
                <c:pt idx="7" formatCode="General">
                  <c:v>4.5</c:v>
                </c:pt>
                <c:pt idx="8" formatCode="General">
                  <c:v>4.3</c:v>
                </c:pt>
                <c:pt idx="9" formatCode="General">
                  <c:v>4.3</c:v>
                </c:pt>
                <c:pt idx="10" formatCode="General">
                  <c:v>5.4</c:v>
                </c:pt>
                <c:pt idx="11" formatCode="General">
                  <c:v>5.4</c:v>
                </c:pt>
                <c:pt idx="12" formatCode="_(* #,##0.00_);_(* \(#,##0.00\);_(* &quot;-&quot;??_);_(@_)">
                  <c:v>4.7843750000000007</c:v>
                </c:pt>
                <c:pt idx="13" formatCode="_(* #,##0.00_);_(* \(#,##0.00\);_(* &quot;-&quot;??_);_(@_)">
                  <c:v>4.8400000000000007</c:v>
                </c:pt>
                <c:pt idx="14" formatCode="_(* #,##0.00_);_(* \(#,##0.00\);_(* &quot;-&quot;??_);_(@_)">
                  <c:v>3.7850000000000001</c:v>
                </c:pt>
                <c:pt idx="15" formatCode="_(* #,##0.00_);_(* \(#,##0.00\);_(* &quot;-&quot;??_);_(@_)">
                  <c:v>3.9656249999999993</c:v>
                </c:pt>
                <c:pt idx="16" formatCode="_(* #,##0.00_);_(* \(#,##0.00\);_(* &quot;-&quot;??_);_(@_)">
                  <c:v>3.7087500000000002</c:v>
                </c:pt>
                <c:pt idx="17" formatCode="_(* #,##0.00_);_(* \(#,##0.00\);_(* &quot;-&quot;??_);_(@_)">
                  <c:v>3.7243749999999998</c:v>
                </c:pt>
                <c:pt idx="18" formatCode="_(* #,##0.00_);_(* \(#,##0.00\);_(* &quot;-&quot;??_);_(@_)">
                  <c:v>3.6975000000000002</c:v>
                </c:pt>
                <c:pt idx="19" formatCode="_(* #,##0.00_);_(* \(#,##0.00\);_(* &quot;-&quot;??_);_(@_)">
                  <c:v>3.6931249999999993</c:v>
                </c:pt>
                <c:pt idx="20" formatCode="_(* #,##0.00_);_(* \(#,##0.00\);_(* &quot;-&quot;??_);_(@_)">
                  <c:v>3.6931249999999998</c:v>
                </c:pt>
                <c:pt idx="21" formatCode="_(* #,##0.00_);_(* \(#,##0.00\);_(* &quot;-&quot;??_);_(@_)">
                  <c:v>3.5193750000000001</c:v>
                </c:pt>
                <c:pt idx="22" formatCode="_(* #,##0.00_);_(* \(#,##0.00\);_(* &quot;-&quot;??_);_(@_)">
                  <c:v>4.3975000000000009</c:v>
                </c:pt>
                <c:pt idx="23" formatCode="_(* #,##0.00_);_(* \(#,##0.00\);_(* &quot;-&quot;??_);_(@_)">
                  <c:v>3.8681249999999996</c:v>
                </c:pt>
                <c:pt idx="24">
                  <c:v>3.9381250000000003</c:v>
                </c:pt>
                <c:pt idx="25">
                  <c:v>3.796875</c:v>
                </c:pt>
                <c:pt idx="26">
                  <c:v>3.8424999999999998</c:v>
                </c:pt>
                <c:pt idx="27">
                  <c:v>3.7868750000000002</c:v>
                </c:pt>
                <c:pt idx="28">
                  <c:v>3.7749999999999999</c:v>
                </c:pt>
                <c:pt idx="29">
                  <c:v>3.7681249999999995</c:v>
                </c:pt>
                <c:pt idx="30">
                  <c:v>3.7887500000000003</c:v>
                </c:pt>
                <c:pt idx="31">
                  <c:v>3.6987500000000004</c:v>
                </c:pt>
                <c:pt idx="32">
                  <c:v>3.7581250000000002</c:v>
                </c:pt>
                <c:pt idx="33">
                  <c:v>4.2912499999999998</c:v>
                </c:pt>
                <c:pt idx="34">
                  <c:v>4.0762499999999999</c:v>
                </c:pt>
                <c:pt idx="35">
                  <c:v>3.9012500000000001</c:v>
                </c:pt>
                <c:pt idx="36">
                  <c:v>3.9156250000000004</c:v>
                </c:pt>
                <c:pt idx="37">
                  <c:v>3.8293749999999998</c:v>
                </c:pt>
                <c:pt idx="38">
                  <c:v>3.9843749999999996</c:v>
                </c:pt>
                <c:pt idx="39">
                  <c:v>3.9206250000000002</c:v>
                </c:pt>
                <c:pt idx="40">
                  <c:v>3.9012500000000001</c:v>
                </c:pt>
                <c:pt idx="41">
                  <c:v>3.6893749999999996</c:v>
                </c:pt>
              </c:numCache>
            </c:numRef>
          </c:val>
          <c:smooth val="0"/>
          <c:extLst>
            <c:ext xmlns:c16="http://schemas.microsoft.com/office/drawing/2014/chart" uri="{C3380CC4-5D6E-409C-BE32-E72D297353CC}">
              <c16:uniqueId val="{00000000-3970-4496-9A5C-B8EF8F643D8C}"/>
            </c:ext>
          </c:extLst>
        </c:ser>
        <c:ser>
          <c:idx val="1"/>
          <c:order val="1"/>
          <c:tx>
            <c:strRef>
              <c:f>Hoja1!$C$1</c:f>
              <c:strCache>
                <c:ptCount val="1"/>
                <c:pt idx="0">
                  <c:v>CANAL 5</c:v>
                </c:pt>
              </c:strCache>
            </c:strRef>
          </c:tx>
          <c:spPr>
            <a:ln w="28575" cap="rnd">
              <a:solidFill>
                <a:srgbClr val="FD3F81"/>
              </a:solidFill>
              <a:round/>
            </a:ln>
            <a:effectLst/>
          </c:spPr>
          <c:marker>
            <c:symbol val="none"/>
          </c:marker>
          <c:cat>
            <c:numRef>
              <c:f>Hoja1!$A$2:$A$43</c:f>
              <c:numCache>
                <c:formatCode>mmm\-yy</c:formatCode>
                <c:ptCount val="42"/>
                <c:pt idx="0">
                  <c:v>44197</c:v>
                </c:pt>
                <c:pt idx="1">
                  <c:v>44228</c:v>
                </c:pt>
                <c:pt idx="2">
                  <c:v>44256</c:v>
                </c:pt>
                <c:pt idx="3">
                  <c:v>44287</c:v>
                </c:pt>
                <c:pt idx="4">
                  <c:v>44317</c:v>
                </c:pt>
                <c:pt idx="5">
                  <c:v>44348</c:v>
                </c:pt>
                <c:pt idx="6">
                  <c:v>44378</c:v>
                </c:pt>
                <c:pt idx="7">
                  <c:v>44409</c:v>
                </c:pt>
                <c:pt idx="8">
                  <c:v>44440</c:v>
                </c:pt>
                <c:pt idx="9">
                  <c:v>44470</c:v>
                </c:pt>
                <c:pt idx="10">
                  <c:v>44501</c:v>
                </c:pt>
                <c:pt idx="11">
                  <c:v>44531</c:v>
                </c:pt>
                <c:pt idx="12">
                  <c:v>44562</c:v>
                </c:pt>
                <c:pt idx="13">
                  <c:v>44593</c:v>
                </c:pt>
                <c:pt idx="14">
                  <c:v>44621</c:v>
                </c:pt>
                <c:pt idx="15">
                  <c:v>44652</c:v>
                </c:pt>
                <c:pt idx="16">
                  <c:v>44682</c:v>
                </c:pt>
                <c:pt idx="17">
                  <c:v>44713</c:v>
                </c:pt>
                <c:pt idx="18">
                  <c:v>44743</c:v>
                </c:pt>
                <c:pt idx="19">
                  <c:v>44774</c:v>
                </c:pt>
                <c:pt idx="20">
                  <c:v>44805</c:v>
                </c:pt>
                <c:pt idx="21">
                  <c:v>44835</c:v>
                </c:pt>
                <c:pt idx="22">
                  <c:v>44866</c:v>
                </c:pt>
                <c:pt idx="23">
                  <c:v>44896</c:v>
                </c:pt>
                <c:pt idx="24">
                  <c:v>44927</c:v>
                </c:pt>
                <c:pt idx="25">
                  <c:v>44958</c:v>
                </c:pt>
                <c:pt idx="26">
                  <c:v>44986</c:v>
                </c:pt>
                <c:pt idx="27">
                  <c:v>45017</c:v>
                </c:pt>
                <c:pt idx="28">
                  <c:v>45047</c:v>
                </c:pt>
                <c:pt idx="29">
                  <c:v>45078</c:v>
                </c:pt>
                <c:pt idx="30">
                  <c:v>45108</c:v>
                </c:pt>
                <c:pt idx="31">
                  <c:v>45139</c:v>
                </c:pt>
                <c:pt idx="32">
                  <c:v>45170</c:v>
                </c:pt>
                <c:pt idx="33">
                  <c:v>45200</c:v>
                </c:pt>
                <c:pt idx="34">
                  <c:v>45231</c:v>
                </c:pt>
                <c:pt idx="35">
                  <c:v>45261</c:v>
                </c:pt>
                <c:pt idx="36">
                  <c:v>45292</c:v>
                </c:pt>
                <c:pt idx="37">
                  <c:v>45323</c:v>
                </c:pt>
                <c:pt idx="38">
                  <c:v>45352</c:v>
                </c:pt>
                <c:pt idx="39">
                  <c:v>45383</c:v>
                </c:pt>
                <c:pt idx="40">
                  <c:v>45413</c:v>
                </c:pt>
                <c:pt idx="41">
                  <c:v>45444</c:v>
                </c:pt>
              </c:numCache>
            </c:numRef>
          </c:cat>
          <c:val>
            <c:numRef>
              <c:f>Hoja1!$C$2:$C$43</c:f>
              <c:numCache>
                <c:formatCode>0.00</c:formatCode>
                <c:ptCount val="42"/>
                <c:pt idx="0">
                  <c:v>8.5612499999999994</c:v>
                </c:pt>
                <c:pt idx="1">
                  <c:v>8.7412499999999991</c:v>
                </c:pt>
                <c:pt idx="2">
                  <c:v>8.1900000000000013</c:v>
                </c:pt>
                <c:pt idx="3">
                  <c:v>8.4099999999999984</c:v>
                </c:pt>
                <c:pt idx="4">
                  <c:v>9.2900000000000009</c:v>
                </c:pt>
                <c:pt idx="5">
                  <c:v>8.4850000000000012</c:v>
                </c:pt>
                <c:pt idx="6">
                  <c:v>8.0793749999999989</c:v>
                </c:pt>
                <c:pt idx="7" formatCode="General">
                  <c:v>8.3000000000000007</c:v>
                </c:pt>
                <c:pt idx="8" formatCode="General">
                  <c:v>8.1999999999999993</c:v>
                </c:pt>
                <c:pt idx="9" formatCode="General">
                  <c:v>8.1999999999999993</c:v>
                </c:pt>
                <c:pt idx="10" formatCode="General">
                  <c:v>8</c:v>
                </c:pt>
                <c:pt idx="11" formatCode="General">
                  <c:v>8</c:v>
                </c:pt>
                <c:pt idx="12" formatCode="_(* #,##0.00_);_(* \(#,##0.00\);_(* &quot;-&quot;??_);_(@_)">
                  <c:v>7.9624999999999995</c:v>
                </c:pt>
                <c:pt idx="13" formatCode="_(* #,##0.00_);_(* \(#,##0.00\);_(* &quot;-&quot;??_);_(@_)">
                  <c:v>8.1412499999999994</c:v>
                </c:pt>
                <c:pt idx="14" formatCode="_(* #,##0.00_);_(* \(#,##0.00\);_(* &quot;-&quot;??_);_(@_)">
                  <c:v>7.3543750000000001</c:v>
                </c:pt>
                <c:pt idx="15" formatCode="_(* #,##0.00_);_(* \(#,##0.00\);_(* &quot;-&quot;??_);_(@_)">
                  <c:v>7.4787499999999989</c:v>
                </c:pt>
                <c:pt idx="16" formatCode="_(* #,##0.00_);_(* \(#,##0.00\);_(* &quot;-&quot;??_);_(@_)">
                  <c:v>7.4687500000000009</c:v>
                </c:pt>
                <c:pt idx="17" formatCode="_(* #,##0.00_);_(* \(#,##0.00\);_(* &quot;-&quot;??_);_(@_)">
                  <c:v>7.5650000000000022</c:v>
                </c:pt>
                <c:pt idx="18" formatCode="_(* #,##0.00_);_(* \(#,##0.00\);_(* &quot;-&quot;??_);_(@_)">
                  <c:v>7.4956250000000004</c:v>
                </c:pt>
                <c:pt idx="19" formatCode="_(* #,##0.00_);_(* \(#,##0.00\);_(* &quot;-&quot;??_);_(@_)">
                  <c:v>7.513749999999999</c:v>
                </c:pt>
                <c:pt idx="20" formatCode="_(* #,##0.00_);_(* \(#,##0.00\);_(* &quot;-&quot;??_);_(@_)">
                  <c:v>7.4987500000000002</c:v>
                </c:pt>
                <c:pt idx="21" formatCode="_(* #,##0.00_);_(* \(#,##0.00\);_(* &quot;-&quot;??_);_(@_)">
                  <c:v>7.1856249999999982</c:v>
                </c:pt>
                <c:pt idx="22" formatCode="_(* #,##0.00_);_(* \(#,##0.00\);_(* &quot;-&quot;??_);_(@_)">
                  <c:v>7.7256250000000009</c:v>
                </c:pt>
                <c:pt idx="23" formatCode="_(* #,##0.00_);_(* \(#,##0.00\);_(* &quot;-&quot;??_);_(@_)">
                  <c:v>7.4881250000000001</c:v>
                </c:pt>
                <c:pt idx="24">
                  <c:v>7.4806250000000007</c:v>
                </c:pt>
                <c:pt idx="25">
                  <c:v>7.4406249999999998</c:v>
                </c:pt>
                <c:pt idx="26">
                  <c:v>7.461875</c:v>
                </c:pt>
                <c:pt idx="27">
                  <c:v>7.4725000000000001</c:v>
                </c:pt>
                <c:pt idx="28">
                  <c:v>7.4618749999999991</c:v>
                </c:pt>
                <c:pt idx="29">
                  <c:v>7.3987499999999997</c:v>
                </c:pt>
                <c:pt idx="30">
                  <c:v>7.3843750000000004</c:v>
                </c:pt>
                <c:pt idx="31">
                  <c:v>7.3793749999999996</c:v>
                </c:pt>
                <c:pt idx="32">
                  <c:v>7.4625000000000012</c:v>
                </c:pt>
                <c:pt idx="33">
                  <c:v>7.7506249999999994</c:v>
                </c:pt>
                <c:pt idx="34">
                  <c:v>7.4968749999999984</c:v>
                </c:pt>
                <c:pt idx="35">
                  <c:v>7.4356249999999999</c:v>
                </c:pt>
                <c:pt idx="36">
                  <c:v>7.4037499999999987</c:v>
                </c:pt>
                <c:pt idx="37">
                  <c:v>7.4624999999999995</c:v>
                </c:pt>
                <c:pt idx="38">
                  <c:v>7.7437500000000004</c:v>
                </c:pt>
                <c:pt idx="39">
                  <c:v>7.6325000000000012</c:v>
                </c:pt>
                <c:pt idx="40">
                  <c:v>7.6668749999999983</c:v>
                </c:pt>
                <c:pt idx="41">
                  <c:v>7.8281250000000009</c:v>
                </c:pt>
              </c:numCache>
            </c:numRef>
          </c:val>
          <c:smooth val="0"/>
          <c:extLst>
            <c:ext xmlns:c16="http://schemas.microsoft.com/office/drawing/2014/chart" uri="{C3380CC4-5D6E-409C-BE32-E72D297353CC}">
              <c16:uniqueId val="{00000001-3970-4496-9A5C-B8EF8F643D8C}"/>
            </c:ext>
          </c:extLst>
        </c:ser>
        <c:ser>
          <c:idx val="2"/>
          <c:order val="2"/>
          <c:tx>
            <c:strRef>
              <c:f>Hoja1!$D$1</c:f>
              <c:strCache>
                <c:ptCount val="1"/>
                <c:pt idx="0">
                  <c:v>CANAL 7</c:v>
                </c:pt>
              </c:strCache>
            </c:strRef>
          </c:tx>
          <c:spPr>
            <a:ln w="28575" cap="rnd">
              <a:solidFill>
                <a:schemeClr val="accent1">
                  <a:lumMod val="75000"/>
                </a:schemeClr>
              </a:solidFill>
              <a:round/>
            </a:ln>
            <a:effectLst/>
          </c:spPr>
          <c:marker>
            <c:symbol val="none"/>
          </c:marker>
          <c:cat>
            <c:numRef>
              <c:f>Hoja1!$A$2:$A$43</c:f>
              <c:numCache>
                <c:formatCode>mmm\-yy</c:formatCode>
                <c:ptCount val="42"/>
                <c:pt idx="0">
                  <c:v>44197</c:v>
                </c:pt>
                <c:pt idx="1">
                  <c:v>44228</c:v>
                </c:pt>
                <c:pt idx="2">
                  <c:v>44256</c:v>
                </c:pt>
                <c:pt idx="3">
                  <c:v>44287</c:v>
                </c:pt>
                <c:pt idx="4">
                  <c:v>44317</c:v>
                </c:pt>
                <c:pt idx="5">
                  <c:v>44348</c:v>
                </c:pt>
                <c:pt idx="6">
                  <c:v>44378</c:v>
                </c:pt>
                <c:pt idx="7">
                  <c:v>44409</c:v>
                </c:pt>
                <c:pt idx="8">
                  <c:v>44440</c:v>
                </c:pt>
                <c:pt idx="9">
                  <c:v>44470</c:v>
                </c:pt>
                <c:pt idx="10">
                  <c:v>44501</c:v>
                </c:pt>
                <c:pt idx="11">
                  <c:v>44531</c:v>
                </c:pt>
                <c:pt idx="12">
                  <c:v>44562</c:v>
                </c:pt>
                <c:pt idx="13">
                  <c:v>44593</c:v>
                </c:pt>
                <c:pt idx="14">
                  <c:v>44621</c:v>
                </c:pt>
                <c:pt idx="15">
                  <c:v>44652</c:v>
                </c:pt>
                <c:pt idx="16">
                  <c:v>44682</c:v>
                </c:pt>
                <c:pt idx="17">
                  <c:v>44713</c:v>
                </c:pt>
                <c:pt idx="18">
                  <c:v>44743</c:v>
                </c:pt>
                <c:pt idx="19">
                  <c:v>44774</c:v>
                </c:pt>
                <c:pt idx="20">
                  <c:v>44805</c:v>
                </c:pt>
                <c:pt idx="21">
                  <c:v>44835</c:v>
                </c:pt>
                <c:pt idx="22">
                  <c:v>44866</c:v>
                </c:pt>
                <c:pt idx="23">
                  <c:v>44896</c:v>
                </c:pt>
                <c:pt idx="24">
                  <c:v>44927</c:v>
                </c:pt>
                <c:pt idx="25">
                  <c:v>44958</c:v>
                </c:pt>
                <c:pt idx="26">
                  <c:v>44986</c:v>
                </c:pt>
                <c:pt idx="27">
                  <c:v>45017</c:v>
                </c:pt>
                <c:pt idx="28">
                  <c:v>45047</c:v>
                </c:pt>
                <c:pt idx="29">
                  <c:v>45078</c:v>
                </c:pt>
                <c:pt idx="30">
                  <c:v>45108</c:v>
                </c:pt>
                <c:pt idx="31">
                  <c:v>45139</c:v>
                </c:pt>
                <c:pt idx="32">
                  <c:v>45170</c:v>
                </c:pt>
                <c:pt idx="33">
                  <c:v>45200</c:v>
                </c:pt>
                <c:pt idx="34">
                  <c:v>45231</c:v>
                </c:pt>
                <c:pt idx="35">
                  <c:v>45261</c:v>
                </c:pt>
                <c:pt idx="36">
                  <c:v>45292</c:v>
                </c:pt>
                <c:pt idx="37">
                  <c:v>45323</c:v>
                </c:pt>
                <c:pt idx="38">
                  <c:v>45352</c:v>
                </c:pt>
                <c:pt idx="39">
                  <c:v>45383</c:v>
                </c:pt>
                <c:pt idx="40">
                  <c:v>45413</c:v>
                </c:pt>
                <c:pt idx="41">
                  <c:v>45444</c:v>
                </c:pt>
              </c:numCache>
            </c:numRef>
          </c:cat>
          <c:val>
            <c:numRef>
              <c:f>Hoja1!$D$2:$D$43</c:f>
              <c:numCache>
                <c:formatCode>0.00</c:formatCode>
                <c:ptCount val="42"/>
                <c:pt idx="0">
                  <c:v>3.5256250000000002</c:v>
                </c:pt>
                <c:pt idx="1">
                  <c:v>3.6043750000000001</c:v>
                </c:pt>
                <c:pt idx="2">
                  <c:v>3.4012500000000001</c:v>
                </c:pt>
                <c:pt idx="3">
                  <c:v>3.4850000000000003</c:v>
                </c:pt>
                <c:pt idx="4">
                  <c:v>3.1031250000000004</c:v>
                </c:pt>
                <c:pt idx="5">
                  <c:v>4.0812499999999998</c:v>
                </c:pt>
                <c:pt idx="6">
                  <c:v>3.5887499999999997</c:v>
                </c:pt>
                <c:pt idx="7" formatCode="General">
                  <c:v>3.8</c:v>
                </c:pt>
                <c:pt idx="8" formatCode="General">
                  <c:v>3.8</c:v>
                </c:pt>
                <c:pt idx="9" formatCode="General">
                  <c:v>3.7</c:v>
                </c:pt>
                <c:pt idx="10" formatCode="General">
                  <c:v>3.5</c:v>
                </c:pt>
                <c:pt idx="11" formatCode="General">
                  <c:v>3.5</c:v>
                </c:pt>
                <c:pt idx="12" formatCode="_(* #,##0.00_);_(* \(#,##0.00\);_(* &quot;-&quot;??_);_(@_)">
                  <c:v>3.5418749999999997</c:v>
                </c:pt>
                <c:pt idx="13" formatCode="_(* #,##0.00_);_(* \(#,##0.00\);_(* &quot;-&quot;??_);_(@_)">
                  <c:v>3.598125</c:v>
                </c:pt>
                <c:pt idx="14" formatCode="_(* #,##0.00_);_(* \(#,##0.00\);_(* &quot;-&quot;??_);_(@_)">
                  <c:v>3.3225000000000002</c:v>
                </c:pt>
                <c:pt idx="15" formatCode="_(* #,##0.00_);_(* \(#,##0.00\);_(* &quot;-&quot;??_);_(@_)">
                  <c:v>3.3787500000000006</c:v>
                </c:pt>
                <c:pt idx="16" formatCode="_(* #,##0.00_);_(* \(#,##0.00\);_(* &quot;-&quot;??_);_(@_)">
                  <c:v>3.2124999999999999</c:v>
                </c:pt>
                <c:pt idx="17" formatCode="_(* #,##0.00_);_(* \(#,##0.00\);_(* &quot;-&quot;??_);_(@_)">
                  <c:v>3.2106249999999998</c:v>
                </c:pt>
                <c:pt idx="18" formatCode="_(* #,##0.00_);_(* \(#,##0.00\);_(* &quot;-&quot;??_);_(@_)">
                  <c:v>3.2037499999999999</c:v>
                </c:pt>
                <c:pt idx="19" formatCode="_(* #,##0.00_);_(* \(#,##0.00\);_(* &quot;-&quot;??_);_(@_)">
                  <c:v>3.1874999999999996</c:v>
                </c:pt>
                <c:pt idx="20" formatCode="_(* #,##0.00_);_(* \(#,##0.00\);_(* &quot;-&quot;??_);_(@_)">
                  <c:v>3.2156250000000002</c:v>
                </c:pt>
                <c:pt idx="21" formatCode="_(* #,##0.00_);_(* \(#,##0.00\);_(* &quot;-&quot;??_);_(@_)">
                  <c:v>3.0725000000000002</c:v>
                </c:pt>
                <c:pt idx="22" formatCode="_(* #,##0.00_);_(* \(#,##0.00\);_(* &quot;-&quot;??_);_(@_)">
                  <c:v>3.2737500000000002</c:v>
                </c:pt>
                <c:pt idx="23" formatCode="_(* #,##0.00_);_(* \(#,##0.00\);_(* &quot;-&quot;??_);_(@_)">
                  <c:v>3.2131249999999998</c:v>
                </c:pt>
                <c:pt idx="24">
                  <c:v>3.1812499999999999</c:v>
                </c:pt>
                <c:pt idx="25">
                  <c:v>3.1450000000000005</c:v>
                </c:pt>
                <c:pt idx="26">
                  <c:v>3.1724999999999999</c:v>
                </c:pt>
                <c:pt idx="27">
                  <c:v>3.1524999999999999</c:v>
                </c:pt>
                <c:pt idx="28">
                  <c:v>3.4612500000000002</c:v>
                </c:pt>
                <c:pt idx="29">
                  <c:v>3.1737500000000005</c:v>
                </c:pt>
                <c:pt idx="30">
                  <c:v>3.3250000000000002</c:v>
                </c:pt>
                <c:pt idx="31">
                  <c:v>3.2062500000000003</c:v>
                </c:pt>
                <c:pt idx="32">
                  <c:v>3.2487500000000002</c:v>
                </c:pt>
                <c:pt idx="33">
                  <c:v>3.629375</c:v>
                </c:pt>
                <c:pt idx="34">
                  <c:v>3.3331249999999999</c:v>
                </c:pt>
                <c:pt idx="35">
                  <c:v>3.2581249999999997</c:v>
                </c:pt>
                <c:pt idx="36">
                  <c:v>3.2718749999999996</c:v>
                </c:pt>
                <c:pt idx="37">
                  <c:v>3.245625</c:v>
                </c:pt>
                <c:pt idx="38">
                  <c:v>3.3650000000000002</c:v>
                </c:pt>
                <c:pt idx="39">
                  <c:v>3.276875</c:v>
                </c:pt>
                <c:pt idx="40">
                  <c:v>3.4124999999999996</c:v>
                </c:pt>
                <c:pt idx="41">
                  <c:v>3.1312500000000001</c:v>
                </c:pt>
              </c:numCache>
            </c:numRef>
          </c:val>
          <c:smooth val="0"/>
          <c:extLst>
            <c:ext xmlns:c16="http://schemas.microsoft.com/office/drawing/2014/chart" uri="{C3380CC4-5D6E-409C-BE32-E72D297353CC}">
              <c16:uniqueId val="{00000002-3970-4496-9A5C-B8EF8F643D8C}"/>
            </c:ext>
          </c:extLst>
        </c:ser>
        <c:ser>
          <c:idx val="3"/>
          <c:order val="3"/>
          <c:tx>
            <c:strRef>
              <c:f>Hoja1!$E$1</c:f>
              <c:strCache>
                <c:ptCount val="1"/>
                <c:pt idx="0">
                  <c:v>VTV</c:v>
                </c:pt>
              </c:strCache>
            </c:strRef>
          </c:tx>
          <c:spPr>
            <a:ln w="28575" cap="rnd">
              <a:solidFill>
                <a:schemeClr val="accent4"/>
              </a:solidFill>
              <a:round/>
            </a:ln>
            <a:effectLst/>
          </c:spPr>
          <c:marker>
            <c:symbol val="none"/>
          </c:marker>
          <c:cat>
            <c:numRef>
              <c:f>Hoja1!$A$2:$A$43</c:f>
              <c:numCache>
                <c:formatCode>mmm\-yy</c:formatCode>
                <c:ptCount val="42"/>
                <c:pt idx="0">
                  <c:v>44197</c:v>
                </c:pt>
                <c:pt idx="1">
                  <c:v>44228</c:v>
                </c:pt>
                <c:pt idx="2">
                  <c:v>44256</c:v>
                </c:pt>
                <c:pt idx="3">
                  <c:v>44287</c:v>
                </c:pt>
                <c:pt idx="4">
                  <c:v>44317</c:v>
                </c:pt>
                <c:pt idx="5">
                  <c:v>44348</c:v>
                </c:pt>
                <c:pt idx="6">
                  <c:v>44378</c:v>
                </c:pt>
                <c:pt idx="7">
                  <c:v>44409</c:v>
                </c:pt>
                <c:pt idx="8">
                  <c:v>44440</c:v>
                </c:pt>
                <c:pt idx="9">
                  <c:v>44470</c:v>
                </c:pt>
                <c:pt idx="10">
                  <c:v>44501</c:v>
                </c:pt>
                <c:pt idx="11">
                  <c:v>44531</c:v>
                </c:pt>
                <c:pt idx="12">
                  <c:v>44562</c:v>
                </c:pt>
                <c:pt idx="13">
                  <c:v>44593</c:v>
                </c:pt>
                <c:pt idx="14">
                  <c:v>44621</c:v>
                </c:pt>
                <c:pt idx="15">
                  <c:v>44652</c:v>
                </c:pt>
                <c:pt idx="16">
                  <c:v>44682</c:v>
                </c:pt>
                <c:pt idx="17">
                  <c:v>44713</c:v>
                </c:pt>
                <c:pt idx="18">
                  <c:v>44743</c:v>
                </c:pt>
                <c:pt idx="19">
                  <c:v>44774</c:v>
                </c:pt>
                <c:pt idx="20">
                  <c:v>44805</c:v>
                </c:pt>
                <c:pt idx="21">
                  <c:v>44835</c:v>
                </c:pt>
                <c:pt idx="22">
                  <c:v>44866</c:v>
                </c:pt>
                <c:pt idx="23">
                  <c:v>44896</c:v>
                </c:pt>
                <c:pt idx="24">
                  <c:v>44927</c:v>
                </c:pt>
                <c:pt idx="25">
                  <c:v>44958</c:v>
                </c:pt>
                <c:pt idx="26">
                  <c:v>44986</c:v>
                </c:pt>
                <c:pt idx="27">
                  <c:v>45017</c:v>
                </c:pt>
                <c:pt idx="28">
                  <c:v>45047</c:v>
                </c:pt>
                <c:pt idx="29">
                  <c:v>45078</c:v>
                </c:pt>
                <c:pt idx="30">
                  <c:v>45108</c:v>
                </c:pt>
                <c:pt idx="31">
                  <c:v>45139</c:v>
                </c:pt>
                <c:pt idx="32">
                  <c:v>45170</c:v>
                </c:pt>
                <c:pt idx="33">
                  <c:v>45200</c:v>
                </c:pt>
                <c:pt idx="34">
                  <c:v>45231</c:v>
                </c:pt>
                <c:pt idx="35">
                  <c:v>45261</c:v>
                </c:pt>
                <c:pt idx="36">
                  <c:v>45292</c:v>
                </c:pt>
                <c:pt idx="37">
                  <c:v>45323</c:v>
                </c:pt>
                <c:pt idx="38">
                  <c:v>45352</c:v>
                </c:pt>
                <c:pt idx="39">
                  <c:v>45383</c:v>
                </c:pt>
                <c:pt idx="40">
                  <c:v>45413</c:v>
                </c:pt>
                <c:pt idx="41">
                  <c:v>45444</c:v>
                </c:pt>
              </c:numCache>
            </c:numRef>
          </c:cat>
          <c:val>
            <c:numRef>
              <c:f>Hoja1!$E$2:$E$43</c:f>
              <c:numCache>
                <c:formatCode>0.00</c:formatCode>
                <c:ptCount val="42"/>
                <c:pt idx="0">
                  <c:v>4.4231249999999998</c:v>
                </c:pt>
                <c:pt idx="1">
                  <c:v>4.4918750000000003</c:v>
                </c:pt>
                <c:pt idx="2">
                  <c:v>4.1981249999999992</c:v>
                </c:pt>
                <c:pt idx="3">
                  <c:v>4.1981249999999992</c:v>
                </c:pt>
                <c:pt idx="4">
                  <c:v>3.8162499999999997</c:v>
                </c:pt>
                <c:pt idx="5">
                  <c:v>3.8737499999999998</c:v>
                </c:pt>
                <c:pt idx="6">
                  <c:v>3.6806250000000005</c:v>
                </c:pt>
                <c:pt idx="7" formatCode="General">
                  <c:v>3.7</c:v>
                </c:pt>
                <c:pt idx="8" formatCode="General">
                  <c:v>3.7</c:v>
                </c:pt>
                <c:pt idx="9" formatCode="General">
                  <c:v>3.7</c:v>
                </c:pt>
                <c:pt idx="10" formatCode="General">
                  <c:v>4.4000000000000004</c:v>
                </c:pt>
                <c:pt idx="11" formatCode="General">
                  <c:v>4.4000000000000004</c:v>
                </c:pt>
                <c:pt idx="12" formatCode="_(* #,##0.00_);_(* \(#,##0.00\);_(* &quot;-&quot;??_);_(@_)">
                  <c:v>5.4531250000000009</c:v>
                </c:pt>
                <c:pt idx="13" formatCode="_(* #,##0.00_);_(* \(#,##0.00\);_(* &quot;-&quot;??_);_(@_)">
                  <c:v>5.0999999999999996</c:v>
                </c:pt>
                <c:pt idx="14" formatCode="_(* #,##0.00_);_(* \(#,##0.00\);_(* &quot;-&quot;??_);_(@_)">
                  <c:v>4.5212500000000002</c:v>
                </c:pt>
                <c:pt idx="15" formatCode="_(* #,##0.00_);_(* \(#,##0.00\);_(* &quot;-&quot;??_);_(@_)">
                  <c:v>4.5837499999999993</c:v>
                </c:pt>
                <c:pt idx="16" formatCode="_(* #,##0.00_);_(* \(#,##0.00\);_(* &quot;-&quot;??_);_(@_)">
                  <c:v>4.5287499999999996</c:v>
                </c:pt>
                <c:pt idx="17" formatCode="_(* #,##0.00_);_(* \(#,##0.00\);_(* &quot;-&quot;??_);_(@_)">
                  <c:v>4.5418750000000001</c:v>
                </c:pt>
                <c:pt idx="18" formatCode="_(* #,##0.00_);_(* \(#,##0.00\);_(* &quot;-&quot;??_);_(@_)">
                  <c:v>4.5074999999999994</c:v>
                </c:pt>
                <c:pt idx="19" formatCode="_(* #,##0.00_);_(* \(#,##0.00\);_(* &quot;-&quot;??_);_(@_)">
                  <c:v>4.5412500000000007</c:v>
                </c:pt>
                <c:pt idx="20" formatCode="_(* #,##0.00_);_(* \(#,##0.00\);_(* &quot;-&quot;??_);_(@_)">
                  <c:v>4.5393749999999997</c:v>
                </c:pt>
                <c:pt idx="21" formatCode="_(* #,##0.00_);_(* \(#,##0.00\);_(* &quot;-&quot;??_);_(@_)">
                  <c:v>4.3337500000000002</c:v>
                </c:pt>
                <c:pt idx="22" formatCode="_(* #,##0.00_);_(* \(#,##0.00\);_(* &quot;-&quot;??_);_(@_)">
                  <c:v>4.3125</c:v>
                </c:pt>
                <c:pt idx="23" formatCode="_(* #,##0.00_);_(* \(#,##0.00\);_(* &quot;-&quot;??_);_(@_)">
                  <c:v>4.4256250000000001</c:v>
                </c:pt>
                <c:pt idx="24">
                  <c:v>4.3406250000000002</c:v>
                </c:pt>
                <c:pt idx="25">
                  <c:v>4.3243749999999999</c:v>
                </c:pt>
                <c:pt idx="26">
                  <c:v>4.3425000000000002</c:v>
                </c:pt>
                <c:pt idx="27">
                  <c:v>4.3318750000000001</c:v>
                </c:pt>
                <c:pt idx="28">
                  <c:v>4.3006250000000001</c:v>
                </c:pt>
                <c:pt idx="29">
                  <c:v>4.336875</c:v>
                </c:pt>
                <c:pt idx="30">
                  <c:v>4.2962499999999997</c:v>
                </c:pt>
                <c:pt idx="31">
                  <c:v>4.3837500000000009</c:v>
                </c:pt>
                <c:pt idx="32">
                  <c:v>4.4093750000000007</c:v>
                </c:pt>
                <c:pt idx="33">
                  <c:v>4.1875</c:v>
                </c:pt>
                <c:pt idx="34">
                  <c:v>4.3156249999999998</c:v>
                </c:pt>
                <c:pt idx="35">
                  <c:v>4.3875000000000002</c:v>
                </c:pt>
                <c:pt idx="36">
                  <c:v>4.3693749999999998</c:v>
                </c:pt>
                <c:pt idx="37">
                  <c:v>4.3937499999999998</c:v>
                </c:pt>
                <c:pt idx="38">
                  <c:v>4.5962499999999995</c:v>
                </c:pt>
                <c:pt idx="39">
                  <c:v>4.4787499999999998</c:v>
                </c:pt>
                <c:pt idx="40">
                  <c:v>4.51</c:v>
                </c:pt>
                <c:pt idx="41">
                  <c:v>4.2987500000000001</c:v>
                </c:pt>
              </c:numCache>
            </c:numRef>
          </c:val>
          <c:smooth val="0"/>
          <c:extLst>
            <c:ext xmlns:c16="http://schemas.microsoft.com/office/drawing/2014/chart" uri="{C3380CC4-5D6E-409C-BE32-E72D297353CC}">
              <c16:uniqueId val="{00000004-3970-4496-9A5C-B8EF8F643D8C}"/>
            </c:ext>
          </c:extLst>
        </c:ser>
        <c:ser>
          <c:idx val="4"/>
          <c:order val="4"/>
          <c:tx>
            <c:strRef>
              <c:f>Hoja1!$F$1</c:f>
              <c:strCache>
                <c:ptCount val="1"/>
                <c:pt idx="0">
                  <c:v>CANAL 11</c:v>
                </c:pt>
              </c:strCache>
            </c:strRef>
          </c:tx>
          <c:spPr>
            <a:ln w="28575" cap="rnd">
              <a:solidFill>
                <a:schemeClr val="accent3">
                  <a:lumMod val="75000"/>
                </a:schemeClr>
              </a:solidFill>
              <a:round/>
            </a:ln>
            <a:effectLst/>
          </c:spPr>
          <c:marker>
            <c:symbol val="none"/>
          </c:marker>
          <c:cat>
            <c:numRef>
              <c:f>Hoja1!$A$2:$A$43</c:f>
              <c:numCache>
                <c:formatCode>mmm\-yy</c:formatCode>
                <c:ptCount val="42"/>
                <c:pt idx="0">
                  <c:v>44197</c:v>
                </c:pt>
                <c:pt idx="1">
                  <c:v>44228</c:v>
                </c:pt>
                <c:pt idx="2">
                  <c:v>44256</c:v>
                </c:pt>
                <c:pt idx="3">
                  <c:v>44287</c:v>
                </c:pt>
                <c:pt idx="4">
                  <c:v>44317</c:v>
                </c:pt>
                <c:pt idx="5">
                  <c:v>44348</c:v>
                </c:pt>
                <c:pt idx="6">
                  <c:v>44378</c:v>
                </c:pt>
                <c:pt idx="7">
                  <c:v>44409</c:v>
                </c:pt>
                <c:pt idx="8">
                  <c:v>44440</c:v>
                </c:pt>
                <c:pt idx="9">
                  <c:v>44470</c:v>
                </c:pt>
                <c:pt idx="10">
                  <c:v>44501</c:v>
                </c:pt>
                <c:pt idx="11">
                  <c:v>44531</c:v>
                </c:pt>
                <c:pt idx="12">
                  <c:v>44562</c:v>
                </c:pt>
                <c:pt idx="13">
                  <c:v>44593</c:v>
                </c:pt>
                <c:pt idx="14">
                  <c:v>44621</c:v>
                </c:pt>
                <c:pt idx="15">
                  <c:v>44652</c:v>
                </c:pt>
                <c:pt idx="16">
                  <c:v>44682</c:v>
                </c:pt>
                <c:pt idx="17">
                  <c:v>44713</c:v>
                </c:pt>
                <c:pt idx="18">
                  <c:v>44743</c:v>
                </c:pt>
                <c:pt idx="19">
                  <c:v>44774</c:v>
                </c:pt>
                <c:pt idx="20">
                  <c:v>44805</c:v>
                </c:pt>
                <c:pt idx="21">
                  <c:v>44835</c:v>
                </c:pt>
                <c:pt idx="22">
                  <c:v>44866</c:v>
                </c:pt>
                <c:pt idx="23">
                  <c:v>44896</c:v>
                </c:pt>
                <c:pt idx="24">
                  <c:v>44927</c:v>
                </c:pt>
                <c:pt idx="25">
                  <c:v>44958</c:v>
                </c:pt>
                <c:pt idx="26">
                  <c:v>44986</c:v>
                </c:pt>
                <c:pt idx="27">
                  <c:v>45017</c:v>
                </c:pt>
                <c:pt idx="28">
                  <c:v>45047</c:v>
                </c:pt>
                <c:pt idx="29">
                  <c:v>45078</c:v>
                </c:pt>
                <c:pt idx="30">
                  <c:v>45108</c:v>
                </c:pt>
                <c:pt idx="31">
                  <c:v>45139</c:v>
                </c:pt>
                <c:pt idx="32">
                  <c:v>45170</c:v>
                </c:pt>
                <c:pt idx="33">
                  <c:v>45200</c:v>
                </c:pt>
                <c:pt idx="34">
                  <c:v>45231</c:v>
                </c:pt>
                <c:pt idx="35">
                  <c:v>45261</c:v>
                </c:pt>
                <c:pt idx="36">
                  <c:v>45292</c:v>
                </c:pt>
                <c:pt idx="37">
                  <c:v>45323</c:v>
                </c:pt>
                <c:pt idx="38">
                  <c:v>45352</c:v>
                </c:pt>
                <c:pt idx="39">
                  <c:v>45383</c:v>
                </c:pt>
                <c:pt idx="40">
                  <c:v>45413</c:v>
                </c:pt>
                <c:pt idx="41">
                  <c:v>45444</c:v>
                </c:pt>
              </c:numCache>
            </c:numRef>
          </c:cat>
          <c:val>
            <c:numRef>
              <c:f>Hoja1!$F$2:$F$43</c:f>
              <c:numCache>
                <c:formatCode>0.00</c:formatCode>
                <c:ptCount val="42"/>
                <c:pt idx="0">
                  <c:v>4.6593750000000007</c:v>
                </c:pt>
                <c:pt idx="1">
                  <c:v>4.6687500000000002</c:v>
                </c:pt>
                <c:pt idx="2">
                  <c:v>4.5156250000000009</c:v>
                </c:pt>
                <c:pt idx="3">
                  <c:v>4.5156250000000009</c:v>
                </c:pt>
                <c:pt idx="4" formatCode="General">
                  <c:v>5.46</c:v>
                </c:pt>
                <c:pt idx="5">
                  <c:v>6.3743749999999997</c:v>
                </c:pt>
                <c:pt idx="6">
                  <c:v>5.8549999999999995</c:v>
                </c:pt>
                <c:pt idx="7" formatCode="General">
                  <c:v>6</c:v>
                </c:pt>
                <c:pt idx="8" formatCode="General">
                  <c:v>6</c:v>
                </c:pt>
                <c:pt idx="9" formatCode="General">
                  <c:v>5.9</c:v>
                </c:pt>
                <c:pt idx="10" formatCode="General">
                  <c:v>5.2</c:v>
                </c:pt>
                <c:pt idx="11" formatCode="General">
                  <c:v>5.2</c:v>
                </c:pt>
                <c:pt idx="12" formatCode="_(* #,##0.00_);_(* \(#,##0.00\);_(* &quot;-&quot;??_);_(@_)">
                  <c:v>5.5362499999999999</c:v>
                </c:pt>
                <c:pt idx="13" formatCode="_(* #,##0.00_);_(* \(#,##0.00\);_(* &quot;-&quot;??_);_(@_)">
                  <c:v>5.5387500000000003</c:v>
                </c:pt>
                <c:pt idx="14" formatCode="_(* #,##0.00_);_(* \(#,##0.00\);_(* &quot;-&quot;??_);_(@_)">
                  <c:v>4.9600000000000009</c:v>
                </c:pt>
                <c:pt idx="15" formatCode="_(* #,##0.00_);_(* \(#,##0.00\);_(* &quot;-&quot;??_);_(@_)">
                  <c:v>5.1049999999999995</c:v>
                </c:pt>
                <c:pt idx="16" formatCode="_(* #,##0.00_);_(* \(#,##0.00\);_(* &quot;-&quot;??_);_(@_)">
                  <c:v>5.1037499999999998</c:v>
                </c:pt>
                <c:pt idx="17" formatCode="_(* #,##0.00_);_(* \(#,##0.00\);_(* &quot;-&quot;??_);_(@_)">
                  <c:v>5.2168749999999999</c:v>
                </c:pt>
                <c:pt idx="18" formatCode="_(* #,##0.00_);_(* \(#,##0.00\);_(* &quot;-&quot;??_);_(@_)">
                  <c:v>5.1637500000000003</c:v>
                </c:pt>
                <c:pt idx="19" formatCode="_(* #,##0.00_);_(* \(#,##0.00\);_(* &quot;-&quot;??_);_(@_)">
                  <c:v>5.203125</c:v>
                </c:pt>
                <c:pt idx="20" formatCode="_(* #,##0.00_);_(* \(#,##0.00\);_(* &quot;-&quot;??_);_(@_)">
                  <c:v>5.1749999999999998</c:v>
                </c:pt>
                <c:pt idx="21" formatCode="_(* #,##0.00_);_(* \(#,##0.00\);_(* &quot;-&quot;??_);_(@_)">
                  <c:v>4.9012500000000001</c:v>
                </c:pt>
                <c:pt idx="22" formatCode="_(* #,##0.00_);_(* \(#,##0.00\);_(* &quot;-&quot;??_);_(@_)">
                  <c:v>5.1743750000000013</c:v>
                </c:pt>
                <c:pt idx="23" formatCode="_(* #,##0.00_);_(* \(#,##0.00\);_(* &quot;-&quot;??_);_(@_)">
                  <c:v>5.0918750000000008</c:v>
                </c:pt>
                <c:pt idx="24">
                  <c:v>5.0481250000000006</c:v>
                </c:pt>
                <c:pt idx="25">
                  <c:v>5.0681250000000002</c:v>
                </c:pt>
                <c:pt idx="26">
                  <c:v>5.0543750000000003</c:v>
                </c:pt>
                <c:pt idx="27">
                  <c:v>5.0887499999999992</c:v>
                </c:pt>
                <c:pt idx="28">
                  <c:v>5.0181250000000004</c:v>
                </c:pt>
                <c:pt idx="29">
                  <c:v>5.0924999999999994</c:v>
                </c:pt>
                <c:pt idx="30">
                  <c:v>5.0293749999999999</c:v>
                </c:pt>
                <c:pt idx="31">
                  <c:v>5.0593750000000002</c:v>
                </c:pt>
                <c:pt idx="32">
                  <c:v>5.0968750000000007</c:v>
                </c:pt>
                <c:pt idx="33">
                  <c:v>4.8156249999999998</c:v>
                </c:pt>
                <c:pt idx="34">
                  <c:v>4.99125</c:v>
                </c:pt>
                <c:pt idx="35">
                  <c:v>5.0268749999999995</c:v>
                </c:pt>
                <c:pt idx="36">
                  <c:v>5.1306249999999993</c:v>
                </c:pt>
                <c:pt idx="37">
                  <c:v>5.0743749999999999</c:v>
                </c:pt>
                <c:pt idx="38">
                  <c:v>5.32125</c:v>
                </c:pt>
                <c:pt idx="39">
                  <c:v>5.2693750000000001</c:v>
                </c:pt>
                <c:pt idx="40">
                  <c:v>5.248124999999999</c:v>
                </c:pt>
                <c:pt idx="41">
                  <c:v>7.0612500000000011</c:v>
                </c:pt>
              </c:numCache>
            </c:numRef>
          </c:val>
          <c:smooth val="0"/>
          <c:extLst>
            <c:ext xmlns:c16="http://schemas.microsoft.com/office/drawing/2014/chart" uri="{C3380CC4-5D6E-409C-BE32-E72D297353CC}">
              <c16:uniqueId val="{00000000-3242-4C33-A068-2D8C23E2714C}"/>
            </c:ext>
          </c:extLst>
        </c:ser>
        <c:ser>
          <c:idx val="5"/>
          <c:order val="5"/>
          <c:tx>
            <c:strRef>
              <c:f>Hoja1!$G$1</c:f>
              <c:strCache>
                <c:ptCount val="1"/>
                <c:pt idx="0">
                  <c:v>MEGATV</c:v>
                </c:pt>
              </c:strCache>
            </c:strRef>
          </c:tx>
          <c:spPr>
            <a:ln w="28575" cap="rnd">
              <a:solidFill>
                <a:schemeClr val="accent6"/>
              </a:solidFill>
              <a:round/>
            </a:ln>
            <a:effectLst/>
          </c:spPr>
          <c:marker>
            <c:symbol val="none"/>
          </c:marker>
          <c:cat>
            <c:numRef>
              <c:f>Hoja1!$A$2:$A$43</c:f>
              <c:numCache>
                <c:formatCode>mmm\-yy</c:formatCode>
                <c:ptCount val="42"/>
                <c:pt idx="0">
                  <c:v>44197</c:v>
                </c:pt>
                <c:pt idx="1">
                  <c:v>44228</c:v>
                </c:pt>
                <c:pt idx="2">
                  <c:v>44256</c:v>
                </c:pt>
                <c:pt idx="3">
                  <c:v>44287</c:v>
                </c:pt>
                <c:pt idx="4">
                  <c:v>44317</c:v>
                </c:pt>
                <c:pt idx="5">
                  <c:v>44348</c:v>
                </c:pt>
                <c:pt idx="6">
                  <c:v>44378</c:v>
                </c:pt>
                <c:pt idx="7">
                  <c:v>44409</c:v>
                </c:pt>
                <c:pt idx="8">
                  <c:v>44440</c:v>
                </c:pt>
                <c:pt idx="9">
                  <c:v>44470</c:v>
                </c:pt>
                <c:pt idx="10">
                  <c:v>44501</c:v>
                </c:pt>
                <c:pt idx="11">
                  <c:v>44531</c:v>
                </c:pt>
                <c:pt idx="12">
                  <c:v>44562</c:v>
                </c:pt>
                <c:pt idx="13">
                  <c:v>44593</c:v>
                </c:pt>
                <c:pt idx="14">
                  <c:v>44621</c:v>
                </c:pt>
                <c:pt idx="15">
                  <c:v>44652</c:v>
                </c:pt>
                <c:pt idx="16">
                  <c:v>44682</c:v>
                </c:pt>
                <c:pt idx="17">
                  <c:v>44713</c:v>
                </c:pt>
                <c:pt idx="18">
                  <c:v>44743</c:v>
                </c:pt>
                <c:pt idx="19">
                  <c:v>44774</c:v>
                </c:pt>
                <c:pt idx="20">
                  <c:v>44805</c:v>
                </c:pt>
                <c:pt idx="21">
                  <c:v>44835</c:v>
                </c:pt>
                <c:pt idx="22">
                  <c:v>44866</c:v>
                </c:pt>
                <c:pt idx="23">
                  <c:v>44896</c:v>
                </c:pt>
                <c:pt idx="24">
                  <c:v>44927</c:v>
                </c:pt>
                <c:pt idx="25">
                  <c:v>44958</c:v>
                </c:pt>
                <c:pt idx="26">
                  <c:v>44986</c:v>
                </c:pt>
                <c:pt idx="27">
                  <c:v>45017</c:v>
                </c:pt>
                <c:pt idx="28">
                  <c:v>45047</c:v>
                </c:pt>
                <c:pt idx="29">
                  <c:v>45078</c:v>
                </c:pt>
                <c:pt idx="30">
                  <c:v>45108</c:v>
                </c:pt>
                <c:pt idx="31">
                  <c:v>45139</c:v>
                </c:pt>
                <c:pt idx="32">
                  <c:v>45170</c:v>
                </c:pt>
                <c:pt idx="33">
                  <c:v>45200</c:v>
                </c:pt>
                <c:pt idx="34">
                  <c:v>45231</c:v>
                </c:pt>
                <c:pt idx="35">
                  <c:v>45261</c:v>
                </c:pt>
                <c:pt idx="36">
                  <c:v>45292</c:v>
                </c:pt>
                <c:pt idx="37">
                  <c:v>45323</c:v>
                </c:pt>
                <c:pt idx="38">
                  <c:v>45352</c:v>
                </c:pt>
                <c:pt idx="39">
                  <c:v>45383</c:v>
                </c:pt>
                <c:pt idx="40">
                  <c:v>45413</c:v>
                </c:pt>
                <c:pt idx="41">
                  <c:v>45444</c:v>
                </c:pt>
              </c:numCache>
            </c:numRef>
          </c:cat>
          <c:val>
            <c:numRef>
              <c:f>Hoja1!$G$2:$G$43</c:f>
              <c:numCache>
                <c:formatCode>0.00</c:formatCode>
                <c:ptCount val="42"/>
                <c:pt idx="0">
                  <c:v>0.68250000000000011</c:v>
                </c:pt>
                <c:pt idx="1">
                  <c:v>0.69437499999999996</c:v>
                </c:pt>
                <c:pt idx="2">
                  <c:v>0.64437500000000014</c:v>
                </c:pt>
                <c:pt idx="3">
                  <c:v>0.64437500000000014</c:v>
                </c:pt>
                <c:pt idx="4">
                  <c:v>0.56875000000000009</c:v>
                </c:pt>
                <c:pt idx="5">
                  <c:v>0.59500000000000008</c:v>
                </c:pt>
                <c:pt idx="6">
                  <c:v>0.56125000000000003</c:v>
                </c:pt>
                <c:pt idx="7" formatCode="General">
                  <c:v>0.6</c:v>
                </c:pt>
                <c:pt idx="8" formatCode="General">
                  <c:v>0.6</c:v>
                </c:pt>
                <c:pt idx="9" formatCode="General">
                  <c:v>0.6</c:v>
                </c:pt>
                <c:pt idx="10" formatCode="General">
                  <c:v>0.6</c:v>
                </c:pt>
                <c:pt idx="11" formatCode="General">
                  <c:v>0.6</c:v>
                </c:pt>
                <c:pt idx="12" formatCode="_(* #,##0.00_);_(* \(#,##0.00\);_(* &quot;-&quot;??_);_(@_)">
                  <c:v>0.57500000000000007</c:v>
                </c:pt>
                <c:pt idx="13" formatCode="_(* #,##0.00_);_(* \(#,##0.00\);_(* &quot;-&quot;??_);_(@_)">
                  <c:v>0.59874999999999989</c:v>
                </c:pt>
                <c:pt idx="14" formatCode="_(* #,##0.00_);_(* \(#,##0.00\);_(* &quot;-&quot;??_);_(@_)">
                  <c:v>0.56437500000000007</c:v>
                </c:pt>
                <c:pt idx="15" formatCode="_(* #,##0.00_);_(* \(#,##0.00\);_(* &quot;-&quot;??_);_(@_)">
                  <c:v>0.56562500000000004</c:v>
                </c:pt>
                <c:pt idx="16" formatCode="_(* #,##0.00_);_(* \(#,##0.00\);_(* &quot;-&quot;??_);_(@_)">
                  <c:v>0.58812500000000001</c:v>
                </c:pt>
                <c:pt idx="17" formatCode="_(* #,##0.00_);_(* \(#,##0.00\);_(* &quot;-&quot;??_);_(@_)">
                  <c:v>0.59249999999999992</c:v>
                </c:pt>
                <c:pt idx="18" formatCode="_(* #,##0.00_);_(* \(#,##0.00\);_(* &quot;-&quot;??_);_(@_)">
                  <c:v>0.57874999999999999</c:v>
                </c:pt>
                <c:pt idx="19" formatCode="_(* #,##0.00_);_(* \(#,##0.00\);_(* &quot;-&quot;??_);_(@_)">
                  <c:v>0.58499999999999996</c:v>
                </c:pt>
                <c:pt idx="20" formatCode="_(* #,##0.00_);_(* \(#,##0.00\);_(* &quot;-&quot;??_);_(@_)">
                  <c:v>0.57437499999999997</c:v>
                </c:pt>
                <c:pt idx="21" formatCode="_(* #,##0.00_);_(* \(#,##0.00\);_(* &quot;-&quot;??_);_(@_)">
                  <c:v>0.55937499999999984</c:v>
                </c:pt>
                <c:pt idx="22" formatCode="_(* #,##0.00_);_(* \(#,##0.00\);_(* &quot;-&quot;??_);_(@_)">
                  <c:v>0.58875</c:v>
                </c:pt>
                <c:pt idx="23" formatCode="_(* #,##0.00_);_(* \(#,##0.00\);_(* &quot;-&quot;??_);_(@_)">
                  <c:v>0.56000000000000005</c:v>
                </c:pt>
                <c:pt idx="24">
                  <c:v>0.5675</c:v>
                </c:pt>
                <c:pt idx="25">
                  <c:v>0.56375000000000008</c:v>
                </c:pt>
                <c:pt idx="26">
                  <c:v>0.57125000000000004</c:v>
                </c:pt>
                <c:pt idx="27">
                  <c:v>0.56999999999999995</c:v>
                </c:pt>
                <c:pt idx="28">
                  <c:v>0.56874999999999998</c:v>
                </c:pt>
                <c:pt idx="29">
                  <c:v>0.56374999999999997</c:v>
                </c:pt>
                <c:pt idx="30">
                  <c:v>0.56500000000000006</c:v>
                </c:pt>
                <c:pt idx="31">
                  <c:v>0.56250000000000011</c:v>
                </c:pt>
                <c:pt idx="32">
                  <c:v>0.57625000000000004</c:v>
                </c:pt>
                <c:pt idx="33">
                  <c:v>0.54875000000000007</c:v>
                </c:pt>
                <c:pt idx="34">
                  <c:v>0.56499999999999995</c:v>
                </c:pt>
                <c:pt idx="35">
                  <c:v>0.57187499999999991</c:v>
                </c:pt>
                <c:pt idx="36">
                  <c:v>0.56812499999999988</c:v>
                </c:pt>
                <c:pt idx="37">
                  <c:v>0.57250000000000001</c:v>
                </c:pt>
                <c:pt idx="38">
                  <c:v>0.551875</c:v>
                </c:pt>
                <c:pt idx="39">
                  <c:v>0.55750000000000011</c:v>
                </c:pt>
                <c:pt idx="40">
                  <c:v>0.53187499999999999</c:v>
                </c:pt>
                <c:pt idx="41">
                  <c:v>0.54125000000000001</c:v>
                </c:pt>
              </c:numCache>
            </c:numRef>
          </c:val>
          <c:smooth val="0"/>
          <c:extLst>
            <c:ext xmlns:c16="http://schemas.microsoft.com/office/drawing/2014/chart" uri="{C3380CC4-5D6E-409C-BE32-E72D297353CC}">
              <c16:uniqueId val="{00000001-3242-4C33-A068-2D8C23E2714C}"/>
            </c:ext>
          </c:extLst>
        </c:ser>
        <c:ser>
          <c:idx val="6"/>
          <c:order val="6"/>
          <c:tx>
            <c:strRef>
              <c:f>Hoja1!$H$1</c:f>
              <c:strCache>
                <c:ptCount val="1"/>
                <c:pt idx="0">
                  <c:v>12TV</c:v>
                </c:pt>
              </c:strCache>
            </c:strRef>
          </c:tx>
          <c:spPr>
            <a:ln w="28575" cap="rnd">
              <a:solidFill>
                <a:schemeClr val="accent1">
                  <a:lumMod val="60000"/>
                </a:schemeClr>
              </a:solidFill>
              <a:round/>
            </a:ln>
            <a:effectLst/>
          </c:spPr>
          <c:marker>
            <c:symbol val="none"/>
          </c:marker>
          <c:cat>
            <c:numRef>
              <c:f>Hoja1!$A$2:$A$43</c:f>
              <c:numCache>
                <c:formatCode>mmm\-yy</c:formatCode>
                <c:ptCount val="42"/>
                <c:pt idx="0">
                  <c:v>44197</c:v>
                </c:pt>
                <c:pt idx="1">
                  <c:v>44228</c:v>
                </c:pt>
                <c:pt idx="2">
                  <c:v>44256</c:v>
                </c:pt>
                <c:pt idx="3">
                  <c:v>44287</c:v>
                </c:pt>
                <c:pt idx="4">
                  <c:v>44317</c:v>
                </c:pt>
                <c:pt idx="5">
                  <c:v>44348</c:v>
                </c:pt>
                <c:pt idx="6">
                  <c:v>44378</c:v>
                </c:pt>
                <c:pt idx="7">
                  <c:v>44409</c:v>
                </c:pt>
                <c:pt idx="8">
                  <c:v>44440</c:v>
                </c:pt>
                <c:pt idx="9">
                  <c:v>44470</c:v>
                </c:pt>
                <c:pt idx="10">
                  <c:v>44501</c:v>
                </c:pt>
                <c:pt idx="11">
                  <c:v>44531</c:v>
                </c:pt>
                <c:pt idx="12">
                  <c:v>44562</c:v>
                </c:pt>
                <c:pt idx="13">
                  <c:v>44593</c:v>
                </c:pt>
                <c:pt idx="14">
                  <c:v>44621</c:v>
                </c:pt>
                <c:pt idx="15">
                  <c:v>44652</c:v>
                </c:pt>
                <c:pt idx="16">
                  <c:v>44682</c:v>
                </c:pt>
                <c:pt idx="17">
                  <c:v>44713</c:v>
                </c:pt>
                <c:pt idx="18">
                  <c:v>44743</c:v>
                </c:pt>
                <c:pt idx="19">
                  <c:v>44774</c:v>
                </c:pt>
                <c:pt idx="20">
                  <c:v>44805</c:v>
                </c:pt>
                <c:pt idx="21">
                  <c:v>44835</c:v>
                </c:pt>
                <c:pt idx="22">
                  <c:v>44866</c:v>
                </c:pt>
                <c:pt idx="23">
                  <c:v>44896</c:v>
                </c:pt>
                <c:pt idx="24">
                  <c:v>44927</c:v>
                </c:pt>
                <c:pt idx="25">
                  <c:v>44958</c:v>
                </c:pt>
                <c:pt idx="26">
                  <c:v>44986</c:v>
                </c:pt>
                <c:pt idx="27">
                  <c:v>45017</c:v>
                </c:pt>
                <c:pt idx="28">
                  <c:v>45047</c:v>
                </c:pt>
                <c:pt idx="29">
                  <c:v>45078</c:v>
                </c:pt>
                <c:pt idx="30">
                  <c:v>45108</c:v>
                </c:pt>
                <c:pt idx="31">
                  <c:v>45139</c:v>
                </c:pt>
                <c:pt idx="32">
                  <c:v>45170</c:v>
                </c:pt>
                <c:pt idx="33">
                  <c:v>45200</c:v>
                </c:pt>
                <c:pt idx="34">
                  <c:v>45231</c:v>
                </c:pt>
                <c:pt idx="35">
                  <c:v>45261</c:v>
                </c:pt>
                <c:pt idx="36">
                  <c:v>45292</c:v>
                </c:pt>
                <c:pt idx="37">
                  <c:v>45323</c:v>
                </c:pt>
                <c:pt idx="38">
                  <c:v>45352</c:v>
                </c:pt>
                <c:pt idx="39">
                  <c:v>45383</c:v>
                </c:pt>
                <c:pt idx="40">
                  <c:v>45413</c:v>
                </c:pt>
                <c:pt idx="41">
                  <c:v>45444</c:v>
                </c:pt>
              </c:numCache>
            </c:numRef>
          </c:cat>
          <c:val>
            <c:numRef>
              <c:f>Hoja1!$H$2:$H$43</c:f>
              <c:numCache>
                <c:formatCode>0.00</c:formatCode>
                <c:ptCount val="42"/>
                <c:pt idx="0">
                  <c:v>0.48874999999999996</c:v>
                </c:pt>
                <c:pt idx="1">
                  <c:v>0.50937500000000002</c:v>
                </c:pt>
                <c:pt idx="2">
                  <c:v>0.48999999999999994</c:v>
                </c:pt>
                <c:pt idx="3">
                  <c:v>0.65333333333333321</c:v>
                </c:pt>
                <c:pt idx="4">
                  <c:v>0.4499999999999999</c:v>
                </c:pt>
                <c:pt idx="5">
                  <c:v>0.43687499999999996</c:v>
                </c:pt>
                <c:pt idx="6">
                  <c:v>0.42125000000000001</c:v>
                </c:pt>
                <c:pt idx="7" formatCode="General">
                  <c:v>0.4</c:v>
                </c:pt>
                <c:pt idx="8" formatCode="General">
                  <c:v>0.4</c:v>
                </c:pt>
                <c:pt idx="9" formatCode="General">
                  <c:v>0.4</c:v>
                </c:pt>
                <c:pt idx="10" formatCode="General">
                  <c:v>0.4</c:v>
                </c:pt>
                <c:pt idx="11" formatCode="General">
                  <c:v>0.4</c:v>
                </c:pt>
                <c:pt idx="12" formatCode="_(* #,##0.00_);_(* \(#,##0.00\);_(* &quot;-&quot;??_);_(@_)">
                  <c:v>0.44437499999999996</c:v>
                </c:pt>
                <c:pt idx="13" formatCode="_(* #,##0.00_);_(* \(#,##0.00\);_(* &quot;-&quot;??_);_(@_)">
                  <c:v>0.46</c:v>
                </c:pt>
                <c:pt idx="14" formatCode="_(* #,##0.00_);_(* \(#,##0.00\);_(* &quot;-&quot;??_);_(@_)">
                  <c:v>0.40749999999999997</c:v>
                </c:pt>
                <c:pt idx="15" formatCode="_(* #,##0.00_);_(* \(#,##0.00\);_(* &quot;-&quot;??_);_(@_)">
                  <c:v>0.42875000000000002</c:v>
                </c:pt>
                <c:pt idx="16" formatCode="_(* #,##0.00_);_(* \(#,##0.00\);_(* &quot;-&quot;??_);_(@_)">
                  <c:v>0.43437499999999996</c:v>
                </c:pt>
                <c:pt idx="17" formatCode="_(* #,##0.00_);_(* \(#,##0.00\);_(* &quot;-&quot;??_);_(@_)">
                  <c:v>0.44062499999999993</c:v>
                </c:pt>
                <c:pt idx="18" formatCode="_(* #,##0.00_);_(* \(#,##0.00\);_(* &quot;-&quot;??_);_(@_)">
                  <c:v>0.43437500000000001</c:v>
                </c:pt>
                <c:pt idx="19" formatCode="_(* #,##0.00_);_(* \(#,##0.00\);_(* &quot;-&quot;??_);_(@_)">
                  <c:v>0.43125000000000002</c:v>
                </c:pt>
                <c:pt idx="20" formatCode="_(* #,##0.00_);_(* \(#,##0.00\);_(* &quot;-&quot;??_);_(@_)">
                  <c:v>0.43625000000000003</c:v>
                </c:pt>
                <c:pt idx="21" formatCode="_(* #,##0.00_);_(* \(#,##0.00\);_(* &quot;-&quot;??_);_(@_)">
                  <c:v>0.41749999999999998</c:v>
                </c:pt>
                <c:pt idx="22" formatCode="_(* #,##0.00_);_(* \(#,##0.00\);_(* &quot;-&quot;??_);_(@_)">
                  <c:v>0.42937499999999995</c:v>
                </c:pt>
                <c:pt idx="23" formatCode="_(* #,##0.00_);_(* \(#,##0.00\);_(* &quot;-&quot;??_);_(@_)">
                  <c:v>0.42999999999999994</c:v>
                </c:pt>
                <c:pt idx="24">
                  <c:v>0.43437500000000001</c:v>
                </c:pt>
                <c:pt idx="25">
                  <c:v>0.42374999999999996</c:v>
                </c:pt>
                <c:pt idx="26">
                  <c:v>0.421875</c:v>
                </c:pt>
                <c:pt idx="27">
                  <c:v>0.42937499999999995</c:v>
                </c:pt>
                <c:pt idx="28">
                  <c:v>0.42</c:v>
                </c:pt>
                <c:pt idx="29">
                  <c:v>0.42499999999999993</c:v>
                </c:pt>
                <c:pt idx="30">
                  <c:v>0.41375000000000006</c:v>
                </c:pt>
                <c:pt idx="31">
                  <c:v>0.41749999999999998</c:v>
                </c:pt>
                <c:pt idx="32">
                  <c:v>0.41749999999999998</c:v>
                </c:pt>
                <c:pt idx="33">
                  <c:v>0.39750000000000008</c:v>
                </c:pt>
                <c:pt idx="34">
                  <c:v>0.40687499999999999</c:v>
                </c:pt>
                <c:pt idx="35">
                  <c:v>0.42</c:v>
                </c:pt>
                <c:pt idx="36">
                  <c:v>0.40875000000000006</c:v>
                </c:pt>
                <c:pt idx="37">
                  <c:v>0.40062500000000006</c:v>
                </c:pt>
                <c:pt idx="38">
                  <c:v>0.41062500000000002</c:v>
                </c:pt>
                <c:pt idx="39">
                  <c:v>0.39187499999999997</c:v>
                </c:pt>
                <c:pt idx="40">
                  <c:v>0.41937499999999994</c:v>
                </c:pt>
                <c:pt idx="41">
                  <c:v>0.39</c:v>
                </c:pt>
              </c:numCache>
            </c:numRef>
          </c:val>
          <c:smooth val="0"/>
          <c:extLst>
            <c:ext xmlns:c16="http://schemas.microsoft.com/office/drawing/2014/chart" uri="{C3380CC4-5D6E-409C-BE32-E72D297353CC}">
              <c16:uniqueId val="{00000002-3242-4C33-A068-2D8C23E2714C}"/>
            </c:ext>
          </c:extLst>
        </c:ser>
        <c:ser>
          <c:idx val="7"/>
          <c:order val="7"/>
          <c:tx>
            <c:strRef>
              <c:f>Hoja1!$I$1</c:f>
              <c:strCache>
                <c:ptCount val="1"/>
                <c:pt idx="0">
                  <c:v>CHOCOLATE TV</c:v>
                </c:pt>
              </c:strCache>
            </c:strRef>
          </c:tx>
          <c:spPr>
            <a:ln w="28575" cap="rnd">
              <a:solidFill>
                <a:schemeClr val="accent2">
                  <a:lumMod val="60000"/>
                </a:schemeClr>
              </a:solidFill>
              <a:round/>
            </a:ln>
            <a:effectLst/>
          </c:spPr>
          <c:marker>
            <c:symbol val="none"/>
          </c:marker>
          <c:cat>
            <c:numRef>
              <c:f>Hoja1!$A$2:$A$43</c:f>
              <c:numCache>
                <c:formatCode>mmm\-yy</c:formatCode>
                <c:ptCount val="42"/>
                <c:pt idx="0">
                  <c:v>44197</c:v>
                </c:pt>
                <c:pt idx="1">
                  <c:v>44228</c:v>
                </c:pt>
                <c:pt idx="2">
                  <c:v>44256</c:v>
                </c:pt>
                <c:pt idx="3">
                  <c:v>44287</c:v>
                </c:pt>
                <c:pt idx="4">
                  <c:v>44317</c:v>
                </c:pt>
                <c:pt idx="5">
                  <c:v>44348</c:v>
                </c:pt>
                <c:pt idx="6">
                  <c:v>44378</c:v>
                </c:pt>
                <c:pt idx="7">
                  <c:v>44409</c:v>
                </c:pt>
                <c:pt idx="8">
                  <c:v>44440</c:v>
                </c:pt>
                <c:pt idx="9">
                  <c:v>44470</c:v>
                </c:pt>
                <c:pt idx="10">
                  <c:v>44501</c:v>
                </c:pt>
                <c:pt idx="11">
                  <c:v>44531</c:v>
                </c:pt>
                <c:pt idx="12">
                  <c:v>44562</c:v>
                </c:pt>
                <c:pt idx="13">
                  <c:v>44593</c:v>
                </c:pt>
                <c:pt idx="14">
                  <c:v>44621</c:v>
                </c:pt>
                <c:pt idx="15">
                  <c:v>44652</c:v>
                </c:pt>
                <c:pt idx="16">
                  <c:v>44682</c:v>
                </c:pt>
                <c:pt idx="17">
                  <c:v>44713</c:v>
                </c:pt>
                <c:pt idx="18">
                  <c:v>44743</c:v>
                </c:pt>
                <c:pt idx="19">
                  <c:v>44774</c:v>
                </c:pt>
                <c:pt idx="20">
                  <c:v>44805</c:v>
                </c:pt>
                <c:pt idx="21">
                  <c:v>44835</c:v>
                </c:pt>
                <c:pt idx="22">
                  <c:v>44866</c:v>
                </c:pt>
                <c:pt idx="23">
                  <c:v>44896</c:v>
                </c:pt>
                <c:pt idx="24">
                  <c:v>44927</c:v>
                </c:pt>
                <c:pt idx="25">
                  <c:v>44958</c:v>
                </c:pt>
                <c:pt idx="26">
                  <c:v>44986</c:v>
                </c:pt>
                <c:pt idx="27">
                  <c:v>45017</c:v>
                </c:pt>
                <c:pt idx="28">
                  <c:v>45047</c:v>
                </c:pt>
                <c:pt idx="29">
                  <c:v>45078</c:v>
                </c:pt>
                <c:pt idx="30">
                  <c:v>45108</c:v>
                </c:pt>
                <c:pt idx="31">
                  <c:v>45139</c:v>
                </c:pt>
                <c:pt idx="32">
                  <c:v>45170</c:v>
                </c:pt>
                <c:pt idx="33">
                  <c:v>45200</c:v>
                </c:pt>
                <c:pt idx="34">
                  <c:v>45231</c:v>
                </c:pt>
                <c:pt idx="35">
                  <c:v>45261</c:v>
                </c:pt>
                <c:pt idx="36">
                  <c:v>45292</c:v>
                </c:pt>
                <c:pt idx="37">
                  <c:v>45323</c:v>
                </c:pt>
                <c:pt idx="38">
                  <c:v>45352</c:v>
                </c:pt>
                <c:pt idx="39">
                  <c:v>45383</c:v>
                </c:pt>
                <c:pt idx="40">
                  <c:v>45413</c:v>
                </c:pt>
                <c:pt idx="41">
                  <c:v>45444</c:v>
                </c:pt>
              </c:numCache>
            </c:numRef>
          </c:cat>
          <c:val>
            <c:numRef>
              <c:f>Hoja1!$I$2:$I$43</c:f>
              <c:numCache>
                <c:formatCode>0.00</c:formatCode>
                <c:ptCount val="42"/>
                <c:pt idx="0">
                  <c:v>0.39374999999999999</c:v>
                </c:pt>
                <c:pt idx="1">
                  <c:v>0.393125</c:v>
                </c:pt>
                <c:pt idx="2">
                  <c:v>0.37</c:v>
                </c:pt>
                <c:pt idx="3">
                  <c:v>0.37</c:v>
                </c:pt>
                <c:pt idx="4">
                  <c:v>0.32687500000000003</c:v>
                </c:pt>
                <c:pt idx="5">
                  <c:v>0.33437499999999998</c:v>
                </c:pt>
                <c:pt idx="6">
                  <c:v>0.31937500000000002</c:v>
                </c:pt>
                <c:pt idx="7" formatCode="General">
                  <c:v>0.3</c:v>
                </c:pt>
                <c:pt idx="8" formatCode="General">
                  <c:v>0.3</c:v>
                </c:pt>
                <c:pt idx="9" formatCode="General">
                  <c:v>0.3</c:v>
                </c:pt>
                <c:pt idx="10" formatCode="General">
                  <c:v>0.3</c:v>
                </c:pt>
                <c:pt idx="11" formatCode="General">
                  <c:v>0.3</c:v>
                </c:pt>
                <c:pt idx="12" formatCode="General">
                  <c:v>0</c:v>
                </c:pt>
                <c:pt idx="13" formatCode="General">
                  <c:v>0.1</c:v>
                </c:pt>
                <c:pt idx="14" formatCode="General">
                  <c:v>0.1</c:v>
                </c:pt>
                <c:pt idx="15" formatCode="General">
                  <c:v>0.1</c:v>
                </c:pt>
                <c:pt idx="16" formatCode="General">
                  <c:v>0</c:v>
                </c:pt>
                <c:pt idx="17" formatCode="General">
                  <c:v>0</c:v>
                </c:pt>
                <c:pt idx="18" formatCode="General">
                  <c:v>0</c:v>
                </c:pt>
                <c:pt idx="24">
                  <c:v>5.6250000000000008E-2</c:v>
                </c:pt>
                <c:pt idx="25">
                  <c:v>4.250000000000001E-2</c:v>
                </c:pt>
                <c:pt idx="26">
                  <c:v>4.4374999999999998E-2</c:v>
                </c:pt>
                <c:pt idx="27">
                  <c:v>4.2499999999999996E-2</c:v>
                </c:pt>
                <c:pt idx="28">
                  <c:v>3.9375000000000007E-2</c:v>
                </c:pt>
                <c:pt idx="29">
                  <c:v>3.3125000000000002E-2</c:v>
                </c:pt>
                <c:pt idx="30">
                  <c:v>3.8125000000000006E-2</c:v>
                </c:pt>
                <c:pt idx="31">
                  <c:v>2.4375000000000001E-2</c:v>
                </c:pt>
                <c:pt idx="32">
                  <c:v>2.3125E-2</c:v>
                </c:pt>
                <c:pt idx="33">
                  <c:v>3.3750000000000009E-2</c:v>
                </c:pt>
                <c:pt idx="34">
                  <c:v>3.6875000000000005E-2</c:v>
                </c:pt>
                <c:pt idx="35">
                  <c:v>3.9375000000000007E-2</c:v>
                </c:pt>
                <c:pt idx="36">
                  <c:v>4.9375000000000016E-2</c:v>
                </c:pt>
                <c:pt idx="37">
                  <c:v>4.0000000000000008E-2</c:v>
                </c:pt>
                <c:pt idx="38">
                  <c:v>4.5624999999999992E-2</c:v>
                </c:pt>
                <c:pt idx="39">
                  <c:v>4.5650000000000003E-2</c:v>
                </c:pt>
                <c:pt idx="40">
                  <c:v>4.0625000000000008E-2</c:v>
                </c:pt>
                <c:pt idx="41">
                  <c:v>4.0625000000000008E-2</c:v>
                </c:pt>
              </c:numCache>
            </c:numRef>
          </c:val>
          <c:smooth val="0"/>
          <c:extLst>
            <c:ext xmlns:c16="http://schemas.microsoft.com/office/drawing/2014/chart" uri="{C3380CC4-5D6E-409C-BE32-E72D297353CC}">
              <c16:uniqueId val="{00000003-3242-4C33-A068-2D8C23E2714C}"/>
            </c:ext>
          </c:extLst>
        </c:ser>
        <c:ser>
          <c:idx val="8"/>
          <c:order val="8"/>
          <c:tx>
            <c:strRef>
              <c:f>Hoja1!$J$1</c:f>
              <c:strCache>
                <c:ptCount val="1"/>
                <c:pt idx="0">
                  <c:v>HCH</c:v>
                </c:pt>
              </c:strCache>
            </c:strRef>
          </c:tx>
          <c:spPr>
            <a:ln w="28575" cap="rnd">
              <a:solidFill>
                <a:schemeClr val="accent6">
                  <a:lumMod val="50000"/>
                </a:schemeClr>
              </a:solidFill>
              <a:round/>
            </a:ln>
            <a:effectLst/>
          </c:spPr>
          <c:marker>
            <c:symbol val="none"/>
          </c:marker>
          <c:cat>
            <c:numRef>
              <c:f>Hoja1!$A$2:$A$43</c:f>
              <c:numCache>
                <c:formatCode>mmm\-yy</c:formatCode>
                <c:ptCount val="42"/>
                <c:pt idx="0">
                  <c:v>44197</c:v>
                </c:pt>
                <c:pt idx="1">
                  <c:v>44228</c:v>
                </c:pt>
                <c:pt idx="2">
                  <c:v>44256</c:v>
                </c:pt>
                <c:pt idx="3">
                  <c:v>44287</c:v>
                </c:pt>
                <c:pt idx="4">
                  <c:v>44317</c:v>
                </c:pt>
                <c:pt idx="5">
                  <c:v>44348</c:v>
                </c:pt>
                <c:pt idx="6">
                  <c:v>44378</c:v>
                </c:pt>
                <c:pt idx="7">
                  <c:v>44409</c:v>
                </c:pt>
                <c:pt idx="8">
                  <c:v>44440</c:v>
                </c:pt>
                <c:pt idx="9">
                  <c:v>44470</c:v>
                </c:pt>
                <c:pt idx="10">
                  <c:v>44501</c:v>
                </c:pt>
                <c:pt idx="11">
                  <c:v>44531</c:v>
                </c:pt>
                <c:pt idx="12">
                  <c:v>44562</c:v>
                </c:pt>
                <c:pt idx="13">
                  <c:v>44593</c:v>
                </c:pt>
                <c:pt idx="14">
                  <c:v>44621</c:v>
                </c:pt>
                <c:pt idx="15">
                  <c:v>44652</c:v>
                </c:pt>
                <c:pt idx="16">
                  <c:v>44682</c:v>
                </c:pt>
                <c:pt idx="17">
                  <c:v>44713</c:v>
                </c:pt>
                <c:pt idx="18">
                  <c:v>44743</c:v>
                </c:pt>
                <c:pt idx="19">
                  <c:v>44774</c:v>
                </c:pt>
                <c:pt idx="20">
                  <c:v>44805</c:v>
                </c:pt>
                <c:pt idx="21">
                  <c:v>44835</c:v>
                </c:pt>
                <c:pt idx="22">
                  <c:v>44866</c:v>
                </c:pt>
                <c:pt idx="23">
                  <c:v>44896</c:v>
                </c:pt>
                <c:pt idx="24">
                  <c:v>44927</c:v>
                </c:pt>
                <c:pt idx="25">
                  <c:v>44958</c:v>
                </c:pt>
                <c:pt idx="26">
                  <c:v>44986</c:v>
                </c:pt>
                <c:pt idx="27">
                  <c:v>45017</c:v>
                </c:pt>
                <c:pt idx="28">
                  <c:v>45047</c:v>
                </c:pt>
                <c:pt idx="29">
                  <c:v>45078</c:v>
                </c:pt>
                <c:pt idx="30">
                  <c:v>45108</c:v>
                </c:pt>
                <c:pt idx="31">
                  <c:v>45139</c:v>
                </c:pt>
                <c:pt idx="32">
                  <c:v>45170</c:v>
                </c:pt>
                <c:pt idx="33">
                  <c:v>45200</c:v>
                </c:pt>
                <c:pt idx="34">
                  <c:v>45231</c:v>
                </c:pt>
                <c:pt idx="35">
                  <c:v>45261</c:v>
                </c:pt>
                <c:pt idx="36">
                  <c:v>45292</c:v>
                </c:pt>
                <c:pt idx="37">
                  <c:v>45323</c:v>
                </c:pt>
                <c:pt idx="38">
                  <c:v>45352</c:v>
                </c:pt>
                <c:pt idx="39">
                  <c:v>45383</c:v>
                </c:pt>
                <c:pt idx="40">
                  <c:v>45413</c:v>
                </c:pt>
                <c:pt idx="41">
                  <c:v>45444</c:v>
                </c:pt>
              </c:numCache>
            </c:numRef>
          </c:cat>
          <c:val>
            <c:numRef>
              <c:f>Hoja1!$J$2:$J$43</c:f>
              <c:numCache>
                <c:formatCode>0.00</c:formatCode>
                <c:ptCount val="42"/>
                <c:pt idx="0">
                  <c:v>10.651874999999999</c:v>
                </c:pt>
                <c:pt idx="1">
                  <c:v>10.858749999999999</c:v>
                </c:pt>
                <c:pt idx="2">
                  <c:v>10.137499999999999</c:v>
                </c:pt>
                <c:pt idx="3">
                  <c:v>10.137499999999999</c:v>
                </c:pt>
                <c:pt idx="4">
                  <c:v>9.2468749999999993</c:v>
                </c:pt>
                <c:pt idx="5">
                  <c:v>9.3475000000000001</c:v>
                </c:pt>
                <c:pt idx="6">
                  <c:v>9.0018750000000001</c:v>
                </c:pt>
                <c:pt idx="7" formatCode="General">
                  <c:v>9.1</c:v>
                </c:pt>
                <c:pt idx="8" formatCode="General">
                  <c:v>9.1</c:v>
                </c:pt>
                <c:pt idx="9" formatCode="General">
                  <c:v>9</c:v>
                </c:pt>
                <c:pt idx="10" formatCode="General">
                  <c:v>11</c:v>
                </c:pt>
                <c:pt idx="11" formatCode="General">
                  <c:v>11</c:v>
                </c:pt>
                <c:pt idx="12" formatCode="_(* #,##0.00_);_(* \(#,##0.00\);_(* &quot;-&quot;??_);_(@_)">
                  <c:v>9.6375000000000011</c:v>
                </c:pt>
                <c:pt idx="13" formatCode="_(* #,##0.00_);_(* \(#,##0.00\);_(* &quot;-&quot;??_);_(@_)">
                  <c:v>9.9787500000000016</c:v>
                </c:pt>
                <c:pt idx="14" formatCode="_(* #,##0.00_);_(* \(#,##0.00\);_(* &quot;-&quot;??_);_(@_)">
                  <c:v>9.1962499999999974</c:v>
                </c:pt>
                <c:pt idx="15" formatCode="_(* #,##0.00_);_(* \(#,##0.00\);_(* &quot;-&quot;??_);_(@_)">
                  <c:v>9.3600000000000012</c:v>
                </c:pt>
                <c:pt idx="16" formatCode="_(* #,##0.00_);_(* \(#,##0.00\);_(* &quot;-&quot;??_);_(@_)">
                  <c:v>9.4575000000000014</c:v>
                </c:pt>
                <c:pt idx="17" formatCode="_(* #,##0.00_);_(* \(#,##0.00\);_(* &quot;-&quot;??_);_(@_)">
                  <c:v>9.6437500000000007</c:v>
                </c:pt>
                <c:pt idx="18" formatCode="_(* #,##0.00_);_(* \(#,##0.00\);_(* &quot;-&quot;??_);_(@_)">
                  <c:v>9.5650000000000013</c:v>
                </c:pt>
                <c:pt idx="19" formatCode="_(* #,##0.00_);_(* \(#,##0.00\);_(* &quot;-&quot;??_);_(@_)">
                  <c:v>9.6000000000000014</c:v>
                </c:pt>
                <c:pt idx="20" formatCode="_(* #,##0.00_);_(* \(#,##0.00\);_(* &quot;-&quot;??_);_(@_)">
                  <c:v>9.5625</c:v>
                </c:pt>
                <c:pt idx="21" formatCode="_(* #,##0.00_);_(* \(#,##0.00\);_(* &quot;-&quot;??_);_(@_)">
                  <c:v>9.15</c:v>
                </c:pt>
                <c:pt idx="22" formatCode="_(* #,##0.00_);_(* \(#,##0.00\);_(* &quot;-&quot;??_);_(@_)">
                  <c:v>9.67</c:v>
                </c:pt>
                <c:pt idx="23" formatCode="_(* #,##0.00_);_(* \(#,##0.00\);_(* &quot;-&quot;??_);_(@_)">
                  <c:v>9.58</c:v>
                </c:pt>
                <c:pt idx="24">
                  <c:v>9.5781249999999982</c:v>
                </c:pt>
                <c:pt idx="25">
                  <c:v>9.2106250000000003</c:v>
                </c:pt>
                <c:pt idx="26">
                  <c:v>9.4593749999999996</c:v>
                </c:pt>
                <c:pt idx="27">
                  <c:v>9.3843750000000004</c:v>
                </c:pt>
                <c:pt idx="28">
                  <c:v>9.3962500000000002</c:v>
                </c:pt>
                <c:pt idx="29">
                  <c:v>9.4643750000000004</c:v>
                </c:pt>
                <c:pt idx="30">
                  <c:v>9.4499999999999993</c:v>
                </c:pt>
                <c:pt idx="31">
                  <c:v>9.4168749999999992</c:v>
                </c:pt>
                <c:pt idx="32">
                  <c:v>9.4918749999999985</c:v>
                </c:pt>
                <c:pt idx="33">
                  <c:v>9.6925000000000008</c:v>
                </c:pt>
                <c:pt idx="34">
                  <c:v>9.4881250000000001</c:v>
                </c:pt>
                <c:pt idx="35">
                  <c:v>9.4712500000000013</c:v>
                </c:pt>
                <c:pt idx="36">
                  <c:v>9.3887499999999999</c:v>
                </c:pt>
                <c:pt idx="37">
                  <c:v>9.9287499999999991</c:v>
                </c:pt>
                <c:pt idx="38">
                  <c:v>10.004375000000001</c:v>
                </c:pt>
                <c:pt idx="39">
                  <c:v>10.08</c:v>
                </c:pt>
                <c:pt idx="40">
                  <c:v>9.7843750000000007</c:v>
                </c:pt>
                <c:pt idx="41">
                  <c:v>9.4949999999999992</c:v>
                </c:pt>
              </c:numCache>
            </c:numRef>
          </c:val>
          <c:smooth val="0"/>
          <c:extLst>
            <c:ext xmlns:c16="http://schemas.microsoft.com/office/drawing/2014/chart" uri="{C3380CC4-5D6E-409C-BE32-E72D297353CC}">
              <c16:uniqueId val="{00000004-3242-4C33-A068-2D8C23E2714C}"/>
            </c:ext>
          </c:extLst>
        </c:ser>
        <c:dLbls>
          <c:showLegendKey val="0"/>
          <c:showVal val="0"/>
          <c:showCatName val="0"/>
          <c:showSerName val="0"/>
          <c:showPercent val="0"/>
          <c:showBubbleSize val="0"/>
        </c:dLbls>
        <c:smooth val="0"/>
        <c:axId val="2140561288"/>
        <c:axId val="2140564904"/>
      </c:lineChart>
      <c:dateAx>
        <c:axId val="2140561288"/>
        <c:scaling>
          <c:orientation val="minMax"/>
        </c:scaling>
        <c:delete val="0"/>
        <c:axPos val="b"/>
        <c:numFmt formatCode="mmm\-yy" sourceLinked="1"/>
        <c:majorTickMark val="none"/>
        <c:minorTickMark val="none"/>
        <c:tickLblPos val="nextTo"/>
        <c:spPr>
          <a:noFill/>
          <a:ln w="9525" cap="flat" cmpd="sng" algn="ctr">
            <a:solidFill>
              <a:schemeClr val="tx1">
                <a:lumMod val="15000"/>
                <a:lumOff val="85000"/>
              </a:schemeClr>
            </a:solidFill>
            <a:round/>
          </a:ln>
          <a:effectLst/>
        </c:spPr>
        <c:txPr>
          <a:bodyPr rot="-5280000" spcFirstLastPara="1" vertOverflow="ellipsis" vert="horz" wrap="square" anchor="ctr" anchorCtr="1"/>
          <a:lstStyle/>
          <a:p>
            <a:pPr>
              <a:defRPr sz="700" b="0" i="0" u="none" strike="noStrike" kern="1200" baseline="0">
                <a:solidFill>
                  <a:schemeClr val="tx1">
                    <a:lumMod val="65000"/>
                    <a:lumOff val="35000"/>
                  </a:schemeClr>
                </a:solidFill>
                <a:latin typeface="+mn-lt"/>
                <a:ea typeface="+mn-ea"/>
                <a:cs typeface="+mn-cs"/>
              </a:defRPr>
            </a:pPr>
            <a:endParaRPr lang="es-HN"/>
          </a:p>
        </c:txPr>
        <c:crossAx val="2140564904"/>
        <c:crosses val="autoZero"/>
        <c:auto val="1"/>
        <c:lblOffset val="100"/>
        <c:baseTimeUnit val="months"/>
      </c:dateAx>
      <c:valAx>
        <c:axId val="2140564904"/>
        <c:scaling>
          <c:orientation val="minMax"/>
        </c:scaling>
        <c:delete val="0"/>
        <c:axPos val="l"/>
        <c:majorGridlines>
          <c:spPr>
            <a:ln w="9525" cap="flat" cmpd="sng" algn="ctr">
              <a:solidFill>
                <a:schemeClr val="tx1">
                  <a:lumMod val="15000"/>
                  <a:lumOff val="85000"/>
                </a:schemeClr>
              </a:solidFill>
              <a:round/>
            </a:ln>
            <a:effectLst/>
          </c:spPr>
        </c:majorGridlines>
        <c:numFmt formatCode="0.00" sourceLinked="1"/>
        <c:majorTickMark val="none"/>
        <c:minorTickMark val="none"/>
        <c:tickLblPos val="nextTo"/>
        <c:spPr>
          <a:noFill/>
          <a:ln>
            <a:noFill/>
          </a:ln>
          <a:effectLst/>
        </c:spPr>
        <c:txPr>
          <a:bodyPr rot="-60000000" spcFirstLastPara="1" vertOverflow="ellipsis" vert="horz" wrap="square" anchor="ctr" anchorCtr="1"/>
          <a:lstStyle/>
          <a:p>
            <a:pPr>
              <a:defRPr sz="800" b="0" i="0" u="none" strike="noStrike" kern="1200" baseline="0">
                <a:solidFill>
                  <a:schemeClr val="tx1">
                    <a:lumMod val="65000"/>
                    <a:lumOff val="35000"/>
                  </a:schemeClr>
                </a:solidFill>
                <a:latin typeface="+mn-lt"/>
                <a:ea typeface="+mn-ea"/>
                <a:cs typeface="+mn-cs"/>
              </a:defRPr>
            </a:pPr>
            <a:endParaRPr lang="es-HN"/>
          </a:p>
        </c:txPr>
        <c:crossAx val="2140561288"/>
        <c:crosses val="autoZero"/>
        <c:crossBetween val="between"/>
      </c:valAx>
      <c:spPr>
        <a:noFill/>
        <a:ln>
          <a:noFill/>
        </a:ln>
        <a:effectLst/>
      </c:spPr>
    </c:plotArea>
    <c:legend>
      <c:legendPos val="b"/>
      <c:layout>
        <c:manualLayout>
          <c:xMode val="edge"/>
          <c:yMode val="edge"/>
          <c:x val="0"/>
          <c:y val="0.87687014323447299"/>
          <c:w val="1"/>
          <c:h val="0.123129856765526"/>
        </c:manualLayout>
      </c:layout>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s-HN"/>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s-HN"/>
    </a:p>
  </c:txPr>
  <c:externalData r:id="rId1">
    <c:autoUpdate val="0"/>
  </c:externalData>
</c:chartSpace>
</file>

<file path=ppt/charts/chart1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Hoja1!$A$2</c:f>
              <c:strCache>
                <c:ptCount val="1"/>
                <c:pt idx="0">
                  <c:v>Early</c:v>
                </c:pt>
              </c:strCache>
            </c:strRef>
          </c:tx>
          <c:spPr>
            <a:solidFill>
              <a:schemeClr val="accent1"/>
            </a:solidFill>
            <a:ln>
              <a:noFill/>
            </a:ln>
            <a:effectLst/>
          </c:spPr>
          <c:invertIfNegative val="0"/>
          <c:cat>
            <c:strRef>
              <c:f>Hoja1!$B$1:$J$1</c:f>
              <c:strCache>
                <c:ptCount val="9"/>
                <c:pt idx="0">
                  <c:v>Canal 3</c:v>
                </c:pt>
                <c:pt idx="1">
                  <c:v>Canal 5</c:v>
                </c:pt>
                <c:pt idx="2">
                  <c:v>Canal 7</c:v>
                </c:pt>
                <c:pt idx="3">
                  <c:v>VTV</c:v>
                </c:pt>
                <c:pt idx="4">
                  <c:v>Canal 11</c:v>
                </c:pt>
                <c:pt idx="5">
                  <c:v>Mega TV</c:v>
                </c:pt>
                <c:pt idx="6">
                  <c:v>Canal 12</c:v>
                </c:pt>
                <c:pt idx="7">
                  <c:v>HCH</c:v>
                </c:pt>
                <c:pt idx="8">
                  <c:v>Azteca Honduras</c:v>
                </c:pt>
              </c:strCache>
            </c:strRef>
          </c:cat>
          <c:val>
            <c:numRef>
              <c:f>Hoja1!$B$2:$J$2</c:f>
              <c:numCache>
                <c:formatCode>0.00</c:formatCode>
                <c:ptCount val="9"/>
                <c:pt idx="0">
                  <c:v>2.6333333333333333</c:v>
                </c:pt>
                <c:pt idx="1">
                  <c:v>8.1444444444444439</c:v>
                </c:pt>
                <c:pt idx="2">
                  <c:v>1.345</c:v>
                </c:pt>
                <c:pt idx="3">
                  <c:v>2.0883333333333334</c:v>
                </c:pt>
                <c:pt idx="4">
                  <c:v>3.5222222222222221</c:v>
                </c:pt>
                <c:pt idx="5">
                  <c:v>0.4655555555555555</c:v>
                </c:pt>
                <c:pt idx="6">
                  <c:v>0.3477777777777778</c:v>
                </c:pt>
                <c:pt idx="7">
                  <c:v>8.0227777777777778</c:v>
                </c:pt>
                <c:pt idx="8">
                  <c:v>1.595</c:v>
                </c:pt>
              </c:numCache>
            </c:numRef>
          </c:val>
          <c:extLst>
            <c:ext xmlns:c16="http://schemas.microsoft.com/office/drawing/2014/chart" uri="{C3380CC4-5D6E-409C-BE32-E72D297353CC}">
              <c16:uniqueId val="{00000000-852D-4359-B393-28D04BDD29F4}"/>
            </c:ext>
          </c:extLst>
        </c:ser>
        <c:ser>
          <c:idx val="1"/>
          <c:order val="1"/>
          <c:tx>
            <c:strRef>
              <c:f>Hoja1!$A$3</c:f>
              <c:strCache>
                <c:ptCount val="1"/>
                <c:pt idx="0">
                  <c:v>Day</c:v>
                </c:pt>
              </c:strCache>
            </c:strRef>
          </c:tx>
          <c:spPr>
            <a:solidFill>
              <a:schemeClr val="accent2"/>
            </a:solidFill>
            <a:ln>
              <a:noFill/>
            </a:ln>
            <a:effectLst/>
          </c:spPr>
          <c:invertIfNegative val="0"/>
          <c:cat>
            <c:strRef>
              <c:f>Hoja1!$B$1:$J$1</c:f>
              <c:strCache>
                <c:ptCount val="9"/>
                <c:pt idx="0">
                  <c:v>Canal 3</c:v>
                </c:pt>
                <c:pt idx="1">
                  <c:v>Canal 5</c:v>
                </c:pt>
                <c:pt idx="2">
                  <c:v>Canal 7</c:v>
                </c:pt>
                <c:pt idx="3">
                  <c:v>VTV</c:v>
                </c:pt>
                <c:pt idx="4">
                  <c:v>Canal 11</c:v>
                </c:pt>
                <c:pt idx="5">
                  <c:v>Mega TV</c:v>
                </c:pt>
                <c:pt idx="6">
                  <c:v>Canal 12</c:v>
                </c:pt>
                <c:pt idx="7">
                  <c:v>HCH</c:v>
                </c:pt>
                <c:pt idx="8">
                  <c:v>Azteca Honduras</c:v>
                </c:pt>
              </c:strCache>
            </c:strRef>
          </c:cat>
          <c:val>
            <c:numRef>
              <c:f>Hoja1!$B$3:$J$3</c:f>
              <c:numCache>
                <c:formatCode>0.00</c:formatCode>
                <c:ptCount val="9"/>
                <c:pt idx="0">
                  <c:v>3.7051851851851851</c:v>
                </c:pt>
                <c:pt idx="1">
                  <c:v>6.7938888888888895</c:v>
                </c:pt>
                <c:pt idx="2">
                  <c:v>3.5755555555555554</c:v>
                </c:pt>
                <c:pt idx="3">
                  <c:v>5.2870370370370363</c:v>
                </c:pt>
                <c:pt idx="4">
                  <c:v>5.5</c:v>
                </c:pt>
                <c:pt idx="5">
                  <c:v>0.46037037037037037</c:v>
                </c:pt>
                <c:pt idx="6">
                  <c:v>0.33870370370370367</c:v>
                </c:pt>
                <c:pt idx="7">
                  <c:v>10.975740740740742</c:v>
                </c:pt>
                <c:pt idx="8">
                  <c:v>3.8814814814814818</c:v>
                </c:pt>
              </c:numCache>
            </c:numRef>
          </c:val>
          <c:extLst>
            <c:ext xmlns:c16="http://schemas.microsoft.com/office/drawing/2014/chart" uri="{C3380CC4-5D6E-409C-BE32-E72D297353CC}">
              <c16:uniqueId val="{00000001-852D-4359-B393-28D04BDD29F4}"/>
            </c:ext>
          </c:extLst>
        </c:ser>
        <c:ser>
          <c:idx val="2"/>
          <c:order val="2"/>
          <c:tx>
            <c:strRef>
              <c:f>Hoja1!$A$4</c:f>
              <c:strCache>
                <c:ptCount val="1"/>
                <c:pt idx="0">
                  <c:v>Prime</c:v>
                </c:pt>
              </c:strCache>
            </c:strRef>
          </c:tx>
          <c:spPr>
            <a:solidFill>
              <a:schemeClr val="accent3"/>
            </a:solidFill>
            <a:ln>
              <a:noFill/>
            </a:ln>
            <a:effectLst/>
          </c:spPr>
          <c:invertIfNegative val="0"/>
          <c:cat>
            <c:strRef>
              <c:f>Hoja1!$B$1:$J$1</c:f>
              <c:strCache>
                <c:ptCount val="9"/>
                <c:pt idx="0">
                  <c:v>Canal 3</c:v>
                </c:pt>
                <c:pt idx="1">
                  <c:v>Canal 5</c:v>
                </c:pt>
                <c:pt idx="2">
                  <c:v>Canal 7</c:v>
                </c:pt>
                <c:pt idx="3">
                  <c:v>VTV</c:v>
                </c:pt>
                <c:pt idx="4">
                  <c:v>Canal 11</c:v>
                </c:pt>
                <c:pt idx="5">
                  <c:v>Mega TV</c:v>
                </c:pt>
                <c:pt idx="6">
                  <c:v>Canal 12</c:v>
                </c:pt>
                <c:pt idx="7">
                  <c:v>HCH</c:v>
                </c:pt>
                <c:pt idx="8">
                  <c:v>Azteca Honduras</c:v>
                </c:pt>
              </c:strCache>
            </c:strRef>
          </c:cat>
          <c:val>
            <c:numRef>
              <c:f>Hoja1!$B$4:$J$4</c:f>
              <c:numCache>
                <c:formatCode>0.00</c:formatCode>
                <c:ptCount val="9"/>
                <c:pt idx="0">
                  <c:v>5.182083333333332</c:v>
                </c:pt>
                <c:pt idx="1">
                  <c:v>9.0970833333333339</c:v>
                </c:pt>
                <c:pt idx="2">
                  <c:v>4.081666666666667</c:v>
                </c:pt>
                <c:pt idx="3">
                  <c:v>4.3024999999999993</c:v>
                </c:pt>
                <c:pt idx="4">
                  <c:v>7.0533333333333337</c:v>
                </c:pt>
                <c:pt idx="5">
                  <c:v>0.83041666666666669</c:v>
                </c:pt>
                <c:pt idx="6">
                  <c:v>0.59125000000000016</c:v>
                </c:pt>
                <c:pt idx="7">
                  <c:v>8.4083333333333332</c:v>
                </c:pt>
                <c:pt idx="8">
                  <c:v>2.2541666666666669</c:v>
                </c:pt>
              </c:numCache>
            </c:numRef>
          </c:val>
          <c:extLst>
            <c:ext xmlns:c16="http://schemas.microsoft.com/office/drawing/2014/chart" uri="{C3380CC4-5D6E-409C-BE32-E72D297353CC}">
              <c16:uniqueId val="{00000002-852D-4359-B393-28D04BDD29F4}"/>
            </c:ext>
          </c:extLst>
        </c:ser>
        <c:dLbls>
          <c:showLegendKey val="0"/>
          <c:showVal val="0"/>
          <c:showCatName val="0"/>
          <c:showSerName val="0"/>
          <c:showPercent val="0"/>
          <c:showBubbleSize val="0"/>
        </c:dLbls>
        <c:gapWidth val="50"/>
        <c:overlap val="-27"/>
        <c:axId val="2140604760"/>
        <c:axId val="2140608488"/>
      </c:barChart>
      <c:catAx>
        <c:axId val="214060476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s-HN"/>
          </a:p>
        </c:txPr>
        <c:crossAx val="2140608488"/>
        <c:crosses val="autoZero"/>
        <c:auto val="1"/>
        <c:lblAlgn val="ctr"/>
        <c:lblOffset val="100"/>
        <c:noMultiLvlLbl val="0"/>
      </c:catAx>
      <c:valAx>
        <c:axId val="2140608488"/>
        <c:scaling>
          <c:orientation val="minMax"/>
        </c:scaling>
        <c:delete val="0"/>
        <c:axPos val="l"/>
        <c:majorGridlines>
          <c:spPr>
            <a:ln w="9525" cap="flat" cmpd="sng" algn="ctr">
              <a:solidFill>
                <a:schemeClr val="tx1">
                  <a:lumMod val="15000"/>
                  <a:lumOff val="85000"/>
                </a:schemeClr>
              </a:solidFill>
              <a:round/>
            </a:ln>
            <a:effectLst/>
          </c:spPr>
        </c:majorGridlines>
        <c:numFmt formatCode="0.00"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s-HN"/>
          </a:p>
        </c:txPr>
        <c:crossAx val="2140604760"/>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s-HN"/>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s-HN"/>
    </a:p>
  </c:txPr>
  <c:externalData r:id="rId1">
    <c:autoUpdate val="0"/>
  </c:externalData>
</c:chartSpace>
</file>

<file path=ppt/charts/chart1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7.4119414318493212E-2"/>
          <c:y val="2.5416666666666667E-2"/>
          <c:w val="0.83783027121609799"/>
          <c:h val="0.82803113152522601"/>
        </c:manualLayout>
      </c:layout>
      <c:barChart>
        <c:barDir val="col"/>
        <c:grouping val="clustered"/>
        <c:varyColors val="0"/>
        <c:ser>
          <c:idx val="3"/>
          <c:order val="0"/>
          <c:tx>
            <c:strRef>
              <c:f>Hoja7!$A$11</c:f>
              <c:strCache>
                <c:ptCount val="1"/>
                <c:pt idx="0">
                  <c:v>P18+</c:v>
                </c:pt>
              </c:strCache>
            </c:strRef>
          </c:tx>
          <c:spPr>
            <a:solidFill>
              <a:srgbClr val="61E2E0"/>
            </a:solidFill>
            <a:ln>
              <a:noFill/>
            </a:ln>
            <a:effectLst/>
          </c:spPr>
          <c:invertIfNegative val="0"/>
          <c:cat>
            <c:strRef>
              <c:f>Hoja7!$B$10:$D$10</c:f>
              <c:strCache>
                <c:ptCount val="3"/>
                <c:pt idx="0">
                  <c:v>Early</c:v>
                </c:pt>
                <c:pt idx="1">
                  <c:v>Day</c:v>
                </c:pt>
                <c:pt idx="2">
                  <c:v>Prime</c:v>
                </c:pt>
              </c:strCache>
            </c:strRef>
          </c:cat>
          <c:val>
            <c:numRef>
              <c:f>Hoja7!$B$11:$D$11</c:f>
              <c:numCache>
                <c:formatCode>0.00</c:formatCode>
                <c:ptCount val="3"/>
                <c:pt idx="0">
                  <c:v>9.2716666666666665</c:v>
                </c:pt>
                <c:pt idx="1">
                  <c:v>7.9696296296296296</c:v>
                </c:pt>
                <c:pt idx="2">
                  <c:v>13.125416666666668</c:v>
                </c:pt>
              </c:numCache>
            </c:numRef>
          </c:val>
          <c:extLst>
            <c:ext xmlns:c16="http://schemas.microsoft.com/office/drawing/2014/chart" uri="{C3380CC4-5D6E-409C-BE32-E72D297353CC}">
              <c16:uniqueId val="{00000000-C1CC-8A42-A4EE-D8979EAA011B}"/>
            </c:ext>
          </c:extLst>
        </c:ser>
        <c:ser>
          <c:idx val="4"/>
          <c:order val="1"/>
          <c:tx>
            <c:strRef>
              <c:f>Hoja7!$A$12</c:f>
              <c:strCache>
                <c:ptCount val="1"/>
                <c:pt idx="0">
                  <c:v>M18+</c:v>
                </c:pt>
              </c:strCache>
            </c:strRef>
          </c:tx>
          <c:spPr>
            <a:solidFill>
              <a:srgbClr val="3354D2"/>
            </a:solidFill>
            <a:ln>
              <a:noFill/>
            </a:ln>
            <a:effectLst>
              <a:outerShdw blurRad="50800" dist="50800" dir="5400000" algn="ctr" rotWithShape="0">
                <a:srgbClr val="3354D2"/>
              </a:outerShdw>
            </a:effectLst>
          </c:spPr>
          <c:invertIfNegative val="0"/>
          <c:cat>
            <c:strRef>
              <c:f>Hoja7!$B$10:$D$10</c:f>
              <c:strCache>
                <c:ptCount val="3"/>
                <c:pt idx="0">
                  <c:v>Early</c:v>
                </c:pt>
                <c:pt idx="1">
                  <c:v>Day</c:v>
                </c:pt>
                <c:pt idx="2">
                  <c:v>Prime</c:v>
                </c:pt>
              </c:strCache>
            </c:strRef>
          </c:cat>
          <c:val>
            <c:numRef>
              <c:f>Hoja7!$B$12:$D$12</c:f>
              <c:numCache>
                <c:formatCode>0.00</c:formatCode>
                <c:ptCount val="3"/>
                <c:pt idx="0">
                  <c:v>10.385</c:v>
                </c:pt>
                <c:pt idx="1">
                  <c:v>9.1092592592592592</c:v>
                </c:pt>
                <c:pt idx="2">
                  <c:v>16.77416666666667</c:v>
                </c:pt>
              </c:numCache>
            </c:numRef>
          </c:val>
          <c:extLst>
            <c:ext xmlns:c16="http://schemas.microsoft.com/office/drawing/2014/chart" uri="{C3380CC4-5D6E-409C-BE32-E72D297353CC}">
              <c16:uniqueId val="{00000001-C1CC-8A42-A4EE-D8979EAA011B}"/>
            </c:ext>
          </c:extLst>
        </c:ser>
        <c:ser>
          <c:idx val="5"/>
          <c:order val="2"/>
          <c:tx>
            <c:strRef>
              <c:f>Hoja7!$A$13</c:f>
              <c:strCache>
                <c:ptCount val="1"/>
                <c:pt idx="0">
                  <c:v>P25+</c:v>
                </c:pt>
              </c:strCache>
            </c:strRef>
          </c:tx>
          <c:spPr>
            <a:solidFill>
              <a:srgbClr val="FAA916"/>
            </a:solidFill>
            <a:ln>
              <a:noFill/>
            </a:ln>
            <a:effectLst/>
          </c:spPr>
          <c:invertIfNegative val="0"/>
          <c:cat>
            <c:strRef>
              <c:f>Hoja7!$B$10:$D$10</c:f>
              <c:strCache>
                <c:ptCount val="3"/>
                <c:pt idx="0">
                  <c:v>Early</c:v>
                </c:pt>
                <c:pt idx="1">
                  <c:v>Day</c:v>
                </c:pt>
                <c:pt idx="2">
                  <c:v>Prime</c:v>
                </c:pt>
              </c:strCache>
            </c:strRef>
          </c:cat>
          <c:val>
            <c:numRef>
              <c:f>Hoja7!$B$13:$D$13</c:f>
              <c:numCache>
                <c:formatCode>0.00</c:formatCode>
                <c:ptCount val="3"/>
                <c:pt idx="0">
                  <c:v>10.44611111111111</c:v>
                </c:pt>
                <c:pt idx="1">
                  <c:v>8.2966666666666669</c:v>
                </c:pt>
                <c:pt idx="2">
                  <c:v>13.842499999999999</c:v>
                </c:pt>
              </c:numCache>
            </c:numRef>
          </c:val>
          <c:extLst>
            <c:ext xmlns:c16="http://schemas.microsoft.com/office/drawing/2014/chart" uri="{C3380CC4-5D6E-409C-BE32-E72D297353CC}">
              <c16:uniqueId val="{00000002-C1CC-8A42-A4EE-D8979EAA011B}"/>
            </c:ext>
          </c:extLst>
        </c:ser>
        <c:dLbls>
          <c:showLegendKey val="0"/>
          <c:showVal val="0"/>
          <c:showCatName val="0"/>
          <c:showSerName val="0"/>
          <c:showPercent val="0"/>
          <c:showBubbleSize val="0"/>
        </c:dLbls>
        <c:gapWidth val="219"/>
        <c:overlap val="-27"/>
        <c:axId val="1702612015"/>
        <c:axId val="1702605295"/>
      </c:barChart>
      <c:catAx>
        <c:axId val="1702612015"/>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HN"/>
          </a:p>
        </c:txPr>
        <c:crossAx val="1702605295"/>
        <c:crosses val="autoZero"/>
        <c:auto val="1"/>
        <c:lblAlgn val="ctr"/>
        <c:lblOffset val="100"/>
        <c:noMultiLvlLbl val="0"/>
      </c:catAx>
      <c:valAx>
        <c:axId val="1702605295"/>
        <c:scaling>
          <c:orientation val="minMax"/>
        </c:scaling>
        <c:delete val="0"/>
        <c:axPos val="l"/>
        <c:numFmt formatCode="0.0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HN"/>
          </a:p>
        </c:txPr>
        <c:crossAx val="1702612015"/>
        <c:crosses val="autoZero"/>
        <c:crossBetween val="between"/>
      </c:valAx>
      <c:spPr>
        <a:noFill/>
        <a:ln>
          <a:noFill/>
        </a:ln>
        <a:effectLst/>
      </c:spPr>
    </c:plotArea>
    <c:legend>
      <c:legendPos val="b"/>
      <c:layout>
        <c:manualLayout>
          <c:xMode val="edge"/>
          <c:yMode val="edge"/>
          <c:x val="0.89748279106621109"/>
          <c:y val="0.35245261009040535"/>
          <c:w val="9.4225391637366082E-2"/>
          <c:h val="0.28182925051035285"/>
        </c:manualLayout>
      </c:layout>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HN"/>
        </a:p>
      </c:txPr>
    </c:legend>
    <c:plotVisOnly val="1"/>
    <c:dispBlanksAs val="gap"/>
    <c:showDLblsOverMax val="0"/>
  </c:chart>
  <c:spPr>
    <a:noFill/>
    <a:ln>
      <a:noFill/>
    </a:ln>
    <a:effectLst/>
  </c:spPr>
  <c:txPr>
    <a:bodyPr/>
    <a:lstStyle/>
    <a:p>
      <a:pPr>
        <a:defRPr/>
      </a:pPr>
      <a:endParaRPr lang="es-HN"/>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radarChart>
        <c:radarStyle val="marker"/>
        <c:varyColors val="0"/>
        <c:ser>
          <c:idx val="0"/>
          <c:order val="0"/>
          <c:tx>
            <c:strRef>
              <c:f>Edad!$C$1</c:f>
              <c:strCache>
                <c:ptCount val="1"/>
                <c:pt idx="0">
                  <c:v>18-24</c:v>
                </c:pt>
              </c:strCache>
            </c:strRef>
          </c:tx>
          <c:spPr>
            <a:ln w="28575" cap="rnd">
              <a:solidFill>
                <a:schemeClr val="accent1"/>
              </a:solidFill>
              <a:round/>
            </a:ln>
            <a:effectLst/>
          </c:spPr>
          <c:marker>
            <c:symbol val="none"/>
          </c:marker>
          <c:cat>
            <c:strRef>
              <c:f>Edad!$B$2:$B$14</c:f>
              <c:strCache>
                <c:ptCount val="13"/>
                <c:pt idx="0">
                  <c:v>Cine</c:v>
                </c:pt>
                <c:pt idx="1">
                  <c:v>Radio</c:v>
                </c:pt>
                <c:pt idx="2">
                  <c:v>Periódicos</c:v>
                </c:pt>
                <c:pt idx="3">
                  <c:v>OOH</c:v>
                </c:pt>
                <c:pt idx="4">
                  <c:v>Revistas</c:v>
                </c:pt>
                <c:pt idx="5">
                  <c:v>Search</c:v>
                </c:pt>
                <c:pt idx="6">
                  <c:v>Internet</c:v>
                </c:pt>
                <c:pt idx="7">
                  <c:v>Video bajo demanda</c:v>
                </c:pt>
                <c:pt idx="8">
                  <c:v>Redes sociales</c:v>
                </c:pt>
                <c:pt idx="9">
                  <c:v>Streaming de música</c:v>
                </c:pt>
                <c:pt idx="10">
                  <c:v>Videos on-line</c:v>
                </c:pt>
                <c:pt idx="11">
                  <c:v>TV abierta</c:v>
                </c:pt>
                <c:pt idx="12">
                  <c:v>TV paga</c:v>
                </c:pt>
              </c:strCache>
            </c:strRef>
          </c:cat>
          <c:val>
            <c:numRef>
              <c:f>Edad!$C$2:$C$14</c:f>
              <c:numCache>
                <c:formatCode>0.00</c:formatCode>
                <c:ptCount val="13"/>
                <c:pt idx="0">
                  <c:v>41.04</c:v>
                </c:pt>
                <c:pt idx="1">
                  <c:v>61.44</c:v>
                </c:pt>
                <c:pt idx="2">
                  <c:v>4.93</c:v>
                </c:pt>
                <c:pt idx="3">
                  <c:v>65.069999999999993</c:v>
                </c:pt>
                <c:pt idx="4">
                  <c:v>12.4</c:v>
                </c:pt>
                <c:pt idx="5">
                  <c:v>63.25</c:v>
                </c:pt>
                <c:pt idx="6">
                  <c:v>70.83</c:v>
                </c:pt>
                <c:pt idx="7">
                  <c:v>25.48</c:v>
                </c:pt>
                <c:pt idx="8">
                  <c:v>91.92</c:v>
                </c:pt>
                <c:pt idx="9">
                  <c:v>44.68</c:v>
                </c:pt>
                <c:pt idx="10">
                  <c:v>85.3</c:v>
                </c:pt>
                <c:pt idx="11">
                  <c:v>82.86</c:v>
                </c:pt>
                <c:pt idx="12">
                  <c:v>83.09</c:v>
                </c:pt>
              </c:numCache>
            </c:numRef>
          </c:val>
          <c:extLst>
            <c:ext xmlns:c16="http://schemas.microsoft.com/office/drawing/2014/chart" uri="{C3380CC4-5D6E-409C-BE32-E72D297353CC}">
              <c16:uniqueId val="{00000000-8EE1-8243-A10A-141FE1C1F4AF}"/>
            </c:ext>
          </c:extLst>
        </c:ser>
        <c:ser>
          <c:idx val="1"/>
          <c:order val="1"/>
          <c:tx>
            <c:strRef>
              <c:f>Edad!$D$1</c:f>
              <c:strCache>
                <c:ptCount val="1"/>
                <c:pt idx="0">
                  <c:v>25-34</c:v>
                </c:pt>
              </c:strCache>
            </c:strRef>
          </c:tx>
          <c:spPr>
            <a:ln w="28575" cap="rnd">
              <a:solidFill>
                <a:schemeClr val="accent2"/>
              </a:solidFill>
              <a:round/>
            </a:ln>
            <a:effectLst/>
          </c:spPr>
          <c:marker>
            <c:symbol val="none"/>
          </c:marker>
          <c:cat>
            <c:strRef>
              <c:f>Edad!$B$2:$B$14</c:f>
              <c:strCache>
                <c:ptCount val="13"/>
                <c:pt idx="0">
                  <c:v>Cine</c:v>
                </c:pt>
                <c:pt idx="1">
                  <c:v>Radio</c:v>
                </c:pt>
                <c:pt idx="2">
                  <c:v>Periódicos</c:v>
                </c:pt>
                <c:pt idx="3">
                  <c:v>OOH</c:v>
                </c:pt>
                <c:pt idx="4">
                  <c:v>Revistas</c:v>
                </c:pt>
                <c:pt idx="5">
                  <c:v>Search</c:v>
                </c:pt>
                <c:pt idx="6">
                  <c:v>Internet</c:v>
                </c:pt>
                <c:pt idx="7">
                  <c:v>Video bajo demanda</c:v>
                </c:pt>
                <c:pt idx="8">
                  <c:v>Redes sociales</c:v>
                </c:pt>
                <c:pt idx="9">
                  <c:v>Streaming de música</c:v>
                </c:pt>
                <c:pt idx="10">
                  <c:v>Videos on-line</c:v>
                </c:pt>
                <c:pt idx="11">
                  <c:v>TV abierta</c:v>
                </c:pt>
                <c:pt idx="12">
                  <c:v>TV paga</c:v>
                </c:pt>
              </c:strCache>
            </c:strRef>
          </c:cat>
          <c:val>
            <c:numRef>
              <c:f>Edad!$D$2:$D$14</c:f>
              <c:numCache>
                <c:formatCode>0.00</c:formatCode>
                <c:ptCount val="13"/>
                <c:pt idx="0">
                  <c:v>49.33</c:v>
                </c:pt>
                <c:pt idx="1">
                  <c:v>63.45</c:v>
                </c:pt>
                <c:pt idx="2">
                  <c:v>11.39</c:v>
                </c:pt>
                <c:pt idx="3">
                  <c:v>64.28</c:v>
                </c:pt>
                <c:pt idx="4">
                  <c:v>17.53</c:v>
                </c:pt>
                <c:pt idx="5">
                  <c:v>62.85</c:v>
                </c:pt>
                <c:pt idx="6">
                  <c:v>71.47</c:v>
                </c:pt>
                <c:pt idx="7">
                  <c:v>28.53</c:v>
                </c:pt>
                <c:pt idx="8">
                  <c:v>93.51</c:v>
                </c:pt>
                <c:pt idx="9">
                  <c:v>43.87</c:v>
                </c:pt>
                <c:pt idx="10">
                  <c:v>84.61</c:v>
                </c:pt>
                <c:pt idx="11">
                  <c:v>83.87</c:v>
                </c:pt>
                <c:pt idx="12">
                  <c:v>85.16</c:v>
                </c:pt>
              </c:numCache>
            </c:numRef>
          </c:val>
          <c:extLst>
            <c:ext xmlns:c16="http://schemas.microsoft.com/office/drawing/2014/chart" uri="{C3380CC4-5D6E-409C-BE32-E72D297353CC}">
              <c16:uniqueId val="{00000001-8EE1-8243-A10A-141FE1C1F4AF}"/>
            </c:ext>
          </c:extLst>
        </c:ser>
        <c:ser>
          <c:idx val="2"/>
          <c:order val="2"/>
          <c:tx>
            <c:strRef>
              <c:f>Edad!$E$1</c:f>
              <c:strCache>
                <c:ptCount val="1"/>
                <c:pt idx="0">
                  <c:v>35-44</c:v>
                </c:pt>
              </c:strCache>
            </c:strRef>
          </c:tx>
          <c:spPr>
            <a:ln w="28575" cap="rnd">
              <a:solidFill>
                <a:schemeClr val="accent3"/>
              </a:solidFill>
              <a:round/>
            </a:ln>
            <a:effectLst/>
          </c:spPr>
          <c:marker>
            <c:symbol val="none"/>
          </c:marker>
          <c:cat>
            <c:strRef>
              <c:f>Edad!$B$2:$B$14</c:f>
              <c:strCache>
                <c:ptCount val="13"/>
                <c:pt idx="0">
                  <c:v>Cine</c:v>
                </c:pt>
                <c:pt idx="1">
                  <c:v>Radio</c:v>
                </c:pt>
                <c:pt idx="2">
                  <c:v>Periódicos</c:v>
                </c:pt>
                <c:pt idx="3">
                  <c:v>OOH</c:v>
                </c:pt>
                <c:pt idx="4">
                  <c:v>Revistas</c:v>
                </c:pt>
                <c:pt idx="5">
                  <c:v>Search</c:v>
                </c:pt>
                <c:pt idx="6">
                  <c:v>Internet</c:v>
                </c:pt>
                <c:pt idx="7">
                  <c:v>Video bajo demanda</c:v>
                </c:pt>
                <c:pt idx="8">
                  <c:v>Redes sociales</c:v>
                </c:pt>
                <c:pt idx="9">
                  <c:v>Streaming de música</c:v>
                </c:pt>
                <c:pt idx="10">
                  <c:v>Videos on-line</c:v>
                </c:pt>
                <c:pt idx="11">
                  <c:v>TV abierta</c:v>
                </c:pt>
                <c:pt idx="12">
                  <c:v>TV paga</c:v>
                </c:pt>
              </c:strCache>
            </c:strRef>
          </c:cat>
          <c:val>
            <c:numRef>
              <c:f>Edad!$E$2:$E$14</c:f>
              <c:numCache>
                <c:formatCode>0.00</c:formatCode>
                <c:ptCount val="13"/>
                <c:pt idx="0">
                  <c:v>49.51</c:v>
                </c:pt>
                <c:pt idx="1">
                  <c:v>66.73</c:v>
                </c:pt>
                <c:pt idx="2">
                  <c:v>12.26</c:v>
                </c:pt>
                <c:pt idx="3">
                  <c:v>66.510000000000005</c:v>
                </c:pt>
                <c:pt idx="4">
                  <c:v>15.89</c:v>
                </c:pt>
                <c:pt idx="5">
                  <c:v>67.59</c:v>
                </c:pt>
                <c:pt idx="6">
                  <c:v>71.58</c:v>
                </c:pt>
                <c:pt idx="7">
                  <c:v>27.42</c:v>
                </c:pt>
                <c:pt idx="8">
                  <c:v>95.6</c:v>
                </c:pt>
                <c:pt idx="9">
                  <c:v>49.64</c:v>
                </c:pt>
                <c:pt idx="10">
                  <c:v>87.71</c:v>
                </c:pt>
                <c:pt idx="11">
                  <c:v>84.41</c:v>
                </c:pt>
                <c:pt idx="12">
                  <c:v>86.87</c:v>
                </c:pt>
              </c:numCache>
            </c:numRef>
          </c:val>
          <c:extLst>
            <c:ext xmlns:c16="http://schemas.microsoft.com/office/drawing/2014/chart" uri="{C3380CC4-5D6E-409C-BE32-E72D297353CC}">
              <c16:uniqueId val="{00000002-8EE1-8243-A10A-141FE1C1F4AF}"/>
            </c:ext>
          </c:extLst>
        </c:ser>
        <c:ser>
          <c:idx val="3"/>
          <c:order val="3"/>
          <c:tx>
            <c:strRef>
              <c:f>Edad!$F$1</c:f>
              <c:strCache>
                <c:ptCount val="1"/>
                <c:pt idx="0">
                  <c:v>45+</c:v>
                </c:pt>
              </c:strCache>
            </c:strRef>
          </c:tx>
          <c:spPr>
            <a:ln w="28575" cap="rnd">
              <a:solidFill>
                <a:schemeClr val="accent4"/>
              </a:solidFill>
              <a:round/>
            </a:ln>
            <a:effectLst/>
          </c:spPr>
          <c:marker>
            <c:symbol val="none"/>
          </c:marker>
          <c:cat>
            <c:strRef>
              <c:f>Edad!$B$2:$B$14</c:f>
              <c:strCache>
                <c:ptCount val="13"/>
                <c:pt idx="0">
                  <c:v>Cine</c:v>
                </c:pt>
                <c:pt idx="1">
                  <c:v>Radio</c:v>
                </c:pt>
                <c:pt idx="2">
                  <c:v>Periódicos</c:v>
                </c:pt>
                <c:pt idx="3">
                  <c:v>OOH</c:v>
                </c:pt>
                <c:pt idx="4">
                  <c:v>Revistas</c:v>
                </c:pt>
                <c:pt idx="5">
                  <c:v>Search</c:v>
                </c:pt>
                <c:pt idx="6">
                  <c:v>Internet</c:v>
                </c:pt>
                <c:pt idx="7">
                  <c:v>Video bajo demanda</c:v>
                </c:pt>
                <c:pt idx="8">
                  <c:v>Redes sociales</c:v>
                </c:pt>
                <c:pt idx="9">
                  <c:v>Streaming de música</c:v>
                </c:pt>
                <c:pt idx="10">
                  <c:v>Videos on-line</c:v>
                </c:pt>
                <c:pt idx="11">
                  <c:v>TV abierta</c:v>
                </c:pt>
                <c:pt idx="12">
                  <c:v>TV paga</c:v>
                </c:pt>
              </c:strCache>
            </c:strRef>
          </c:cat>
          <c:val>
            <c:numRef>
              <c:f>Edad!$F$2:$F$14</c:f>
              <c:numCache>
                <c:formatCode>0.00</c:formatCode>
                <c:ptCount val="13"/>
                <c:pt idx="0">
                  <c:v>50.22</c:v>
                </c:pt>
                <c:pt idx="1">
                  <c:v>68.430000000000007</c:v>
                </c:pt>
                <c:pt idx="2">
                  <c:v>10.86</c:v>
                </c:pt>
                <c:pt idx="3">
                  <c:v>63.03</c:v>
                </c:pt>
                <c:pt idx="4">
                  <c:v>16.02</c:v>
                </c:pt>
                <c:pt idx="5">
                  <c:v>62.97</c:v>
                </c:pt>
                <c:pt idx="6">
                  <c:v>66.69</c:v>
                </c:pt>
                <c:pt idx="7">
                  <c:v>22.84</c:v>
                </c:pt>
                <c:pt idx="8">
                  <c:v>92.66</c:v>
                </c:pt>
                <c:pt idx="9">
                  <c:v>43.3</c:v>
                </c:pt>
                <c:pt idx="10">
                  <c:v>84.65</c:v>
                </c:pt>
                <c:pt idx="11">
                  <c:v>80.37</c:v>
                </c:pt>
                <c:pt idx="12">
                  <c:v>86.77</c:v>
                </c:pt>
              </c:numCache>
            </c:numRef>
          </c:val>
          <c:extLst>
            <c:ext xmlns:c16="http://schemas.microsoft.com/office/drawing/2014/chart" uri="{C3380CC4-5D6E-409C-BE32-E72D297353CC}">
              <c16:uniqueId val="{00000003-8EE1-8243-A10A-141FE1C1F4AF}"/>
            </c:ext>
          </c:extLst>
        </c:ser>
        <c:ser>
          <c:idx val="4"/>
          <c:order val="4"/>
          <c:tx>
            <c:strRef>
              <c:f>Edad!$G$1</c:f>
              <c:strCache>
                <c:ptCount val="1"/>
                <c:pt idx="0">
                  <c:v>45+54</c:v>
                </c:pt>
              </c:strCache>
            </c:strRef>
          </c:tx>
          <c:spPr>
            <a:ln w="28575" cap="rnd">
              <a:solidFill>
                <a:schemeClr val="accent5"/>
              </a:solidFill>
              <a:round/>
            </a:ln>
            <a:effectLst/>
          </c:spPr>
          <c:marker>
            <c:symbol val="none"/>
          </c:marker>
          <c:cat>
            <c:strRef>
              <c:f>Edad!$B$2:$B$14</c:f>
              <c:strCache>
                <c:ptCount val="13"/>
                <c:pt idx="0">
                  <c:v>Cine</c:v>
                </c:pt>
                <c:pt idx="1">
                  <c:v>Radio</c:v>
                </c:pt>
                <c:pt idx="2">
                  <c:v>Periódicos</c:v>
                </c:pt>
                <c:pt idx="3">
                  <c:v>OOH</c:v>
                </c:pt>
                <c:pt idx="4">
                  <c:v>Revistas</c:v>
                </c:pt>
                <c:pt idx="5">
                  <c:v>Search</c:v>
                </c:pt>
                <c:pt idx="6">
                  <c:v>Internet</c:v>
                </c:pt>
                <c:pt idx="7">
                  <c:v>Video bajo demanda</c:v>
                </c:pt>
                <c:pt idx="8">
                  <c:v>Redes sociales</c:v>
                </c:pt>
                <c:pt idx="9">
                  <c:v>Streaming de música</c:v>
                </c:pt>
                <c:pt idx="10">
                  <c:v>Videos on-line</c:v>
                </c:pt>
                <c:pt idx="11">
                  <c:v>TV abierta</c:v>
                </c:pt>
                <c:pt idx="12">
                  <c:v>TV paga</c:v>
                </c:pt>
              </c:strCache>
            </c:strRef>
          </c:cat>
          <c:val>
            <c:numRef>
              <c:f>Edad!$G$2:$G$14</c:f>
              <c:numCache>
                <c:formatCode>0.00</c:formatCode>
                <c:ptCount val="13"/>
                <c:pt idx="0">
                  <c:v>51.3</c:v>
                </c:pt>
                <c:pt idx="1">
                  <c:v>68.25</c:v>
                </c:pt>
                <c:pt idx="2">
                  <c:v>10.64</c:v>
                </c:pt>
                <c:pt idx="3">
                  <c:v>62.4</c:v>
                </c:pt>
                <c:pt idx="4">
                  <c:v>15.44</c:v>
                </c:pt>
                <c:pt idx="5">
                  <c:v>63.99</c:v>
                </c:pt>
                <c:pt idx="6">
                  <c:v>66.7</c:v>
                </c:pt>
                <c:pt idx="7">
                  <c:v>20.73</c:v>
                </c:pt>
                <c:pt idx="8">
                  <c:v>93.87</c:v>
                </c:pt>
                <c:pt idx="9">
                  <c:v>43.05</c:v>
                </c:pt>
                <c:pt idx="10">
                  <c:v>83.49</c:v>
                </c:pt>
                <c:pt idx="11">
                  <c:v>79.64</c:v>
                </c:pt>
                <c:pt idx="12">
                  <c:v>85.33</c:v>
                </c:pt>
              </c:numCache>
            </c:numRef>
          </c:val>
          <c:extLst>
            <c:ext xmlns:c16="http://schemas.microsoft.com/office/drawing/2014/chart" uri="{C3380CC4-5D6E-409C-BE32-E72D297353CC}">
              <c16:uniqueId val="{00000004-8EE1-8243-A10A-141FE1C1F4AF}"/>
            </c:ext>
          </c:extLst>
        </c:ser>
        <c:ser>
          <c:idx val="5"/>
          <c:order val="5"/>
          <c:tx>
            <c:strRef>
              <c:f>Edad!$H$1</c:f>
              <c:strCache>
                <c:ptCount val="1"/>
                <c:pt idx="0">
                  <c:v>55+</c:v>
                </c:pt>
              </c:strCache>
            </c:strRef>
          </c:tx>
          <c:spPr>
            <a:ln w="28575" cap="rnd">
              <a:solidFill>
                <a:schemeClr val="accent6"/>
              </a:solidFill>
              <a:round/>
            </a:ln>
            <a:effectLst/>
          </c:spPr>
          <c:marker>
            <c:symbol val="none"/>
          </c:marker>
          <c:cat>
            <c:strRef>
              <c:f>Edad!$B$2:$B$14</c:f>
              <c:strCache>
                <c:ptCount val="13"/>
                <c:pt idx="0">
                  <c:v>Cine</c:v>
                </c:pt>
                <c:pt idx="1">
                  <c:v>Radio</c:v>
                </c:pt>
                <c:pt idx="2">
                  <c:v>Periódicos</c:v>
                </c:pt>
                <c:pt idx="3">
                  <c:v>OOH</c:v>
                </c:pt>
                <c:pt idx="4">
                  <c:v>Revistas</c:v>
                </c:pt>
                <c:pt idx="5">
                  <c:v>Search</c:v>
                </c:pt>
                <c:pt idx="6">
                  <c:v>Internet</c:v>
                </c:pt>
                <c:pt idx="7">
                  <c:v>Video bajo demanda</c:v>
                </c:pt>
                <c:pt idx="8">
                  <c:v>Redes sociales</c:v>
                </c:pt>
                <c:pt idx="9">
                  <c:v>Streaming de música</c:v>
                </c:pt>
                <c:pt idx="10">
                  <c:v>Videos on-line</c:v>
                </c:pt>
                <c:pt idx="11">
                  <c:v>TV abierta</c:v>
                </c:pt>
                <c:pt idx="12">
                  <c:v>TV paga</c:v>
                </c:pt>
              </c:strCache>
            </c:strRef>
          </c:cat>
          <c:val>
            <c:numRef>
              <c:f>Edad!$H$2:$H$14</c:f>
              <c:numCache>
                <c:formatCode>0.00</c:formatCode>
                <c:ptCount val="13"/>
                <c:pt idx="0">
                  <c:v>49.13</c:v>
                </c:pt>
                <c:pt idx="1">
                  <c:v>68.59</c:v>
                </c:pt>
                <c:pt idx="2">
                  <c:v>11.05</c:v>
                </c:pt>
                <c:pt idx="3">
                  <c:v>63.54</c:v>
                </c:pt>
                <c:pt idx="4">
                  <c:v>16.5</c:v>
                </c:pt>
                <c:pt idx="5">
                  <c:v>62.12</c:v>
                </c:pt>
                <c:pt idx="6">
                  <c:v>66.69</c:v>
                </c:pt>
                <c:pt idx="7">
                  <c:v>24.58</c:v>
                </c:pt>
                <c:pt idx="8">
                  <c:v>91.64</c:v>
                </c:pt>
                <c:pt idx="9">
                  <c:v>43.51</c:v>
                </c:pt>
                <c:pt idx="10">
                  <c:v>85.61</c:v>
                </c:pt>
                <c:pt idx="11">
                  <c:v>80.98</c:v>
                </c:pt>
                <c:pt idx="12">
                  <c:v>87.97</c:v>
                </c:pt>
              </c:numCache>
            </c:numRef>
          </c:val>
          <c:extLst>
            <c:ext xmlns:c16="http://schemas.microsoft.com/office/drawing/2014/chart" uri="{C3380CC4-5D6E-409C-BE32-E72D297353CC}">
              <c16:uniqueId val="{00000005-8EE1-8243-A10A-141FE1C1F4AF}"/>
            </c:ext>
          </c:extLst>
        </c:ser>
        <c:ser>
          <c:idx val="6"/>
          <c:order val="6"/>
          <c:tx>
            <c:strRef>
              <c:f>Edad!$I$1</c:f>
              <c:strCache>
                <c:ptCount val="1"/>
                <c:pt idx="0">
                  <c:v>55-64</c:v>
                </c:pt>
              </c:strCache>
            </c:strRef>
          </c:tx>
          <c:spPr>
            <a:ln w="28575" cap="rnd">
              <a:solidFill>
                <a:schemeClr val="accent1">
                  <a:lumMod val="60000"/>
                </a:schemeClr>
              </a:solidFill>
              <a:round/>
            </a:ln>
            <a:effectLst/>
          </c:spPr>
          <c:marker>
            <c:symbol val="none"/>
          </c:marker>
          <c:cat>
            <c:strRef>
              <c:f>Edad!$B$2:$B$14</c:f>
              <c:strCache>
                <c:ptCount val="13"/>
                <c:pt idx="0">
                  <c:v>Cine</c:v>
                </c:pt>
                <c:pt idx="1">
                  <c:v>Radio</c:v>
                </c:pt>
                <c:pt idx="2">
                  <c:v>Periódicos</c:v>
                </c:pt>
                <c:pt idx="3">
                  <c:v>OOH</c:v>
                </c:pt>
                <c:pt idx="4">
                  <c:v>Revistas</c:v>
                </c:pt>
                <c:pt idx="5">
                  <c:v>Search</c:v>
                </c:pt>
                <c:pt idx="6">
                  <c:v>Internet</c:v>
                </c:pt>
                <c:pt idx="7">
                  <c:v>Video bajo demanda</c:v>
                </c:pt>
                <c:pt idx="8">
                  <c:v>Redes sociales</c:v>
                </c:pt>
                <c:pt idx="9">
                  <c:v>Streaming de música</c:v>
                </c:pt>
                <c:pt idx="10">
                  <c:v>Videos on-line</c:v>
                </c:pt>
                <c:pt idx="11">
                  <c:v>TV abierta</c:v>
                </c:pt>
                <c:pt idx="12">
                  <c:v>TV paga</c:v>
                </c:pt>
              </c:strCache>
            </c:strRef>
          </c:cat>
          <c:val>
            <c:numRef>
              <c:f>Edad!$I$2:$I$14</c:f>
              <c:numCache>
                <c:formatCode>0.00</c:formatCode>
                <c:ptCount val="13"/>
                <c:pt idx="0">
                  <c:v>45.67</c:v>
                </c:pt>
                <c:pt idx="1">
                  <c:v>70.540000000000006</c:v>
                </c:pt>
                <c:pt idx="2">
                  <c:v>12.37</c:v>
                </c:pt>
                <c:pt idx="3">
                  <c:v>69.67</c:v>
                </c:pt>
                <c:pt idx="4">
                  <c:v>20.100000000000001</c:v>
                </c:pt>
                <c:pt idx="5">
                  <c:v>60.52</c:v>
                </c:pt>
                <c:pt idx="6">
                  <c:v>72.45</c:v>
                </c:pt>
                <c:pt idx="7">
                  <c:v>25.04</c:v>
                </c:pt>
                <c:pt idx="8">
                  <c:v>94.11</c:v>
                </c:pt>
                <c:pt idx="9">
                  <c:v>42.78</c:v>
                </c:pt>
                <c:pt idx="10">
                  <c:v>89.56</c:v>
                </c:pt>
                <c:pt idx="11">
                  <c:v>84.23</c:v>
                </c:pt>
                <c:pt idx="12">
                  <c:v>90.29</c:v>
                </c:pt>
              </c:numCache>
            </c:numRef>
          </c:val>
          <c:extLst>
            <c:ext xmlns:c16="http://schemas.microsoft.com/office/drawing/2014/chart" uri="{C3380CC4-5D6E-409C-BE32-E72D297353CC}">
              <c16:uniqueId val="{00000006-8EE1-8243-A10A-141FE1C1F4AF}"/>
            </c:ext>
          </c:extLst>
        </c:ser>
        <c:ser>
          <c:idx val="7"/>
          <c:order val="7"/>
          <c:tx>
            <c:strRef>
              <c:f>Edad!$J$1</c:f>
              <c:strCache>
                <c:ptCount val="1"/>
                <c:pt idx="0">
                  <c:v>65+</c:v>
                </c:pt>
              </c:strCache>
            </c:strRef>
          </c:tx>
          <c:spPr>
            <a:ln w="28575" cap="rnd">
              <a:solidFill>
                <a:schemeClr val="accent2">
                  <a:lumMod val="60000"/>
                </a:schemeClr>
              </a:solidFill>
              <a:round/>
            </a:ln>
            <a:effectLst/>
          </c:spPr>
          <c:marker>
            <c:symbol val="none"/>
          </c:marker>
          <c:cat>
            <c:strRef>
              <c:f>Edad!$B$2:$B$14</c:f>
              <c:strCache>
                <c:ptCount val="13"/>
                <c:pt idx="0">
                  <c:v>Cine</c:v>
                </c:pt>
                <c:pt idx="1">
                  <c:v>Radio</c:v>
                </c:pt>
                <c:pt idx="2">
                  <c:v>Periódicos</c:v>
                </c:pt>
                <c:pt idx="3">
                  <c:v>OOH</c:v>
                </c:pt>
                <c:pt idx="4">
                  <c:v>Revistas</c:v>
                </c:pt>
                <c:pt idx="5">
                  <c:v>Search</c:v>
                </c:pt>
                <c:pt idx="6">
                  <c:v>Internet</c:v>
                </c:pt>
                <c:pt idx="7">
                  <c:v>Video bajo demanda</c:v>
                </c:pt>
                <c:pt idx="8">
                  <c:v>Redes sociales</c:v>
                </c:pt>
                <c:pt idx="9">
                  <c:v>Streaming de música</c:v>
                </c:pt>
                <c:pt idx="10">
                  <c:v>Videos on-line</c:v>
                </c:pt>
                <c:pt idx="11">
                  <c:v>TV abierta</c:v>
                </c:pt>
                <c:pt idx="12">
                  <c:v>TV paga</c:v>
                </c:pt>
              </c:strCache>
            </c:strRef>
          </c:cat>
          <c:val>
            <c:numRef>
              <c:f>Edad!$J$2:$J$14</c:f>
              <c:numCache>
                <c:formatCode>0.00</c:formatCode>
                <c:ptCount val="13"/>
                <c:pt idx="0">
                  <c:v>51.15</c:v>
                </c:pt>
                <c:pt idx="1">
                  <c:v>67.2</c:v>
                </c:pt>
                <c:pt idx="2">
                  <c:v>10.11</c:v>
                </c:pt>
                <c:pt idx="3">
                  <c:v>59.19</c:v>
                </c:pt>
                <c:pt idx="4">
                  <c:v>13.93</c:v>
                </c:pt>
                <c:pt idx="5">
                  <c:v>63.26</c:v>
                </c:pt>
                <c:pt idx="6">
                  <c:v>62.66</c:v>
                </c:pt>
                <c:pt idx="7">
                  <c:v>24.25</c:v>
                </c:pt>
                <c:pt idx="8">
                  <c:v>89.89</c:v>
                </c:pt>
                <c:pt idx="9">
                  <c:v>44.02</c:v>
                </c:pt>
                <c:pt idx="10">
                  <c:v>82.86</c:v>
                </c:pt>
                <c:pt idx="11">
                  <c:v>78.67</c:v>
                </c:pt>
                <c:pt idx="12">
                  <c:v>86.31</c:v>
                </c:pt>
              </c:numCache>
            </c:numRef>
          </c:val>
          <c:extLst>
            <c:ext xmlns:c16="http://schemas.microsoft.com/office/drawing/2014/chart" uri="{C3380CC4-5D6E-409C-BE32-E72D297353CC}">
              <c16:uniqueId val="{00000007-8EE1-8243-A10A-141FE1C1F4AF}"/>
            </c:ext>
          </c:extLst>
        </c:ser>
        <c:ser>
          <c:idx val="8"/>
          <c:order val="8"/>
          <c:tx>
            <c:strRef>
              <c:f>Edad!$K$1</c:f>
              <c:strCache>
                <c:ptCount val="1"/>
                <c:pt idx="0">
                  <c:v>NSE A</c:v>
                </c:pt>
              </c:strCache>
            </c:strRef>
          </c:tx>
          <c:spPr>
            <a:ln w="28575" cap="rnd">
              <a:solidFill>
                <a:schemeClr val="accent3">
                  <a:lumMod val="60000"/>
                </a:schemeClr>
              </a:solidFill>
              <a:round/>
            </a:ln>
            <a:effectLst/>
          </c:spPr>
          <c:marker>
            <c:symbol val="none"/>
          </c:marker>
          <c:cat>
            <c:strRef>
              <c:f>Edad!$B$2:$B$14</c:f>
              <c:strCache>
                <c:ptCount val="13"/>
                <c:pt idx="0">
                  <c:v>Cine</c:v>
                </c:pt>
                <c:pt idx="1">
                  <c:v>Radio</c:v>
                </c:pt>
                <c:pt idx="2">
                  <c:v>Periódicos</c:v>
                </c:pt>
                <c:pt idx="3">
                  <c:v>OOH</c:v>
                </c:pt>
                <c:pt idx="4">
                  <c:v>Revistas</c:v>
                </c:pt>
                <c:pt idx="5">
                  <c:v>Search</c:v>
                </c:pt>
                <c:pt idx="6">
                  <c:v>Internet</c:v>
                </c:pt>
                <c:pt idx="7">
                  <c:v>Video bajo demanda</c:v>
                </c:pt>
                <c:pt idx="8">
                  <c:v>Redes sociales</c:v>
                </c:pt>
                <c:pt idx="9">
                  <c:v>Streaming de música</c:v>
                </c:pt>
                <c:pt idx="10">
                  <c:v>Videos on-line</c:v>
                </c:pt>
                <c:pt idx="11">
                  <c:v>TV abierta</c:v>
                </c:pt>
                <c:pt idx="12">
                  <c:v>TV paga</c:v>
                </c:pt>
              </c:strCache>
            </c:strRef>
          </c:cat>
          <c:val>
            <c:numRef>
              <c:f>Edad!$K$2:$K$14</c:f>
              <c:numCache>
                <c:formatCode>0.00</c:formatCode>
                <c:ptCount val="13"/>
                <c:pt idx="0">
                  <c:v>47.85</c:v>
                </c:pt>
                <c:pt idx="1">
                  <c:v>65.17</c:v>
                </c:pt>
                <c:pt idx="2">
                  <c:v>10.11</c:v>
                </c:pt>
                <c:pt idx="3">
                  <c:v>64.5</c:v>
                </c:pt>
                <c:pt idx="4">
                  <c:v>15.74</c:v>
                </c:pt>
                <c:pt idx="5">
                  <c:v>63.89</c:v>
                </c:pt>
                <c:pt idx="6">
                  <c:v>69.95</c:v>
                </c:pt>
                <c:pt idx="7">
                  <c:v>26.02</c:v>
                </c:pt>
                <c:pt idx="8">
                  <c:v>93.34</c:v>
                </c:pt>
                <c:pt idx="9">
                  <c:v>44.98</c:v>
                </c:pt>
                <c:pt idx="10">
                  <c:v>85.36</c:v>
                </c:pt>
                <c:pt idx="11">
                  <c:v>82.73</c:v>
                </c:pt>
                <c:pt idx="12">
                  <c:v>85.56</c:v>
                </c:pt>
              </c:numCache>
            </c:numRef>
          </c:val>
          <c:extLst>
            <c:ext xmlns:c16="http://schemas.microsoft.com/office/drawing/2014/chart" uri="{C3380CC4-5D6E-409C-BE32-E72D297353CC}">
              <c16:uniqueId val="{00000008-8EE1-8243-A10A-141FE1C1F4AF}"/>
            </c:ext>
          </c:extLst>
        </c:ser>
        <c:ser>
          <c:idx val="9"/>
          <c:order val="9"/>
          <c:tx>
            <c:strRef>
              <c:f>Edad!$L$1</c:f>
              <c:strCache>
                <c:ptCount val="1"/>
                <c:pt idx="0">
                  <c:v>NSE B</c:v>
                </c:pt>
              </c:strCache>
            </c:strRef>
          </c:tx>
          <c:spPr>
            <a:ln w="28575" cap="rnd">
              <a:solidFill>
                <a:schemeClr val="accent4">
                  <a:lumMod val="60000"/>
                </a:schemeClr>
              </a:solidFill>
              <a:round/>
            </a:ln>
            <a:effectLst/>
          </c:spPr>
          <c:marker>
            <c:symbol val="none"/>
          </c:marker>
          <c:cat>
            <c:strRef>
              <c:f>Edad!$B$2:$B$14</c:f>
              <c:strCache>
                <c:ptCount val="13"/>
                <c:pt idx="0">
                  <c:v>Cine</c:v>
                </c:pt>
                <c:pt idx="1">
                  <c:v>Radio</c:v>
                </c:pt>
                <c:pt idx="2">
                  <c:v>Periódicos</c:v>
                </c:pt>
                <c:pt idx="3">
                  <c:v>OOH</c:v>
                </c:pt>
                <c:pt idx="4">
                  <c:v>Revistas</c:v>
                </c:pt>
                <c:pt idx="5">
                  <c:v>Search</c:v>
                </c:pt>
                <c:pt idx="6">
                  <c:v>Internet</c:v>
                </c:pt>
                <c:pt idx="7">
                  <c:v>Video bajo demanda</c:v>
                </c:pt>
                <c:pt idx="8">
                  <c:v>Redes sociales</c:v>
                </c:pt>
                <c:pt idx="9">
                  <c:v>Streaming de música</c:v>
                </c:pt>
                <c:pt idx="10">
                  <c:v>Videos on-line</c:v>
                </c:pt>
                <c:pt idx="11">
                  <c:v>TV abierta</c:v>
                </c:pt>
                <c:pt idx="12">
                  <c:v>TV paga</c:v>
                </c:pt>
              </c:strCache>
            </c:strRef>
          </c:cat>
          <c:val>
            <c:numRef>
              <c:f>Edad!$L$2:$L$14</c:f>
              <c:numCache>
                <c:formatCode>0.00</c:formatCode>
                <c:ptCount val="13"/>
                <c:pt idx="0">
                  <c:v>47.85</c:v>
                </c:pt>
                <c:pt idx="1">
                  <c:v>65.17</c:v>
                </c:pt>
                <c:pt idx="2">
                  <c:v>10.11</c:v>
                </c:pt>
                <c:pt idx="3">
                  <c:v>64.5</c:v>
                </c:pt>
                <c:pt idx="4">
                  <c:v>15.74</c:v>
                </c:pt>
                <c:pt idx="5">
                  <c:v>63.89</c:v>
                </c:pt>
                <c:pt idx="6">
                  <c:v>69.95</c:v>
                </c:pt>
                <c:pt idx="7">
                  <c:v>26.02</c:v>
                </c:pt>
                <c:pt idx="8">
                  <c:v>93.34</c:v>
                </c:pt>
                <c:pt idx="9">
                  <c:v>44.98</c:v>
                </c:pt>
                <c:pt idx="10">
                  <c:v>85.36</c:v>
                </c:pt>
                <c:pt idx="11">
                  <c:v>82.73</c:v>
                </c:pt>
                <c:pt idx="12">
                  <c:v>85.56</c:v>
                </c:pt>
              </c:numCache>
            </c:numRef>
          </c:val>
          <c:extLst>
            <c:ext xmlns:c16="http://schemas.microsoft.com/office/drawing/2014/chart" uri="{C3380CC4-5D6E-409C-BE32-E72D297353CC}">
              <c16:uniqueId val="{00000009-8EE1-8243-A10A-141FE1C1F4AF}"/>
            </c:ext>
          </c:extLst>
        </c:ser>
        <c:ser>
          <c:idx val="10"/>
          <c:order val="10"/>
          <c:tx>
            <c:strRef>
              <c:f>Edad!$M$1</c:f>
              <c:strCache>
                <c:ptCount val="1"/>
                <c:pt idx="0">
                  <c:v>NSE C</c:v>
                </c:pt>
              </c:strCache>
            </c:strRef>
          </c:tx>
          <c:spPr>
            <a:ln w="28575" cap="rnd">
              <a:solidFill>
                <a:schemeClr val="accent5">
                  <a:lumMod val="60000"/>
                </a:schemeClr>
              </a:solidFill>
              <a:round/>
            </a:ln>
            <a:effectLst/>
          </c:spPr>
          <c:marker>
            <c:symbol val="none"/>
          </c:marker>
          <c:cat>
            <c:strRef>
              <c:f>Edad!$B$2:$B$14</c:f>
              <c:strCache>
                <c:ptCount val="13"/>
                <c:pt idx="0">
                  <c:v>Cine</c:v>
                </c:pt>
                <c:pt idx="1">
                  <c:v>Radio</c:v>
                </c:pt>
                <c:pt idx="2">
                  <c:v>Periódicos</c:v>
                </c:pt>
                <c:pt idx="3">
                  <c:v>OOH</c:v>
                </c:pt>
                <c:pt idx="4">
                  <c:v>Revistas</c:v>
                </c:pt>
                <c:pt idx="5">
                  <c:v>Search</c:v>
                </c:pt>
                <c:pt idx="6">
                  <c:v>Internet</c:v>
                </c:pt>
                <c:pt idx="7">
                  <c:v>Video bajo demanda</c:v>
                </c:pt>
                <c:pt idx="8">
                  <c:v>Redes sociales</c:v>
                </c:pt>
                <c:pt idx="9">
                  <c:v>Streaming de música</c:v>
                </c:pt>
                <c:pt idx="10">
                  <c:v>Videos on-line</c:v>
                </c:pt>
                <c:pt idx="11">
                  <c:v>TV abierta</c:v>
                </c:pt>
                <c:pt idx="12">
                  <c:v>TV paga</c:v>
                </c:pt>
              </c:strCache>
            </c:strRef>
          </c:cat>
          <c:val>
            <c:numRef>
              <c:f>Edad!$M$2:$M$14</c:f>
              <c:numCache>
                <c:formatCode>0.00</c:formatCode>
                <c:ptCount val="13"/>
                <c:pt idx="0">
                  <c:v>47.85</c:v>
                </c:pt>
                <c:pt idx="1">
                  <c:v>65.17</c:v>
                </c:pt>
                <c:pt idx="2">
                  <c:v>10.11</c:v>
                </c:pt>
                <c:pt idx="3">
                  <c:v>64.5</c:v>
                </c:pt>
                <c:pt idx="4">
                  <c:v>15.74</c:v>
                </c:pt>
                <c:pt idx="5">
                  <c:v>63.89</c:v>
                </c:pt>
                <c:pt idx="6">
                  <c:v>69.95</c:v>
                </c:pt>
                <c:pt idx="7">
                  <c:v>26.02</c:v>
                </c:pt>
                <c:pt idx="8">
                  <c:v>93.34</c:v>
                </c:pt>
                <c:pt idx="9">
                  <c:v>44.98</c:v>
                </c:pt>
                <c:pt idx="10">
                  <c:v>85.36</c:v>
                </c:pt>
                <c:pt idx="11">
                  <c:v>82.73</c:v>
                </c:pt>
                <c:pt idx="12">
                  <c:v>85.56</c:v>
                </c:pt>
              </c:numCache>
            </c:numRef>
          </c:val>
          <c:extLst>
            <c:ext xmlns:c16="http://schemas.microsoft.com/office/drawing/2014/chart" uri="{C3380CC4-5D6E-409C-BE32-E72D297353CC}">
              <c16:uniqueId val="{0000000A-8EE1-8243-A10A-141FE1C1F4AF}"/>
            </c:ext>
          </c:extLst>
        </c:ser>
        <c:dLbls>
          <c:showLegendKey val="0"/>
          <c:showVal val="0"/>
          <c:showCatName val="0"/>
          <c:showSerName val="0"/>
          <c:showPercent val="0"/>
          <c:showBubbleSize val="0"/>
        </c:dLbls>
        <c:axId val="812942703"/>
        <c:axId val="813592319"/>
      </c:radarChart>
      <c:catAx>
        <c:axId val="812942703"/>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000" b="1" i="0" u="none" strike="noStrike" kern="1200" baseline="0">
                <a:solidFill>
                  <a:srgbClr val="4E7565"/>
                </a:solidFill>
                <a:latin typeface="Century Gothic" panose="020B0502020202020204" pitchFamily="34" charset="0"/>
                <a:ea typeface="+mn-ea"/>
                <a:cs typeface="+mn-cs"/>
              </a:defRPr>
            </a:pPr>
            <a:endParaRPr lang="es-HN"/>
          </a:p>
        </c:txPr>
        <c:crossAx val="813592319"/>
        <c:crosses val="autoZero"/>
        <c:auto val="1"/>
        <c:lblAlgn val="ctr"/>
        <c:lblOffset val="100"/>
        <c:noMultiLvlLbl val="0"/>
      </c:catAx>
      <c:valAx>
        <c:axId val="813592319"/>
        <c:scaling>
          <c:orientation val="minMax"/>
        </c:scaling>
        <c:delete val="0"/>
        <c:axPos val="l"/>
        <c:majorGridlines>
          <c:spPr>
            <a:ln w="9525" cap="flat" cmpd="sng" algn="ctr">
              <a:solidFill>
                <a:schemeClr val="tx1">
                  <a:lumMod val="15000"/>
                  <a:lumOff val="85000"/>
                </a:schemeClr>
              </a:solidFill>
              <a:round/>
            </a:ln>
            <a:effectLst/>
          </c:spPr>
        </c:majorGridlines>
        <c:numFmt formatCode="0.0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HN"/>
          </a:p>
        </c:txPr>
        <c:crossAx val="812942703"/>
        <c:crosses val="autoZero"/>
        <c:crossBetween val="between"/>
      </c:valAx>
      <c:spPr>
        <a:noFill/>
        <a:ln>
          <a:noFill/>
        </a:ln>
        <a:effectLst/>
      </c:spPr>
    </c:plotArea>
    <c:legend>
      <c:legendPos val="t"/>
      <c:overlay val="0"/>
      <c:spPr>
        <a:noFill/>
        <a:ln>
          <a:noFill/>
        </a:ln>
        <a:effectLst/>
      </c:spPr>
      <c:txPr>
        <a:bodyPr rot="0" spcFirstLastPara="1" vertOverflow="ellipsis" vert="horz" wrap="square" anchor="ctr" anchorCtr="1"/>
        <a:lstStyle/>
        <a:p>
          <a:pPr>
            <a:defRPr sz="900" b="0" i="0" u="none" strike="noStrike" kern="1200" baseline="0">
              <a:solidFill>
                <a:srgbClr val="4E7565"/>
              </a:solidFill>
              <a:latin typeface="Century Gothic" panose="020B0502020202020204" pitchFamily="34" charset="0"/>
              <a:ea typeface="+mn-ea"/>
              <a:cs typeface="+mn-cs"/>
            </a:defRPr>
          </a:pPr>
          <a:endParaRPr lang="es-HN"/>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s-HN"/>
    </a:p>
  </c:txPr>
  <c:externalData r:id="rId3">
    <c:autoUpdate val="0"/>
  </c:externalData>
</c:chartSpace>
</file>

<file path=ppt/charts/chart2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9.8219816272965874E-2"/>
          <c:y val="5.0925925925925923E-2"/>
          <c:w val="0.79344685039370078"/>
          <c:h val="0.73577136191309422"/>
        </c:manualLayout>
      </c:layout>
      <c:barChart>
        <c:barDir val="col"/>
        <c:grouping val="clustered"/>
        <c:varyColors val="0"/>
        <c:ser>
          <c:idx val="3"/>
          <c:order val="0"/>
          <c:tx>
            <c:strRef>
              <c:f>Hoja7!$I$11</c:f>
              <c:strCache>
                <c:ptCount val="1"/>
                <c:pt idx="0">
                  <c:v>P18+</c:v>
                </c:pt>
              </c:strCache>
            </c:strRef>
          </c:tx>
          <c:spPr>
            <a:solidFill>
              <a:srgbClr val="61E2E0"/>
            </a:solidFill>
            <a:ln>
              <a:noFill/>
            </a:ln>
            <a:effectLst/>
          </c:spPr>
          <c:invertIfNegative val="0"/>
          <c:cat>
            <c:strRef>
              <c:f>Hoja7!$J$10:$L$10</c:f>
              <c:strCache>
                <c:ptCount val="3"/>
                <c:pt idx="0">
                  <c:v>Early</c:v>
                </c:pt>
                <c:pt idx="1">
                  <c:v>Day</c:v>
                </c:pt>
                <c:pt idx="2">
                  <c:v>Prime</c:v>
                </c:pt>
              </c:strCache>
            </c:strRef>
          </c:cat>
          <c:val>
            <c:numRef>
              <c:f>Hoja7!$J$11:$L$11</c:f>
              <c:numCache>
                <c:formatCode>0.00</c:formatCode>
                <c:ptCount val="3"/>
                <c:pt idx="0">
                  <c:v>7.5505555555555555</c:v>
                </c:pt>
                <c:pt idx="1">
                  <c:v>11.074444444444445</c:v>
                </c:pt>
                <c:pt idx="2">
                  <c:v>7.1791666666666671</c:v>
                </c:pt>
              </c:numCache>
            </c:numRef>
          </c:val>
          <c:extLst>
            <c:ext xmlns:c16="http://schemas.microsoft.com/office/drawing/2014/chart" uri="{C3380CC4-5D6E-409C-BE32-E72D297353CC}">
              <c16:uniqueId val="{00000000-276C-BC42-805B-BF247FFB590D}"/>
            </c:ext>
          </c:extLst>
        </c:ser>
        <c:ser>
          <c:idx val="4"/>
          <c:order val="1"/>
          <c:tx>
            <c:strRef>
              <c:f>Hoja7!$I$12</c:f>
              <c:strCache>
                <c:ptCount val="1"/>
                <c:pt idx="0">
                  <c:v>M18+</c:v>
                </c:pt>
              </c:strCache>
            </c:strRef>
          </c:tx>
          <c:spPr>
            <a:solidFill>
              <a:srgbClr val="3354D2"/>
            </a:solidFill>
            <a:ln>
              <a:noFill/>
            </a:ln>
            <a:effectLst/>
          </c:spPr>
          <c:invertIfNegative val="0"/>
          <c:cat>
            <c:strRef>
              <c:f>Hoja7!$J$10:$L$10</c:f>
              <c:strCache>
                <c:ptCount val="3"/>
                <c:pt idx="0">
                  <c:v>Early</c:v>
                </c:pt>
                <c:pt idx="1">
                  <c:v>Day</c:v>
                </c:pt>
                <c:pt idx="2">
                  <c:v>Prime</c:v>
                </c:pt>
              </c:strCache>
            </c:strRef>
          </c:cat>
          <c:val>
            <c:numRef>
              <c:f>Hoja7!$J$12:$L$12</c:f>
              <c:numCache>
                <c:formatCode>0.00</c:formatCode>
                <c:ptCount val="3"/>
                <c:pt idx="0">
                  <c:v>7.0888888888888886</c:v>
                </c:pt>
                <c:pt idx="1">
                  <c:v>11.168333333333335</c:v>
                </c:pt>
                <c:pt idx="2">
                  <c:v>6.0533333333333337</c:v>
                </c:pt>
              </c:numCache>
            </c:numRef>
          </c:val>
          <c:extLst>
            <c:ext xmlns:c16="http://schemas.microsoft.com/office/drawing/2014/chart" uri="{C3380CC4-5D6E-409C-BE32-E72D297353CC}">
              <c16:uniqueId val="{00000001-276C-BC42-805B-BF247FFB590D}"/>
            </c:ext>
          </c:extLst>
        </c:ser>
        <c:ser>
          <c:idx val="5"/>
          <c:order val="2"/>
          <c:tx>
            <c:strRef>
              <c:f>Hoja7!$I$13</c:f>
              <c:strCache>
                <c:ptCount val="1"/>
                <c:pt idx="0">
                  <c:v>P25+</c:v>
                </c:pt>
              </c:strCache>
            </c:strRef>
          </c:tx>
          <c:spPr>
            <a:solidFill>
              <a:srgbClr val="FAA916"/>
            </a:solidFill>
            <a:ln>
              <a:noFill/>
            </a:ln>
            <a:effectLst/>
          </c:spPr>
          <c:invertIfNegative val="0"/>
          <c:cat>
            <c:strRef>
              <c:f>Hoja7!$J$10:$L$10</c:f>
              <c:strCache>
                <c:ptCount val="3"/>
                <c:pt idx="0">
                  <c:v>Early</c:v>
                </c:pt>
                <c:pt idx="1">
                  <c:v>Day</c:v>
                </c:pt>
                <c:pt idx="2">
                  <c:v>Prime</c:v>
                </c:pt>
              </c:strCache>
            </c:strRef>
          </c:cat>
          <c:val>
            <c:numRef>
              <c:f>Hoja7!$J$13:$L$13</c:f>
              <c:numCache>
                <c:formatCode>0.00</c:formatCode>
                <c:ptCount val="3"/>
                <c:pt idx="0">
                  <c:v>7.5311111111111115</c:v>
                </c:pt>
                <c:pt idx="1">
                  <c:v>10.297777777777776</c:v>
                </c:pt>
                <c:pt idx="2">
                  <c:v>7.5895833333333336</c:v>
                </c:pt>
              </c:numCache>
            </c:numRef>
          </c:val>
          <c:extLst>
            <c:ext xmlns:c16="http://schemas.microsoft.com/office/drawing/2014/chart" uri="{C3380CC4-5D6E-409C-BE32-E72D297353CC}">
              <c16:uniqueId val="{00000002-276C-BC42-805B-BF247FFB590D}"/>
            </c:ext>
          </c:extLst>
        </c:ser>
        <c:dLbls>
          <c:showLegendKey val="0"/>
          <c:showVal val="0"/>
          <c:showCatName val="0"/>
          <c:showSerName val="0"/>
          <c:showPercent val="0"/>
          <c:showBubbleSize val="0"/>
        </c:dLbls>
        <c:gapWidth val="219"/>
        <c:overlap val="-27"/>
        <c:axId val="1701566623"/>
        <c:axId val="1701575343"/>
      </c:barChart>
      <c:catAx>
        <c:axId val="1701566623"/>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HN"/>
          </a:p>
        </c:txPr>
        <c:crossAx val="1701575343"/>
        <c:crosses val="autoZero"/>
        <c:auto val="1"/>
        <c:lblAlgn val="ctr"/>
        <c:lblOffset val="100"/>
        <c:noMultiLvlLbl val="0"/>
      </c:catAx>
      <c:valAx>
        <c:axId val="1701575343"/>
        <c:scaling>
          <c:orientation val="minMax"/>
        </c:scaling>
        <c:delete val="0"/>
        <c:axPos val="l"/>
        <c:numFmt formatCode="0.0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HN"/>
          </a:p>
        </c:txPr>
        <c:crossAx val="1701566623"/>
        <c:crosses val="autoZero"/>
        <c:crossBetween val="between"/>
      </c:valAx>
      <c:spPr>
        <a:noFill/>
        <a:ln>
          <a:noFill/>
        </a:ln>
        <a:effectLst/>
      </c:spPr>
    </c:plotArea>
    <c:legend>
      <c:legendPos val="b"/>
      <c:layout>
        <c:manualLayout>
          <c:xMode val="edge"/>
          <c:yMode val="edge"/>
          <c:x val="0.87090901137357835"/>
          <c:y val="0.32465223097112866"/>
          <c:w val="0.12484864391951006"/>
          <c:h val="0.2771996208807232"/>
        </c:manualLayout>
      </c:layout>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HN"/>
        </a:p>
      </c:txPr>
    </c:legend>
    <c:plotVisOnly val="1"/>
    <c:dispBlanksAs val="gap"/>
    <c:showDLblsOverMax val="0"/>
  </c:chart>
  <c:spPr>
    <a:noFill/>
    <a:ln>
      <a:noFill/>
    </a:ln>
    <a:effectLst/>
  </c:spPr>
  <c:txPr>
    <a:bodyPr/>
    <a:lstStyle/>
    <a:p>
      <a:pPr>
        <a:defRPr/>
      </a:pPr>
      <a:endParaRPr lang="es-HN"/>
    </a:p>
  </c:txPr>
  <c:externalData r:id="rId3">
    <c:autoUpdate val="0"/>
  </c:externalData>
</c:chartSpace>
</file>

<file path=ppt/charts/chart2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8.5553149606299214E-2"/>
          <c:y val="5.0925925925925923E-2"/>
          <c:w val="0.80611351706036738"/>
          <c:h val="0.73577136191309422"/>
        </c:manualLayout>
      </c:layout>
      <c:barChart>
        <c:barDir val="col"/>
        <c:grouping val="clustered"/>
        <c:varyColors val="0"/>
        <c:ser>
          <c:idx val="3"/>
          <c:order val="0"/>
          <c:tx>
            <c:strRef>
              <c:f>Hoja7!$O$11</c:f>
              <c:strCache>
                <c:ptCount val="1"/>
                <c:pt idx="0">
                  <c:v>P18+</c:v>
                </c:pt>
              </c:strCache>
            </c:strRef>
          </c:tx>
          <c:spPr>
            <a:solidFill>
              <a:srgbClr val="61E2E0"/>
            </a:solidFill>
            <a:ln>
              <a:noFill/>
            </a:ln>
            <a:effectLst/>
          </c:spPr>
          <c:invertIfNegative val="0"/>
          <c:cat>
            <c:strRef>
              <c:f>Hoja7!$P$10:$R$10</c:f>
              <c:strCache>
                <c:ptCount val="3"/>
                <c:pt idx="0">
                  <c:v>Early</c:v>
                </c:pt>
                <c:pt idx="1">
                  <c:v>Day</c:v>
                </c:pt>
                <c:pt idx="2">
                  <c:v>Prime</c:v>
                </c:pt>
              </c:strCache>
            </c:strRef>
          </c:cat>
          <c:val>
            <c:numRef>
              <c:f>Hoja7!$P$11:$R$11</c:f>
              <c:numCache>
                <c:formatCode>0.00</c:formatCode>
                <c:ptCount val="3"/>
                <c:pt idx="0">
                  <c:v>3.3722222222222222</c:v>
                </c:pt>
                <c:pt idx="1">
                  <c:v>5.4890740740740744</c:v>
                </c:pt>
                <c:pt idx="2">
                  <c:v>7.8225000000000007</c:v>
                </c:pt>
              </c:numCache>
            </c:numRef>
          </c:val>
          <c:extLst>
            <c:ext xmlns:c16="http://schemas.microsoft.com/office/drawing/2014/chart" uri="{C3380CC4-5D6E-409C-BE32-E72D297353CC}">
              <c16:uniqueId val="{00000000-94F0-E649-8AB3-6DA47DE70729}"/>
            </c:ext>
          </c:extLst>
        </c:ser>
        <c:ser>
          <c:idx val="4"/>
          <c:order val="1"/>
          <c:tx>
            <c:strRef>
              <c:f>Hoja7!$O$12</c:f>
              <c:strCache>
                <c:ptCount val="1"/>
                <c:pt idx="0">
                  <c:v>M18+</c:v>
                </c:pt>
              </c:strCache>
            </c:strRef>
          </c:tx>
          <c:spPr>
            <a:solidFill>
              <a:srgbClr val="3354D2"/>
            </a:solidFill>
            <a:ln>
              <a:noFill/>
            </a:ln>
            <a:effectLst/>
          </c:spPr>
          <c:invertIfNegative val="0"/>
          <c:cat>
            <c:strRef>
              <c:f>Hoja7!$P$10:$R$10</c:f>
              <c:strCache>
                <c:ptCount val="3"/>
                <c:pt idx="0">
                  <c:v>Early</c:v>
                </c:pt>
                <c:pt idx="1">
                  <c:v>Day</c:v>
                </c:pt>
                <c:pt idx="2">
                  <c:v>Prime</c:v>
                </c:pt>
              </c:strCache>
            </c:strRef>
          </c:cat>
          <c:val>
            <c:numRef>
              <c:f>Hoja7!$P$12:$R$12</c:f>
              <c:numCache>
                <c:formatCode>0.00</c:formatCode>
                <c:ptCount val="3"/>
                <c:pt idx="0">
                  <c:v>3.1905555555555551</c:v>
                </c:pt>
                <c:pt idx="1">
                  <c:v>5.4635185185185184</c:v>
                </c:pt>
                <c:pt idx="2">
                  <c:v>8.4933333333333341</c:v>
                </c:pt>
              </c:numCache>
            </c:numRef>
          </c:val>
          <c:extLst>
            <c:ext xmlns:c16="http://schemas.microsoft.com/office/drawing/2014/chart" uri="{C3380CC4-5D6E-409C-BE32-E72D297353CC}">
              <c16:uniqueId val="{00000001-94F0-E649-8AB3-6DA47DE70729}"/>
            </c:ext>
          </c:extLst>
        </c:ser>
        <c:ser>
          <c:idx val="5"/>
          <c:order val="2"/>
          <c:tx>
            <c:strRef>
              <c:f>Hoja7!$O$13</c:f>
              <c:strCache>
                <c:ptCount val="1"/>
                <c:pt idx="0">
                  <c:v>P25+</c:v>
                </c:pt>
              </c:strCache>
            </c:strRef>
          </c:tx>
          <c:spPr>
            <a:solidFill>
              <a:srgbClr val="FAA916"/>
            </a:solidFill>
            <a:ln>
              <a:noFill/>
            </a:ln>
            <a:effectLst/>
          </c:spPr>
          <c:invertIfNegative val="0"/>
          <c:cat>
            <c:strRef>
              <c:f>Hoja7!$P$10:$R$10</c:f>
              <c:strCache>
                <c:ptCount val="3"/>
                <c:pt idx="0">
                  <c:v>Early</c:v>
                </c:pt>
                <c:pt idx="1">
                  <c:v>Day</c:v>
                </c:pt>
                <c:pt idx="2">
                  <c:v>Prime</c:v>
                </c:pt>
              </c:strCache>
            </c:strRef>
          </c:cat>
          <c:val>
            <c:numRef>
              <c:f>Hoja7!$P$13:$R$13</c:f>
              <c:numCache>
                <c:formatCode>0.00</c:formatCode>
                <c:ptCount val="3"/>
                <c:pt idx="0">
                  <c:v>3.4327777777777779</c:v>
                </c:pt>
                <c:pt idx="1">
                  <c:v>5.817222222222223</c:v>
                </c:pt>
                <c:pt idx="2">
                  <c:v>8.360833333333332</c:v>
                </c:pt>
              </c:numCache>
            </c:numRef>
          </c:val>
          <c:extLst>
            <c:ext xmlns:c16="http://schemas.microsoft.com/office/drawing/2014/chart" uri="{C3380CC4-5D6E-409C-BE32-E72D297353CC}">
              <c16:uniqueId val="{00000002-94F0-E649-8AB3-6DA47DE70729}"/>
            </c:ext>
          </c:extLst>
        </c:ser>
        <c:dLbls>
          <c:showLegendKey val="0"/>
          <c:showVal val="0"/>
          <c:showCatName val="0"/>
          <c:showSerName val="0"/>
          <c:showPercent val="0"/>
          <c:showBubbleSize val="0"/>
        </c:dLbls>
        <c:gapWidth val="219"/>
        <c:overlap val="-27"/>
        <c:axId val="1693358607"/>
        <c:axId val="1693242671"/>
      </c:barChart>
      <c:catAx>
        <c:axId val="1693358607"/>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HN"/>
          </a:p>
        </c:txPr>
        <c:crossAx val="1693242671"/>
        <c:crosses val="autoZero"/>
        <c:auto val="1"/>
        <c:lblAlgn val="ctr"/>
        <c:lblOffset val="100"/>
        <c:noMultiLvlLbl val="0"/>
      </c:catAx>
      <c:valAx>
        <c:axId val="1693242671"/>
        <c:scaling>
          <c:orientation val="minMax"/>
        </c:scaling>
        <c:delete val="0"/>
        <c:axPos val="l"/>
        <c:numFmt formatCode="0.0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HN"/>
          </a:p>
        </c:txPr>
        <c:crossAx val="1693358607"/>
        <c:crosses val="autoZero"/>
        <c:crossBetween val="between"/>
      </c:valAx>
      <c:spPr>
        <a:noFill/>
        <a:ln>
          <a:noFill/>
        </a:ln>
        <a:effectLst/>
      </c:spPr>
    </c:plotArea>
    <c:legend>
      <c:legendPos val="b"/>
      <c:layout>
        <c:manualLayout>
          <c:xMode val="edge"/>
          <c:yMode val="edge"/>
          <c:x val="0.89035345581802272"/>
          <c:y val="0.27835593467483233"/>
          <c:w val="0.1054041994750656"/>
          <c:h val="0.2771996208807232"/>
        </c:manualLayout>
      </c:layout>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HN"/>
        </a:p>
      </c:txPr>
    </c:legend>
    <c:plotVisOnly val="1"/>
    <c:dispBlanksAs val="gap"/>
    <c:showDLblsOverMax val="0"/>
  </c:chart>
  <c:spPr>
    <a:noFill/>
    <a:ln>
      <a:noFill/>
    </a:ln>
    <a:effectLst/>
  </c:spPr>
  <c:txPr>
    <a:bodyPr/>
    <a:lstStyle/>
    <a:p>
      <a:pPr>
        <a:defRPr/>
      </a:pPr>
      <a:endParaRPr lang="es-HN"/>
    </a:p>
  </c:txPr>
  <c:externalData r:id="rId3">
    <c:autoUpdate val="0"/>
  </c:externalData>
</c:chartSpace>
</file>

<file path=ppt/charts/chart2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8.5553149606299214E-2"/>
          <c:y val="5.0925925925925923E-2"/>
          <c:w val="0.82000240594925622"/>
          <c:h val="0.73577136191309422"/>
        </c:manualLayout>
      </c:layout>
      <c:barChart>
        <c:barDir val="col"/>
        <c:grouping val="clustered"/>
        <c:varyColors val="0"/>
        <c:ser>
          <c:idx val="3"/>
          <c:order val="0"/>
          <c:tx>
            <c:strRef>
              <c:f>Hoja7!$U$11</c:f>
              <c:strCache>
                <c:ptCount val="1"/>
                <c:pt idx="0">
                  <c:v>P18+</c:v>
                </c:pt>
              </c:strCache>
            </c:strRef>
          </c:tx>
          <c:spPr>
            <a:solidFill>
              <a:srgbClr val="61E2E0"/>
            </a:solidFill>
            <a:ln>
              <a:noFill/>
            </a:ln>
            <a:effectLst/>
          </c:spPr>
          <c:invertIfNegative val="0"/>
          <c:cat>
            <c:strRef>
              <c:f>Hoja7!$V$10:$X$10</c:f>
              <c:strCache>
                <c:ptCount val="3"/>
                <c:pt idx="0">
                  <c:v>Early</c:v>
                </c:pt>
                <c:pt idx="1">
                  <c:v>Day</c:v>
                </c:pt>
                <c:pt idx="2">
                  <c:v>Prime</c:v>
                </c:pt>
              </c:strCache>
            </c:strRef>
          </c:cat>
          <c:val>
            <c:numRef>
              <c:f>Hoja7!$V$11:$X$11</c:f>
              <c:numCache>
                <c:formatCode>0.00</c:formatCode>
                <c:ptCount val="3"/>
                <c:pt idx="0">
                  <c:v>2.1772222222222224</c:v>
                </c:pt>
                <c:pt idx="1">
                  <c:v>5.0788888888888897</c:v>
                </c:pt>
                <c:pt idx="2">
                  <c:v>4.135416666666667</c:v>
                </c:pt>
              </c:numCache>
            </c:numRef>
          </c:val>
          <c:extLst>
            <c:ext xmlns:c16="http://schemas.microsoft.com/office/drawing/2014/chart" uri="{C3380CC4-5D6E-409C-BE32-E72D297353CC}">
              <c16:uniqueId val="{00000000-F8F0-7C48-879A-21ECA041081A}"/>
            </c:ext>
          </c:extLst>
        </c:ser>
        <c:ser>
          <c:idx val="4"/>
          <c:order val="1"/>
          <c:tx>
            <c:strRef>
              <c:f>Hoja7!$U$12</c:f>
              <c:strCache>
                <c:ptCount val="1"/>
                <c:pt idx="0">
                  <c:v>M18+</c:v>
                </c:pt>
              </c:strCache>
            </c:strRef>
          </c:tx>
          <c:spPr>
            <a:solidFill>
              <a:srgbClr val="3354D2"/>
            </a:solidFill>
            <a:ln>
              <a:noFill/>
            </a:ln>
            <a:effectLst/>
          </c:spPr>
          <c:invertIfNegative val="0"/>
          <c:cat>
            <c:strRef>
              <c:f>Hoja7!$V$10:$X$10</c:f>
              <c:strCache>
                <c:ptCount val="3"/>
                <c:pt idx="0">
                  <c:v>Early</c:v>
                </c:pt>
                <c:pt idx="1">
                  <c:v>Day</c:v>
                </c:pt>
                <c:pt idx="2">
                  <c:v>Prime</c:v>
                </c:pt>
              </c:strCache>
            </c:strRef>
          </c:cat>
          <c:val>
            <c:numRef>
              <c:f>Hoja7!$V$12:$X$12</c:f>
              <c:numCache>
                <c:formatCode>0.00</c:formatCode>
                <c:ptCount val="3"/>
                <c:pt idx="0">
                  <c:v>2.2744444444444443</c:v>
                </c:pt>
                <c:pt idx="1">
                  <c:v>4.8735185185185186</c:v>
                </c:pt>
                <c:pt idx="2">
                  <c:v>3.9958333333333336</c:v>
                </c:pt>
              </c:numCache>
            </c:numRef>
          </c:val>
          <c:extLst>
            <c:ext xmlns:c16="http://schemas.microsoft.com/office/drawing/2014/chart" uri="{C3380CC4-5D6E-409C-BE32-E72D297353CC}">
              <c16:uniqueId val="{00000001-F8F0-7C48-879A-21ECA041081A}"/>
            </c:ext>
          </c:extLst>
        </c:ser>
        <c:ser>
          <c:idx val="5"/>
          <c:order val="2"/>
          <c:tx>
            <c:strRef>
              <c:f>Hoja7!$U$13</c:f>
              <c:strCache>
                <c:ptCount val="1"/>
                <c:pt idx="0">
                  <c:v>P25+</c:v>
                </c:pt>
              </c:strCache>
            </c:strRef>
          </c:tx>
          <c:spPr>
            <a:solidFill>
              <a:srgbClr val="FAA916"/>
            </a:solidFill>
            <a:ln>
              <a:noFill/>
            </a:ln>
            <a:effectLst/>
          </c:spPr>
          <c:invertIfNegative val="0"/>
          <c:cat>
            <c:strRef>
              <c:f>Hoja7!$V$10:$X$10</c:f>
              <c:strCache>
                <c:ptCount val="3"/>
                <c:pt idx="0">
                  <c:v>Early</c:v>
                </c:pt>
                <c:pt idx="1">
                  <c:v>Day</c:v>
                </c:pt>
                <c:pt idx="2">
                  <c:v>Prime</c:v>
                </c:pt>
              </c:strCache>
            </c:strRef>
          </c:cat>
          <c:val>
            <c:numRef>
              <c:f>Hoja7!$V$13:$X$13</c:f>
              <c:numCache>
                <c:formatCode>0.00</c:formatCode>
                <c:ptCount val="3"/>
                <c:pt idx="0">
                  <c:v>2.2933333333333334</c:v>
                </c:pt>
                <c:pt idx="1">
                  <c:v>5.1781481481481482</c:v>
                </c:pt>
                <c:pt idx="2">
                  <c:v>4.4329166666666664</c:v>
                </c:pt>
              </c:numCache>
            </c:numRef>
          </c:val>
          <c:extLst>
            <c:ext xmlns:c16="http://schemas.microsoft.com/office/drawing/2014/chart" uri="{C3380CC4-5D6E-409C-BE32-E72D297353CC}">
              <c16:uniqueId val="{00000002-F8F0-7C48-879A-21ECA041081A}"/>
            </c:ext>
          </c:extLst>
        </c:ser>
        <c:dLbls>
          <c:showLegendKey val="0"/>
          <c:showVal val="0"/>
          <c:showCatName val="0"/>
          <c:showSerName val="0"/>
          <c:showPercent val="0"/>
          <c:showBubbleSize val="0"/>
        </c:dLbls>
        <c:gapWidth val="219"/>
        <c:overlap val="-27"/>
        <c:axId val="1713741759"/>
        <c:axId val="1713764831"/>
      </c:barChart>
      <c:catAx>
        <c:axId val="1713741759"/>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HN"/>
          </a:p>
        </c:txPr>
        <c:crossAx val="1713764831"/>
        <c:crosses val="autoZero"/>
        <c:auto val="1"/>
        <c:lblAlgn val="ctr"/>
        <c:lblOffset val="100"/>
        <c:noMultiLvlLbl val="0"/>
      </c:catAx>
      <c:valAx>
        <c:axId val="1713764831"/>
        <c:scaling>
          <c:orientation val="minMax"/>
        </c:scaling>
        <c:delete val="0"/>
        <c:axPos val="l"/>
        <c:numFmt formatCode="0.0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HN"/>
          </a:p>
        </c:txPr>
        <c:crossAx val="1713741759"/>
        <c:crosses val="autoZero"/>
        <c:crossBetween val="between"/>
      </c:valAx>
      <c:spPr>
        <a:noFill/>
        <a:ln>
          <a:noFill/>
        </a:ln>
        <a:effectLst/>
      </c:spPr>
    </c:plotArea>
    <c:legend>
      <c:legendPos val="b"/>
      <c:layout>
        <c:manualLayout>
          <c:xMode val="edge"/>
          <c:yMode val="edge"/>
          <c:x val="0.88202012248468942"/>
          <c:y val="0.38483741615631373"/>
          <c:w val="0.11373753280839895"/>
          <c:h val="0.30034776902887134"/>
        </c:manualLayout>
      </c:layout>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HN"/>
        </a:p>
      </c:txPr>
    </c:legend>
    <c:plotVisOnly val="1"/>
    <c:dispBlanksAs val="gap"/>
    <c:showDLblsOverMax val="0"/>
  </c:chart>
  <c:spPr>
    <a:noFill/>
    <a:ln>
      <a:noFill/>
    </a:ln>
    <a:effectLst/>
  </c:spPr>
  <c:txPr>
    <a:bodyPr/>
    <a:lstStyle/>
    <a:p>
      <a:pPr>
        <a:defRPr/>
      </a:pPr>
      <a:endParaRPr lang="es-HN"/>
    </a:p>
  </c:txPr>
  <c:externalData r:id="rId3">
    <c:autoUpdate val="0"/>
  </c:externalData>
</c:chartSpace>
</file>

<file path=ppt/charts/chart2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6.111888111888112E-2"/>
          <c:y val="0.16890595009596929"/>
          <c:w val="0.91965034965034964"/>
          <c:h val="0.5531264829900101"/>
        </c:manualLayout>
      </c:layout>
      <c:barChart>
        <c:barDir val="col"/>
        <c:grouping val="percentStacked"/>
        <c:varyColors val="0"/>
        <c:ser>
          <c:idx val="11"/>
          <c:order val="0"/>
          <c:tx>
            <c:strRef>
              <c:f>Shampoo!$C$2</c:f>
              <c:strCache>
                <c:ptCount val="1"/>
                <c:pt idx="0">
                  <c:v>CANAL 11</c:v>
                </c:pt>
              </c:strCache>
            </c:strRef>
          </c:tx>
          <c:spPr>
            <a:solidFill>
              <a:schemeClr val="accent6">
                <a:lumMod val="6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bg1"/>
                    </a:solidFill>
                    <a:latin typeface="+mn-lt"/>
                    <a:ea typeface="+mn-ea"/>
                    <a:cs typeface="+mn-cs"/>
                  </a:defRPr>
                </a:pPr>
                <a:endParaRPr lang="es-HN"/>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Shampoo!$B$3:$B$11</c:f>
              <c:strCache>
                <c:ptCount val="9"/>
                <c:pt idx="0">
                  <c:v>TIO NACHO</c:v>
                </c:pt>
                <c:pt idx="1">
                  <c:v>HEAD AND SHOULDERS</c:v>
                </c:pt>
                <c:pt idx="2">
                  <c:v>PANTENE</c:v>
                </c:pt>
                <c:pt idx="3">
                  <c:v>PALMOLIVE</c:v>
                </c:pt>
                <c:pt idx="4">
                  <c:v>MEDICASP</c:v>
                </c:pt>
                <c:pt idx="5">
                  <c:v>ACTIVEE</c:v>
                </c:pt>
                <c:pt idx="6">
                  <c:v>TEC ITALY</c:v>
                </c:pt>
                <c:pt idx="7">
                  <c:v>SEDAL</c:v>
                </c:pt>
                <c:pt idx="8">
                  <c:v>TRESEMME</c:v>
                </c:pt>
              </c:strCache>
            </c:strRef>
          </c:cat>
          <c:val>
            <c:numRef>
              <c:f>Shampoo!$C$3:$C$11</c:f>
              <c:numCache>
                <c:formatCode>0%</c:formatCode>
                <c:ptCount val="9"/>
                <c:pt idx="1">
                  <c:v>0.63208146352154604</c:v>
                </c:pt>
                <c:pt idx="2">
                  <c:v>0.62025538632823463</c:v>
                </c:pt>
                <c:pt idx="3">
                  <c:v>0.66460509560708569</c:v>
                </c:pt>
                <c:pt idx="7">
                  <c:v>1</c:v>
                </c:pt>
              </c:numCache>
            </c:numRef>
          </c:val>
          <c:extLst>
            <c:ext xmlns:c16="http://schemas.microsoft.com/office/drawing/2014/chart" uri="{C3380CC4-5D6E-409C-BE32-E72D297353CC}">
              <c16:uniqueId val="{00000000-AD29-2D4B-97D6-5AE018C82426}"/>
            </c:ext>
          </c:extLst>
        </c:ser>
        <c:ser>
          <c:idx val="12"/>
          <c:order val="1"/>
          <c:tx>
            <c:strRef>
              <c:f>Shampoo!$D$2</c:f>
              <c:strCache>
                <c:ptCount val="1"/>
                <c:pt idx="0">
                  <c:v>CANAL 5</c:v>
                </c:pt>
              </c:strCache>
            </c:strRef>
          </c:tx>
          <c:spPr>
            <a:solidFill>
              <a:schemeClr val="accent1">
                <a:lumMod val="80000"/>
                <a:lumOff val="2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bg1"/>
                    </a:solidFill>
                    <a:latin typeface="+mn-lt"/>
                    <a:ea typeface="+mn-ea"/>
                    <a:cs typeface="+mn-cs"/>
                  </a:defRPr>
                </a:pPr>
                <a:endParaRPr lang="es-HN"/>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Shampoo!$B$3:$B$11</c:f>
              <c:strCache>
                <c:ptCount val="9"/>
                <c:pt idx="0">
                  <c:v>TIO NACHO</c:v>
                </c:pt>
                <c:pt idx="1">
                  <c:v>HEAD AND SHOULDERS</c:v>
                </c:pt>
                <c:pt idx="2">
                  <c:v>PANTENE</c:v>
                </c:pt>
                <c:pt idx="3">
                  <c:v>PALMOLIVE</c:v>
                </c:pt>
                <c:pt idx="4">
                  <c:v>MEDICASP</c:v>
                </c:pt>
                <c:pt idx="5">
                  <c:v>ACTIVEE</c:v>
                </c:pt>
                <c:pt idx="6">
                  <c:v>TEC ITALY</c:v>
                </c:pt>
                <c:pt idx="7">
                  <c:v>SEDAL</c:v>
                </c:pt>
                <c:pt idx="8">
                  <c:v>TRESEMME</c:v>
                </c:pt>
              </c:strCache>
            </c:strRef>
          </c:cat>
          <c:val>
            <c:numRef>
              <c:f>Shampoo!$D$3:$D$11</c:f>
              <c:numCache>
                <c:formatCode>0%</c:formatCode>
                <c:ptCount val="9"/>
                <c:pt idx="0">
                  <c:v>0.7189165902775938</c:v>
                </c:pt>
                <c:pt idx="1">
                  <c:v>6.039199391771706E-2</c:v>
                </c:pt>
                <c:pt idx="2">
                  <c:v>3.2812119455333931E-2</c:v>
                </c:pt>
                <c:pt idx="3">
                  <c:v>0.30631061369292084</c:v>
                </c:pt>
                <c:pt idx="4">
                  <c:v>0.84626743274324312</c:v>
                </c:pt>
                <c:pt idx="5">
                  <c:v>1</c:v>
                </c:pt>
                <c:pt idx="8">
                  <c:v>1</c:v>
                </c:pt>
              </c:numCache>
            </c:numRef>
          </c:val>
          <c:extLst>
            <c:ext xmlns:c16="http://schemas.microsoft.com/office/drawing/2014/chart" uri="{C3380CC4-5D6E-409C-BE32-E72D297353CC}">
              <c16:uniqueId val="{00000001-AD29-2D4B-97D6-5AE018C82426}"/>
            </c:ext>
          </c:extLst>
        </c:ser>
        <c:ser>
          <c:idx val="14"/>
          <c:order val="2"/>
          <c:tx>
            <c:strRef>
              <c:f>Shampoo!$F$2</c:f>
              <c:strCache>
                <c:ptCount val="1"/>
                <c:pt idx="0">
                  <c:v>MEGA TV</c:v>
                </c:pt>
              </c:strCache>
            </c:strRef>
          </c:tx>
          <c:spPr>
            <a:solidFill>
              <a:schemeClr val="accent3">
                <a:lumMod val="80000"/>
                <a:lumOff val="2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bg1"/>
                    </a:solidFill>
                    <a:latin typeface="+mn-lt"/>
                    <a:ea typeface="+mn-ea"/>
                    <a:cs typeface="+mn-cs"/>
                  </a:defRPr>
                </a:pPr>
                <a:endParaRPr lang="es-HN"/>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Shampoo!$B$3:$B$11</c:f>
              <c:strCache>
                <c:ptCount val="9"/>
                <c:pt idx="0">
                  <c:v>TIO NACHO</c:v>
                </c:pt>
                <c:pt idx="1">
                  <c:v>HEAD AND SHOULDERS</c:v>
                </c:pt>
                <c:pt idx="2">
                  <c:v>PANTENE</c:v>
                </c:pt>
                <c:pt idx="3">
                  <c:v>PALMOLIVE</c:v>
                </c:pt>
                <c:pt idx="4">
                  <c:v>MEDICASP</c:v>
                </c:pt>
                <c:pt idx="5">
                  <c:v>ACTIVEE</c:v>
                </c:pt>
                <c:pt idx="6">
                  <c:v>TEC ITALY</c:v>
                </c:pt>
                <c:pt idx="7">
                  <c:v>SEDAL</c:v>
                </c:pt>
                <c:pt idx="8">
                  <c:v>TRESEMME</c:v>
                </c:pt>
              </c:strCache>
            </c:strRef>
          </c:cat>
          <c:val>
            <c:numRef>
              <c:f>Shampoo!$F$3:$F$11</c:f>
              <c:numCache>
                <c:formatCode>0%</c:formatCode>
                <c:ptCount val="9"/>
                <c:pt idx="4">
                  <c:v>1.4521747610128703E-2</c:v>
                </c:pt>
              </c:numCache>
            </c:numRef>
          </c:val>
          <c:extLst>
            <c:ext xmlns:c16="http://schemas.microsoft.com/office/drawing/2014/chart" uri="{C3380CC4-5D6E-409C-BE32-E72D297353CC}">
              <c16:uniqueId val="{00000002-AD29-2D4B-97D6-5AE018C82426}"/>
            </c:ext>
          </c:extLst>
        </c:ser>
        <c:ser>
          <c:idx val="15"/>
          <c:order val="3"/>
          <c:tx>
            <c:strRef>
              <c:f>Shampoo!$G$2</c:f>
              <c:strCache>
                <c:ptCount val="1"/>
                <c:pt idx="0">
                  <c:v>QHUBO</c:v>
                </c:pt>
              </c:strCache>
            </c:strRef>
          </c:tx>
          <c:spPr>
            <a:solidFill>
              <a:schemeClr val="accent4">
                <a:lumMod val="80000"/>
                <a:lumOff val="2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bg1"/>
                    </a:solidFill>
                    <a:latin typeface="+mn-lt"/>
                    <a:ea typeface="+mn-ea"/>
                    <a:cs typeface="+mn-cs"/>
                  </a:defRPr>
                </a:pPr>
                <a:endParaRPr lang="es-HN"/>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Shampoo!$B$3:$B$11</c:f>
              <c:strCache>
                <c:ptCount val="9"/>
                <c:pt idx="0">
                  <c:v>TIO NACHO</c:v>
                </c:pt>
                <c:pt idx="1">
                  <c:v>HEAD AND SHOULDERS</c:v>
                </c:pt>
                <c:pt idx="2">
                  <c:v>PANTENE</c:v>
                </c:pt>
                <c:pt idx="3">
                  <c:v>PALMOLIVE</c:v>
                </c:pt>
                <c:pt idx="4">
                  <c:v>MEDICASP</c:v>
                </c:pt>
                <c:pt idx="5">
                  <c:v>ACTIVEE</c:v>
                </c:pt>
                <c:pt idx="6">
                  <c:v>TEC ITALY</c:v>
                </c:pt>
                <c:pt idx="7">
                  <c:v>SEDAL</c:v>
                </c:pt>
                <c:pt idx="8">
                  <c:v>TRESEMME</c:v>
                </c:pt>
              </c:strCache>
            </c:strRef>
          </c:cat>
          <c:val>
            <c:numRef>
              <c:f>Shampoo!$G$3:$G$11</c:f>
              <c:numCache>
                <c:formatCode>0%</c:formatCode>
                <c:ptCount val="9"/>
                <c:pt idx="6">
                  <c:v>0.41681231597390456</c:v>
                </c:pt>
              </c:numCache>
            </c:numRef>
          </c:val>
          <c:extLst>
            <c:ext xmlns:c16="http://schemas.microsoft.com/office/drawing/2014/chart" uri="{C3380CC4-5D6E-409C-BE32-E72D297353CC}">
              <c16:uniqueId val="{00000003-AD29-2D4B-97D6-5AE018C82426}"/>
            </c:ext>
          </c:extLst>
        </c:ser>
        <c:ser>
          <c:idx val="16"/>
          <c:order val="4"/>
          <c:tx>
            <c:strRef>
              <c:f>Shampoo!$H$2</c:f>
              <c:strCache>
                <c:ptCount val="1"/>
                <c:pt idx="0">
                  <c:v>TELECADENA 7Y4</c:v>
                </c:pt>
              </c:strCache>
            </c:strRef>
          </c:tx>
          <c:spPr>
            <a:solidFill>
              <a:schemeClr val="accent5">
                <a:lumMod val="80000"/>
                <a:lumOff val="2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bg1"/>
                    </a:solidFill>
                    <a:latin typeface="+mn-lt"/>
                    <a:ea typeface="+mn-ea"/>
                    <a:cs typeface="+mn-cs"/>
                  </a:defRPr>
                </a:pPr>
                <a:endParaRPr lang="es-HN"/>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Shampoo!$B$3:$B$11</c:f>
              <c:strCache>
                <c:ptCount val="9"/>
                <c:pt idx="0">
                  <c:v>TIO NACHO</c:v>
                </c:pt>
                <c:pt idx="1">
                  <c:v>HEAD AND SHOULDERS</c:v>
                </c:pt>
                <c:pt idx="2">
                  <c:v>PANTENE</c:v>
                </c:pt>
                <c:pt idx="3">
                  <c:v>PALMOLIVE</c:v>
                </c:pt>
                <c:pt idx="4">
                  <c:v>MEDICASP</c:v>
                </c:pt>
                <c:pt idx="5">
                  <c:v>ACTIVEE</c:v>
                </c:pt>
                <c:pt idx="6">
                  <c:v>TEC ITALY</c:v>
                </c:pt>
                <c:pt idx="7">
                  <c:v>SEDAL</c:v>
                </c:pt>
                <c:pt idx="8">
                  <c:v>TRESEMME</c:v>
                </c:pt>
              </c:strCache>
            </c:strRef>
          </c:cat>
          <c:val>
            <c:numRef>
              <c:f>Shampoo!$H$3:$H$11</c:f>
              <c:numCache>
                <c:formatCode>0%</c:formatCode>
                <c:ptCount val="9"/>
                <c:pt idx="0">
                  <c:v>9.0753727145664681E-2</c:v>
                </c:pt>
              </c:numCache>
            </c:numRef>
          </c:val>
          <c:extLst>
            <c:ext xmlns:c16="http://schemas.microsoft.com/office/drawing/2014/chart" uri="{C3380CC4-5D6E-409C-BE32-E72D297353CC}">
              <c16:uniqueId val="{00000004-AD29-2D4B-97D6-5AE018C82426}"/>
            </c:ext>
          </c:extLst>
        </c:ser>
        <c:ser>
          <c:idx val="17"/>
          <c:order val="5"/>
          <c:tx>
            <c:strRef>
              <c:f>Shampoo!$I$2</c:f>
              <c:strCache>
                <c:ptCount val="1"/>
                <c:pt idx="0">
                  <c:v>TELESISTEMA 3Y7</c:v>
                </c:pt>
              </c:strCache>
            </c:strRef>
          </c:tx>
          <c:spPr>
            <a:solidFill>
              <a:schemeClr val="accent6">
                <a:lumMod val="80000"/>
                <a:lumOff val="2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bg1"/>
                    </a:solidFill>
                    <a:latin typeface="+mn-lt"/>
                    <a:ea typeface="+mn-ea"/>
                    <a:cs typeface="+mn-cs"/>
                  </a:defRPr>
                </a:pPr>
                <a:endParaRPr lang="es-HN"/>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Shampoo!$B$3:$B$11</c:f>
              <c:strCache>
                <c:ptCount val="9"/>
                <c:pt idx="0">
                  <c:v>TIO NACHO</c:v>
                </c:pt>
                <c:pt idx="1">
                  <c:v>HEAD AND SHOULDERS</c:v>
                </c:pt>
                <c:pt idx="2">
                  <c:v>PANTENE</c:v>
                </c:pt>
                <c:pt idx="3">
                  <c:v>PALMOLIVE</c:v>
                </c:pt>
                <c:pt idx="4">
                  <c:v>MEDICASP</c:v>
                </c:pt>
                <c:pt idx="5">
                  <c:v>ACTIVEE</c:v>
                </c:pt>
                <c:pt idx="6">
                  <c:v>TEC ITALY</c:v>
                </c:pt>
                <c:pt idx="7">
                  <c:v>SEDAL</c:v>
                </c:pt>
                <c:pt idx="8">
                  <c:v>TRESEMME</c:v>
                </c:pt>
              </c:strCache>
            </c:strRef>
          </c:cat>
          <c:val>
            <c:numRef>
              <c:f>Shampoo!$I$3:$I$11</c:f>
              <c:numCache>
                <c:formatCode>0%</c:formatCode>
                <c:ptCount val="9"/>
                <c:pt idx="0">
                  <c:v>0.18670261448945835</c:v>
                </c:pt>
                <c:pt idx="2">
                  <c:v>2.2402404580985552E-2</c:v>
                </c:pt>
                <c:pt idx="4">
                  <c:v>0.13921081964662818</c:v>
                </c:pt>
              </c:numCache>
            </c:numRef>
          </c:val>
          <c:extLst>
            <c:ext xmlns:c16="http://schemas.microsoft.com/office/drawing/2014/chart" uri="{C3380CC4-5D6E-409C-BE32-E72D297353CC}">
              <c16:uniqueId val="{00000005-AD29-2D4B-97D6-5AE018C82426}"/>
            </c:ext>
          </c:extLst>
        </c:ser>
        <c:ser>
          <c:idx val="18"/>
          <c:order val="6"/>
          <c:tx>
            <c:strRef>
              <c:f>Shampoo!$J$2</c:f>
              <c:strCache>
                <c:ptCount val="1"/>
                <c:pt idx="0">
                  <c:v>VTV</c:v>
                </c:pt>
              </c:strCache>
            </c:strRef>
          </c:tx>
          <c:spPr>
            <a:solidFill>
              <a:schemeClr val="accent1">
                <a:lumMod val="8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bg1"/>
                    </a:solidFill>
                    <a:latin typeface="+mn-lt"/>
                    <a:ea typeface="+mn-ea"/>
                    <a:cs typeface="+mn-cs"/>
                  </a:defRPr>
                </a:pPr>
                <a:endParaRPr lang="es-HN"/>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Shampoo!$B$3:$B$11</c:f>
              <c:strCache>
                <c:ptCount val="9"/>
                <c:pt idx="0">
                  <c:v>TIO NACHO</c:v>
                </c:pt>
                <c:pt idx="1">
                  <c:v>HEAD AND SHOULDERS</c:v>
                </c:pt>
                <c:pt idx="2">
                  <c:v>PANTENE</c:v>
                </c:pt>
                <c:pt idx="3">
                  <c:v>PALMOLIVE</c:v>
                </c:pt>
                <c:pt idx="4">
                  <c:v>MEDICASP</c:v>
                </c:pt>
                <c:pt idx="5">
                  <c:v>ACTIVEE</c:v>
                </c:pt>
                <c:pt idx="6">
                  <c:v>TEC ITALY</c:v>
                </c:pt>
                <c:pt idx="7">
                  <c:v>SEDAL</c:v>
                </c:pt>
                <c:pt idx="8">
                  <c:v>TRESEMME</c:v>
                </c:pt>
              </c:strCache>
            </c:strRef>
          </c:cat>
          <c:val>
            <c:numRef>
              <c:f>Shampoo!$J$3:$J$11</c:f>
              <c:numCache>
                <c:formatCode>0%</c:formatCode>
                <c:ptCount val="9"/>
                <c:pt idx="1">
                  <c:v>0.29625335742726377</c:v>
                </c:pt>
                <c:pt idx="2">
                  <c:v>0.32418067896868152</c:v>
                </c:pt>
              </c:numCache>
            </c:numRef>
          </c:val>
          <c:extLst>
            <c:ext xmlns:c16="http://schemas.microsoft.com/office/drawing/2014/chart" uri="{C3380CC4-5D6E-409C-BE32-E72D297353CC}">
              <c16:uniqueId val="{00000006-AD29-2D4B-97D6-5AE018C82426}"/>
            </c:ext>
          </c:extLst>
        </c:ser>
        <c:dLbls>
          <c:showLegendKey val="0"/>
          <c:showVal val="0"/>
          <c:showCatName val="0"/>
          <c:showSerName val="0"/>
          <c:showPercent val="0"/>
          <c:showBubbleSize val="0"/>
        </c:dLbls>
        <c:gapWidth val="150"/>
        <c:overlap val="100"/>
        <c:axId val="820687999"/>
        <c:axId val="820063791"/>
      </c:barChart>
      <c:catAx>
        <c:axId val="820687999"/>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HN"/>
          </a:p>
        </c:txPr>
        <c:crossAx val="820063791"/>
        <c:crosses val="autoZero"/>
        <c:auto val="1"/>
        <c:lblAlgn val="ctr"/>
        <c:lblOffset val="100"/>
        <c:noMultiLvlLbl val="0"/>
      </c:catAx>
      <c:valAx>
        <c:axId val="820063791"/>
        <c:scaling>
          <c:orientation val="minMax"/>
        </c:scaling>
        <c:delete val="0"/>
        <c:axPos val="l"/>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HN"/>
          </a:p>
        </c:txPr>
        <c:crossAx val="820687999"/>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HN"/>
        </a:p>
      </c:txPr>
    </c:legend>
    <c:plotVisOnly val="1"/>
    <c:dispBlanksAs val="gap"/>
    <c:showDLblsOverMax val="0"/>
  </c:chart>
  <c:spPr>
    <a:noFill/>
    <a:ln>
      <a:noFill/>
    </a:ln>
    <a:effectLst/>
  </c:spPr>
  <c:txPr>
    <a:bodyPr/>
    <a:lstStyle/>
    <a:p>
      <a:pPr>
        <a:defRPr/>
      </a:pPr>
      <a:endParaRPr lang="es-HN"/>
    </a:p>
  </c:txPr>
  <c:externalData r:id="rId3">
    <c:autoUpdate val="0"/>
  </c:externalData>
  <c:userShapes r:id="rId4"/>
</c:chartSpace>
</file>

<file path=ppt/charts/chart2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s-EC" sz="1800" b="0" i="0" baseline="0">
                <a:effectLst/>
              </a:rPr>
              <a:t>Compra por franja</a:t>
            </a:r>
            <a:endParaRPr lang="es-HN">
              <a:effectLst/>
            </a:endParaRP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s-HN"/>
        </a:p>
      </c:txPr>
    </c:title>
    <c:autoTitleDeleted val="0"/>
    <c:plotArea>
      <c:layout/>
      <c:barChart>
        <c:barDir val="col"/>
        <c:grouping val="stacked"/>
        <c:varyColors val="0"/>
        <c:ser>
          <c:idx val="0"/>
          <c:order val="0"/>
          <c:tx>
            <c:strRef>
              <c:f>Shampoo!$C$18</c:f>
              <c:strCache>
                <c:ptCount val="1"/>
                <c:pt idx="0">
                  <c:v>Day</c:v>
                </c:pt>
              </c:strCache>
            </c:strRef>
          </c:tx>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bg1"/>
                    </a:solidFill>
                    <a:latin typeface="+mn-lt"/>
                    <a:ea typeface="+mn-ea"/>
                    <a:cs typeface="+mn-cs"/>
                  </a:defRPr>
                </a:pPr>
                <a:endParaRPr lang="es-HN"/>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Shampoo!$B$19:$B$27</c:f>
              <c:strCache>
                <c:ptCount val="9"/>
                <c:pt idx="0">
                  <c:v>TIO NACHO</c:v>
                </c:pt>
                <c:pt idx="1">
                  <c:v>HEAD AND SHOULDERS</c:v>
                </c:pt>
                <c:pt idx="2">
                  <c:v>PANTENE</c:v>
                </c:pt>
                <c:pt idx="3">
                  <c:v>PALMOLIVE</c:v>
                </c:pt>
                <c:pt idx="4">
                  <c:v>MEDICASP</c:v>
                </c:pt>
                <c:pt idx="5">
                  <c:v>ACTIVEE</c:v>
                </c:pt>
                <c:pt idx="6">
                  <c:v>TEC ITALY</c:v>
                </c:pt>
                <c:pt idx="7">
                  <c:v>SEDAL</c:v>
                </c:pt>
                <c:pt idx="8">
                  <c:v>TRESEMME</c:v>
                </c:pt>
              </c:strCache>
            </c:strRef>
          </c:cat>
          <c:val>
            <c:numRef>
              <c:f>Shampoo!$C$19:$C$27</c:f>
              <c:numCache>
                <c:formatCode>0%</c:formatCode>
                <c:ptCount val="9"/>
                <c:pt idx="0">
                  <c:v>0.12935954527475912</c:v>
                </c:pt>
                <c:pt idx="1">
                  <c:v>7.1080531020670024E-2</c:v>
                </c:pt>
                <c:pt idx="2">
                  <c:v>2.0712758988142167E-2</c:v>
                </c:pt>
                <c:pt idx="3">
                  <c:v>0.85091828768049926</c:v>
                </c:pt>
                <c:pt idx="4">
                  <c:v>2.5835874697984113E-2</c:v>
                </c:pt>
                <c:pt idx="6">
                  <c:v>0.12081637595261457</c:v>
                </c:pt>
                <c:pt idx="7">
                  <c:v>0.45454545454545453</c:v>
                </c:pt>
                <c:pt idx="8">
                  <c:v>1</c:v>
                </c:pt>
              </c:numCache>
            </c:numRef>
          </c:val>
          <c:extLst>
            <c:ext xmlns:c16="http://schemas.microsoft.com/office/drawing/2014/chart" uri="{C3380CC4-5D6E-409C-BE32-E72D297353CC}">
              <c16:uniqueId val="{00000000-8A62-CC49-A796-18FCD4744646}"/>
            </c:ext>
          </c:extLst>
        </c:ser>
        <c:ser>
          <c:idx val="1"/>
          <c:order val="1"/>
          <c:tx>
            <c:strRef>
              <c:f>Shampoo!$D$18</c:f>
              <c:strCache>
                <c:ptCount val="1"/>
                <c:pt idx="0">
                  <c:v>Early</c:v>
                </c:pt>
              </c:strCache>
            </c:strRef>
          </c:tx>
          <c:spPr>
            <a:solidFill>
              <a:schemeClr val="accent2"/>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bg1"/>
                    </a:solidFill>
                    <a:latin typeface="+mn-lt"/>
                    <a:ea typeface="+mn-ea"/>
                    <a:cs typeface="+mn-cs"/>
                  </a:defRPr>
                </a:pPr>
                <a:endParaRPr lang="es-HN"/>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Shampoo!$B$19:$B$27</c:f>
              <c:strCache>
                <c:ptCount val="9"/>
                <c:pt idx="0">
                  <c:v>TIO NACHO</c:v>
                </c:pt>
                <c:pt idx="1">
                  <c:v>HEAD AND SHOULDERS</c:v>
                </c:pt>
                <c:pt idx="2">
                  <c:v>PANTENE</c:v>
                </c:pt>
                <c:pt idx="3">
                  <c:v>PALMOLIVE</c:v>
                </c:pt>
                <c:pt idx="4">
                  <c:v>MEDICASP</c:v>
                </c:pt>
                <c:pt idx="5">
                  <c:v>ACTIVEE</c:v>
                </c:pt>
                <c:pt idx="6">
                  <c:v>TEC ITALY</c:v>
                </c:pt>
                <c:pt idx="7">
                  <c:v>SEDAL</c:v>
                </c:pt>
                <c:pt idx="8">
                  <c:v>TRESEMME</c:v>
                </c:pt>
              </c:strCache>
            </c:strRef>
          </c:cat>
          <c:val>
            <c:numRef>
              <c:f>Shampoo!$D$19:$D$27</c:f>
              <c:numCache>
                <c:formatCode>0%</c:formatCode>
                <c:ptCount val="9"/>
                <c:pt idx="0">
                  <c:v>0.16350099005870655</c:v>
                </c:pt>
                <c:pt idx="1">
                  <c:v>0.29475488139212164</c:v>
                </c:pt>
                <c:pt idx="2">
                  <c:v>0.37216237172030225</c:v>
                </c:pt>
                <c:pt idx="3">
                  <c:v>0.14908171231950076</c:v>
                </c:pt>
                <c:pt idx="4">
                  <c:v>8.4654957491404281E-2</c:v>
                </c:pt>
                <c:pt idx="5">
                  <c:v>1</c:v>
                </c:pt>
                <c:pt idx="6">
                  <c:v>0.19311529234367034</c:v>
                </c:pt>
                <c:pt idx="7">
                  <c:v>0.54545454545454553</c:v>
                </c:pt>
              </c:numCache>
            </c:numRef>
          </c:val>
          <c:extLst>
            <c:ext xmlns:c16="http://schemas.microsoft.com/office/drawing/2014/chart" uri="{C3380CC4-5D6E-409C-BE32-E72D297353CC}">
              <c16:uniqueId val="{00000001-8A62-CC49-A796-18FCD4744646}"/>
            </c:ext>
          </c:extLst>
        </c:ser>
        <c:ser>
          <c:idx val="2"/>
          <c:order val="2"/>
          <c:tx>
            <c:strRef>
              <c:f>Shampoo!$E$18</c:f>
              <c:strCache>
                <c:ptCount val="1"/>
                <c:pt idx="0">
                  <c:v>Late</c:v>
                </c:pt>
              </c:strCache>
            </c:strRef>
          </c:tx>
          <c:spPr>
            <a:solidFill>
              <a:schemeClr val="accent3"/>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bg1"/>
                    </a:solidFill>
                    <a:latin typeface="+mn-lt"/>
                    <a:ea typeface="+mn-ea"/>
                    <a:cs typeface="+mn-cs"/>
                  </a:defRPr>
                </a:pPr>
                <a:endParaRPr lang="es-HN"/>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Shampoo!$B$19:$B$27</c:f>
              <c:strCache>
                <c:ptCount val="9"/>
                <c:pt idx="0">
                  <c:v>TIO NACHO</c:v>
                </c:pt>
                <c:pt idx="1">
                  <c:v>HEAD AND SHOULDERS</c:v>
                </c:pt>
                <c:pt idx="2">
                  <c:v>PANTENE</c:v>
                </c:pt>
                <c:pt idx="3">
                  <c:v>PALMOLIVE</c:v>
                </c:pt>
                <c:pt idx="4">
                  <c:v>MEDICASP</c:v>
                </c:pt>
                <c:pt idx="5">
                  <c:v>ACTIVEE</c:v>
                </c:pt>
                <c:pt idx="6">
                  <c:v>TEC ITALY</c:v>
                </c:pt>
                <c:pt idx="7">
                  <c:v>SEDAL</c:v>
                </c:pt>
                <c:pt idx="8">
                  <c:v>TRESEMME</c:v>
                </c:pt>
              </c:strCache>
            </c:strRef>
          </c:cat>
          <c:val>
            <c:numRef>
              <c:f>Shampoo!$E$19:$E$27</c:f>
              <c:numCache>
                <c:formatCode>0%</c:formatCode>
                <c:ptCount val="9"/>
                <c:pt idx="0">
                  <c:v>0.71</c:v>
                </c:pt>
                <c:pt idx="1">
                  <c:v>0.63331688683110499</c:v>
                </c:pt>
                <c:pt idx="2">
                  <c:v>0.60556750604424381</c:v>
                </c:pt>
                <c:pt idx="4">
                  <c:v>0.8465706718336804</c:v>
                </c:pt>
                <c:pt idx="6">
                  <c:v>0.68606833170371506</c:v>
                </c:pt>
              </c:numCache>
            </c:numRef>
          </c:val>
          <c:extLst>
            <c:ext xmlns:c16="http://schemas.microsoft.com/office/drawing/2014/chart" uri="{C3380CC4-5D6E-409C-BE32-E72D297353CC}">
              <c16:uniqueId val="{00000002-8A62-CC49-A796-18FCD4744646}"/>
            </c:ext>
          </c:extLst>
        </c:ser>
        <c:ser>
          <c:idx val="3"/>
          <c:order val="3"/>
          <c:tx>
            <c:strRef>
              <c:f>Shampoo!$F$18</c:f>
              <c:strCache>
                <c:ptCount val="1"/>
                <c:pt idx="0">
                  <c:v>Prime</c:v>
                </c:pt>
              </c:strCache>
            </c:strRef>
          </c:tx>
          <c:spPr>
            <a:solidFill>
              <a:schemeClr val="accent4"/>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bg1"/>
                    </a:solidFill>
                    <a:latin typeface="+mn-lt"/>
                    <a:ea typeface="+mn-ea"/>
                    <a:cs typeface="+mn-cs"/>
                  </a:defRPr>
                </a:pPr>
                <a:endParaRPr lang="es-HN"/>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Shampoo!$B$19:$B$27</c:f>
              <c:strCache>
                <c:ptCount val="9"/>
                <c:pt idx="0">
                  <c:v>TIO NACHO</c:v>
                </c:pt>
                <c:pt idx="1">
                  <c:v>HEAD AND SHOULDERS</c:v>
                </c:pt>
                <c:pt idx="2">
                  <c:v>PANTENE</c:v>
                </c:pt>
                <c:pt idx="3">
                  <c:v>PALMOLIVE</c:v>
                </c:pt>
                <c:pt idx="4">
                  <c:v>MEDICASP</c:v>
                </c:pt>
                <c:pt idx="5">
                  <c:v>ACTIVEE</c:v>
                </c:pt>
                <c:pt idx="6">
                  <c:v>TEC ITALY</c:v>
                </c:pt>
                <c:pt idx="7">
                  <c:v>SEDAL</c:v>
                </c:pt>
                <c:pt idx="8">
                  <c:v>TRESEMME</c:v>
                </c:pt>
              </c:strCache>
            </c:strRef>
          </c:cat>
          <c:val>
            <c:numRef>
              <c:f>Shampoo!$F$19:$F$27</c:f>
              <c:numCache>
                <c:formatCode>0%</c:formatCode>
                <c:ptCount val="9"/>
                <c:pt idx="0">
                  <c:v>0.59068537100943264</c:v>
                </c:pt>
                <c:pt idx="1">
                  <c:v>0.61940293671195956</c:v>
                </c:pt>
                <c:pt idx="2">
                  <c:v>0.53458072035577509</c:v>
                </c:pt>
                <c:pt idx="3">
                  <c:v>0.41749325244251417</c:v>
                </c:pt>
                <c:pt idx="4">
                  <c:v>0.32165405045514794</c:v>
                </c:pt>
                <c:pt idx="5">
                  <c:v>0.50458634500631272</c:v>
                </c:pt>
                <c:pt idx="6">
                  <c:v>0.78724269514802769</c:v>
                </c:pt>
                <c:pt idx="7">
                  <c:v>0.78612732735034807</c:v>
                </c:pt>
                <c:pt idx="8">
                  <c:v>0.75217968229828902</c:v>
                </c:pt>
              </c:numCache>
            </c:numRef>
          </c:val>
          <c:extLst>
            <c:ext xmlns:c16="http://schemas.microsoft.com/office/drawing/2014/chart" uri="{C3380CC4-5D6E-409C-BE32-E72D297353CC}">
              <c16:uniqueId val="{00000003-8A62-CC49-A796-18FCD4744646}"/>
            </c:ext>
          </c:extLst>
        </c:ser>
        <c:dLbls>
          <c:showLegendKey val="0"/>
          <c:showVal val="0"/>
          <c:showCatName val="0"/>
          <c:showSerName val="0"/>
          <c:showPercent val="0"/>
          <c:showBubbleSize val="0"/>
        </c:dLbls>
        <c:gapWidth val="150"/>
        <c:overlap val="100"/>
        <c:axId val="165665231"/>
        <c:axId val="165025839"/>
      </c:barChart>
      <c:catAx>
        <c:axId val="165665231"/>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HN"/>
          </a:p>
        </c:txPr>
        <c:crossAx val="165025839"/>
        <c:crosses val="autoZero"/>
        <c:auto val="1"/>
        <c:lblAlgn val="ctr"/>
        <c:lblOffset val="100"/>
        <c:noMultiLvlLbl val="0"/>
      </c:catAx>
      <c:valAx>
        <c:axId val="165025839"/>
        <c:scaling>
          <c:orientation val="minMax"/>
        </c:scaling>
        <c:delete val="0"/>
        <c:axPos val="l"/>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HN"/>
          </a:p>
        </c:txPr>
        <c:crossAx val="165665231"/>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HN"/>
        </a:p>
      </c:txPr>
    </c:legend>
    <c:plotVisOnly val="1"/>
    <c:dispBlanksAs val="gap"/>
    <c:showDLblsOverMax val="0"/>
  </c:chart>
  <c:spPr>
    <a:noFill/>
    <a:ln>
      <a:noFill/>
    </a:ln>
    <a:effectLst/>
  </c:spPr>
  <c:txPr>
    <a:bodyPr/>
    <a:lstStyle/>
    <a:p>
      <a:pPr>
        <a:defRPr/>
      </a:pPr>
      <a:endParaRPr lang="es-HN"/>
    </a:p>
  </c:txPr>
  <c:externalData r:id="rId3">
    <c:autoUpdate val="0"/>
  </c:externalData>
</c:chartSpace>
</file>

<file path=ppt/charts/chart2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s-EC" sz="1800" b="0" i="0" baseline="0">
                <a:effectLst/>
              </a:rPr>
              <a:t>Share de Compra por canal</a:t>
            </a:r>
            <a:endParaRPr lang="es-HN">
              <a:effectLst/>
            </a:endParaRP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s-HN"/>
        </a:p>
      </c:txPr>
    </c:title>
    <c:autoTitleDeleted val="0"/>
    <c:plotArea>
      <c:layout>
        <c:manualLayout>
          <c:layoutTarget val="inner"/>
          <c:xMode val="edge"/>
          <c:yMode val="edge"/>
          <c:x val="6.8123091756387588E-2"/>
          <c:y val="0.20021344549214437"/>
          <c:w val="0.91146874497830632"/>
          <c:h val="0.48505075888191435"/>
        </c:manualLayout>
      </c:layout>
      <c:barChart>
        <c:barDir val="col"/>
        <c:grouping val="percentStacked"/>
        <c:varyColors val="0"/>
        <c:ser>
          <c:idx val="0"/>
          <c:order val="0"/>
          <c:tx>
            <c:strRef>
              <c:f>Antigripales!$C$2</c:f>
              <c:strCache>
                <c:ptCount val="1"/>
                <c:pt idx="0">
                  <c:v>12TV</c:v>
                </c:pt>
              </c:strCache>
            </c:strRef>
          </c:tx>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bg1"/>
                    </a:solidFill>
                    <a:latin typeface="+mn-lt"/>
                    <a:ea typeface="+mn-ea"/>
                    <a:cs typeface="+mn-cs"/>
                  </a:defRPr>
                </a:pPr>
                <a:endParaRPr lang="es-HN"/>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Antigripales!$B$3:$B$19</c:f>
              <c:strCache>
                <c:ptCount val="17"/>
                <c:pt idx="0">
                  <c:v>DOLOFIN</c:v>
                </c:pt>
                <c:pt idx="1">
                  <c:v>TABCIN</c:v>
                </c:pt>
                <c:pt idx="2">
                  <c:v>TOSAN </c:v>
                </c:pt>
                <c:pt idx="3">
                  <c:v>GRIPEX</c:v>
                </c:pt>
                <c:pt idx="4">
                  <c:v>MENTOLINA</c:v>
                </c:pt>
                <c:pt idx="5">
                  <c:v>PECTOFENIL</c:v>
                </c:pt>
                <c:pt idx="6">
                  <c:v>DELOR</c:v>
                </c:pt>
                <c:pt idx="7">
                  <c:v>SUDAGRIP</c:v>
                </c:pt>
                <c:pt idx="8">
                  <c:v>VICK</c:v>
                </c:pt>
                <c:pt idx="9">
                  <c:v>VIROGRIP</c:v>
                </c:pt>
                <c:pt idx="10">
                  <c:v>BRONCOPULMIN</c:v>
                </c:pt>
                <c:pt idx="11">
                  <c:v>PALAGRIP</c:v>
                </c:pt>
                <c:pt idx="12">
                  <c:v>GRIPLUS</c:v>
                </c:pt>
                <c:pt idx="13">
                  <c:v>BRONCOMED</c:v>
                </c:pt>
                <c:pt idx="14">
                  <c:v>BIOFORMULA</c:v>
                </c:pt>
                <c:pt idx="15">
                  <c:v>PULMOFLEM</c:v>
                </c:pt>
                <c:pt idx="16">
                  <c:v>AMIGDOCAINA</c:v>
                </c:pt>
              </c:strCache>
            </c:strRef>
          </c:cat>
          <c:val>
            <c:numRef>
              <c:f>Antigripales!$C$3:$C$19</c:f>
              <c:numCache>
                <c:formatCode>General</c:formatCode>
                <c:ptCount val="17"/>
                <c:pt idx="0" formatCode="0%">
                  <c:v>0.20698187359619602</c:v>
                </c:pt>
                <c:pt idx="6" formatCode="0%">
                  <c:v>0.20682319272407537</c:v>
                </c:pt>
              </c:numCache>
            </c:numRef>
          </c:val>
          <c:extLst>
            <c:ext xmlns:c16="http://schemas.microsoft.com/office/drawing/2014/chart" uri="{C3380CC4-5D6E-409C-BE32-E72D297353CC}">
              <c16:uniqueId val="{00000000-0059-E54E-9E76-C354070C6D27}"/>
            </c:ext>
          </c:extLst>
        </c:ser>
        <c:ser>
          <c:idx val="1"/>
          <c:order val="1"/>
          <c:tx>
            <c:strRef>
              <c:f>Antigripales!$D$2</c:f>
              <c:strCache>
                <c:ptCount val="1"/>
                <c:pt idx="0">
                  <c:v>AZTECA HONDURAS</c:v>
                </c:pt>
              </c:strCache>
            </c:strRef>
          </c:tx>
          <c:spPr>
            <a:solidFill>
              <a:schemeClr val="accent2"/>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bg1"/>
                    </a:solidFill>
                    <a:latin typeface="+mn-lt"/>
                    <a:ea typeface="+mn-ea"/>
                    <a:cs typeface="+mn-cs"/>
                  </a:defRPr>
                </a:pPr>
                <a:endParaRPr lang="es-HN"/>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Antigripales!$B$3:$B$19</c:f>
              <c:strCache>
                <c:ptCount val="17"/>
                <c:pt idx="0">
                  <c:v>DOLOFIN</c:v>
                </c:pt>
                <c:pt idx="1">
                  <c:v>TABCIN</c:v>
                </c:pt>
                <c:pt idx="2">
                  <c:v>TOSAN </c:v>
                </c:pt>
                <c:pt idx="3">
                  <c:v>GRIPEX</c:v>
                </c:pt>
                <c:pt idx="4">
                  <c:v>MENTOLINA</c:v>
                </c:pt>
                <c:pt idx="5">
                  <c:v>PECTOFENIL</c:v>
                </c:pt>
                <c:pt idx="6">
                  <c:v>DELOR</c:v>
                </c:pt>
                <c:pt idx="7">
                  <c:v>SUDAGRIP</c:v>
                </c:pt>
                <c:pt idx="8">
                  <c:v>VICK</c:v>
                </c:pt>
                <c:pt idx="9">
                  <c:v>VIROGRIP</c:v>
                </c:pt>
                <c:pt idx="10">
                  <c:v>BRONCOPULMIN</c:v>
                </c:pt>
                <c:pt idx="11">
                  <c:v>PALAGRIP</c:v>
                </c:pt>
                <c:pt idx="12">
                  <c:v>GRIPLUS</c:v>
                </c:pt>
                <c:pt idx="13">
                  <c:v>BRONCOMED</c:v>
                </c:pt>
                <c:pt idx="14">
                  <c:v>BIOFORMULA</c:v>
                </c:pt>
                <c:pt idx="15">
                  <c:v>PULMOFLEM</c:v>
                </c:pt>
                <c:pt idx="16">
                  <c:v>AMIGDOCAINA</c:v>
                </c:pt>
              </c:strCache>
            </c:strRef>
          </c:cat>
          <c:val>
            <c:numRef>
              <c:f>Antigripales!$D$3:$D$19</c:f>
              <c:numCache>
                <c:formatCode>General</c:formatCode>
                <c:ptCount val="17"/>
                <c:pt idx="7" formatCode="0%">
                  <c:v>0.32428834936784701</c:v>
                </c:pt>
                <c:pt idx="11" formatCode="0%">
                  <c:v>0.52155683053133828</c:v>
                </c:pt>
              </c:numCache>
            </c:numRef>
          </c:val>
          <c:extLst>
            <c:ext xmlns:c16="http://schemas.microsoft.com/office/drawing/2014/chart" uri="{C3380CC4-5D6E-409C-BE32-E72D297353CC}">
              <c16:uniqueId val="{00000001-0059-E54E-9E76-C354070C6D27}"/>
            </c:ext>
          </c:extLst>
        </c:ser>
        <c:ser>
          <c:idx val="2"/>
          <c:order val="2"/>
          <c:tx>
            <c:strRef>
              <c:f>Antigripales!$E$2</c:f>
              <c:strCache>
                <c:ptCount val="1"/>
                <c:pt idx="0">
                  <c:v>CANAL 10</c:v>
                </c:pt>
              </c:strCache>
            </c:strRef>
          </c:tx>
          <c:spPr>
            <a:solidFill>
              <a:schemeClr val="accent3"/>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bg1"/>
                    </a:solidFill>
                    <a:latin typeface="+mn-lt"/>
                    <a:ea typeface="+mn-ea"/>
                    <a:cs typeface="+mn-cs"/>
                  </a:defRPr>
                </a:pPr>
                <a:endParaRPr lang="es-HN"/>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Antigripales!$B$3:$B$19</c:f>
              <c:strCache>
                <c:ptCount val="17"/>
                <c:pt idx="0">
                  <c:v>DOLOFIN</c:v>
                </c:pt>
                <c:pt idx="1">
                  <c:v>TABCIN</c:v>
                </c:pt>
                <c:pt idx="2">
                  <c:v>TOSAN </c:v>
                </c:pt>
                <c:pt idx="3">
                  <c:v>GRIPEX</c:v>
                </c:pt>
                <c:pt idx="4">
                  <c:v>MENTOLINA</c:v>
                </c:pt>
                <c:pt idx="5">
                  <c:v>PECTOFENIL</c:v>
                </c:pt>
                <c:pt idx="6">
                  <c:v>DELOR</c:v>
                </c:pt>
                <c:pt idx="7">
                  <c:v>SUDAGRIP</c:v>
                </c:pt>
                <c:pt idx="8">
                  <c:v>VICK</c:v>
                </c:pt>
                <c:pt idx="9">
                  <c:v>VIROGRIP</c:v>
                </c:pt>
                <c:pt idx="10">
                  <c:v>BRONCOPULMIN</c:v>
                </c:pt>
                <c:pt idx="11">
                  <c:v>PALAGRIP</c:v>
                </c:pt>
                <c:pt idx="12">
                  <c:v>GRIPLUS</c:v>
                </c:pt>
                <c:pt idx="13">
                  <c:v>BRONCOMED</c:v>
                </c:pt>
                <c:pt idx="14">
                  <c:v>BIOFORMULA</c:v>
                </c:pt>
                <c:pt idx="15">
                  <c:v>PULMOFLEM</c:v>
                </c:pt>
                <c:pt idx="16">
                  <c:v>AMIGDOCAINA</c:v>
                </c:pt>
              </c:strCache>
            </c:strRef>
          </c:cat>
          <c:val>
            <c:numRef>
              <c:f>Antigripales!$E$3:$E$19</c:f>
              <c:numCache>
                <c:formatCode>General</c:formatCode>
                <c:ptCount val="17"/>
                <c:pt idx="9" formatCode="0%">
                  <c:v>0.51680320846586392</c:v>
                </c:pt>
                <c:pt idx="16" formatCode="0%">
                  <c:v>0.12506986563278924</c:v>
                </c:pt>
              </c:numCache>
            </c:numRef>
          </c:val>
          <c:extLst>
            <c:ext xmlns:c16="http://schemas.microsoft.com/office/drawing/2014/chart" uri="{C3380CC4-5D6E-409C-BE32-E72D297353CC}">
              <c16:uniqueId val="{00000002-0059-E54E-9E76-C354070C6D27}"/>
            </c:ext>
          </c:extLst>
        </c:ser>
        <c:ser>
          <c:idx val="3"/>
          <c:order val="3"/>
          <c:tx>
            <c:strRef>
              <c:f>Antigripales!$F$2</c:f>
              <c:strCache>
                <c:ptCount val="1"/>
                <c:pt idx="0">
                  <c:v>CANAL 11</c:v>
                </c:pt>
              </c:strCache>
            </c:strRef>
          </c:tx>
          <c:spPr>
            <a:solidFill>
              <a:schemeClr val="accent4"/>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bg1"/>
                    </a:solidFill>
                    <a:latin typeface="+mn-lt"/>
                    <a:ea typeface="+mn-ea"/>
                    <a:cs typeface="+mn-cs"/>
                  </a:defRPr>
                </a:pPr>
                <a:endParaRPr lang="es-HN"/>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Antigripales!$B$3:$B$19</c:f>
              <c:strCache>
                <c:ptCount val="17"/>
                <c:pt idx="0">
                  <c:v>DOLOFIN</c:v>
                </c:pt>
                <c:pt idx="1">
                  <c:v>TABCIN</c:v>
                </c:pt>
                <c:pt idx="2">
                  <c:v>TOSAN </c:v>
                </c:pt>
                <c:pt idx="3">
                  <c:v>GRIPEX</c:v>
                </c:pt>
                <c:pt idx="4">
                  <c:v>MENTOLINA</c:v>
                </c:pt>
                <c:pt idx="5">
                  <c:v>PECTOFENIL</c:v>
                </c:pt>
                <c:pt idx="6">
                  <c:v>DELOR</c:v>
                </c:pt>
                <c:pt idx="7">
                  <c:v>SUDAGRIP</c:v>
                </c:pt>
                <c:pt idx="8">
                  <c:v>VICK</c:v>
                </c:pt>
                <c:pt idx="9">
                  <c:v>VIROGRIP</c:v>
                </c:pt>
                <c:pt idx="10">
                  <c:v>BRONCOPULMIN</c:v>
                </c:pt>
                <c:pt idx="11">
                  <c:v>PALAGRIP</c:v>
                </c:pt>
                <c:pt idx="12">
                  <c:v>GRIPLUS</c:v>
                </c:pt>
                <c:pt idx="13">
                  <c:v>BRONCOMED</c:v>
                </c:pt>
                <c:pt idx="14">
                  <c:v>BIOFORMULA</c:v>
                </c:pt>
                <c:pt idx="15">
                  <c:v>PULMOFLEM</c:v>
                </c:pt>
                <c:pt idx="16">
                  <c:v>AMIGDOCAINA</c:v>
                </c:pt>
              </c:strCache>
            </c:strRef>
          </c:cat>
          <c:val>
            <c:numRef>
              <c:f>Antigripales!$F$3:$F$19</c:f>
              <c:numCache>
                <c:formatCode>General</c:formatCode>
                <c:ptCount val="17"/>
                <c:pt idx="5" formatCode="0%">
                  <c:v>0.17687238014507495</c:v>
                </c:pt>
                <c:pt idx="7" formatCode="0%">
                  <c:v>0.56184344278310705</c:v>
                </c:pt>
                <c:pt idx="8" formatCode="0%">
                  <c:v>0.47664979762443582</c:v>
                </c:pt>
              </c:numCache>
            </c:numRef>
          </c:val>
          <c:extLst>
            <c:ext xmlns:c16="http://schemas.microsoft.com/office/drawing/2014/chart" uri="{C3380CC4-5D6E-409C-BE32-E72D297353CC}">
              <c16:uniqueId val="{00000003-0059-E54E-9E76-C354070C6D27}"/>
            </c:ext>
          </c:extLst>
        </c:ser>
        <c:ser>
          <c:idx val="4"/>
          <c:order val="4"/>
          <c:tx>
            <c:strRef>
              <c:f>Antigripales!$G$2</c:f>
              <c:strCache>
                <c:ptCount val="1"/>
                <c:pt idx="0">
                  <c:v>CANAL 5</c:v>
                </c:pt>
              </c:strCache>
            </c:strRef>
          </c:tx>
          <c:spPr>
            <a:solidFill>
              <a:schemeClr val="accent5"/>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bg1"/>
                    </a:solidFill>
                    <a:latin typeface="+mn-lt"/>
                    <a:ea typeface="+mn-ea"/>
                    <a:cs typeface="+mn-cs"/>
                  </a:defRPr>
                </a:pPr>
                <a:endParaRPr lang="es-HN"/>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Antigripales!$B$3:$B$19</c:f>
              <c:strCache>
                <c:ptCount val="17"/>
                <c:pt idx="0">
                  <c:v>DOLOFIN</c:v>
                </c:pt>
                <c:pt idx="1">
                  <c:v>TABCIN</c:v>
                </c:pt>
                <c:pt idx="2">
                  <c:v>TOSAN </c:v>
                </c:pt>
                <c:pt idx="3">
                  <c:v>GRIPEX</c:v>
                </c:pt>
                <c:pt idx="4">
                  <c:v>MENTOLINA</c:v>
                </c:pt>
                <c:pt idx="5">
                  <c:v>PECTOFENIL</c:v>
                </c:pt>
                <c:pt idx="6">
                  <c:v>DELOR</c:v>
                </c:pt>
                <c:pt idx="7">
                  <c:v>SUDAGRIP</c:v>
                </c:pt>
                <c:pt idx="8">
                  <c:v>VICK</c:v>
                </c:pt>
                <c:pt idx="9">
                  <c:v>VIROGRIP</c:v>
                </c:pt>
                <c:pt idx="10">
                  <c:v>BRONCOPULMIN</c:v>
                </c:pt>
                <c:pt idx="11">
                  <c:v>PALAGRIP</c:v>
                </c:pt>
                <c:pt idx="12">
                  <c:v>GRIPLUS</c:v>
                </c:pt>
                <c:pt idx="13">
                  <c:v>BRONCOMED</c:v>
                </c:pt>
                <c:pt idx="14">
                  <c:v>BIOFORMULA</c:v>
                </c:pt>
                <c:pt idx="15">
                  <c:v>PULMOFLEM</c:v>
                </c:pt>
                <c:pt idx="16">
                  <c:v>AMIGDOCAINA</c:v>
                </c:pt>
              </c:strCache>
            </c:strRef>
          </c:cat>
          <c:val>
            <c:numRef>
              <c:f>Antigripales!$G$3:$G$19</c:f>
              <c:numCache>
                <c:formatCode>0%</c:formatCode>
                <c:ptCount val="17"/>
                <c:pt idx="1">
                  <c:v>0.29971832321113467</c:v>
                </c:pt>
                <c:pt idx="2">
                  <c:v>0.2209351439335224</c:v>
                </c:pt>
                <c:pt idx="3">
                  <c:v>6.5078782332581103E-2</c:v>
                </c:pt>
                <c:pt idx="4">
                  <c:v>0.29231166897401967</c:v>
                </c:pt>
                <c:pt idx="12">
                  <c:v>5.5490728356661967E-2</c:v>
                </c:pt>
              </c:numCache>
            </c:numRef>
          </c:val>
          <c:extLst>
            <c:ext xmlns:c16="http://schemas.microsoft.com/office/drawing/2014/chart" uri="{C3380CC4-5D6E-409C-BE32-E72D297353CC}">
              <c16:uniqueId val="{00000004-0059-E54E-9E76-C354070C6D27}"/>
            </c:ext>
          </c:extLst>
        </c:ser>
        <c:ser>
          <c:idx val="5"/>
          <c:order val="5"/>
          <c:tx>
            <c:strRef>
              <c:f>Antigripales!$H$2</c:f>
              <c:strCache>
                <c:ptCount val="1"/>
                <c:pt idx="0">
                  <c:v>CANAL 6</c:v>
                </c:pt>
              </c:strCache>
            </c:strRef>
          </c:tx>
          <c:spPr>
            <a:solidFill>
              <a:schemeClr val="accent6"/>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s-HN"/>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Antigripales!$B$3:$B$19</c:f>
              <c:strCache>
                <c:ptCount val="17"/>
                <c:pt idx="0">
                  <c:v>DOLOFIN</c:v>
                </c:pt>
                <c:pt idx="1">
                  <c:v>TABCIN</c:v>
                </c:pt>
                <c:pt idx="2">
                  <c:v>TOSAN </c:v>
                </c:pt>
                <c:pt idx="3">
                  <c:v>GRIPEX</c:v>
                </c:pt>
                <c:pt idx="4">
                  <c:v>MENTOLINA</c:v>
                </c:pt>
                <c:pt idx="5">
                  <c:v>PECTOFENIL</c:v>
                </c:pt>
                <c:pt idx="6">
                  <c:v>DELOR</c:v>
                </c:pt>
                <c:pt idx="7">
                  <c:v>SUDAGRIP</c:v>
                </c:pt>
                <c:pt idx="8">
                  <c:v>VICK</c:v>
                </c:pt>
                <c:pt idx="9">
                  <c:v>VIROGRIP</c:v>
                </c:pt>
                <c:pt idx="10">
                  <c:v>BRONCOPULMIN</c:v>
                </c:pt>
                <c:pt idx="11">
                  <c:v>PALAGRIP</c:v>
                </c:pt>
                <c:pt idx="12">
                  <c:v>GRIPLUS</c:v>
                </c:pt>
                <c:pt idx="13">
                  <c:v>BRONCOMED</c:v>
                </c:pt>
                <c:pt idx="14">
                  <c:v>BIOFORMULA</c:v>
                </c:pt>
                <c:pt idx="15">
                  <c:v>PULMOFLEM</c:v>
                </c:pt>
                <c:pt idx="16">
                  <c:v>AMIGDOCAINA</c:v>
                </c:pt>
              </c:strCache>
            </c:strRef>
          </c:cat>
          <c:val>
            <c:numRef>
              <c:f>Antigripales!$H$3:$H$19</c:f>
              <c:numCache>
                <c:formatCode>General</c:formatCode>
                <c:ptCount val="17"/>
                <c:pt idx="5" formatCode="0%">
                  <c:v>7.6547407713384419E-2</c:v>
                </c:pt>
              </c:numCache>
            </c:numRef>
          </c:val>
          <c:extLst>
            <c:ext xmlns:c16="http://schemas.microsoft.com/office/drawing/2014/chart" uri="{C3380CC4-5D6E-409C-BE32-E72D297353CC}">
              <c16:uniqueId val="{00000005-0059-E54E-9E76-C354070C6D27}"/>
            </c:ext>
          </c:extLst>
        </c:ser>
        <c:ser>
          <c:idx val="6"/>
          <c:order val="6"/>
          <c:tx>
            <c:strRef>
              <c:f>Antigripales!$I$2</c:f>
              <c:strCache>
                <c:ptCount val="1"/>
                <c:pt idx="0">
                  <c:v>DISCOVERY</c:v>
                </c:pt>
              </c:strCache>
            </c:strRef>
          </c:tx>
          <c:spPr>
            <a:solidFill>
              <a:schemeClr val="accent1">
                <a:lumMod val="60000"/>
              </a:schemeClr>
            </a:solidFill>
            <a:ln>
              <a:noFill/>
            </a:ln>
            <a:effectLst/>
          </c:spPr>
          <c:invertIfNegative val="0"/>
          <c:cat>
            <c:strRef>
              <c:f>Antigripales!$B$3:$B$19</c:f>
              <c:strCache>
                <c:ptCount val="17"/>
                <c:pt idx="0">
                  <c:v>DOLOFIN</c:v>
                </c:pt>
                <c:pt idx="1">
                  <c:v>TABCIN</c:v>
                </c:pt>
                <c:pt idx="2">
                  <c:v>TOSAN </c:v>
                </c:pt>
                <c:pt idx="3">
                  <c:v>GRIPEX</c:v>
                </c:pt>
                <c:pt idx="4">
                  <c:v>MENTOLINA</c:v>
                </c:pt>
                <c:pt idx="5">
                  <c:v>PECTOFENIL</c:v>
                </c:pt>
                <c:pt idx="6">
                  <c:v>DELOR</c:v>
                </c:pt>
                <c:pt idx="7">
                  <c:v>SUDAGRIP</c:v>
                </c:pt>
                <c:pt idx="8">
                  <c:v>VICK</c:v>
                </c:pt>
                <c:pt idx="9">
                  <c:v>VIROGRIP</c:v>
                </c:pt>
                <c:pt idx="10">
                  <c:v>BRONCOPULMIN</c:v>
                </c:pt>
                <c:pt idx="11">
                  <c:v>PALAGRIP</c:v>
                </c:pt>
                <c:pt idx="12">
                  <c:v>GRIPLUS</c:v>
                </c:pt>
                <c:pt idx="13">
                  <c:v>BRONCOMED</c:v>
                </c:pt>
                <c:pt idx="14">
                  <c:v>BIOFORMULA</c:v>
                </c:pt>
                <c:pt idx="15">
                  <c:v>PULMOFLEM</c:v>
                </c:pt>
                <c:pt idx="16">
                  <c:v>AMIGDOCAINA</c:v>
                </c:pt>
              </c:strCache>
            </c:strRef>
          </c:cat>
          <c:val>
            <c:numRef>
              <c:f>Antigripales!$I$3:$I$19</c:f>
              <c:numCache>
                <c:formatCode>General</c:formatCode>
                <c:ptCount val="17"/>
                <c:pt idx="8" formatCode="0%">
                  <c:v>0.15913366076841351</c:v>
                </c:pt>
              </c:numCache>
            </c:numRef>
          </c:val>
          <c:extLst>
            <c:ext xmlns:c16="http://schemas.microsoft.com/office/drawing/2014/chart" uri="{C3380CC4-5D6E-409C-BE32-E72D297353CC}">
              <c16:uniqueId val="{00000006-0059-E54E-9E76-C354070C6D27}"/>
            </c:ext>
          </c:extLst>
        </c:ser>
        <c:ser>
          <c:idx val="7"/>
          <c:order val="7"/>
          <c:tx>
            <c:strRef>
              <c:f>Antigripales!$J$2</c:f>
              <c:strCache>
                <c:ptCount val="1"/>
                <c:pt idx="0">
                  <c:v>GO TV</c:v>
                </c:pt>
              </c:strCache>
            </c:strRef>
          </c:tx>
          <c:spPr>
            <a:solidFill>
              <a:schemeClr val="accent2">
                <a:lumMod val="6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bg1"/>
                    </a:solidFill>
                    <a:latin typeface="+mn-lt"/>
                    <a:ea typeface="+mn-ea"/>
                    <a:cs typeface="+mn-cs"/>
                  </a:defRPr>
                </a:pPr>
                <a:endParaRPr lang="es-HN"/>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Antigripales!$B$3:$B$19</c:f>
              <c:strCache>
                <c:ptCount val="17"/>
                <c:pt idx="0">
                  <c:v>DOLOFIN</c:v>
                </c:pt>
                <c:pt idx="1">
                  <c:v>TABCIN</c:v>
                </c:pt>
                <c:pt idx="2">
                  <c:v>TOSAN </c:v>
                </c:pt>
                <c:pt idx="3">
                  <c:v>GRIPEX</c:v>
                </c:pt>
                <c:pt idx="4">
                  <c:v>MENTOLINA</c:v>
                </c:pt>
                <c:pt idx="5">
                  <c:v>PECTOFENIL</c:v>
                </c:pt>
                <c:pt idx="6">
                  <c:v>DELOR</c:v>
                </c:pt>
                <c:pt idx="7">
                  <c:v>SUDAGRIP</c:v>
                </c:pt>
                <c:pt idx="8">
                  <c:v>VICK</c:v>
                </c:pt>
                <c:pt idx="9">
                  <c:v>VIROGRIP</c:v>
                </c:pt>
                <c:pt idx="10">
                  <c:v>BRONCOPULMIN</c:v>
                </c:pt>
                <c:pt idx="11">
                  <c:v>PALAGRIP</c:v>
                </c:pt>
                <c:pt idx="12">
                  <c:v>GRIPLUS</c:v>
                </c:pt>
                <c:pt idx="13">
                  <c:v>BRONCOMED</c:v>
                </c:pt>
                <c:pt idx="14">
                  <c:v>BIOFORMULA</c:v>
                </c:pt>
                <c:pt idx="15">
                  <c:v>PULMOFLEM</c:v>
                </c:pt>
                <c:pt idx="16">
                  <c:v>AMIGDOCAINA</c:v>
                </c:pt>
              </c:strCache>
            </c:strRef>
          </c:cat>
          <c:val>
            <c:numRef>
              <c:f>Antigripales!$J$3:$J$19</c:f>
              <c:numCache>
                <c:formatCode>General</c:formatCode>
                <c:ptCount val="17"/>
                <c:pt idx="5" formatCode="0%">
                  <c:v>0.70166178486412156</c:v>
                </c:pt>
              </c:numCache>
            </c:numRef>
          </c:val>
          <c:extLst>
            <c:ext xmlns:c16="http://schemas.microsoft.com/office/drawing/2014/chart" uri="{C3380CC4-5D6E-409C-BE32-E72D297353CC}">
              <c16:uniqueId val="{00000007-0059-E54E-9E76-C354070C6D27}"/>
            </c:ext>
          </c:extLst>
        </c:ser>
        <c:ser>
          <c:idx val="8"/>
          <c:order val="8"/>
          <c:tx>
            <c:strRef>
              <c:f>Antigripales!$K$2</c:f>
              <c:strCache>
                <c:ptCount val="1"/>
                <c:pt idx="0">
                  <c:v>HCH</c:v>
                </c:pt>
              </c:strCache>
            </c:strRef>
          </c:tx>
          <c:spPr>
            <a:solidFill>
              <a:schemeClr val="accent3">
                <a:lumMod val="6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bg1"/>
                    </a:solidFill>
                    <a:latin typeface="+mn-lt"/>
                    <a:ea typeface="+mn-ea"/>
                    <a:cs typeface="+mn-cs"/>
                  </a:defRPr>
                </a:pPr>
                <a:endParaRPr lang="es-HN"/>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Antigripales!$B$3:$B$19</c:f>
              <c:strCache>
                <c:ptCount val="17"/>
                <c:pt idx="0">
                  <c:v>DOLOFIN</c:v>
                </c:pt>
                <c:pt idx="1">
                  <c:v>TABCIN</c:v>
                </c:pt>
                <c:pt idx="2">
                  <c:v>TOSAN </c:v>
                </c:pt>
                <c:pt idx="3">
                  <c:v>GRIPEX</c:v>
                </c:pt>
                <c:pt idx="4">
                  <c:v>MENTOLINA</c:v>
                </c:pt>
                <c:pt idx="5">
                  <c:v>PECTOFENIL</c:v>
                </c:pt>
                <c:pt idx="6">
                  <c:v>DELOR</c:v>
                </c:pt>
                <c:pt idx="7">
                  <c:v>SUDAGRIP</c:v>
                </c:pt>
                <c:pt idx="8">
                  <c:v>VICK</c:v>
                </c:pt>
                <c:pt idx="9">
                  <c:v>VIROGRIP</c:v>
                </c:pt>
                <c:pt idx="10">
                  <c:v>BRONCOPULMIN</c:v>
                </c:pt>
                <c:pt idx="11">
                  <c:v>PALAGRIP</c:v>
                </c:pt>
                <c:pt idx="12">
                  <c:v>GRIPLUS</c:v>
                </c:pt>
                <c:pt idx="13">
                  <c:v>BRONCOMED</c:v>
                </c:pt>
                <c:pt idx="14">
                  <c:v>BIOFORMULA</c:v>
                </c:pt>
                <c:pt idx="15">
                  <c:v>PULMOFLEM</c:v>
                </c:pt>
                <c:pt idx="16">
                  <c:v>AMIGDOCAINA</c:v>
                </c:pt>
              </c:strCache>
            </c:strRef>
          </c:cat>
          <c:val>
            <c:numRef>
              <c:f>Antigripales!$K$3:$K$19</c:f>
              <c:numCache>
                <c:formatCode>0%</c:formatCode>
                <c:ptCount val="17"/>
                <c:pt idx="1">
                  <c:v>0.23355480623958577</c:v>
                </c:pt>
                <c:pt idx="2">
                  <c:v>0.54409454987065398</c:v>
                </c:pt>
                <c:pt idx="3">
                  <c:v>0.56851632563932675</c:v>
                </c:pt>
                <c:pt idx="4">
                  <c:v>0.2658781190378528</c:v>
                </c:pt>
                <c:pt idx="7">
                  <c:v>0.11332442544084222</c:v>
                </c:pt>
                <c:pt idx="8">
                  <c:v>7.5305255315124039E-2</c:v>
                </c:pt>
                <c:pt idx="10">
                  <c:v>0.27437375841855344</c:v>
                </c:pt>
                <c:pt idx="11">
                  <c:v>0.47844316946866178</c:v>
                </c:pt>
                <c:pt idx="14">
                  <c:v>1</c:v>
                </c:pt>
                <c:pt idx="15">
                  <c:v>0.97839658619416736</c:v>
                </c:pt>
              </c:numCache>
            </c:numRef>
          </c:val>
          <c:extLst>
            <c:ext xmlns:c16="http://schemas.microsoft.com/office/drawing/2014/chart" uri="{C3380CC4-5D6E-409C-BE32-E72D297353CC}">
              <c16:uniqueId val="{00000008-0059-E54E-9E76-C354070C6D27}"/>
            </c:ext>
          </c:extLst>
        </c:ser>
        <c:ser>
          <c:idx val="9"/>
          <c:order val="9"/>
          <c:tx>
            <c:strRef>
              <c:f>Antigripales!$L$2</c:f>
              <c:strCache>
                <c:ptCount val="1"/>
                <c:pt idx="0">
                  <c:v>MEGA TV</c:v>
                </c:pt>
              </c:strCache>
            </c:strRef>
          </c:tx>
          <c:spPr>
            <a:solidFill>
              <a:schemeClr val="accent4">
                <a:lumMod val="6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bg1"/>
                    </a:solidFill>
                    <a:latin typeface="+mn-lt"/>
                    <a:ea typeface="+mn-ea"/>
                    <a:cs typeface="+mn-cs"/>
                  </a:defRPr>
                </a:pPr>
                <a:endParaRPr lang="es-HN"/>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Antigripales!$B$3:$B$19</c:f>
              <c:strCache>
                <c:ptCount val="17"/>
                <c:pt idx="0">
                  <c:v>DOLOFIN</c:v>
                </c:pt>
                <c:pt idx="1">
                  <c:v>TABCIN</c:v>
                </c:pt>
                <c:pt idx="2">
                  <c:v>TOSAN </c:v>
                </c:pt>
                <c:pt idx="3">
                  <c:v>GRIPEX</c:v>
                </c:pt>
                <c:pt idx="4">
                  <c:v>MENTOLINA</c:v>
                </c:pt>
                <c:pt idx="5">
                  <c:v>PECTOFENIL</c:v>
                </c:pt>
                <c:pt idx="6">
                  <c:v>DELOR</c:v>
                </c:pt>
                <c:pt idx="7">
                  <c:v>SUDAGRIP</c:v>
                </c:pt>
                <c:pt idx="8">
                  <c:v>VICK</c:v>
                </c:pt>
                <c:pt idx="9">
                  <c:v>VIROGRIP</c:v>
                </c:pt>
                <c:pt idx="10">
                  <c:v>BRONCOPULMIN</c:v>
                </c:pt>
                <c:pt idx="11">
                  <c:v>PALAGRIP</c:v>
                </c:pt>
                <c:pt idx="12">
                  <c:v>GRIPLUS</c:v>
                </c:pt>
                <c:pt idx="13">
                  <c:v>BRONCOMED</c:v>
                </c:pt>
                <c:pt idx="14">
                  <c:v>BIOFORMULA</c:v>
                </c:pt>
                <c:pt idx="15">
                  <c:v>PULMOFLEM</c:v>
                </c:pt>
                <c:pt idx="16">
                  <c:v>AMIGDOCAINA</c:v>
                </c:pt>
              </c:strCache>
            </c:strRef>
          </c:cat>
          <c:val>
            <c:numRef>
              <c:f>Antigripales!$L$3:$L$19</c:f>
              <c:numCache>
                <c:formatCode>0%</c:formatCode>
                <c:ptCount val="17"/>
                <c:pt idx="1">
                  <c:v>2.4741759315234514E-2</c:v>
                </c:pt>
                <c:pt idx="3">
                  <c:v>5.6271953735668994E-3</c:v>
                </c:pt>
              </c:numCache>
            </c:numRef>
          </c:val>
          <c:extLst>
            <c:ext xmlns:c16="http://schemas.microsoft.com/office/drawing/2014/chart" uri="{C3380CC4-5D6E-409C-BE32-E72D297353CC}">
              <c16:uniqueId val="{00000009-0059-E54E-9E76-C354070C6D27}"/>
            </c:ext>
          </c:extLst>
        </c:ser>
        <c:ser>
          <c:idx val="10"/>
          <c:order val="10"/>
          <c:tx>
            <c:strRef>
              <c:f>Antigripales!$M$2</c:f>
              <c:strCache>
                <c:ptCount val="1"/>
                <c:pt idx="0">
                  <c:v>QHUBO</c:v>
                </c:pt>
              </c:strCache>
            </c:strRef>
          </c:tx>
          <c:spPr>
            <a:solidFill>
              <a:schemeClr val="accent5">
                <a:lumMod val="6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bg1"/>
                    </a:solidFill>
                    <a:latin typeface="+mn-lt"/>
                    <a:ea typeface="+mn-ea"/>
                    <a:cs typeface="+mn-cs"/>
                  </a:defRPr>
                </a:pPr>
                <a:endParaRPr lang="es-HN"/>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Antigripales!$B$3:$B$19</c:f>
              <c:strCache>
                <c:ptCount val="17"/>
                <c:pt idx="0">
                  <c:v>DOLOFIN</c:v>
                </c:pt>
                <c:pt idx="1">
                  <c:v>TABCIN</c:v>
                </c:pt>
                <c:pt idx="2">
                  <c:v>TOSAN </c:v>
                </c:pt>
                <c:pt idx="3">
                  <c:v>GRIPEX</c:v>
                </c:pt>
                <c:pt idx="4">
                  <c:v>MENTOLINA</c:v>
                </c:pt>
                <c:pt idx="5">
                  <c:v>PECTOFENIL</c:v>
                </c:pt>
                <c:pt idx="6">
                  <c:v>DELOR</c:v>
                </c:pt>
                <c:pt idx="7">
                  <c:v>SUDAGRIP</c:v>
                </c:pt>
                <c:pt idx="8">
                  <c:v>VICK</c:v>
                </c:pt>
                <c:pt idx="9">
                  <c:v>VIROGRIP</c:v>
                </c:pt>
                <c:pt idx="10">
                  <c:v>BRONCOPULMIN</c:v>
                </c:pt>
                <c:pt idx="11">
                  <c:v>PALAGRIP</c:v>
                </c:pt>
                <c:pt idx="12">
                  <c:v>GRIPLUS</c:v>
                </c:pt>
                <c:pt idx="13">
                  <c:v>BRONCOMED</c:v>
                </c:pt>
                <c:pt idx="14">
                  <c:v>BIOFORMULA</c:v>
                </c:pt>
                <c:pt idx="15">
                  <c:v>PULMOFLEM</c:v>
                </c:pt>
                <c:pt idx="16">
                  <c:v>AMIGDOCAINA</c:v>
                </c:pt>
              </c:strCache>
            </c:strRef>
          </c:cat>
          <c:val>
            <c:numRef>
              <c:f>Antigripales!$M$3:$M$19</c:f>
              <c:numCache>
                <c:formatCode>General</c:formatCode>
                <c:ptCount val="17"/>
                <c:pt idx="5" formatCode="0%">
                  <c:v>0.04</c:v>
                </c:pt>
              </c:numCache>
            </c:numRef>
          </c:val>
          <c:extLst>
            <c:ext xmlns:c16="http://schemas.microsoft.com/office/drawing/2014/chart" uri="{C3380CC4-5D6E-409C-BE32-E72D297353CC}">
              <c16:uniqueId val="{0000000A-0059-E54E-9E76-C354070C6D27}"/>
            </c:ext>
          </c:extLst>
        </c:ser>
        <c:ser>
          <c:idx val="11"/>
          <c:order val="11"/>
          <c:tx>
            <c:strRef>
              <c:f>Antigripales!$N$2</c:f>
              <c:strCache>
                <c:ptCount val="1"/>
                <c:pt idx="0">
                  <c:v>TDTV</c:v>
                </c:pt>
              </c:strCache>
            </c:strRef>
          </c:tx>
          <c:spPr>
            <a:solidFill>
              <a:schemeClr val="accent6">
                <a:lumMod val="6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bg1"/>
                    </a:solidFill>
                    <a:latin typeface="+mn-lt"/>
                    <a:ea typeface="+mn-ea"/>
                    <a:cs typeface="+mn-cs"/>
                  </a:defRPr>
                </a:pPr>
                <a:endParaRPr lang="es-HN"/>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Antigripales!$B$3:$B$19</c:f>
              <c:strCache>
                <c:ptCount val="17"/>
                <c:pt idx="0">
                  <c:v>DOLOFIN</c:v>
                </c:pt>
                <c:pt idx="1">
                  <c:v>TABCIN</c:v>
                </c:pt>
                <c:pt idx="2">
                  <c:v>TOSAN </c:v>
                </c:pt>
                <c:pt idx="3">
                  <c:v>GRIPEX</c:v>
                </c:pt>
                <c:pt idx="4">
                  <c:v>MENTOLINA</c:v>
                </c:pt>
                <c:pt idx="5">
                  <c:v>PECTOFENIL</c:v>
                </c:pt>
                <c:pt idx="6">
                  <c:v>DELOR</c:v>
                </c:pt>
                <c:pt idx="7">
                  <c:v>SUDAGRIP</c:v>
                </c:pt>
                <c:pt idx="8">
                  <c:v>VICK</c:v>
                </c:pt>
                <c:pt idx="9">
                  <c:v>VIROGRIP</c:v>
                </c:pt>
                <c:pt idx="10">
                  <c:v>BRONCOPULMIN</c:v>
                </c:pt>
                <c:pt idx="11">
                  <c:v>PALAGRIP</c:v>
                </c:pt>
                <c:pt idx="12">
                  <c:v>GRIPLUS</c:v>
                </c:pt>
                <c:pt idx="13">
                  <c:v>BRONCOMED</c:v>
                </c:pt>
                <c:pt idx="14">
                  <c:v>BIOFORMULA</c:v>
                </c:pt>
                <c:pt idx="15">
                  <c:v>PULMOFLEM</c:v>
                </c:pt>
                <c:pt idx="16">
                  <c:v>AMIGDOCAINA</c:v>
                </c:pt>
              </c:strCache>
            </c:strRef>
          </c:cat>
          <c:val>
            <c:numRef>
              <c:f>Antigripales!$N$3:$N$19</c:f>
              <c:numCache>
                <c:formatCode>General</c:formatCode>
                <c:ptCount val="17"/>
                <c:pt idx="3" formatCode="0%">
                  <c:v>0.36077769665452536</c:v>
                </c:pt>
              </c:numCache>
            </c:numRef>
          </c:val>
          <c:extLst>
            <c:ext xmlns:c16="http://schemas.microsoft.com/office/drawing/2014/chart" uri="{C3380CC4-5D6E-409C-BE32-E72D297353CC}">
              <c16:uniqueId val="{0000000B-0059-E54E-9E76-C354070C6D27}"/>
            </c:ext>
          </c:extLst>
        </c:ser>
        <c:ser>
          <c:idx val="12"/>
          <c:order val="12"/>
          <c:tx>
            <c:strRef>
              <c:f>Antigripales!$O$2</c:f>
              <c:strCache>
                <c:ptCount val="1"/>
                <c:pt idx="0">
                  <c:v>C7</c:v>
                </c:pt>
              </c:strCache>
            </c:strRef>
          </c:tx>
          <c:spPr>
            <a:solidFill>
              <a:schemeClr val="accent1">
                <a:lumMod val="80000"/>
                <a:lumOff val="2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bg1"/>
                    </a:solidFill>
                    <a:latin typeface="+mn-lt"/>
                    <a:ea typeface="+mn-ea"/>
                    <a:cs typeface="+mn-cs"/>
                  </a:defRPr>
                </a:pPr>
                <a:endParaRPr lang="es-HN"/>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Antigripales!$B$3:$B$19</c:f>
              <c:strCache>
                <c:ptCount val="17"/>
                <c:pt idx="0">
                  <c:v>DOLOFIN</c:v>
                </c:pt>
                <c:pt idx="1">
                  <c:v>TABCIN</c:v>
                </c:pt>
                <c:pt idx="2">
                  <c:v>TOSAN </c:v>
                </c:pt>
                <c:pt idx="3">
                  <c:v>GRIPEX</c:v>
                </c:pt>
                <c:pt idx="4">
                  <c:v>MENTOLINA</c:v>
                </c:pt>
                <c:pt idx="5">
                  <c:v>PECTOFENIL</c:v>
                </c:pt>
                <c:pt idx="6">
                  <c:v>DELOR</c:v>
                </c:pt>
                <c:pt idx="7">
                  <c:v>SUDAGRIP</c:v>
                </c:pt>
                <c:pt idx="8">
                  <c:v>VICK</c:v>
                </c:pt>
                <c:pt idx="9">
                  <c:v>VIROGRIP</c:v>
                </c:pt>
                <c:pt idx="10">
                  <c:v>BRONCOPULMIN</c:v>
                </c:pt>
                <c:pt idx="11">
                  <c:v>PALAGRIP</c:v>
                </c:pt>
                <c:pt idx="12">
                  <c:v>GRIPLUS</c:v>
                </c:pt>
                <c:pt idx="13">
                  <c:v>BRONCOMED</c:v>
                </c:pt>
                <c:pt idx="14">
                  <c:v>BIOFORMULA</c:v>
                </c:pt>
                <c:pt idx="15">
                  <c:v>PULMOFLEM</c:v>
                </c:pt>
                <c:pt idx="16">
                  <c:v>AMIGDOCAINA</c:v>
                </c:pt>
              </c:strCache>
            </c:strRef>
          </c:cat>
          <c:val>
            <c:numRef>
              <c:f>Antigripales!$O$3:$O$19</c:f>
              <c:numCache>
                <c:formatCode>0%</c:formatCode>
                <c:ptCount val="17"/>
                <c:pt idx="1">
                  <c:v>0.15275611045033696</c:v>
                </c:pt>
                <c:pt idx="2">
                  <c:v>3.3688219891709358E-2</c:v>
                </c:pt>
                <c:pt idx="4">
                  <c:v>4.597967327560485E-2</c:v>
                </c:pt>
                <c:pt idx="9">
                  <c:v>0.48319679153413603</c:v>
                </c:pt>
                <c:pt idx="12">
                  <c:v>0.13064525574562982</c:v>
                </c:pt>
              </c:numCache>
            </c:numRef>
          </c:val>
          <c:extLst>
            <c:ext xmlns:c16="http://schemas.microsoft.com/office/drawing/2014/chart" uri="{C3380CC4-5D6E-409C-BE32-E72D297353CC}">
              <c16:uniqueId val="{0000000C-0059-E54E-9E76-C354070C6D27}"/>
            </c:ext>
          </c:extLst>
        </c:ser>
        <c:ser>
          <c:idx val="13"/>
          <c:order val="13"/>
          <c:tx>
            <c:strRef>
              <c:f>Antigripales!$P$2</c:f>
              <c:strCache>
                <c:ptCount val="1"/>
                <c:pt idx="0">
                  <c:v>TSI</c:v>
                </c:pt>
              </c:strCache>
            </c:strRef>
          </c:tx>
          <c:spPr>
            <a:solidFill>
              <a:schemeClr val="accent2">
                <a:lumMod val="80000"/>
                <a:lumOff val="2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bg1"/>
                    </a:solidFill>
                    <a:latin typeface="+mn-lt"/>
                    <a:ea typeface="+mn-ea"/>
                    <a:cs typeface="+mn-cs"/>
                  </a:defRPr>
                </a:pPr>
                <a:endParaRPr lang="es-HN"/>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Antigripales!$B$3:$B$19</c:f>
              <c:strCache>
                <c:ptCount val="17"/>
                <c:pt idx="0">
                  <c:v>DOLOFIN</c:v>
                </c:pt>
                <c:pt idx="1">
                  <c:v>TABCIN</c:v>
                </c:pt>
                <c:pt idx="2">
                  <c:v>TOSAN </c:v>
                </c:pt>
                <c:pt idx="3">
                  <c:v>GRIPEX</c:v>
                </c:pt>
                <c:pt idx="4">
                  <c:v>MENTOLINA</c:v>
                </c:pt>
                <c:pt idx="5">
                  <c:v>PECTOFENIL</c:v>
                </c:pt>
                <c:pt idx="6">
                  <c:v>DELOR</c:v>
                </c:pt>
                <c:pt idx="7">
                  <c:v>SUDAGRIP</c:v>
                </c:pt>
                <c:pt idx="8">
                  <c:v>VICK</c:v>
                </c:pt>
                <c:pt idx="9">
                  <c:v>VIROGRIP</c:v>
                </c:pt>
                <c:pt idx="10">
                  <c:v>BRONCOPULMIN</c:v>
                </c:pt>
                <c:pt idx="11">
                  <c:v>PALAGRIP</c:v>
                </c:pt>
                <c:pt idx="12">
                  <c:v>GRIPLUS</c:v>
                </c:pt>
                <c:pt idx="13">
                  <c:v>BRONCOMED</c:v>
                </c:pt>
                <c:pt idx="14">
                  <c:v>BIOFORMULA</c:v>
                </c:pt>
                <c:pt idx="15">
                  <c:v>PULMOFLEM</c:v>
                </c:pt>
                <c:pt idx="16">
                  <c:v>AMIGDOCAINA</c:v>
                </c:pt>
              </c:strCache>
            </c:strRef>
          </c:cat>
          <c:val>
            <c:numRef>
              <c:f>Antigripales!$P$3:$P$19</c:f>
              <c:numCache>
                <c:formatCode>0%</c:formatCode>
                <c:ptCount val="17"/>
                <c:pt idx="1">
                  <c:v>0.28762262534878369</c:v>
                </c:pt>
                <c:pt idx="2">
                  <c:v>0.20118212988597275</c:v>
                </c:pt>
                <c:pt idx="4">
                  <c:v>0.39583053871252272</c:v>
                </c:pt>
                <c:pt idx="10">
                  <c:v>0.72562624158144662</c:v>
                </c:pt>
                <c:pt idx="12">
                  <c:v>0.77687019699326698</c:v>
                </c:pt>
                <c:pt idx="13">
                  <c:v>1</c:v>
                </c:pt>
                <c:pt idx="15">
                  <c:v>2.1603413805832583E-2</c:v>
                </c:pt>
                <c:pt idx="16">
                  <c:v>0.87493013436721079</c:v>
                </c:pt>
              </c:numCache>
            </c:numRef>
          </c:val>
          <c:extLst>
            <c:ext xmlns:c16="http://schemas.microsoft.com/office/drawing/2014/chart" uri="{C3380CC4-5D6E-409C-BE32-E72D297353CC}">
              <c16:uniqueId val="{0000000D-0059-E54E-9E76-C354070C6D27}"/>
            </c:ext>
          </c:extLst>
        </c:ser>
        <c:ser>
          <c:idx val="14"/>
          <c:order val="14"/>
          <c:tx>
            <c:strRef>
              <c:f>Antigripales!$Q$2</c:f>
              <c:strCache>
                <c:ptCount val="1"/>
                <c:pt idx="0">
                  <c:v>VTV</c:v>
                </c:pt>
              </c:strCache>
            </c:strRef>
          </c:tx>
          <c:spPr>
            <a:solidFill>
              <a:schemeClr val="accent3">
                <a:lumMod val="80000"/>
                <a:lumOff val="20000"/>
              </a:schemeClr>
            </a:solidFill>
            <a:ln>
              <a:noFill/>
            </a:ln>
            <a:effectLst/>
          </c:spPr>
          <c:invertIfNegative val="0"/>
          <c:dLbls>
            <c:dLbl>
              <c:idx val="5"/>
              <c:delete val="1"/>
              <c:extLst>
                <c:ext xmlns:c15="http://schemas.microsoft.com/office/drawing/2012/chart" uri="{CE6537A1-D6FC-4f65-9D91-7224C49458BB}"/>
                <c:ext xmlns:c16="http://schemas.microsoft.com/office/drawing/2014/chart" uri="{C3380CC4-5D6E-409C-BE32-E72D297353CC}">
                  <c16:uniqueId val="{0000000F-0059-E54E-9E76-C354070C6D27}"/>
                </c:ext>
              </c:extLst>
            </c:dLbl>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bg1"/>
                    </a:solidFill>
                    <a:latin typeface="+mn-lt"/>
                    <a:ea typeface="+mn-ea"/>
                    <a:cs typeface="+mn-cs"/>
                  </a:defRPr>
                </a:pPr>
                <a:endParaRPr lang="es-HN"/>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Antigripales!$B$3:$B$19</c:f>
              <c:strCache>
                <c:ptCount val="17"/>
                <c:pt idx="0">
                  <c:v>DOLOFIN</c:v>
                </c:pt>
                <c:pt idx="1">
                  <c:v>TABCIN</c:v>
                </c:pt>
                <c:pt idx="2">
                  <c:v>TOSAN </c:v>
                </c:pt>
                <c:pt idx="3">
                  <c:v>GRIPEX</c:v>
                </c:pt>
                <c:pt idx="4">
                  <c:v>MENTOLINA</c:v>
                </c:pt>
                <c:pt idx="5">
                  <c:v>PECTOFENIL</c:v>
                </c:pt>
                <c:pt idx="6">
                  <c:v>DELOR</c:v>
                </c:pt>
                <c:pt idx="7">
                  <c:v>SUDAGRIP</c:v>
                </c:pt>
                <c:pt idx="8">
                  <c:v>VICK</c:v>
                </c:pt>
                <c:pt idx="9">
                  <c:v>VIROGRIP</c:v>
                </c:pt>
                <c:pt idx="10">
                  <c:v>BRONCOPULMIN</c:v>
                </c:pt>
                <c:pt idx="11">
                  <c:v>PALAGRIP</c:v>
                </c:pt>
                <c:pt idx="12">
                  <c:v>GRIPLUS</c:v>
                </c:pt>
                <c:pt idx="13">
                  <c:v>BRONCOMED</c:v>
                </c:pt>
                <c:pt idx="14">
                  <c:v>BIOFORMULA</c:v>
                </c:pt>
                <c:pt idx="15">
                  <c:v>PULMOFLEM</c:v>
                </c:pt>
                <c:pt idx="16">
                  <c:v>AMIGDOCAINA</c:v>
                </c:pt>
              </c:strCache>
            </c:strRef>
          </c:cat>
          <c:val>
            <c:numRef>
              <c:f>Antigripales!$Q$3:$Q$19</c:f>
              <c:numCache>
                <c:formatCode>General</c:formatCode>
                <c:ptCount val="17"/>
                <c:pt idx="0" formatCode="0%">
                  <c:v>0.79301812640380398</c:v>
                </c:pt>
                <c:pt idx="5" formatCode="0%">
                  <c:v>0</c:v>
                </c:pt>
                <c:pt idx="6" formatCode="0%">
                  <c:v>0.79317680727592466</c:v>
                </c:pt>
                <c:pt idx="8" formatCode="0%">
                  <c:v>0.28056756411995298</c:v>
                </c:pt>
              </c:numCache>
            </c:numRef>
          </c:val>
          <c:extLst>
            <c:ext xmlns:c16="http://schemas.microsoft.com/office/drawing/2014/chart" uri="{C3380CC4-5D6E-409C-BE32-E72D297353CC}">
              <c16:uniqueId val="{0000000E-0059-E54E-9E76-C354070C6D27}"/>
            </c:ext>
          </c:extLst>
        </c:ser>
        <c:dLbls>
          <c:showLegendKey val="0"/>
          <c:showVal val="0"/>
          <c:showCatName val="0"/>
          <c:showSerName val="0"/>
          <c:showPercent val="0"/>
          <c:showBubbleSize val="0"/>
        </c:dLbls>
        <c:gapWidth val="150"/>
        <c:overlap val="100"/>
        <c:axId val="1553163695"/>
        <c:axId val="171846399"/>
      </c:barChart>
      <c:catAx>
        <c:axId val="1553163695"/>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700" b="0" i="0" u="none" strike="noStrike" kern="1200" baseline="0">
                <a:solidFill>
                  <a:schemeClr val="tx1">
                    <a:lumMod val="65000"/>
                    <a:lumOff val="35000"/>
                  </a:schemeClr>
                </a:solidFill>
                <a:latin typeface="+mn-lt"/>
                <a:ea typeface="+mn-ea"/>
                <a:cs typeface="+mn-cs"/>
              </a:defRPr>
            </a:pPr>
            <a:endParaRPr lang="es-HN"/>
          </a:p>
        </c:txPr>
        <c:crossAx val="171846399"/>
        <c:crosses val="autoZero"/>
        <c:auto val="1"/>
        <c:lblAlgn val="ctr"/>
        <c:lblOffset val="100"/>
        <c:noMultiLvlLbl val="0"/>
      </c:catAx>
      <c:valAx>
        <c:axId val="171846399"/>
        <c:scaling>
          <c:orientation val="minMax"/>
        </c:scaling>
        <c:delete val="0"/>
        <c:axPos val="l"/>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HN"/>
          </a:p>
        </c:txPr>
        <c:crossAx val="1553163695"/>
        <c:crosses val="autoZero"/>
        <c:crossBetween val="between"/>
      </c:valAx>
      <c:spPr>
        <a:noFill/>
        <a:ln>
          <a:noFill/>
        </a:ln>
        <a:effectLst/>
      </c:spPr>
    </c:plotArea>
    <c:legend>
      <c:legendPos val="b"/>
      <c:layout>
        <c:manualLayout>
          <c:xMode val="edge"/>
          <c:yMode val="edge"/>
          <c:x val="3.0327377908930331E-3"/>
          <c:y val="0.90353582800250487"/>
          <c:w val="0.99393452441821406"/>
          <c:h val="6.7909841763293594E-2"/>
        </c:manualLayout>
      </c:layout>
      <c:overlay val="0"/>
      <c:spPr>
        <a:noFill/>
        <a:ln>
          <a:noFill/>
        </a:ln>
        <a:effectLst/>
      </c:spPr>
      <c:txPr>
        <a:bodyPr rot="0" spcFirstLastPara="1" vertOverflow="ellipsis" vert="horz" wrap="square" anchor="ctr" anchorCtr="1"/>
        <a:lstStyle/>
        <a:p>
          <a:pPr>
            <a:defRPr sz="700" b="0" i="0" u="none" strike="noStrike" kern="1200" baseline="0">
              <a:solidFill>
                <a:schemeClr val="tx1">
                  <a:lumMod val="65000"/>
                  <a:lumOff val="35000"/>
                </a:schemeClr>
              </a:solidFill>
              <a:latin typeface="+mn-lt"/>
              <a:ea typeface="+mn-ea"/>
              <a:cs typeface="+mn-cs"/>
            </a:defRPr>
          </a:pPr>
          <a:endParaRPr lang="es-HN"/>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s-HN"/>
    </a:p>
  </c:txPr>
  <c:externalData r:id="rId3">
    <c:autoUpdate val="0"/>
  </c:externalData>
</c:chartSpace>
</file>

<file path=ppt/charts/chart2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s-EC" sz="1800" b="0" i="0" baseline="0">
                <a:effectLst/>
              </a:rPr>
              <a:t>Compra por franja</a:t>
            </a:r>
            <a:endParaRPr lang="es-HN">
              <a:effectLst/>
            </a:endParaRP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s-HN"/>
        </a:p>
      </c:txPr>
    </c:title>
    <c:autoTitleDeleted val="0"/>
    <c:plotArea>
      <c:layout/>
      <c:barChart>
        <c:barDir val="col"/>
        <c:grouping val="stacked"/>
        <c:varyColors val="0"/>
        <c:ser>
          <c:idx val="0"/>
          <c:order val="0"/>
          <c:tx>
            <c:strRef>
              <c:f>Antigripales!$C$24</c:f>
              <c:strCache>
                <c:ptCount val="1"/>
                <c:pt idx="0">
                  <c:v>Day</c:v>
                </c:pt>
              </c:strCache>
            </c:strRef>
          </c:tx>
          <c:spPr>
            <a:solidFill>
              <a:schemeClr val="accent1"/>
            </a:solidFill>
            <a:ln>
              <a:noFill/>
            </a:ln>
            <a:effectLst/>
          </c:spPr>
          <c:invertIfNegative val="0"/>
          <c:cat>
            <c:strRef>
              <c:f>Antigripales!$B$25:$B$40</c:f>
              <c:strCache>
                <c:ptCount val="16"/>
                <c:pt idx="0">
                  <c:v>SUDAGRIP</c:v>
                </c:pt>
                <c:pt idx="1">
                  <c:v>TABCIN</c:v>
                </c:pt>
                <c:pt idx="2">
                  <c:v>GRIPEX</c:v>
                </c:pt>
                <c:pt idx="3">
                  <c:v>DOLOFIN</c:v>
                </c:pt>
                <c:pt idx="4">
                  <c:v>MENTOLINA</c:v>
                </c:pt>
                <c:pt idx="5">
                  <c:v>TOSAN </c:v>
                </c:pt>
                <c:pt idx="6">
                  <c:v>PECTOFENIL</c:v>
                </c:pt>
                <c:pt idx="7">
                  <c:v>BRONCOPULMIN</c:v>
                </c:pt>
                <c:pt idx="8">
                  <c:v>VIROGRIP</c:v>
                </c:pt>
                <c:pt idx="9">
                  <c:v>DELOR</c:v>
                </c:pt>
                <c:pt idx="10">
                  <c:v>HISTAGRIP</c:v>
                </c:pt>
                <c:pt idx="11">
                  <c:v>VIROFLU</c:v>
                </c:pt>
                <c:pt idx="12">
                  <c:v>VICK</c:v>
                </c:pt>
                <c:pt idx="13">
                  <c:v>BIOFORMULA</c:v>
                </c:pt>
                <c:pt idx="14">
                  <c:v>PULMOFLEM</c:v>
                </c:pt>
                <c:pt idx="15">
                  <c:v>GRIPLUS</c:v>
                </c:pt>
              </c:strCache>
            </c:strRef>
          </c:cat>
          <c:val>
            <c:numRef>
              <c:f>Antigripales!$C$25:$C$40</c:f>
              <c:numCache>
                <c:formatCode>0%</c:formatCode>
                <c:ptCount val="16"/>
                <c:pt idx="0">
                  <c:v>0.10399547482605406</c:v>
                </c:pt>
                <c:pt idx="1">
                  <c:v>0.18580788470565884</c:v>
                </c:pt>
                <c:pt idx="2">
                  <c:v>0.36365498270490798</c:v>
                </c:pt>
                <c:pt idx="3">
                  <c:v>0.41881855883691516</c:v>
                </c:pt>
                <c:pt idx="4">
                  <c:v>0.40989134986661013</c:v>
                </c:pt>
                <c:pt idx="5">
                  <c:v>0.39674186729014255</c:v>
                </c:pt>
                <c:pt idx="6">
                  <c:v>0.21105377913583645</c:v>
                </c:pt>
                <c:pt idx="7">
                  <c:v>3.2239028344986993E-2</c:v>
                </c:pt>
                <c:pt idx="8">
                  <c:v>6.4183107456174684E-2</c:v>
                </c:pt>
                <c:pt idx="9">
                  <c:v>0.51920006599373947</c:v>
                </c:pt>
                <c:pt idx="10">
                  <c:v>0.37368421052631573</c:v>
                </c:pt>
                <c:pt idx="11">
                  <c:v>0.71111111111111103</c:v>
                </c:pt>
                <c:pt idx="12">
                  <c:v>0.15684740348475695</c:v>
                </c:pt>
                <c:pt idx="15">
                  <c:v>0.33333333333333331</c:v>
                </c:pt>
              </c:numCache>
            </c:numRef>
          </c:val>
          <c:extLst>
            <c:ext xmlns:c16="http://schemas.microsoft.com/office/drawing/2014/chart" uri="{C3380CC4-5D6E-409C-BE32-E72D297353CC}">
              <c16:uniqueId val="{00000000-A41E-4E4A-94E7-D37EF71463FB}"/>
            </c:ext>
          </c:extLst>
        </c:ser>
        <c:ser>
          <c:idx val="1"/>
          <c:order val="1"/>
          <c:tx>
            <c:strRef>
              <c:f>Antigripales!$D$24</c:f>
              <c:strCache>
                <c:ptCount val="1"/>
                <c:pt idx="0">
                  <c:v>Early</c:v>
                </c:pt>
              </c:strCache>
            </c:strRef>
          </c:tx>
          <c:spPr>
            <a:solidFill>
              <a:schemeClr val="accent2"/>
            </a:solidFill>
            <a:ln>
              <a:noFill/>
            </a:ln>
            <a:effectLst/>
          </c:spPr>
          <c:invertIfNegative val="0"/>
          <c:cat>
            <c:strRef>
              <c:f>Antigripales!$B$25:$B$40</c:f>
              <c:strCache>
                <c:ptCount val="16"/>
                <c:pt idx="0">
                  <c:v>SUDAGRIP</c:v>
                </c:pt>
                <c:pt idx="1">
                  <c:v>TABCIN</c:v>
                </c:pt>
                <c:pt idx="2">
                  <c:v>GRIPEX</c:v>
                </c:pt>
                <c:pt idx="3">
                  <c:v>DOLOFIN</c:v>
                </c:pt>
                <c:pt idx="4">
                  <c:v>MENTOLINA</c:v>
                </c:pt>
                <c:pt idx="5">
                  <c:v>TOSAN </c:v>
                </c:pt>
                <c:pt idx="6">
                  <c:v>PECTOFENIL</c:v>
                </c:pt>
                <c:pt idx="7">
                  <c:v>BRONCOPULMIN</c:v>
                </c:pt>
                <c:pt idx="8">
                  <c:v>VIROGRIP</c:v>
                </c:pt>
                <c:pt idx="9">
                  <c:v>DELOR</c:v>
                </c:pt>
                <c:pt idx="10">
                  <c:v>HISTAGRIP</c:v>
                </c:pt>
                <c:pt idx="11">
                  <c:v>VIROFLU</c:v>
                </c:pt>
                <c:pt idx="12">
                  <c:v>VICK</c:v>
                </c:pt>
                <c:pt idx="13">
                  <c:v>BIOFORMULA</c:v>
                </c:pt>
                <c:pt idx="14">
                  <c:v>PULMOFLEM</c:v>
                </c:pt>
                <c:pt idx="15">
                  <c:v>GRIPLUS</c:v>
                </c:pt>
              </c:strCache>
            </c:strRef>
          </c:cat>
          <c:val>
            <c:numRef>
              <c:f>Antigripales!$D$25:$D$40</c:f>
              <c:numCache>
                <c:formatCode>0%</c:formatCode>
                <c:ptCount val="16"/>
                <c:pt idx="0">
                  <c:v>0.17605713768777623</c:v>
                </c:pt>
                <c:pt idx="1">
                  <c:v>0.31168485748752373</c:v>
                </c:pt>
                <c:pt idx="2">
                  <c:v>0.35696998814985698</c:v>
                </c:pt>
                <c:pt idx="3">
                  <c:v>0.53812524702169739</c:v>
                </c:pt>
                <c:pt idx="4">
                  <c:v>0.22988847049587383</c:v>
                </c:pt>
                <c:pt idx="5">
                  <c:v>0.25304003599369157</c:v>
                </c:pt>
                <c:pt idx="6">
                  <c:v>0.13130349437069519</c:v>
                </c:pt>
                <c:pt idx="7">
                  <c:v>0.25942571083519428</c:v>
                </c:pt>
                <c:pt idx="8">
                  <c:v>0.22660023861661355</c:v>
                </c:pt>
                <c:pt idx="9">
                  <c:v>0.17688451888106682</c:v>
                </c:pt>
                <c:pt idx="10">
                  <c:v>0.88740325337249693</c:v>
                </c:pt>
                <c:pt idx="11">
                  <c:v>0.5150987245318317</c:v>
                </c:pt>
                <c:pt idx="12">
                  <c:v>0.19390684942629952</c:v>
                </c:pt>
                <c:pt idx="13">
                  <c:v>1</c:v>
                </c:pt>
                <c:pt idx="14">
                  <c:v>1</c:v>
                </c:pt>
                <c:pt idx="15">
                  <c:v>1</c:v>
                </c:pt>
              </c:numCache>
            </c:numRef>
          </c:val>
          <c:extLst>
            <c:ext xmlns:c16="http://schemas.microsoft.com/office/drawing/2014/chart" uri="{C3380CC4-5D6E-409C-BE32-E72D297353CC}">
              <c16:uniqueId val="{00000001-A41E-4E4A-94E7-D37EF71463FB}"/>
            </c:ext>
          </c:extLst>
        </c:ser>
        <c:ser>
          <c:idx val="2"/>
          <c:order val="2"/>
          <c:tx>
            <c:strRef>
              <c:f>Antigripales!$E$24</c:f>
              <c:strCache>
                <c:ptCount val="1"/>
                <c:pt idx="0">
                  <c:v>Late</c:v>
                </c:pt>
              </c:strCache>
            </c:strRef>
          </c:tx>
          <c:spPr>
            <a:solidFill>
              <a:schemeClr val="accent3"/>
            </a:solidFill>
            <a:ln>
              <a:noFill/>
            </a:ln>
            <a:effectLst/>
          </c:spPr>
          <c:invertIfNegative val="0"/>
          <c:cat>
            <c:strRef>
              <c:f>Antigripales!$B$25:$B$40</c:f>
              <c:strCache>
                <c:ptCount val="16"/>
                <c:pt idx="0">
                  <c:v>SUDAGRIP</c:v>
                </c:pt>
                <c:pt idx="1">
                  <c:v>TABCIN</c:v>
                </c:pt>
                <c:pt idx="2">
                  <c:v>GRIPEX</c:v>
                </c:pt>
                <c:pt idx="3">
                  <c:v>DOLOFIN</c:v>
                </c:pt>
                <c:pt idx="4">
                  <c:v>MENTOLINA</c:v>
                </c:pt>
                <c:pt idx="5">
                  <c:v>TOSAN </c:v>
                </c:pt>
                <c:pt idx="6">
                  <c:v>PECTOFENIL</c:v>
                </c:pt>
                <c:pt idx="7">
                  <c:v>BRONCOPULMIN</c:v>
                </c:pt>
                <c:pt idx="8">
                  <c:v>VIROGRIP</c:v>
                </c:pt>
                <c:pt idx="9">
                  <c:v>DELOR</c:v>
                </c:pt>
                <c:pt idx="10">
                  <c:v>HISTAGRIP</c:v>
                </c:pt>
                <c:pt idx="11">
                  <c:v>VIROFLU</c:v>
                </c:pt>
                <c:pt idx="12">
                  <c:v>VICK</c:v>
                </c:pt>
                <c:pt idx="13">
                  <c:v>BIOFORMULA</c:v>
                </c:pt>
                <c:pt idx="14">
                  <c:v>PULMOFLEM</c:v>
                </c:pt>
                <c:pt idx="15">
                  <c:v>GRIPLUS</c:v>
                </c:pt>
              </c:strCache>
            </c:strRef>
          </c:cat>
          <c:val>
            <c:numRef>
              <c:f>Antigripales!$E$25:$E$40</c:f>
              <c:numCache>
                <c:formatCode>0%</c:formatCode>
                <c:ptCount val="16"/>
              </c:numCache>
            </c:numRef>
          </c:val>
          <c:extLst>
            <c:ext xmlns:c16="http://schemas.microsoft.com/office/drawing/2014/chart" uri="{C3380CC4-5D6E-409C-BE32-E72D297353CC}">
              <c16:uniqueId val="{00000002-A41E-4E4A-94E7-D37EF71463FB}"/>
            </c:ext>
          </c:extLst>
        </c:ser>
        <c:ser>
          <c:idx val="3"/>
          <c:order val="3"/>
          <c:tx>
            <c:strRef>
              <c:f>Antigripales!$F$24</c:f>
              <c:strCache>
                <c:ptCount val="1"/>
                <c:pt idx="0">
                  <c:v>Prime</c:v>
                </c:pt>
              </c:strCache>
            </c:strRef>
          </c:tx>
          <c:spPr>
            <a:solidFill>
              <a:schemeClr val="accent4"/>
            </a:solidFill>
            <a:ln>
              <a:noFill/>
            </a:ln>
            <a:effectLst/>
          </c:spPr>
          <c:invertIfNegative val="0"/>
          <c:cat>
            <c:strRef>
              <c:f>Antigripales!$B$25:$B$40</c:f>
              <c:strCache>
                <c:ptCount val="16"/>
                <c:pt idx="0">
                  <c:v>SUDAGRIP</c:v>
                </c:pt>
                <c:pt idx="1">
                  <c:v>TABCIN</c:v>
                </c:pt>
                <c:pt idx="2">
                  <c:v>GRIPEX</c:v>
                </c:pt>
                <c:pt idx="3">
                  <c:v>DOLOFIN</c:v>
                </c:pt>
                <c:pt idx="4">
                  <c:v>MENTOLINA</c:v>
                </c:pt>
                <c:pt idx="5">
                  <c:v>TOSAN </c:v>
                </c:pt>
                <c:pt idx="6">
                  <c:v>PECTOFENIL</c:v>
                </c:pt>
                <c:pt idx="7">
                  <c:v>BRONCOPULMIN</c:v>
                </c:pt>
                <c:pt idx="8">
                  <c:v>VIROGRIP</c:v>
                </c:pt>
                <c:pt idx="9">
                  <c:v>DELOR</c:v>
                </c:pt>
                <c:pt idx="10">
                  <c:v>HISTAGRIP</c:v>
                </c:pt>
                <c:pt idx="11">
                  <c:v>VIROFLU</c:v>
                </c:pt>
                <c:pt idx="12">
                  <c:v>VICK</c:v>
                </c:pt>
                <c:pt idx="13">
                  <c:v>BIOFORMULA</c:v>
                </c:pt>
                <c:pt idx="14">
                  <c:v>PULMOFLEM</c:v>
                </c:pt>
                <c:pt idx="15">
                  <c:v>GRIPLUS</c:v>
                </c:pt>
              </c:strCache>
            </c:strRef>
          </c:cat>
          <c:val>
            <c:numRef>
              <c:f>Antigripales!$F$25:$F$40</c:f>
              <c:numCache>
                <c:formatCode>0%</c:formatCode>
                <c:ptCount val="16"/>
                <c:pt idx="0">
                  <c:v>0.72444146390447628</c:v>
                </c:pt>
                <c:pt idx="1">
                  <c:v>0.33344913692966638</c:v>
                </c:pt>
                <c:pt idx="2">
                  <c:v>7.931338224157429E-2</c:v>
                </c:pt>
                <c:pt idx="3">
                  <c:v>0.36687226182309435</c:v>
                </c:pt>
                <c:pt idx="4">
                  <c:v>0.2858983631636331</c:v>
                </c:pt>
                <c:pt idx="5">
                  <c:v>0.44526659385987621</c:v>
                </c:pt>
                <c:pt idx="6">
                  <c:v>0.52436375073641872</c:v>
                </c:pt>
                <c:pt idx="7">
                  <c:v>0.26426601139269262</c:v>
                </c:pt>
                <c:pt idx="8">
                  <c:v>0.141248095784792</c:v>
                </c:pt>
                <c:pt idx="9">
                  <c:v>0.34625120121852315</c:v>
                </c:pt>
                <c:pt idx="10">
                  <c:v>0.44210526315789461</c:v>
                </c:pt>
                <c:pt idx="11">
                  <c:v>0</c:v>
                </c:pt>
                <c:pt idx="12">
                  <c:v>0.49359774117157618</c:v>
                </c:pt>
                <c:pt idx="13">
                  <c:v>0</c:v>
                </c:pt>
                <c:pt idx="14">
                  <c:v>0</c:v>
                </c:pt>
                <c:pt idx="15">
                  <c:v>0.55555555555555547</c:v>
                </c:pt>
              </c:numCache>
            </c:numRef>
          </c:val>
          <c:extLst>
            <c:ext xmlns:c16="http://schemas.microsoft.com/office/drawing/2014/chart" uri="{C3380CC4-5D6E-409C-BE32-E72D297353CC}">
              <c16:uniqueId val="{00000003-A41E-4E4A-94E7-D37EF71463FB}"/>
            </c:ext>
          </c:extLst>
        </c:ser>
        <c:dLbls>
          <c:showLegendKey val="0"/>
          <c:showVal val="0"/>
          <c:showCatName val="0"/>
          <c:showSerName val="0"/>
          <c:showPercent val="0"/>
          <c:showBubbleSize val="0"/>
        </c:dLbls>
        <c:gapWidth val="150"/>
        <c:overlap val="100"/>
        <c:axId val="191653743"/>
        <c:axId val="191655391"/>
      </c:barChart>
      <c:catAx>
        <c:axId val="191653743"/>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HN"/>
          </a:p>
        </c:txPr>
        <c:crossAx val="191655391"/>
        <c:crosses val="autoZero"/>
        <c:auto val="1"/>
        <c:lblAlgn val="ctr"/>
        <c:lblOffset val="100"/>
        <c:noMultiLvlLbl val="0"/>
      </c:catAx>
      <c:valAx>
        <c:axId val="191655391"/>
        <c:scaling>
          <c:orientation val="minMax"/>
        </c:scaling>
        <c:delete val="0"/>
        <c:axPos val="l"/>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HN"/>
          </a:p>
        </c:txPr>
        <c:crossAx val="191653743"/>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HN"/>
        </a:p>
      </c:txPr>
    </c:legend>
    <c:plotVisOnly val="1"/>
    <c:dispBlanksAs val="gap"/>
    <c:showDLblsOverMax val="0"/>
  </c:chart>
  <c:spPr>
    <a:noFill/>
    <a:ln>
      <a:noFill/>
    </a:ln>
    <a:effectLst/>
  </c:spPr>
  <c:txPr>
    <a:bodyPr/>
    <a:lstStyle/>
    <a:p>
      <a:pPr>
        <a:defRPr/>
      </a:pPr>
      <a:endParaRPr lang="es-HN"/>
    </a:p>
  </c:txPr>
  <c:externalData r:id="rId3">
    <c:autoUpdate val="0"/>
  </c:externalData>
</c:chartSpace>
</file>

<file path=ppt/charts/chart2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s-EC" sz="1800" b="0" i="0" baseline="0">
                <a:effectLst/>
              </a:rPr>
              <a:t>Share de Compra por canal</a:t>
            </a:r>
            <a:endParaRPr lang="es-HN">
              <a:effectLst/>
            </a:endParaRP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s-HN"/>
        </a:p>
      </c:txPr>
    </c:title>
    <c:autoTitleDeleted val="0"/>
    <c:plotArea>
      <c:layout/>
      <c:barChart>
        <c:barDir val="col"/>
        <c:grouping val="percentStacked"/>
        <c:varyColors val="0"/>
        <c:ser>
          <c:idx val="0"/>
          <c:order val="0"/>
          <c:tx>
            <c:strRef>
              <c:f>Antiacidos!$C$2</c:f>
              <c:strCache>
                <c:ptCount val="1"/>
                <c:pt idx="0">
                  <c:v>CANAL 11</c:v>
                </c:pt>
              </c:strCache>
            </c:strRef>
          </c:tx>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bg1"/>
                    </a:solidFill>
                    <a:latin typeface="+mn-lt"/>
                    <a:ea typeface="+mn-ea"/>
                    <a:cs typeface="+mn-cs"/>
                  </a:defRPr>
                </a:pPr>
                <a:endParaRPr lang="es-HN"/>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Antiacidos!$B$3:$B$4</c:f>
              <c:strCache>
                <c:ptCount val="2"/>
                <c:pt idx="0">
                  <c:v>ALKA SELTZER</c:v>
                </c:pt>
                <c:pt idx="1">
                  <c:v>PEPTO BISMOL</c:v>
                </c:pt>
              </c:strCache>
            </c:strRef>
          </c:cat>
          <c:val>
            <c:numRef>
              <c:f>Antiacidos!$C$3:$C$4</c:f>
              <c:numCache>
                <c:formatCode>0%</c:formatCode>
                <c:ptCount val="2"/>
                <c:pt idx="1">
                  <c:v>0.60749914169506181</c:v>
                </c:pt>
              </c:numCache>
            </c:numRef>
          </c:val>
          <c:extLst>
            <c:ext xmlns:c16="http://schemas.microsoft.com/office/drawing/2014/chart" uri="{C3380CC4-5D6E-409C-BE32-E72D297353CC}">
              <c16:uniqueId val="{00000000-0661-FC4B-8AD5-2CD5F42E42EF}"/>
            </c:ext>
          </c:extLst>
        </c:ser>
        <c:ser>
          <c:idx val="1"/>
          <c:order val="1"/>
          <c:tx>
            <c:strRef>
              <c:f>Antiacidos!$D$2</c:f>
              <c:strCache>
                <c:ptCount val="1"/>
                <c:pt idx="0">
                  <c:v>CANAL 5</c:v>
                </c:pt>
              </c:strCache>
            </c:strRef>
          </c:tx>
          <c:spPr>
            <a:solidFill>
              <a:schemeClr val="accent2"/>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bg1"/>
                    </a:solidFill>
                    <a:latin typeface="+mn-lt"/>
                    <a:ea typeface="+mn-ea"/>
                    <a:cs typeface="+mn-cs"/>
                  </a:defRPr>
                </a:pPr>
                <a:endParaRPr lang="es-HN"/>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Antiacidos!$B$3:$B$4</c:f>
              <c:strCache>
                <c:ptCount val="2"/>
                <c:pt idx="0">
                  <c:v>ALKA SELTZER</c:v>
                </c:pt>
                <c:pt idx="1">
                  <c:v>PEPTO BISMOL</c:v>
                </c:pt>
              </c:strCache>
            </c:strRef>
          </c:cat>
          <c:val>
            <c:numRef>
              <c:f>Antiacidos!$D$3:$D$4</c:f>
              <c:numCache>
                <c:formatCode>0%</c:formatCode>
                <c:ptCount val="2"/>
                <c:pt idx="0">
                  <c:v>0.69699178183359689</c:v>
                </c:pt>
                <c:pt idx="1">
                  <c:v>6.5770662449829931E-2</c:v>
                </c:pt>
              </c:numCache>
            </c:numRef>
          </c:val>
          <c:extLst>
            <c:ext xmlns:c16="http://schemas.microsoft.com/office/drawing/2014/chart" uri="{C3380CC4-5D6E-409C-BE32-E72D297353CC}">
              <c16:uniqueId val="{00000001-0661-FC4B-8AD5-2CD5F42E42EF}"/>
            </c:ext>
          </c:extLst>
        </c:ser>
        <c:ser>
          <c:idx val="2"/>
          <c:order val="2"/>
          <c:tx>
            <c:strRef>
              <c:f>Antiacidos!$E$2</c:f>
              <c:strCache>
                <c:ptCount val="1"/>
                <c:pt idx="0">
                  <c:v>HCH</c:v>
                </c:pt>
              </c:strCache>
            </c:strRef>
          </c:tx>
          <c:spPr>
            <a:solidFill>
              <a:schemeClr val="accent3"/>
            </a:solidFill>
            <a:ln>
              <a:noFill/>
            </a:ln>
            <a:effectLst/>
          </c:spPr>
          <c:invertIfNegative val="0"/>
          <c:dLbls>
            <c:dLbl>
              <c:idx val="0"/>
              <c:delete val="1"/>
              <c:extLst>
                <c:ext xmlns:c15="http://schemas.microsoft.com/office/drawing/2012/chart" uri="{CE6537A1-D6FC-4f65-9D91-7224C49458BB}"/>
                <c:ext xmlns:c16="http://schemas.microsoft.com/office/drawing/2014/chart" uri="{C3380CC4-5D6E-409C-BE32-E72D297353CC}">
                  <c16:uniqueId val="{00000007-0661-FC4B-8AD5-2CD5F42E42EF}"/>
                </c:ext>
              </c:extLst>
            </c:dLbl>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bg1"/>
                    </a:solidFill>
                    <a:latin typeface="+mn-lt"/>
                    <a:ea typeface="+mn-ea"/>
                    <a:cs typeface="+mn-cs"/>
                  </a:defRPr>
                </a:pPr>
                <a:endParaRPr lang="es-HN"/>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Antiacidos!$B$3:$B$4</c:f>
              <c:strCache>
                <c:ptCount val="2"/>
                <c:pt idx="0">
                  <c:v>ALKA SELTZER</c:v>
                </c:pt>
                <c:pt idx="1">
                  <c:v>PEPTO BISMOL</c:v>
                </c:pt>
              </c:strCache>
            </c:strRef>
          </c:cat>
          <c:val>
            <c:numRef>
              <c:f>Antiacidos!$E$3:$E$4</c:f>
              <c:numCache>
                <c:formatCode>0%</c:formatCode>
                <c:ptCount val="2"/>
                <c:pt idx="0">
                  <c:v>2.8606832585771174E-4</c:v>
                </c:pt>
                <c:pt idx="1">
                  <c:v>0.10524995922426456</c:v>
                </c:pt>
              </c:numCache>
            </c:numRef>
          </c:val>
          <c:extLst>
            <c:ext xmlns:c16="http://schemas.microsoft.com/office/drawing/2014/chart" uri="{C3380CC4-5D6E-409C-BE32-E72D297353CC}">
              <c16:uniqueId val="{00000002-0661-FC4B-8AD5-2CD5F42E42EF}"/>
            </c:ext>
          </c:extLst>
        </c:ser>
        <c:ser>
          <c:idx val="3"/>
          <c:order val="3"/>
          <c:tx>
            <c:strRef>
              <c:f>Antiacidos!$F$2</c:f>
              <c:strCache>
                <c:ptCount val="1"/>
                <c:pt idx="0">
                  <c:v>MEGA TV</c:v>
                </c:pt>
              </c:strCache>
            </c:strRef>
          </c:tx>
          <c:spPr>
            <a:solidFill>
              <a:schemeClr val="accent4"/>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bg1"/>
                    </a:solidFill>
                    <a:latin typeface="+mn-lt"/>
                    <a:ea typeface="+mn-ea"/>
                    <a:cs typeface="+mn-cs"/>
                  </a:defRPr>
                </a:pPr>
                <a:endParaRPr lang="es-HN"/>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Antiacidos!$B$3:$B$4</c:f>
              <c:strCache>
                <c:ptCount val="2"/>
                <c:pt idx="0">
                  <c:v>ALKA SELTZER</c:v>
                </c:pt>
                <c:pt idx="1">
                  <c:v>PEPTO BISMOL</c:v>
                </c:pt>
              </c:strCache>
            </c:strRef>
          </c:cat>
          <c:val>
            <c:numRef>
              <c:f>Antiacidos!$F$3:$F$4</c:f>
              <c:numCache>
                <c:formatCode>0%</c:formatCode>
                <c:ptCount val="2"/>
                <c:pt idx="0">
                  <c:v>1.7744191553464479E-2</c:v>
                </c:pt>
              </c:numCache>
            </c:numRef>
          </c:val>
          <c:extLst>
            <c:ext xmlns:c16="http://schemas.microsoft.com/office/drawing/2014/chart" uri="{C3380CC4-5D6E-409C-BE32-E72D297353CC}">
              <c16:uniqueId val="{00000003-0661-FC4B-8AD5-2CD5F42E42EF}"/>
            </c:ext>
          </c:extLst>
        </c:ser>
        <c:ser>
          <c:idx val="4"/>
          <c:order val="4"/>
          <c:tx>
            <c:strRef>
              <c:f>Antiacidos!$G$2</c:f>
              <c:strCache>
                <c:ptCount val="1"/>
                <c:pt idx="0">
                  <c:v>CANAL 7</c:v>
                </c:pt>
              </c:strCache>
            </c:strRef>
          </c:tx>
          <c:spPr>
            <a:solidFill>
              <a:schemeClr val="accent5"/>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bg1"/>
                    </a:solidFill>
                    <a:latin typeface="+mn-lt"/>
                    <a:ea typeface="+mn-ea"/>
                    <a:cs typeface="+mn-cs"/>
                  </a:defRPr>
                </a:pPr>
                <a:endParaRPr lang="es-HN"/>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Antiacidos!$B$3:$B$4</c:f>
              <c:strCache>
                <c:ptCount val="2"/>
                <c:pt idx="0">
                  <c:v>ALKA SELTZER</c:v>
                </c:pt>
                <c:pt idx="1">
                  <c:v>PEPTO BISMOL</c:v>
                </c:pt>
              </c:strCache>
            </c:strRef>
          </c:cat>
          <c:val>
            <c:numRef>
              <c:f>Antiacidos!$G$3:$G$4</c:f>
              <c:numCache>
                <c:formatCode>0%</c:formatCode>
                <c:ptCount val="2"/>
                <c:pt idx="0">
                  <c:v>0.16365013168347933</c:v>
                </c:pt>
              </c:numCache>
            </c:numRef>
          </c:val>
          <c:extLst>
            <c:ext xmlns:c16="http://schemas.microsoft.com/office/drawing/2014/chart" uri="{C3380CC4-5D6E-409C-BE32-E72D297353CC}">
              <c16:uniqueId val="{00000004-0661-FC4B-8AD5-2CD5F42E42EF}"/>
            </c:ext>
          </c:extLst>
        </c:ser>
        <c:ser>
          <c:idx val="5"/>
          <c:order val="5"/>
          <c:tx>
            <c:strRef>
              <c:f>Antiacidos!$H$2</c:f>
              <c:strCache>
                <c:ptCount val="1"/>
                <c:pt idx="0">
                  <c:v>CANAL 3</c:v>
                </c:pt>
              </c:strCache>
            </c:strRef>
          </c:tx>
          <c:spPr>
            <a:solidFill>
              <a:schemeClr val="accent6"/>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bg1"/>
                    </a:solidFill>
                    <a:latin typeface="+mn-lt"/>
                    <a:ea typeface="+mn-ea"/>
                    <a:cs typeface="+mn-cs"/>
                  </a:defRPr>
                </a:pPr>
                <a:endParaRPr lang="es-HN"/>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Antiacidos!$B$3:$B$4</c:f>
              <c:strCache>
                <c:ptCount val="2"/>
                <c:pt idx="0">
                  <c:v>ALKA SELTZER</c:v>
                </c:pt>
                <c:pt idx="1">
                  <c:v>PEPTO BISMOL</c:v>
                </c:pt>
              </c:strCache>
            </c:strRef>
          </c:cat>
          <c:val>
            <c:numRef>
              <c:f>Antiacidos!$H$3:$H$4</c:f>
              <c:numCache>
                <c:formatCode>0%</c:formatCode>
                <c:ptCount val="2"/>
                <c:pt idx="0">
                  <c:v>0.12128670798425528</c:v>
                </c:pt>
              </c:numCache>
            </c:numRef>
          </c:val>
          <c:extLst>
            <c:ext xmlns:c16="http://schemas.microsoft.com/office/drawing/2014/chart" uri="{C3380CC4-5D6E-409C-BE32-E72D297353CC}">
              <c16:uniqueId val="{00000005-0661-FC4B-8AD5-2CD5F42E42EF}"/>
            </c:ext>
          </c:extLst>
        </c:ser>
        <c:ser>
          <c:idx val="6"/>
          <c:order val="6"/>
          <c:tx>
            <c:strRef>
              <c:f>Antiacidos!$I$2</c:f>
              <c:strCache>
                <c:ptCount val="1"/>
                <c:pt idx="0">
                  <c:v>VTV</c:v>
                </c:pt>
              </c:strCache>
            </c:strRef>
          </c:tx>
          <c:spPr>
            <a:solidFill>
              <a:schemeClr val="accent1">
                <a:lumMod val="6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bg1"/>
                    </a:solidFill>
                    <a:latin typeface="+mn-lt"/>
                    <a:ea typeface="+mn-ea"/>
                    <a:cs typeface="+mn-cs"/>
                  </a:defRPr>
                </a:pPr>
                <a:endParaRPr lang="es-HN"/>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Antiacidos!$B$3:$B$4</c:f>
              <c:strCache>
                <c:ptCount val="2"/>
                <c:pt idx="0">
                  <c:v>ALKA SELTZER</c:v>
                </c:pt>
                <c:pt idx="1">
                  <c:v>PEPTO BISMOL</c:v>
                </c:pt>
              </c:strCache>
            </c:strRef>
          </c:cat>
          <c:val>
            <c:numRef>
              <c:f>Antiacidos!$I$3:$I$4</c:f>
              <c:numCache>
                <c:formatCode>0%</c:formatCode>
                <c:ptCount val="2"/>
                <c:pt idx="1">
                  <c:v>0.22072907605887007</c:v>
                </c:pt>
              </c:numCache>
            </c:numRef>
          </c:val>
          <c:extLst>
            <c:ext xmlns:c16="http://schemas.microsoft.com/office/drawing/2014/chart" uri="{C3380CC4-5D6E-409C-BE32-E72D297353CC}">
              <c16:uniqueId val="{00000006-0661-FC4B-8AD5-2CD5F42E42EF}"/>
            </c:ext>
          </c:extLst>
        </c:ser>
        <c:dLbls>
          <c:showLegendKey val="0"/>
          <c:showVal val="0"/>
          <c:showCatName val="0"/>
          <c:showSerName val="0"/>
          <c:showPercent val="0"/>
          <c:showBubbleSize val="0"/>
        </c:dLbls>
        <c:gapWidth val="150"/>
        <c:overlap val="100"/>
        <c:axId val="204009983"/>
        <c:axId val="204196879"/>
      </c:barChart>
      <c:catAx>
        <c:axId val="204009983"/>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HN"/>
          </a:p>
        </c:txPr>
        <c:crossAx val="204196879"/>
        <c:crosses val="autoZero"/>
        <c:auto val="1"/>
        <c:lblAlgn val="ctr"/>
        <c:lblOffset val="100"/>
        <c:noMultiLvlLbl val="0"/>
      </c:catAx>
      <c:valAx>
        <c:axId val="204196879"/>
        <c:scaling>
          <c:orientation val="minMax"/>
        </c:scaling>
        <c:delete val="0"/>
        <c:axPos val="l"/>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HN"/>
          </a:p>
        </c:txPr>
        <c:crossAx val="204009983"/>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HN"/>
        </a:p>
      </c:txPr>
    </c:legend>
    <c:plotVisOnly val="1"/>
    <c:dispBlanksAs val="gap"/>
    <c:showDLblsOverMax val="0"/>
  </c:chart>
  <c:spPr>
    <a:noFill/>
    <a:ln>
      <a:noFill/>
    </a:ln>
    <a:effectLst/>
  </c:spPr>
  <c:txPr>
    <a:bodyPr/>
    <a:lstStyle/>
    <a:p>
      <a:pPr>
        <a:defRPr/>
      </a:pPr>
      <a:endParaRPr lang="es-HN"/>
    </a:p>
  </c:txPr>
  <c:externalData r:id="rId3">
    <c:autoUpdate val="0"/>
  </c:externalData>
</c:chartSpace>
</file>

<file path=ppt/charts/chart2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s-EC" sz="1800" b="0" i="0" baseline="0">
                <a:effectLst/>
              </a:rPr>
              <a:t>Compra por franja</a:t>
            </a:r>
            <a:endParaRPr lang="es-HN">
              <a:effectLst/>
            </a:endParaRP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s-HN"/>
        </a:p>
      </c:txPr>
    </c:title>
    <c:autoTitleDeleted val="0"/>
    <c:plotArea>
      <c:layout/>
      <c:barChart>
        <c:barDir val="col"/>
        <c:grouping val="percentStacked"/>
        <c:varyColors val="0"/>
        <c:ser>
          <c:idx val="0"/>
          <c:order val="0"/>
          <c:tx>
            <c:strRef>
              <c:f>Antiacidos!$C$15</c:f>
              <c:strCache>
                <c:ptCount val="1"/>
                <c:pt idx="0">
                  <c:v>Day</c:v>
                </c:pt>
              </c:strCache>
            </c:strRef>
          </c:tx>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bg1"/>
                    </a:solidFill>
                    <a:latin typeface="+mn-lt"/>
                    <a:ea typeface="+mn-ea"/>
                    <a:cs typeface="+mn-cs"/>
                  </a:defRPr>
                </a:pPr>
                <a:endParaRPr lang="es-HN"/>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Antiacidos!$B$16:$B$17</c:f>
              <c:strCache>
                <c:ptCount val="2"/>
                <c:pt idx="0">
                  <c:v>ALKA SELTZER</c:v>
                </c:pt>
                <c:pt idx="1">
                  <c:v>PEPTO BISMOL</c:v>
                </c:pt>
              </c:strCache>
            </c:strRef>
          </c:cat>
          <c:val>
            <c:numRef>
              <c:f>Antiacidos!$C$16:$C$17</c:f>
              <c:numCache>
                <c:formatCode>0%</c:formatCode>
                <c:ptCount val="2"/>
                <c:pt idx="0">
                  <c:v>0.2</c:v>
                </c:pt>
                <c:pt idx="1">
                  <c:v>0.09</c:v>
                </c:pt>
              </c:numCache>
            </c:numRef>
          </c:val>
          <c:extLst>
            <c:ext xmlns:c16="http://schemas.microsoft.com/office/drawing/2014/chart" uri="{C3380CC4-5D6E-409C-BE32-E72D297353CC}">
              <c16:uniqueId val="{00000000-C77C-7F44-91B3-13EE0411B3E6}"/>
            </c:ext>
          </c:extLst>
        </c:ser>
        <c:ser>
          <c:idx val="1"/>
          <c:order val="1"/>
          <c:tx>
            <c:strRef>
              <c:f>Antiacidos!$D$15</c:f>
              <c:strCache>
                <c:ptCount val="1"/>
                <c:pt idx="0">
                  <c:v>Early</c:v>
                </c:pt>
              </c:strCache>
            </c:strRef>
          </c:tx>
          <c:spPr>
            <a:solidFill>
              <a:schemeClr val="accent2"/>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bg1"/>
                    </a:solidFill>
                    <a:latin typeface="+mn-lt"/>
                    <a:ea typeface="+mn-ea"/>
                    <a:cs typeface="+mn-cs"/>
                  </a:defRPr>
                </a:pPr>
                <a:endParaRPr lang="es-HN"/>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Antiacidos!$B$16:$B$17</c:f>
              <c:strCache>
                <c:ptCount val="2"/>
                <c:pt idx="0">
                  <c:v>ALKA SELTZER</c:v>
                </c:pt>
                <c:pt idx="1">
                  <c:v>PEPTO BISMOL</c:v>
                </c:pt>
              </c:strCache>
            </c:strRef>
          </c:cat>
          <c:val>
            <c:numRef>
              <c:f>Antiacidos!$D$16:$D$17</c:f>
              <c:numCache>
                <c:formatCode>0%</c:formatCode>
                <c:ptCount val="2"/>
                <c:pt idx="0">
                  <c:v>0.32</c:v>
                </c:pt>
                <c:pt idx="1">
                  <c:v>0.24</c:v>
                </c:pt>
              </c:numCache>
            </c:numRef>
          </c:val>
          <c:extLst>
            <c:ext xmlns:c16="http://schemas.microsoft.com/office/drawing/2014/chart" uri="{C3380CC4-5D6E-409C-BE32-E72D297353CC}">
              <c16:uniqueId val="{00000001-C77C-7F44-91B3-13EE0411B3E6}"/>
            </c:ext>
          </c:extLst>
        </c:ser>
        <c:ser>
          <c:idx val="2"/>
          <c:order val="2"/>
          <c:tx>
            <c:strRef>
              <c:f>Antiacidos!$E$15</c:f>
              <c:strCache>
                <c:ptCount val="1"/>
                <c:pt idx="0">
                  <c:v>Late</c:v>
                </c:pt>
              </c:strCache>
            </c:strRef>
          </c:tx>
          <c:spPr>
            <a:solidFill>
              <a:schemeClr val="accent3"/>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s-HN"/>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Antiacidos!$B$16:$B$17</c:f>
              <c:strCache>
                <c:ptCount val="2"/>
                <c:pt idx="0">
                  <c:v>ALKA SELTZER</c:v>
                </c:pt>
                <c:pt idx="1">
                  <c:v>PEPTO BISMOL</c:v>
                </c:pt>
              </c:strCache>
            </c:strRef>
          </c:cat>
          <c:val>
            <c:numRef>
              <c:f>Antiacidos!$E$16:$E$17</c:f>
              <c:numCache>
                <c:formatCode>0%</c:formatCode>
                <c:ptCount val="2"/>
                <c:pt idx="0">
                  <c:v>0.46</c:v>
                </c:pt>
                <c:pt idx="1">
                  <c:v>0.67</c:v>
                </c:pt>
              </c:numCache>
            </c:numRef>
          </c:val>
          <c:extLst>
            <c:ext xmlns:c16="http://schemas.microsoft.com/office/drawing/2014/chart" uri="{C3380CC4-5D6E-409C-BE32-E72D297353CC}">
              <c16:uniqueId val="{00000002-C77C-7F44-91B3-13EE0411B3E6}"/>
            </c:ext>
          </c:extLst>
        </c:ser>
        <c:ser>
          <c:idx val="3"/>
          <c:order val="3"/>
          <c:tx>
            <c:strRef>
              <c:f>Antiacidos!$F$15</c:f>
              <c:strCache>
                <c:ptCount val="1"/>
                <c:pt idx="0">
                  <c:v>Prime</c:v>
                </c:pt>
              </c:strCache>
            </c:strRef>
          </c:tx>
          <c:spPr>
            <a:solidFill>
              <a:schemeClr val="accent4"/>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bg1"/>
                    </a:solidFill>
                    <a:latin typeface="+mn-lt"/>
                    <a:ea typeface="+mn-ea"/>
                    <a:cs typeface="+mn-cs"/>
                  </a:defRPr>
                </a:pPr>
                <a:endParaRPr lang="es-HN"/>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Antiacidos!$B$16:$B$17</c:f>
              <c:strCache>
                <c:ptCount val="2"/>
                <c:pt idx="0">
                  <c:v>ALKA SELTZER</c:v>
                </c:pt>
                <c:pt idx="1">
                  <c:v>PEPTO BISMOL</c:v>
                </c:pt>
              </c:strCache>
            </c:strRef>
          </c:cat>
          <c:val>
            <c:numRef>
              <c:f>Antiacidos!$F$16:$F$17</c:f>
              <c:numCache>
                <c:formatCode>0%</c:formatCode>
                <c:ptCount val="2"/>
                <c:pt idx="0">
                  <c:v>0.02</c:v>
                </c:pt>
              </c:numCache>
            </c:numRef>
          </c:val>
          <c:extLst>
            <c:ext xmlns:c16="http://schemas.microsoft.com/office/drawing/2014/chart" uri="{C3380CC4-5D6E-409C-BE32-E72D297353CC}">
              <c16:uniqueId val="{00000003-C77C-7F44-91B3-13EE0411B3E6}"/>
            </c:ext>
          </c:extLst>
        </c:ser>
        <c:dLbls>
          <c:showLegendKey val="0"/>
          <c:showVal val="0"/>
          <c:showCatName val="0"/>
          <c:showSerName val="0"/>
          <c:showPercent val="0"/>
          <c:showBubbleSize val="0"/>
        </c:dLbls>
        <c:gapWidth val="150"/>
        <c:overlap val="100"/>
        <c:axId val="186280959"/>
        <c:axId val="186282607"/>
      </c:barChart>
      <c:catAx>
        <c:axId val="186280959"/>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HN"/>
          </a:p>
        </c:txPr>
        <c:crossAx val="186282607"/>
        <c:crosses val="autoZero"/>
        <c:auto val="1"/>
        <c:lblAlgn val="ctr"/>
        <c:lblOffset val="100"/>
        <c:noMultiLvlLbl val="0"/>
      </c:catAx>
      <c:valAx>
        <c:axId val="186282607"/>
        <c:scaling>
          <c:orientation val="minMax"/>
        </c:scaling>
        <c:delete val="0"/>
        <c:axPos val="l"/>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HN"/>
          </a:p>
        </c:txPr>
        <c:crossAx val="186280959"/>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HN"/>
        </a:p>
      </c:txPr>
    </c:legend>
    <c:plotVisOnly val="1"/>
    <c:dispBlanksAs val="gap"/>
    <c:showDLblsOverMax val="0"/>
  </c:chart>
  <c:spPr>
    <a:noFill/>
    <a:ln>
      <a:noFill/>
    </a:ln>
    <a:effectLst/>
  </c:spPr>
  <c:txPr>
    <a:bodyPr/>
    <a:lstStyle/>
    <a:p>
      <a:pPr>
        <a:defRPr/>
      </a:pPr>
      <a:endParaRPr lang="es-HN"/>
    </a:p>
  </c:txPr>
  <c:externalData r:id="rId3">
    <c:autoUpdate val="0"/>
  </c:externalData>
</c:chartSpace>
</file>

<file path=ppt/charts/chart2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s-EC" sz="1800" b="0" i="0" baseline="0">
                <a:effectLst/>
              </a:rPr>
              <a:t>Share de Compra por canal</a:t>
            </a:r>
            <a:endParaRPr lang="es-HN">
              <a:effectLst/>
            </a:endParaRP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s-HN"/>
        </a:p>
      </c:txPr>
    </c:title>
    <c:autoTitleDeleted val="0"/>
    <c:plotArea>
      <c:layout>
        <c:manualLayout>
          <c:layoutTarget val="inner"/>
          <c:xMode val="edge"/>
          <c:yMode val="edge"/>
          <c:x val="7.4447092967347875E-2"/>
          <c:y val="0.17154932489792879"/>
          <c:w val="0.90462801167959661"/>
          <c:h val="0.41212371070466708"/>
        </c:manualLayout>
      </c:layout>
      <c:barChart>
        <c:barDir val="col"/>
        <c:grouping val="percentStacked"/>
        <c:varyColors val="0"/>
        <c:ser>
          <c:idx val="0"/>
          <c:order val="0"/>
          <c:tx>
            <c:strRef>
              <c:f>Vita!$C$3</c:f>
              <c:strCache>
                <c:ptCount val="1"/>
                <c:pt idx="0">
                  <c:v>AZTECA HONDURAS</c:v>
                </c:pt>
              </c:strCache>
            </c:strRef>
          </c:tx>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bg1"/>
                    </a:solidFill>
                    <a:latin typeface="+mn-lt"/>
                    <a:ea typeface="+mn-ea"/>
                    <a:cs typeface="+mn-cs"/>
                  </a:defRPr>
                </a:pPr>
                <a:endParaRPr lang="es-HN"/>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Vita!$B$4:$B$20</c:f>
              <c:strCache>
                <c:ptCount val="17"/>
                <c:pt idx="0">
                  <c:v>CIPROL FERRUM</c:v>
                </c:pt>
                <c:pt idx="1">
                  <c:v>AMINO PEP</c:v>
                </c:pt>
                <c:pt idx="2">
                  <c:v>VIUSID</c:v>
                </c:pt>
                <c:pt idx="3">
                  <c:v>DROFADE</c:v>
                </c:pt>
                <c:pt idx="4">
                  <c:v>LEVAVIDA</c:v>
                </c:pt>
                <c:pt idx="5">
                  <c:v>TERAMIN</c:v>
                </c:pt>
                <c:pt idx="6">
                  <c:v>IMMUVIT</c:v>
                </c:pt>
                <c:pt idx="7">
                  <c:v>SUKROL</c:v>
                </c:pt>
                <c:pt idx="8">
                  <c:v>ASTROTON H4</c:v>
                </c:pt>
                <c:pt idx="9">
                  <c:v>HIDROLAGENO Q10</c:v>
                </c:pt>
                <c:pt idx="10">
                  <c:v>NUTRISON H3 PLUS</c:v>
                </c:pt>
                <c:pt idx="11">
                  <c:v>MAG2</c:v>
                </c:pt>
                <c:pt idx="12">
                  <c:v>BOTANICAL WORKS</c:v>
                </c:pt>
                <c:pt idx="13">
                  <c:v>CERENERVON</c:v>
                </c:pt>
                <c:pt idx="14">
                  <c:v>NUTRISPOT</c:v>
                </c:pt>
                <c:pt idx="15">
                  <c:v>BIOMIL MULTIVITAMINICO</c:v>
                </c:pt>
                <c:pt idx="16">
                  <c:v>HERBAL LIFE</c:v>
                </c:pt>
              </c:strCache>
            </c:strRef>
          </c:cat>
          <c:val>
            <c:numRef>
              <c:f>Vita!$C$4:$C$20</c:f>
              <c:numCache>
                <c:formatCode>0%</c:formatCode>
                <c:ptCount val="17"/>
                <c:pt idx="4">
                  <c:v>0.16532534307227828</c:v>
                </c:pt>
                <c:pt idx="8">
                  <c:v>9.9669181429723627E-2</c:v>
                </c:pt>
              </c:numCache>
            </c:numRef>
          </c:val>
          <c:extLst>
            <c:ext xmlns:c16="http://schemas.microsoft.com/office/drawing/2014/chart" uri="{C3380CC4-5D6E-409C-BE32-E72D297353CC}">
              <c16:uniqueId val="{00000000-EE0B-0F4E-9CBB-04F2EC7F3D85}"/>
            </c:ext>
          </c:extLst>
        </c:ser>
        <c:ser>
          <c:idx val="1"/>
          <c:order val="1"/>
          <c:tx>
            <c:strRef>
              <c:f>Vita!$D$3</c:f>
              <c:strCache>
                <c:ptCount val="1"/>
                <c:pt idx="0">
                  <c:v>CANAL 10</c:v>
                </c:pt>
              </c:strCache>
            </c:strRef>
          </c:tx>
          <c:spPr>
            <a:solidFill>
              <a:schemeClr val="accent2"/>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bg1"/>
                    </a:solidFill>
                    <a:latin typeface="+mn-lt"/>
                    <a:ea typeface="+mn-ea"/>
                    <a:cs typeface="+mn-cs"/>
                  </a:defRPr>
                </a:pPr>
                <a:endParaRPr lang="es-HN"/>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Vita!$B$4:$B$20</c:f>
              <c:strCache>
                <c:ptCount val="17"/>
                <c:pt idx="0">
                  <c:v>CIPROL FERRUM</c:v>
                </c:pt>
                <c:pt idx="1">
                  <c:v>AMINO PEP</c:v>
                </c:pt>
                <c:pt idx="2">
                  <c:v>VIUSID</c:v>
                </c:pt>
                <c:pt idx="3">
                  <c:v>DROFADE</c:v>
                </c:pt>
                <c:pt idx="4">
                  <c:v>LEVAVIDA</c:v>
                </c:pt>
                <c:pt idx="5">
                  <c:v>TERAMIN</c:v>
                </c:pt>
                <c:pt idx="6">
                  <c:v>IMMUVIT</c:v>
                </c:pt>
                <c:pt idx="7">
                  <c:v>SUKROL</c:v>
                </c:pt>
                <c:pt idx="8">
                  <c:v>ASTROTON H4</c:v>
                </c:pt>
                <c:pt idx="9">
                  <c:v>HIDROLAGENO Q10</c:v>
                </c:pt>
                <c:pt idx="10">
                  <c:v>NUTRISON H3 PLUS</c:v>
                </c:pt>
                <c:pt idx="11">
                  <c:v>MAG2</c:v>
                </c:pt>
                <c:pt idx="12">
                  <c:v>BOTANICAL WORKS</c:v>
                </c:pt>
                <c:pt idx="13">
                  <c:v>CERENERVON</c:v>
                </c:pt>
                <c:pt idx="14">
                  <c:v>NUTRISPOT</c:v>
                </c:pt>
                <c:pt idx="15">
                  <c:v>BIOMIL MULTIVITAMINICO</c:v>
                </c:pt>
                <c:pt idx="16">
                  <c:v>HERBAL LIFE</c:v>
                </c:pt>
              </c:strCache>
            </c:strRef>
          </c:cat>
          <c:val>
            <c:numRef>
              <c:f>Vita!$D$4:$D$20</c:f>
              <c:numCache>
                <c:formatCode>0%</c:formatCode>
                <c:ptCount val="17"/>
                <c:pt idx="0">
                  <c:v>0.8853506803285619</c:v>
                </c:pt>
                <c:pt idx="2">
                  <c:v>0.23298526085194049</c:v>
                </c:pt>
              </c:numCache>
            </c:numRef>
          </c:val>
          <c:extLst>
            <c:ext xmlns:c16="http://schemas.microsoft.com/office/drawing/2014/chart" uri="{C3380CC4-5D6E-409C-BE32-E72D297353CC}">
              <c16:uniqueId val="{00000001-EE0B-0F4E-9CBB-04F2EC7F3D85}"/>
            </c:ext>
          </c:extLst>
        </c:ser>
        <c:ser>
          <c:idx val="2"/>
          <c:order val="2"/>
          <c:tx>
            <c:strRef>
              <c:f>Vita!$E$3</c:f>
              <c:strCache>
                <c:ptCount val="1"/>
                <c:pt idx="0">
                  <c:v>CANAL 11</c:v>
                </c:pt>
              </c:strCache>
            </c:strRef>
          </c:tx>
          <c:spPr>
            <a:solidFill>
              <a:schemeClr val="accent3"/>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bg1"/>
                    </a:solidFill>
                    <a:latin typeface="+mn-lt"/>
                    <a:ea typeface="+mn-ea"/>
                    <a:cs typeface="+mn-cs"/>
                  </a:defRPr>
                </a:pPr>
                <a:endParaRPr lang="es-HN"/>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Vita!$B$4:$B$20</c:f>
              <c:strCache>
                <c:ptCount val="17"/>
                <c:pt idx="0">
                  <c:v>CIPROL FERRUM</c:v>
                </c:pt>
                <c:pt idx="1">
                  <c:v>AMINO PEP</c:v>
                </c:pt>
                <c:pt idx="2">
                  <c:v>VIUSID</c:v>
                </c:pt>
                <c:pt idx="3">
                  <c:v>DROFADE</c:v>
                </c:pt>
                <c:pt idx="4">
                  <c:v>LEVAVIDA</c:v>
                </c:pt>
                <c:pt idx="5">
                  <c:v>TERAMIN</c:v>
                </c:pt>
                <c:pt idx="6">
                  <c:v>IMMUVIT</c:v>
                </c:pt>
                <c:pt idx="7">
                  <c:v>SUKROL</c:v>
                </c:pt>
                <c:pt idx="8">
                  <c:v>ASTROTON H4</c:v>
                </c:pt>
                <c:pt idx="9">
                  <c:v>HIDROLAGENO Q10</c:v>
                </c:pt>
                <c:pt idx="10">
                  <c:v>NUTRISON H3 PLUS</c:v>
                </c:pt>
                <c:pt idx="11">
                  <c:v>MAG2</c:v>
                </c:pt>
                <c:pt idx="12">
                  <c:v>BOTANICAL WORKS</c:v>
                </c:pt>
                <c:pt idx="13">
                  <c:v>CERENERVON</c:v>
                </c:pt>
                <c:pt idx="14">
                  <c:v>NUTRISPOT</c:v>
                </c:pt>
                <c:pt idx="15">
                  <c:v>BIOMIL MULTIVITAMINICO</c:v>
                </c:pt>
                <c:pt idx="16">
                  <c:v>HERBAL LIFE</c:v>
                </c:pt>
              </c:strCache>
            </c:strRef>
          </c:cat>
          <c:val>
            <c:numRef>
              <c:f>Vita!$E$4:$E$20</c:f>
              <c:numCache>
                <c:formatCode>0%</c:formatCode>
                <c:ptCount val="17"/>
                <c:pt idx="1">
                  <c:v>0.22304300268635358</c:v>
                </c:pt>
                <c:pt idx="2">
                  <c:v>0.11003122591080916</c:v>
                </c:pt>
                <c:pt idx="5">
                  <c:v>0.12480875395635165</c:v>
                </c:pt>
                <c:pt idx="8">
                  <c:v>0.8897711199465197</c:v>
                </c:pt>
                <c:pt idx="12">
                  <c:v>1</c:v>
                </c:pt>
                <c:pt idx="15">
                  <c:v>1</c:v>
                </c:pt>
              </c:numCache>
            </c:numRef>
          </c:val>
          <c:extLst>
            <c:ext xmlns:c16="http://schemas.microsoft.com/office/drawing/2014/chart" uri="{C3380CC4-5D6E-409C-BE32-E72D297353CC}">
              <c16:uniqueId val="{00000002-EE0B-0F4E-9CBB-04F2EC7F3D85}"/>
            </c:ext>
          </c:extLst>
        </c:ser>
        <c:ser>
          <c:idx val="3"/>
          <c:order val="3"/>
          <c:tx>
            <c:strRef>
              <c:f>Vita!$F$3</c:f>
              <c:strCache>
                <c:ptCount val="1"/>
                <c:pt idx="0">
                  <c:v>CANAL 5</c:v>
                </c:pt>
              </c:strCache>
            </c:strRef>
          </c:tx>
          <c:spPr>
            <a:solidFill>
              <a:schemeClr val="accent4"/>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bg1"/>
                    </a:solidFill>
                    <a:latin typeface="+mn-lt"/>
                    <a:ea typeface="+mn-ea"/>
                    <a:cs typeface="+mn-cs"/>
                  </a:defRPr>
                </a:pPr>
                <a:endParaRPr lang="es-HN"/>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Vita!$B$4:$B$20</c:f>
              <c:strCache>
                <c:ptCount val="17"/>
                <c:pt idx="0">
                  <c:v>CIPROL FERRUM</c:v>
                </c:pt>
                <c:pt idx="1">
                  <c:v>AMINO PEP</c:v>
                </c:pt>
                <c:pt idx="2">
                  <c:v>VIUSID</c:v>
                </c:pt>
                <c:pt idx="3">
                  <c:v>DROFADE</c:v>
                </c:pt>
                <c:pt idx="4">
                  <c:v>LEVAVIDA</c:v>
                </c:pt>
                <c:pt idx="5">
                  <c:v>TERAMIN</c:v>
                </c:pt>
                <c:pt idx="6">
                  <c:v>IMMUVIT</c:v>
                </c:pt>
                <c:pt idx="7">
                  <c:v>SUKROL</c:v>
                </c:pt>
                <c:pt idx="8">
                  <c:v>ASTROTON H4</c:v>
                </c:pt>
                <c:pt idx="9">
                  <c:v>HIDROLAGENO Q10</c:v>
                </c:pt>
                <c:pt idx="10">
                  <c:v>NUTRISON H3 PLUS</c:v>
                </c:pt>
                <c:pt idx="11">
                  <c:v>MAG2</c:v>
                </c:pt>
                <c:pt idx="12">
                  <c:v>BOTANICAL WORKS</c:v>
                </c:pt>
                <c:pt idx="13">
                  <c:v>CERENERVON</c:v>
                </c:pt>
                <c:pt idx="14">
                  <c:v>NUTRISPOT</c:v>
                </c:pt>
                <c:pt idx="15">
                  <c:v>BIOMIL MULTIVITAMINICO</c:v>
                </c:pt>
                <c:pt idx="16">
                  <c:v>HERBAL LIFE</c:v>
                </c:pt>
              </c:strCache>
            </c:strRef>
          </c:cat>
          <c:val>
            <c:numRef>
              <c:f>Vita!$F$4:$F$20</c:f>
              <c:numCache>
                <c:formatCode>0%</c:formatCode>
                <c:ptCount val="17"/>
                <c:pt idx="1">
                  <c:v>0.65441281944892071</c:v>
                </c:pt>
                <c:pt idx="6">
                  <c:v>0.30878468137626031</c:v>
                </c:pt>
                <c:pt idx="7">
                  <c:v>0.91221382877907198</c:v>
                </c:pt>
                <c:pt idx="9">
                  <c:v>0.38229532314680986</c:v>
                </c:pt>
                <c:pt idx="10">
                  <c:v>0.51451835327893103</c:v>
                </c:pt>
              </c:numCache>
            </c:numRef>
          </c:val>
          <c:extLst>
            <c:ext xmlns:c16="http://schemas.microsoft.com/office/drawing/2014/chart" uri="{C3380CC4-5D6E-409C-BE32-E72D297353CC}">
              <c16:uniqueId val="{00000003-EE0B-0F4E-9CBB-04F2EC7F3D85}"/>
            </c:ext>
          </c:extLst>
        </c:ser>
        <c:ser>
          <c:idx val="4"/>
          <c:order val="4"/>
          <c:tx>
            <c:strRef>
              <c:f>Vita!$G$3</c:f>
              <c:strCache>
                <c:ptCount val="1"/>
                <c:pt idx="0">
                  <c:v>CANAL 6</c:v>
                </c:pt>
              </c:strCache>
            </c:strRef>
          </c:tx>
          <c:spPr>
            <a:solidFill>
              <a:schemeClr val="accent5"/>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bg1"/>
                    </a:solidFill>
                    <a:latin typeface="+mn-lt"/>
                    <a:ea typeface="+mn-ea"/>
                    <a:cs typeface="+mn-cs"/>
                  </a:defRPr>
                </a:pPr>
                <a:endParaRPr lang="es-HN"/>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Vita!$B$4:$B$20</c:f>
              <c:strCache>
                <c:ptCount val="17"/>
                <c:pt idx="0">
                  <c:v>CIPROL FERRUM</c:v>
                </c:pt>
                <c:pt idx="1">
                  <c:v>AMINO PEP</c:v>
                </c:pt>
                <c:pt idx="2">
                  <c:v>VIUSID</c:v>
                </c:pt>
                <c:pt idx="3">
                  <c:v>DROFADE</c:v>
                </c:pt>
                <c:pt idx="4">
                  <c:v>LEVAVIDA</c:v>
                </c:pt>
                <c:pt idx="5">
                  <c:v>TERAMIN</c:v>
                </c:pt>
                <c:pt idx="6">
                  <c:v>IMMUVIT</c:v>
                </c:pt>
                <c:pt idx="7">
                  <c:v>SUKROL</c:v>
                </c:pt>
                <c:pt idx="8">
                  <c:v>ASTROTON H4</c:v>
                </c:pt>
                <c:pt idx="9">
                  <c:v>HIDROLAGENO Q10</c:v>
                </c:pt>
                <c:pt idx="10">
                  <c:v>NUTRISON H3 PLUS</c:v>
                </c:pt>
                <c:pt idx="11">
                  <c:v>MAG2</c:v>
                </c:pt>
                <c:pt idx="12">
                  <c:v>BOTANICAL WORKS</c:v>
                </c:pt>
                <c:pt idx="13">
                  <c:v>CERENERVON</c:v>
                </c:pt>
                <c:pt idx="14">
                  <c:v>NUTRISPOT</c:v>
                </c:pt>
                <c:pt idx="15">
                  <c:v>BIOMIL MULTIVITAMINICO</c:v>
                </c:pt>
                <c:pt idx="16">
                  <c:v>HERBAL LIFE</c:v>
                </c:pt>
              </c:strCache>
            </c:strRef>
          </c:cat>
          <c:val>
            <c:numRef>
              <c:f>Vita!$G$4:$G$20</c:f>
              <c:numCache>
                <c:formatCode>0%</c:formatCode>
                <c:ptCount val="17"/>
                <c:pt idx="2">
                  <c:v>0.20591128381456175</c:v>
                </c:pt>
                <c:pt idx="4">
                  <c:v>0.446662113806434</c:v>
                </c:pt>
              </c:numCache>
            </c:numRef>
          </c:val>
          <c:extLst>
            <c:ext xmlns:c16="http://schemas.microsoft.com/office/drawing/2014/chart" uri="{C3380CC4-5D6E-409C-BE32-E72D297353CC}">
              <c16:uniqueId val="{00000004-EE0B-0F4E-9CBB-04F2EC7F3D85}"/>
            </c:ext>
          </c:extLst>
        </c:ser>
        <c:ser>
          <c:idx val="5"/>
          <c:order val="5"/>
          <c:tx>
            <c:strRef>
              <c:f>Vita!$H$3</c:f>
              <c:strCache>
                <c:ptCount val="1"/>
                <c:pt idx="0">
                  <c:v>HCH</c:v>
                </c:pt>
              </c:strCache>
            </c:strRef>
          </c:tx>
          <c:spPr>
            <a:solidFill>
              <a:schemeClr val="accent6"/>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bg1"/>
                    </a:solidFill>
                    <a:latin typeface="+mn-lt"/>
                    <a:ea typeface="+mn-ea"/>
                    <a:cs typeface="+mn-cs"/>
                  </a:defRPr>
                </a:pPr>
                <a:endParaRPr lang="es-HN"/>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Vita!$B$4:$B$20</c:f>
              <c:strCache>
                <c:ptCount val="17"/>
                <c:pt idx="0">
                  <c:v>CIPROL FERRUM</c:v>
                </c:pt>
                <c:pt idx="1">
                  <c:v>AMINO PEP</c:v>
                </c:pt>
                <c:pt idx="2">
                  <c:v>VIUSID</c:v>
                </c:pt>
                <c:pt idx="3">
                  <c:v>DROFADE</c:v>
                </c:pt>
                <c:pt idx="4">
                  <c:v>LEVAVIDA</c:v>
                </c:pt>
                <c:pt idx="5">
                  <c:v>TERAMIN</c:v>
                </c:pt>
                <c:pt idx="6">
                  <c:v>IMMUVIT</c:v>
                </c:pt>
                <c:pt idx="7">
                  <c:v>SUKROL</c:v>
                </c:pt>
                <c:pt idx="8">
                  <c:v>ASTROTON H4</c:v>
                </c:pt>
                <c:pt idx="9">
                  <c:v>HIDROLAGENO Q10</c:v>
                </c:pt>
                <c:pt idx="10">
                  <c:v>NUTRISON H3 PLUS</c:v>
                </c:pt>
                <c:pt idx="11">
                  <c:v>MAG2</c:v>
                </c:pt>
                <c:pt idx="12">
                  <c:v>BOTANICAL WORKS</c:v>
                </c:pt>
                <c:pt idx="13">
                  <c:v>CERENERVON</c:v>
                </c:pt>
                <c:pt idx="14">
                  <c:v>NUTRISPOT</c:v>
                </c:pt>
                <c:pt idx="15">
                  <c:v>BIOMIL MULTIVITAMINICO</c:v>
                </c:pt>
                <c:pt idx="16">
                  <c:v>HERBAL LIFE</c:v>
                </c:pt>
              </c:strCache>
            </c:strRef>
          </c:cat>
          <c:val>
            <c:numRef>
              <c:f>Vita!$H$4:$H$20</c:f>
              <c:numCache>
                <c:formatCode>0%</c:formatCode>
                <c:ptCount val="17"/>
                <c:pt idx="1">
                  <c:v>9.767638879600464E-2</c:v>
                </c:pt>
                <c:pt idx="3">
                  <c:v>1</c:v>
                </c:pt>
                <c:pt idx="5">
                  <c:v>0.53815899393073907</c:v>
                </c:pt>
                <c:pt idx="13">
                  <c:v>1</c:v>
                </c:pt>
              </c:numCache>
            </c:numRef>
          </c:val>
          <c:extLst>
            <c:ext xmlns:c16="http://schemas.microsoft.com/office/drawing/2014/chart" uri="{C3380CC4-5D6E-409C-BE32-E72D297353CC}">
              <c16:uniqueId val="{00000005-EE0B-0F4E-9CBB-04F2EC7F3D85}"/>
            </c:ext>
          </c:extLst>
        </c:ser>
        <c:ser>
          <c:idx val="6"/>
          <c:order val="6"/>
          <c:tx>
            <c:strRef>
              <c:f>Vita!$I$3</c:f>
              <c:strCache>
                <c:ptCount val="1"/>
                <c:pt idx="0">
                  <c:v>MEGA TV</c:v>
                </c:pt>
              </c:strCache>
            </c:strRef>
          </c:tx>
          <c:spPr>
            <a:solidFill>
              <a:schemeClr val="accent1">
                <a:lumMod val="60000"/>
              </a:schemeClr>
            </a:solidFill>
            <a:ln>
              <a:noFill/>
            </a:ln>
            <a:effectLst/>
          </c:spPr>
          <c:invertIfNegative val="0"/>
          <c:cat>
            <c:strRef>
              <c:f>Vita!$B$4:$B$20</c:f>
              <c:strCache>
                <c:ptCount val="17"/>
                <c:pt idx="0">
                  <c:v>CIPROL FERRUM</c:v>
                </c:pt>
                <c:pt idx="1">
                  <c:v>AMINO PEP</c:v>
                </c:pt>
                <c:pt idx="2">
                  <c:v>VIUSID</c:v>
                </c:pt>
                <c:pt idx="3">
                  <c:v>DROFADE</c:v>
                </c:pt>
                <c:pt idx="4">
                  <c:v>LEVAVIDA</c:v>
                </c:pt>
                <c:pt idx="5">
                  <c:v>TERAMIN</c:v>
                </c:pt>
                <c:pt idx="6">
                  <c:v>IMMUVIT</c:v>
                </c:pt>
                <c:pt idx="7">
                  <c:v>SUKROL</c:v>
                </c:pt>
                <c:pt idx="8">
                  <c:v>ASTROTON H4</c:v>
                </c:pt>
                <c:pt idx="9">
                  <c:v>HIDROLAGENO Q10</c:v>
                </c:pt>
                <c:pt idx="10">
                  <c:v>NUTRISON H3 PLUS</c:v>
                </c:pt>
                <c:pt idx="11">
                  <c:v>MAG2</c:v>
                </c:pt>
                <c:pt idx="12">
                  <c:v>BOTANICAL WORKS</c:v>
                </c:pt>
                <c:pt idx="13">
                  <c:v>CERENERVON</c:v>
                </c:pt>
                <c:pt idx="14">
                  <c:v>NUTRISPOT</c:v>
                </c:pt>
                <c:pt idx="15">
                  <c:v>BIOMIL MULTIVITAMINICO</c:v>
                </c:pt>
                <c:pt idx="16">
                  <c:v>HERBAL LIFE</c:v>
                </c:pt>
              </c:strCache>
            </c:strRef>
          </c:cat>
          <c:val>
            <c:numRef>
              <c:f>Vita!$I$4:$I$20</c:f>
              <c:numCache>
                <c:formatCode>0%</c:formatCode>
                <c:ptCount val="17"/>
                <c:pt idx="6">
                  <c:v>5.8906115649231313E-3</c:v>
                </c:pt>
              </c:numCache>
            </c:numRef>
          </c:val>
          <c:extLst>
            <c:ext xmlns:c16="http://schemas.microsoft.com/office/drawing/2014/chart" uri="{C3380CC4-5D6E-409C-BE32-E72D297353CC}">
              <c16:uniqueId val="{00000006-EE0B-0F4E-9CBB-04F2EC7F3D85}"/>
            </c:ext>
          </c:extLst>
        </c:ser>
        <c:ser>
          <c:idx val="7"/>
          <c:order val="7"/>
          <c:tx>
            <c:strRef>
              <c:f>Vita!$J$3</c:f>
              <c:strCache>
                <c:ptCount val="1"/>
                <c:pt idx="0">
                  <c:v>TELECADENA 7Y4</c:v>
                </c:pt>
              </c:strCache>
            </c:strRef>
          </c:tx>
          <c:spPr>
            <a:solidFill>
              <a:schemeClr val="accent2">
                <a:lumMod val="6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bg1"/>
                    </a:solidFill>
                    <a:latin typeface="+mn-lt"/>
                    <a:ea typeface="+mn-ea"/>
                    <a:cs typeface="+mn-cs"/>
                  </a:defRPr>
                </a:pPr>
                <a:endParaRPr lang="es-HN"/>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Vita!$B$4:$B$20</c:f>
              <c:strCache>
                <c:ptCount val="17"/>
                <c:pt idx="0">
                  <c:v>CIPROL FERRUM</c:v>
                </c:pt>
                <c:pt idx="1">
                  <c:v>AMINO PEP</c:v>
                </c:pt>
                <c:pt idx="2">
                  <c:v>VIUSID</c:v>
                </c:pt>
                <c:pt idx="3">
                  <c:v>DROFADE</c:v>
                </c:pt>
                <c:pt idx="4">
                  <c:v>LEVAVIDA</c:v>
                </c:pt>
                <c:pt idx="5">
                  <c:v>TERAMIN</c:v>
                </c:pt>
                <c:pt idx="6">
                  <c:v>IMMUVIT</c:v>
                </c:pt>
                <c:pt idx="7">
                  <c:v>SUKROL</c:v>
                </c:pt>
                <c:pt idx="8">
                  <c:v>ASTROTON H4</c:v>
                </c:pt>
                <c:pt idx="9">
                  <c:v>HIDROLAGENO Q10</c:v>
                </c:pt>
                <c:pt idx="10">
                  <c:v>NUTRISON H3 PLUS</c:v>
                </c:pt>
                <c:pt idx="11">
                  <c:v>MAG2</c:v>
                </c:pt>
                <c:pt idx="12">
                  <c:v>BOTANICAL WORKS</c:v>
                </c:pt>
                <c:pt idx="13">
                  <c:v>CERENERVON</c:v>
                </c:pt>
                <c:pt idx="14">
                  <c:v>NUTRISPOT</c:v>
                </c:pt>
                <c:pt idx="15">
                  <c:v>BIOMIL MULTIVITAMINICO</c:v>
                </c:pt>
                <c:pt idx="16">
                  <c:v>HERBAL LIFE</c:v>
                </c:pt>
              </c:strCache>
            </c:strRef>
          </c:cat>
          <c:val>
            <c:numRef>
              <c:f>Vita!$J$4:$J$20</c:f>
              <c:numCache>
                <c:formatCode>0%</c:formatCode>
                <c:ptCount val="17"/>
                <c:pt idx="0">
                  <c:v>0.1146493196714381</c:v>
                </c:pt>
                <c:pt idx="6">
                  <c:v>0.3332966445447636</c:v>
                </c:pt>
                <c:pt idx="7">
                  <c:v>5.9567214927871814E-2</c:v>
                </c:pt>
                <c:pt idx="9">
                  <c:v>0.26533398719801771</c:v>
                </c:pt>
              </c:numCache>
            </c:numRef>
          </c:val>
          <c:extLst>
            <c:ext xmlns:c16="http://schemas.microsoft.com/office/drawing/2014/chart" uri="{C3380CC4-5D6E-409C-BE32-E72D297353CC}">
              <c16:uniqueId val="{00000007-EE0B-0F4E-9CBB-04F2EC7F3D85}"/>
            </c:ext>
          </c:extLst>
        </c:ser>
        <c:ser>
          <c:idx val="8"/>
          <c:order val="8"/>
          <c:tx>
            <c:strRef>
              <c:f>Vita!$K$3</c:f>
              <c:strCache>
                <c:ptCount val="1"/>
                <c:pt idx="0">
                  <c:v>TELESISTEMA 3Y7</c:v>
                </c:pt>
              </c:strCache>
            </c:strRef>
          </c:tx>
          <c:spPr>
            <a:solidFill>
              <a:schemeClr val="accent3">
                <a:lumMod val="60000"/>
              </a:schemeClr>
            </a:solidFill>
            <a:ln>
              <a:noFill/>
            </a:ln>
            <a:effectLst/>
          </c:spPr>
          <c:invertIfNegative val="0"/>
          <c:dLbls>
            <c:dLbl>
              <c:idx val="0"/>
              <c:delete val="1"/>
              <c:extLst>
                <c:ext xmlns:c15="http://schemas.microsoft.com/office/drawing/2012/chart" uri="{CE6537A1-D6FC-4f65-9D91-7224C49458BB}"/>
                <c:ext xmlns:c16="http://schemas.microsoft.com/office/drawing/2014/chart" uri="{C3380CC4-5D6E-409C-BE32-E72D297353CC}">
                  <c16:uniqueId val="{0000000A-EE0B-0F4E-9CBB-04F2EC7F3D85}"/>
                </c:ext>
              </c:extLst>
            </c:dLbl>
            <c:dLbl>
              <c:idx val="3"/>
              <c:delete val="1"/>
              <c:extLst>
                <c:ext xmlns:c15="http://schemas.microsoft.com/office/drawing/2012/chart" uri="{CE6537A1-D6FC-4f65-9D91-7224C49458BB}"/>
                <c:ext xmlns:c16="http://schemas.microsoft.com/office/drawing/2014/chart" uri="{C3380CC4-5D6E-409C-BE32-E72D297353CC}">
                  <c16:uniqueId val="{0000000B-EE0B-0F4E-9CBB-04F2EC7F3D85}"/>
                </c:ext>
              </c:extLst>
            </c:dLbl>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bg1"/>
                    </a:solidFill>
                    <a:latin typeface="+mn-lt"/>
                    <a:ea typeface="+mn-ea"/>
                    <a:cs typeface="+mn-cs"/>
                  </a:defRPr>
                </a:pPr>
                <a:endParaRPr lang="es-HN"/>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Vita!$B$4:$B$20</c:f>
              <c:strCache>
                <c:ptCount val="17"/>
                <c:pt idx="0">
                  <c:v>CIPROL FERRUM</c:v>
                </c:pt>
                <c:pt idx="1">
                  <c:v>AMINO PEP</c:v>
                </c:pt>
                <c:pt idx="2">
                  <c:v>VIUSID</c:v>
                </c:pt>
                <c:pt idx="3">
                  <c:v>DROFADE</c:v>
                </c:pt>
                <c:pt idx="4">
                  <c:v>LEVAVIDA</c:v>
                </c:pt>
                <c:pt idx="5">
                  <c:v>TERAMIN</c:v>
                </c:pt>
                <c:pt idx="6">
                  <c:v>IMMUVIT</c:v>
                </c:pt>
                <c:pt idx="7">
                  <c:v>SUKROL</c:v>
                </c:pt>
                <c:pt idx="8">
                  <c:v>ASTROTON H4</c:v>
                </c:pt>
                <c:pt idx="9">
                  <c:v>HIDROLAGENO Q10</c:v>
                </c:pt>
                <c:pt idx="10">
                  <c:v>NUTRISON H3 PLUS</c:v>
                </c:pt>
                <c:pt idx="11">
                  <c:v>MAG2</c:v>
                </c:pt>
                <c:pt idx="12">
                  <c:v>BOTANICAL WORKS</c:v>
                </c:pt>
                <c:pt idx="13">
                  <c:v>CERENERVON</c:v>
                </c:pt>
                <c:pt idx="14">
                  <c:v>NUTRISPOT</c:v>
                </c:pt>
                <c:pt idx="15">
                  <c:v>BIOMIL MULTIVITAMINICO</c:v>
                </c:pt>
                <c:pt idx="16">
                  <c:v>HERBAL LIFE</c:v>
                </c:pt>
              </c:strCache>
            </c:strRef>
          </c:cat>
          <c:val>
            <c:numRef>
              <c:f>Vita!$K$4:$K$20</c:f>
              <c:numCache>
                <c:formatCode>0%</c:formatCode>
                <c:ptCount val="17"/>
                <c:pt idx="0">
                  <c:v>0</c:v>
                </c:pt>
                <c:pt idx="1">
                  <c:v>2.1058404968161533E-2</c:v>
                </c:pt>
                <c:pt idx="2">
                  <c:v>0.12474317095262059</c:v>
                </c:pt>
                <c:pt idx="5">
                  <c:v>0.33703225211290921</c:v>
                </c:pt>
                <c:pt idx="6">
                  <c:v>0.35202806251405294</c:v>
                </c:pt>
                <c:pt idx="7">
                  <c:v>2.8218956293056187E-2</c:v>
                </c:pt>
                <c:pt idx="9">
                  <c:v>0.35237068965517243</c:v>
                </c:pt>
                <c:pt idx="10">
                  <c:v>0.48443158328980263</c:v>
                </c:pt>
                <c:pt idx="11">
                  <c:v>1</c:v>
                </c:pt>
                <c:pt idx="16">
                  <c:v>1</c:v>
                </c:pt>
              </c:numCache>
            </c:numRef>
          </c:val>
          <c:extLst>
            <c:ext xmlns:c16="http://schemas.microsoft.com/office/drawing/2014/chart" uri="{C3380CC4-5D6E-409C-BE32-E72D297353CC}">
              <c16:uniqueId val="{00000008-EE0B-0F4E-9CBB-04F2EC7F3D85}"/>
            </c:ext>
          </c:extLst>
        </c:ser>
        <c:ser>
          <c:idx val="9"/>
          <c:order val="9"/>
          <c:tx>
            <c:strRef>
              <c:f>Vita!$L$3</c:f>
              <c:strCache>
                <c:ptCount val="1"/>
                <c:pt idx="0">
                  <c:v>VTV</c:v>
                </c:pt>
              </c:strCache>
            </c:strRef>
          </c:tx>
          <c:spPr>
            <a:solidFill>
              <a:schemeClr val="accent4">
                <a:lumMod val="6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bg1"/>
                    </a:solidFill>
                    <a:latin typeface="+mn-lt"/>
                    <a:ea typeface="+mn-ea"/>
                    <a:cs typeface="+mn-cs"/>
                  </a:defRPr>
                </a:pPr>
                <a:endParaRPr lang="es-HN"/>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Vita!$B$4:$B$20</c:f>
              <c:strCache>
                <c:ptCount val="17"/>
                <c:pt idx="0">
                  <c:v>CIPROL FERRUM</c:v>
                </c:pt>
                <c:pt idx="1">
                  <c:v>AMINO PEP</c:v>
                </c:pt>
                <c:pt idx="2">
                  <c:v>VIUSID</c:v>
                </c:pt>
                <c:pt idx="3">
                  <c:v>DROFADE</c:v>
                </c:pt>
                <c:pt idx="4">
                  <c:v>LEVAVIDA</c:v>
                </c:pt>
                <c:pt idx="5">
                  <c:v>TERAMIN</c:v>
                </c:pt>
                <c:pt idx="6">
                  <c:v>IMMUVIT</c:v>
                </c:pt>
                <c:pt idx="7">
                  <c:v>SUKROL</c:v>
                </c:pt>
                <c:pt idx="8">
                  <c:v>ASTROTON H4</c:v>
                </c:pt>
                <c:pt idx="9">
                  <c:v>HIDROLAGENO Q10</c:v>
                </c:pt>
                <c:pt idx="10">
                  <c:v>NUTRISON H3 PLUS</c:v>
                </c:pt>
                <c:pt idx="11">
                  <c:v>MAG2</c:v>
                </c:pt>
                <c:pt idx="12">
                  <c:v>BOTANICAL WORKS</c:v>
                </c:pt>
                <c:pt idx="13">
                  <c:v>CERENERVON</c:v>
                </c:pt>
                <c:pt idx="14">
                  <c:v>NUTRISPOT</c:v>
                </c:pt>
                <c:pt idx="15">
                  <c:v>BIOMIL MULTIVITAMINICO</c:v>
                </c:pt>
                <c:pt idx="16">
                  <c:v>HERBAL LIFE</c:v>
                </c:pt>
              </c:strCache>
            </c:strRef>
          </c:cat>
          <c:val>
            <c:numRef>
              <c:f>Vita!$L$4:$L$20</c:f>
              <c:numCache>
                <c:formatCode>0%</c:formatCode>
                <c:ptCount val="17"/>
                <c:pt idx="2">
                  <c:v>0.32612002698630554</c:v>
                </c:pt>
                <c:pt idx="4">
                  <c:v>0.38801254312128769</c:v>
                </c:pt>
                <c:pt idx="8">
                  <c:v>1.0559698623756756E-2</c:v>
                </c:pt>
                <c:pt idx="14">
                  <c:v>1</c:v>
                </c:pt>
              </c:numCache>
            </c:numRef>
          </c:val>
          <c:extLst>
            <c:ext xmlns:c16="http://schemas.microsoft.com/office/drawing/2014/chart" uri="{C3380CC4-5D6E-409C-BE32-E72D297353CC}">
              <c16:uniqueId val="{00000009-EE0B-0F4E-9CBB-04F2EC7F3D85}"/>
            </c:ext>
          </c:extLst>
        </c:ser>
        <c:dLbls>
          <c:showLegendKey val="0"/>
          <c:showVal val="0"/>
          <c:showCatName val="0"/>
          <c:showSerName val="0"/>
          <c:showPercent val="0"/>
          <c:showBubbleSize val="0"/>
        </c:dLbls>
        <c:gapWidth val="150"/>
        <c:overlap val="100"/>
        <c:axId val="202608127"/>
        <c:axId val="203236223"/>
      </c:barChart>
      <c:catAx>
        <c:axId val="202608127"/>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800" b="0" i="0" u="none" strike="noStrike" kern="1200" baseline="0">
                <a:solidFill>
                  <a:schemeClr val="tx1">
                    <a:lumMod val="65000"/>
                    <a:lumOff val="35000"/>
                  </a:schemeClr>
                </a:solidFill>
                <a:latin typeface="+mn-lt"/>
                <a:ea typeface="+mn-ea"/>
                <a:cs typeface="+mn-cs"/>
              </a:defRPr>
            </a:pPr>
            <a:endParaRPr lang="es-HN"/>
          </a:p>
        </c:txPr>
        <c:crossAx val="203236223"/>
        <c:crosses val="autoZero"/>
        <c:auto val="1"/>
        <c:lblAlgn val="ctr"/>
        <c:lblOffset val="100"/>
        <c:noMultiLvlLbl val="0"/>
      </c:catAx>
      <c:valAx>
        <c:axId val="203236223"/>
        <c:scaling>
          <c:orientation val="minMax"/>
        </c:scaling>
        <c:delete val="0"/>
        <c:axPos val="l"/>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HN"/>
          </a:p>
        </c:txPr>
        <c:crossAx val="202608127"/>
        <c:crosses val="autoZero"/>
        <c:crossBetween val="between"/>
      </c:valAx>
      <c:spPr>
        <a:noFill/>
        <a:ln>
          <a:noFill/>
        </a:ln>
        <a:effectLst/>
      </c:spPr>
    </c:plotArea>
    <c:legend>
      <c:legendPos val="b"/>
      <c:layout>
        <c:manualLayout>
          <c:xMode val="edge"/>
          <c:yMode val="edge"/>
          <c:x val="0"/>
          <c:y val="0.85590170082311978"/>
          <c:w val="1"/>
          <c:h val="0.11963202987838788"/>
        </c:manualLayout>
      </c:layout>
      <c:overlay val="0"/>
      <c:spPr>
        <a:noFill/>
        <a:ln>
          <a:noFill/>
        </a:ln>
        <a:effectLst/>
      </c:spPr>
      <c:txPr>
        <a:bodyPr rot="0" spcFirstLastPara="1" vertOverflow="ellipsis" vert="horz" wrap="square" anchor="ctr" anchorCtr="1"/>
        <a:lstStyle/>
        <a:p>
          <a:pPr>
            <a:defRPr sz="800" b="0" i="0" u="none" strike="noStrike" kern="1200" baseline="0">
              <a:solidFill>
                <a:schemeClr val="tx1">
                  <a:lumMod val="65000"/>
                  <a:lumOff val="35000"/>
                </a:schemeClr>
              </a:solidFill>
              <a:latin typeface="+mn-lt"/>
              <a:ea typeface="+mn-ea"/>
              <a:cs typeface="+mn-cs"/>
            </a:defRPr>
          </a:pPr>
          <a:endParaRPr lang="es-HN"/>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s-HN"/>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9.1706746494927299E-2"/>
          <c:y val="7.5688076698672502E-2"/>
          <c:w val="0.90499425592905003"/>
          <c:h val="0.60336130417715395"/>
        </c:manualLayout>
      </c:layout>
      <c:barChart>
        <c:barDir val="col"/>
        <c:grouping val="clustered"/>
        <c:varyColors val="0"/>
        <c:ser>
          <c:idx val="0"/>
          <c:order val="0"/>
          <c:tx>
            <c:strRef>
              <c:f>Hoja1!$B$1</c:f>
              <c:strCache>
                <c:ptCount val="1"/>
                <c:pt idx="0">
                  <c:v>2018</c:v>
                </c:pt>
              </c:strCache>
            </c:strRef>
          </c:tx>
          <c:spPr>
            <a:solidFill>
              <a:schemeClr val="accent1"/>
            </a:solidFill>
            <a:ln>
              <a:noFill/>
            </a:ln>
            <a:effectLst/>
          </c:spPr>
          <c:invertIfNegative val="0"/>
          <c:cat>
            <c:strRef>
              <c:f>Hoja1!$A$2:$A$24</c:f>
              <c:strCache>
                <c:ptCount val="23"/>
                <c:pt idx="0">
                  <c:v>Genomma Lab</c:v>
                </c:pt>
                <c:pt idx="1">
                  <c:v>Grupo Intur</c:v>
                </c:pt>
                <c:pt idx="2">
                  <c:v>Televicentro</c:v>
                </c:pt>
                <c:pt idx="3">
                  <c:v>Bco Atlántida</c:v>
                </c:pt>
                <c:pt idx="4">
                  <c:v>Unilever</c:v>
                </c:pt>
                <c:pt idx="5">
                  <c:v>Super. La Colonia</c:v>
                </c:pt>
                <c:pt idx="6">
                  <c:v>OPSA</c:v>
                </c:pt>
                <c:pt idx="7">
                  <c:v>Celtel</c:v>
                </c:pt>
                <c:pt idx="8">
                  <c:v>Diunsa</c:v>
                </c:pt>
                <c:pt idx="9">
                  <c:v>Grupo Continental</c:v>
                </c:pt>
                <c:pt idx="10">
                  <c:v>Sercom de Honduras</c:v>
                </c:pt>
                <c:pt idx="11">
                  <c:v>Bac Credomatic</c:v>
                </c:pt>
                <c:pt idx="12">
                  <c:v>Bayer S.A</c:v>
                </c:pt>
                <c:pt idx="13">
                  <c:v>Colagte Palmolive</c:v>
                </c:pt>
                <c:pt idx="14">
                  <c:v>Grupo Ficohsa</c:v>
                </c:pt>
                <c:pt idx="15">
                  <c:v>Embotelladora de Sula</c:v>
                </c:pt>
                <c:pt idx="16">
                  <c:v>Emisoras Unidas</c:v>
                </c:pt>
                <c:pt idx="17">
                  <c:v>Grupo Salinas</c:v>
                </c:pt>
                <c:pt idx="18">
                  <c:v>Nestle</c:v>
                </c:pt>
                <c:pt idx="19">
                  <c:v>Azteca Honduras</c:v>
                </c:pt>
                <c:pt idx="20">
                  <c:v>Quala</c:v>
                </c:pt>
                <c:pt idx="21">
                  <c:v>Infarma</c:v>
                </c:pt>
                <c:pt idx="22">
                  <c:v>Procter &amp; Gamble</c:v>
                </c:pt>
              </c:strCache>
            </c:strRef>
          </c:cat>
          <c:val>
            <c:numRef>
              <c:f>Hoja1!$B$2:$B$24</c:f>
              <c:numCache>
                <c:formatCode>#,##0</c:formatCode>
                <c:ptCount val="23"/>
                <c:pt idx="0">
                  <c:v>32375790</c:v>
                </c:pt>
                <c:pt idx="1">
                  <c:v>17162838</c:v>
                </c:pt>
                <c:pt idx="2">
                  <c:v>13313156</c:v>
                </c:pt>
                <c:pt idx="3">
                  <c:v>12953848</c:v>
                </c:pt>
                <c:pt idx="4">
                  <c:v>7514842</c:v>
                </c:pt>
                <c:pt idx="5">
                  <c:v>7118159</c:v>
                </c:pt>
                <c:pt idx="6">
                  <c:v>6985762</c:v>
                </c:pt>
                <c:pt idx="7">
                  <c:v>6900421</c:v>
                </c:pt>
                <c:pt idx="8">
                  <c:v>6375806</c:v>
                </c:pt>
                <c:pt idx="9">
                  <c:v>5906388</c:v>
                </c:pt>
                <c:pt idx="10">
                  <c:v>5697913</c:v>
                </c:pt>
                <c:pt idx="11">
                  <c:v>5002402</c:v>
                </c:pt>
                <c:pt idx="12">
                  <c:v>4675135</c:v>
                </c:pt>
                <c:pt idx="13">
                  <c:v>4510087</c:v>
                </c:pt>
                <c:pt idx="14">
                  <c:v>4479436</c:v>
                </c:pt>
                <c:pt idx="22">
                  <c:v>2180040</c:v>
                </c:pt>
              </c:numCache>
            </c:numRef>
          </c:val>
          <c:extLst>
            <c:ext xmlns:c16="http://schemas.microsoft.com/office/drawing/2014/chart" uri="{C3380CC4-5D6E-409C-BE32-E72D297353CC}">
              <c16:uniqueId val="{00000000-E1AA-4EA6-B4ED-AC5989531970}"/>
            </c:ext>
          </c:extLst>
        </c:ser>
        <c:ser>
          <c:idx val="1"/>
          <c:order val="1"/>
          <c:tx>
            <c:strRef>
              <c:f>Hoja1!$C$1</c:f>
              <c:strCache>
                <c:ptCount val="1"/>
                <c:pt idx="0">
                  <c:v>2019</c:v>
                </c:pt>
              </c:strCache>
            </c:strRef>
          </c:tx>
          <c:spPr>
            <a:solidFill>
              <a:schemeClr val="accent2"/>
            </a:solidFill>
            <a:ln>
              <a:noFill/>
            </a:ln>
            <a:effectLst/>
          </c:spPr>
          <c:invertIfNegative val="0"/>
          <c:cat>
            <c:strRef>
              <c:f>Hoja1!$A$2:$A$24</c:f>
              <c:strCache>
                <c:ptCount val="23"/>
                <c:pt idx="0">
                  <c:v>Genomma Lab</c:v>
                </c:pt>
                <c:pt idx="1">
                  <c:v>Grupo Intur</c:v>
                </c:pt>
                <c:pt idx="2">
                  <c:v>Televicentro</c:v>
                </c:pt>
                <c:pt idx="3">
                  <c:v>Bco Atlántida</c:v>
                </c:pt>
                <c:pt idx="4">
                  <c:v>Unilever</c:v>
                </c:pt>
                <c:pt idx="5">
                  <c:v>Super. La Colonia</c:v>
                </c:pt>
                <c:pt idx="6">
                  <c:v>OPSA</c:v>
                </c:pt>
                <c:pt idx="7">
                  <c:v>Celtel</c:v>
                </c:pt>
                <c:pt idx="8">
                  <c:v>Diunsa</c:v>
                </c:pt>
                <c:pt idx="9">
                  <c:v>Grupo Continental</c:v>
                </c:pt>
                <c:pt idx="10">
                  <c:v>Sercom de Honduras</c:v>
                </c:pt>
                <c:pt idx="11">
                  <c:v>Bac Credomatic</c:v>
                </c:pt>
                <c:pt idx="12">
                  <c:v>Bayer S.A</c:v>
                </c:pt>
                <c:pt idx="13">
                  <c:v>Colagte Palmolive</c:v>
                </c:pt>
                <c:pt idx="14">
                  <c:v>Grupo Ficohsa</c:v>
                </c:pt>
                <c:pt idx="15">
                  <c:v>Embotelladora de Sula</c:v>
                </c:pt>
                <c:pt idx="16">
                  <c:v>Emisoras Unidas</c:v>
                </c:pt>
                <c:pt idx="17">
                  <c:v>Grupo Salinas</c:v>
                </c:pt>
                <c:pt idx="18">
                  <c:v>Nestle</c:v>
                </c:pt>
                <c:pt idx="19">
                  <c:v>Azteca Honduras</c:v>
                </c:pt>
                <c:pt idx="20">
                  <c:v>Quala</c:v>
                </c:pt>
                <c:pt idx="21">
                  <c:v>Infarma</c:v>
                </c:pt>
                <c:pt idx="22">
                  <c:v>Procter &amp; Gamble</c:v>
                </c:pt>
              </c:strCache>
            </c:strRef>
          </c:cat>
          <c:val>
            <c:numRef>
              <c:f>Hoja1!$C$2:$C$24</c:f>
              <c:numCache>
                <c:formatCode>#,##0</c:formatCode>
                <c:ptCount val="23"/>
                <c:pt idx="0">
                  <c:v>27221034</c:v>
                </c:pt>
                <c:pt idx="1">
                  <c:v>16672566</c:v>
                </c:pt>
                <c:pt idx="2">
                  <c:v>8481283</c:v>
                </c:pt>
                <c:pt idx="3">
                  <c:v>11334630</c:v>
                </c:pt>
                <c:pt idx="4">
                  <c:v>5932480</c:v>
                </c:pt>
                <c:pt idx="5">
                  <c:v>6838837</c:v>
                </c:pt>
                <c:pt idx="6">
                  <c:v>3968482</c:v>
                </c:pt>
                <c:pt idx="7">
                  <c:v>7705000</c:v>
                </c:pt>
                <c:pt idx="8">
                  <c:v>6750357</c:v>
                </c:pt>
                <c:pt idx="9">
                  <c:v>4530922</c:v>
                </c:pt>
                <c:pt idx="10">
                  <c:v>6485855</c:v>
                </c:pt>
                <c:pt idx="11">
                  <c:v>4661771</c:v>
                </c:pt>
                <c:pt idx="14">
                  <c:v>5076390</c:v>
                </c:pt>
                <c:pt idx="15">
                  <c:v>4642512</c:v>
                </c:pt>
                <c:pt idx="16">
                  <c:v>4074868</c:v>
                </c:pt>
                <c:pt idx="22">
                  <c:v>2050046</c:v>
                </c:pt>
              </c:numCache>
            </c:numRef>
          </c:val>
          <c:extLst>
            <c:ext xmlns:c16="http://schemas.microsoft.com/office/drawing/2014/chart" uri="{C3380CC4-5D6E-409C-BE32-E72D297353CC}">
              <c16:uniqueId val="{00000001-E1AA-4EA6-B4ED-AC5989531970}"/>
            </c:ext>
          </c:extLst>
        </c:ser>
        <c:ser>
          <c:idx val="2"/>
          <c:order val="2"/>
          <c:tx>
            <c:strRef>
              <c:f>Hoja1!$D$1</c:f>
              <c:strCache>
                <c:ptCount val="1"/>
                <c:pt idx="0">
                  <c:v>2020</c:v>
                </c:pt>
              </c:strCache>
            </c:strRef>
          </c:tx>
          <c:spPr>
            <a:solidFill>
              <a:schemeClr val="accent3"/>
            </a:solidFill>
            <a:ln>
              <a:noFill/>
            </a:ln>
            <a:effectLst/>
          </c:spPr>
          <c:invertIfNegative val="0"/>
          <c:cat>
            <c:strRef>
              <c:f>Hoja1!$A$2:$A$24</c:f>
              <c:strCache>
                <c:ptCount val="23"/>
                <c:pt idx="0">
                  <c:v>Genomma Lab</c:v>
                </c:pt>
                <c:pt idx="1">
                  <c:v>Grupo Intur</c:v>
                </c:pt>
                <c:pt idx="2">
                  <c:v>Televicentro</c:v>
                </c:pt>
                <c:pt idx="3">
                  <c:v>Bco Atlántida</c:v>
                </c:pt>
                <c:pt idx="4">
                  <c:v>Unilever</c:v>
                </c:pt>
                <c:pt idx="5">
                  <c:v>Super. La Colonia</c:v>
                </c:pt>
                <c:pt idx="6">
                  <c:v>OPSA</c:v>
                </c:pt>
                <c:pt idx="7">
                  <c:v>Celtel</c:v>
                </c:pt>
                <c:pt idx="8">
                  <c:v>Diunsa</c:v>
                </c:pt>
                <c:pt idx="9">
                  <c:v>Grupo Continental</c:v>
                </c:pt>
                <c:pt idx="10">
                  <c:v>Sercom de Honduras</c:v>
                </c:pt>
                <c:pt idx="11">
                  <c:v>Bac Credomatic</c:v>
                </c:pt>
                <c:pt idx="12">
                  <c:v>Bayer S.A</c:v>
                </c:pt>
                <c:pt idx="13">
                  <c:v>Colagte Palmolive</c:v>
                </c:pt>
                <c:pt idx="14">
                  <c:v>Grupo Ficohsa</c:v>
                </c:pt>
                <c:pt idx="15">
                  <c:v>Embotelladora de Sula</c:v>
                </c:pt>
                <c:pt idx="16">
                  <c:v>Emisoras Unidas</c:v>
                </c:pt>
                <c:pt idx="17">
                  <c:v>Grupo Salinas</c:v>
                </c:pt>
                <c:pt idx="18">
                  <c:v>Nestle</c:v>
                </c:pt>
                <c:pt idx="19">
                  <c:v>Azteca Honduras</c:v>
                </c:pt>
                <c:pt idx="20">
                  <c:v>Quala</c:v>
                </c:pt>
                <c:pt idx="21">
                  <c:v>Infarma</c:v>
                </c:pt>
                <c:pt idx="22">
                  <c:v>Procter &amp; Gamble</c:v>
                </c:pt>
              </c:strCache>
            </c:strRef>
          </c:cat>
          <c:val>
            <c:numRef>
              <c:f>Hoja1!$D$2:$D$24</c:f>
              <c:numCache>
                <c:formatCode>#,##0</c:formatCode>
                <c:ptCount val="23"/>
                <c:pt idx="0">
                  <c:v>24117726</c:v>
                </c:pt>
                <c:pt idx="1">
                  <c:v>15632453</c:v>
                </c:pt>
                <c:pt idx="2">
                  <c:v>10949386</c:v>
                </c:pt>
                <c:pt idx="3">
                  <c:v>11915082</c:v>
                </c:pt>
                <c:pt idx="4">
                  <c:v>10110525</c:v>
                </c:pt>
                <c:pt idx="5">
                  <c:v>5298414</c:v>
                </c:pt>
                <c:pt idx="7">
                  <c:v>7314327</c:v>
                </c:pt>
                <c:pt idx="9">
                  <c:v>3710693</c:v>
                </c:pt>
                <c:pt idx="10">
                  <c:v>7844414</c:v>
                </c:pt>
                <c:pt idx="13">
                  <c:v>3476976</c:v>
                </c:pt>
                <c:pt idx="14">
                  <c:v>6387059</c:v>
                </c:pt>
                <c:pt idx="16">
                  <c:v>7708198</c:v>
                </c:pt>
                <c:pt idx="17">
                  <c:v>7522500</c:v>
                </c:pt>
                <c:pt idx="18">
                  <c:v>5966629</c:v>
                </c:pt>
                <c:pt idx="19">
                  <c:v>3965978</c:v>
                </c:pt>
                <c:pt idx="22">
                  <c:v>1462294</c:v>
                </c:pt>
              </c:numCache>
            </c:numRef>
          </c:val>
          <c:extLst>
            <c:ext xmlns:c16="http://schemas.microsoft.com/office/drawing/2014/chart" uri="{C3380CC4-5D6E-409C-BE32-E72D297353CC}">
              <c16:uniqueId val="{00000002-E1AA-4EA6-B4ED-AC5989531970}"/>
            </c:ext>
          </c:extLst>
        </c:ser>
        <c:ser>
          <c:idx val="3"/>
          <c:order val="3"/>
          <c:tx>
            <c:strRef>
              <c:f>Hoja1!$E$1</c:f>
              <c:strCache>
                <c:ptCount val="1"/>
                <c:pt idx="0">
                  <c:v>2021</c:v>
                </c:pt>
              </c:strCache>
            </c:strRef>
          </c:tx>
          <c:spPr>
            <a:solidFill>
              <a:schemeClr val="accent4"/>
            </a:solidFill>
            <a:ln>
              <a:noFill/>
            </a:ln>
            <a:effectLst/>
          </c:spPr>
          <c:invertIfNegative val="0"/>
          <c:cat>
            <c:strRef>
              <c:f>Hoja1!$A$2:$A$24</c:f>
              <c:strCache>
                <c:ptCount val="23"/>
                <c:pt idx="0">
                  <c:v>Genomma Lab</c:v>
                </c:pt>
                <c:pt idx="1">
                  <c:v>Grupo Intur</c:v>
                </c:pt>
                <c:pt idx="2">
                  <c:v>Televicentro</c:v>
                </c:pt>
                <c:pt idx="3">
                  <c:v>Bco Atlántida</c:v>
                </c:pt>
                <c:pt idx="4">
                  <c:v>Unilever</c:v>
                </c:pt>
                <c:pt idx="5">
                  <c:v>Super. La Colonia</c:v>
                </c:pt>
                <c:pt idx="6">
                  <c:v>OPSA</c:v>
                </c:pt>
                <c:pt idx="7">
                  <c:v>Celtel</c:v>
                </c:pt>
                <c:pt idx="8">
                  <c:v>Diunsa</c:v>
                </c:pt>
                <c:pt idx="9">
                  <c:v>Grupo Continental</c:v>
                </c:pt>
                <c:pt idx="10">
                  <c:v>Sercom de Honduras</c:v>
                </c:pt>
                <c:pt idx="11">
                  <c:v>Bac Credomatic</c:v>
                </c:pt>
                <c:pt idx="12">
                  <c:v>Bayer S.A</c:v>
                </c:pt>
                <c:pt idx="13">
                  <c:v>Colagte Palmolive</c:v>
                </c:pt>
                <c:pt idx="14">
                  <c:v>Grupo Ficohsa</c:v>
                </c:pt>
                <c:pt idx="15">
                  <c:v>Embotelladora de Sula</c:v>
                </c:pt>
                <c:pt idx="16">
                  <c:v>Emisoras Unidas</c:v>
                </c:pt>
                <c:pt idx="17">
                  <c:v>Grupo Salinas</c:v>
                </c:pt>
                <c:pt idx="18">
                  <c:v>Nestle</c:v>
                </c:pt>
                <c:pt idx="19">
                  <c:v>Azteca Honduras</c:v>
                </c:pt>
                <c:pt idx="20">
                  <c:v>Quala</c:v>
                </c:pt>
                <c:pt idx="21">
                  <c:v>Infarma</c:v>
                </c:pt>
                <c:pt idx="22">
                  <c:v>Procter &amp; Gamble</c:v>
                </c:pt>
              </c:strCache>
            </c:strRef>
          </c:cat>
          <c:val>
            <c:numRef>
              <c:f>Hoja1!$E$2:$E$24</c:f>
              <c:numCache>
                <c:formatCode>#,##0</c:formatCode>
                <c:ptCount val="23"/>
                <c:pt idx="0">
                  <c:v>17707301.7922104</c:v>
                </c:pt>
                <c:pt idx="1">
                  <c:v>18345787.736917101</c:v>
                </c:pt>
                <c:pt idx="3">
                  <c:v>11896814.1361671</c:v>
                </c:pt>
                <c:pt idx="4">
                  <c:v>15196854.312315401</c:v>
                </c:pt>
                <c:pt idx="5">
                  <c:v>5434682.5547470003</c:v>
                </c:pt>
                <c:pt idx="7">
                  <c:v>11046494.6911692</c:v>
                </c:pt>
                <c:pt idx="8">
                  <c:v>4657501.7728021601</c:v>
                </c:pt>
                <c:pt idx="9">
                  <c:v>3529713.7553981501</c:v>
                </c:pt>
                <c:pt idx="10">
                  <c:v>10148830.9629534</c:v>
                </c:pt>
                <c:pt idx="12">
                  <c:v>4267670.9680370502</c:v>
                </c:pt>
                <c:pt idx="13">
                  <c:v>2261263.9751589899</c:v>
                </c:pt>
                <c:pt idx="14">
                  <c:v>8355394.9535468305</c:v>
                </c:pt>
                <c:pt idx="17">
                  <c:v>5541278.0837945202</c:v>
                </c:pt>
                <c:pt idx="18" formatCode="General">
                  <c:v>4973102.2368756104</c:v>
                </c:pt>
                <c:pt idx="21">
                  <c:v>5585828.7637798404</c:v>
                </c:pt>
                <c:pt idx="22">
                  <c:v>1395631.1346285101</c:v>
                </c:pt>
              </c:numCache>
            </c:numRef>
          </c:val>
          <c:extLst>
            <c:ext xmlns:c16="http://schemas.microsoft.com/office/drawing/2014/chart" uri="{C3380CC4-5D6E-409C-BE32-E72D297353CC}">
              <c16:uniqueId val="{00000000-4921-4947-AEFF-E870D31CA57E}"/>
            </c:ext>
          </c:extLst>
        </c:ser>
        <c:ser>
          <c:idx val="4"/>
          <c:order val="4"/>
          <c:tx>
            <c:strRef>
              <c:f>Hoja1!$F$1</c:f>
              <c:strCache>
                <c:ptCount val="1"/>
                <c:pt idx="0">
                  <c:v>2022</c:v>
                </c:pt>
              </c:strCache>
            </c:strRef>
          </c:tx>
          <c:invertIfNegative val="0"/>
          <c:cat>
            <c:strRef>
              <c:f>Hoja1!$A$2:$A$24</c:f>
              <c:strCache>
                <c:ptCount val="23"/>
                <c:pt idx="0">
                  <c:v>Genomma Lab</c:v>
                </c:pt>
                <c:pt idx="1">
                  <c:v>Grupo Intur</c:v>
                </c:pt>
                <c:pt idx="2">
                  <c:v>Televicentro</c:v>
                </c:pt>
                <c:pt idx="3">
                  <c:v>Bco Atlántida</c:v>
                </c:pt>
                <c:pt idx="4">
                  <c:v>Unilever</c:v>
                </c:pt>
                <c:pt idx="5">
                  <c:v>Super. La Colonia</c:v>
                </c:pt>
                <c:pt idx="6">
                  <c:v>OPSA</c:v>
                </c:pt>
                <c:pt idx="7">
                  <c:v>Celtel</c:v>
                </c:pt>
                <c:pt idx="8">
                  <c:v>Diunsa</c:v>
                </c:pt>
                <c:pt idx="9">
                  <c:v>Grupo Continental</c:v>
                </c:pt>
                <c:pt idx="10">
                  <c:v>Sercom de Honduras</c:v>
                </c:pt>
                <c:pt idx="11">
                  <c:v>Bac Credomatic</c:v>
                </c:pt>
                <c:pt idx="12">
                  <c:v>Bayer S.A</c:v>
                </c:pt>
                <c:pt idx="13">
                  <c:v>Colagte Palmolive</c:v>
                </c:pt>
                <c:pt idx="14">
                  <c:v>Grupo Ficohsa</c:v>
                </c:pt>
                <c:pt idx="15">
                  <c:v>Embotelladora de Sula</c:v>
                </c:pt>
                <c:pt idx="16">
                  <c:v>Emisoras Unidas</c:v>
                </c:pt>
                <c:pt idx="17">
                  <c:v>Grupo Salinas</c:v>
                </c:pt>
                <c:pt idx="18">
                  <c:v>Nestle</c:v>
                </c:pt>
                <c:pt idx="19">
                  <c:v>Azteca Honduras</c:v>
                </c:pt>
                <c:pt idx="20">
                  <c:v>Quala</c:v>
                </c:pt>
                <c:pt idx="21">
                  <c:v>Infarma</c:v>
                </c:pt>
                <c:pt idx="22">
                  <c:v>Procter &amp; Gamble</c:v>
                </c:pt>
              </c:strCache>
            </c:strRef>
          </c:cat>
          <c:val>
            <c:numRef>
              <c:f>Hoja1!$F$2:$F$24</c:f>
              <c:numCache>
                <c:formatCode>#,##0</c:formatCode>
                <c:ptCount val="23"/>
                <c:pt idx="0">
                  <c:v>16173019.6312433</c:v>
                </c:pt>
                <c:pt idx="1">
                  <c:v>18723505.242658999</c:v>
                </c:pt>
                <c:pt idx="2">
                  <c:v>6261417.1151953097</c:v>
                </c:pt>
                <c:pt idx="3">
                  <c:v>12050253.761452399</c:v>
                </c:pt>
                <c:pt idx="4">
                  <c:v>6794961.8340004897</c:v>
                </c:pt>
                <c:pt idx="5">
                  <c:v>5084495.9788179798</c:v>
                </c:pt>
                <c:pt idx="6">
                  <c:v>917250.72446706798</c:v>
                </c:pt>
                <c:pt idx="7">
                  <c:v>11461704.2246342</c:v>
                </c:pt>
                <c:pt idx="8">
                  <c:v>4871745.2749788696</c:v>
                </c:pt>
                <c:pt idx="9">
                  <c:v>3619068.1988006299</c:v>
                </c:pt>
                <c:pt idx="10">
                  <c:v>11806144.244045701</c:v>
                </c:pt>
                <c:pt idx="11">
                  <c:v>7835190.5124839498</c:v>
                </c:pt>
                <c:pt idx="12">
                  <c:v>3952246.63252164</c:v>
                </c:pt>
                <c:pt idx="13">
                  <c:v>2828126.6514600199</c:v>
                </c:pt>
                <c:pt idx="14">
                  <c:v>9095280.8690939397</c:v>
                </c:pt>
                <c:pt idx="15">
                  <c:v>2535684.4828070798</c:v>
                </c:pt>
                <c:pt idx="16">
                  <c:v>4445371.4389416398</c:v>
                </c:pt>
                <c:pt idx="17">
                  <c:v>7701524.1358529301</c:v>
                </c:pt>
                <c:pt idx="18">
                  <c:v>2976610.21110836</c:v>
                </c:pt>
                <c:pt idx="19">
                  <c:v>291884.44478002598</c:v>
                </c:pt>
                <c:pt idx="20">
                  <c:v>2720.9711868499598</c:v>
                </c:pt>
                <c:pt idx="21">
                  <c:v>4952284.8578220801</c:v>
                </c:pt>
                <c:pt idx="22">
                  <c:v>840603.20063808805</c:v>
                </c:pt>
              </c:numCache>
            </c:numRef>
          </c:val>
          <c:extLst>
            <c:ext xmlns:c16="http://schemas.microsoft.com/office/drawing/2014/chart" uri="{C3380CC4-5D6E-409C-BE32-E72D297353CC}">
              <c16:uniqueId val="{00000000-C076-4E4E-BFD3-B8C995648F18}"/>
            </c:ext>
          </c:extLst>
        </c:ser>
        <c:ser>
          <c:idx val="5"/>
          <c:order val="5"/>
          <c:tx>
            <c:strRef>
              <c:f>Hoja1!$G$1</c:f>
              <c:strCache>
                <c:ptCount val="1"/>
                <c:pt idx="0">
                  <c:v>2023</c:v>
                </c:pt>
              </c:strCache>
            </c:strRef>
          </c:tx>
          <c:invertIfNegative val="0"/>
          <c:cat>
            <c:strRef>
              <c:f>Hoja1!$A$2:$A$24</c:f>
              <c:strCache>
                <c:ptCount val="23"/>
                <c:pt idx="0">
                  <c:v>Genomma Lab</c:v>
                </c:pt>
                <c:pt idx="1">
                  <c:v>Grupo Intur</c:v>
                </c:pt>
                <c:pt idx="2">
                  <c:v>Televicentro</c:v>
                </c:pt>
                <c:pt idx="3">
                  <c:v>Bco Atlántida</c:v>
                </c:pt>
                <c:pt idx="4">
                  <c:v>Unilever</c:v>
                </c:pt>
                <c:pt idx="5">
                  <c:v>Super. La Colonia</c:v>
                </c:pt>
                <c:pt idx="6">
                  <c:v>OPSA</c:v>
                </c:pt>
                <c:pt idx="7">
                  <c:v>Celtel</c:v>
                </c:pt>
                <c:pt idx="8">
                  <c:v>Diunsa</c:v>
                </c:pt>
                <c:pt idx="9">
                  <c:v>Grupo Continental</c:v>
                </c:pt>
                <c:pt idx="10">
                  <c:v>Sercom de Honduras</c:v>
                </c:pt>
                <c:pt idx="11">
                  <c:v>Bac Credomatic</c:v>
                </c:pt>
                <c:pt idx="12">
                  <c:v>Bayer S.A</c:v>
                </c:pt>
                <c:pt idx="13">
                  <c:v>Colagte Palmolive</c:v>
                </c:pt>
                <c:pt idx="14">
                  <c:v>Grupo Ficohsa</c:v>
                </c:pt>
                <c:pt idx="15">
                  <c:v>Embotelladora de Sula</c:v>
                </c:pt>
                <c:pt idx="16">
                  <c:v>Emisoras Unidas</c:v>
                </c:pt>
                <c:pt idx="17">
                  <c:v>Grupo Salinas</c:v>
                </c:pt>
                <c:pt idx="18">
                  <c:v>Nestle</c:v>
                </c:pt>
                <c:pt idx="19">
                  <c:v>Azteca Honduras</c:v>
                </c:pt>
                <c:pt idx="20">
                  <c:v>Quala</c:v>
                </c:pt>
                <c:pt idx="21">
                  <c:v>Infarma</c:v>
                </c:pt>
                <c:pt idx="22">
                  <c:v>Procter &amp; Gamble</c:v>
                </c:pt>
              </c:strCache>
            </c:strRef>
          </c:cat>
          <c:val>
            <c:numRef>
              <c:f>Hoja1!$G$2:$G$24</c:f>
              <c:numCache>
                <c:formatCode>#,##0</c:formatCode>
                <c:ptCount val="23"/>
                <c:pt idx="0">
                  <c:v>9083384.2958485</c:v>
                </c:pt>
                <c:pt idx="1">
                  <c:v>20955634.579379801</c:v>
                </c:pt>
                <c:pt idx="2">
                  <c:v>12172419.159696501</c:v>
                </c:pt>
                <c:pt idx="3">
                  <c:v>11337547.4410752</c:v>
                </c:pt>
                <c:pt idx="4">
                  <c:v>3993301.5513308798</c:v>
                </c:pt>
                <c:pt idx="5">
                  <c:v>8245759.5436268998</c:v>
                </c:pt>
                <c:pt idx="6">
                  <c:v>127779.972951702</c:v>
                </c:pt>
                <c:pt idx="7">
                  <c:v>9654420.2081266399</c:v>
                </c:pt>
                <c:pt idx="8">
                  <c:v>4629841.95388602</c:v>
                </c:pt>
                <c:pt idx="9">
                  <c:v>8287162.1291554896</c:v>
                </c:pt>
                <c:pt idx="10">
                  <c:v>13004795.322235901</c:v>
                </c:pt>
                <c:pt idx="11">
                  <c:v>7157387.76758104</c:v>
                </c:pt>
                <c:pt idx="12">
                  <c:v>3273293.9262606502</c:v>
                </c:pt>
                <c:pt idx="13">
                  <c:v>3542845.7298288899</c:v>
                </c:pt>
                <c:pt idx="14">
                  <c:v>8476057.8856351599</c:v>
                </c:pt>
                <c:pt idx="15">
                  <c:v>2758834.4625661802</c:v>
                </c:pt>
                <c:pt idx="16">
                  <c:v>7043537.3641889598</c:v>
                </c:pt>
                <c:pt idx="17">
                  <c:v>4090874.35077187</c:v>
                </c:pt>
                <c:pt idx="18">
                  <c:v>2567540.33957031</c:v>
                </c:pt>
                <c:pt idx="19">
                  <c:v>340664.81708821497</c:v>
                </c:pt>
                <c:pt idx="20">
                  <c:v>4196.0285809257302</c:v>
                </c:pt>
                <c:pt idx="21">
                  <c:v>6636317.41458546</c:v>
                </c:pt>
                <c:pt idx="22">
                  <c:v>1610915.68805416</c:v>
                </c:pt>
              </c:numCache>
            </c:numRef>
          </c:val>
          <c:extLst>
            <c:ext xmlns:c16="http://schemas.microsoft.com/office/drawing/2014/chart" uri="{C3380CC4-5D6E-409C-BE32-E72D297353CC}">
              <c16:uniqueId val="{00000000-F7FF-C949-BBD3-0FDA493EEE01}"/>
            </c:ext>
          </c:extLst>
        </c:ser>
        <c:ser>
          <c:idx val="6"/>
          <c:order val="6"/>
          <c:tx>
            <c:strRef>
              <c:f>Hoja1!$H$1</c:f>
              <c:strCache>
                <c:ptCount val="1"/>
                <c:pt idx="0">
                  <c:v>2024</c:v>
                </c:pt>
              </c:strCache>
            </c:strRef>
          </c:tx>
          <c:invertIfNegative val="0"/>
          <c:cat>
            <c:strRef>
              <c:f>Hoja1!$A$2:$A$24</c:f>
              <c:strCache>
                <c:ptCount val="23"/>
                <c:pt idx="0">
                  <c:v>Genomma Lab</c:v>
                </c:pt>
                <c:pt idx="1">
                  <c:v>Grupo Intur</c:v>
                </c:pt>
                <c:pt idx="2">
                  <c:v>Televicentro</c:v>
                </c:pt>
                <c:pt idx="3">
                  <c:v>Bco Atlántida</c:v>
                </c:pt>
                <c:pt idx="4">
                  <c:v>Unilever</c:v>
                </c:pt>
                <c:pt idx="5">
                  <c:v>Super. La Colonia</c:v>
                </c:pt>
                <c:pt idx="6">
                  <c:v>OPSA</c:v>
                </c:pt>
                <c:pt idx="7">
                  <c:v>Celtel</c:v>
                </c:pt>
                <c:pt idx="8">
                  <c:v>Diunsa</c:v>
                </c:pt>
                <c:pt idx="9">
                  <c:v>Grupo Continental</c:v>
                </c:pt>
                <c:pt idx="10">
                  <c:v>Sercom de Honduras</c:v>
                </c:pt>
                <c:pt idx="11">
                  <c:v>Bac Credomatic</c:v>
                </c:pt>
                <c:pt idx="12">
                  <c:v>Bayer S.A</c:v>
                </c:pt>
                <c:pt idx="13">
                  <c:v>Colagte Palmolive</c:v>
                </c:pt>
                <c:pt idx="14">
                  <c:v>Grupo Ficohsa</c:v>
                </c:pt>
                <c:pt idx="15">
                  <c:v>Embotelladora de Sula</c:v>
                </c:pt>
                <c:pt idx="16">
                  <c:v>Emisoras Unidas</c:v>
                </c:pt>
                <c:pt idx="17">
                  <c:v>Grupo Salinas</c:v>
                </c:pt>
                <c:pt idx="18">
                  <c:v>Nestle</c:v>
                </c:pt>
                <c:pt idx="19">
                  <c:v>Azteca Honduras</c:v>
                </c:pt>
                <c:pt idx="20">
                  <c:v>Quala</c:v>
                </c:pt>
                <c:pt idx="21">
                  <c:v>Infarma</c:v>
                </c:pt>
                <c:pt idx="22">
                  <c:v>Procter &amp; Gamble</c:v>
                </c:pt>
              </c:strCache>
            </c:strRef>
          </c:cat>
          <c:val>
            <c:numRef>
              <c:f>Hoja1!$H$2:$H$24</c:f>
              <c:numCache>
                <c:formatCode>#,##0</c:formatCode>
                <c:ptCount val="23"/>
                <c:pt idx="0">
                  <c:v>5878716.3085733</c:v>
                </c:pt>
                <c:pt idx="1">
                  <c:v>16038419.9257384</c:v>
                </c:pt>
                <c:pt idx="2">
                  <c:v>8262632.5376166804</c:v>
                </c:pt>
                <c:pt idx="3">
                  <c:v>5147894.5617246199</c:v>
                </c:pt>
                <c:pt idx="4">
                  <c:v>1552640.75111889</c:v>
                </c:pt>
                <c:pt idx="5">
                  <c:v>4934357.1852810103</c:v>
                </c:pt>
                <c:pt idx="6">
                  <c:v>24619.1860746122</c:v>
                </c:pt>
                <c:pt idx="7">
                  <c:v>6148991.0566974003</c:v>
                </c:pt>
                <c:pt idx="8">
                  <c:v>2840197.7657285202</c:v>
                </c:pt>
                <c:pt idx="9">
                  <c:v>4132920.0930325799</c:v>
                </c:pt>
                <c:pt idx="10">
                  <c:v>8112762.90788275</c:v>
                </c:pt>
                <c:pt idx="11">
                  <c:v>5126131.1620665602</c:v>
                </c:pt>
                <c:pt idx="12">
                  <c:v>1607795.4050115901</c:v>
                </c:pt>
                <c:pt idx="13">
                  <c:v>2171773.9248186802</c:v>
                </c:pt>
                <c:pt idx="14">
                  <c:v>8024636.3192306403</c:v>
                </c:pt>
                <c:pt idx="15">
                  <c:v>1694491.09630607</c:v>
                </c:pt>
                <c:pt idx="16">
                  <c:v>2967055.5256520798</c:v>
                </c:pt>
                <c:pt idx="17">
                  <c:v>1907042.25338525</c:v>
                </c:pt>
                <c:pt idx="18">
                  <c:v>1049194.4041717099</c:v>
                </c:pt>
                <c:pt idx="19">
                  <c:v>1049598.06536011</c:v>
                </c:pt>
                <c:pt idx="21">
                  <c:v>3672614.8407678199</c:v>
                </c:pt>
                <c:pt idx="22">
                  <c:v>650499.40497587901</c:v>
                </c:pt>
              </c:numCache>
            </c:numRef>
          </c:val>
          <c:extLst>
            <c:ext xmlns:c16="http://schemas.microsoft.com/office/drawing/2014/chart" uri="{C3380CC4-5D6E-409C-BE32-E72D297353CC}">
              <c16:uniqueId val="{00000000-B5E8-1641-8C00-D3C092A53519}"/>
            </c:ext>
          </c:extLst>
        </c:ser>
        <c:dLbls>
          <c:showLegendKey val="0"/>
          <c:showVal val="0"/>
          <c:showCatName val="0"/>
          <c:showSerName val="0"/>
          <c:showPercent val="0"/>
          <c:showBubbleSize val="0"/>
        </c:dLbls>
        <c:gapWidth val="50"/>
        <c:overlap val="-27"/>
        <c:axId val="2134909736"/>
        <c:axId val="2134905864"/>
      </c:barChart>
      <c:catAx>
        <c:axId val="2134909736"/>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528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s-HN"/>
          </a:p>
        </c:txPr>
        <c:crossAx val="2134905864"/>
        <c:crosses val="autoZero"/>
        <c:auto val="0"/>
        <c:lblAlgn val="ctr"/>
        <c:lblOffset val="100"/>
        <c:noMultiLvlLbl val="0"/>
      </c:catAx>
      <c:valAx>
        <c:axId val="2134905864"/>
        <c:scaling>
          <c:orientation val="minMax"/>
        </c:scaling>
        <c:delete val="0"/>
        <c:axPos val="l"/>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s-HN"/>
          </a:p>
        </c:txPr>
        <c:crossAx val="2134909736"/>
        <c:crosses val="autoZero"/>
        <c:crossBetween val="between"/>
      </c:valAx>
      <c:spPr>
        <a:noFill/>
        <a:ln>
          <a:noFill/>
        </a:ln>
        <a:effectLst/>
      </c:spPr>
    </c:plotArea>
    <c:legend>
      <c:legendPos val="b"/>
      <c:layout>
        <c:manualLayout>
          <c:xMode val="edge"/>
          <c:yMode val="edge"/>
          <c:x val="0.334367094047688"/>
          <c:y val="0.94619135771344598"/>
          <c:w val="0.4713342919128104"/>
          <c:h val="4.6008218743922379E-2"/>
        </c:manualLayout>
      </c:layout>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s-HN"/>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s-HN"/>
    </a:p>
  </c:txPr>
  <c:externalData r:id="rId1">
    <c:autoUpdate val="0"/>
  </c:externalData>
</c:chartSpace>
</file>

<file path=ppt/charts/chart3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s-EC" sz="1800" b="0" i="0" baseline="0">
                <a:effectLst/>
              </a:rPr>
              <a:t>Compra por franja</a:t>
            </a:r>
            <a:endParaRPr lang="es-HN">
              <a:effectLst/>
            </a:endParaRP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s-HN"/>
        </a:p>
      </c:txPr>
    </c:title>
    <c:autoTitleDeleted val="0"/>
    <c:plotArea>
      <c:layout>
        <c:manualLayout>
          <c:layoutTarget val="inner"/>
          <c:xMode val="edge"/>
          <c:yMode val="edge"/>
          <c:x val="7.4447092967347875E-2"/>
          <c:y val="0.1785151894728999"/>
          <c:w val="0.90462801167959661"/>
          <c:h val="0.42413382600040561"/>
        </c:manualLayout>
      </c:layout>
      <c:barChart>
        <c:barDir val="col"/>
        <c:grouping val="stacked"/>
        <c:varyColors val="0"/>
        <c:ser>
          <c:idx val="0"/>
          <c:order val="0"/>
          <c:tx>
            <c:strRef>
              <c:f>Vita!$C$22</c:f>
              <c:strCache>
                <c:ptCount val="1"/>
                <c:pt idx="0">
                  <c:v>Day</c:v>
                </c:pt>
              </c:strCache>
            </c:strRef>
          </c:tx>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bg1"/>
                    </a:solidFill>
                    <a:latin typeface="+mn-lt"/>
                    <a:ea typeface="+mn-ea"/>
                    <a:cs typeface="+mn-cs"/>
                  </a:defRPr>
                </a:pPr>
                <a:endParaRPr lang="es-HN"/>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Vita!$B$23:$B$39</c:f>
              <c:strCache>
                <c:ptCount val="17"/>
                <c:pt idx="0">
                  <c:v>CIPROL FERRUM</c:v>
                </c:pt>
                <c:pt idx="1">
                  <c:v>AMINO PEP</c:v>
                </c:pt>
                <c:pt idx="2">
                  <c:v>VIUSID</c:v>
                </c:pt>
                <c:pt idx="3">
                  <c:v>DROFADE</c:v>
                </c:pt>
                <c:pt idx="4">
                  <c:v>LEVAVIDA</c:v>
                </c:pt>
                <c:pt idx="5">
                  <c:v>TERAMIN</c:v>
                </c:pt>
                <c:pt idx="6">
                  <c:v>IMMUVIT</c:v>
                </c:pt>
                <c:pt idx="7">
                  <c:v>SUKROL</c:v>
                </c:pt>
                <c:pt idx="8">
                  <c:v>ASTROTON H4</c:v>
                </c:pt>
                <c:pt idx="9">
                  <c:v>HIDROLAGENO Q10</c:v>
                </c:pt>
                <c:pt idx="10">
                  <c:v>NUTRISON H3 PLUS</c:v>
                </c:pt>
                <c:pt idx="11">
                  <c:v>MAG2</c:v>
                </c:pt>
                <c:pt idx="12">
                  <c:v>BOTANICAL WORKS</c:v>
                </c:pt>
                <c:pt idx="13">
                  <c:v>CERENERVON</c:v>
                </c:pt>
                <c:pt idx="14">
                  <c:v>NUTRISPOT</c:v>
                </c:pt>
                <c:pt idx="15">
                  <c:v>BIOMIL MULTIVITAMINICO</c:v>
                </c:pt>
                <c:pt idx="16">
                  <c:v>HERBAL LIFE</c:v>
                </c:pt>
              </c:strCache>
            </c:strRef>
          </c:cat>
          <c:val>
            <c:numRef>
              <c:f>Vita!$C$23:$C$39</c:f>
              <c:numCache>
                <c:formatCode>0%</c:formatCode>
                <c:ptCount val="17"/>
                <c:pt idx="0">
                  <c:v>0.3137091579126417</c:v>
                </c:pt>
                <c:pt idx="1">
                  <c:v>1.3783156217588327E-2</c:v>
                </c:pt>
                <c:pt idx="2">
                  <c:v>0.19565275060388898</c:v>
                </c:pt>
                <c:pt idx="3">
                  <c:v>0.53391664257853733</c:v>
                </c:pt>
                <c:pt idx="4">
                  <c:v>0.21305083292490884</c:v>
                </c:pt>
                <c:pt idx="6">
                  <c:v>0.17503227789963546</c:v>
                </c:pt>
                <c:pt idx="7">
                  <c:v>0.84414894153815145</c:v>
                </c:pt>
                <c:pt idx="8">
                  <c:v>0.41953219544386144</c:v>
                </c:pt>
                <c:pt idx="9">
                  <c:v>0.23511382407598574</c:v>
                </c:pt>
                <c:pt idx="10">
                  <c:v>0.68047095669679036</c:v>
                </c:pt>
                <c:pt idx="12">
                  <c:v>0.64079283384434571</c:v>
                </c:pt>
                <c:pt idx="13">
                  <c:v>0.46071396684663135</c:v>
                </c:pt>
                <c:pt idx="16">
                  <c:v>1</c:v>
                </c:pt>
              </c:numCache>
            </c:numRef>
          </c:val>
          <c:extLst>
            <c:ext xmlns:c16="http://schemas.microsoft.com/office/drawing/2014/chart" uri="{C3380CC4-5D6E-409C-BE32-E72D297353CC}">
              <c16:uniqueId val="{00000000-AC7F-C24E-8FC1-13BE4F97D970}"/>
            </c:ext>
          </c:extLst>
        </c:ser>
        <c:ser>
          <c:idx val="1"/>
          <c:order val="1"/>
          <c:tx>
            <c:strRef>
              <c:f>Vita!$D$22</c:f>
              <c:strCache>
                <c:ptCount val="1"/>
                <c:pt idx="0">
                  <c:v>Early</c:v>
                </c:pt>
              </c:strCache>
            </c:strRef>
          </c:tx>
          <c:spPr>
            <a:solidFill>
              <a:schemeClr val="accent2"/>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bg1"/>
                    </a:solidFill>
                    <a:latin typeface="+mn-lt"/>
                    <a:ea typeface="+mn-ea"/>
                    <a:cs typeface="+mn-cs"/>
                  </a:defRPr>
                </a:pPr>
                <a:endParaRPr lang="es-HN"/>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Vita!$B$23:$B$39</c:f>
              <c:strCache>
                <c:ptCount val="17"/>
                <c:pt idx="0">
                  <c:v>CIPROL FERRUM</c:v>
                </c:pt>
                <c:pt idx="1">
                  <c:v>AMINO PEP</c:v>
                </c:pt>
                <c:pt idx="2">
                  <c:v>VIUSID</c:v>
                </c:pt>
                <c:pt idx="3">
                  <c:v>DROFADE</c:v>
                </c:pt>
                <c:pt idx="4">
                  <c:v>LEVAVIDA</c:v>
                </c:pt>
                <c:pt idx="5">
                  <c:v>TERAMIN</c:v>
                </c:pt>
                <c:pt idx="6">
                  <c:v>IMMUVIT</c:v>
                </c:pt>
                <c:pt idx="7">
                  <c:v>SUKROL</c:v>
                </c:pt>
                <c:pt idx="8">
                  <c:v>ASTROTON H4</c:v>
                </c:pt>
                <c:pt idx="9">
                  <c:v>HIDROLAGENO Q10</c:v>
                </c:pt>
                <c:pt idx="10">
                  <c:v>NUTRISON H3 PLUS</c:v>
                </c:pt>
                <c:pt idx="11">
                  <c:v>MAG2</c:v>
                </c:pt>
                <c:pt idx="12">
                  <c:v>BOTANICAL WORKS</c:v>
                </c:pt>
                <c:pt idx="13">
                  <c:v>CERENERVON</c:v>
                </c:pt>
                <c:pt idx="14">
                  <c:v>NUTRISPOT</c:v>
                </c:pt>
                <c:pt idx="15">
                  <c:v>BIOMIL MULTIVITAMINICO</c:v>
                </c:pt>
                <c:pt idx="16">
                  <c:v>HERBAL LIFE</c:v>
                </c:pt>
              </c:strCache>
            </c:strRef>
          </c:cat>
          <c:val>
            <c:numRef>
              <c:f>Vita!$D$23:$D$39</c:f>
              <c:numCache>
                <c:formatCode>0%</c:formatCode>
                <c:ptCount val="17"/>
                <c:pt idx="0">
                  <c:v>0.29355891084306646</c:v>
                </c:pt>
                <c:pt idx="1">
                  <c:v>1.5131407494558234E-2</c:v>
                </c:pt>
                <c:pt idx="2">
                  <c:v>0.49470909026713172</c:v>
                </c:pt>
                <c:pt idx="3">
                  <c:v>0.46608335742146262</c:v>
                </c:pt>
                <c:pt idx="4">
                  <c:v>0.52988725138511739</c:v>
                </c:pt>
                <c:pt idx="5">
                  <c:v>0.63753075246816882</c:v>
                </c:pt>
                <c:pt idx="6">
                  <c:v>0.33668281353984253</c:v>
                </c:pt>
                <c:pt idx="7">
                  <c:v>6.8064887240920649E-2</c:v>
                </c:pt>
                <c:pt idx="8">
                  <c:v>3.2602369480815761E-2</c:v>
                </c:pt>
                <c:pt idx="9">
                  <c:v>0.26586439190584338</c:v>
                </c:pt>
                <c:pt idx="10">
                  <c:v>0.2788124031920321</c:v>
                </c:pt>
                <c:pt idx="11">
                  <c:v>1</c:v>
                </c:pt>
                <c:pt idx="12">
                  <c:v>0.35920716615565423</c:v>
                </c:pt>
                <c:pt idx="13">
                  <c:v>0.53928603315336854</c:v>
                </c:pt>
                <c:pt idx="14">
                  <c:v>1</c:v>
                </c:pt>
                <c:pt idx="15">
                  <c:v>1</c:v>
                </c:pt>
              </c:numCache>
            </c:numRef>
          </c:val>
          <c:extLst>
            <c:ext xmlns:c16="http://schemas.microsoft.com/office/drawing/2014/chart" uri="{C3380CC4-5D6E-409C-BE32-E72D297353CC}">
              <c16:uniqueId val="{00000001-AC7F-C24E-8FC1-13BE4F97D970}"/>
            </c:ext>
          </c:extLst>
        </c:ser>
        <c:ser>
          <c:idx val="2"/>
          <c:order val="2"/>
          <c:tx>
            <c:strRef>
              <c:f>Vita!$E$22</c:f>
              <c:strCache>
                <c:ptCount val="1"/>
                <c:pt idx="0">
                  <c:v>Late</c:v>
                </c:pt>
              </c:strCache>
            </c:strRef>
          </c:tx>
          <c:spPr>
            <a:solidFill>
              <a:schemeClr val="accent3"/>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bg1"/>
                    </a:solidFill>
                    <a:latin typeface="+mn-lt"/>
                    <a:ea typeface="+mn-ea"/>
                    <a:cs typeface="+mn-cs"/>
                  </a:defRPr>
                </a:pPr>
                <a:endParaRPr lang="es-HN"/>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Vita!$B$23:$B$39</c:f>
              <c:strCache>
                <c:ptCount val="17"/>
                <c:pt idx="0">
                  <c:v>CIPROL FERRUM</c:v>
                </c:pt>
                <c:pt idx="1">
                  <c:v>AMINO PEP</c:v>
                </c:pt>
                <c:pt idx="2">
                  <c:v>VIUSID</c:v>
                </c:pt>
                <c:pt idx="3">
                  <c:v>DROFADE</c:v>
                </c:pt>
                <c:pt idx="4">
                  <c:v>LEVAVIDA</c:v>
                </c:pt>
                <c:pt idx="5">
                  <c:v>TERAMIN</c:v>
                </c:pt>
                <c:pt idx="6">
                  <c:v>IMMUVIT</c:v>
                </c:pt>
                <c:pt idx="7">
                  <c:v>SUKROL</c:v>
                </c:pt>
                <c:pt idx="8">
                  <c:v>ASTROTON H4</c:v>
                </c:pt>
                <c:pt idx="9">
                  <c:v>HIDROLAGENO Q10</c:v>
                </c:pt>
                <c:pt idx="10">
                  <c:v>NUTRISON H3 PLUS</c:v>
                </c:pt>
                <c:pt idx="11">
                  <c:v>MAG2</c:v>
                </c:pt>
                <c:pt idx="12">
                  <c:v>BOTANICAL WORKS</c:v>
                </c:pt>
                <c:pt idx="13">
                  <c:v>CERENERVON</c:v>
                </c:pt>
                <c:pt idx="14">
                  <c:v>NUTRISPOT</c:v>
                </c:pt>
                <c:pt idx="15">
                  <c:v>BIOMIL MULTIVITAMINICO</c:v>
                </c:pt>
                <c:pt idx="16">
                  <c:v>HERBAL LIFE</c:v>
                </c:pt>
              </c:strCache>
            </c:strRef>
          </c:cat>
          <c:val>
            <c:numRef>
              <c:f>Vita!$E$23:$E$39</c:f>
              <c:numCache>
                <c:formatCode>0%</c:formatCode>
                <c:ptCount val="17"/>
                <c:pt idx="0">
                  <c:v>0.36860803790839458</c:v>
                </c:pt>
                <c:pt idx="1">
                  <c:v>0.96907774883951847</c:v>
                </c:pt>
                <c:pt idx="2">
                  <c:v>0.3091387019309641</c:v>
                </c:pt>
                <c:pt idx="4">
                  <c:v>0.25706191568997389</c:v>
                </c:pt>
                <c:pt idx="5">
                  <c:v>0.36008008060073021</c:v>
                </c:pt>
                <c:pt idx="6">
                  <c:v>0.48828490856052209</c:v>
                </c:pt>
                <c:pt idx="7">
                  <c:v>8.7786171220927994E-2</c:v>
                </c:pt>
                <c:pt idx="8">
                  <c:v>0.5478654350753227</c:v>
                </c:pt>
                <c:pt idx="9">
                  <c:v>0.49902178401817093</c:v>
                </c:pt>
                <c:pt idx="10">
                  <c:v>3.3141451253284077E-2</c:v>
                </c:pt>
              </c:numCache>
            </c:numRef>
          </c:val>
          <c:extLst>
            <c:ext xmlns:c16="http://schemas.microsoft.com/office/drawing/2014/chart" uri="{C3380CC4-5D6E-409C-BE32-E72D297353CC}">
              <c16:uniqueId val="{00000002-AC7F-C24E-8FC1-13BE4F97D970}"/>
            </c:ext>
          </c:extLst>
        </c:ser>
        <c:ser>
          <c:idx val="3"/>
          <c:order val="3"/>
          <c:tx>
            <c:strRef>
              <c:f>Vita!$F$22</c:f>
              <c:strCache>
                <c:ptCount val="1"/>
                <c:pt idx="0">
                  <c:v>Prime</c:v>
                </c:pt>
              </c:strCache>
            </c:strRef>
          </c:tx>
          <c:spPr>
            <a:solidFill>
              <a:schemeClr val="accent4"/>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bg1"/>
                    </a:solidFill>
                    <a:latin typeface="+mn-lt"/>
                    <a:ea typeface="+mn-ea"/>
                    <a:cs typeface="+mn-cs"/>
                  </a:defRPr>
                </a:pPr>
                <a:endParaRPr lang="es-HN"/>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Vita!$B$23:$B$39</c:f>
              <c:strCache>
                <c:ptCount val="17"/>
                <c:pt idx="0">
                  <c:v>CIPROL FERRUM</c:v>
                </c:pt>
                <c:pt idx="1">
                  <c:v>AMINO PEP</c:v>
                </c:pt>
                <c:pt idx="2">
                  <c:v>VIUSID</c:v>
                </c:pt>
                <c:pt idx="3">
                  <c:v>DROFADE</c:v>
                </c:pt>
                <c:pt idx="4">
                  <c:v>LEVAVIDA</c:v>
                </c:pt>
                <c:pt idx="5">
                  <c:v>TERAMIN</c:v>
                </c:pt>
                <c:pt idx="6">
                  <c:v>IMMUVIT</c:v>
                </c:pt>
                <c:pt idx="7">
                  <c:v>SUKROL</c:v>
                </c:pt>
                <c:pt idx="8">
                  <c:v>ASTROTON H4</c:v>
                </c:pt>
                <c:pt idx="9">
                  <c:v>HIDROLAGENO Q10</c:v>
                </c:pt>
                <c:pt idx="10">
                  <c:v>NUTRISON H3 PLUS</c:v>
                </c:pt>
                <c:pt idx="11">
                  <c:v>MAG2</c:v>
                </c:pt>
                <c:pt idx="12">
                  <c:v>BOTANICAL WORKS</c:v>
                </c:pt>
                <c:pt idx="13">
                  <c:v>CERENERVON</c:v>
                </c:pt>
                <c:pt idx="14">
                  <c:v>NUTRISPOT</c:v>
                </c:pt>
                <c:pt idx="15">
                  <c:v>BIOMIL MULTIVITAMINICO</c:v>
                </c:pt>
                <c:pt idx="16">
                  <c:v>HERBAL LIFE</c:v>
                </c:pt>
              </c:strCache>
            </c:strRef>
          </c:cat>
          <c:val>
            <c:numRef>
              <c:f>Vita!$F$23:$F$39</c:f>
              <c:numCache>
                <c:formatCode>0%</c:formatCode>
                <c:ptCount val="17"/>
                <c:pt idx="0">
                  <c:v>2.4123893335897283E-2</c:v>
                </c:pt>
                <c:pt idx="10">
                  <c:v>7.5751888578935054E-3</c:v>
                </c:pt>
              </c:numCache>
            </c:numRef>
          </c:val>
          <c:extLst>
            <c:ext xmlns:c16="http://schemas.microsoft.com/office/drawing/2014/chart" uri="{C3380CC4-5D6E-409C-BE32-E72D297353CC}">
              <c16:uniqueId val="{00000003-AC7F-C24E-8FC1-13BE4F97D970}"/>
            </c:ext>
          </c:extLst>
        </c:ser>
        <c:dLbls>
          <c:showLegendKey val="0"/>
          <c:showVal val="0"/>
          <c:showCatName val="0"/>
          <c:showSerName val="0"/>
          <c:showPercent val="0"/>
          <c:showBubbleSize val="0"/>
        </c:dLbls>
        <c:gapWidth val="150"/>
        <c:overlap val="100"/>
        <c:axId val="172772943"/>
        <c:axId val="172344271"/>
      </c:barChart>
      <c:catAx>
        <c:axId val="172772943"/>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800" b="0" i="0" u="none" strike="noStrike" kern="1200" baseline="0">
                <a:solidFill>
                  <a:schemeClr val="tx1">
                    <a:lumMod val="65000"/>
                    <a:lumOff val="35000"/>
                  </a:schemeClr>
                </a:solidFill>
                <a:latin typeface="+mn-lt"/>
                <a:ea typeface="+mn-ea"/>
                <a:cs typeface="+mn-cs"/>
              </a:defRPr>
            </a:pPr>
            <a:endParaRPr lang="es-HN"/>
          </a:p>
        </c:txPr>
        <c:crossAx val="172344271"/>
        <c:crosses val="autoZero"/>
        <c:auto val="1"/>
        <c:lblAlgn val="ctr"/>
        <c:lblOffset val="100"/>
        <c:noMultiLvlLbl val="0"/>
      </c:catAx>
      <c:valAx>
        <c:axId val="172344271"/>
        <c:scaling>
          <c:orientation val="minMax"/>
        </c:scaling>
        <c:delete val="0"/>
        <c:axPos val="l"/>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HN"/>
          </a:p>
        </c:txPr>
        <c:crossAx val="172772943"/>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HN"/>
        </a:p>
      </c:txPr>
    </c:legend>
    <c:plotVisOnly val="1"/>
    <c:dispBlanksAs val="gap"/>
    <c:showDLblsOverMax val="0"/>
  </c:chart>
  <c:spPr>
    <a:noFill/>
    <a:ln>
      <a:noFill/>
    </a:ln>
    <a:effectLst/>
  </c:spPr>
  <c:txPr>
    <a:bodyPr/>
    <a:lstStyle/>
    <a:p>
      <a:pPr>
        <a:defRPr/>
      </a:pPr>
      <a:endParaRPr lang="es-HN"/>
    </a:p>
  </c:txPr>
  <c:externalData r:id="rId3">
    <c:autoUpdate val="0"/>
  </c:externalData>
</c:chartSpace>
</file>

<file path=ppt/charts/chart3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s-EC" sz="1800" b="0" i="0" baseline="0">
                <a:effectLst/>
              </a:rPr>
              <a:t>Share de Compra por canal</a:t>
            </a:r>
            <a:endParaRPr lang="es-HN">
              <a:effectLst/>
            </a:endParaRP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s-HN"/>
        </a:p>
      </c:txPr>
    </c:title>
    <c:autoTitleDeleted val="0"/>
    <c:plotArea>
      <c:layout>
        <c:manualLayout>
          <c:layoutTarget val="inner"/>
          <c:xMode val="edge"/>
          <c:yMode val="edge"/>
          <c:x val="7.5582865400736374E-2"/>
          <c:y val="0.19476851851851851"/>
          <c:w val="0.90177418905190077"/>
          <c:h val="0.47494531933508305"/>
        </c:manualLayout>
      </c:layout>
      <c:barChart>
        <c:barDir val="col"/>
        <c:grouping val="percentStacked"/>
        <c:varyColors val="0"/>
        <c:ser>
          <c:idx val="0"/>
          <c:order val="0"/>
          <c:tx>
            <c:strRef>
              <c:f>Recosntituyentes!$C$3</c:f>
              <c:strCache>
                <c:ptCount val="1"/>
                <c:pt idx="0">
                  <c:v>AZTECA HONDURAS</c:v>
                </c:pt>
              </c:strCache>
            </c:strRef>
          </c:tx>
          <c:spPr>
            <a:solidFill>
              <a:schemeClr val="accent1"/>
            </a:solidFill>
            <a:ln>
              <a:noFill/>
            </a:ln>
            <a:effectLst/>
          </c:spPr>
          <c:invertIfNegative val="0"/>
          <c:cat>
            <c:strRef>
              <c:f>Recosntituyentes!$B$4:$B$12</c:f>
              <c:strCache>
                <c:ptCount val="9"/>
                <c:pt idx="0">
                  <c:v>SUKROL</c:v>
                </c:pt>
                <c:pt idx="1">
                  <c:v>VITAL FUERTE</c:v>
                </c:pt>
                <c:pt idx="2">
                  <c:v>NEUROBION</c:v>
                </c:pt>
                <c:pt idx="3">
                  <c:v>ARGININA</c:v>
                </c:pt>
                <c:pt idx="4">
                  <c:v>HIERROVIT</c:v>
                </c:pt>
                <c:pt idx="5">
                  <c:v>CERENERVON</c:v>
                </c:pt>
                <c:pt idx="6">
                  <c:v>NEUROFORTAN</c:v>
                </c:pt>
                <c:pt idx="7">
                  <c:v>VITANEURON</c:v>
                </c:pt>
                <c:pt idx="8">
                  <c:v>ARGININ FORTE</c:v>
                </c:pt>
              </c:strCache>
            </c:strRef>
          </c:cat>
          <c:val>
            <c:numRef>
              <c:f>Recosntituyentes!$C$4:$C$12</c:f>
              <c:numCache>
                <c:formatCode>0%</c:formatCode>
                <c:ptCount val="9"/>
              </c:numCache>
            </c:numRef>
          </c:val>
          <c:extLst>
            <c:ext xmlns:c16="http://schemas.microsoft.com/office/drawing/2014/chart" uri="{C3380CC4-5D6E-409C-BE32-E72D297353CC}">
              <c16:uniqueId val="{00000000-7CBB-F342-8892-F085448F020F}"/>
            </c:ext>
          </c:extLst>
        </c:ser>
        <c:ser>
          <c:idx val="1"/>
          <c:order val="1"/>
          <c:tx>
            <c:strRef>
              <c:f>Recosntituyentes!$D$3</c:f>
              <c:strCache>
                <c:ptCount val="1"/>
                <c:pt idx="0">
                  <c:v>CANAL 10</c:v>
                </c:pt>
              </c:strCache>
            </c:strRef>
          </c:tx>
          <c:spPr>
            <a:solidFill>
              <a:schemeClr val="accent2"/>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bg1"/>
                    </a:solidFill>
                    <a:latin typeface="+mn-lt"/>
                    <a:ea typeface="+mn-ea"/>
                    <a:cs typeface="+mn-cs"/>
                  </a:defRPr>
                </a:pPr>
                <a:endParaRPr lang="es-HN"/>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Recosntituyentes!$B$4:$B$12</c:f>
              <c:strCache>
                <c:ptCount val="9"/>
                <c:pt idx="0">
                  <c:v>SUKROL</c:v>
                </c:pt>
                <c:pt idx="1">
                  <c:v>VITAL FUERTE</c:v>
                </c:pt>
                <c:pt idx="2">
                  <c:v>NEUROBION</c:v>
                </c:pt>
                <c:pt idx="3">
                  <c:v>ARGININA</c:v>
                </c:pt>
                <c:pt idx="4">
                  <c:v>HIERROVIT</c:v>
                </c:pt>
                <c:pt idx="5">
                  <c:v>CERENERVON</c:v>
                </c:pt>
                <c:pt idx="6">
                  <c:v>NEUROFORTAN</c:v>
                </c:pt>
                <c:pt idx="7">
                  <c:v>VITANEURON</c:v>
                </c:pt>
                <c:pt idx="8">
                  <c:v>ARGININ FORTE</c:v>
                </c:pt>
              </c:strCache>
            </c:strRef>
          </c:cat>
          <c:val>
            <c:numRef>
              <c:f>Recosntituyentes!$D$4:$D$12</c:f>
              <c:numCache>
                <c:formatCode>0%</c:formatCode>
                <c:ptCount val="9"/>
                <c:pt idx="4">
                  <c:v>0.67485665133080741</c:v>
                </c:pt>
              </c:numCache>
            </c:numRef>
          </c:val>
          <c:extLst>
            <c:ext xmlns:c16="http://schemas.microsoft.com/office/drawing/2014/chart" uri="{C3380CC4-5D6E-409C-BE32-E72D297353CC}">
              <c16:uniqueId val="{00000001-7CBB-F342-8892-F085448F020F}"/>
            </c:ext>
          </c:extLst>
        </c:ser>
        <c:ser>
          <c:idx val="2"/>
          <c:order val="2"/>
          <c:tx>
            <c:strRef>
              <c:f>Recosntituyentes!$E$3</c:f>
              <c:strCache>
                <c:ptCount val="1"/>
                <c:pt idx="0">
                  <c:v>CANAL 11</c:v>
                </c:pt>
              </c:strCache>
            </c:strRef>
          </c:tx>
          <c:spPr>
            <a:solidFill>
              <a:schemeClr val="accent3"/>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bg1"/>
                    </a:solidFill>
                    <a:latin typeface="+mn-lt"/>
                    <a:ea typeface="+mn-ea"/>
                    <a:cs typeface="+mn-cs"/>
                  </a:defRPr>
                </a:pPr>
                <a:endParaRPr lang="es-HN"/>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Recosntituyentes!$B$4:$B$12</c:f>
              <c:strCache>
                <c:ptCount val="9"/>
                <c:pt idx="0">
                  <c:v>SUKROL</c:v>
                </c:pt>
                <c:pt idx="1">
                  <c:v>VITAL FUERTE</c:v>
                </c:pt>
                <c:pt idx="2">
                  <c:v>NEUROBION</c:v>
                </c:pt>
                <c:pt idx="3">
                  <c:v>ARGININA</c:v>
                </c:pt>
                <c:pt idx="4">
                  <c:v>HIERROVIT</c:v>
                </c:pt>
                <c:pt idx="5">
                  <c:v>CERENERVON</c:v>
                </c:pt>
                <c:pt idx="6">
                  <c:v>NEUROFORTAN</c:v>
                </c:pt>
                <c:pt idx="7">
                  <c:v>VITANEURON</c:v>
                </c:pt>
                <c:pt idx="8">
                  <c:v>ARGININ FORTE</c:v>
                </c:pt>
              </c:strCache>
            </c:strRef>
          </c:cat>
          <c:val>
            <c:numRef>
              <c:f>Recosntituyentes!$E$4:$E$12</c:f>
              <c:numCache>
                <c:formatCode>0%</c:formatCode>
                <c:ptCount val="9"/>
                <c:pt idx="2">
                  <c:v>0.47549295755408283</c:v>
                </c:pt>
                <c:pt idx="5">
                  <c:v>1.093125553941876E-2</c:v>
                </c:pt>
              </c:numCache>
            </c:numRef>
          </c:val>
          <c:extLst>
            <c:ext xmlns:c16="http://schemas.microsoft.com/office/drawing/2014/chart" uri="{C3380CC4-5D6E-409C-BE32-E72D297353CC}">
              <c16:uniqueId val="{00000002-7CBB-F342-8892-F085448F020F}"/>
            </c:ext>
          </c:extLst>
        </c:ser>
        <c:ser>
          <c:idx val="3"/>
          <c:order val="3"/>
          <c:tx>
            <c:strRef>
              <c:f>Recosntituyentes!$F$3</c:f>
              <c:strCache>
                <c:ptCount val="1"/>
                <c:pt idx="0">
                  <c:v>CANAL 5</c:v>
                </c:pt>
              </c:strCache>
            </c:strRef>
          </c:tx>
          <c:spPr>
            <a:solidFill>
              <a:schemeClr val="accent4"/>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bg1"/>
                    </a:solidFill>
                    <a:latin typeface="+mn-lt"/>
                    <a:ea typeface="+mn-ea"/>
                    <a:cs typeface="+mn-cs"/>
                  </a:defRPr>
                </a:pPr>
                <a:endParaRPr lang="es-HN"/>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Recosntituyentes!$B$4:$B$12</c:f>
              <c:strCache>
                <c:ptCount val="9"/>
                <c:pt idx="0">
                  <c:v>SUKROL</c:v>
                </c:pt>
                <c:pt idx="1">
                  <c:v>VITAL FUERTE</c:v>
                </c:pt>
                <c:pt idx="2">
                  <c:v>NEUROBION</c:v>
                </c:pt>
                <c:pt idx="3">
                  <c:v>ARGININA</c:v>
                </c:pt>
                <c:pt idx="4">
                  <c:v>HIERROVIT</c:v>
                </c:pt>
                <c:pt idx="5">
                  <c:v>CERENERVON</c:v>
                </c:pt>
                <c:pt idx="6">
                  <c:v>NEUROFORTAN</c:v>
                </c:pt>
                <c:pt idx="7">
                  <c:v>VITANEURON</c:v>
                </c:pt>
                <c:pt idx="8">
                  <c:v>ARGININ FORTE</c:v>
                </c:pt>
              </c:strCache>
            </c:strRef>
          </c:cat>
          <c:val>
            <c:numRef>
              <c:f>Recosntituyentes!$F$4:$F$12</c:f>
              <c:numCache>
                <c:formatCode>0%</c:formatCode>
                <c:ptCount val="9"/>
                <c:pt idx="0">
                  <c:v>0.35855497881237014</c:v>
                </c:pt>
                <c:pt idx="1">
                  <c:v>0.26792500241920392</c:v>
                </c:pt>
                <c:pt idx="2">
                  <c:v>7.2655791629280125E-2</c:v>
                </c:pt>
                <c:pt idx="3">
                  <c:v>0.55406864973437342</c:v>
                </c:pt>
                <c:pt idx="5">
                  <c:v>5.1705156642035351E-2</c:v>
                </c:pt>
                <c:pt idx="6">
                  <c:v>0.73597402778187559</c:v>
                </c:pt>
                <c:pt idx="8">
                  <c:v>0.18997340732106999</c:v>
                </c:pt>
              </c:numCache>
            </c:numRef>
          </c:val>
          <c:extLst>
            <c:ext xmlns:c16="http://schemas.microsoft.com/office/drawing/2014/chart" uri="{C3380CC4-5D6E-409C-BE32-E72D297353CC}">
              <c16:uniqueId val="{00000003-7CBB-F342-8892-F085448F020F}"/>
            </c:ext>
          </c:extLst>
        </c:ser>
        <c:ser>
          <c:idx val="4"/>
          <c:order val="4"/>
          <c:tx>
            <c:strRef>
              <c:f>Recosntituyentes!$G$3</c:f>
              <c:strCache>
                <c:ptCount val="1"/>
                <c:pt idx="0">
                  <c:v>HCH</c:v>
                </c:pt>
              </c:strCache>
            </c:strRef>
          </c:tx>
          <c:spPr>
            <a:solidFill>
              <a:schemeClr val="accent5"/>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bg1"/>
                    </a:solidFill>
                    <a:latin typeface="+mn-lt"/>
                    <a:ea typeface="+mn-ea"/>
                    <a:cs typeface="+mn-cs"/>
                  </a:defRPr>
                </a:pPr>
                <a:endParaRPr lang="es-HN"/>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Recosntituyentes!$B$4:$B$12</c:f>
              <c:strCache>
                <c:ptCount val="9"/>
                <c:pt idx="0">
                  <c:v>SUKROL</c:v>
                </c:pt>
                <c:pt idx="1">
                  <c:v>VITAL FUERTE</c:v>
                </c:pt>
                <c:pt idx="2">
                  <c:v>NEUROBION</c:v>
                </c:pt>
                <c:pt idx="3">
                  <c:v>ARGININA</c:v>
                </c:pt>
                <c:pt idx="4">
                  <c:v>HIERROVIT</c:v>
                </c:pt>
                <c:pt idx="5">
                  <c:v>CERENERVON</c:v>
                </c:pt>
                <c:pt idx="6">
                  <c:v>NEUROFORTAN</c:v>
                </c:pt>
                <c:pt idx="7">
                  <c:v>VITANEURON</c:v>
                </c:pt>
                <c:pt idx="8">
                  <c:v>ARGININ FORTE</c:v>
                </c:pt>
              </c:strCache>
            </c:strRef>
          </c:cat>
          <c:val>
            <c:numRef>
              <c:f>Recosntituyentes!$G$4:$G$12</c:f>
              <c:numCache>
                <c:formatCode>0%</c:formatCode>
                <c:ptCount val="9"/>
                <c:pt idx="0">
                  <c:v>0.18772511758383456</c:v>
                </c:pt>
                <c:pt idx="1">
                  <c:v>0.25800549460266903</c:v>
                </c:pt>
                <c:pt idx="2">
                  <c:v>0.17671983618485518</c:v>
                </c:pt>
                <c:pt idx="5">
                  <c:v>0.89785432203458027</c:v>
                </c:pt>
              </c:numCache>
            </c:numRef>
          </c:val>
          <c:extLst>
            <c:ext xmlns:c16="http://schemas.microsoft.com/office/drawing/2014/chart" uri="{C3380CC4-5D6E-409C-BE32-E72D297353CC}">
              <c16:uniqueId val="{00000004-7CBB-F342-8892-F085448F020F}"/>
            </c:ext>
          </c:extLst>
        </c:ser>
        <c:ser>
          <c:idx val="5"/>
          <c:order val="5"/>
          <c:tx>
            <c:strRef>
              <c:f>Recosntituyentes!$H$3</c:f>
              <c:strCache>
                <c:ptCount val="1"/>
                <c:pt idx="0">
                  <c:v>MEGA TV</c:v>
                </c:pt>
              </c:strCache>
            </c:strRef>
          </c:tx>
          <c:spPr>
            <a:solidFill>
              <a:schemeClr val="accent6"/>
            </a:solidFill>
            <a:ln>
              <a:noFill/>
            </a:ln>
            <a:effectLst/>
          </c:spPr>
          <c:invertIfNegative val="0"/>
          <c:cat>
            <c:strRef>
              <c:f>Recosntituyentes!$B$4:$B$12</c:f>
              <c:strCache>
                <c:ptCount val="9"/>
                <c:pt idx="0">
                  <c:v>SUKROL</c:v>
                </c:pt>
                <c:pt idx="1">
                  <c:v>VITAL FUERTE</c:v>
                </c:pt>
                <c:pt idx="2">
                  <c:v>NEUROBION</c:v>
                </c:pt>
                <c:pt idx="3">
                  <c:v>ARGININA</c:v>
                </c:pt>
                <c:pt idx="4">
                  <c:v>HIERROVIT</c:v>
                </c:pt>
                <c:pt idx="5">
                  <c:v>CERENERVON</c:v>
                </c:pt>
                <c:pt idx="6">
                  <c:v>NEUROFORTAN</c:v>
                </c:pt>
                <c:pt idx="7">
                  <c:v>VITANEURON</c:v>
                </c:pt>
                <c:pt idx="8">
                  <c:v>ARGININ FORTE</c:v>
                </c:pt>
              </c:strCache>
            </c:strRef>
          </c:cat>
          <c:val>
            <c:numRef>
              <c:f>Recosntituyentes!$H$4:$H$12</c:f>
              <c:numCache>
                <c:formatCode>0%</c:formatCode>
                <c:ptCount val="9"/>
                <c:pt idx="0">
                  <c:v>1.7343177035482632E-2</c:v>
                </c:pt>
                <c:pt idx="1">
                  <c:v>1.4864140969864039E-2</c:v>
                </c:pt>
              </c:numCache>
            </c:numRef>
          </c:val>
          <c:extLst>
            <c:ext xmlns:c16="http://schemas.microsoft.com/office/drawing/2014/chart" uri="{C3380CC4-5D6E-409C-BE32-E72D297353CC}">
              <c16:uniqueId val="{00000005-7CBB-F342-8892-F085448F020F}"/>
            </c:ext>
          </c:extLst>
        </c:ser>
        <c:ser>
          <c:idx val="6"/>
          <c:order val="6"/>
          <c:tx>
            <c:strRef>
              <c:f>Recosntituyentes!$I$3</c:f>
              <c:strCache>
                <c:ptCount val="1"/>
                <c:pt idx="0">
                  <c:v>CANAL 7</c:v>
                </c:pt>
              </c:strCache>
            </c:strRef>
          </c:tx>
          <c:spPr>
            <a:solidFill>
              <a:schemeClr val="accent1">
                <a:lumMod val="6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bg1"/>
                    </a:solidFill>
                    <a:latin typeface="+mn-lt"/>
                    <a:ea typeface="+mn-ea"/>
                    <a:cs typeface="+mn-cs"/>
                  </a:defRPr>
                </a:pPr>
                <a:endParaRPr lang="es-HN"/>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Recosntituyentes!$B$4:$B$12</c:f>
              <c:strCache>
                <c:ptCount val="9"/>
                <c:pt idx="0">
                  <c:v>SUKROL</c:v>
                </c:pt>
                <c:pt idx="1">
                  <c:v>VITAL FUERTE</c:v>
                </c:pt>
                <c:pt idx="2">
                  <c:v>NEUROBION</c:v>
                </c:pt>
                <c:pt idx="3">
                  <c:v>ARGININA</c:v>
                </c:pt>
                <c:pt idx="4">
                  <c:v>HIERROVIT</c:v>
                </c:pt>
                <c:pt idx="5">
                  <c:v>CERENERVON</c:v>
                </c:pt>
                <c:pt idx="6">
                  <c:v>NEUROFORTAN</c:v>
                </c:pt>
                <c:pt idx="7">
                  <c:v>VITANEURON</c:v>
                </c:pt>
                <c:pt idx="8">
                  <c:v>ARGININ FORTE</c:v>
                </c:pt>
              </c:strCache>
            </c:strRef>
          </c:cat>
          <c:val>
            <c:numRef>
              <c:f>Recosntituyentes!$I$4:$I$12</c:f>
              <c:numCache>
                <c:formatCode>0%</c:formatCode>
                <c:ptCount val="9"/>
                <c:pt idx="0">
                  <c:v>0.16526610112128778</c:v>
                </c:pt>
                <c:pt idx="1">
                  <c:v>0.23635137945507409</c:v>
                </c:pt>
                <c:pt idx="3">
                  <c:v>5.4994359152427544E-3</c:v>
                </c:pt>
                <c:pt idx="4">
                  <c:v>0.32514334866919259</c:v>
                </c:pt>
                <c:pt idx="5">
                  <c:v>8.0228986859708137E-3</c:v>
                </c:pt>
              </c:numCache>
            </c:numRef>
          </c:val>
          <c:extLst>
            <c:ext xmlns:c16="http://schemas.microsoft.com/office/drawing/2014/chart" uri="{C3380CC4-5D6E-409C-BE32-E72D297353CC}">
              <c16:uniqueId val="{00000006-7CBB-F342-8892-F085448F020F}"/>
            </c:ext>
          </c:extLst>
        </c:ser>
        <c:ser>
          <c:idx val="7"/>
          <c:order val="7"/>
          <c:tx>
            <c:strRef>
              <c:f>Recosntituyentes!$J$3</c:f>
              <c:strCache>
                <c:ptCount val="1"/>
                <c:pt idx="0">
                  <c:v>CANAL 3</c:v>
                </c:pt>
              </c:strCache>
            </c:strRef>
          </c:tx>
          <c:spPr>
            <a:solidFill>
              <a:schemeClr val="accent2">
                <a:lumMod val="6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bg1"/>
                    </a:solidFill>
                    <a:latin typeface="+mn-lt"/>
                    <a:ea typeface="+mn-ea"/>
                    <a:cs typeface="+mn-cs"/>
                  </a:defRPr>
                </a:pPr>
                <a:endParaRPr lang="es-HN"/>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Recosntituyentes!$B$4:$B$12</c:f>
              <c:strCache>
                <c:ptCount val="9"/>
                <c:pt idx="0">
                  <c:v>SUKROL</c:v>
                </c:pt>
                <c:pt idx="1">
                  <c:v>VITAL FUERTE</c:v>
                </c:pt>
                <c:pt idx="2">
                  <c:v>NEUROBION</c:v>
                </c:pt>
                <c:pt idx="3">
                  <c:v>ARGININA</c:v>
                </c:pt>
                <c:pt idx="4">
                  <c:v>HIERROVIT</c:v>
                </c:pt>
                <c:pt idx="5">
                  <c:v>CERENERVON</c:v>
                </c:pt>
                <c:pt idx="6">
                  <c:v>NEUROFORTAN</c:v>
                </c:pt>
                <c:pt idx="7">
                  <c:v>VITANEURON</c:v>
                </c:pt>
                <c:pt idx="8">
                  <c:v>ARGININ FORTE</c:v>
                </c:pt>
              </c:strCache>
            </c:strRef>
          </c:cat>
          <c:val>
            <c:numRef>
              <c:f>Recosntituyentes!$J$4:$J$12</c:f>
              <c:numCache>
                <c:formatCode>0%</c:formatCode>
                <c:ptCount val="9"/>
                <c:pt idx="0">
                  <c:v>0.2691609342569779</c:v>
                </c:pt>
                <c:pt idx="1">
                  <c:v>0.22158841794875048</c:v>
                </c:pt>
                <c:pt idx="3">
                  <c:v>0.4382421793565488</c:v>
                </c:pt>
                <c:pt idx="5">
                  <c:v>2.7199171185855787E-2</c:v>
                </c:pt>
                <c:pt idx="6">
                  <c:v>0.26402597221812446</c:v>
                </c:pt>
                <c:pt idx="7">
                  <c:v>1</c:v>
                </c:pt>
                <c:pt idx="8">
                  <c:v>0.81002659267892996</c:v>
                </c:pt>
              </c:numCache>
            </c:numRef>
          </c:val>
          <c:extLst>
            <c:ext xmlns:c16="http://schemas.microsoft.com/office/drawing/2014/chart" uri="{C3380CC4-5D6E-409C-BE32-E72D297353CC}">
              <c16:uniqueId val="{00000007-7CBB-F342-8892-F085448F020F}"/>
            </c:ext>
          </c:extLst>
        </c:ser>
        <c:ser>
          <c:idx val="8"/>
          <c:order val="8"/>
          <c:tx>
            <c:strRef>
              <c:f>Recosntituyentes!$K$3</c:f>
              <c:strCache>
                <c:ptCount val="1"/>
                <c:pt idx="0">
                  <c:v>VTV</c:v>
                </c:pt>
              </c:strCache>
            </c:strRef>
          </c:tx>
          <c:spPr>
            <a:solidFill>
              <a:schemeClr val="accent3">
                <a:lumMod val="6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bg1"/>
                    </a:solidFill>
                    <a:latin typeface="+mn-lt"/>
                    <a:ea typeface="+mn-ea"/>
                    <a:cs typeface="+mn-cs"/>
                  </a:defRPr>
                </a:pPr>
                <a:endParaRPr lang="es-HN"/>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Recosntituyentes!$B$4:$B$12</c:f>
              <c:strCache>
                <c:ptCount val="9"/>
                <c:pt idx="0">
                  <c:v>SUKROL</c:v>
                </c:pt>
                <c:pt idx="1">
                  <c:v>VITAL FUERTE</c:v>
                </c:pt>
                <c:pt idx="2">
                  <c:v>NEUROBION</c:v>
                </c:pt>
                <c:pt idx="3">
                  <c:v>ARGININA</c:v>
                </c:pt>
                <c:pt idx="4">
                  <c:v>HIERROVIT</c:v>
                </c:pt>
                <c:pt idx="5">
                  <c:v>CERENERVON</c:v>
                </c:pt>
                <c:pt idx="6">
                  <c:v>NEUROFORTAN</c:v>
                </c:pt>
                <c:pt idx="7">
                  <c:v>VITANEURON</c:v>
                </c:pt>
                <c:pt idx="8">
                  <c:v>ARGININ FORTE</c:v>
                </c:pt>
              </c:strCache>
            </c:strRef>
          </c:cat>
          <c:val>
            <c:numRef>
              <c:f>Recosntituyentes!$K$4:$K$12</c:f>
              <c:numCache>
                <c:formatCode>0%</c:formatCode>
                <c:ptCount val="9"/>
                <c:pt idx="2">
                  <c:v>0.27475797665566759</c:v>
                </c:pt>
              </c:numCache>
            </c:numRef>
          </c:val>
          <c:extLst>
            <c:ext xmlns:c16="http://schemas.microsoft.com/office/drawing/2014/chart" uri="{C3380CC4-5D6E-409C-BE32-E72D297353CC}">
              <c16:uniqueId val="{00000008-7CBB-F342-8892-F085448F020F}"/>
            </c:ext>
          </c:extLst>
        </c:ser>
        <c:dLbls>
          <c:showLegendKey val="0"/>
          <c:showVal val="0"/>
          <c:showCatName val="0"/>
          <c:showSerName val="0"/>
          <c:showPercent val="0"/>
          <c:showBubbleSize val="0"/>
        </c:dLbls>
        <c:gapWidth val="150"/>
        <c:overlap val="100"/>
        <c:axId val="182500287"/>
        <c:axId val="182829279"/>
      </c:barChart>
      <c:catAx>
        <c:axId val="182500287"/>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800" b="0" i="0" u="none" strike="noStrike" kern="1200" baseline="0">
                <a:solidFill>
                  <a:schemeClr val="tx1">
                    <a:lumMod val="65000"/>
                    <a:lumOff val="35000"/>
                  </a:schemeClr>
                </a:solidFill>
                <a:latin typeface="+mn-lt"/>
                <a:ea typeface="+mn-ea"/>
                <a:cs typeface="+mn-cs"/>
              </a:defRPr>
            </a:pPr>
            <a:endParaRPr lang="es-HN"/>
          </a:p>
        </c:txPr>
        <c:crossAx val="182829279"/>
        <c:crosses val="autoZero"/>
        <c:auto val="1"/>
        <c:lblAlgn val="ctr"/>
        <c:lblOffset val="100"/>
        <c:noMultiLvlLbl val="0"/>
      </c:catAx>
      <c:valAx>
        <c:axId val="182829279"/>
        <c:scaling>
          <c:orientation val="minMax"/>
        </c:scaling>
        <c:delete val="0"/>
        <c:axPos val="l"/>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HN"/>
          </a:p>
        </c:txPr>
        <c:crossAx val="182500287"/>
        <c:crosses val="autoZero"/>
        <c:crossBetween val="between"/>
      </c:valAx>
      <c:spPr>
        <a:noFill/>
        <a:ln>
          <a:noFill/>
        </a:ln>
        <a:effectLst/>
      </c:spPr>
    </c:plotArea>
    <c:legend>
      <c:legendPos val="b"/>
      <c:layout>
        <c:manualLayout>
          <c:xMode val="edge"/>
          <c:yMode val="edge"/>
          <c:x val="0"/>
          <c:y val="0.87806466899970836"/>
          <c:w val="1"/>
          <c:h val="9.4157553222513846E-2"/>
        </c:manualLayout>
      </c:layout>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HN"/>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s-HN"/>
    </a:p>
  </c:txPr>
  <c:externalData r:id="rId3">
    <c:autoUpdate val="0"/>
  </c:externalData>
</c:chartSpace>
</file>

<file path=ppt/charts/chart3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s-EC" sz="1800" b="0" i="0" baseline="0">
                <a:effectLst/>
              </a:rPr>
              <a:t>Compra por franja</a:t>
            </a:r>
            <a:endParaRPr lang="es-HN">
              <a:effectLst/>
            </a:endParaRP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s-HN"/>
        </a:p>
      </c:txPr>
    </c:title>
    <c:autoTitleDeleted val="0"/>
    <c:plotArea>
      <c:layout/>
      <c:barChart>
        <c:barDir val="col"/>
        <c:grouping val="percentStacked"/>
        <c:varyColors val="0"/>
        <c:ser>
          <c:idx val="0"/>
          <c:order val="0"/>
          <c:tx>
            <c:strRef>
              <c:f>Recosntituyentes!$C$18</c:f>
              <c:strCache>
                <c:ptCount val="1"/>
                <c:pt idx="0">
                  <c:v>Day</c:v>
                </c:pt>
              </c:strCache>
            </c:strRef>
          </c:tx>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bg1"/>
                    </a:solidFill>
                    <a:latin typeface="+mn-lt"/>
                    <a:ea typeface="+mn-ea"/>
                    <a:cs typeface="+mn-cs"/>
                  </a:defRPr>
                </a:pPr>
                <a:endParaRPr lang="es-HN"/>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Recosntituyentes!$B$19:$B$28</c:f>
              <c:strCache>
                <c:ptCount val="10"/>
                <c:pt idx="0">
                  <c:v>SUKROL</c:v>
                </c:pt>
                <c:pt idx="1">
                  <c:v>VITAL FUERTE</c:v>
                </c:pt>
                <c:pt idx="2">
                  <c:v>NEUROBION</c:v>
                </c:pt>
                <c:pt idx="3">
                  <c:v>ARGININA</c:v>
                </c:pt>
                <c:pt idx="4">
                  <c:v>HIERROVIT</c:v>
                </c:pt>
                <c:pt idx="5">
                  <c:v>CERENERVON</c:v>
                </c:pt>
                <c:pt idx="6">
                  <c:v>NEUROFORTAN</c:v>
                </c:pt>
                <c:pt idx="7">
                  <c:v>VITANEURON</c:v>
                </c:pt>
                <c:pt idx="8">
                  <c:v>ARGININ FORTE</c:v>
                </c:pt>
                <c:pt idx="9">
                  <c:v>FOSFO NEUROMAX</c:v>
                </c:pt>
              </c:strCache>
            </c:strRef>
          </c:cat>
          <c:val>
            <c:numRef>
              <c:f>Recosntituyentes!$C$19:$C$28</c:f>
              <c:numCache>
                <c:formatCode>0%</c:formatCode>
                <c:ptCount val="10"/>
                <c:pt idx="0">
                  <c:v>0.30904138859364449</c:v>
                </c:pt>
                <c:pt idx="1">
                  <c:v>0.37629614194485739</c:v>
                </c:pt>
                <c:pt idx="2">
                  <c:v>0.14282999140921784</c:v>
                </c:pt>
                <c:pt idx="3">
                  <c:v>0.31764991749733446</c:v>
                </c:pt>
                <c:pt idx="4">
                  <c:v>0.34999453988739887</c:v>
                </c:pt>
                <c:pt idx="5">
                  <c:v>0.52575779370093856</c:v>
                </c:pt>
                <c:pt idx="6">
                  <c:v>0.93867735222726212</c:v>
                </c:pt>
                <c:pt idx="9">
                  <c:v>0.15125827814900519</c:v>
                </c:pt>
              </c:numCache>
            </c:numRef>
          </c:val>
          <c:extLst>
            <c:ext xmlns:c16="http://schemas.microsoft.com/office/drawing/2014/chart" uri="{C3380CC4-5D6E-409C-BE32-E72D297353CC}">
              <c16:uniqueId val="{00000000-150F-4944-B097-46925A9352A2}"/>
            </c:ext>
          </c:extLst>
        </c:ser>
        <c:ser>
          <c:idx val="1"/>
          <c:order val="1"/>
          <c:tx>
            <c:strRef>
              <c:f>Recosntituyentes!$D$18</c:f>
              <c:strCache>
                <c:ptCount val="1"/>
                <c:pt idx="0">
                  <c:v>Early</c:v>
                </c:pt>
              </c:strCache>
            </c:strRef>
          </c:tx>
          <c:spPr>
            <a:solidFill>
              <a:schemeClr val="accent2"/>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bg1"/>
                    </a:solidFill>
                    <a:latin typeface="+mn-lt"/>
                    <a:ea typeface="+mn-ea"/>
                    <a:cs typeface="+mn-cs"/>
                  </a:defRPr>
                </a:pPr>
                <a:endParaRPr lang="es-HN"/>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Recosntituyentes!$B$19:$B$28</c:f>
              <c:strCache>
                <c:ptCount val="10"/>
                <c:pt idx="0">
                  <c:v>SUKROL</c:v>
                </c:pt>
                <c:pt idx="1">
                  <c:v>VITAL FUERTE</c:v>
                </c:pt>
                <c:pt idx="2">
                  <c:v>NEUROBION</c:v>
                </c:pt>
                <c:pt idx="3">
                  <c:v>ARGININA</c:v>
                </c:pt>
                <c:pt idx="4">
                  <c:v>HIERROVIT</c:v>
                </c:pt>
                <c:pt idx="5">
                  <c:v>CERENERVON</c:v>
                </c:pt>
                <c:pt idx="6">
                  <c:v>NEUROFORTAN</c:v>
                </c:pt>
                <c:pt idx="7">
                  <c:v>VITANEURON</c:v>
                </c:pt>
                <c:pt idx="8">
                  <c:v>ARGININ FORTE</c:v>
                </c:pt>
                <c:pt idx="9">
                  <c:v>FOSFO NEUROMAX</c:v>
                </c:pt>
              </c:strCache>
            </c:strRef>
          </c:cat>
          <c:val>
            <c:numRef>
              <c:f>Recosntituyentes!$D$19:$D$28</c:f>
              <c:numCache>
                <c:formatCode>0%</c:formatCode>
                <c:ptCount val="10"/>
                <c:pt idx="0">
                  <c:v>0.26499310157151179</c:v>
                </c:pt>
                <c:pt idx="1">
                  <c:v>0.24061277648928284</c:v>
                </c:pt>
                <c:pt idx="2">
                  <c:v>0.26042255875379361</c:v>
                </c:pt>
                <c:pt idx="3">
                  <c:v>0.6203703043509039</c:v>
                </c:pt>
                <c:pt idx="4">
                  <c:v>0.24544158602553312</c:v>
                </c:pt>
                <c:pt idx="5">
                  <c:v>0.43503861688074241</c:v>
                </c:pt>
                <c:pt idx="6">
                  <c:v>6.1322647772737972E-2</c:v>
                </c:pt>
                <c:pt idx="7">
                  <c:v>1</c:v>
                </c:pt>
                <c:pt idx="8">
                  <c:v>1</c:v>
                </c:pt>
              </c:numCache>
            </c:numRef>
          </c:val>
          <c:extLst>
            <c:ext xmlns:c16="http://schemas.microsoft.com/office/drawing/2014/chart" uri="{C3380CC4-5D6E-409C-BE32-E72D297353CC}">
              <c16:uniqueId val="{00000001-150F-4944-B097-46925A9352A2}"/>
            </c:ext>
          </c:extLst>
        </c:ser>
        <c:ser>
          <c:idx val="2"/>
          <c:order val="2"/>
          <c:tx>
            <c:strRef>
              <c:f>Recosntituyentes!$E$18</c:f>
              <c:strCache>
                <c:ptCount val="1"/>
                <c:pt idx="0">
                  <c:v>Late</c:v>
                </c:pt>
              </c:strCache>
            </c:strRef>
          </c:tx>
          <c:spPr>
            <a:solidFill>
              <a:schemeClr val="accent3"/>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bg1"/>
                    </a:solidFill>
                    <a:latin typeface="+mn-lt"/>
                    <a:ea typeface="+mn-ea"/>
                    <a:cs typeface="+mn-cs"/>
                  </a:defRPr>
                </a:pPr>
                <a:endParaRPr lang="es-HN"/>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Recosntituyentes!$B$19:$B$28</c:f>
              <c:strCache>
                <c:ptCount val="10"/>
                <c:pt idx="0">
                  <c:v>SUKROL</c:v>
                </c:pt>
                <c:pt idx="1">
                  <c:v>VITAL FUERTE</c:v>
                </c:pt>
                <c:pt idx="2">
                  <c:v>NEUROBION</c:v>
                </c:pt>
                <c:pt idx="3">
                  <c:v>ARGININA</c:v>
                </c:pt>
                <c:pt idx="4">
                  <c:v>HIERROVIT</c:v>
                </c:pt>
                <c:pt idx="5">
                  <c:v>CERENERVON</c:v>
                </c:pt>
                <c:pt idx="6">
                  <c:v>NEUROFORTAN</c:v>
                </c:pt>
                <c:pt idx="7">
                  <c:v>VITANEURON</c:v>
                </c:pt>
                <c:pt idx="8">
                  <c:v>ARGININ FORTE</c:v>
                </c:pt>
                <c:pt idx="9">
                  <c:v>FOSFO NEUROMAX</c:v>
                </c:pt>
              </c:strCache>
            </c:strRef>
          </c:cat>
          <c:val>
            <c:numRef>
              <c:f>Recosntituyentes!$E$19:$E$28</c:f>
              <c:numCache>
                <c:formatCode>0%</c:formatCode>
                <c:ptCount val="10"/>
                <c:pt idx="3">
                  <c:v>6.1979778151761637E-2</c:v>
                </c:pt>
                <c:pt idx="4">
                  <c:v>2.7208431473769955E-2</c:v>
                </c:pt>
              </c:numCache>
            </c:numRef>
          </c:val>
          <c:extLst>
            <c:ext xmlns:c16="http://schemas.microsoft.com/office/drawing/2014/chart" uri="{C3380CC4-5D6E-409C-BE32-E72D297353CC}">
              <c16:uniqueId val="{00000002-150F-4944-B097-46925A9352A2}"/>
            </c:ext>
          </c:extLst>
        </c:ser>
        <c:ser>
          <c:idx val="3"/>
          <c:order val="3"/>
          <c:tx>
            <c:strRef>
              <c:f>Recosntituyentes!$F$18</c:f>
              <c:strCache>
                <c:ptCount val="1"/>
                <c:pt idx="0">
                  <c:v>Prime</c:v>
                </c:pt>
              </c:strCache>
            </c:strRef>
          </c:tx>
          <c:spPr>
            <a:solidFill>
              <a:schemeClr val="accent4"/>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bg1"/>
                    </a:solidFill>
                    <a:latin typeface="+mn-lt"/>
                    <a:ea typeface="+mn-ea"/>
                    <a:cs typeface="+mn-cs"/>
                  </a:defRPr>
                </a:pPr>
                <a:endParaRPr lang="es-HN"/>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Recosntituyentes!$B$19:$B$28</c:f>
              <c:strCache>
                <c:ptCount val="10"/>
                <c:pt idx="0">
                  <c:v>SUKROL</c:v>
                </c:pt>
                <c:pt idx="1">
                  <c:v>VITAL FUERTE</c:v>
                </c:pt>
                <c:pt idx="2">
                  <c:v>NEUROBION</c:v>
                </c:pt>
                <c:pt idx="3">
                  <c:v>ARGININA</c:v>
                </c:pt>
                <c:pt idx="4">
                  <c:v>HIERROVIT</c:v>
                </c:pt>
                <c:pt idx="5">
                  <c:v>CERENERVON</c:v>
                </c:pt>
                <c:pt idx="6">
                  <c:v>NEUROFORTAN</c:v>
                </c:pt>
                <c:pt idx="7">
                  <c:v>VITANEURON</c:v>
                </c:pt>
                <c:pt idx="8">
                  <c:v>ARGININ FORTE</c:v>
                </c:pt>
                <c:pt idx="9">
                  <c:v>FOSFO NEUROMAX</c:v>
                </c:pt>
              </c:strCache>
            </c:strRef>
          </c:cat>
          <c:val>
            <c:numRef>
              <c:f>Recosntituyentes!$F$19:$F$28</c:f>
              <c:numCache>
                <c:formatCode>0%</c:formatCode>
                <c:ptCount val="10"/>
                <c:pt idx="0">
                  <c:v>0.42511364156589126</c:v>
                </c:pt>
                <c:pt idx="1">
                  <c:v>0.38099287995845771</c:v>
                </c:pt>
                <c:pt idx="2">
                  <c:v>0.59609673897361071</c:v>
                </c:pt>
                <c:pt idx="4">
                  <c:v>0.37735544261329806</c:v>
                </c:pt>
                <c:pt idx="5">
                  <c:v>3.9203589418319168E-2</c:v>
                </c:pt>
                <c:pt idx="9">
                  <c:v>0.84874172185099495</c:v>
                </c:pt>
              </c:numCache>
            </c:numRef>
          </c:val>
          <c:extLst>
            <c:ext xmlns:c16="http://schemas.microsoft.com/office/drawing/2014/chart" uri="{C3380CC4-5D6E-409C-BE32-E72D297353CC}">
              <c16:uniqueId val="{00000003-150F-4944-B097-46925A9352A2}"/>
            </c:ext>
          </c:extLst>
        </c:ser>
        <c:dLbls>
          <c:showLegendKey val="0"/>
          <c:showVal val="0"/>
          <c:showCatName val="0"/>
          <c:showSerName val="0"/>
          <c:showPercent val="0"/>
          <c:showBubbleSize val="0"/>
        </c:dLbls>
        <c:gapWidth val="150"/>
        <c:overlap val="100"/>
        <c:axId val="190517439"/>
        <c:axId val="1524698767"/>
      </c:barChart>
      <c:catAx>
        <c:axId val="190517439"/>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HN"/>
          </a:p>
        </c:txPr>
        <c:crossAx val="1524698767"/>
        <c:crosses val="autoZero"/>
        <c:auto val="1"/>
        <c:lblAlgn val="ctr"/>
        <c:lblOffset val="100"/>
        <c:noMultiLvlLbl val="0"/>
      </c:catAx>
      <c:valAx>
        <c:axId val="1524698767"/>
        <c:scaling>
          <c:orientation val="minMax"/>
        </c:scaling>
        <c:delete val="0"/>
        <c:axPos val="l"/>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HN"/>
          </a:p>
        </c:txPr>
        <c:crossAx val="190517439"/>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HN"/>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s-HN"/>
    </a:p>
  </c:txPr>
  <c:externalData r:id="rId3">
    <c:autoUpdate val="0"/>
  </c:externalData>
</c:chartSpace>
</file>

<file path=ppt/charts/chart3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s-EC" sz="1800" b="0" i="0" baseline="0">
                <a:effectLst/>
              </a:rPr>
              <a:t>Share de Compra por canal</a:t>
            </a:r>
            <a:endParaRPr lang="es-HN">
              <a:effectLst/>
            </a:endParaRP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s-HN"/>
        </a:p>
      </c:txPr>
    </c:title>
    <c:autoTitleDeleted val="0"/>
    <c:plotArea>
      <c:layout/>
      <c:barChart>
        <c:barDir val="col"/>
        <c:grouping val="percentStacked"/>
        <c:varyColors val="0"/>
        <c:ser>
          <c:idx val="0"/>
          <c:order val="0"/>
          <c:tx>
            <c:strRef>
              <c:f>Analgesicos!$C$2</c:f>
              <c:strCache>
                <c:ptCount val="1"/>
                <c:pt idx="0">
                  <c:v>12TV</c:v>
                </c:pt>
              </c:strCache>
            </c:strRef>
          </c:tx>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bg1"/>
                    </a:solidFill>
                    <a:latin typeface="+mn-lt"/>
                    <a:ea typeface="+mn-ea"/>
                    <a:cs typeface="+mn-cs"/>
                  </a:defRPr>
                </a:pPr>
                <a:endParaRPr lang="es-HN"/>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Analgesicos!$B$3:$B$18</c:f>
              <c:strCache>
                <c:ptCount val="16"/>
                <c:pt idx="0">
                  <c:v>VITAFLENACO</c:v>
                </c:pt>
                <c:pt idx="1">
                  <c:v>X RAY DOL</c:v>
                </c:pt>
                <c:pt idx="2">
                  <c:v>DELOR</c:v>
                </c:pt>
                <c:pt idx="3">
                  <c:v>DOLO NEUROBION</c:v>
                </c:pt>
                <c:pt idx="4">
                  <c:v>DOLODOL</c:v>
                </c:pt>
                <c:pt idx="5">
                  <c:v>IBOPRODOL</c:v>
                </c:pt>
                <c:pt idx="6">
                  <c:v>PANADOL</c:v>
                </c:pt>
                <c:pt idx="7">
                  <c:v>BAYER</c:v>
                </c:pt>
                <c:pt idx="8">
                  <c:v>DORIVAL</c:v>
                </c:pt>
                <c:pt idx="9">
                  <c:v>ALIVIOL</c:v>
                </c:pt>
                <c:pt idx="10">
                  <c:v>ALEVE</c:v>
                </c:pt>
                <c:pt idx="11">
                  <c:v>ARTRIBION</c:v>
                </c:pt>
                <c:pt idx="12">
                  <c:v>DOLO FLEX</c:v>
                </c:pt>
                <c:pt idx="13">
                  <c:v>DOLOMIL</c:v>
                </c:pt>
                <c:pt idx="14">
                  <c:v>DOLOFIN</c:v>
                </c:pt>
                <c:pt idx="15">
                  <c:v>QUALIFEM</c:v>
                </c:pt>
              </c:strCache>
            </c:strRef>
          </c:cat>
          <c:val>
            <c:numRef>
              <c:f>Analgesicos!$C$3:$C$18</c:f>
              <c:numCache>
                <c:formatCode>0%</c:formatCode>
                <c:ptCount val="16"/>
                <c:pt idx="2">
                  <c:v>9.0751010966197213E-2</c:v>
                </c:pt>
              </c:numCache>
            </c:numRef>
          </c:val>
          <c:extLst>
            <c:ext xmlns:c16="http://schemas.microsoft.com/office/drawing/2014/chart" uri="{C3380CC4-5D6E-409C-BE32-E72D297353CC}">
              <c16:uniqueId val="{00000000-3012-8A44-BA68-4F5F5D2E3366}"/>
            </c:ext>
          </c:extLst>
        </c:ser>
        <c:ser>
          <c:idx val="1"/>
          <c:order val="1"/>
          <c:tx>
            <c:strRef>
              <c:f>Analgesicos!$D$2</c:f>
              <c:strCache>
                <c:ptCount val="1"/>
                <c:pt idx="0">
                  <c:v>AZTECA HONDURAS</c:v>
                </c:pt>
              </c:strCache>
            </c:strRef>
          </c:tx>
          <c:spPr>
            <a:solidFill>
              <a:schemeClr val="accent2"/>
            </a:solidFill>
            <a:ln>
              <a:noFill/>
            </a:ln>
            <a:effectLst/>
          </c:spPr>
          <c:invertIfNegative val="0"/>
          <c:cat>
            <c:strRef>
              <c:f>Analgesicos!$B$3:$B$18</c:f>
              <c:strCache>
                <c:ptCount val="16"/>
                <c:pt idx="0">
                  <c:v>VITAFLENACO</c:v>
                </c:pt>
                <c:pt idx="1">
                  <c:v>X RAY DOL</c:v>
                </c:pt>
                <c:pt idx="2">
                  <c:v>DELOR</c:v>
                </c:pt>
                <c:pt idx="3">
                  <c:v>DOLO NEUROBION</c:v>
                </c:pt>
                <c:pt idx="4">
                  <c:v>DOLODOL</c:v>
                </c:pt>
                <c:pt idx="5">
                  <c:v>IBOPRODOL</c:v>
                </c:pt>
                <c:pt idx="6">
                  <c:v>PANADOL</c:v>
                </c:pt>
                <c:pt idx="7">
                  <c:v>BAYER</c:v>
                </c:pt>
                <c:pt idx="8">
                  <c:v>DORIVAL</c:v>
                </c:pt>
                <c:pt idx="9">
                  <c:v>ALIVIOL</c:v>
                </c:pt>
                <c:pt idx="10">
                  <c:v>ALEVE</c:v>
                </c:pt>
                <c:pt idx="11">
                  <c:v>ARTRIBION</c:v>
                </c:pt>
                <c:pt idx="12">
                  <c:v>DOLO FLEX</c:v>
                </c:pt>
                <c:pt idx="13">
                  <c:v>DOLOMIL</c:v>
                </c:pt>
                <c:pt idx="14">
                  <c:v>DOLOFIN</c:v>
                </c:pt>
                <c:pt idx="15">
                  <c:v>QUALIFEM</c:v>
                </c:pt>
              </c:strCache>
            </c:strRef>
          </c:cat>
          <c:val>
            <c:numRef>
              <c:f>Analgesicos!$D$3:$D$18</c:f>
              <c:numCache>
                <c:formatCode>0%</c:formatCode>
                <c:ptCount val="16"/>
                <c:pt idx="6">
                  <c:v>3.5186314599858916E-2</c:v>
                </c:pt>
              </c:numCache>
            </c:numRef>
          </c:val>
          <c:extLst>
            <c:ext xmlns:c16="http://schemas.microsoft.com/office/drawing/2014/chart" uri="{C3380CC4-5D6E-409C-BE32-E72D297353CC}">
              <c16:uniqueId val="{00000001-3012-8A44-BA68-4F5F5D2E3366}"/>
            </c:ext>
          </c:extLst>
        </c:ser>
        <c:ser>
          <c:idx val="2"/>
          <c:order val="2"/>
          <c:tx>
            <c:strRef>
              <c:f>Analgesicos!$E$2</c:f>
              <c:strCache>
                <c:ptCount val="1"/>
                <c:pt idx="0">
                  <c:v>CANAL 11</c:v>
                </c:pt>
              </c:strCache>
            </c:strRef>
          </c:tx>
          <c:spPr>
            <a:solidFill>
              <a:schemeClr val="accent3"/>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bg1"/>
                    </a:solidFill>
                    <a:latin typeface="+mn-lt"/>
                    <a:ea typeface="+mn-ea"/>
                    <a:cs typeface="+mn-cs"/>
                  </a:defRPr>
                </a:pPr>
                <a:endParaRPr lang="es-HN"/>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Analgesicos!$B$3:$B$18</c:f>
              <c:strCache>
                <c:ptCount val="16"/>
                <c:pt idx="0">
                  <c:v>VITAFLENACO</c:v>
                </c:pt>
                <c:pt idx="1">
                  <c:v>X RAY DOL</c:v>
                </c:pt>
                <c:pt idx="2">
                  <c:v>DELOR</c:v>
                </c:pt>
                <c:pt idx="3">
                  <c:v>DOLO NEUROBION</c:v>
                </c:pt>
                <c:pt idx="4">
                  <c:v>DOLODOL</c:v>
                </c:pt>
                <c:pt idx="5">
                  <c:v>IBOPRODOL</c:v>
                </c:pt>
                <c:pt idx="6">
                  <c:v>PANADOL</c:v>
                </c:pt>
                <c:pt idx="7">
                  <c:v>BAYER</c:v>
                </c:pt>
                <c:pt idx="8">
                  <c:v>DORIVAL</c:v>
                </c:pt>
                <c:pt idx="9">
                  <c:v>ALIVIOL</c:v>
                </c:pt>
                <c:pt idx="10">
                  <c:v>ALEVE</c:v>
                </c:pt>
                <c:pt idx="11">
                  <c:v>ARTRIBION</c:v>
                </c:pt>
                <c:pt idx="12">
                  <c:v>DOLO FLEX</c:v>
                </c:pt>
                <c:pt idx="13">
                  <c:v>DOLOMIL</c:v>
                </c:pt>
                <c:pt idx="14">
                  <c:v>DOLOFIN</c:v>
                </c:pt>
                <c:pt idx="15">
                  <c:v>QUALIFEM</c:v>
                </c:pt>
              </c:strCache>
            </c:strRef>
          </c:cat>
          <c:val>
            <c:numRef>
              <c:f>Analgesicos!$E$3:$E$18</c:f>
              <c:numCache>
                <c:formatCode>0%</c:formatCode>
                <c:ptCount val="16"/>
                <c:pt idx="3">
                  <c:v>0.5157965022262464</c:v>
                </c:pt>
                <c:pt idx="4">
                  <c:v>0.78799255411606761</c:v>
                </c:pt>
                <c:pt idx="6">
                  <c:v>0.58464901989684748</c:v>
                </c:pt>
                <c:pt idx="9">
                  <c:v>0.54649786945749634</c:v>
                </c:pt>
              </c:numCache>
            </c:numRef>
          </c:val>
          <c:extLst>
            <c:ext xmlns:c16="http://schemas.microsoft.com/office/drawing/2014/chart" uri="{C3380CC4-5D6E-409C-BE32-E72D297353CC}">
              <c16:uniqueId val="{00000002-3012-8A44-BA68-4F5F5D2E3366}"/>
            </c:ext>
          </c:extLst>
        </c:ser>
        <c:ser>
          <c:idx val="3"/>
          <c:order val="3"/>
          <c:tx>
            <c:strRef>
              <c:f>Analgesicos!$F$2</c:f>
              <c:strCache>
                <c:ptCount val="1"/>
                <c:pt idx="0">
                  <c:v>CANAL 5</c:v>
                </c:pt>
              </c:strCache>
            </c:strRef>
          </c:tx>
          <c:spPr>
            <a:solidFill>
              <a:schemeClr val="accent4"/>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bg1"/>
                    </a:solidFill>
                    <a:latin typeface="+mn-lt"/>
                    <a:ea typeface="+mn-ea"/>
                    <a:cs typeface="+mn-cs"/>
                  </a:defRPr>
                </a:pPr>
                <a:endParaRPr lang="es-HN"/>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Analgesicos!$B$3:$B$18</c:f>
              <c:strCache>
                <c:ptCount val="16"/>
                <c:pt idx="0">
                  <c:v>VITAFLENACO</c:v>
                </c:pt>
                <c:pt idx="1">
                  <c:v>X RAY DOL</c:v>
                </c:pt>
                <c:pt idx="2">
                  <c:v>DELOR</c:v>
                </c:pt>
                <c:pt idx="3">
                  <c:v>DOLO NEUROBION</c:v>
                </c:pt>
                <c:pt idx="4">
                  <c:v>DOLODOL</c:v>
                </c:pt>
                <c:pt idx="5">
                  <c:v>IBOPRODOL</c:v>
                </c:pt>
                <c:pt idx="6">
                  <c:v>PANADOL</c:v>
                </c:pt>
                <c:pt idx="7">
                  <c:v>BAYER</c:v>
                </c:pt>
                <c:pt idx="8">
                  <c:v>DORIVAL</c:v>
                </c:pt>
                <c:pt idx="9">
                  <c:v>ALIVIOL</c:v>
                </c:pt>
                <c:pt idx="10">
                  <c:v>ALEVE</c:v>
                </c:pt>
                <c:pt idx="11">
                  <c:v>ARTRIBION</c:v>
                </c:pt>
                <c:pt idx="12">
                  <c:v>DOLO FLEX</c:v>
                </c:pt>
                <c:pt idx="13">
                  <c:v>DOLOMIL</c:v>
                </c:pt>
                <c:pt idx="14">
                  <c:v>DOLOFIN</c:v>
                </c:pt>
                <c:pt idx="15">
                  <c:v>QUALIFEM</c:v>
                </c:pt>
              </c:strCache>
            </c:strRef>
          </c:cat>
          <c:val>
            <c:numRef>
              <c:f>Analgesicos!$F$3:$F$18</c:f>
              <c:numCache>
                <c:formatCode>0%</c:formatCode>
                <c:ptCount val="16"/>
                <c:pt idx="0">
                  <c:v>0.40570929659549382</c:v>
                </c:pt>
                <c:pt idx="1">
                  <c:v>0.72780064810176226</c:v>
                </c:pt>
                <c:pt idx="3">
                  <c:v>4.9301068850153763E-2</c:v>
                </c:pt>
                <c:pt idx="4">
                  <c:v>4.0240812404591347E-2</c:v>
                </c:pt>
                <c:pt idx="5">
                  <c:v>0.20162958952332199</c:v>
                </c:pt>
                <c:pt idx="6">
                  <c:v>7.7124906155520465E-2</c:v>
                </c:pt>
                <c:pt idx="7">
                  <c:v>0.43860133084249742</c:v>
                </c:pt>
                <c:pt idx="8">
                  <c:v>0.40835266207923138</c:v>
                </c:pt>
                <c:pt idx="9">
                  <c:v>3.7437039070218295E-2</c:v>
                </c:pt>
                <c:pt idx="10">
                  <c:v>0.25210697848530061</c:v>
                </c:pt>
                <c:pt idx="11">
                  <c:v>0.16269054298622848</c:v>
                </c:pt>
              </c:numCache>
            </c:numRef>
          </c:val>
          <c:extLst>
            <c:ext xmlns:c16="http://schemas.microsoft.com/office/drawing/2014/chart" uri="{C3380CC4-5D6E-409C-BE32-E72D297353CC}">
              <c16:uniqueId val="{00000003-3012-8A44-BA68-4F5F5D2E3366}"/>
            </c:ext>
          </c:extLst>
        </c:ser>
        <c:ser>
          <c:idx val="4"/>
          <c:order val="4"/>
          <c:tx>
            <c:strRef>
              <c:f>Analgesicos!$G$2</c:f>
              <c:strCache>
                <c:ptCount val="1"/>
                <c:pt idx="0">
                  <c:v>GO TV</c:v>
                </c:pt>
              </c:strCache>
            </c:strRef>
          </c:tx>
          <c:spPr>
            <a:solidFill>
              <a:schemeClr val="accent5"/>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bg1"/>
                    </a:solidFill>
                    <a:latin typeface="+mn-lt"/>
                    <a:ea typeface="+mn-ea"/>
                    <a:cs typeface="+mn-cs"/>
                  </a:defRPr>
                </a:pPr>
                <a:endParaRPr lang="es-HN"/>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Analgesicos!$B$3:$B$18</c:f>
              <c:strCache>
                <c:ptCount val="16"/>
                <c:pt idx="0">
                  <c:v>VITAFLENACO</c:v>
                </c:pt>
                <c:pt idx="1">
                  <c:v>X RAY DOL</c:v>
                </c:pt>
                <c:pt idx="2">
                  <c:v>DELOR</c:v>
                </c:pt>
                <c:pt idx="3">
                  <c:v>DOLO NEUROBION</c:v>
                </c:pt>
                <c:pt idx="4">
                  <c:v>DOLODOL</c:v>
                </c:pt>
                <c:pt idx="5">
                  <c:v>IBOPRODOL</c:v>
                </c:pt>
                <c:pt idx="6">
                  <c:v>PANADOL</c:v>
                </c:pt>
                <c:pt idx="7">
                  <c:v>BAYER</c:v>
                </c:pt>
                <c:pt idx="8">
                  <c:v>DORIVAL</c:v>
                </c:pt>
                <c:pt idx="9">
                  <c:v>ALIVIOL</c:v>
                </c:pt>
                <c:pt idx="10">
                  <c:v>ALEVE</c:v>
                </c:pt>
                <c:pt idx="11">
                  <c:v>ARTRIBION</c:v>
                </c:pt>
                <c:pt idx="12">
                  <c:v>DOLO FLEX</c:v>
                </c:pt>
                <c:pt idx="13">
                  <c:v>DOLOMIL</c:v>
                </c:pt>
                <c:pt idx="14">
                  <c:v>DOLOFIN</c:v>
                </c:pt>
                <c:pt idx="15">
                  <c:v>QUALIFEM</c:v>
                </c:pt>
              </c:strCache>
            </c:strRef>
          </c:cat>
          <c:val>
            <c:numRef>
              <c:f>Analgesicos!$G$3:$G$18</c:f>
              <c:numCache>
                <c:formatCode>0%</c:formatCode>
                <c:ptCount val="16"/>
                <c:pt idx="12">
                  <c:v>1</c:v>
                </c:pt>
              </c:numCache>
            </c:numRef>
          </c:val>
          <c:extLst>
            <c:ext xmlns:c16="http://schemas.microsoft.com/office/drawing/2014/chart" uri="{C3380CC4-5D6E-409C-BE32-E72D297353CC}">
              <c16:uniqueId val="{00000004-3012-8A44-BA68-4F5F5D2E3366}"/>
            </c:ext>
          </c:extLst>
        </c:ser>
        <c:ser>
          <c:idx val="5"/>
          <c:order val="5"/>
          <c:tx>
            <c:strRef>
              <c:f>Analgesicos!$H$2</c:f>
              <c:strCache>
                <c:ptCount val="1"/>
                <c:pt idx="0">
                  <c:v>HCH</c:v>
                </c:pt>
              </c:strCache>
            </c:strRef>
          </c:tx>
          <c:spPr>
            <a:solidFill>
              <a:schemeClr val="accent6"/>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bg1"/>
                    </a:solidFill>
                    <a:latin typeface="+mn-lt"/>
                    <a:ea typeface="+mn-ea"/>
                    <a:cs typeface="+mn-cs"/>
                  </a:defRPr>
                </a:pPr>
                <a:endParaRPr lang="es-HN"/>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Analgesicos!$B$3:$B$18</c:f>
              <c:strCache>
                <c:ptCount val="16"/>
                <c:pt idx="0">
                  <c:v>VITAFLENACO</c:v>
                </c:pt>
                <c:pt idx="1">
                  <c:v>X RAY DOL</c:v>
                </c:pt>
                <c:pt idx="2">
                  <c:v>DELOR</c:v>
                </c:pt>
                <c:pt idx="3">
                  <c:v>DOLO NEUROBION</c:v>
                </c:pt>
                <c:pt idx="4">
                  <c:v>DOLODOL</c:v>
                </c:pt>
                <c:pt idx="5">
                  <c:v>IBOPRODOL</c:v>
                </c:pt>
                <c:pt idx="6">
                  <c:v>PANADOL</c:v>
                </c:pt>
                <c:pt idx="7">
                  <c:v>BAYER</c:v>
                </c:pt>
                <c:pt idx="8">
                  <c:v>DORIVAL</c:v>
                </c:pt>
                <c:pt idx="9">
                  <c:v>ALIVIOL</c:v>
                </c:pt>
                <c:pt idx="10">
                  <c:v>ALEVE</c:v>
                </c:pt>
                <c:pt idx="11">
                  <c:v>ARTRIBION</c:v>
                </c:pt>
                <c:pt idx="12">
                  <c:v>DOLO FLEX</c:v>
                </c:pt>
                <c:pt idx="13">
                  <c:v>DOLOMIL</c:v>
                </c:pt>
                <c:pt idx="14">
                  <c:v>DOLOFIN</c:v>
                </c:pt>
                <c:pt idx="15">
                  <c:v>QUALIFEM</c:v>
                </c:pt>
              </c:strCache>
            </c:strRef>
          </c:cat>
          <c:val>
            <c:numRef>
              <c:f>Analgesicos!$H$3:$H$18</c:f>
              <c:numCache>
                <c:formatCode>0%</c:formatCode>
                <c:ptCount val="16"/>
                <c:pt idx="0">
                  <c:v>0.15778814537264654</c:v>
                </c:pt>
                <c:pt idx="1">
                  <c:v>0</c:v>
                </c:pt>
                <c:pt idx="2">
                  <c:v>0.14681466137240895</c:v>
                </c:pt>
                <c:pt idx="3">
                  <c:v>0.15607229635534403</c:v>
                </c:pt>
                <c:pt idx="4">
                  <c:v>0.1449238912152476</c:v>
                </c:pt>
                <c:pt idx="6">
                  <c:v>0.10174600286609779</c:v>
                </c:pt>
                <c:pt idx="7">
                  <c:v>1.9666147648361547E-2</c:v>
                </c:pt>
                <c:pt idx="8">
                  <c:v>8.1700259472289538E-2</c:v>
                </c:pt>
                <c:pt idx="9">
                  <c:v>0.25613505628155631</c:v>
                </c:pt>
                <c:pt idx="10">
                  <c:v>1.5144760820099525E-2</c:v>
                </c:pt>
                <c:pt idx="11">
                  <c:v>0.65379779058388532</c:v>
                </c:pt>
                <c:pt idx="14">
                  <c:v>1</c:v>
                </c:pt>
                <c:pt idx="15">
                  <c:v>1</c:v>
                </c:pt>
              </c:numCache>
            </c:numRef>
          </c:val>
          <c:extLst>
            <c:ext xmlns:c16="http://schemas.microsoft.com/office/drawing/2014/chart" uri="{C3380CC4-5D6E-409C-BE32-E72D297353CC}">
              <c16:uniqueId val="{00000005-3012-8A44-BA68-4F5F5D2E3366}"/>
            </c:ext>
          </c:extLst>
        </c:ser>
        <c:ser>
          <c:idx val="6"/>
          <c:order val="6"/>
          <c:tx>
            <c:strRef>
              <c:f>Analgesicos!$I$2</c:f>
              <c:strCache>
                <c:ptCount val="1"/>
                <c:pt idx="0">
                  <c:v>MEGA TV</c:v>
                </c:pt>
              </c:strCache>
            </c:strRef>
          </c:tx>
          <c:spPr>
            <a:solidFill>
              <a:schemeClr val="accent1">
                <a:lumMod val="60000"/>
              </a:schemeClr>
            </a:solidFill>
            <a:ln>
              <a:noFill/>
            </a:ln>
            <a:effectLst/>
          </c:spPr>
          <c:invertIfNegative val="0"/>
          <c:cat>
            <c:strRef>
              <c:f>Analgesicos!$B$3:$B$18</c:f>
              <c:strCache>
                <c:ptCount val="16"/>
                <c:pt idx="0">
                  <c:v>VITAFLENACO</c:v>
                </c:pt>
                <c:pt idx="1">
                  <c:v>X RAY DOL</c:v>
                </c:pt>
                <c:pt idx="2">
                  <c:v>DELOR</c:v>
                </c:pt>
                <c:pt idx="3">
                  <c:v>DOLO NEUROBION</c:v>
                </c:pt>
                <c:pt idx="4">
                  <c:v>DOLODOL</c:v>
                </c:pt>
                <c:pt idx="5">
                  <c:v>IBOPRODOL</c:v>
                </c:pt>
                <c:pt idx="6">
                  <c:v>PANADOL</c:v>
                </c:pt>
                <c:pt idx="7">
                  <c:v>BAYER</c:v>
                </c:pt>
                <c:pt idx="8">
                  <c:v>DORIVAL</c:v>
                </c:pt>
                <c:pt idx="9">
                  <c:v>ALIVIOL</c:v>
                </c:pt>
                <c:pt idx="10">
                  <c:v>ALEVE</c:v>
                </c:pt>
                <c:pt idx="11">
                  <c:v>ARTRIBION</c:v>
                </c:pt>
                <c:pt idx="12">
                  <c:v>DOLO FLEX</c:v>
                </c:pt>
                <c:pt idx="13">
                  <c:v>DOLOMIL</c:v>
                </c:pt>
                <c:pt idx="14">
                  <c:v>DOLOFIN</c:v>
                </c:pt>
                <c:pt idx="15">
                  <c:v>QUALIFEM</c:v>
                </c:pt>
              </c:strCache>
            </c:strRef>
          </c:cat>
          <c:val>
            <c:numRef>
              <c:f>Analgesicos!$I$3:$I$18</c:f>
              <c:numCache>
                <c:formatCode>0%</c:formatCode>
                <c:ptCount val="16"/>
                <c:pt idx="0">
                  <c:v>1.2504061530212433E-2</c:v>
                </c:pt>
                <c:pt idx="7">
                  <c:v>4.1843874583545784E-2</c:v>
                </c:pt>
                <c:pt idx="8">
                  <c:v>1.3609980820458919E-2</c:v>
                </c:pt>
              </c:numCache>
            </c:numRef>
          </c:val>
          <c:extLst>
            <c:ext xmlns:c16="http://schemas.microsoft.com/office/drawing/2014/chart" uri="{C3380CC4-5D6E-409C-BE32-E72D297353CC}">
              <c16:uniqueId val="{00000006-3012-8A44-BA68-4F5F5D2E3366}"/>
            </c:ext>
          </c:extLst>
        </c:ser>
        <c:ser>
          <c:idx val="7"/>
          <c:order val="7"/>
          <c:tx>
            <c:strRef>
              <c:f>Analgesicos!$J$2</c:f>
              <c:strCache>
                <c:ptCount val="1"/>
                <c:pt idx="0">
                  <c:v>CANAL 7</c:v>
                </c:pt>
              </c:strCache>
            </c:strRef>
          </c:tx>
          <c:spPr>
            <a:solidFill>
              <a:schemeClr val="accent2">
                <a:lumMod val="6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bg1"/>
                    </a:solidFill>
                    <a:latin typeface="+mn-lt"/>
                    <a:ea typeface="+mn-ea"/>
                    <a:cs typeface="+mn-cs"/>
                  </a:defRPr>
                </a:pPr>
                <a:endParaRPr lang="es-HN"/>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Analgesicos!$B$3:$B$18</c:f>
              <c:strCache>
                <c:ptCount val="16"/>
                <c:pt idx="0">
                  <c:v>VITAFLENACO</c:v>
                </c:pt>
                <c:pt idx="1">
                  <c:v>X RAY DOL</c:v>
                </c:pt>
                <c:pt idx="2">
                  <c:v>DELOR</c:v>
                </c:pt>
                <c:pt idx="3">
                  <c:v>DOLO NEUROBION</c:v>
                </c:pt>
                <c:pt idx="4">
                  <c:v>DOLODOL</c:v>
                </c:pt>
                <c:pt idx="5">
                  <c:v>IBOPRODOL</c:v>
                </c:pt>
                <c:pt idx="6">
                  <c:v>PANADOL</c:v>
                </c:pt>
                <c:pt idx="7">
                  <c:v>BAYER</c:v>
                </c:pt>
                <c:pt idx="8">
                  <c:v>DORIVAL</c:v>
                </c:pt>
                <c:pt idx="9">
                  <c:v>ALIVIOL</c:v>
                </c:pt>
                <c:pt idx="10">
                  <c:v>ALEVE</c:v>
                </c:pt>
                <c:pt idx="11">
                  <c:v>ARTRIBION</c:v>
                </c:pt>
                <c:pt idx="12">
                  <c:v>DOLO FLEX</c:v>
                </c:pt>
                <c:pt idx="13">
                  <c:v>DOLOMIL</c:v>
                </c:pt>
                <c:pt idx="14">
                  <c:v>DOLOFIN</c:v>
                </c:pt>
                <c:pt idx="15">
                  <c:v>QUALIFEM</c:v>
                </c:pt>
              </c:strCache>
            </c:strRef>
          </c:cat>
          <c:val>
            <c:numRef>
              <c:f>Analgesicos!$J$3:$J$18</c:f>
              <c:numCache>
                <c:formatCode>0%</c:formatCode>
                <c:ptCount val="16"/>
                <c:pt idx="0">
                  <c:v>0.16338800991359673</c:v>
                </c:pt>
                <c:pt idx="1">
                  <c:v>8.5744091671994038E-2</c:v>
                </c:pt>
                <c:pt idx="5">
                  <c:v>6.599761424336209E-2</c:v>
                </c:pt>
                <c:pt idx="7">
                  <c:v>0.41358363113554947</c:v>
                </c:pt>
                <c:pt idx="8">
                  <c:v>0.26828697274558361</c:v>
                </c:pt>
                <c:pt idx="9">
                  <c:v>1.3665801584335188E-2</c:v>
                </c:pt>
                <c:pt idx="10">
                  <c:v>0.21473314347338263</c:v>
                </c:pt>
              </c:numCache>
            </c:numRef>
          </c:val>
          <c:extLst>
            <c:ext xmlns:c16="http://schemas.microsoft.com/office/drawing/2014/chart" uri="{C3380CC4-5D6E-409C-BE32-E72D297353CC}">
              <c16:uniqueId val="{00000007-3012-8A44-BA68-4F5F5D2E3366}"/>
            </c:ext>
          </c:extLst>
        </c:ser>
        <c:ser>
          <c:idx val="8"/>
          <c:order val="8"/>
          <c:tx>
            <c:strRef>
              <c:f>Analgesicos!$K$2</c:f>
              <c:strCache>
                <c:ptCount val="1"/>
                <c:pt idx="0">
                  <c:v>CANAL 3</c:v>
                </c:pt>
              </c:strCache>
            </c:strRef>
          </c:tx>
          <c:spPr>
            <a:solidFill>
              <a:schemeClr val="accent3">
                <a:lumMod val="6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bg1"/>
                    </a:solidFill>
                    <a:latin typeface="+mn-lt"/>
                    <a:ea typeface="+mn-ea"/>
                    <a:cs typeface="+mn-cs"/>
                  </a:defRPr>
                </a:pPr>
                <a:endParaRPr lang="es-HN"/>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Analgesicos!$B$3:$B$18</c:f>
              <c:strCache>
                <c:ptCount val="16"/>
                <c:pt idx="0">
                  <c:v>VITAFLENACO</c:v>
                </c:pt>
                <c:pt idx="1">
                  <c:v>X RAY DOL</c:v>
                </c:pt>
                <c:pt idx="2">
                  <c:v>DELOR</c:v>
                </c:pt>
                <c:pt idx="3">
                  <c:v>DOLO NEUROBION</c:v>
                </c:pt>
                <c:pt idx="4">
                  <c:v>DOLODOL</c:v>
                </c:pt>
                <c:pt idx="5">
                  <c:v>IBOPRODOL</c:v>
                </c:pt>
                <c:pt idx="6">
                  <c:v>PANADOL</c:v>
                </c:pt>
                <c:pt idx="7">
                  <c:v>BAYER</c:v>
                </c:pt>
                <c:pt idx="8">
                  <c:v>DORIVAL</c:v>
                </c:pt>
                <c:pt idx="9">
                  <c:v>ALIVIOL</c:v>
                </c:pt>
                <c:pt idx="10">
                  <c:v>ALEVE</c:v>
                </c:pt>
                <c:pt idx="11">
                  <c:v>ARTRIBION</c:v>
                </c:pt>
                <c:pt idx="12">
                  <c:v>DOLO FLEX</c:v>
                </c:pt>
                <c:pt idx="13">
                  <c:v>DOLOMIL</c:v>
                </c:pt>
                <c:pt idx="14">
                  <c:v>DOLOFIN</c:v>
                </c:pt>
                <c:pt idx="15">
                  <c:v>QUALIFEM</c:v>
                </c:pt>
              </c:strCache>
            </c:strRef>
          </c:cat>
          <c:val>
            <c:numRef>
              <c:f>Analgesicos!$K$3:$K$18</c:f>
              <c:numCache>
                <c:formatCode>0%</c:formatCode>
                <c:ptCount val="16"/>
                <c:pt idx="0">
                  <c:v>0.25883465253340587</c:v>
                </c:pt>
                <c:pt idx="1">
                  <c:v>0.18151750355263579</c:v>
                </c:pt>
                <c:pt idx="4">
                  <c:v>2.4908759965551915E-2</c:v>
                </c:pt>
                <c:pt idx="5">
                  <c:v>0.68800750481764528</c:v>
                </c:pt>
                <c:pt idx="7">
                  <c:v>8.6305015790045667E-2</c:v>
                </c:pt>
                <c:pt idx="8">
                  <c:v>0.22446973243993412</c:v>
                </c:pt>
                <c:pt idx="9">
                  <c:v>0.14527090656242167</c:v>
                </c:pt>
                <c:pt idx="10">
                  <c:v>0.51626093106717275</c:v>
                </c:pt>
                <c:pt idx="11">
                  <c:v>0.18351166642988626</c:v>
                </c:pt>
                <c:pt idx="13">
                  <c:v>1</c:v>
                </c:pt>
              </c:numCache>
            </c:numRef>
          </c:val>
          <c:extLst>
            <c:ext xmlns:c16="http://schemas.microsoft.com/office/drawing/2014/chart" uri="{C3380CC4-5D6E-409C-BE32-E72D297353CC}">
              <c16:uniqueId val="{00000008-3012-8A44-BA68-4F5F5D2E3366}"/>
            </c:ext>
          </c:extLst>
        </c:ser>
        <c:ser>
          <c:idx val="9"/>
          <c:order val="9"/>
          <c:tx>
            <c:strRef>
              <c:f>Analgesicos!$L$2</c:f>
              <c:strCache>
                <c:ptCount val="1"/>
                <c:pt idx="0">
                  <c:v>VTV</c:v>
                </c:pt>
              </c:strCache>
            </c:strRef>
          </c:tx>
          <c:spPr>
            <a:solidFill>
              <a:schemeClr val="accent4">
                <a:lumMod val="6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bg1"/>
                    </a:solidFill>
                    <a:latin typeface="+mn-lt"/>
                    <a:ea typeface="+mn-ea"/>
                    <a:cs typeface="+mn-cs"/>
                  </a:defRPr>
                </a:pPr>
                <a:endParaRPr lang="es-HN"/>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Analgesicos!$B$3:$B$18</c:f>
              <c:strCache>
                <c:ptCount val="16"/>
                <c:pt idx="0">
                  <c:v>VITAFLENACO</c:v>
                </c:pt>
                <c:pt idx="1">
                  <c:v>X RAY DOL</c:v>
                </c:pt>
                <c:pt idx="2">
                  <c:v>DELOR</c:v>
                </c:pt>
                <c:pt idx="3">
                  <c:v>DOLO NEUROBION</c:v>
                </c:pt>
                <c:pt idx="4">
                  <c:v>DOLODOL</c:v>
                </c:pt>
                <c:pt idx="5">
                  <c:v>IBOPRODOL</c:v>
                </c:pt>
                <c:pt idx="6">
                  <c:v>PANADOL</c:v>
                </c:pt>
                <c:pt idx="7">
                  <c:v>BAYER</c:v>
                </c:pt>
                <c:pt idx="8">
                  <c:v>DORIVAL</c:v>
                </c:pt>
                <c:pt idx="9">
                  <c:v>ALIVIOL</c:v>
                </c:pt>
                <c:pt idx="10">
                  <c:v>ALEVE</c:v>
                </c:pt>
                <c:pt idx="11">
                  <c:v>ARTRIBION</c:v>
                </c:pt>
                <c:pt idx="12">
                  <c:v>DOLO FLEX</c:v>
                </c:pt>
                <c:pt idx="13">
                  <c:v>DOLOMIL</c:v>
                </c:pt>
                <c:pt idx="14">
                  <c:v>DOLOFIN</c:v>
                </c:pt>
                <c:pt idx="15">
                  <c:v>QUALIFEM</c:v>
                </c:pt>
              </c:strCache>
            </c:strRef>
          </c:cat>
          <c:val>
            <c:numRef>
              <c:f>Analgesicos!$L$3:$L$18</c:f>
              <c:numCache>
                <c:formatCode>0%</c:formatCode>
                <c:ptCount val="16"/>
                <c:pt idx="2">
                  <c:v>0.76243432766139385</c:v>
                </c:pt>
                <c:pt idx="3">
                  <c:v>0.27852552510694767</c:v>
                </c:pt>
                <c:pt idx="6">
                  <c:v>0.19513079711649378</c:v>
                </c:pt>
              </c:numCache>
            </c:numRef>
          </c:val>
          <c:extLst>
            <c:ext xmlns:c16="http://schemas.microsoft.com/office/drawing/2014/chart" uri="{C3380CC4-5D6E-409C-BE32-E72D297353CC}">
              <c16:uniqueId val="{00000009-3012-8A44-BA68-4F5F5D2E3366}"/>
            </c:ext>
          </c:extLst>
        </c:ser>
        <c:dLbls>
          <c:showLegendKey val="0"/>
          <c:showVal val="0"/>
          <c:showCatName val="0"/>
          <c:showSerName val="0"/>
          <c:showPercent val="0"/>
          <c:showBubbleSize val="0"/>
        </c:dLbls>
        <c:gapWidth val="150"/>
        <c:overlap val="100"/>
        <c:axId val="202032735"/>
        <c:axId val="201986831"/>
      </c:barChart>
      <c:catAx>
        <c:axId val="202032735"/>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800" b="0" i="0" u="none" strike="noStrike" kern="1200" baseline="0">
                <a:solidFill>
                  <a:schemeClr val="tx1">
                    <a:lumMod val="65000"/>
                    <a:lumOff val="35000"/>
                  </a:schemeClr>
                </a:solidFill>
                <a:latin typeface="+mn-lt"/>
                <a:ea typeface="+mn-ea"/>
                <a:cs typeface="+mn-cs"/>
              </a:defRPr>
            </a:pPr>
            <a:endParaRPr lang="es-HN"/>
          </a:p>
        </c:txPr>
        <c:crossAx val="201986831"/>
        <c:crosses val="autoZero"/>
        <c:auto val="1"/>
        <c:lblAlgn val="ctr"/>
        <c:lblOffset val="100"/>
        <c:noMultiLvlLbl val="0"/>
      </c:catAx>
      <c:valAx>
        <c:axId val="201986831"/>
        <c:scaling>
          <c:orientation val="minMax"/>
        </c:scaling>
        <c:delete val="0"/>
        <c:axPos val="l"/>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HN"/>
          </a:p>
        </c:txPr>
        <c:crossAx val="202032735"/>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HN"/>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s-HN"/>
    </a:p>
  </c:txPr>
  <c:externalData r:id="rId3">
    <c:autoUpdate val="0"/>
  </c:externalData>
</c:chartSpace>
</file>

<file path=ppt/charts/chart3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s-EC" sz="1800" b="0" i="0" baseline="0">
                <a:effectLst/>
              </a:rPr>
              <a:t>Compra por franja</a:t>
            </a:r>
            <a:endParaRPr lang="es-HN">
              <a:effectLst/>
            </a:endParaRP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s-HN"/>
        </a:p>
      </c:txPr>
    </c:title>
    <c:autoTitleDeleted val="0"/>
    <c:plotArea>
      <c:layout/>
      <c:barChart>
        <c:barDir val="col"/>
        <c:grouping val="stacked"/>
        <c:varyColors val="0"/>
        <c:ser>
          <c:idx val="0"/>
          <c:order val="0"/>
          <c:tx>
            <c:strRef>
              <c:f>Analgesicos!$C$22</c:f>
              <c:strCache>
                <c:ptCount val="1"/>
                <c:pt idx="0">
                  <c:v>Day</c:v>
                </c:pt>
              </c:strCache>
            </c:strRef>
          </c:tx>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bg1"/>
                    </a:solidFill>
                    <a:latin typeface="+mn-lt"/>
                    <a:ea typeface="+mn-ea"/>
                    <a:cs typeface="+mn-cs"/>
                  </a:defRPr>
                </a:pPr>
                <a:endParaRPr lang="es-HN"/>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Analgesicos!$B$23:$B$38</c:f>
              <c:strCache>
                <c:ptCount val="16"/>
                <c:pt idx="0">
                  <c:v>VITAFLENACO</c:v>
                </c:pt>
                <c:pt idx="1">
                  <c:v>X RAY DOL</c:v>
                </c:pt>
                <c:pt idx="2">
                  <c:v>DELOR</c:v>
                </c:pt>
                <c:pt idx="3">
                  <c:v>DOLO NEUROBION</c:v>
                </c:pt>
                <c:pt idx="4">
                  <c:v>DOLODOL</c:v>
                </c:pt>
                <c:pt idx="5">
                  <c:v>IBOPRODOL</c:v>
                </c:pt>
                <c:pt idx="6">
                  <c:v>PANADOL</c:v>
                </c:pt>
                <c:pt idx="7">
                  <c:v>BAYER</c:v>
                </c:pt>
                <c:pt idx="8">
                  <c:v>DORIVAL</c:v>
                </c:pt>
                <c:pt idx="9">
                  <c:v>ALIVIOL</c:v>
                </c:pt>
                <c:pt idx="10">
                  <c:v>ALEVE</c:v>
                </c:pt>
                <c:pt idx="11">
                  <c:v>ARTRIBION</c:v>
                </c:pt>
                <c:pt idx="12">
                  <c:v>DOLO FLEX</c:v>
                </c:pt>
                <c:pt idx="13">
                  <c:v>DOLOMIL</c:v>
                </c:pt>
                <c:pt idx="14">
                  <c:v>DOLOFIN</c:v>
                </c:pt>
                <c:pt idx="15">
                  <c:v>QUALIFEM</c:v>
                </c:pt>
              </c:strCache>
            </c:strRef>
          </c:cat>
          <c:val>
            <c:numRef>
              <c:f>Analgesicos!$C$23:$C$38</c:f>
              <c:numCache>
                <c:formatCode>0%</c:formatCode>
                <c:ptCount val="16"/>
                <c:pt idx="0">
                  <c:v>0.23000367754174214</c:v>
                </c:pt>
                <c:pt idx="1">
                  <c:v>0.14704683634361507</c:v>
                </c:pt>
                <c:pt idx="2">
                  <c:v>0.44217842725972328</c:v>
                </c:pt>
                <c:pt idx="3">
                  <c:v>0.15491584881087841</c:v>
                </c:pt>
                <c:pt idx="4">
                  <c:v>0.25487183897640642</c:v>
                </c:pt>
                <c:pt idx="5">
                  <c:v>0.20803619828088835</c:v>
                </c:pt>
                <c:pt idx="6">
                  <c:v>0.3743152197872433</c:v>
                </c:pt>
                <c:pt idx="7">
                  <c:v>0.19375819099422864</c:v>
                </c:pt>
                <c:pt idx="8">
                  <c:v>0.49407415001695981</c:v>
                </c:pt>
                <c:pt idx="9">
                  <c:v>0.15833767956121925</c:v>
                </c:pt>
                <c:pt idx="10">
                  <c:v>0.19927208696791485</c:v>
                </c:pt>
                <c:pt idx="11">
                  <c:v>0.14121823432691386</c:v>
                </c:pt>
                <c:pt idx="14">
                  <c:v>0.7999999999999996</c:v>
                </c:pt>
              </c:numCache>
            </c:numRef>
          </c:val>
          <c:extLst>
            <c:ext xmlns:c16="http://schemas.microsoft.com/office/drawing/2014/chart" uri="{C3380CC4-5D6E-409C-BE32-E72D297353CC}">
              <c16:uniqueId val="{00000000-C8F8-4B49-BBEF-F7F9052E4C3C}"/>
            </c:ext>
          </c:extLst>
        </c:ser>
        <c:ser>
          <c:idx val="1"/>
          <c:order val="1"/>
          <c:tx>
            <c:strRef>
              <c:f>Analgesicos!$D$22</c:f>
              <c:strCache>
                <c:ptCount val="1"/>
                <c:pt idx="0">
                  <c:v>Early</c:v>
                </c:pt>
              </c:strCache>
            </c:strRef>
          </c:tx>
          <c:spPr>
            <a:solidFill>
              <a:schemeClr val="accent2"/>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bg1"/>
                    </a:solidFill>
                    <a:latin typeface="+mn-lt"/>
                    <a:ea typeface="+mn-ea"/>
                    <a:cs typeface="+mn-cs"/>
                  </a:defRPr>
                </a:pPr>
                <a:endParaRPr lang="es-HN"/>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Analgesicos!$B$23:$B$38</c:f>
              <c:strCache>
                <c:ptCount val="16"/>
                <c:pt idx="0">
                  <c:v>VITAFLENACO</c:v>
                </c:pt>
                <c:pt idx="1">
                  <c:v>X RAY DOL</c:v>
                </c:pt>
                <c:pt idx="2">
                  <c:v>DELOR</c:v>
                </c:pt>
                <c:pt idx="3">
                  <c:v>DOLO NEUROBION</c:v>
                </c:pt>
                <c:pt idx="4">
                  <c:v>DOLODOL</c:v>
                </c:pt>
                <c:pt idx="5">
                  <c:v>IBOPRODOL</c:v>
                </c:pt>
                <c:pt idx="6">
                  <c:v>PANADOL</c:v>
                </c:pt>
                <c:pt idx="7">
                  <c:v>BAYER</c:v>
                </c:pt>
                <c:pt idx="8">
                  <c:v>DORIVAL</c:v>
                </c:pt>
                <c:pt idx="9">
                  <c:v>ALIVIOL</c:v>
                </c:pt>
                <c:pt idx="10">
                  <c:v>ALEVE</c:v>
                </c:pt>
                <c:pt idx="11">
                  <c:v>ARTRIBION</c:v>
                </c:pt>
                <c:pt idx="12">
                  <c:v>DOLO FLEX</c:v>
                </c:pt>
                <c:pt idx="13">
                  <c:v>DOLOMIL</c:v>
                </c:pt>
                <c:pt idx="14">
                  <c:v>DOLOFIN</c:v>
                </c:pt>
                <c:pt idx="15">
                  <c:v>QUALIFEM</c:v>
                </c:pt>
              </c:strCache>
            </c:strRef>
          </c:cat>
          <c:val>
            <c:numRef>
              <c:f>Analgesicos!$D$23:$D$38</c:f>
              <c:numCache>
                <c:formatCode>0%</c:formatCode>
                <c:ptCount val="16"/>
                <c:pt idx="0">
                  <c:v>0.29497004865034376</c:v>
                </c:pt>
                <c:pt idx="1">
                  <c:v>0.10969005825264756</c:v>
                </c:pt>
                <c:pt idx="2">
                  <c:v>0.15902058310219697</c:v>
                </c:pt>
                <c:pt idx="3">
                  <c:v>0.23209615605314601</c:v>
                </c:pt>
                <c:pt idx="4">
                  <c:v>0.19161232523713018</c:v>
                </c:pt>
                <c:pt idx="5">
                  <c:v>0.22317016220131014</c:v>
                </c:pt>
                <c:pt idx="6">
                  <c:v>0.14279146903015899</c:v>
                </c:pt>
                <c:pt idx="7">
                  <c:v>0.32906118362284315</c:v>
                </c:pt>
                <c:pt idx="8">
                  <c:v>0.17710050565450169</c:v>
                </c:pt>
                <c:pt idx="9">
                  <c:v>0.31389983870377552</c:v>
                </c:pt>
                <c:pt idx="10">
                  <c:v>0.21948081530197852</c:v>
                </c:pt>
                <c:pt idx="11">
                  <c:v>0.29250477462916824</c:v>
                </c:pt>
                <c:pt idx="13">
                  <c:v>1</c:v>
                </c:pt>
                <c:pt idx="14">
                  <c:v>0.20000000000000026</c:v>
                </c:pt>
              </c:numCache>
            </c:numRef>
          </c:val>
          <c:extLst>
            <c:ext xmlns:c16="http://schemas.microsoft.com/office/drawing/2014/chart" uri="{C3380CC4-5D6E-409C-BE32-E72D297353CC}">
              <c16:uniqueId val="{00000001-C8F8-4B49-BBEF-F7F9052E4C3C}"/>
            </c:ext>
          </c:extLst>
        </c:ser>
        <c:ser>
          <c:idx val="2"/>
          <c:order val="2"/>
          <c:tx>
            <c:strRef>
              <c:f>Analgesicos!$E$22</c:f>
              <c:strCache>
                <c:ptCount val="1"/>
                <c:pt idx="0">
                  <c:v>Late</c:v>
                </c:pt>
              </c:strCache>
            </c:strRef>
          </c:tx>
          <c:spPr>
            <a:solidFill>
              <a:schemeClr val="accent3"/>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bg1"/>
                    </a:solidFill>
                    <a:latin typeface="+mn-lt"/>
                    <a:ea typeface="+mn-ea"/>
                    <a:cs typeface="+mn-cs"/>
                  </a:defRPr>
                </a:pPr>
                <a:endParaRPr lang="es-HN"/>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Analgesicos!$B$23:$B$38</c:f>
              <c:strCache>
                <c:ptCount val="16"/>
                <c:pt idx="0">
                  <c:v>VITAFLENACO</c:v>
                </c:pt>
                <c:pt idx="1">
                  <c:v>X RAY DOL</c:v>
                </c:pt>
                <c:pt idx="2">
                  <c:v>DELOR</c:v>
                </c:pt>
                <c:pt idx="3">
                  <c:v>DOLO NEUROBION</c:v>
                </c:pt>
                <c:pt idx="4">
                  <c:v>DOLODOL</c:v>
                </c:pt>
                <c:pt idx="5">
                  <c:v>IBOPRODOL</c:v>
                </c:pt>
                <c:pt idx="6">
                  <c:v>PANADOL</c:v>
                </c:pt>
                <c:pt idx="7">
                  <c:v>BAYER</c:v>
                </c:pt>
                <c:pt idx="8">
                  <c:v>DORIVAL</c:v>
                </c:pt>
                <c:pt idx="9">
                  <c:v>ALIVIOL</c:v>
                </c:pt>
                <c:pt idx="10">
                  <c:v>ALEVE</c:v>
                </c:pt>
                <c:pt idx="11">
                  <c:v>ARTRIBION</c:v>
                </c:pt>
                <c:pt idx="12">
                  <c:v>DOLO FLEX</c:v>
                </c:pt>
                <c:pt idx="13">
                  <c:v>DOLOMIL</c:v>
                </c:pt>
                <c:pt idx="14">
                  <c:v>DOLOFIN</c:v>
                </c:pt>
                <c:pt idx="15">
                  <c:v>QUALIFEM</c:v>
                </c:pt>
              </c:strCache>
            </c:strRef>
          </c:cat>
          <c:val>
            <c:numRef>
              <c:f>Analgesicos!$E$23:$E$38</c:f>
              <c:numCache>
                <c:formatCode>0%</c:formatCode>
                <c:ptCount val="16"/>
                <c:pt idx="4">
                  <c:v>1.8428065137680218E-2</c:v>
                </c:pt>
              </c:numCache>
            </c:numRef>
          </c:val>
          <c:extLst>
            <c:ext xmlns:c16="http://schemas.microsoft.com/office/drawing/2014/chart" uri="{C3380CC4-5D6E-409C-BE32-E72D297353CC}">
              <c16:uniqueId val="{00000002-C8F8-4B49-BBEF-F7F9052E4C3C}"/>
            </c:ext>
          </c:extLst>
        </c:ser>
        <c:ser>
          <c:idx val="3"/>
          <c:order val="3"/>
          <c:tx>
            <c:strRef>
              <c:f>Analgesicos!$F$22</c:f>
              <c:strCache>
                <c:ptCount val="1"/>
                <c:pt idx="0">
                  <c:v>Prime</c:v>
                </c:pt>
              </c:strCache>
            </c:strRef>
          </c:tx>
          <c:spPr>
            <a:solidFill>
              <a:schemeClr val="accent4"/>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bg1"/>
                    </a:solidFill>
                    <a:latin typeface="+mn-lt"/>
                    <a:ea typeface="+mn-ea"/>
                    <a:cs typeface="+mn-cs"/>
                  </a:defRPr>
                </a:pPr>
                <a:endParaRPr lang="es-HN"/>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Analgesicos!$B$23:$B$38</c:f>
              <c:strCache>
                <c:ptCount val="16"/>
                <c:pt idx="0">
                  <c:v>VITAFLENACO</c:v>
                </c:pt>
                <c:pt idx="1">
                  <c:v>X RAY DOL</c:v>
                </c:pt>
                <c:pt idx="2">
                  <c:v>DELOR</c:v>
                </c:pt>
                <c:pt idx="3">
                  <c:v>DOLO NEUROBION</c:v>
                </c:pt>
                <c:pt idx="4">
                  <c:v>DOLODOL</c:v>
                </c:pt>
                <c:pt idx="5">
                  <c:v>IBOPRODOL</c:v>
                </c:pt>
                <c:pt idx="6">
                  <c:v>PANADOL</c:v>
                </c:pt>
                <c:pt idx="7">
                  <c:v>BAYER</c:v>
                </c:pt>
                <c:pt idx="8">
                  <c:v>DORIVAL</c:v>
                </c:pt>
                <c:pt idx="9">
                  <c:v>ALIVIOL</c:v>
                </c:pt>
                <c:pt idx="10">
                  <c:v>ALEVE</c:v>
                </c:pt>
                <c:pt idx="11">
                  <c:v>ARTRIBION</c:v>
                </c:pt>
                <c:pt idx="12">
                  <c:v>DOLO FLEX</c:v>
                </c:pt>
                <c:pt idx="13">
                  <c:v>DOLOMIL</c:v>
                </c:pt>
                <c:pt idx="14">
                  <c:v>DOLOFIN</c:v>
                </c:pt>
                <c:pt idx="15">
                  <c:v>QUALIFEM</c:v>
                </c:pt>
              </c:strCache>
            </c:strRef>
          </c:cat>
          <c:val>
            <c:numRef>
              <c:f>Analgesicos!$F$23:$F$38</c:f>
              <c:numCache>
                <c:formatCode>0%</c:formatCode>
                <c:ptCount val="16"/>
                <c:pt idx="0">
                  <c:v>0.47416600914207313</c:v>
                </c:pt>
                <c:pt idx="1">
                  <c:v>0.74073703839836524</c:v>
                </c:pt>
                <c:pt idx="2">
                  <c:v>0.39880098963807975</c:v>
                </c:pt>
                <c:pt idx="3">
                  <c:v>0.61232401544213544</c:v>
                </c:pt>
                <c:pt idx="4">
                  <c:v>0.5350877706487831</c:v>
                </c:pt>
                <c:pt idx="5">
                  <c:v>0.5687936395178016</c:v>
                </c:pt>
                <c:pt idx="6">
                  <c:v>0.48289331118259782</c:v>
                </c:pt>
                <c:pt idx="7">
                  <c:v>0.47712051673697414</c:v>
                </c:pt>
                <c:pt idx="8">
                  <c:v>0.32875366005640383</c:v>
                </c:pt>
                <c:pt idx="9">
                  <c:v>0.52776248173500528</c:v>
                </c:pt>
                <c:pt idx="10">
                  <c:v>0.57812707293577514</c:v>
                </c:pt>
                <c:pt idx="11">
                  <c:v>0.56627699104391793</c:v>
                </c:pt>
                <c:pt idx="12">
                  <c:v>1</c:v>
                </c:pt>
                <c:pt idx="15">
                  <c:v>1</c:v>
                </c:pt>
              </c:numCache>
            </c:numRef>
          </c:val>
          <c:extLst>
            <c:ext xmlns:c16="http://schemas.microsoft.com/office/drawing/2014/chart" uri="{C3380CC4-5D6E-409C-BE32-E72D297353CC}">
              <c16:uniqueId val="{00000003-C8F8-4B49-BBEF-F7F9052E4C3C}"/>
            </c:ext>
          </c:extLst>
        </c:ser>
        <c:dLbls>
          <c:showLegendKey val="0"/>
          <c:showVal val="0"/>
          <c:showCatName val="0"/>
          <c:showSerName val="0"/>
          <c:showPercent val="0"/>
          <c:showBubbleSize val="0"/>
        </c:dLbls>
        <c:gapWidth val="150"/>
        <c:overlap val="100"/>
        <c:axId val="232056511"/>
        <c:axId val="232058159"/>
      </c:barChart>
      <c:catAx>
        <c:axId val="232056511"/>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HN"/>
          </a:p>
        </c:txPr>
        <c:crossAx val="232058159"/>
        <c:crosses val="autoZero"/>
        <c:auto val="1"/>
        <c:lblAlgn val="ctr"/>
        <c:lblOffset val="100"/>
        <c:noMultiLvlLbl val="0"/>
      </c:catAx>
      <c:valAx>
        <c:axId val="232058159"/>
        <c:scaling>
          <c:orientation val="minMax"/>
        </c:scaling>
        <c:delete val="0"/>
        <c:axPos val="l"/>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HN"/>
          </a:p>
        </c:txPr>
        <c:crossAx val="232056511"/>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HN"/>
        </a:p>
      </c:txPr>
    </c:legend>
    <c:plotVisOnly val="1"/>
    <c:dispBlanksAs val="gap"/>
    <c:showDLblsOverMax val="0"/>
  </c:chart>
  <c:spPr>
    <a:noFill/>
    <a:ln>
      <a:noFill/>
    </a:ln>
    <a:effectLst/>
  </c:spPr>
  <c:txPr>
    <a:bodyPr/>
    <a:lstStyle/>
    <a:p>
      <a:pPr>
        <a:defRPr/>
      </a:pPr>
      <a:endParaRPr lang="es-HN"/>
    </a:p>
  </c:txPr>
  <c:externalData r:id="rId3">
    <c:autoUpdate val="0"/>
  </c:externalData>
</c:chartSpace>
</file>

<file path=ppt/charts/chart3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s-EC" sz="1800" b="0" i="0" baseline="0">
                <a:effectLst/>
              </a:rPr>
              <a:t>Share de Compra por canal</a:t>
            </a:r>
            <a:endParaRPr lang="es-HN">
              <a:effectLst/>
            </a:endParaRP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s-HN"/>
        </a:p>
      </c:txPr>
    </c:title>
    <c:autoTitleDeleted val="0"/>
    <c:plotArea>
      <c:layout/>
      <c:barChart>
        <c:barDir val="col"/>
        <c:grouping val="percentStacked"/>
        <c:varyColors val="0"/>
        <c:ser>
          <c:idx val="0"/>
          <c:order val="0"/>
          <c:tx>
            <c:strRef>
              <c:f>Desodorantes!$C$2</c:f>
              <c:strCache>
                <c:ptCount val="1"/>
                <c:pt idx="0">
                  <c:v>AZTECA HONDURAS</c:v>
                </c:pt>
              </c:strCache>
            </c:strRef>
          </c:tx>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s-HN"/>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Desodorantes!$B$3:$B$4</c:f>
              <c:strCache>
                <c:ptCount val="2"/>
                <c:pt idx="0">
                  <c:v>DOVE</c:v>
                </c:pt>
                <c:pt idx="1">
                  <c:v>REXONA</c:v>
                </c:pt>
              </c:strCache>
            </c:strRef>
          </c:cat>
          <c:val>
            <c:numRef>
              <c:f>Desodorantes!$C$3:$C$4</c:f>
              <c:numCache>
                <c:formatCode>0%</c:formatCode>
                <c:ptCount val="2"/>
                <c:pt idx="0">
                  <c:v>7.3565169276234771E-2</c:v>
                </c:pt>
              </c:numCache>
            </c:numRef>
          </c:val>
          <c:extLst>
            <c:ext xmlns:c16="http://schemas.microsoft.com/office/drawing/2014/chart" uri="{C3380CC4-5D6E-409C-BE32-E72D297353CC}">
              <c16:uniqueId val="{00000000-6660-394A-A493-DC7E23C69A8E}"/>
            </c:ext>
          </c:extLst>
        </c:ser>
        <c:ser>
          <c:idx val="1"/>
          <c:order val="1"/>
          <c:tx>
            <c:strRef>
              <c:f>Desodorantes!$D$2</c:f>
              <c:strCache>
                <c:ptCount val="1"/>
                <c:pt idx="0">
                  <c:v>CANAL 11</c:v>
                </c:pt>
              </c:strCache>
            </c:strRef>
          </c:tx>
          <c:spPr>
            <a:solidFill>
              <a:schemeClr val="accent2"/>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bg1"/>
                    </a:solidFill>
                    <a:latin typeface="+mn-lt"/>
                    <a:ea typeface="+mn-ea"/>
                    <a:cs typeface="+mn-cs"/>
                  </a:defRPr>
                </a:pPr>
                <a:endParaRPr lang="es-HN"/>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Desodorantes!$B$3:$B$4</c:f>
              <c:strCache>
                <c:ptCount val="2"/>
                <c:pt idx="0">
                  <c:v>DOVE</c:v>
                </c:pt>
                <c:pt idx="1">
                  <c:v>REXONA</c:v>
                </c:pt>
              </c:strCache>
            </c:strRef>
          </c:cat>
          <c:val>
            <c:numRef>
              <c:f>Desodorantes!$D$3:$D$4</c:f>
              <c:numCache>
                <c:formatCode>0%</c:formatCode>
                <c:ptCount val="2"/>
                <c:pt idx="0">
                  <c:v>0.59034029934088506</c:v>
                </c:pt>
                <c:pt idx="1">
                  <c:v>0.83214052097350566</c:v>
                </c:pt>
              </c:numCache>
            </c:numRef>
          </c:val>
          <c:extLst>
            <c:ext xmlns:c16="http://schemas.microsoft.com/office/drawing/2014/chart" uri="{C3380CC4-5D6E-409C-BE32-E72D297353CC}">
              <c16:uniqueId val="{00000001-6660-394A-A493-DC7E23C69A8E}"/>
            </c:ext>
          </c:extLst>
        </c:ser>
        <c:ser>
          <c:idx val="2"/>
          <c:order val="2"/>
          <c:tx>
            <c:strRef>
              <c:f>Desodorantes!$E$2</c:f>
              <c:strCache>
                <c:ptCount val="1"/>
                <c:pt idx="0">
                  <c:v>CANAL 5</c:v>
                </c:pt>
              </c:strCache>
            </c:strRef>
          </c:tx>
          <c:spPr>
            <a:solidFill>
              <a:schemeClr val="accent3"/>
            </a:solidFill>
            <a:ln>
              <a:noFill/>
            </a:ln>
            <a:effectLst/>
          </c:spPr>
          <c:invertIfNegative val="0"/>
          <c:dLbls>
            <c:dLbl>
              <c:idx val="0"/>
              <c:layout>
                <c:manualLayout>
                  <c:x val="4.395221189877177E-2"/>
                  <c:y val="-4.4279938468318979E-3"/>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7-6660-394A-A493-DC7E23C69A8E}"/>
                </c:ext>
              </c:extLst>
            </c:dLbl>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bg1"/>
                    </a:solidFill>
                    <a:latin typeface="+mn-lt"/>
                    <a:ea typeface="+mn-ea"/>
                    <a:cs typeface="+mn-cs"/>
                  </a:defRPr>
                </a:pPr>
                <a:endParaRPr lang="es-HN"/>
              </a:p>
            </c:txPr>
            <c:showLegendKey val="0"/>
            <c:showVal val="0"/>
            <c:showCatName val="0"/>
            <c:showSerName val="0"/>
            <c:showPercent val="0"/>
            <c:showBubbleSize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Desodorantes!$B$3:$B$4</c:f>
              <c:strCache>
                <c:ptCount val="2"/>
                <c:pt idx="0">
                  <c:v>DOVE</c:v>
                </c:pt>
                <c:pt idx="1">
                  <c:v>REXONA</c:v>
                </c:pt>
              </c:strCache>
            </c:strRef>
          </c:cat>
          <c:val>
            <c:numRef>
              <c:f>Desodorantes!$E$3:$E$4</c:f>
              <c:numCache>
                <c:formatCode>0%</c:formatCode>
                <c:ptCount val="2"/>
                <c:pt idx="0">
                  <c:v>3.1033785114381224E-2</c:v>
                </c:pt>
              </c:numCache>
            </c:numRef>
          </c:val>
          <c:extLst>
            <c:ext xmlns:c16="http://schemas.microsoft.com/office/drawing/2014/chart" uri="{C3380CC4-5D6E-409C-BE32-E72D297353CC}">
              <c16:uniqueId val="{00000002-6660-394A-A493-DC7E23C69A8E}"/>
            </c:ext>
          </c:extLst>
        </c:ser>
        <c:ser>
          <c:idx val="3"/>
          <c:order val="3"/>
          <c:tx>
            <c:strRef>
              <c:f>Desodorantes!$F$2</c:f>
              <c:strCache>
                <c:ptCount val="1"/>
                <c:pt idx="0">
                  <c:v>CANAL 7</c:v>
                </c:pt>
              </c:strCache>
            </c:strRef>
          </c:tx>
          <c:spPr>
            <a:solidFill>
              <a:schemeClr val="accent4"/>
            </a:solidFill>
            <a:ln>
              <a:noFill/>
            </a:ln>
            <a:effectLst/>
          </c:spPr>
          <c:invertIfNegative val="0"/>
          <c:dLbls>
            <c:dLbl>
              <c:idx val="0"/>
              <c:layout>
                <c:manualLayout>
                  <c:x val="-4.6045174370141898E-2"/>
                  <c:y val="-4.427993846831858E-3"/>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6-6660-394A-A493-DC7E23C69A8E}"/>
                </c:ext>
              </c:extLst>
            </c:dLbl>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bg1"/>
                    </a:solidFill>
                    <a:latin typeface="+mn-lt"/>
                    <a:ea typeface="+mn-ea"/>
                    <a:cs typeface="+mn-cs"/>
                  </a:defRPr>
                </a:pPr>
                <a:endParaRPr lang="es-HN"/>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Desodorantes!$B$3:$B$4</c:f>
              <c:strCache>
                <c:ptCount val="2"/>
                <c:pt idx="0">
                  <c:v>DOVE</c:v>
                </c:pt>
                <c:pt idx="1">
                  <c:v>REXONA</c:v>
                </c:pt>
              </c:strCache>
            </c:strRef>
          </c:cat>
          <c:val>
            <c:numRef>
              <c:f>Desodorantes!$F$3:$F$4</c:f>
              <c:numCache>
                <c:formatCode>0%</c:formatCode>
                <c:ptCount val="2"/>
                <c:pt idx="0">
                  <c:v>2.3563497894085114E-2</c:v>
                </c:pt>
              </c:numCache>
            </c:numRef>
          </c:val>
          <c:extLst>
            <c:ext xmlns:c16="http://schemas.microsoft.com/office/drawing/2014/chart" uri="{C3380CC4-5D6E-409C-BE32-E72D297353CC}">
              <c16:uniqueId val="{00000003-6660-394A-A493-DC7E23C69A8E}"/>
            </c:ext>
          </c:extLst>
        </c:ser>
        <c:ser>
          <c:idx val="4"/>
          <c:order val="4"/>
          <c:tx>
            <c:strRef>
              <c:f>Desodorantes!$G$2</c:f>
              <c:strCache>
                <c:ptCount val="1"/>
                <c:pt idx="0">
                  <c:v>CANAL 3</c:v>
                </c:pt>
              </c:strCache>
            </c:strRef>
          </c:tx>
          <c:spPr>
            <a:solidFill>
              <a:schemeClr val="accent5"/>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bg1"/>
                    </a:solidFill>
                    <a:latin typeface="+mn-lt"/>
                    <a:ea typeface="+mn-ea"/>
                    <a:cs typeface="+mn-cs"/>
                  </a:defRPr>
                </a:pPr>
                <a:endParaRPr lang="es-HN"/>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Desodorantes!$B$3:$B$4</c:f>
              <c:strCache>
                <c:ptCount val="2"/>
                <c:pt idx="0">
                  <c:v>DOVE</c:v>
                </c:pt>
                <c:pt idx="1">
                  <c:v>REXONA</c:v>
                </c:pt>
              </c:strCache>
            </c:strRef>
          </c:cat>
          <c:val>
            <c:numRef>
              <c:f>Desodorantes!$G$3:$G$4</c:f>
              <c:numCache>
                <c:formatCode>0%</c:formatCode>
                <c:ptCount val="2"/>
                <c:pt idx="0">
                  <c:v>1.2418763409720051E-2</c:v>
                </c:pt>
                <c:pt idx="1">
                  <c:v>4.6514468447736004E-2</c:v>
                </c:pt>
              </c:numCache>
            </c:numRef>
          </c:val>
          <c:extLst>
            <c:ext xmlns:c16="http://schemas.microsoft.com/office/drawing/2014/chart" uri="{C3380CC4-5D6E-409C-BE32-E72D297353CC}">
              <c16:uniqueId val="{00000004-6660-394A-A493-DC7E23C69A8E}"/>
            </c:ext>
          </c:extLst>
        </c:ser>
        <c:ser>
          <c:idx val="5"/>
          <c:order val="5"/>
          <c:tx>
            <c:strRef>
              <c:f>Desodorantes!$H$2</c:f>
              <c:strCache>
                <c:ptCount val="1"/>
                <c:pt idx="0">
                  <c:v>VTV</c:v>
                </c:pt>
              </c:strCache>
            </c:strRef>
          </c:tx>
          <c:spPr>
            <a:solidFill>
              <a:schemeClr val="accent6"/>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bg1"/>
                    </a:solidFill>
                    <a:latin typeface="+mn-lt"/>
                    <a:ea typeface="+mn-ea"/>
                    <a:cs typeface="+mn-cs"/>
                  </a:defRPr>
                </a:pPr>
                <a:endParaRPr lang="es-HN"/>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Desodorantes!$B$3:$B$4</c:f>
              <c:strCache>
                <c:ptCount val="2"/>
                <c:pt idx="0">
                  <c:v>DOVE</c:v>
                </c:pt>
                <c:pt idx="1">
                  <c:v>REXONA</c:v>
                </c:pt>
              </c:strCache>
            </c:strRef>
          </c:cat>
          <c:val>
            <c:numRef>
              <c:f>Desodorantes!$H$3:$H$4</c:f>
              <c:numCache>
                <c:formatCode>0%</c:formatCode>
                <c:ptCount val="2"/>
                <c:pt idx="0">
                  <c:v>0.26907848496469366</c:v>
                </c:pt>
                <c:pt idx="1">
                  <c:v>0.12134501057875843</c:v>
                </c:pt>
              </c:numCache>
            </c:numRef>
          </c:val>
          <c:extLst>
            <c:ext xmlns:c16="http://schemas.microsoft.com/office/drawing/2014/chart" uri="{C3380CC4-5D6E-409C-BE32-E72D297353CC}">
              <c16:uniqueId val="{00000005-6660-394A-A493-DC7E23C69A8E}"/>
            </c:ext>
          </c:extLst>
        </c:ser>
        <c:dLbls>
          <c:showLegendKey val="0"/>
          <c:showVal val="0"/>
          <c:showCatName val="0"/>
          <c:showSerName val="0"/>
          <c:showPercent val="0"/>
          <c:showBubbleSize val="0"/>
        </c:dLbls>
        <c:gapWidth val="150"/>
        <c:overlap val="100"/>
        <c:axId val="226675983"/>
        <c:axId val="226682479"/>
      </c:barChart>
      <c:catAx>
        <c:axId val="226675983"/>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HN"/>
          </a:p>
        </c:txPr>
        <c:crossAx val="226682479"/>
        <c:crosses val="autoZero"/>
        <c:auto val="1"/>
        <c:lblAlgn val="ctr"/>
        <c:lblOffset val="100"/>
        <c:noMultiLvlLbl val="0"/>
      </c:catAx>
      <c:valAx>
        <c:axId val="226682479"/>
        <c:scaling>
          <c:orientation val="minMax"/>
        </c:scaling>
        <c:delete val="0"/>
        <c:axPos val="l"/>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HN"/>
          </a:p>
        </c:txPr>
        <c:crossAx val="226675983"/>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HN"/>
        </a:p>
      </c:txPr>
    </c:legend>
    <c:plotVisOnly val="1"/>
    <c:dispBlanksAs val="gap"/>
    <c:showDLblsOverMax val="0"/>
  </c:chart>
  <c:spPr>
    <a:noFill/>
    <a:ln>
      <a:noFill/>
    </a:ln>
    <a:effectLst/>
  </c:spPr>
  <c:txPr>
    <a:bodyPr/>
    <a:lstStyle/>
    <a:p>
      <a:pPr>
        <a:defRPr/>
      </a:pPr>
      <a:endParaRPr lang="es-HN"/>
    </a:p>
  </c:txPr>
  <c:externalData r:id="rId3">
    <c:autoUpdate val="0"/>
  </c:externalData>
</c:chartSpace>
</file>

<file path=ppt/charts/chart3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s-EC" sz="1800" b="0" i="0" baseline="0">
                <a:effectLst/>
              </a:rPr>
              <a:t>Compra por franja</a:t>
            </a:r>
            <a:endParaRPr lang="es-HN">
              <a:effectLst/>
            </a:endParaRP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s-HN"/>
        </a:p>
      </c:txPr>
    </c:title>
    <c:autoTitleDeleted val="0"/>
    <c:plotArea>
      <c:layout/>
      <c:barChart>
        <c:barDir val="col"/>
        <c:grouping val="percentStacked"/>
        <c:varyColors val="0"/>
        <c:ser>
          <c:idx val="0"/>
          <c:order val="0"/>
          <c:tx>
            <c:strRef>
              <c:f>Desodorantes!$C$12</c:f>
              <c:strCache>
                <c:ptCount val="1"/>
                <c:pt idx="0">
                  <c:v>Day</c:v>
                </c:pt>
              </c:strCache>
            </c:strRef>
          </c:tx>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bg1"/>
                    </a:solidFill>
                    <a:latin typeface="+mn-lt"/>
                    <a:ea typeface="+mn-ea"/>
                    <a:cs typeface="+mn-cs"/>
                  </a:defRPr>
                </a:pPr>
                <a:endParaRPr lang="es-HN"/>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Desodorantes!$B$13:$B$14</c:f>
              <c:strCache>
                <c:ptCount val="2"/>
                <c:pt idx="0">
                  <c:v>DOVE</c:v>
                </c:pt>
                <c:pt idx="1">
                  <c:v>REXONA</c:v>
                </c:pt>
              </c:strCache>
            </c:strRef>
          </c:cat>
          <c:val>
            <c:numRef>
              <c:f>Desodorantes!$C$13:$C$14</c:f>
              <c:numCache>
                <c:formatCode>0%</c:formatCode>
                <c:ptCount val="2"/>
                <c:pt idx="0">
                  <c:v>9.5032642027195427E-2</c:v>
                </c:pt>
                <c:pt idx="1">
                  <c:v>0.1376248185480517</c:v>
                </c:pt>
              </c:numCache>
            </c:numRef>
          </c:val>
          <c:extLst>
            <c:ext xmlns:c16="http://schemas.microsoft.com/office/drawing/2014/chart" uri="{C3380CC4-5D6E-409C-BE32-E72D297353CC}">
              <c16:uniqueId val="{00000000-2E03-A140-8CE0-9277D0B25316}"/>
            </c:ext>
          </c:extLst>
        </c:ser>
        <c:ser>
          <c:idx val="1"/>
          <c:order val="1"/>
          <c:tx>
            <c:strRef>
              <c:f>Desodorantes!$D$12</c:f>
              <c:strCache>
                <c:ptCount val="1"/>
                <c:pt idx="0">
                  <c:v>Early</c:v>
                </c:pt>
              </c:strCache>
            </c:strRef>
          </c:tx>
          <c:spPr>
            <a:solidFill>
              <a:schemeClr val="accent2"/>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bg1"/>
                    </a:solidFill>
                    <a:latin typeface="+mn-lt"/>
                    <a:ea typeface="+mn-ea"/>
                    <a:cs typeface="+mn-cs"/>
                  </a:defRPr>
                </a:pPr>
                <a:endParaRPr lang="es-HN"/>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Desodorantes!$B$13:$B$14</c:f>
              <c:strCache>
                <c:ptCount val="2"/>
                <c:pt idx="0">
                  <c:v>DOVE</c:v>
                </c:pt>
                <c:pt idx="1">
                  <c:v>REXONA</c:v>
                </c:pt>
              </c:strCache>
            </c:strRef>
          </c:cat>
          <c:val>
            <c:numRef>
              <c:f>Desodorantes!$D$13:$D$14</c:f>
              <c:numCache>
                <c:formatCode>0%</c:formatCode>
                <c:ptCount val="2"/>
                <c:pt idx="0">
                  <c:v>0.12774962667353362</c:v>
                </c:pt>
                <c:pt idx="1">
                  <c:v>0.12824727711797612</c:v>
                </c:pt>
              </c:numCache>
            </c:numRef>
          </c:val>
          <c:extLst>
            <c:ext xmlns:c16="http://schemas.microsoft.com/office/drawing/2014/chart" uri="{C3380CC4-5D6E-409C-BE32-E72D297353CC}">
              <c16:uniqueId val="{00000001-2E03-A140-8CE0-9277D0B25316}"/>
            </c:ext>
          </c:extLst>
        </c:ser>
        <c:ser>
          <c:idx val="2"/>
          <c:order val="2"/>
          <c:tx>
            <c:strRef>
              <c:f>Desodorantes!$E$12</c:f>
              <c:strCache>
                <c:ptCount val="1"/>
                <c:pt idx="0">
                  <c:v>Late</c:v>
                </c:pt>
              </c:strCache>
            </c:strRef>
          </c:tx>
          <c:spPr>
            <a:solidFill>
              <a:schemeClr val="accent3"/>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bg1"/>
                    </a:solidFill>
                    <a:latin typeface="+mn-lt"/>
                    <a:ea typeface="+mn-ea"/>
                    <a:cs typeface="+mn-cs"/>
                  </a:defRPr>
                </a:pPr>
                <a:endParaRPr lang="es-HN"/>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Desodorantes!$B$13:$B$14</c:f>
              <c:strCache>
                <c:ptCount val="2"/>
                <c:pt idx="0">
                  <c:v>DOVE</c:v>
                </c:pt>
                <c:pt idx="1">
                  <c:v>REXONA</c:v>
                </c:pt>
              </c:strCache>
            </c:strRef>
          </c:cat>
          <c:val>
            <c:numRef>
              <c:f>Desodorantes!$E$13:$E$14</c:f>
              <c:numCache>
                <c:formatCode>0%</c:formatCode>
                <c:ptCount val="2"/>
                <c:pt idx="1">
                  <c:v>1.8604932101716085E-2</c:v>
                </c:pt>
              </c:numCache>
            </c:numRef>
          </c:val>
          <c:extLst>
            <c:ext xmlns:c16="http://schemas.microsoft.com/office/drawing/2014/chart" uri="{C3380CC4-5D6E-409C-BE32-E72D297353CC}">
              <c16:uniqueId val="{00000002-2E03-A140-8CE0-9277D0B25316}"/>
            </c:ext>
          </c:extLst>
        </c:ser>
        <c:ser>
          <c:idx val="3"/>
          <c:order val="3"/>
          <c:tx>
            <c:strRef>
              <c:f>Desodorantes!$F$12</c:f>
              <c:strCache>
                <c:ptCount val="1"/>
                <c:pt idx="0">
                  <c:v>Prime</c:v>
                </c:pt>
              </c:strCache>
            </c:strRef>
          </c:tx>
          <c:spPr>
            <a:solidFill>
              <a:schemeClr val="accent4"/>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bg1"/>
                    </a:solidFill>
                    <a:latin typeface="+mn-lt"/>
                    <a:ea typeface="+mn-ea"/>
                    <a:cs typeface="+mn-cs"/>
                  </a:defRPr>
                </a:pPr>
                <a:endParaRPr lang="es-HN"/>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Desodorantes!$B$13:$B$14</c:f>
              <c:strCache>
                <c:ptCount val="2"/>
                <c:pt idx="0">
                  <c:v>DOVE</c:v>
                </c:pt>
                <c:pt idx="1">
                  <c:v>REXONA</c:v>
                </c:pt>
              </c:strCache>
            </c:strRef>
          </c:cat>
          <c:val>
            <c:numRef>
              <c:f>Desodorantes!$F$13:$F$14</c:f>
              <c:numCache>
                <c:formatCode>0%</c:formatCode>
                <c:ptCount val="2"/>
                <c:pt idx="0">
                  <c:v>0.77721773129927096</c:v>
                </c:pt>
                <c:pt idx="1">
                  <c:v>0.73332354228613472</c:v>
                </c:pt>
              </c:numCache>
            </c:numRef>
          </c:val>
          <c:extLst>
            <c:ext xmlns:c16="http://schemas.microsoft.com/office/drawing/2014/chart" uri="{C3380CC4-5D6E-409C-BE32-E72D297353CC}">
              <c16:uniqueId val="{00000003-2E03-A140-8CE0-9277D0B25316}"/>
            </c:ext>
          </c:extLst>
        </c:ser>
        <c:dLbls>
          <c:showLegendKey val="0"/>
          <c:showVal val="0"/>
          <c:showCatName val="0"/>
          <c:showSerName val="0"/>
          <c:showPercent val="0"/>
          <c:showBubbleSize val="0"/>
        </c:dLbls>
        <c:gapWidth val="150"/>
        <c:overlap val="100"/>
        <c:axId val="201258367"/>
        <c:axId val="200971295"/>
      </c:barChart>
      <c:catAx>
        <c:axId val="201258367"/>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HN"/>
          </a:p>
        </c:txPr>
        <c:crossAx val="200971295"/>
        <c:crosses val="autoZero"/>
        <c:auto val="1"/>
        <c:lblAlgn val="ctr"/>
        <c:lblOffset val="100"/>
        <c:noMultiLvlLbl val="0"/>
      </c:catAx>
      <c:valAx>
        <c:axId val="200971295"/>
        <c:scaling>
          <c:orientation val="minMax"/>
        </c:scaling>
        <c:delete val="0"/>
        <c:axPos val="l"/>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HN"/>
          </a:p>
        </c:txPr>
        <c:crossAx val="201258367"/>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HN"/>
        </a:p>
      </c:txPr>
    </c:legend>
    <c:plotVisOnly val="1"/>
    <c:dispBlanksAs val="gap"/>
    <c:showDLblsOverMax val="0"/>
  </c:chart>
  <c:spPr>
    <a:noFill/>
    <a:ln>
      <a:noFill/>
    </a:ln>
    <a:effectLst/>
  </c:spPr>
  <c:txPr>
    <a:bodyPr/>
    <a:lstStyle/>
    <a:p>
      <a:pPr>
        <a:defRPr/>
      </a:pPr>
      <a:endParaRPr lang="es-HN"/>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2.9586931868457501E-2"/>
          <c:y val="2.5345660913522101E-2"/>
          <c:w val="0.965411097535117"/>
          <c:h val="0.81584364454443203"/>
        </c:manualLayout>
      </c:layout>
      <c:lineChart>
        <c:grouping val="standard"/>
        <c:varyColors val="0"/>
        <c:ser>
          <c:idx val="0"/>
          <c:order val="0"/>
          <c:tx>
            <c:strRef>
              <c:f>Hoja1!$B$1</c:f>
              <c:strCache>
                <c:ptCount val="1"/>
                <c:pt idx="0">
                  <c:v>Inversión</c:v>
                </c:pt>
              </c:strCache>
            </c:strRef>
          </c:tx>
          <c:spPr>
            <a:ln w="28575" cap="rnd">
              <a:solidFill>
                <a:schemeClr val="accent1">
                  <a:lumMod val="75000"/>
                </a:schemeClr>
              </a:solidFill>
              <a:round/>
            </a:ln>
            <a:effectLst/>
          </c:spPr>
          <c:marker>
            <c:symbol val="none"/>
          </c:marker>
          <c:cat>
            <c:numRef>
              <c:f>Hoja1!$A$2:$A$43</c:f>
              <c:numCache>
                <c:formatCode>mmm\-yy</c:formatCode>
                <c:ptCount val="42"/>
                <c:pt idx="0">
                  <c:v>44197</c:v>
                </c:pt>
                <c:pt idx="1">
                  <c:v>44228</c:v>
                </c:pt>
                <c:pt idx="2">
                  <c:v>44256</c:v>
                </c:pt>
                <c:pt idx="3">
                  <c:v>44287</c:v>
                </c:pt>
                <c:pt idx="4">
                  <c:v>44317</c:v>
                </c:pt>
                <c:pt idx="5">
                  <c:v>44348</c:v>
                </c:pt>
                <c:pt idx="6">
                  <c:v>44378</c:v>
                </c:pt>
                <c:pt idx="7">
                  <c:v>44409</c:v>
                </c:pt>
                <c:pt idx="8">
                  <c:v>44440</c:v>
                </c:pt>
                <c:pt idx="9">
                  <c:v>44470</c:v>
                </c:pt>
                <c:pt idx="10">
                  <c:v>44501</c:v>
                </c:pt>
                <c:pt idx="11">
                  <c:v>44531</c:v>
                </c:pt>
                <c:pt idx="12">
                  <c:v>44562</c:v>
                </c:pt>
                <c:pt idx="13">
                  <c:v>44593</c:v>
                </c:pt>
                <c:pt idx="14">
                  <c:v>44621</c:v>
                </c:pt>
                <c:pt idx="15">
                  <c:v>44652</c:v>
                </c:pt>
                <c:pt idx="16">
                  <c:v>44682</c:v>
                </c:pt>
                <c:pt idx="17">
                  <c:v>44713</c:v>
                </c:pt>
                <c:pt idx="18">
                  <c:v>44743</c:v>
                </c:pt>
                <c:pt idx="19">
                  <c:v>44774</c:v>
                </c:pt>
                <c:pt idx="20">
                  <c:v>44805</c:v>
                </c:pt>
                <c:pt idx="21">
                  <c:v>44835</c:v>
                </c:pt>
                <c:pt idx="22">
                  <c:v>44866</c:v>
                </c:pt>
                <c:pt idx="23">
                  <c:v>44896</c:v>
                </c:pt>
                <c:pt idx="24">
                  <c:v>44927</c:v>
                </c:pt>
                <c:pt idx="25">
                  <c:v>44958</c:v>
                </c:pt>
                <c:pt idx="26">
                  <c:v>44986</c:v>
                </c:pt>
                <c:pt idx="27">
                  <c:v>45017</c:v>
                </c:pt>
                <c:pt idx="28">
                  <c:v>45047</c:v>
                </c:pt>
                <c:pt idx="29">
                  <c:v>45078</c:v>
                </c:pt>
                <c:pt idx="30">
                  <c:v>45108</c:v>
                </c:pt>
                <c:pt idx="31">
                  <c:v>45139</c:v>
                </c:pt>
                <c:pt idx="32">
                  <c:v>45170</c:v>
                </c:pt>
                <c:pt idx="33">
                  <c:v>45200</c:v>
                </c:pt>
                <c:pt idx="34">
                  <c:v>45231</c:v>
                </c:pt>
                <c:pt idx="35">
                  <c:v>45261</c:v>
                </c:pt>
                <c:pt idx="36">
                  <c:v>45292</c:v>
                </c:pt>
                <c:pt idx="37">
                  <c:v>45323</c:v>
                </c:pt>
                <c:pt idx="38">
                  <c:v>45352</c:v>
                </c:pt>
                <c:pt idx="39">
                  <c:v>45383</c:v>
                </c:pt>
                <c:pt idx="40">
                  <c:v>45413</c:v>
                </c:pt>
                <c:pt idx="41">
                  <c:v>45444</c:v>
                </c:pt>
              </c:numCache>
            </c:numRef>
          </c:cat>
          <c:val>
            <c:numRef>
              <c:f>Hoja1!$B$2:$B$43</c:f>
              <c:numCache>
                <c:formatCode>_-[$$-409]* #,##0_ ;_-[$$-409]* \-#,##0\ ;_-[$$-409]* "-"??_ ;_-@_ </c:formatCode>
                <c:ptCount val="42"/>
                <c:pt idx="0">
                  <c:v>17713040.750226799</c:v>
                </c:pt>
                <c:pt idx="1">
                  <c:v>20750192.8012725</c:v>
                </c:pt>
                <c:pt idx="2">
                  <c:v>22877976.586468101</c:v>
                </c:pt>
                <c:pt idx="3">
                  <c:v>21363138.099004101</c:v>
                </c:pt>
                <c:pt idx="4">
                  <c:v>24082780.274005</c:v>
                </c:pt>
                <c:pt idx="5">
                  <c:v>21771315.081837501</c:v>
                </c:pt>
                <c:pt idx="6">
                  <c:v>23083422.566415802</c:v>
                </c:pt>
                <c:pt idx="7">
                  <c:v>23582759.118255399</c:v>
                </c:pt>
                <c:pt idx="8">
                  <c:v>24914453.6257268</c:v>
                </c:pt>
                <c:pt idx="9" formatCode="_-&quot;$&quot;* #,##0_-;\-&quot;$&quot;* #,##0_-;_-&quot;$&quot;* &quot;-&quot;??_-;_-@_-">
                  <c:v>25915571.120131802</c:v>
                </c:pt>
                <c:pt idx="10" formatCode="_-&quot;$&quot;* #,##0_-;\-&quot;$&quot;* #,##0_-;_-&quot;$&quot;* &quot;-&quot;??_-;_-@_-">
                  <c:v>30784566.573686101</c:v>
                </c:pt>
                <c:pt idx="11" formatCode="_-&quot;$&quot;* #,##0_-;\-&quot;$&quot;* #,##0_-;_-&quot;$&quot;* &quot;-&quot;??_-;_-@_-">
                  <c:v>23868912.8707534</c:v>
                </c:pt>
                <c:pt idx="12" formatCode="_-&quot;$&quot;* #,##0_-;\-&quot;$&quot;* #,##0_-;_-&quot;$&quot;* &quot;-&quot;??_-;_-@_-">
                  <c:v>16684996.977459</c:v>
                </c:pt>
                <c:pt idx="13" formatCode="_-&quot;$&quot;* #,##0_-;\-&quot;$&quot;* #,##0_-;_-&quot;$&quot;* &quot;-&quot;??_-;_-@_-">
                  <c:v>18476861.833350901</c:v>
                </c:pt>
                <c:pt idx="14" formatCode="_-&quot;$&quot;* #,##0_-;\-&quot;$&quot;* #,##0_-;_-&quot;$&quot;* &quot;-&quot;??_-;_-@_-">
                  <c:v>19584794.8548893</c:v>
                </c:pt>
                <c:pt idx="15" formatCode="_-&quot;$&quot;* #,##0_-;\-&quot;$&quot;* #,##0_-;_-&quot;$&quot;* &quot;-&quot;??_-;_-@_-">
                  <c:v>19007815.737651099</c:v>
                </c:pt>
                <c:pt idx="16" formatCode="_-&quot;$&quot;* #,##0_-;\-&quot;$&quot;* #,##0_-;_-&quot;$&quot;* &quot;-&quot;??_-;_-@_-">
                  <c:v>22107077.5848861</c:v>
                </c:pt>
                <c:pt idx="17" formatCode="_-&quot;$&quot;* #,##0_-;\-&quot;$&quot;* #,##0_-;_-&quot;$&quot;* &quot;-&quot;??_-;_-@_-">
                  <c:v>23077185.523044899</c:v>
                </c:pt>
                <c:pt idx="18" formatCode="_-&quot;$&quot;* #,##0_-;\-&quot;$&quot;* #,##0_-;_-&quot;$&quot;* &quot;-&quot;??_-;_-@_-">
                  <c:v>21937437.071833201</c:v>
                </c:pt>
                <c:pt idx="19" formatCode="_-&quot;$&quot;* #,##0_-;\-&quot;$&quot;* #,##0_-;_-&quot;$&quot;* &quot;-&quot;??_-;_-@_-">
                  <c:v>27487491.412800498</c:v>
                </c:pt>
                <c:pt idx="20" formatCode="_-&quot;$&quot;* #,##0_-;\-&quot;$&quot;* #,##0_-;_-&quot;$&quot;* &quot;-&quot;??_-;_-@_-">
                  <c:v>28715868.639247399</c:v>
                </c:pt>
                <c:pt idx="21" formatCode="_-&quot;$&quot;* #,##0_-;\-&quot;$&quot;* #,##0_-;_-&quot;$&quot;* &quot;-&quot;??_-;_-@_-">
                  <c:v>27514797.950998198</c:v>
                </c:pt>
                <c:pt idx="22" formatCode="_-&quot;$&quot;* #,##0_-;\-&quot;$&quot;* #,##0_-;_-&quot;$&quot;* &quot;-&quot;??_-;_-@_-">
                  <c:v>30422122.912796602</c:v>
                </c:pt>
                <c:pt idx="23" formatCode="_-&quot;$&quot;* #,##0_-;\-&quot;$&quot;* #,##0_-;_-&quot;$&quot;* &quot;-&quot;??_-;_-@_-">
                  <c:v>30071656.118982598</c:v>
                </c:pt>
                <c:pt idx="24" formatCode="_-&quot;$&quot;* #,##0_-;\-&quot;$&quot;* #,##0_-;_-&quot;$&quot;* &quot;-&quot;??_-;_-@_-">
                  <c:v>17341546.607717901</c:v>
                </c:pt>
                <c:pt idx="25" formatCode="_-&quot;$&quot;* #,##0_-;\-&quot;$&quot;* #,##0_-;_-&quot;$&quot;* &quot;-&quot;??_-;_-@_-">
                  <c:v>18115307.737608999</c:v>
                </c:pt>
                <c:pt idx="26" formatCode="_-&quot;$&quot;* #,##0_-;\-&quot;$&quot;* #,##0_-;_-&quot;$&quot;* &quot;-&quot;??_-;_-@_-">
                  <c:v>23000078.322083499</c:v>
                </c:pt>
                <c:pt idx="27" formatCode="_-&quot;$&quot;* #,##0_-;\-&quot;$&quot;* #,##0_-;_-&quot;$&quot;* &quot;-&quot;??_-;_-@_-">
                  <c:v>21958138.856377799</c:v>
                </c:pt>
                <c:pt idx="28" formatCode="_-&quot;$&quot;* #,##0_-;\-&quot;$&quot;* #,##0_-;_-&quot;$&quot;* &quot;-&quot;??_-;_-@_-">
                  <c:v>23929971.553897802</c:v>
                </c:pt>
                <c:pt idx="29" formatCode="_-&quot;$&quot;* #,##0_-;\-&quot;$&quot;* #,##0_-;_-&quot;$&quot;* &quot;-&quot;??_-;_-@_-">
                  <c:v>24209975.891180798</c:v>
                </c:pt>
                <c:pt idx="30" formatCode="_-&quot;$&quot;* #,##0_-;\-&quot;$&quot;* #,##0_-;_-&quot;$&quot;* &quot;-&quot;??_-;_-@_-">
                  <c:v>24982882.108122099</c:v>
                </c:pt>
                <c:pt idx="31" formatCode="_-&quot;$&quot;* #,##0_-;\-&quot;$&quot;* #,##0_-;_-&quot;$&quot;* &quot;-&quot;??_-;_-@_-">
                  <c:v>24580874.240834098</c:v>
                </c:pt>
                <c:pt idx="32" formatCode="_-&quot;$&quot;* #,##0_-;\-&quot;$&quot;* #,##0_-;_-&quot;$&quot;* &quot;-&quot;??_-;_-@_-">
                  <c:v>25387891.097836301</c:v>
                </c:pt>
                <c:pt idx="33" formatCode="_-&quot;$&quot;* #,##0_-;\-&quot;$&quot;* #,##0_-;_-&quot;$&quot;* &quot;-&quot;??_-;_-@_-">
                  <c:v>28289398.576379199</c:v>
                </c:pt>
                <c:pt idx="34" formatCode="_-&quot;$&quot;* #,##0_-;\-&quot;$&quot;* #,##0_-;_-&quot;$&quot;* &quot;-&quot;??_-;_-@_-">
                  <c:v>34557204.949940801</c:v>
                </c:pt>
                <c:pt idx="35" formatCode="_-&quot;$&quot;* #,##0_-;\-&quot;$&quot;* #,##0_-;_-&quot;$&quot;* &quot;-&quot;??_-;_-@_-">
                  <c:v>31887381.757779099</c:v>
                </c:pt>
                <c:pt idx="36" formatCode="_-&quot;$&quot;* #,##0_-;\-&quot;$&quot;* #,##0_-;_-&quot;$&quot;* &quot;-&quot;??_-;_-@_-">
                  <c:v>18796543.0373508</c:v>
                </c:pt>
                <c:pt idx="37" formatCode="_-&quot;$&quot;* #,##0_-;\-&quot;$&quot;* #,##0_-;_-&quot;$&quot;* &quot;-&quot;??_-;_-@_-">
                  <c:v>728238.11730940302</c:v>
                </c:pt>
                <c:pt idx="38" formatCode="_-&quot;$&quot;* #,##0_-;\-&quot;$&quot;* #,##0_-;_-&quot;$&quot;* &quot;-&quot;??_-;_-@_-">
                  <c:v>28104318.467139199</c:v>
                </c:pt>
                <c:pt idx="39" formatCode="_-&quot;$&quot;* #,##0_-;\-&quot;$&quot;* #,##0_-;_-&quot;$&quot;* &quot;-&quot;??_-;_-@_-">
                  <c:v>30403241.096183099</c:v>
                </c:pt>
                <c:pt idx="40" formatCode="_-&quot;$&quot;* #,##0_-;\-&quot;$&quot;* #,##0_-;_-&quot;$&quot;* &quot;-&quot;??_-;_-@_-">
                  <c:v>30589305.332132399</c:v>
                </c:pt>
                <c:pt idx="41" formatCode="_-&quot;$&quot;* #,##0_-;\-&quot;$&quot;* #,##0_-;_-&quot;$&quot;* &quot;-&quot;??_-;_-@_-">
                  <c:v>28587611.783164799</c:v>
                </c:pt>
              </c:numCache>
            </c:numRef>
          </c:val>
          <c:smooth val="0"/>
          <c:extLst>
            <c:ext xmlns:c16="http://schemas.microsoft.com/office/drawing/2014/chart" uri="{C3380CC4-5D6E-409C-BE32-E72D297353CC}">
              <c16:uniqueId val="{00000000-4C08-4E14-91E7-AF4E513C031B}"/>
            </c:ext>
          </c:extLst>
        </c:ser>
        <c:dLbls>
          <c:showLegendKey val="0"/>
          <c:showVal val="0"/>
          <c:showCatName val="0"/>
          <c:showSerName val="0"/>
          <c:showPercent val="0"/>
          <c:showBubbleSize val="0"/>
        </c:dLbls>
        <c:smooth val="0"/>
        <c:axId val="2134010888"/>
        <c:axId val="2134007144"/>
      </c:lineChart>
      <c:catAx>
        <c:axId val="2134010888"/>
        <c:scaling>
          <c:orientation val="minMax"/>
        </c:scaling>
        <c:delete val="0"/>
        <c:axPos val="b"/>
        <c:numFmt formatCode="mmm\-yy" sourceLinked="1"/>
        <c:majorTickMark val="none"/>
        <c:minorTickMark val="none"/>
        <c:tickLblPos val="nextTo"/>
        <c:spPr>
          <a:noFill/>
          <a:ln w="9525" cap="flat" cmpd="sng" algn="ctr">
            <a:solidFill>
              <a:schemeClr val="tx1">
                <a:lumMod val="15000"/>
                <a:lumOff val="85000"/>
              </a:schemeClr>
            </a:solidFill>
            <a:round/>
          </a:ln>
          <a:effectLst/>
        </c:spPr>
        <c:txPr>
          <a:bodyPr rot="-5280000" spcFirstLastPara="1" vertOverflow="ellipsis" vert="horz" wrap="square" anchor="ctr" anchorCtr="1"/>
          <a:lstStyle/>
          <a:p>
            <a:pPr>
              <a:defRPr sz="700" b="0" i="0" u="none" strike="noStrike" kern="1200" baseline="0">
                <a:solidFill>
                  <a:schemeClr val="tx1">
                    <a:lumMod val="65000"/>
                    <a:lumOff val="35000"/>
                  </a:schemeClr>
                </a:solidFill>
                <a:latin typeface="+mn-lt"/>
                <a:ea typeface="+mn-ea"/>
                <a:cs typeface="+mn-cs"/>
              </a:defRPr>
            </a:pPr>
            <a:endParaRPr lang="es-HN"/>
          </a:p>
        </c:txPr>
        <c:crossAx val="2134007144"/>
        <c:crossesAt val="0"/>
        <c:auto val="0"/>
        <c:lblAlgn val="ctr"/>
        <c:lblOffset val="100"/>
        <c:noMultiLvlLbl val="0"/>
      </c:catAx>
      <c:valAx>
        <c:axId val="2134007144"/>
        <c:scaling>
          <c:orientation val="minMax"/>
          <c:max val="35000000"/>
          <c:min val="0"/>
        </c:scaling>
        <c:delete val="0"/>
        <c:axPos val="l"/>
        <c:majorGridlines>
          <c:spPr>
            <a:ln w="9525" cap="flat" cmpd="sng" algn="ctr">
              <a:solidFill>
                <a:schemeClr val="tx1">
                  <a:lumMod val="15000"/>
                  <a:lumOff val="85000"/>
                </a:schemeClr>
              </a:solidFill>
              <a:round/>
            </a:ln>
            <a:effectLst/>
          </c:spPr>
        </c:majorGridlines>
        <c:numFmt formatCode="_-[$$-409]* #,##0_ ;_-[$$-409]* \-#,##0\ ;_-[$$-409]* &quot;-&quot;??_ ;_-@_ " sourceLinked="1"/>
        <c:majorTickMark val="none"/>
        <c:minorTickMark val="none"/>
        <c:tickLblPos val="nextTo"/>
        <c:spPr>
          <a:noFill/>
          <a:ln>
            <a:noFill/>
          </a:ln>
          <a:effectLst/>
        </c:spPr>
        <c:txPr>
          <a:bodyPr rot="-60000000" spcFirstLastPara="1" vertOverflow="ellipsis" vert="horz" wrap="square" anchor="ctr" anchorCtr="1"/>
          <a:lstStyle/>
          <a:p>
            <a:pPr>
              <a:defRPr sz="800" b="0" i="0" u="none" strike="noStrike" kern="1200" baseline="0">
                <a:solidFill>
                  <a:schemeClr val="tx1">
                    <a:lumMod val="65000"/>
                    <a:lumOff val="35000"/>
                  </a:schemeClr>
                </a:solidFill>
                <a:latin typeface="+mn-lt"/>
                <a:ea typeface="+mn-ea"/>
                <a:cs typeface="+mn-cs"/>
              </a:defRPr>
            </a:pPr>
            <a:endParaRPr lang="es-HN"/>
          </a:p>
        </c:txPr>
        <c:crossAx val="2134010888"/>
        <c:crossesAt val="1"/>
        <c:crossBetween val="between"/>
        <c:majorUnit val="15000000"/>
        <c:minorUnit val="3000000"/>
      </c:valAx>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s-HN"/>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s-HN"/>
    </a:p>
  </c:txPr>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8.1475261325650902E-2"/>
          <c:y val="2.5345622119815701E-2"/>
          <c:w val="0.91379516414363704"/>
          <c:h val="0.806574077433869"/>
        </c:manualLayout>
      </c:layout>
      <c:lineChart>
        <c:grouping val="standard"/>
        <c:varyColors val="0"/>
        <c:ser>
          <c:idx val="0"/>
          <c:order val="0"/>
          <c:tx>
            <c:strRef>
              <c:f>Hoja1!$B$1</c:f>
              <c:strCache>
                <c:ptCount val="1"/>
                <c:pt idx="0">
                  <c:v>Canal 5 </c:v>
                </c:pt>
              </c:strCache>
            </c:strRef>
          </c:tx>
          <c:spPr>
            <a:ln w="28575" cap="rnd">
              <a:solidFill>
                <a:srgbClr val="FD3F81"/>
              </a:solidFill>
              <a:round/>
            </a:ln>
            <a:effectLst/>
          </c:spPr>
          <c:marker>
            <c:symbol val="none"/>
          </c:marker>
          <c:cat>
            <c:numRef>
              <c:f>Hoja1!$A$2:$A$43</c:f>
              <c:numCache>
                <c:formatCode>mmm\-yy</c:formatCode>
                <c:ptCount val="42"/>
                <c:pt idx="0">
                  <c:v>44197</c:v>
                </c:pt>
                <c:pt idx="1">
                  <c:v>44228</c:v>
                </c:pt>
                <c:pt idx="2">
                  <c:v>44256</c:v>
                </c:pt>
                <c:pt idx="3">
                  <c:v>44287</c:v>
                </c:pt>
                <c:pt idx="4">
                  <c:v>44317</c:v>
                </c:pt>
                <c:pt idx="5">
                  <c:v>44348</c:v>
                </c:pt>
                <c:pt idx="6">
                  <c:v>44378</c:v>
                </c:pt>
                <c:pt idx="7">
                  <c:v>44409</c:v>
                </c:pt>
                <c:pt idx="8">
                  <c:v>44440</c:v>
                </c:pt>
                <c:pt idx="9">
                  <c:v>44470</c:v>
                </c:pt>
                <c:pt idx="10">
                  <c:v>44501</c:v>
                </c:pt>
                <c:pt idx="11">
                  <c:v>44531</c:v>
                </c:pt>
                <c:pt idx="12">
                  <c:v>44562</c:v>
                </c:pt>
                <c:pt idx="13">
                  <c:v>44593</c:v>
                </c:pt>
                <c:pt idx="14">
                  <c:v>44621</c:v>
                </c:pt>
                <c:pt idx="15">
                  <c:v>44652</c:v>
                </c:pt>
                <c:pt idx="16">
                  <c:v>44682</c:v>
                </c:pt>
                <c:pt idx="17">
                  <c:v>44713</c:v>
                </c:pt>
                <c:pt idx="18">
                  <c:v>44743</c:v>
                </c:pt>
                <c:pt idx="19">
                  <c:v>44774</c:v>
                </c:pt>
                <c:pt idx="20">
                  <c:v>44805</c:v>
                </c:pt>
                <c:pt idx="21">
                  <c:v>44835</c:v>
                </c:pt>
                <c:pt idx="22">
                  <c:v>44866</c:v>
                </c:pt>
                <c:pt idx="23">
                  <c:v>44896</c:v>
                </c:pt>
                <c:pt idx="24">
                  <c:v>44927</c:v>
                </c:pt>
                <c:pt idx="25">
                  <c:v>44958</c:v>
                </c:pt>
                <c:pt idx="26">
                  <c:v>44986</c:v>
                </c:pt>
                <c:pt idx="27">
                  <c:v>45017</c:v>
                </c:pt>
                <c:pt idx="28">
                  <c:v>45047</c:v>
                </c:pt>
                <c:pt idx="29">
                  <c:v>45078</c:v>
                </c:pt>
                <c:pt idx="30">
                  <c:v>45108</c:v>
                </c:pt>
                <c:pt idx="31">
                  <c:v>45139</c:v>
                </c:pt>
                <c:pt idx="32">
                  <c:v>45170</c:v>
                </c:pt>
                <c:pt idx="33">
                  <c:v>45200</c:v>
                </c:pt>
                <c:pt idx="34">
                  <c:v>45231</c:v>
                </c:pt>
                <c:pt idx="35">
                  <c:v>45261</c:v>
                </c:pt>
                <c:pt idx="36">
                  <c:v>45292</c:v>
                </c:pt>
                <c:pt idx="37">
                  <c:v>45323</c:v>
                </c:pt>
                <c:pt idx="38">
                  <c:v>45352</c:v>
                </c:pt>
                <c:pt idx="39">
                  <c:v>45383</c:v>
                </c:pt>
                <c:pt idx="40">
                  <c:v>45413</c:v>
                </c:pt>
                <c:pt idx="41">
                  <c:v>45444</c:v>
                </c:pt>
              </c:numCache>
            </c:numRef>
          </c:cat>
          <c:val>
            <c:numRef>
              <c:f>Hoja1!$B$2:$B$43</c:f>
              <c:numCache>
                <c:formatCode>_-"$"* #,##0_-;\-"$"* #,##0_-;_-"$"* "-"??_-;_-@_-</c:formatCode>
                <c:ptCount val="42"/>
                <c:pt idx="0">
                  <c:v>3155178.3660448501</c:v>
                </c:pt>
                <c:pt idx="1">
                  <c:v>3695642.6803145902</c:v>
                </c:pt>
                <c:pt idx="2">
                  <c:v>4852590.0494900504</c:v>
                </c:pt>
                <c:pt idx="3">
                  <c:v>4754738.8133337405</c:v>
                </c:pt>
                <c:pt idx="4">
                  <c:v>5583936.9668487301</c:v>
                </c:pt>
                <c:pt idx="5">
                  <c:v>4536227.9565334804</c:v>
                </c:pt>
                <c:pt idx="6">
                  <c:v>5002905.6343808603</c:v>
                </c:pt>
                <c:pt idx="7">
                  <c:v>6116365.3499662597</c:v>
                </c:pt>
                <c:pt idx="8">
                  <c:v>6877097.6380146602</c:v>
                </c:pt>
                <c:pt idx="9">
                  <c:v>6746994.6962589398</c:v>
                </c:pt>
                <c:pt idx="10">
                  <c:v>8223005.4822489796</c:v>
                </c:pt>
                <c:pt idx="11">
                  <c:v>6932600.6491682101</c:v>
                </c:pt>
                <c:pt idx="12">
                  <c:v>5139974.4603825202</c:v>
                </c:pt>
                <c:pt idx="13">
                  <c:v>5887707.3216144498</c:v>
                </c:pt>
                <c:pt idx="14">
                  <c:v>5656005.0164650604</c:v>
                </c:pt>
                <c:pt idx="15">
                  <c:v>5784047.5667274203</c:v>
                </c:pt>
                <c:pt idx="16">
                  <c:v>6149276.2826087903</c:v>
                </c:pt>
                <c:pt idx="17">
                  <c:v>6751033.7141385702</c:v>
                </c:pt>
                <c:pt idx="18">
                  <c:v>7133939.9154589502</c:v>
                </c:pt>
                <c:pt idx="19">
                  <c:v>8806350.8748952392</c:v>
                </c:pt>
                <c:pt idx="20">
                  <c:v>9433203.3662388809</c:v>
                </c:pt>
                <c:pt idx="21">
                  <c:v>8478281.4202757105</c:v>
                </c:pt>
                <c:pt idx="22">
                  <c:v>10549877.3763228</c:v>
                </c:pt>
                <c:pt idx="23">
                  <c:v>9555457.3377089202</c:v>
                </c:pt>
                <c:pt idx="24">
                  <c:v>5443001.4410078302</c:v>
                </c:pt>
                <c:pt idx="25">
                  <c:v>5530007.7053384101</c:v>
                </c:pt>
                <c:pt idx="26">
                  <c:v>7166113.81380908</c:v>
                </c:pt>
                <c:pt idx="27">
                  <c:v>6799085.1494194902</c:v>
                </c:pt>
                <c:pt idx="28">
                  <c:v>7381579.7402959298</c:v>
                </c:pt>
                <c:pt idx="29">
                  <c:v>7560898.3472210197</c:v>
                </c:pt>
                <c:pt idx="30">
                  <c:v>7869773.9889410399</c:v>
                </c:pt>
                <c:pt idx="31">
                  <c:v>7616479.0237432597</c:v>
                </c:pt>
                <c:pt idx="32">
                  <c:v>7419384.4399359804</c:v>
                </c:pt>
                <c:pt idx="33">
                  <c:v>8747707.7312697303</c:v>
                </c:pt>
                <c:pt idx="34">
                  <c:v>10907510.544937899</c:v>
                </c:pt>
                <c:pt idx="35">
                  <c:v>10316158.697087901</c:v>
                </c:pt>
                <c:pt idx="36">
                  <c:v>5650584.8018522495</c:v>
                </c:pt>
                <c:pt idx="37">
                  <c:v>217800.448815902</c:v>
                </c:pt>
                <c:pt idx="38">
                  <c:v>9627542.4443974402</c:v>
                </c:pt>
                <c:pt idx="39">
                  <c:v>10487041.085991001</c:v>
                </c:pt>
                <c:pt idx="40">
                  <c:v>9521546.9488070402</c:v>
                </c:pt>
                <c:pt idx="41">
                  <c:v>8739351.1298026405</c:v>
                </c:pt>
              </c:numCache>
            </c:numRef>
          </c:val>
          <c:smooth val="0"/>
          <c:extLst>
            <c:ext xmlns:c16="http://schemas.microsoft.com/office/drawing/2014/chart" uri="{C3380CC4-5D6E-409C-BE32-E72D297353CC}">
              <c16:uniqueId val="{00000000-4C08-4E14-91E7-AF4E513C031B}"/>
            </c:ext>
          </c:extLst>
        </c:ser>
        <c:ser>
          <c:idx val="1"/>
          <c:order val="1"/>
          <c:tx>
            <c:strRef>
              <c:f>Hoja1!$C$1</c:f>
              <c:strCache>
                <c:ptCount val="1"/>
                <c:pt idx="0">
                  <c:v>Canal 3 </c:v>
                </c:pt>
              </c:strCache>
            </c:strRef>
          </c:tx>
          <c:spPr>
            <a:ln w="28575" cap="rnd">
              <a:solidFill>
                <a:schemeClr val="accent2"/>
              </a:solidFill>
              <a:round/>
            </a:ln>
            <a:effectLst/>
          </c:spPr>
          <c:marker>
            <c:symbol val="none"/>
          </c:marker>
          <c:cat>
            <c:numRef>
              <c:f>Hoja1!$A$2:$A$43</c:f>
              <c:numCache>
                <c:formatCode>mmm\-yy</c:formatCode>
                <c:ptCount val="42"/>
                <c:pt idx="0">
                  <c:v>44197</c:v>
                </c:pt>
                <c:pt idx="1">
                  <c:v>44228</c:v>
                </c:pt>
                <c:pt idx="2">
                  <c:v>44256</c:v>
                </c:pt>
                <c:pt idx="3">
                  <c:v>44287</c:v>
                </c:pt>
                <c:pt idx="4">
                  <c:v>44317</c:v>
                </c:pt>
                <c:pt idx="5">
                  <c:v>44348</c:v>
                </c:pt>
                <c:pt idx="6">
                  <c:v>44378</c:v>
                </c:pt>
                <c:pt idx="7">
                  <c:v>44409</c:v>
                </c:pt>
                <c:pt idx="8">
                  <c:v>44440</c:v>
                </c:pt>
                <c:pt idx="9">
                  <c:v>44470</c:v>
                </c:pt>
                <c:pt idx="10">
                  <c:v>44501</c:v>
                </c:pt>
                <c:pt idx="11">
                  <c:v>44531</c:v>
                </c:pt>
                <c:pt idx="12">
                  <c:v>44562</c:v>
                </c:pt>
                <c:pt idx="13">
                  <c:v>44593</c:v>
                </c:pt>
                <c:pt idx="14">
                  <c:v>44621</c:v>
                </c:pt>
                <c:pt idx="15">
                  <c:v>44652</c:v>
                </c:pt>
                <c:pt idx="16">
                  <c:v>44682</c:v>
                </c:pt>
                <c:pt idx="17">
                  <c:v>44713</c:v>
                </c:pt>
                <c:pt idx="18">
                  <c:v>44743</c:v>
                </c:pt>
                <c:pt idx="19">
                  <c:v>44774</c:v>
                </c:pt>
                <c:pt idx="20">
                  <c:v>44805</c:v>
                </c:pt>
                <c:pt idx="21">
                  <c:v>44835</c:v>
                </c:pt>
                <c:pt idx="22">
                  <c:v>44866</c:v>
                </c:pt>
                <c:pt idx="23">
                  <c:v>44896</c:v>
                </c:pt>
                <c:pt idx="24">
                  <c:v>44927</c:v>
                </c:pt>
                <c:pt idx="25">
                  <c:v>44958</c:v>
                </c:pt>
                <c:pt idx="26">
                  <c:v>44986</c:v>
                </c:pt>
                <c:pt idx="27">
                  <c:v>45017</c:v>
                </c:pt>
                <c:pt idx="28">
                  <c:v>45047</c:v>
                </c:pt>
                <c:pt idx="29">
                  <c:v>45078</c:v>
                </c:pt>
                <c:pt idx="30">
                  <c:v>45108</c:v>
                </c:pt>
                <c:pt idx="31">
                  <c:v>45139</c:v>
                </c:pt>
                <c:pt idx="32">
                  <c:v>45170</c:v>
                </c:pt>
                <c:pt idx="33">
                  <c:v>45200</c:v>
                </c:pt>
                <c:pt idx="34">
                  <c:v>45231</c:v>
                </c:pt>
                <c:pt idx="35">
                  <c:v>45261</c:v>
                </c:pt>
                <c:pt idx="36">
                  <c:v>45292</c:v>
                </c:pt>
                <c:pt idx="37">
                  <c:v>45323</c:v>
                </c:pt>
                <c:pt idx="38">
                  <c:v>45352</c:v>
                </c:pt>
                <c:pt idx="39">
                  <c:v>45383</c:v>
                </c:pt>
                <c:pt idx="40">
                  <c:v>45413</c:v>
                </c:pt>
                <c:pt idx="41">
                  <c:v>45444</c:v>
                </c:pt>
              </c:numCache>
            </c:numRef>
          </c:cat>
          <c:val>
            <c:numRef>
              <c:f>Hoja1!$C$2:$C$43</c:f>
              <c:numCache>
                <c:formatCode>_-"$"* #,##0_-;\-"$"* #,##0_-;_-"$"* "-"??_-;_-@_-</c:formatCode>
                <c:ptCount val="42"/>
                <c:pt idx="0">
                  <c:v>1341380.2433748301</c:v>
                </c:pt>
                <c:pt idx="1">
                  <c:v>1549983.3147225101</c:v>
                </c:pt>
                <c:pt idx="2">
                  <c:v>2146475.2962936</c:v>
                </c:pt>
                <c:pt idx="3">
                  <c:v>2090246.2000218199</c:v>
                </c:pt>
                <c:pt idx="4">
                  <c:v>2175998.5779434801</c:v>
                </c:pt>
                <c:pt idx="5">
                  <c:v>1944379.45325792</c:v>
                </c:pt>
                <c:pt idx="6">
                  <c:v>2195352.5478418702</c:v>
                </c:pt>
                <c:pt idx="7">
                  <c:v>2498323.6484396998</c:v>
                </c:pt>
                <c:pt idx="8">
                  <c:v>2810960.0461505498</c:v>
                </c:pt>
                <c:pt idx="9">
                  <c:v>3074986.7434466402</c:v>
                </c:pt>
                <c:pt idx="10">
                  <c:v>3753537.38906914</c:v>
                </c:pt>
                <c:pt idx="11">
                  <c:v>3018724.6439362401</c:v>
                </c:pt>
                <c:pt idx="12">
                  <c:v>1912721.02049181</c:v>
                </c:pt>
                <c:pt idx="13">
                  <c:v>2339692.7184929601</c:v>
                </c:pt>
                <c:pt idx="14">
                  <c:v>2757183.0359816798</c:v>
                </c:pt>
                <c:pt idx="15">
                  <c:v>2768209.0776455798</c:v>
                </c:pt>
                <c:pt idx="16">
                  <c:v>3030723.61712948</c:v>
                </c:pt>
                <c:pt idx="17">
                  <c:v>3327433.9669888499</c:v>
                </c:pt>
                <c:pt idx="18">
                  <c:v>3479605.4828837598</c:v>
                </c:pt>
                <c:pt idx="19">
                  <c:v>4356711.0123219397</c:v>
                </c:pt>
                <c:pt idx="20">
                  <c:v>4569138.2914749002</c:v>
                </c:pt>
                <c:pt idx="21">
                  <c:v>4644566.4986271802</c:v>
                </c:pt>
                <c:pt idx="22">
                  <c:v>4403062.7601861199</c:v>
                </c:pt>
                <c:pt idx="23">
                  <c:v>4211900.9157926003</c:v>
                </c:pt>
                <c:pt idx="24">
                  <c:v>2106771.6734384</c:v>
                </c:pt>
                <c:pt idx="25">
                  <c:v>2330573.4177794601</c:v>
                </c:pt>
                <c:pt idx="26">
                  <c:v>3193532.4517650502</c:v>
                </c:pt>
                <c:pt idx="27">
                  <c:v>3306266.3140644799</c:v>
                </c:pt>
                <c:pt idx="28">
                  <c:v>3516024.52412799</c:v>
                </c:pt>
                <c:pt idx="29">
                  <c:v>3859519.2732214001</c:v>
                </c:pt>
                <c:pt idx="30">
                  <c:v>3798823.3098772299</c:v>
                </c:pt>
                <c:pt idx="31">
                  <c:v>3764915.1178365201</c:v>
                </c:pt>
                <c:pt idx="32">
                  <c:v>3859714.1358522102</c:v>
                </c:pt>
                <c:pt idx="33">
                  <c:v>4298665.3105182797</c:v>
                </c:pt>
                <c:pt idx="34">
                  <c:v>5252152.4746984104</c:v>
                </c:pt>
                <c:pt idx="35">
                  <c:v>4616272.1901852097</c:v>
                </c:pt>
                <c:pt idx="36">
                  <c:v>2441505.6559631</c:v>
                </c:pt>
                <c:pt idx="37">
                  <c:v>76115.238132933897</c:v>
                </c:pt>
                <c:pt idx="38">
                  <c:v>4104397.9273472498</c:v>
                </c:pt>
                <c:pt idx="39">
                  <c:v>3809630.06020462</c:v>
                </c:pt>
                <c:pt idx="40">
                  <c:v>3807496.6597798802</c:v>
                </c:pt>
                <c:pt idx="41">
                  <c:v>3513277.17912537</c:v>
                </c:pt>
              </c:numCache>
            </c:numRef>
          </c:val>
          <c:smooth val="0"/>
          <c:extLst>
            <c:ext xmlns:c16="http://schemas.microsoft.com/office/drawing/2014/chart" uri="{C3380CC4-5D6E-409C-BE32-E72D297353CC}">
              <c16:uniqueId val="{00000000-0199-4620-A4BD-01D4C2A1866A}"/>
            </c:ext>
          </c:extLst>
        </c:ser>
        <c:ser>
          <c:idx val="2"/>
          <c:order val="2"/>
          <c:tx>
            <c:strRef>
              <c:f>Hoja1!$D$1</c:f>
              <c:strCache>
                <c:ptCount val="1"/>
                <c:pt idx="0">
                  <c:v>Canal 7</c:v>
                </c:pt>
              </c:strCache>
            </c:strRef>
          </c:tx>
          <c:spPr>
            <a:ln w="28575" cap="rnd">
              <a:solidFill>
                <a:schemeClr val="accent1">
                  <a:lumMod val="40000"/>
                  <a:lumOff val="60000"/>
                </a:schemeClr>
              </a:solidFill>
              <a:round/>
            </a:ln>
            <a:effectLst/>
          </c:spPr>
          <c:marker>
            <c:symbol val="none"/>
          </c:marker>
          <c:cat>
            <c:numRef>
              <c:f>Hoja1!$A$2:$A$43</c:f>
              <c:numCache>
                <c:formatCode>mmm\-yy</c:formatCode>
                <c:ptCount val="42"/>
                <c:pt idx="0">
                  <c:v>44197</c:v>
                </c:pt>
                <c:pt idx="1">
                  <c:v>44228</c:v>
                </c:pt>
                <c:pt idx="2">
                  <c:v>44256</c:v>
                </c:pt>
                <c:pt idx="3">
                  <c:v>44287</c:v>
                </c:pt>
                <c:pt idx="4">
                  <c:v>44317</c:v>
                </c:pt>
                <c:pt idx="5">
                  <c:v>44348</c:v>
                </c:pt>
                <c:pt idx="6">
                  <c:v>44378</c:v>
                </c:pt>
                <c:pt idx="7">
                  <c:v>44409</c:v>
                </c:pt>
                <c:pt idx="8">
                  <c:v>44440</c:v>
                </c:pt>
                <c:pt idx="9">
                  <c:v>44470</c:v>
                </c:pt>
                <c:pt idx="10">
                  <c:v>44501</c:v>
                </c:pt>
                <c:pt idx="11">
                  <c:v>44531</c:v>
                </c:pt>
                <c:pt idx="12">
                  <c:v>44562</c:v>
                </c:pt>
                <c:pt idx="13">
                  <c:v>44593</c:v>
                </c:pt>
                <c:pt idx="14">
                  <c:v>44621</c:v>
                </c:pt>
                <c:pt idx="15">
                  <c:v>44652</c:v>
                </c:pt>
                <c:pt idx="16">
                  <c:v>44682</c:v>
                </c:pt>
                <c:pt idx="17">
                  <c:v>44713</c:v>
                </c:pt>
                <c:pt idx="18">
                  <c:v>44743</c:v>
                </c:pt>
                <c:pt idx="19">
                  <c:v>44774</c:v>
                </c:pt>
                <c:pt idx="20">
                  <c:v>44805</c:v>
                </c:pt>
                <c:pt idx="21">
                  <c:v>44835</c:v>
                </c:pt>
                <c:pt idx="22">
                  <c:v>44866</c:v>
                </c:pt>
                <c:pt idx="23">
                  <c:v>44896</c:v>
                </c:pt>
                <c:pt idx="24">
                  <c:v>44927</c:v>
                </c:pt>
                <c:pt idx="25">
                  <c:v>44958</c:v>
                </c:pt>
                <c:pt idx="26">
                  <c:v>44986</c:v>
                </c:pt>
                <c:pt idx="27">
                  <c:v>45017</c:v>
                </c:pt>
                <c:pt idx="28">
                  <c:v>45047</c:v>
                </c:pt>
                <c:pt idx="29">
                  <c:v>45078</c:v>
                </c:pt>
                <c:pt idx="30">
                  <c:v>45108</c:v>
                </c:pt>
                <c:pt idx="31">
                  <c:v>45139</c:v>
                </c:pt>
                <c:pt idx="32">
                  <c:v>45170</c:v>
                </c:pt>
                <c:pt idx="33">
                  <c:v>45200</c:v>
                </c:pt>
                <c:pt idx="34">
                  <c:v>45231</c:v>
                </c:pt>
                <c:pt idx="35">
                  <c:v>45261</c:v>
                </c:pt>
                <c:pt idx="36">
                  <c:v>45292</c:v>
                </c:pt>
                <c:pt idx="37">
                  <c:v>45323</c:v>
                </c:pt>
                <c:pt idx="38">
                  <c:v>45352</c:v>
                </c:pt>
                <c:pt idx="39">
                  <c:v>45383</c:v>
                </c:pt>
                <c:pt idx="40">
                  <c:v>45413</c:v>
                </c:pt>
                <c:pt idx="41">
                  <c:v>45444</c:v>
                </c:pt>
              </c:numCache>
            </c:numRef>
          </c:cat>
          <c:val>
            <c:numRef>
              <c:f>Hoja1!$D$2:$D$43</c:f>
              <c:numCache>
                <c:formatCode>_-"$"* #,##0_-;\-"$"* #,##0_-;_-"$"* "-"??_-;_-@_-</c:formatCode>
                <c:ptCount val="42"/>
                <c:pt idx="0">
                  <c:v>1227003.9954605601</c:v>
                </c:pt>
                <c:pt idx="1">
                  <c:v>1231367.1016126501</c:v>
                </c:pt>
                <c:pt idx="2">
                  <c:v>1657837.51928824</c:v>
                </c:pt>
                <c:pt idx="3">
                  <c:v>1405622.19774377</c:v>
                </c:pt>
                <c:pt idx="4">
                  <c:v>1584832.0599793501</c:v>
                </c:pt>
                <c:pt idx="5">
                  <c:v>1307044.83214432</c:v>
                </c:pt>
                <c:pt idx="6">
                  <c:v>1508094.1606501101</c:v>
                </c:pt>
                <c:pt idx="7">
                  <c:v>1840022.4758436901</c:v>
                </c:pt>
                <c:pt idx="8">
                  <c:v>2162291.4922942999</c:v>
                </c:pt>
                <c:pt idx="9">
                  <c:v>2253970.74189961</c:v>
                </c:pt>
                <c:pt idx="10">
                  <c:v>2747410.6576607898</c:v>
                </c:pt>
                <c:pt idx="11">
                  <c:v>2159068.6059454498</c:v>
                </c:pt>
                <c:pt idx="12">
                  <c:v>1606490.7185792399</c:v>
                </c:pt>
                <c:pt idx="13">
                  <c:v>1894679.2419401</c:v>
                </c:pt>
                <c:pt idx="14">
                  <c:v>1824994.05002464</c:v>
                </c:pt>
                <c:pt idx="15">
                  <c:v>1690673.1236312799</c:v>
                </c:pt>
                <c:pt idx="16">
                  <c:v>1769344.27068968</c:v>
                </c:pt>
                <c:pt idx="17">
                  <c:v>2191094.1888558101</c:v>
                </c:pt>
                <c:pt idx="18">
                  <c:v>2186989.7677315702</c:v>
                </c:pt>
                <c:pt idx="19">
                  <c:v>2709272.2314381502</c:v>
                </c:pt>
                <c:pt idx="20">
                  <c:v>2862822.52988195</c:v>
                </c:pt>
                <c:pt idx="21">
                  <c:v>2555516.0006801998</c:v>
                </c:pt>
                <c:pt idx="22">
                  <c:v>2979886.20372849</c:v>
                </c:pt>
                <c:pt idx="23">
                  <c:v>3001157.6413356499</c:v>
                </c:pt>
                <c:pt idx="24">
                  <c:v>1670711.5036856299</c:v>
                </c:pt>
                <c:pt idx="25">
                  <c:v>1772094.55732765</c:v>
                </c:pt>
                <c:pt idx="26">
                  <c:v>2302177.6004379499</c:v>
                </c:pt>
                <c:pt idx="27">
                  <c:v>1983812.6530335001</c:v>
                </c:pt>
                <c:pt idx="28">
                  <c:v>2084280.1640832501</c:v>
                </c:pt>
                <c:pt idx="29">
                  <c:v>2331501.2368341</c:v>
                </c:pt>
                <c:pt idx="30">
                  <c:v>2420003.8255857602</c:v>
                </c:pt>
                <c:pt idx="31">
                  <c:v>2541963.5508266501</c:v>
                </c:pt>
                <c:pt idx="32">
                  <c:v>2396952.7504062601</c:v>
                </c:pt>
                <c:pt idx="33">
                  <c:v>2584879.2922830698</c:v>
                </c:pt>
                <c:pt idx="34">
                  <c:v>3179596.3122832198</c:v>
                </c:pt>
                <c:pt idx="35">
                  <c:v>3151269.8127331799</c:v>
                </c:pt>
                <c:pt idx="36">
                  <c:v>1740004.96975248</c:v>
                </c:pt>
                <c:pt idx="37">
                  <c:v>50303.762121063002</c:v>
                </c:pt>
                <c:pt idx="38">
                  <c:v>2318464.14650972</c:v>
                </c:pt>
                <c:pt idx="39">
                  <c:v>2386513.9877506299</c:v>
                </c:pt>
                <c:pt idx="40">
                  <c:v>2104539.7320972201</c:v>
                </c:pt>
                <c:pt idx="41">
                  <c:v>2017728.7974253099</c:v>
                </c:pt>
              </c:numCache>
            </c:numRef>
          </c:val>
          <c:smooth val="0"/>
          <c:extLst>
            <c:ext xmlns:c16="http://schemas.microsoft.com/office/drawing/2014/chart" uri="{C3380CC4-5D6E-409C-BE32-E72D297353CC}">
              <c16:uniqueId val="{00000001-0199-4620-A4BD-01D4C2A1866A}"/>
            </c:ext>
          </c:extLst>
        </c:ser>
        <c:ser>
          <c:idx val="3"/>
          <c:order val="3"/>
          <c:tx>
            <c:strRef>
              <c:f>Hoja1!$E$1</c:f>
              <c:strCache>
                <c:ptCount val="1"/>
                <c:pt idx="0">
                  <c:v>HCH </c:v>
                </c:pt>
              </c:strCache>
            </c:strRef>
          </c:tx>
          <c:spPr>
            <a:ln w="28575" cap="rnd">
              <a:solidFill>
                <a:schemeClr val="accent4"/>
              </a:solidFill>
              <a:round/>
            </a:ln>
            <a:effectLst/>
          </c:spPr>
          <c:marker>
            <c:symbol val="none"/>
          </c:marker>
          <c:cat>
            <c:numRef>
              <c:f>Hoja1!$A$2:$A$43</c:f>
              <c:numCache>
                <c:formatCode>mmm\-yy</c:formatCode>
                <c:ptCount val="42"/>
                <c:pt idx="0">
                  <c:v>44197</c:v>
                </c:pt>
                <c:pt idx="1">
                  <c:v>44228</c:v>
                </c:pt>
                <c:pt idx="2">
                  <c:v>44256</c:v>
                </c:pt>
                <c:pt idx="3">
                  <c:v>44287</c:v>
                </c:pt>
                <c:pt idx="4">
                  <c:v>44317</c:v>
                </c:pt>
                <c:pt idx="5">
                  <c:v>44348</c:v>
                </c:pt>
                <c:pt idx="6">
                  <c:v>44378</c:v>
                </c:pt>
                <c:pt idx="7">
                  <c:v>44409</c:v>
                </c:pt>
                <c:pt idx="8">
                  <c:v>44440</c:v>
                </c:pt>
                <c:pt idx="9">
                  <c:v>44470</c:v>
                </c:pt>
                <c:pt idx="10">
                  <c:v>44501</c:v>
                </c:pt>
                <c:pt idx="11">
                  <c:v>44531</c:v>
                </c:pt>
                <c:pt idx="12">
                  <c:v>44562</c:v>
                </c:pt>
                <c:pt idx="13">
                  <c:v>44593</c:v>
                </c:pt>
                <c:pt idx="14">
                  <c:v>44621</c:v>
                </c:pt>
                <c:pt idx="15">
                  <c:v>44652</c:v>
                </c:pt>
                <c:pt idx="16">
                  <c:v>44682</c:v>
                </c:pt>
                <c:pt idx="17">
                  <c:v>44713</c:v>
                </c:pt>
                <c:pt idx="18">
                  <c:v>44743</c:v>
                </c:pt>
                <c:pt idx="19">
                  <c:v>44774</c:v>
                </c:pt>
                <c:pt idx="20">
                  <c:v>44805</c:v>
                </c:pt>
                <c:pt idx="21">
                  <c:v>44835</c:v>
                </c:pt>
                <c:pt idx="22">
                  <c:v>44866</c:v>
                </c:pt>
                <c:pt idx="23">
                  <c:v>44896</c:v>
                </c:pt>
                <c:pt idx="24">
                  <c:v>44927</c:v>
                </c:pt>
                <c:pt idx="25">
                  <c:v>44958</c:v>
                </c:pt>
                <c:pt idx="26">
                  <c:v>44986</c:v>
                </c:pt>
                <c:pt idx="27">
                  <c:v>45017</c:v>
                </c:pt>
                <c:pt idx="28">
                  <c:v>45047</c:v>
                </c:pt>
                <c:pt idx="29">
                  <c:v>45078</c:v>
                </c:pt>
                <c:pt idx="30">
                  <c:v>45108</c:v>
                </c:pt>
                <c:pt idx="31">
                  <c:v>45139</c:v>
                </c:pt>
                <c:pt idx="32">
                  <c:v>45170</c:v>
                </c:pt>
                <c:pt idx="33">
                  <c:v>45200</c:v>
                </c:pt>
                <c:pt idx="34">
                  <c:v>45231</c:v>
                </c:pt>
                <c:pt idx="35">
                  <c:v>45261</c:v>
                </c:pt>
                <c:pt idx="36">
                  <c:v>45292</c:v>
                </c:pt>
                <c:pt idx="37">
                  <c:v>45323</c:v>
                </c:pt>
                <c:pt idx="38">
                  <c:v>45352</c:v>
                </c:pt>
                <c:pt idx="39">
                  <c:v>45383</c:v>
                </c:pt>
                <c:pt idx="40">
                  <c:v>45413</c:v>
                </c:pt>
                <c:pt idx="41">
                  <c:v>45444</c:v>
                </c:pt>
              </c:numCache>
            </c:numRef>
          </c:cat>
          <c:val>
            <c:numRef>
              <c:f>Hoja1!$E$2:$E$43</c:f>
              <c:numCache>
                <c:formatCode>_-"$"* #,##0_-;\-"$"* #,##0_-;_-"$"* "-"??_-;_-@_-</c:formatCode>
                <c:ptCount val="42"/>
                <c:pt idx="0">
                  <c:v>796041.30068125401</c:v>
                </c:pt>
                <c:pt idx="1">
                  <c:v>1156012.9330128301</c:v>
                </c:pt>
                <c:pt idx="2">
                  <c:v>1526225.8467236999</c:v>
                </c:pt>
                <c:pt idx="3">
                  <c:v>1369157.4472959</c:v>
                </c:pt>
                <c:pt idx="4">
                  <c:v>1440098.62911945</c:v>
                </c:pt>
                <c:pt idx="5">
                  <c:v>1371860.7712029</c:v>
                </c:pt>
                <c:pt idx="6">
                  <c:v>1250420.3037809001</c:v>
                </c:pt>
                <c:pt idx="7">
                  <c:v>1378939.56035124</c:v>
                </c:pt>
                <c:pt idx="8">
                  <c:v>1393941.44911479</c:v>
                </c:pt>
                <c:pt idx="9">
                  <c:v>2235342.6354739899</c:v>
                </c:pt>
                <c:pt idx="10">
                  <c:v>3172319.6509854002</c:v>
                </c:pt>
                <c:pt idx="11">
                  <c:v>2088734.02864145</c:v>
                </c:pt>
                <c:pt idx="12">
                  <c:v>1304583.33333333</c:v>
                </c:pt>
                <c:pt idx="13">
                  <c:v>1430054.49266084</c:v>
                </c:pt>
                <c:pt idx="14">
                  <c:v>1523035.67136748</c:v>
                </c:pt>
                <c:pt idx="15">
                  <c:v>1410698.9377582599</c:v>
                </c:pt>
                <c:pt idx="16">
                  <c:v>1708297.8313482399</c:v>
                </c:pt>
                <c:pt idx="17">
                  <c:v>2048785.17993174</c:v>
                </c:pt>
                <c:pt idx="18">
                  <c:v>2007681.95594077</c:v>
                </c:pt>
                <c:pt idx="19">
                  <c:v>2235569.6796931801</c:v>
                </c:pt>
                <c:pt idx="20">
                  <c:v>2446396.5972742899</c:v>
                </c:pt>
                <c:pt idx="21">
                  <c:v>2138584.3945414899</c:v>
                </c:pt>
                <c:pt idx="22">
                  <c:v>2492687.0473652799</c:v>
                </c:pt>
                <c:pt idx="23">
                  <c:v>2502610.0764163402</c:v>
                </c:pt>
                <c:pt idx="24">
                  <c:v>1902418.27813442</c:v>
                </c:pt>
                <c:pt idx="25">
                  <c:v>1815069.3388593299</c:v>
                </c:pt>
                <c:pt idx="26">
                  <c:v>2463825.64550386</c:v>
                </c:pt>
                <c:pt idx="27">
                  <c:v>2179704.9499542299</c:v>
                </c:pt>
                <c:pt idx="28">
                  <c:v>2421510.0045198798</c:v>
                </c:pt>
                <c:pt idx="29">
                  <c:v>2000699.02428234</c:v>
                </c:pt>
                <c:pt idx="30">
                  <c:v>2022989.3150408801</c:v>
                </c:pt>
                <c:pt idx="31">
                  <c:v>2021519.4835207199</c:v>
                </c:pt>
                <c:pt idx="32">
                  <c:v>2349343.4157765899</c:v>
                </c:pt>
                <c:pt idx="33">
                  <c:v>2628353.2994069401</c:v>
                </c:pt>
                <c:pt idx="34">
                  <c:v>2915473.1086514001</c:v>
                </c:pt>
                <c:pt idx="35">
                  <c:v>2670507.6950034401</c:v>
                </c:pt>
                <c:pt idx="36">
                  <c:v>2428666.0217683502</c:v>
                </c:pt>
                <c:pt idx="37">
                  <c:v>133216.85872108399</c:v>
                </c:pt>
                <c:pt idx="38">
                  <c:v>3692189.0861875899</c:v>
                </c:pt>
                <c:pt idx="39">
                  <c:v>4139702.6970635401</c:v>
                </c:pt>
                <c:pt idx="40">
                  <c:v>4407846.3409719504</c:v>
                </c:pt>
                <c:pt idx="41">
                  <c:v>3905956.4390555401</c:v>
                </c:pt>
              </c:numCache>
            </c:numRef>
          </c:val>
          <c:smooth val="0"/>
          <c:extLst>
            <c:ext xmlns:c16="http://schemas.microsoft.com/office/drawing/2014/chart" uri="{C3380CC4-5D6E-409C-BE32-E72D297353CC}">
              <c16:uniqueId val="{00000002-0199-4620-A4BD-01D4C2A1866A}"/>
            </c:ext>
          </c:extLst>
        </c:ser>
        <c:ser>
          <c:idx val="4"/>
          <c:order val="4"/>
          <c:tx>
            <c:strRef>
              <c:f>Hoja1!$F$1</c:f>
              <c:strCache>
                <c:ptCount val="1"/>
                <c:pt idx="0">
                  <c:v>Canal 11</c:v>
                </c:pt>
              </c:strCache>
            </c:strRef>
          </c:tx>
          <c:spPr>
            <a:ln w="28575" cap="rnd">
              <a:solidFill>
                <a:schemeClr val="accent3">
                  <a:lumMod val="90000"/>
                </a:schemeClr>
              </a:solidFill>
              <a:round/>
            </a:ln>
            <a:effectLst/>
          </c:spPr>
          <c:marker>
            <c:symbol val="none"/>
          </c:marker>
          <c:cat>
            <c:numRef>
              <c:f>Hoja1!$A$2:$A$43</c:f>
              <c:numCache>
                <c:formatCode>mmm\-yy</c:formatCode>
                <c:ptCount val="42"/>
                <c:pt idx="0">
                  <c:v>44197</c:v>
                </c:pt>
                <c:pt idx="1">
                  <c:v>44228</c:v>
                </c:pt>
                <c:pt idx="2">
                  <c:v>44256</c:v>
                </c:pt>
                <c:pt idx="3">
                  <c:v>44287</c:v>
                </c:pt>
                <c:pt idx="4">
                  <c:v>44317</c:v>
                </c:pt>
                <c:pt idx="5">
                  <c:v>44348</c:v>
                </c:pt>
                <c:pt idx="6">
                  <c:v>44378</c:v>
                </c:pt>
                <c:pt idx="7">
                  <c:v>44409</c:v>
                </c:pt>
                <c:pt idx="8">
                  <c:v>44440</c:v>
                </c:pt>
                <c:pt idx="9">
                  <c:v>44470</c:v>
                </c:pt>
                <c:pt idx="10">
                  <c:v>44501</c:v>
                </c:pt>
                <c:pt idx="11">
                  <c:v>44531</c:v>
                </c:pt>
                <c:pt idx="12">
                  <c:v>44562</c:v>
                </c:pt>
                <c:pt idx="13">
                  <c:v>44593</c:v>
                </c:pt>
                <c:pt idx="14">
                  <c:v>44621</c:v>
                </c:pt>
                <c:pt idx="15">
                  <c:v>44652</c:v>
                </c:pt>
                <c:pt idx="16">
                  <c:v>44682</c:v>
                </c:pt>
                <c:pt idx="17">
                  <c:v>44713</c:v>
                </c:pt>
                <c:pt idx="18">
                  <c:v>44743</c:v>
                </c:pt>
                <c:pt idx="19">
                  <c:v>44774</c:v>
                </c:pt>
                <c:pt idx="20">
                  <c:v>44805</c:v>
                </c:pt>
                <c:pt idx="21">
                  <c:v>44835</c:v>
                </c:pt>
                <c:pt idx="22">
                  <c:v>44866</c:v>
                </c:pt>
                <c:pt idx="23">
                  <c:v>44896</c:v>
                </c:pt>
                <c:pt idx="24">
                  <c:v>44927</c:v>
                </c:pt>
                <c:pt idx="25">
                  <c:v>44958</c:v>
                </c:pt>
                <c:pt idx="26">
                  <c:v>44986</c:v>
                </c:pt>
                <c:pt idx="27">
                  <c:v>45017</c:v>
                </c:pt>
                <c:pt idx="28">
                  <c:v>45047</c:v>
                </c:pt>
                <c:pt idx="29">
                  <c:v>45078</c:v>
                </c:pt>
                <c:pt idx="30">
                  <c:v>45108</c:v>
                </c:pt>
                <c:pt idx="31">
                  <c:v>45139</c:v>
                </c:pt>
                <c:pt idx="32">
                  <c:v>45170</c:v>
                </c:pt>
                <c:pt idx="33">
                  <c:v>45200</c:v>
                </c:pt>
                <c:pt idx="34">
                  <c:v>45231</c:v>
                </c:pt>
                <c:pt idx="35">
                  <c:v>45261</c:v>
                </c:pt>
                <c:pt idx="36">
                  <c:v>45292</c:v>
                </c:pt>
                <c:pt idx="37">
                  <c:v>45323</c:v>
                </c:pt>
                <c:pt idx="38">
                  <c:v>45352</c:v>
                </c:pt>
                <c:pt idx="39">
                  <c:v>45383</c:v>
                </c:pt>
                <c:pt idx="40">
                  <c:v>45413</c:v>
                </c:pt>
                <c:pt idx="41">
                  <c:v>45444</c:v>
                </c:pt>
              </c:numCache>
            </c:numRef>
          </c:cat>
          <c:val>
            <c:numRef>
              <c:f>Hoja1!$F$2:$F$43</c:f>
              <c:numCache>
                <c:formatCode>_-"$"* #,##0_-;\-"$"* #,##0_-;_-"$"* "-"??_-;_-@_-</c:formatCode>
                <c:ptCount val="42"/>
                <c:pt idx="0">
                  <c:v>2196685.72424979</c:v>
                </c:pt>
                <c:pt idx="1">
                  <c:v>3214337.8891250999</c:v>
                </c:pt>
                <c:pt idx="2">
                  <c:v>3026608.2055807901</c:v>
                </c:pt>
                <c:pt idx="3">
                  <c:v>2604375.0244185301</c:v>
                </c:pt>
                <c:pt idx="4">
                  <c:v>2498124.7964889701</c:v>
                </c:pt>
                <c:pt idx="5">
                  <c:v>2869887.9391240599</c:v>
                </c:pt>
                <c:pt idx="6">
                  <c:v>2709464.5357017601</c:v>
                </c:pt>
                <c:pt idx="7">
                  <c:v>2578898.3087855699</c:v>
                </c:pt>
                <c:pt idx="8">
                  <c:v>2610422.9387622098</c:v>
                </c:pt>
                <c:pt idx="9">
                  <c:v>2535413.37257264</c:v>
                </c:pt>
                <c:pt idx="10">
                  <c:v>3550932.9160273098</c:v>
                </c:pt>
                <c:pt idx="11">
                  <c:v>2576934.3492946299</c:v>
                </c:pt>
                <c:pt idx="12">
                  <c:v>1673210.47131147</c:v>
                </c:pt>
                <c:pt idx="13">
                  <c:v>1741918.45132893</c:v>
                </c:pt>
                <c:pt idx="14">
                  <c:v>1980517.1017978201</c:v>
                </c:pt>
                <c:pt idx="15">
                  <c:v>2485452.6967797601</c:v>
                </c:pt>
                <c:pt idx="16">
                  <c:v>3313321.86099345</c:v>
                </c:pt>
                <c:pt idx="17">
                  <c:v>2652370.2357405401</c:v>
                </c:pt>
                <c:pt idx="18">
                  <c:v>2203669.9962961702</c:v>
                </c:pt>
                <c:pt idx="19">
                  <c:v>3247091.1090038801</c:v>
                </c:pt>
                <c:pt idx="20">
                  <c:v>3654036.2232177299</c:v>
                </c:pt>
                <c:pt idx="21">
                  <c:v>3618860.1644433402</c:v>
                </c:pt>
                <c:pt idx="22">
                  <c:v>3906582.06113553</c:v>
                </c:pt>
                <c:pt idx="23">
                  <c:v>3557944.0536963702</c:v>
                </c:pt>
                <c:pt idx="24">
                  <c:v>1663593.4842288101</c:v>
                </c:pt>
                <c:pt idx="25">
                  <c:v>2130011.0772175998</c:v>
                </c:pt>
                <c:pt idx="26">
                  <c:v>2476043.1487539201</c:v>
                </c:pt>
                <c:pt idx="27">
                  <c:v>2716622.1986197</c:v>
                </c:pt>
                <c:pt idx="28">
                  <c:v>3131541.63913253</c:v>
                </c:pt>
                <c:pt idx="29">
                  <c:v>2801790.3554472001</c:v>
                </c:pt>
                <c:pt idx="30">
                  <c:v>2936360.34703395</c:v>
                </c:pt>
                <c:pt idx="31">
                  <c:v>2913994.98008186</c:v>
                </c:pt>
                <c:pt idx="32">
                  <c:v>3350219.2055206499</c:v>
                </c:pt>
                <c:pt idx="33">
                  <c:v>3963998.2426041099</c:v>
                </c:pt>
                <c:pt idx="34">
                  <c:v>5737681.86500437</c:v>
                </c:pt>
                <c:pt idx="35">
                  <c:v>4651138.6421575602</c:v>
                </c:pt>
                <c:pt idx="36">
                  <c:v>1457339.22897654</c:v>
                </c:pt>
                <c:pt idx="37">
                  <c:v>81703.8912921265</c:v>
                </c:pt>
                <c:pt idx="38">
                  <c:v>3415100.69298846</c:v>
                </c:pt>
                <c:pt idx="39">
                  <c:v>4228354.78248771</c:v>
                </c:pt>
                <c:pt idx="40">
                  <c:v>4608166.5920798602</c:v>
                </c:pt>
                <c:pt idx="41">
                  <c:v>5009360.6511620898</c:v>
                </c:pt>
              </c:numCache>
            </c:numRef>
          </c:val>
          <c:smooth val="0"/>
          <c:extLst>
            <c:ext xmlns:c16="http://schemas.microsoft.com/office/drawing/2014/chart" uri="{C3380CC4-5D6E-409C-BE32-E72D297353CC}">
              <c16:uniqueId val="{00000000-F4B9-4D9E-BAD9-E7ADC75EE625}"/>
            </c:ext>
          </c:extLst>
        </c:ser>
        <c:ser>
          <c:idx val="5"/>
          <c:order val="5"/>
          <c:tx>
            <c:strRef>
              <c:f>Hoja1!$G$1</c:f>
              <c:strCache>
                <c:ptCount val="1"/>
                <c:pt idx="0">
                  <c:v>VTV </c:v>
                </c:pt>
              </c:strCache>
            </c:strRef>
          </c:tx>
          <c:spPr>
            <a:ln w="28575" cap="rnd">
              <a:solidFill>
                <a:srgbClr val="008080"/>
              </a:solidFill>
              <a:round/>
            </a:ln>
            <a:effectLst/>
          </c:spPr>
          <c:marker>
            <c:symbol val="none"/>
          </c:marker>
          <c:cat>
            <c:numRef>
              <c:f>Hoja1!$A$2:$A$43</c:f>
              <c:numCache>
                <c:formatCode>mmm\-yy</c:formatCode>
                <c:ptCount val="42"/>
                <c:pt idx="0">
                  <c:v>44197</c:v>
                </c:pt>
                <c:pt idx="1">
                  <c:v>44228</c:v>
                </c:pt>
                <c:pt idx="2">
                  <c:v>44256</c:v>
                </c:pt>
                <c:pt idx="3">
                  <c:v>44287</c:v>
                </c:pt>
                <c:pt idx="4">
                  <c:v>44317</c:v>
                </c:pt>
                <c:pt idx="5">
                  <c:v>44348</c:v>
                </c:pt>
                <c:pt idx="6">
                  <c:v>44378</c:v>
                </c:pt>
                <c:pt idx="7">
                  <c:v>44409</c:v>
                </c:pt>
                <c:pt idx="8">
                  <c:v>44440</c:v>
                </c:pt>
                <c:pt idx="9">
                  <c:v>44470</c:v>
                </c:pt>
                <c:pt idx="10">
                  <c:v>44501</c:v>
                </c:pt>
                <c:pt idx="11">
                  <c:v>44531</c:v>
                </c:pt>
                <c:pt idx="12">
                  <c:v>44562</c:v>
                </c:pt>
                <c:pt idx="13">
                  <c:v>44593</c:v>
                </c:pt>
                <c:pt idx="14">
                  <c:v>44621</c:v>
                </c:pt>
                <c:pt idx="15">
                  <c:v>44652</c:v>
                </c:pt>
                <c:pt idx="16">
                  <c:v>44682</c:v>
                </c:pt>
                <c:pt idx="17">
                  <c:v>44713</c:v>
                </c:pt>
                <c:pt idx="18">
                  <c:v>44743</c:v>
                </c:pt>
                <c:pt idx="19">
                  <c:v>44774</c:v>
                </c:pt>
                <c:pt idx="20">
                  <c:v>44805</c:v>
                </c:pt>
                <c:pt idx="21">
                  <c:v>44835</c:v>
                </c:pt>
                <c:pt idx="22">
                  <c:v>44866</c:v>
                </c:pt>
                <c:pt idx="23">
                  <c:v>44896</c:v>
                </c:pt>
                <c:pt idx="24">
                  <c:v>44927</c:v>
                </c:pt>
                <c:pt idx="25">
                  <c:v>44958</c:v>
                </c:pt>
                <c:pt idx="26">
                  <c:v>44986</c:v>
                </c:pt>
                <c:pt idx="27">
                  <c:v>45017</c:v>
                </c:pt>
                <c:pt idx="28">
                  <c:v>45047</c:v>
                </c:pt>
                <c:pt idx="29">
                  <c:v>45078</c:v>
                </c:pt>
                <c:pt idx="30">
                  <c:v>45108</c:v>
                </c:pt>
                <c:pt idx="31">
                  <c:v>45139</c:v>
                </c:pt>
                <c:pt idx="32">
                  <c:v>45170</c:v>
                </c:pt>
                <c:pt idx="33">
                  <c:v>45200</c:v>
                </c:pt>
                <c:pt idx="34">
                  <c:v>45231</c:v>
                </c:pt>
                <c:pt idx="35">
                  <c:v>45261</c:v>
                </c:pt>
                <c:pt idx="36">
                  <c:v>45292</c:v>
                </c:pt>
                <c:pt idx="37">
                  <c:v>45323</c:v>
                </c:pt>
                <c:pt idx="38">
                  <c:v>45352</c:v>
                </c:pt>
                <c:pt idx="39">
                  <c:v>45383</c:v>
                </c:pt>
                <c:pt idx="40">
                  <c:v>45413</c:v>
                </c:pt>
                <c:pt idx="41">
                  <c:v>45444</c:v>
                </c:pt>
              </c:numCache>
            </c:numRef>
          </c:cat>
          <c:val>
            <c:numRef>
              <c:f>Hoja1!$G$2:$G$43</c:f>
              <c:numCache>
                <c:formatCode>_-"$"* #,##0_-;\-"$"* #,##0_-;_-"$"* "-"??_-;_-@_-</c:formatCode>
                <c:ptCount val="42"/>
                <c:pt idx="0">
                  <c:v>2976015.1504790098</c:v>
                </c:pt>
                <c:pt idx="1">
                  <c:v>3111014.2529508099</c:v>
                </c:pt>
                <c:pt idx="2">
                  <c:v>2923615.9705024702</c:v>
                </c:pt>
                <c:pt idx="3">
                  <c:v>3155446.18001437</c:v>
                </c:pt>
                <c:pt idx="4">
                  <c:v>3911399.0443865699</c:v>
                </c:pt>
                <c:pt idx="5">
                  <c:v>2905668.69793237</c:v>
                </c:pt>
                <c:pt idx="6">
                  <c:v>3328594.7994393501</c:v>
                </c:pt>
                <c:pt idx="7">
                  <c:v>2339916.6245987602</c:v>
                </c:pt>
                <c:pt idx="8">
                  <c:v>2480801.6450690799</c:v>
                </c:pt>
                <c:pt idx="9">
                  <c:v>2480001.6223458401</c:v>
                </c:pt>
                <c:pt idx="10">
                  <c:v>2235166.3825418199</c:v>
                </c:pt>
                <c:pt idx="11">
                  <c:v>1510622.06003493</c:v>
                </c:pt>
                <c:pt idx="12">
                  <c:v>1148559.6994535499</c:v>
                </c:pt>
                <c:pt idx="13">
                  <c:v>1383775.0319049601</c:v>
                </c:pt>
                <c:pt idx="14">
                  <c:v>1331077.1310110399</c:v>
                </c:pt>
                <c:pt idx="15">
                  <c:v>1043147.5076097799</c:v>
                </c:pt>
                <c:pt idx="16">
                  <c:v>1478878.9122561</c:v>
                </c:pt>
                <c:pt idx="17">
                  <c:v>1626136.82127558</c:v>
                </c:pt>
                <c:pt idx="18">
                  <c:v>945805.931127246</c:v>
                </c:pt>
                <c:pt idx="19">
                  <c:v>1212991.7099264001</c:v>
                </c:pt>
                <c:pt idx="20">
                  <c:v>1354375.6917276401</c:v>
                </c:pt>
                <c:pt idx="21">
                  <c:v>1510028.0645302699</c:v>
                </c:pt>
                <c:pt idx="22">
                  <c:v>1334796.2406703001</c:v>
                </c:pt>
                <c:pt idx="23">
                  <c:v>1918416.96450516</c:v>
                </c:pt>
                <c:pt idx="24">
                  <c:v>852997.54940493999</c:v>
                </c:pt>
                <c:pt idx="25">
                  <c:v>877378.63382802205</c:v>
                </c:pt>
                <c:pt idx="26">
                  <c:v>1179448.9822331499</c:v>
                </c:pt>
                <c:pt idx="27">
                  <c:v>1066229.87552536</c:v>
                </c:pt>
                <c:pt idx="28">
                  <c:v>1042575.91567529</c:v>
                </c:pt>
                <c:pt idx="29">
                  <c:v>1403705.2651277401</c:v>
                </c:pt>
                <c:pt idx="30">
                  <c:v>1616217.1203662099</c:v>
                </c:pt>
                <c:pt idx="31">
                  <c:v>1310413.05549245</c:v>
                </c:pt>
                <c:pt idx="32">
                  <c:v>1309309.1107475101</c:v>
                </c:pt>
                <c:pt idx="33">
                  <c:v>1252933.7811724199</c:v>
                </c:pt>
                <c:pt idx="34">
                  <c:v>1184217.0472045999</c:v>
                </c:pt>
                <c:pt idx="35">
                  <c:v>878771.92308044794</c:v>
                </c:pt>
                <c:pt idx="36">
                  <c:v>1301059.9496065399</c:v>
                </c:pt>
                <c:pt idx="37">
                  <c:v>32744.251489986302</c:v>
                </c:pt>
                <c:pt idx="38">
                  <c:v>868661.46817589598</c:v>
                </c:pt>
                <c:pt idx="39">
                  <c:v>759802.65979394899</c:v>
                </c:pt>
                <c:pt idx="40">
                  <c:v>955508.69266495097</c:v>
                </c:pt>
                <c:pt idx="41">
                  <c:v>842825.10333938804</c:v>
                </c:pt>
              </c:numCache>
            </c:numRef>
          </c:val>
          <c:smooth val="0"/>
          <c:extLst>
            <c:ext xmlns:c16="http://schemas.microsoft.com/office/drawing/2014/chart" uri="{C3380CC4-5D6E-409C-BE32-E72D297353CC}">
              <c16:uniqueId val="{00000001-F4B9-4D9E-BAD9-E7ADC75EE625}"/>
            </c:ext>
          </c:extLst>
        </c:ser>
        <c:ser>
          <c:idx val="6"/>
          <c:order val="6"/>
          <c:tx>
            <c:strRef>
              <c:f>Hoja1!$H$1</c:f>
              <c:strCache>
                <c:ptCount val="1"/>
                <c:pt idx="0">
                  <c:v>Azteca Honduras</c:v>
                </c:pt>
              </c:strCache>
            </c:strRef>
          </c:tx>
          <c:spPr>
            <a:ln>
              <a:solidFill>
                <a:schemeClr val="accent6">
                  <a:lumMod val="50000"/>
                </a:schemeClr>
              </a:solidFill>
            </a:ln>
          </c:spPr>
          <c:marker>
            <c:symbol val="none"/>
          </c:marker>
          <c:cat>
            <c:numRef>
              <c:f>Hoja1!$A$2:$A$43</c:f>
              <c:numCache>
                <c:formatCode>mmm\-yy</c:formatCode>
                <c:ptCount val="42"/>
                <c:pt idx="0">
                  <c:v>44197</c:v>
                </c:pt>
                <c:pt idx="1">
                  <c:v>44228</c:v>
                </c:pt>
                <c:pt idx="2">
                  <c:v>44256</c:v>
                </c:pt>
                <c:pt idx="3">
                  <c:v>44287</c:v>
                </c:pt>
                <c:pt idx="4">
                  <c:v>44317</c:v>
                </c:pt>
                <c:pt idx="5">
                  <c:v>44348</c:v>
                </c:pt>
                <c:pt idx="6">
                  <c:v>44378</c:v>
                </c:pt>
                <c:pt idx="7">
                  <c:v>44409</c:v>
                </c:pt>
                <c:pt idx="8">
                  <c:v>44440</c:v>
                </c:pt>
                <c:pt idx="9">
                  <c:v>44470</c:v>
                </c:pt>
                <c:pt idx="10">
                  <c:v>44501</c:v>
                </c:pt>
                <c:pt idx="11">
                  <c:v>44531</c:v>
                </c:pt>
                <c:pt idx="12">
                  <c:v>44562</c:v>
                </c:pt>
                <c:pt idx="13">
                  <c:v>44593</c:v>
                </c:pt>
                <c:pt idx="14">
                  <c:v>44621</c:v>
                </c:pt>
                <c:pt idx="15">
                  <c:v>44652</c:v>
                </c:pt>
                <c:pt idx="16">
                  <c:v>44682</c:v>
                </c:pt>
                <c:pt idx="17">
                  <c:v>44713</c:v>
                </c:pt>
                <c:pt idx="18">
                  <c:v>44743</c:v>
                </c:pt>
                <c:pt idx="19">
                  <c:v>44774</c:v>
                </c:pt>
                <c:pt idx="20">
                  <c:v>44805</c:v>
                </c:pt>
                <c:pt idx="21">
                  <c:v>44835</c:v>
                </c:pt>
                <c:pt idx="22">
                  <c:v>44866</c:v>
                </c:pt>
                <c:pt idx="23">
                  <c:v>44896</c:v>
                </c:pt>
                <c:pt idx="24">
                  <c:v>44927</c:v>
                </c:pt>
                <c:pt idx="25">
                  <c:v>44958</c:v>
                </c:pt>
                <c:pt idx="26">
                  <c:v>44986</c:v>
                </c:pt>
                <c:pt idx="27">
                  <c:v>45017</c:v>
                </c:pt>
                <c:pt idx="28">
                  <c:v>45047</c:v>
                </c:pt>
                <c:pt idx="29">
                  <c:v>45078</c:v>
                </c:pt>
                <c:pt idx="30">
                  <c:v>45108</c:v>
                </c:pt>
                <c:pt idx="31">
                  <c:v>45139</c:v>
                </c:pt>
                <c:pt idx="32">
                  <c:v>45170</c:v>
                </c:pt>
                <c:pt idx="33">
                  <c:v>45200</c:v>
                </c:pt>
                <c:pt idx="34">
                  <c:v>45231</c:v>
                </c:pt>
                <c:pt idx="35">
                  <c:v>45261</c:v>
                </c:pt>
                <c:pt idx="36">
                  <c:v>45292</c:v>
                </c:pt>
                <c:pt idx="37">
                  <c:v>45323</c:v>
                </c:pt>
                <c:pt idx="38">
                  <c:v>45352</c:v>
                </c:pt>
                <c:pt idx="39">
                  <c:v>45383</c:v>
                </c:pt>
                <c:pt idx="40">
                  <c:v>45413</c:v>
                </c:pt>
                <c:pt idx="41">
                  <c:v>45444</c:v>
                </c:pt>
              </c:numCache>
            </c:numRef>
          </c:cat>
          <c:val>
            <c:numRef>
              <c:f>Hoja1!$H$2:$H$43</c:f>
              <c:numCache>
                <c:formatCode>_-"$"* #,##0_-;\-"$"* #,##0_-;_-"$"* "-"??_-;_-@_-</c:formatCode>
                <c:ptCount val="42"/>
                <c:pt idx="0">
                  <c:v>1249693.1800049399</c:v>
                </c:pt>
                <c:pt idx="1">
                  <c:v>1269409.2714589799</c:v>
                </c:pt>
                <c:pt idx="2">
                  <c:v>1142684.5703569399</c:v>
                </c:pt>
                <c:pt idx="3">
                  <c:v>1032225.12119102</c:v>
                </c:pt>
                <c:pt idx="4">
                  <c:v>1292023.4109583199</c:v>
                </c:pt>
                <c:pt idx="5">
                  <c:v>1144222.1466582001</c:v>
                </c:pt>
                <c:pt idx="6">
                  <c:v>987228.09074440005</c:v>
                </c:pt>
                <c:pt idx="7">
                  <c:v>1109794.5568335</c:v>
                </c:pt>
                <c:pt idx="8">
                  <c:v>1166733.14612896</c:v>
                </c:pt>
                <c:pt idx="9">
                  <c:v>952921.10238842305</c:v>
                </c:pt>
                <c:pt idx="10">
                  <c:v>873115.78329510405</c:v>
                </c:pt>
                <c:pt idx="11">
                  <c:v>783068.60192081402</c:v>
                </c:pt>
                <c:pt idx="12">
                  <c:v>774132.78688524605</c:v>
                </c:pt>
                <c:pt idx="13">
                  <c:v>741331.57962483901</c:v>
                </c:pt>
                <c:pt idx="14">
                  <c:v>831023.32887563703</c:v>
                </c:pt>
                <c:pt idx="15">
                  <c:v>616602.03258596302</c:v>
                </c:pt>
                <c:pt idx="16">
                  <c:v>805786.79666581296</c:v>
                </c:pt>
                <c:pt idx="17">
                  <c:v>683624.41317086702</c:v>
                </c:pt>
                <c:pt idx="18">
                  <c:v>357267.32122593903</c:v>
                </c:pt>
                <c:pt idx="19">
                  <c:v>442822.13032931602</c:v>
                </c:pt>
                <c:pt idx="20">
                  <c:v>306350.47534105001</c:v>
                </c:pt>
                <c:pt idx="21">
                  <c:v>421627.55433675402</c:v>
                </c:pt>
                <c:pt idx="22">
                  <c:v>361209.39299375599</c:v>
                </c:pt>
                <c:pt idx="23">
                  <c:v>408803.82957794302</c:v>
                </c:pt>
                <c:pt idx="24">
                  <c:v>252087.03813425399</c:v>
                </c:pt>
                <c:pt idx="25">
                  <c:v>229398.02067448301</c:v>
                </c:pt>
                <c:pt idx="26">
                  <c:v>350791.00631389098</c:v>
                </c:pt>
                <c:pt idx="27">
                  <c:v>348598.878984001</c:v>
                </c:pt>
                <c:pt idx="28">
                  <c:v>224854.62336273701</c:v>
                </c:pt>
                <c:pt idx="29">
                  <c:v>256299.250372799</c:v>
                </c:pt>
                <c:pt idx="30">
                  <c:v>393104.81800085999</c:v>
                </c:pt>
                <c:pt idx="31">
                  <c:v>210133.90962608901</c:v>
                </c:pt>
                <c:pt idx="32">
                  <c:v>368597.62546170602</c:v>
                </c:pt>
                <c:pt idx="33">
                  <c:v>255088.750815887</c:v>
                </c:pt>
                <c:pt idx="34">
                  <c:v>460432.28869391</c:v>
                </c:pt>
                <c:pt idx="35">
                  <c:v>424520.284481515</c:v>
                </c:pt>
                <c:pt idx="36">
                  <c:v>143143.63934670901</c:v>
                </c:pt>
                <c:pt idx="37">
                  <c:v>4500.20457869247</c:v>
                </c:pt>
                <c:pt idx="38">
                  <c:v>277114.284310619</c:v>
                </c:pt>
                <c:pt idx="39">
                  <c:v>384347.92059911398</c:v>
                </c:pt>
                <c:pt idx="40">
                  <c:v>385360.24607974198</c:v>
                </c:pt>
                <c:pt idx="41">
                  <c:v>388197.57197847799</c:v>
                </c:pt>
              </c:numCache>
            </c:numRef>
          </c:val>
          <c:smooth val="0"/>
          <c:extLst>
            <c:ext xmlns:c16="http://schemas.microsoft.com/office/drawing/2014/chart" uri="{C3380CC4-5D6E-409C-BE32-E72D297353CC}">
              <c16:uniqueId val="{00000000-6C73-2F4C-BDFC-BCDC67B43640}"/>
            </c:ext>
          </c:extLst>
        </c:ser>
        <c:dLbls>
          <c:showLegendKey val="0"/>
          <c:showVal val="0"/>
          <c:showCatName val="0"/>
          <c:showSerName val="0"/>
          <c:showPercent val="0"/>
          <c:showBubbleSize val="0"/>
        </c:dLbls>
        <c:smooth val="0"/>
        <c:axId val="2136383176"/>
        <c:axId val="2136386760"/>
      </c:lineChart>
      <c:catAx>
        <c:axId val="2136383176"/>
        <c:scaling>
          <c:orientation val="minMax"/>
        </c:scaling>
        <c:delete val="0"/>
        <c:axPos val="b"/>
        <c:numFmt formatCode="mmm\-yy" sourceLinked="1"/>
        <c:majorTickMark val="none"/>
        <c:minorTickMark val="none"/>
        <c:tickLblPos val="nextTo"/>
        <c:spPr>
          <a:noFill/>
          <a:ln w="9525" cap="flat" cmpd="sng" algn="ctr">
            <a:solidFill>
              <a:schemeClr val="tx1">
                <a:lumMod val="15000"/>
                <a:lumOff val="85000"/>
              </a:schemeClr>
            </a:solidFill>
            <a:round/>
          </a:ln>
          <a:effectLst/>
        </c:spPr>
        <c:txPr>
          <a:bodyPr rot="-5280000" spcFirstLastPara="1" vertOverflow="ellipsis" vert="horz" wrap="square" anchor="ctr" anchorCtr="1"/>
          <a:lstStyle/>
          <a:p>
            <a:pPr>
              <a:defRPr sz="700" b="0" i="0" u="none" strike="noStrike" kern="1200" baseline="0">
                <a:solidFill>
                  <a:schemeClr val="tx1">
                    <a:lumMod val="65000"/>
                    <a:lumOff val="35000"/>
                  </a:schemeClr>
                </a:solidFill>
                <a:latin typeface="+mn-lt"/>
                <a:ea typeface="+mn-ea"/>
                <a:cs typeface="+mn-cs"/>
              </a:defRPr>
            </a:pPr>
            <a:endParaRPr lang="es-HN"/>
          </a:p>
        </c:txPr>
        <c:crossAx val="2136386760"/>
        <c:crosses val="autoZero"/>
        <c:auto val="0"/>
        <c:lblAlgn val="ctr"/>
        <c:lblOffset val="100"/>
        <c:noMultiLvlLbl val="0"/>
      </c:catAx>
      <c:valAx>
        <c:axId val="2136386760"/>
        <c:scaling>
          <c:orientation val="minMax"/>
        </c:scaling>
        <c:delete val="0"/>
        <c:axPos val="l"/>
        <c:majorGridlines>
          <c:spPr>
            <a:ln w="9525" cap="flat" cmpd="sng" algn="ctr">
              <a:solidFill>
                <a:schemeClr val="tx1">
                  <a:lumMod val="15000"/>
                  <a:lumOff val="85000"/>
                </a:schemeClr>
              </a:solidFill>
              <a:round/>
            </a:ln>
            <a:effectLst/>
          </c:spPr>
        </c:majorGridlines>
        <c:numFmt formatCode="_-&quot;$&quot;* #,##0_-;\-&quot;$&quot;* #,##0_-;_-&quot;$&quot;* &quot;-&quot;??_-;_-@_-" sourceLinked="1"/>
        <c:majorTickMark val="none"/>
        <c:minorTickMark val="none"/>
        <c:tickLblPos val="nextTo"/>
        <c:spPr>
          <a:noFill/>
          <a:ln>
            <a:noFill/>
          </a:ln>
          <a:effectLst/>
        </c:spPr>
        <c:txPr>
          <a:bodyPr rot="-60000000" spcFirstLastPara="1" vertOverflow="ellipsis" vert="horz" wrap="square" anchor="ctr" anchorCtr="1"/>
          <a:lstStyle/>
          <a:p>
            <a:pPr>
              <a:defRPr sz="800" b="0" i="0" u="none" strike="noStrike" kern="1200" baseline="0">
                <a:solidFill>
                  <a:schemeClr val="tx1">
                    <a:lumMod val="65000"/>
                    <a:lumOff val="35000"/>
                  </a:schemeClr>
                </a:solidFill>
                <a:latin typeface="+mn-lt"/>
                <a:ea typeface="+mn-ea"/>
                <a:cs typeface="+mn-cs"/>
              </a:defRPr>
            </a:pPr>
            <a:endParaRPr lang="es-HN"/>
          </a:p>
        </c:txPr>
        <c:crossAx val="2136383176"/>
        <c:crossesAt val="1"/>
        <c:crossBetween val="between"/>
      </c:valAx>
      <c:spPr>
        <a:noFill/>
        <a:ln>
          <a:noFill/>
        </a:ln>
        <a:effectLst/>
      </c:spPr>
    </c:plotArea>
    <c:legend>
      <c:legendPos val="b"/>
      <c:layout>
        <c:manualLayout>
          <c:xMode val="edge"/>
          <c:yMode val="edge"/>
          <c:x val="0.13917973709414599"/>
          <c:y val="0.93982165535759699"/>
          <c:w val="0.86082023635580596"/>
          <c:h val="5.1908269530824801E-2"/>
        </c:manualLayout>
      </c:layout>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s-HN"/>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s-HN"/>
    </a:p>
  </c:txPr>
  <c:externalData r:id="rId1">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8.9153287680136806E-2"/>
          <c:y val="2.9953917050691201E-2"/>
          <c:w val="0.90504204644753194"/>
          <c:h val="0.66840706529696503"/>
        </c:manualLayout>
      </c:layout>
      <c:lineChart>
        <c:grouping val="standard"/>
        <c:varyColors val="0"/>
        <c:ser>
          <c:idx val="0"/>
          <c:order val="0"/>
          <c:tx>
            <c:strRef>
              <c:f>Hoja1!$B$1</c:f>
              <c:strCache>
                <c:ptCount val="1"/>
                <c:pt idx="0">
                  <c:v>TELEVICENTRO</c:v>
                </c:pt>
              </c:strCache>
            </c:strRef>
          </c:tx>
          <c:spPr>
            <a:ln w="28575" cap="rnd">
              <a:solidFill>
                <a:srgbClr val="FD3F81"/>
              </a:solidFill>
              <a:round/>
            </a:ln>
            <a:effectLst/>
          </c:spPr>
          <c:marker>
            <c:symbol val="none"/>
          </c:marker>
          <c:trendline>
            <c:spPr>
              <a:ln w="19050" cap="rnd">
                <a:solidFill>
                  <a:srgbClr val="FF0000"/>
                </a:solidFill>
                <a:prstDash val="sysDot"/>
              </a:ln>
              <a:effectLst/>
            </c:spPr>
            <c:trendlineType val="linear"/>
            <c:dispRSqr val="0"/>
            <c:dispEq val="0"/>
          </c:trendline>
          <c:cat>
            <c:numRef>
              <c:f>Hoja1!$A$2:$A$43</c:f>
              <c:numCache>
                <c:formatCode>mmm\-yy</c:formatCode>
                <c:ptCount val="42"/>
                <c:pt idx="0">
                  <c:v>44197</c:v>
                </c:pt>
                <c:pt idx="1">
                  <c:v>44228</c:v>
                </c:pt>
                <c:pt idx="2">
                  <c:v>44256</c:v>
                </c:pt>
                <c:pt idx="3">
                  <c:v>44287</c:v>
                </c:pt>
                <c:pt idx="4">
                  <c:v>44317</c:v>
                </c:pt>
                <c:pt idx="5">
                  <c:v>44348</c:v>
                </c:pt>
                <c:pt idx="6">
                  <c:v>44378</c:v>
                </c:pt>
                <c:pt idx="7">
                  <c:v>44409</c:v>
                </c:pt>
                <c:pt idx="8">
                  <c:v>44440</c:v>
                </c:pt>
                <c:pt idx="9">
                  <c:v>44470</c:v>
                </c:pt>
                <c:pt idx="10">
                  <c:v>44501</c:v>
                </c:pt>
                <c:pt idx="11">
                  <c:v>44531</c:v>
                </c:pt>
                <c:pt idx="12">
                  <c:v>44562</c:v>
                </c:pt>
                <c:pt idx="13">
                  <c:v>44593</c:v>
                </c:pt>
                <c:pt idx="14">
                  <c:v>44621</c:v>
                </c:pt>
                <c:pt idx="15">
                  <c:v>44652</c:v>
                </c:pt>
                <c:pt idx="16">
                  <c:v>44682</c:v>
                </c:pt>
                <c:pt idx="17">
                  <c:v>44713</c:v>
                </c:pt>
                <c:pt idx="18">
                  <c:v>44743</c:v>
                </c:pt>
                <c:pt idx="19">
                  <c:v>44774</c:v>
                </c:pt>
                <c:pt idx="20">
                  <c:v>44805</c:v>
                </c:pt>
                <c:pt idx="21">
                  <c:v>44835</c:v>
                </c:pt>
                <c:pt idx="22">
                  <c:v>44866</c:v>
                </c:pt>
                <c:pt idx="23">
                  <c:v>44896</c:v>
                </c:pt>
                <c:pt idx="24">
                  <c:v>44927</c:v>
                </c:pt>
                <c:pt idx="25">
                  <c:v>44958</c:v>
                </c:pt>
                <c:pt idx="26">
                  <c:v>44986</c:v>
                </c:pt>
                <c:pt idx="27">
                  <c:v>45017</c:v>
                </c:pt>
                <c:pt idx="28">
                  <c:v>45047</c:v>
                </c:pt>
                <c:pt idx="29">
                  <c:v>45078</c:v>
                </c:pt>
                <c:pt idx="30">
                  <c:v>45108</c:v>
                </c:pt>
                <c:pt idx="31">
                  <c:v>45139</c:v>
                </c:pt>
                <c:pt idx="32">
                  <c:v>45170</c:v>
                </c:pt>
                <c:pt idx="33">
                  <c:v>45200</c:v>
                </c:pt>
                <c:pt idx="34">
                  <c:v>45231</c:v>
                </c:pt>
                <c:pt idx="35">
                  <c:v>45261</c:v>
                </c:pt>
                <c:pt idx="36">
                  <c:v>45292</c:v>
                </c:pt>
                <c:pt idx="37">
                  <c:v>45323</c:v>
                </c:pt>
                <c:pt idx="38">
                  <c:v>45352</c:v>
                </c:pt>
                <c:pt idx="39">
                  <c:v>45383</c:v>
                </c:pt>
                <c:pt idx="40">
                  <c:v>45413</c:v>
                </c:pt>
                <c:pt idx="41">
                  <c:v>45444</c:v>
                </c:pt>
              </c:numCache>
            </c:numRef>
          </c:cat>
          <c:val>
            <c:numRef>
              <c:f>Hoja1!$B$2:$B$43</c:f>
              <c:numCache>
                <c:formatCode>_-"$"* #,##0_-;\-"$"* #,##0_-;_-"$"* "-"??_-;_-@_-</c:formatCode>
                <c:ptCount val="42"/>
                <c:pt idx="0">
                  <c:v>5791438.708070376</c:v>
                </c:pt>
                <c:pt idx="1">
                  <c:v>6526494.6609878866</c:v>
                </c:pt>
                <c:pt idx="2">
                  <c:v>8726527.4541369788</c:v>
                </c:pt>
                <c:pt idx="3">
                  <c:v>8329412.8512006355</c:v>
                </c:pt>
                <c:pt idx="4">
                  <c:v>9413594.1719699092</c:v>
                </c:pt>
                <c:pt idx="5">
                  <c:v>7835937.3556035385</c:v>
                </c:pt>
                <c:pt idx="6">
                  <c:v>8789561.8958887793</c:v>
                </c:pt>
                <c:pt idx="7">
                  <c:v>10563279.728217101</c:v>
                </c:pt>
                <c:pt idx="8">
                  <c:v>11999555.119941404</c:v>
                </c:pt>
                <c:pt idx="9">
                  <c:v>12213839.776041068</c:v>
                </c:pt>
                <c:pt idx="10">
                  <c:v>14899313.822535519</c:v>
                </c:pt>
                <c:pt idx="11">
                  <c:v>12260782.829053473</c:v>
                </c:pt>
                <c:pt idx="12">
                  <c:v>8755658.5280054826</c:v>
                </c:pt>
                <c:pt idx="13">
                  <c:v>10269152.910273215</c:v>
                </c:pt>
                <c:pt idx="14">
                  <c:v>10347159.874976335</c:v>
                </c:pt>
                <c:pt idx="15">
                  <c:v>10361180.97029027</c:v>
                </c:pt>
                <c:pt idx="16">
                  <c:v>11068513.523353025</c:v>
                </c:pt>
                <c:pt idx="17">
                  <c:v>12430986.635396998</c:v>
                </c:pt>
                <c:pt idx="18">
                  <c:v>12974652.449580148</c:v>
                </c:pt>
                <c:pt idx="19">
                  <c:v>16082220.736513382</c:v>
                </c:pt>
                <c:pt idx="20">
                  <c:v>17126405.514496587</c:v>
                </c:pt>
                <c:pt idx="21">
                  <c:v>15934720.916912256</c:v>
                </c:pt>
                <c:pt idx="22">
                  <c:v>18199462.400764409</c:v>
                </c:pt>
                <c:pt idx="23">
                  <c:v>17058572.990878075</c:v>
                </c:pt>
                <c:pt idx="24">
                  <c:v>9325212.5220026188</c:v>
                </c:pt>
                <c:pt idx="25">
                  <c:v>9749956.5874604937</c:v>
                </c:pt>
                <c:pt idx="26">
                  <c:v>12825868.975495283</c:v>
                </c:pt>
                <c:pt idx="27">
                  <c:v>12229031.284335945</c:v>
                </c:pt>
                <c:pt idx="28">
                  <c:v>13065252.787698204</c:v>
                </c:pt>
                <c:pt idx="29">
                  <c:v>13751918.85727652</c:v>
                </c:pt>
                <c:pt idx="30">
                  <c:v>14088601.12440403</c:v>
                </c:pt>
                <c:pt idx="31">
                  <c:v>13923357.692406431</c:v>
                </c:pt>
                <c:pt idx="32">
                  <c:v>13676051.32619445</c:v>
                </c:pt>
                <c:pt idx="33">
                  <c:v>15631252.334071079</c:v>
                </c:pt>
                <c:pt idx="34">
                  <c:v>19339259.331919529</c:v>
                </c:pt>
                <c:pt idx="35">
                  <c:v>18123430.732583359</c:v>
                </c:pt>
                <c:pt idx="36">
                  <c:v>9872252.8112599012</c:v>
                </c:pt>
                <c:pt idx="37">
                  <c:v>345264.99547501595</c:v>
                </c:pt>
                <c:pt idx="38">
                  <c:v>16096773.02538237</c:v>
                </c:pt>
                <c:pt idx="39">
                  <c:v>16754721.056364788</c:v>
                </c:pt>
                <c:pt idx="40">
                  <c:v>15502647.350172982</c:v>
                </c:pt>
                <c:pt idx="41">
                  <c:v>14335207.637548536</c:v>
                </c:pt>
              </c:numCache>
            </c:numRef>
          </c:val>
          <c:smooth val="0"/>
          <c:extLst>
            <c:ext xmlns:c16="http://schemas.microsoft.com/office/drawing/2014/chart" uri="{C3380CC4-5D6E-409C-BE32-E72D297353CC}">
              <c16:uniqueId val="{00000000-4C08-4E14-91E7-AF4E513C031B}"/>
            </c:ext>
          </c:extLst>
        </c:ser>
        <c:ser>
          <c:idx val="1"/>
          <c:order val="1"/>
          <c:tx>
            <c:strRef>
              <c:f>Hoja1!$C$1</c:f>
              <c:strCache>
                <c:ptCount val="1"/>
                <c:pt idx="0">
                  <c:v>R-MEDIA</c:v>
                </c:pt>
              </c:strCache>
            </c:strRef>
          </c:tx>
          <c:spPr>
            <a:ln w="28575" cap="rnd">
              <a:solidFill>
                <a:schemeClr val="accent2"/>
              </a:solidFill>
              <a:round/>
            </a:ln>
            <a:effectLst/>
          </c:spPr>
          <c:marker>
            <c:symbol val="none"/>
          </c:marker>
          <c:cat>
            <c:numRef>
              <c:f>Hoja1!$A$2:$A$43</c:f>
              <c:numCache>
                <c:formatCode>mmm\-yy</c:formatCode>
                <c:ptCount val="42"/>
                <c:pt idx="0">
                  <c:v>44197</c:v>
                </c:pt>
                <c:pt idx="1">
                  <c:v>44228</c:v>
                </c:pt>
                <c:pt idx="2">
                  <c:v>44256</c:v>
                </c:pt>
                <c:pt idx="3">
                  <c:v>44287</c:v>
                </c:pt>
                <c:pt idx="4">
                  <c:v>44317</c:v>
                </c:pt>
                <c:pt idx="5">
                  <c:v>44348</c:v>
                </c:pt>
                <c:pt idx="6">
                  <c:v>44378</c:v>
                </c:pt>
                <c:pt idx="7">
                  <c:v>44409</c:v>
                </c:pt>
                <c:pt idx="8">
                  <c:v>44440</c:v>
                </c:pt>
                <c:pt idx="9">
                  <c:v>44470</c:v>
                </c:pt>
                <c:pt idx="10">
                  <c:v>44501</c:v>
                </c:pt>
                <c:pt idx="11">
                  <c:v>44531</c:v>
                </c:pt>
                <c:pt idx="12">
                  <c:v>44562</c:v>
                </c:pt>
                <c:pt idx="13">
                  <c:v>44593</c:v>
                </c:pt>
                <c:pt idx="14">
                  <c:v>44621</c:v>
                </c:pt>
                <c:pt idx="15">
                  <c:v>44652</c:v>
                </c:pt>
                <c:pt idx="16">
                  <c:v>44682</c:v>
                </c:pt>
                <c:pt idx="17">
                  <c:v>44713</c:v>
                </c:pt>
                <c:pt idx="18">
                  <c:v>44743</c:v>
                </c:pt>
                <c:pt idx="19">
                  <c:v>44774</c:v>
                </c:pt>
                <c:pt idx="20">
                  <c:v>44805</c:v>
                </c:pt>
                <c:pt idx="21">
                  <c:v>44835</c:v>
                </c:pt>
                <c:pt idx="22">
                  <c:v>44866</c:v>
                </c:pt>
                <c:pt idx="23">
                  <c:v>44896</c:v>
                </c:pt>
                <c:pt idx="24">
                  <c:v>44927</c:v>
                </c:pt>
                <c:pt idx="25">
                  <c:v>44958</c:v>
                </c:pt>
                <c:pt idx="26">
                  <c:v>44986</c:v>
                </c:pt>
                <c:pt idx="27">
                  <c:v>45017</c:v>
                </c:pt>
                <c:pt idx="28">
                  <c:v>45047</c:v>
                </c:pt>
                <c:pt idx="29">
                  <c:v>45078</c:v>
                </c:pt>
                <c:pt idx="30">
                  <c:v>45108</c:v>
                </c:pt>
                <c:pt idx="31">
                  <c:v>45139</c:v>
                </c:pt>
                <c:pt idx="32">
                  <c:v>45170</c:v>
                </c:pt>
                <c:pt idx="33">
                  <c:v>45200</c:v>
                </c:pt>
                <c:pt idx="34">
                  <c:v>45231</c:v>
                </c:pt>
                <c:pt idx="35">
                  <c:v>45261</c:v>
                </c:pt>
                <c:pt idx="36">
                  <c:v>45292</c:v>
                </c:pt>
                <c:pt idx="37">
                  <c:v>45323</c:v>
                </c:pt>
                <c:pt idx="38">
                  <c:v>45352</c:v>
                </c:pt>
                <c:pt idx="39">
                  <c:v>45383</c:v>
                </c:pt>
                <c:pt idx="40">
                  <c:v>45413</c:v>
                </c:pt>
                <c:pt idx="41">
                  <c:v>45444</c:v>
                </c:pt>
              </c:numCache>
            </c:numRef>
          </c:cat>
          <c:val>
            <c:numRef>
              <c:f>Hoja1!$C$2:$C$43</c:f>
              <c:numCache>
                <c:formatCode>_-"$"* #,##0_-;\-"$"* #,##0_-;_-"$"* "-"??_-;_-@_-</c:formatCode>
                <c:ptCount val="42"/>
                <c:pt idx="0">
                  <c:v>2196685.72424979</c:v>
                </c:pt>
                <c:pt idx="1">
                  <c:v>3214337.8891250999</c:v>
                </c:pt>
                <c:pt idx="2">
                  <c:v>3026608.2055807901</c:v>
                </c:pt>
                <c:pt idx="3">
                  <c:v>2604375.0244185301</c:v>
                </c:pt>
                <c:pt idx="4">
                  <c:v>2498124.7964889701</c:v>
                </c:pt>
                <c:pt idx="5">
                  <c:v>2869887.9391240599</c:v>
                </c:pt>
                <c:pt idx="6">
                  <c:v>2709464.5357017601</c:v>
                </c:pt>
                <c:pt idx="7">
                  <c:v>2578898.3087855699</c:v>
                </c:pt>
                <c:pt idx="8">
                  <c:v>2610422.9387622098</c:v>
                </c:pt>
                <c:pt idx="9">
                  <c:v>2535413.37257264</c:v>
                </c:pt>
                <c:pt idx="10">
                  <c:v>3550932.9160273098</c:v>
                </c:pt>
                <c:pt idx="11">
                  <c:v>2576934.3492946299</c:v>
                </c:pt>
                <c:pt idx="12">
                  <c:v>1673210.47131147</c:v>
                </c:pt>
                <c:pt idx="13">
                  <c:v>1741918.45132893</c:v>
                </c:pt>
                <c:pt idx="14">
                  <c:v>1980517.1017978201</c:v>
                </c:pt>
                <c:pt idx="15">
                  <c:v>2485452.6967797601</c:v>
                </c:pt>
                <c:pt idx="16">
                  <c:v>3313321.86099345</c:v>
                </c:pt>
                <c:pt idx="17">
                  <c:v>2652370.2357405401</c:v>
                </c:pt>
                <c:pt idx="18">
                  <c:v>2203669.9962961702</c:v>
                </c:pt>
                <c:pt idx="19">
                  <c:v>3247091.1090038801</c:v>
                </c:pt>
                <c:pt idx="20">
                  <c:v>3654036.2232177299</c:v>
                </c:pt>
                <c:pt idx="21">
                  <c:v>3618860.1644433402</c:v>
                </c:pt>
                <c:pt idx="22">
                  <c:v>3906582.06113553</c:v>
                </c:pt>
                <c:pt idx="23">
                  <c:v>3557944.0536963702</c:v>
                </c:pt>
                <c:pt idx="24">
                  <c:v>1663593.4842288101</c:v>
                </c:pt>
                <c:pt idx="25">
                  <c:v>2130011.0772175998</c:v>
                </c:pt>
                <c:pt idx="26">
                  <c:v>2476043.1487539201</c:v>
                </c:pt>
                <c:pt idx="27">
                  <c:v>2716622.1986197</c:v>
                </c:pt>
                <c:pt idx="28">
                  <c:v>3131541.63913253</c:v>
                </c:pt>
                <c:pt idx="29">
                  <c:v>2801790.3554472001</c:v>
                </c:pt>
                <c:pt idx="30">
                  <c:v>2936360.34703395</c:v>
                </c:pt>
                <c:pt idx="31">
                  <c:v>2913994.98008186</c:v>
                </c:pt>
                <c:pt idx="32">
                  <c:v>3350219.2055206499</c:v>
                </c:pt>
                <c:pt idx="33">
                  <c:v>3963998.2426041099</c:v>
                </c:pt>
                <c:pt idx="34">
                  <c:v>5737681.86500437</c:v>
                </c:pt>
                <c:pt idx="35">
                  <c:v>4651138.6421575602</c:v>
                </c:pt>
                <c:pt idx="36">
                  <c:v>1457339.22897654</c:v>
                </c:pt>
                <c:pt idx="37">
                  <c:v>81703.8912921265</c:v>
                </c:pt>
                <c:pt idx="38">
                  <c:v>3415100.69298846</c:v>
                </c:pt>
                <c:pt idx="39">
                  <c:v>4228354.78248771</c:v>
                </c:pt>
                <c:pt idx="40">
                  <c:v>4608166.5920798602</c:v>
                </c:pt>
                <c:pt idx="41">
                  <c:v>5009360.6511620898</c:v>
                </c:pt>
              </c:numCache>
            </c:numRef>
          </c:val>
          <c:smooth val="0"/>
          <c:extLst>
            <c:ext xmlns:c16="http://schemas.microsoft.com/office/drawing/2014/chart" uri="{C3380CC4-5D6E-409C-BE32-E72D297353CC}">
              <c16:uniqueId val="{00000000-0199-4620-A4BD-01D4C2A1866A}"/>
            </c:ext>
          </c:extLst>
        </c:ser>
        <c:ser>
          <c:idx val="2"/>
          <c:order val="2"/>
          <c:tx>
            <c:strRef>
              <c:f>Hoja1!$D$1</c:f>
              <c:strCache>
                <c:ptCount val="1"/>
                <c:pt idx="0">
                  <c:v>ALBAVISIÓN</c:v>
                </c:pt>
              </c:strCache>
            </c:strRef>
          </c:tx>
          <c:spPr>
            <a:ln w="28575" cap="rnd">
              <a:solidFill>
                <a:schemeClr val="accent3"/>
              </a:solidFill>
              <a:round/>
            </a:ln>
            <a:effectLst/>
          </c:spPr>
          <c:marker>
            <c:symbol val="none"/>
          </c:marker>
          <c:cat>
            <c:numRef>
              <c:f>Hoja1!$A$2:$A$43</c:f>
              <c:numCache>
                <c:formatCode>mmm\-yy</c:formatCode>
                <c:ptCount val="42"/>
                <c:pt idx="0">
                  <c:v>44197</c:v>
                </c:pt>
                <c:pt idx="1">
                  <c:v>44228</c:v>
                </c:pt>
                <c:pt idx="2">
                  <c:v>44256</c:v>
                </c:pt>
                <c:pt idx="3">
                  <c:v>44287</c:v>
                </c:pt>
                <c:pt idx="4">
                  <c:v>44317</c:v>
                </c:pt>
                <c:pt idx="5">
                  <c:v>44348</c:v>
                </c:pt>
                <c:pt idx="6">
                  <c:v>44378</c:v>
                </c:pt>
                <c:pt idx="7">
                  <c:v>44409</c:v>
                </c:pt>
                <c:pt idx="8">
                  <c:v>44440</c:v>
                </c:pt>
                <c:pt idx="9">
                  <c:v>44470</c:v>
                </c:pt>
                <c:pt idx="10">
                  <c:v>44501</c:v>
                </c:pt>
                <c:pt idx="11">
                  <c:v>44531</c:v>
                </c:pt>
                <c:pt idx="12">
                  <c:v>44562</c:v>
                </c:pt>
                <c:pt idx="13">
                  <c:v>44593</c:v>
                </c:pt>
                <c:pt idx="14">
                  <c:v>44621</c:v>
                </c:pt>
                <c:pt idx="15">
                  <c:v>44652</c:v>
                </c:pt>
                <c:pt idx="16">
                  <c:v>44682</c:v>
                </c:pt>
                <c:pt idx="17">
                  <c:v>44713</c:v>
                </c:pt>
                <c:pt idx="18">
                  <c:v>44743</c:v>
                </c:pt>
                <c:pt idx="19">
                  <c:v>44774</c:v>
                </c:pt>
                <c:pt idx="20">
                  <c:v>44805</c:v>
                </c:pt>
                <c:pt idx="21">
                  <c:v>44835</c:v>
                </c:pt>
                <c:pt idx="22">
                  <c:v>44866</c:v>
                </c:pt>
                <c:pt idx="23">
                  <c:v>44896</c:v>
                </c:pt>
                <c:pt idx="24">
                  <c:v>44927</c:v>
                </c:pt>
                <c:pt idx="25">
                  <c:v>44958</c:v>
                </c:pt>
                <c:pt idx="26">
                  <c:v>44986</c:v>
                </c:pt>
                <c:pt idx="27">
                  <c:v>45017</c:v>
                </c:pt>
                <c:pt idx="28">
                  <c:v>45047</c:v>
                </c:pt>
                <c:pt idx="29">
                  <c:v>45078</c:v>
                </c:pt>
                <c:pt idx="30">
                  <c:v>45108</c:v>
                </c:pt>
                <c:pt idx="31">
                  <c:v>45139</c:v>
                </c:pt>
                <c:pt idx="32">
                  <c:v>45170</c:v>
                </c:pt>
                <c:pt idx="33">
                  <c:v>45200</c:v>
                </c:pt>
                <c:pt idx="34">
                  <c:v>45231</c:v>
                </c:pt>
                <c:pt idx="35">
                  <c:v>45261</c:v>
                </c:pt>
                <c:pt idx="36">
                  <c:v>45292</c:v>
                </c:pt>
                <c:pt idx="37">
                  <c:v>45323</c:v>
                </c:pt>
                <c:pt idx="38">
                  <c:v>45352</c:v>
                </c:pt>
                <c:pt idx="39">
                  <c:v>45383</c:v>
                </c:pt>
                <c:pt idx="40">
                  <c:v>45413</c:v>
                </c:pt>
                <c:pt idx="41">
                  <c:v>45444</c:v>
                </c:pt>
              </c:numCache>
            </c:numRef>
          </c:cat>
          <c:val>
            <c:numRef>
              <c:f>Hoja1!$D$2:$D$43</c:f>
              <c:numCache>
                <c:formatCode>_-"$"* #,##0_-;\-"$"* #,##0_-;_-"$"* "-"??_-;_-@_-</c:formatCode>
                <c:ptCount val="42"/>
                <c:pt idx="0">
                  <c:v>2976015.1504790098</c:v>
                </c:pt>
                <c:pt idx="1">
                  <c:v>3111014.2529508099</c:v>
                </c:pt>
                <c:pt idx="2">
                  <c:v>2923615.9705024702</c:v>
                </c:pt>
                <c:pt idx="3">
                  <c:v>3155446.18001437</c:v>
                </c:pt>
                <c:pt idx="4">
                  <c:v>3911399.0443865699</c:v>
                </c:pt>
                <c:pt idx="5">
                  <c:v>2905668.69793237</c:v>
                </c:pt>
                <c:pt idx="6">
                  <c:v>3328594.7994393501</c:v>
                </c:pt>
                <c:pt idx="7">
                  <c:v>2339916.6245987602</c:v>
                </c:pt>
                <c:pt idx="8">
                  <c:v>2480801.6450690799</c:v>
                </c:pt>
                <c:pt idx="9">
                  <c:v>2480001.6223458401</c:v>
                </c:pt>
                <c:pt idx="10">
                  <c:v>2235166.3825418199</c:v>
                </c:pt>
                <c:pt idx="11">
                  <c:v>1510622.06003493</c:v>
                </c:pt>
                <c:pt idx="12">
                  <c:v>1148559.6994535499</c:v>
                </c:pt>
                <c:pt idx="13">
                  <c:v>1383775.0319049601</c:v>
                </c:pt>
                <c:pt idx="14">
                  <c:v>1331077.1310110399</c:v>
                </c:pt>
                <c:pt idx="15">
                  <c:v>1043147.5076097799</c:v>
                </c:pt>
                <c:pt idx="16">
                  <c:v>1478878.9122561</c:v>
                </c:pt>
                <c:pt idx="17">
                  <c:v>1626136.82127558</c:v>
                </c:pt>
                <c:pt idx="18">
                  <c:v>945805.931127246</c:v>
                </c:pt>
                <c:pt idx="19">
                  <c:v>1212991.7099264001</c:v>
                </c:pt>
                <c:pt idx="20">
                  <c:v>1354375.6917276401</c:v>
                </c:pt>
                <c:pt idx="21">
                  <c:v>1510028.0645302699</c:v>
                </c:pt>
                <c:pt idx="22">
                  <c:v>1334796.2406703001</c:v>
                </c:pt>
                <c:pt idx="23">
                  <c:v>1918416.96450516</c:v>
                </c:pt>
                <c:pt idx="24">
                  <c:v>1056212.470382754</c:v>
                </c:pt>
                <c:pt idx="25">
                  <c:v>1067537.5584925131</c:v>
                </c:pt>
                <c:pt idx="26">
                  <c:v>1356465.198258755</c:v>
                </c:pt>
                <c:pt idx="27">
                  <c:v>1207007.050892534</c:v>
                </c:pt>
                <c:pt idx="28">
                  <c:v>1235197.587442907</c:v>
                </c:pt>
                <c:pt idx="29">
                  <c:v>1659918.1129776011</c:v>
                </c:pt>
                <c:pt idx="30">
                  <c:v>1825206.8837399369</c:v>
                </c:pt>
                <c:pt idx="31">
                  <c:v>1500770.758516416</c:v>
                </c:pt>
                <c:pt idx="32">
                  <c:v>1488213.3119364642</c:v>
                </c:pt>
                <c:pt idx="33">
                  <c:v>1371385.3251634899</c:v>
                </c:pt>
                <c:pt idx="34">
                  <c:v>1271234.1073638659</c:v>
                </c:pt>
                <c:pt idx="35">
                  <c:v>937035.01377909037</c:v>
                </c:pt>
                <c:pt idx="36">
                  <c:v>1301059.9496065399</c:v>
                </c:pt>
                <c:pt idx="37">
                  <c:v>32744.251489986302</c:v>
                </c:pt>
                <c:pt idx="38">
                  <c:v>868661.46817589598</c:v>
                </c:pt>
                <c:pt idx="39">
                  <c:v>759802.65979394899</c:v>
                </c:pt>
                <c:pt idx="40">
                  <c:v>955508.69266495097</c:v>
                </c:pt>
                <c:pt idx="41">
                  <c:v>842825.10333938804</c:v>
                </c:pt>
              </c:numCache>
            </c:numRef>
          </c:val>
          <c:smooth val="0"/>
          <c:extLst>
            <c:ext xmlns:c16="http://schemas.microsoft.com/office/drawing/2014/chart" uri="{C3380CC4-5D6E-409C-BE32-E72D297353CC}">
              <c16:uniqueId val="{00000001-0199-4620-A4BD-01D4C2A1866A}"/>
            </c:ext>
          </c:extLst>
        </c:ser>
        <c:ser>
          <c:idx val="3"/>
          <c:order val="3"/>
          <c:tx>
            <c:strRef>
              <c:f>Hoja1!$E$1</c:f>
              <c:strCache>
                <c:ptCount val="1"/>
                <c:pt idx="0">
                  <c:v>HCH</c:v>
                </c:pt>
              </c:strCache>
            </c:strRef>
          </c:tx>
          <c:spPr>
            <a:ln w="28575" cap="rnd">
              <a:solidFill>
                <a:schemeClr val="accent4"/>
              </a:solidFill>
              <a:round/>
            </a:ln>
            <a:effectLst/>
          </c:spPr>
          <c:marker>
            <c:symbol val="none"/>
          </c:marker>
          <c:cat>
            <c:numRef>
              <c:f>Hoja1!$A$2:$A$43</c:f>
              <c:numCache>
                <c:formatCode>mmm\-yy</c:formatCode>
                <c:ptCount val="42"/>
                <c:pt idx="0">
                  <c:v>44197</c:v>
                </c:pt>
                <c:pt idx="1">
                  <c:v>44228</c:v>
                </c:pt>
                <c:pt idx="2">
                  <c:v>44256</c:v>
                </c:pt>
                <c:pt idx="3">
                  <c:v>44287</c:v>
                </c:pt>
                <c:pt idx="4">
                  <c:v>44317</c:v>
                </c:pt>
                <c:pt idx="5">
                  <c:v>44348</c:v>
                </c:pt>
                <c:pt idx="6">
                  <c:v>44378</c:v>
                </c:pt>
                <c:pt idx="7">
                  <c:v>44409</c:v>
                </c:pt>
                <c:pt idx="8">
                  <c:v>44440</c:v>
                </c:pt>
                <c:pt idx="9">
                  <c:v>44470</c:v>
                </c:pt>
                <c:pt idx="10">
                  <c:v>44501</c:v>
                </c:pt>
                <c:pt idx="11">
                  <c:v>44531</c:v>
                </c:pt>
                <c:pt idx="12">
                  <c:v>44562</c:v>
                </c:pt>
                <c:pt idx="13">
                  <c:v>44593</c:v>
                </c:pt>
                <c:pt idx="14">
                  <c:v>44621</c:v>
                </c:pt>
                <c:pt idx="15">
                  <c:v>44652</c:v>
                </c:pt>
                <c:pt idx="16">
                  <c:v>44682</c:v>
                </c:pt>
                <c:pt idx="17">
                  <c:v>44713</c:v>
                </c:pt>
                <c:pt idx="18">
                  <c:v>44743</c:v>
                </c:pt>
                <c:pt idx="19">
                  <c:v>44774</c:v>
                </c:pt>
                <c:pt idx="20">
                  <c:v>44805</c:v>
                </c:pt>
                <c:pt idx="21">
                  <c:v>44835</c:v>
                </c:pt>
                <c:pt idx="22">
                  <c:v>44866</c:v>
                </c:pt>
                <c:pt idx="23">
                  <c:v>44896</c:v>
                </c:pt>
                <c:pt idx="24">
                  <c:v>44927</c:v>
                </c:pt>
                <c:pt idx="25">
                  <c:v>44958</c:v>
                </c:pt>
                <c:pt idx="26">
                  <c:v>44986</c:v>
                </c:pt>
                <c:pt idx="27">
                  <c:v>45017</c:v>
                </c:pt>
                <c:pt idx="28">
                  <c:v>45047</c:v>
                </c:pt>
                <c:pt idx="29">
                  <c:v>45078</c:v>
                </c:pt>
                <c:pt idx="30">
                  <c:v>45108</c:v>
                </c:pt>
                <c:pt idx="31">
                  <c:v>45139</c:v>
                </c:pt>
                <c:pt idx="32">
                  <c:v>45170</c:v>
                </c:pt>
                <c:pt idx="33">
                  <c:v>45200</c:v>
                </c:pt>
                <c:pt idx="34">
                  <c:v>45231</c:v>
                </c:pt>
                <c:pt idx="35">
                  <c:v>45261</c:v>
                </c:pt>
                <c:pt idx="36">
                  <c:v>45292</c:v>
                </c:pt>
                <c:pt idx="37">
                  <c:v>45323</c:v>
                </c:pt>
                <c:pt idx="38">
                  <c:v>45352</c:v>
                </c:pt>
                <c:pt idx="39">
                  <c:v>45383</c:v>
                </c:pt>
                <c:pt idx="40">
                  <c:v>45413</c:v>
                </c:pt>
                <c:pt idx="41">
                  <c:v>45444</c:v>
                </c:pt>
              </c:numCache>
            </c:numRef>
          </c:cat>
          <c:val>
            <c:numRef>
              <c:f>Hoja1!$E$2:$E$43</c:f>
              <c:numCache>
                <c:formatCode>_-"$"* #,##0_-;\-"$"* #,##0_-;_-"$"* "-"??_-;_-@_-</c:formatCode>
                <c:ptCount val="42"/>
                <c:pt idx="0">
                  <c:v>796041.30068125401</c:v>
                </c:pt>
                <c:pt idx="1">
                  <c:v>1156012.9330128301</c:v>
                </c:pt>
                <c:pt idx="2">
                  <c:v>1526225.8467236999</c:v>
                </c:pt>
                <c:pt idx="3">
                  <c:v>1369157.4472959</c:v>
                </c:pt>
                <c:pt idx="4">
                  <c:v>1440098.62911945</c:v>
                </c:pt>
                <c:pt idx="5">
                  <c:v>1371860.7712029</c:v>
                </c:pt>
                <c:pt idx="6">
                  <c:v>1250420.3037809001</c:v>
                </c:pt>
                <c:pt idx="7">
                  <c:v>1378939.56035124</c:v>
                </c:pt>
                <c:pt idx="8">
                  <c:v>1393941.44911479</c:v>
                </c:pt>
                <c:pt idx="9">
                  <c:v>2235342.6354739899</c:v>
                </c:pt>
                <c:pt idx="10">
                  <c:v>3172319.6509854002</c:v>
                </c:pt>
                <c:pt idx="11">
                  <c:v>2088734.02864145</c:v>
                </c:pt>
                <c:pt idx="12">
                  <c:v>1304583.33333333</c:v>
                </c:pt>
                <c:pt idx="13">
                  <c:v>1430054.49266084</c:v>
                </c:pt>
                <c:pt idx="14">
                  <c:v>1523035.67136748</c:v>
                </c:pt>
                <c:pt idx="15">
                  <c:v>1410698.9377582599</c:v>
                </c:pt>
                <c:pt idx="16">
                  <c:v>1708297.8313482399</c:v>
                </c:pt>
                <c:pt idx="17">
                  <c:v>2048785.17993174</c:v>
                </c:pt>
                <c:pt idx="18">
                  <c:v>2007681.95594077</c:v>
                </c:pt>
                <c:pt idx="19">
                  <c:v>2235569.6796931801</c:v>
                </c:pt>
                <c:pt idx="20">
                  <c:v>2446396.5972742899</c:v>
                </c:pt>
                <c:pt idx="21">
                  <c:v>2138584.3945414899</c:v>
                </c:pt>
                <c:pt idx="22">
                  <c:v>2492687.0473652799</c:v>
                </c:pt>
                <c:pt idx="23">
                  <c:v>2502610.0764163402</c:v>
                </c:pt>
                <c:pt idx="24">
                  <c:v>1902418.27813442</c:v>
                </c:pt>
                <c:pt idx="25">
                  <c:v>1815069.3388593299</c:v>
                </c:pt>
                <c:pt idx="26">
                  <c:v>2463825.64550386</c:v>
                </c:pt>
                <c:pt idx="27">
                  <c:v>2179704.9499542299</c:v>
                </c:pt>
                <c:pt idx="28">
                  <c:v>2421510.0045198798</c:v>
                </c:pt>
                <c:pt idx="29">
                  <c:v>2000699.02428234</c:v>
                </c:pt>
                <c:pt idx="30">
                  <c:v>2022989.3150408801</c:v>
                </c:pt>
                <c:pt idx="31">
                  <c:v>2021519.4835207199</c:v>
                </c:pt>
                <c:pt idx="32">
                  <c:v>2349343.4157765899</c:v>
                </c:pt>
                <c:pt idx="33">
                  <c:v>2628353.2994069401</c:v>
                </c:pt>
                <c:pt idx="34">
                  <c:v>2915473.1086514001</c:v>
                </c:pt>
                <c:pt idx="35">
                  <c:v>2670507.6950034401</c:v>
                </c:pt>
                <c:pt idx="36">
                  <c:v>2428666.0217683502</c:v>
                </c:pt>
                <c:pt idx="37">
                  <c:v>133216.85872108399</c:v>
                </c:pt>
                <c:pt idx="38">
                  <c:v>3692189.0861875899</c:v>
                </c:pt>
                <c:pt idx="39">
                  <c:v>4139702.6970635401</c:v>
                </c:pt>
                <c:pt idx="40">
                  <c:v>4407846.3409719504</c:v>
                </c:pt>
                <c:pt idx="41">
                  <c:v>3905956.4390555401</c:v>
                </c:pt>
              </c:numCache>
            </c:numRef>
          </c:val>
          <c:smooth val="0"/>
          <c:extLst>
            <c:ext xmlns:c16="http://schemas.microsoft.com/office/drawing/2014/chart" uri="{C3380CC4-5D6E-409C-BE32-E72D297353CC}">
              <c16:uniqueId val="{00000002-0199-4620-A4BD-01D4C2A1866A}"/>
            </c:ext>
          </c:extLst>
        </c:ser>
        <c:ser>
          <c:idx val="4"/>
          <c:order val="4"/>
          <c:tx>
            <c:strRef>
              <c:f>Hoja1!$F$1</c:f>
              <c:strCache>
                <c:ptCount val="1"/>
                <c:pt idx="0">
                  <c:v>AZTECA HONDURAS</c:v>
                </c:pt>
              </c:strCache>
            </c:strRef>
          </c:tx>
          <c:spPr>
            <a:ln w="28575" cap="rnd">
              <a:solidFill>
                <a:schemeClr val="accent6">
                  <a:lumMod val="50000"/>
                </a:schemeClr>
              </a:solidFill>
              <a:round/>
            </a:ln>
            <a:effectLst/>
          </c:spPr>
          <c:marker>
            <c:symbol val="none"/>
          </c:marker>
          <c:cat>
            <c:numRef>
              <c:f>Hoja1!$A$2:$A$43</c:f>
              <c:numCache>
                <c:formatCode>mmm\-yy</c:formatCode>
                <c:ptCount val="42"/>
                <c:pt idx="0">
                  <c:v>44197</c:v>
                </c:pt>
                <c:pt idx="1">
                  <c:v>44228</c:v>
                </c:pt>
                <c:pt idx="2">
                  <c:v>44256</c:v>
                </c:pt>
                <c:pt idx="3">
                  <c:v>44287</c:v>
                </c:pt>
                <c:pt idx="4">
                  <c:v>44317</c:v>
                </c:pt>
                <c:pt idx="5">
                  <c:v>44348</c:v>
                </c:pt>
                <c:pt idx="6">
                  <c:v>44378</c:v>
                </c:pt>
                <c:pt idx="7">
                  <c:v>44409</c:v>
                </c:pt>
                <c:pt idx="8">
                  <c:v>44440</c:v>
                </c:pt>
                <c:pt idx="9">
                  <c:v>44470</c:v>
                </c:pt>
                <c:pt idx="10">
                  <c:v>44501</c:v>
                </c:pt>
                <c:pt idx="11">
                  <c:v>44531</c:v>
                </c:pt>
                <c:pt idx="12">
                  <c:v>44562</c:v>
                </c:pt>
                <c:pt idx="13">
                  <c:v>44593</c:v>
                </c:pt>
                <c:pt idx="14">
                  <c:v>44621</c:v>
                </c:pt>
                <c:pt idx="15">
                  <c:v>44652</c:v>
                </c:pt>
                <c:pt idx="16">
                  <c:v>44682</c:v>
                </c:pt>
                <c:pt idx="17">
                  <c:v>44713</c:v>
                </c:pt>
                <c:pt idx="18">
                  <c:v>44743</c:v>
                </c:pt>
                <c:pt idx="19">
                  <c:v>44774</c:v>
                </c:pt>
                <c:pt idx="20">
                  <c:v>44805</c:v>
                </c:pt>
                <c:pt idx="21">
                  <c:v>44835</c:v>
                </c:pt>
                <c:pt idx="22">
                  <c:v>44866</c:v>
                </c:pt>
                <c:pt idx="23">
                  <c:v>44896</c:v>
                </c:pt>
                <c:pt idx="24">
                  <c:v>44927</c:v>
                </c:pt>
                <c:pt idx="25">
                  <c:v>44958</c:v>
                </c:pt>
                <c:pt idx="26">
                  <c:v>44986</c:v>
                </c:pt>
                <c:pt idx="27">
                  <c:v>45017</c:v>
                </c:pt>
                <c:pt idx="28">
                  <c:v>45047</c:v>
                </c:pt>
                <c:pt idx="29">
                  <c:v>45078</c:v>
                </c:pt>
                <c:pt idx="30">
                  <c:v>45108</c:v>
                </c:pt>
                <c:pt idx="31">
                  <c:v>45139</c:v>
                </c:pt>
                <c:pt idx="32">
                  <c:v>45170</c:v>
                </c:pt>
                <c:pt idx="33">
                  <c:v>45200</c:v>
                </c:pt>
                <c:pt idx="34">
                  <c:v>45231</c:v>
                </c:pt>
                <c:pt idx="35">
                  <c:v>45261</c:v>
                </c:pt>
                <c:pt idx="36">
                  <c:v>45292</c:v>
                </c:pt>
                <c:pt idx="37">
                  <c:v>45323</c:v>
                </c:pt>
                <c:pt idx="38">
                  <c:v>45352</c:v>
                </c:pt>
                <c:pt idx="39">
                  <c:v>45383</c:v>
                </c:pt>
                <c:pt idx="40">
                  <c:v>45413</c:v>
                </c:pt>
                <c:pt idx="41">
                  <c:v>45444</c:v>
                </c:pt>
              </c:numCache>
            </c:numRef>
          </c:cat>
          <c:val>
            <c:numRef>
              <c:f>Hoja1!$F$2:$F$43</c:f>
              <c:numCache>
                <c:formatCode>_-"$"* #,##0_-;\-"$"* #,##0_-;_-"$"* "-"??_-;_-@_-</c:formatCode>
                <c:ptCount val="42"/>
                <c:pt idx="0">
                  <c:v>1249693.1800049399</c:v>
                </c:pt>
                <c:pt idx="1">
                  <c:v>1269409.2714589799</c:v>
                </c:pt>
                <c:pt idx="2">
                  <c:v>1142684.5703569399</c:v>
                </c:pt>
                <c:pt idx="3">
                  <c:v>1032225.12119102</c:v>
                </c:pt>
                <c:pt idx="4">
                  <c:v>1292023.4109583199</c:v>
                </c:pt>
                <c:pt idx="5">
                  <c:v>1144222.1466582001</c:v>
                </c:pt>
                <c:pt idx="6">
                  <c:v>987228.09074440005</c:v>
                </c:pt>
                <c:pt idx="7">
                  <c:v>1109794.5568335</c:v>
                </c:pt>
                <c:pt idx="8">
                  <c:v>1166733.14612896</c:v>
                </c:pt>
                <c:pt idx="9">
                  <c:v>952921.10238842305</c:v>
                </c:pt>
                <c:pt idx="10">
                  <c:v>873115.78329510405</c:v>
                </c:pt>
                <c:pt idx="11">
                  <c:v>783068.60192081402</c:v>
                </c:pt>
                <c:pt idx="12">
                  <c:v>774132.78688524605</c:v>
                </c:pt>
                <c:pt idx="13">
                  <c:v>741331.57962483901</c:v>
                </c:pt>
                <c:pt idx="14">
                  <c:v>831023.32887563703</c:v>
                </c:pt>
                <c:pt idx="15">
                  <c:v>616602.03258596302</c:v>
                </c:pt>
                <c:pt idx="16">
                  <c:v>805786.79666581296</c:v>
                </c:pt>
                <c:pt idx="17">
                  <c:v>683624.41317086702</c:v>
                </c:pt>
                <c:pt idx="18">
                  <c:v>357267.32122593903</c:v>
                </c:pt>
                <c:pt idx="19">
                  <c:v>442822.13032931602</c:v>
                </c:pt>
                <c:pt idx="20">
                  <c:v>306350.47534105001</c:v>
                </c:pt>
                <c:pt idx="21">
                  <c:v>421627.55433675402</c:v>
                </c:pt>
                <c:pt idx="22">
                  <c:v>361209.39299375599</c:v>
                </c:pt>
                <c:pt idx="23">
                  <c:v>408803.82957794302</c:v>
                </c:pt>
                <c:pt idx="24">
                  <c:v>252087.03813425399</c:v>
                </c:pt>
                <c:pt idx="25">
                  <c:v>229398.02067448301</c:v>
                </c:pt>
                <c:pt idx="26">
                  <c:v>350791.00631389098</c:v>
                </c:pt>
                <c:pt idx="27">
                  <c:v>348598.878984001</c:v>
                </c:pt>
                <c:pt idx="28">
                  <c:v>224854.62336273701</c:v>
                </c:pt>
                <c:pt idx="29">
                  <c:v>256299.250372799</c:v>
                </c:pt>
                <c:pt idx="30">
                  <c:v>393104.81800085999</c:v>
                </c:pt>
                <c:pt idx="31">
                  <c:v>210133.90962608901</c:v>
                </c:pt>
                <c:pt idx="32">
                  <c:v>368597.62546170602</c:v>
                </c:pt>
                <c:pt idx="33">
                  <c:v>255088.750815887</c:v>
                </c:pt>
                <c:pt idx="34">
                  <c:v>460432.28869391</c:v>
                </c:pt>
                <c:pt idx="35">
                  <c:v>424520.284481515</c:v>
                </c:pt>
                <c:pt idx="36">
                  <c:v>143143.63934670901</c:v>
                </c:pt>
                <c:pt idx="37">
                  <c:v>4500.20457869247</c:v>
                </c:pt>
                <c:pt idx="38">
                  <c:v>277114.284310619</c:v>
                </c:pt>
                <c:pt idx="39">
                  <c:v>384347.92059911398</c:v>
                </c:pt>
                <c:pt idx="40">
                  <c:v>385360.24607974198</c:v>
                </c:pt>
                <c:pt idx="41">
                  <c:v>388197.57197847799</c:v>
                </c:pt>
              </c:numCache>
            </c:numRef>
          </c:val>
          <c:smooth val="0"/>
          <c:extLst>
            <c:ext xmlns:c16="http://schemas.microsoft.com/office/drawing/2014/chart" uri="{C3380CC4-5D6E-409C-BE32-E72D297353CC}">
              <c16:uniqueId val="{00000001-DC9E-C943-AF18-F72233F78077}"/>
            </c:ext>
          </c:extLst>
        </c:ser>
        <c:dLbls>
          <c:showLegendKey val="0"/>
          <c:showVal val="0"/>
          <c:showCatName val="0"/>
          <c:showSerName val="0"/>
          <c:showPercent val="0"/>
          <c:showBubbleSize val="0"/>
        </c:dLbls>
        <c:smooth val="0"/>
        <c:axId val="2108321896"/>
        <c:axId val="2108325448"/>
      </c:lineChart>
      <c:catAx>
        <c:axId val="2108321896"/>
        <c:scaling>
          <c:orientation val="minMax"/>
        </c:scaling>
        <c:delete val="0"/>
        <c:axPos val="b"/>
        <c:numFmt formatCode="mmm\-yy" sourceLinked="1"/>
        <c:majorTickMark val="none"/>
        <c:minorTickMark val="none"/>
        <c:tickLblPos val="nextTo"/>
        <c:spPr>
          <a:noFill/>
          <a:ln w="9525" cap="flat" cmpd="sng" algn="ctr">
            <a:solidFill>
              <a:schemeClr val="tx1">
                <a:lumMod val="15000"/>
                <a:lumOff val="85000"/>
              </a:schemeClr>
            </a:solidFill>
            <a:round/>
          </a:ln>
          <a:effectLst/>
        </c:spPr>
        <c:txPr>
          <a:bodyPr rot="-5280000" spcFirstLastPara="1" vertOverflow="ellipsis" vert="horz" wrap="square" anchor="ctr" anchorCtr="1"/>
          <a:lstStyle/>
          <a:p>
            <a:pPr>
              <a:defRPr sz="700" b="0" i="0" u="none" strike="noStrike" kern="1200" baseline="0">
                <a:solidFill>
                  <a:schemeClr val="tx1">
                    <a:lumMod val="65000"/>
                    <a:lumOff val="35000"/>
                  </a:schemeClr>
                </a:solidFill>
                <a:latin typeface="+mn-lt"/>
                <a:ea typeface="+mn-ea"/>
                <a:cs typeface="+mn-cs"/>
              </a:defRPr>
            </a:pPr>
            <a:endParaRPr lang="es-HN"/>
          </a:p>
        </c:txPr>
        <c:crossAx val="2108325448"/>
        <c:crosses val="autoZero"/>
        <c:auto val="0"/>
        <c:lblAlgn val="ctr"/>
        <c:lblOffset val="100"/>
        <c:noMultiLvlLbl val="0"/>
      </c:catAx>
      <c:valAx>
        <c:axId val="2108325448"/>
        <c:scaling>
          <c:orientation val="minMax"/>
        </c:scaling>
        <c:delete val="0"/>
        <c:axPos val="l"/>
        <c:majorGridlines>
          <c:spPr>
            <a:ln w="9525" cap="flat" cmpd="sng" algn="ctr">
              <a:solidFill>
                <a:schemeClr val="tx1">
                  <a:lumMod val="15000"/>
                  <a:lumOff val="85000"/>
                </a:schemeClr>
              </a:solidFill>
              <a:round/>
            </a:ln>
            <a:effectLst/>
          </c:spPr>
        </c:majorGridlines>
        <c:numFmt formatCode="_-&quot;$&quot;* #,##0_-;\-&quot;$&quot;* #,##0_-;_-&quot;$&quot;* &quot;-&quot;??_-;_-@_-" sourceLinked="1"/>
        <c:majorTickMark val="none"/>
        <c:minorTickMark val="none"/>
        <c:tickLblPos val="nextTo"/>
        <c:spPr>
          <a:noFill/>
          <a:ln>
            <a:noFill/>
          </a:ln>
          <a:effectLst/>
        </c:spPr>
        <c:txPr>
          <a:bodyPr rot="-60000000" spcFirstLastPara="1" vertOverflow="ellipsis" vert="horz" wrap="square" anchor="ctr" anchorCtr="1"/>
          <a:lstStyle/>
          <a:p>
            <a:pPr>
              <a:defRPr sz="800" b="0" i="0" u="none" strike="noStrike" kern="1200" baseline="0">
                <a:solidFill>
                  <a:srgbClr val="0A0F0D"/>
                </a:solidFill>
                <a:latin typeface="+mn-lt"/>
                <a:ea typeface="+mn-ea"/>
                <a:cs typeface="+mn-cs"/>
              </a:defRPr>
            </a:pPr>
            <a:endParaRPr lang="es-HN"/>
          </a:p>
        </c:txPr>
        <c:crossAx val="2108321896"/>
        <c:crosses val="autoZero"/>
        <c:crossBetween val="between"/>
      </c:valAx>
      <c:spPr>
        <a:noFill/>
        <a:ln>
          <a:noFill/>
        </a:ln>
        <a:effectLst/>
      </c:spPr>
    </c:plotArea>
    <c:legend>
      <c:legendPos val="b"/>
      <c:legendEntry>
        <c:idx val="5"/>
        <c:delete val="1"/>
      </c:legendEntry>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s-HN"/>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s-HN"/>
    </a:p>
  </c:txPr>
  <c:externalData r:id="rId1">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3.9875915091012702E-2"/>
          <c:y val="2.9957167238653201E-2"/>
          <c:w val="0.94302160064247798"/>
          <c:h val="0.78994037961228802"/>
        </c:manualLayout>
      </c:layout>
      <c:lineChart>
        <c:grouping val="standard"/>
        <c:varyColors val="0"/>
        <c:ser>
          <c:idx val="0"/>
          <c:order val="0"/>
          <c:tx>
            <c:strRef>
              <c:f>Hoja1!$B$1</c:f>
              <c:strCache>
                <c:ptCount val="1"/>
                <c:pt idx="0">
                  <c:v>Televicentro </c:v>
                </c:pt>
              </c:strCache>
            </c:strRef>
          </c:tx>
          <c:spPr>
            <a:ln w="28575" cap="rnd">
              <a:solidFill>
                <a:srgbClr val="FD3F81"/>
              </a:solidFill>
              <a:round/>
            </a:ln>
            <a:effectLst/>
          </c:spPr>
          <c:marker>
            <c:symbol val="none"/>
          </c:marker>
          <c:cat>
            <c:numRef>
              <c:f>Hoja1!$A$2:$A$43</c:f>
              <c:numCache>
                <c:formatCode>mmm\-yy</c:formatCode>
                <c:ptCount val="42"/>
                <c:pt idx="0">
                  <c:v>44197</c:v>
                </c:pt>
                <c:pt idx="1">
                  <c:v>44228</c:v>
                </c:pt>
                <c:pt idx="2">
                  <c:v>44256</c:v>
                </c:pt>
                <c:pt idx="3">
                  <c:v>44287</c:v>
                </c:pt>
                <c:pt idx="4">
                  <c:v>44317</c:v>
                </c:pt>
                <c:pt idx="5">
                  <c:v>44348</c:v>
                </c:pt>
                <c:pt idx="6">
                  <c:v>44378</c:v>
                </c:pt>
                <c:pt idx="7">
                  <c:v>44409</c:v>
                </c:pt>
                <c:pt idx="8">
                  <c:v>44440</c:v>
                </c:pt>
                <c:pt idx="9">
                  <c:v>44470</c:v>
                </c:pt>
                <c:pt idx="10">
                  <c:v>44501</c:v>
                </c:pt>
                <c:pt idx="11">
                  <c:v>44531</c:v>
                </c:pt>
                <c:pt idx="12">
                  <c:v>44562</c:v>
                </c:pt>
                <c:pt idx="13">
                  <c:v>44593</c:v>
                </c:pt>
                <c:pt idx="14">
                  <c:v>44621</c:v>
                </c:pt>
                <c:pt idx="15">
                  <c:v>44652</c:v>
                </c:pt>
                <c:pt idx="16">
                  <c:v>44682</c:v>
                </c:pt>
                <c:pt idx="17">
                  <c:v>44713</c:v>
                </c:pt>
                <c:pt idx="18">
                  <c:v>44743</c:v>
                </c:pt>
                <c:pt idx="19">
                  <c:v>44774</c:v>
                </c:pt>
                <c:pt idx="20">
                  <c:v>44805</c:v>
                </c:pt>
                <c:pt idx="21">
                  <c:v>44835</c:v>
                </c:pt>
                <c:pt idx="22">
                  <c:v>44866</c:v>
                </c:pt>
                <c:pt idx="23">
                  <c:v>44896</c:v>
                </c:pt>
                <c:pt idx="24">
                  <c:v>44927</c:v>
                </c:pt>
                <c:pt idx="25">
                  <c:v>44958</c:v>
                </c:pt>
                <c:pt idx="26">
                  <c:v>44986</c:v>
                </c:pt>
                <c:pt idx="27">
                  <c:v>45017</c:v>
                </c:pt>
                <c:pt idx="28">
                  <c:v>45047</c:v>
                </c:pt>
                <c:pt idx="29">
                  <c:v>45078</c:v>
                </c:pt>
                <c:pt idx="30">
                  <c:v>45108</c:v>
                </c:pt>
                <c:pt idx="31">
                  <c:v>45139</c:v>
                </c:pt>
                <c:pt idx="32">
                  <c:v>45170</c:v>
                </c:pt>
                <c:pt idx="33">
                  <c:v>45200</c:v>
                </c:pt>
                <c:pt idx="34">
                  <c:v>45231</c:v>
                </c:pt>
                <c:pt idx="35">
                  <c:v>45261</c:v>
                </c:pt>
                <c:pt idx="36">
                  <c:v>45292</c:v>
                </c:pt>
                <c:pt idx="37">
                  <c:v>45323</c:v>
                </c:pt>
                <c:pt idx="38">
                  <c:v>45352</c:v>
                </c:pt>
                <c:pt idx="39">
                  <c:v>45383</c:v>
                </c:pt>
                <c:pt idx="40">
                  <c:v>45413</c:v>
                </c:pt>
                <c:pt idx="41">
                  <c:v>45444</c:v>
                </c:pt>
              </c:numCache>
            </c:numRef>
          </c:cat>
          <c:val>
            <c:numRef>
              <c:f>Hoja1!$B$2:$B$43</c:f>
              <c:numCache>
                <c:formatCode>0.00</c:formatCode>
                <c:ptCount val="42"/>
                <c:pt idx="0">
                  <c:v>19.925625</c:v>
                </c:pt>
                <c:pt idx="1">
                  <c:v>19.698125000000001</c:v>
                </c:pt>
                <c:pt idx="2">
                  <c:v>18.599375000000002</c:v>
                </c:pt>
                <c:pt idx="3">
                  <c:v>19.255624999999998</c:v>
                </c:pt>
                <c:pt idx="4">
                  <c:v>19.782499999999999</c:v>
                </c:pt>
                <c:pt idx="5">
                  <c:v>19.807499999999997</c:v>
                </c:pt>
                <c:pt idx="6">
                  <c:v>18.12</c:v>
                </c:pt>
                <c:pt idx="7" formatCode="General">
                  <c:v>22.41</c:v>
                </c:pt>
                <c:pt idx="8" formatCode="General">
                  <c:v>18.690000000000001</c:v>
                </c:pt>
                <c:pt idx="9" formatCode="General">
                  <c:v>18.45</c:v>
                </c:pt>
                <c:pt idx="10" formatCode="General">
                  <c:v>19.21</c:v>
                </c:pt>
                <c:pt idx="11" formatCode="General">
                  <c:v>18.47</c:v>
                </c:pt>
                <c:pt idx="12" formatCode="General">
                  <c:v>18.57</c:v>
                </c:pt>
                <c:pt idx="13" formatCode="General">
                  <c:v>18.940000000000001</c:v>
                </c:pt>
                <c:pt idx="14" formatCode="General">
                  <c:v>18.89</c:v>
                </c:pt>
                <c:pt idx="15" formatCode="General">
                  <c:v>17.559999999999999</c:v>
                </c:pt>
                <c:pt idx="16" formatCode="General">
                  <c:v>16.96</c:v>
                </c:pt>
                <c:pt idx="17" formatCode="General">
                  <c:v>17.079999999999998</c:v>
                </c:pt>
                <c:pt idx="18" formatCode="General">
                  <c:v>16.98</c:v>
                </c:pt>
                <c:pt idx="19" formatCode="General">
                  <c:v>16.98</c:v>
                </c:pt>
                <c:pt idx="20" formatCode="General">
                  <c:v>16.989999999999998</c:v>
                </c:pt>
                <c:pt idx="21" formatCode="General">
                  <c:v>16.22</c:v>
                </c:pt>
                <c:pt idx="22" formatCode="General">
                  <c:v>17.88</c:v>
                </c:pt>
                <c:pt idx="23" formatCode="General">
                  <c:v>17.059999999999999</c:v>
                </c:pt>
                <c:pt idx="24">
                  <c:v>17</c:v>
                </c:pt>
                <c:pt idx="25" formatCode="General">
                  <c:v>16.850000000000001</c:v>
                </c:pt>
                <c:pt idx="26" formatCode="General">
                  <c:v>16.920000000000002</c:v>
                </c:pt>
                <c:pt idx="27" formatCode="General">
                  <c:v>16.82</c:v>
                </c:pt>
                <c:pt idx="28" formatCode="General">
                  <c:v>17.14</c:v>
                </c:pt>
                <c:pt idx="29" formatCode="General">
                  <c:v>16.850000000000001</c:v>
                </c:pt>
                <c:pt idx="30">
                  <c:v>16.981875000000002</c:v>
                </c:pt>
                <c:pt idx="31">
                  <c:v>16.797500000000003</c:v>
                </c:pt>
                <c:pt idx="32">
                  <c:v>16.978124999999999</c:v>
                </c:pt>
                <c:pt idx="33">
                  <c:v>18.10125</c:v>
                </c:pt>
                <c:pt idx="34">
                  <c:v>17.392500000000002</c:v>
                </c:pt>
                <c:pt idx="35">
                  <c:v>17.094374999999999</c:v>
                </c:pt>
                <c:pt idx="36">
                  <c:v>17.015624999999996</c:v>
                </c:pt>
                <c:pt idx="37">
                  <c:v>16.990624999999998</c:v>
                </c:pt>
                <c:pt idx="38">
                  <c:v>17.490625000000001</c:v>
                </c:pt>
                <c:pt idx="39">
                  <c:v>17.246875000000003</c:v>
                </c:pt>
                <c:pt idx="40">
                  <c:v>17.340000000000003</c:v>
                </c:pt>
                <c:pt idx="41">
                  <c:v>17.059999999999999</c:v>
                </c:pt>
              </c:numCache>
            </c:numRef>
          </c:val>
          <c:smooth val="0"/>
          <c:extLst>
            <c:ext xmlns:c16="http://schemas.microsoft.com/office/drawing/2014/chart" uri="{C3380CC4-5D6E-409C-BE32-E72D297353CC}">
              <c16:uniqueId val="{00000000-3970-4496-9A5C-B8EF8F643D8C}"/>
            </c:ext>
          </c:extLst>
        </c:ser>
        <c:ser>
          <c:idx val="1"/>
          <c:order val="1"/>
          <c:tx>
            <c:strRef>
              <c:f>Hoja1!$C$1</c:f>
              <c:strCache>
                <c:ptCount val="1"/>
                <c:pt idx="0">
                  <c:v>HCH </c:v>
                </c:pt>
              </c:strCache>
            </c:strRef>
          </c:tx>
          <c:spPr>
            <a:ln w="28575" cap="rnd">
              <a:solidFill>
                <a:schemeClr val="accent6">
                  <a:lumMod val="50000"/>
                </a:schemeClr>
              </a:solidFill>
              <a:round/>
            </a:ln>
            <a:effectLst/>
          </c:spPr>
          <c:marker>
            <c:symbol val="none"/>
          </c:marker>
          <c:cat>
            <c:numRef>
              <c:f>Hoja1!$A$2:$A$43</c:f>
              <c:numCache>
                <c:formatCode>mmm\-yy</c:formatCode>
                <c:ptCount val="42"/>
                <c:pt idx="0">
                  <c:v>44197</c:v>
                </c:pt>
                <c:pt idx="1">
                  <c:v>44228</c:v>
                </c:pt>
                <c:pt idx="2">
                  <c:v>44256</c:v>
                </c:pt>
                <c:pt idx="3">
                  <c:v>44287</c:v>
                </c:pt>
                <c:pt idx="4">
                  <c:v>44317</c:v>
                </c:pt>
                <c:pt idx="5">
                  <c:v>44348</c:v>
                </c:pt>
                <c:pt idx="6">
                  <c:v>44378</c:v>
                </c:pt>
                <c:pt idx="7">
                  <c:v>44409</c:v>
                </c:pt>
                <c:pt idx="8">
                  <c:v>44440</c:v>
                </c:pt>
                <c:pt idx="9">
                  <c:v>44470</c:v>
                </c:pt>
                <c:pt idx="10">
                  <c:v>44501</c:v>
                </c:pt>
                <c:pt idx="11">
                  <c:v>44531</c:v>
                </c:pt>
                <c:pt idx="12">
                  <c:v>44562</c:v>
                </c:pt>
                <c:pt idx="13">
                  <c:v>44593</c:v>
                </c:pt>
                <c:pt idx="14">
                  <c:v>44621</c:v>
                </c:pt>
                <c:pt idx="15">
                  <c:v>44652</c:v>
                </c:pt>
                <c:pt idx="16">
                  <c:v>44682</c:v>
                </c:pt>
                <c:pt idx="17">
                  <c:v>44713</c:v>
                </c:pt>
                <c:pt idx="18">
                  <c:v>44743</c:v>
                </c:pt>
                <c:pt idx="19">
                  <c:v>44774</c:v>
                </c:pt>
                <c:pt idx="20">
                  <c:v>44805</c:v>
                </c:pt>
                <c:pt idx="21">
                  <c:v>44835</c:v>
                </c:pt>
                <c:pt idx="22">
                  <c:v>44866</c:v>
                </c:pt>
                <c:pt idx="23">
                  <c:v>44896</c:v>
                </c:pt>
                <c:pt idx="24">
                  <c:v>44927</c:v>
                </c:pt>
                <c:pt idx="25">
                  <c:v>44958</c:v>
                </c:pt>
                <c:pt idx="26">
                  <c:v>44986</c:v>
                </c:pt>
                <c:pt idx="27">
                  <c:v>45017</c:v>
                </c:pt>
                <c:pt idx="28">
                  <c:v>45047</c:v>
                </c:pt>
                <c:pt idx="29">
                  <c:v>45078</c:v>
                </c:pt>
                <c:pt idx="30">
                  <c:v>45108</c:v>
                </c:pt>
                <c:pt idx="31">
                  <c:v>45139</c:v>
                </c:pt>
                <c:pt idx="32">
                  <c:v>45170</c:v>
                </c:pt>
                <c:pt idx="33">
                  <c:v>45200</c:v>
                </c:pt>
                <c:pt idx="34">
                  <c:v>45231</c:v>
                </c:pt>
                <c:pt idx="35">
                  <c:v>45261</c:v>
                </c:pt>
                <c:pt idx="36">
                  <c:v>45292</c:v>
                </c:pt>
                <c:pt idx="37">
                  <c:v>45323</c:v>
                </c:pt>
                <c:pt idx="38">
                  <c:v>45352</c:v>
                </c:pt>
                <c:pt idx="39">
                  <c:v>45383</c:v>
                </c:pt>
                <c:pt idx="40">
                  <c:v>45413</c:v>
                </c:pt>
                <c:pt idx="41">
                  <c:v>45444</c:v>
                </c:pt>
              </c:numCache>
            </c:numRef>
          </c:cat>
          <c:val>
            <c:numRef>
              <c:f>Hoja1!$C$2:$C$43</c:f>
              <c:numCache>
                <c:formatCode>0.00</c:formatCode>
                <c:ptCount val="42"/>
                <c:pt idx="0">
                  <c:v>10.030625000000001</c:v>
                </c:pt>
                <c:pt idx="1">
                  <c:v>10.227499999999999</c:v>
                </c:pt>
                <c:pt idx="2">
                  <c:v>9.5618750000000006</c:v>
                </c:pt>
                <c:pt idx="3">
                  <c:v>9.7931249999999999</c:v>
                </c:pt>
                <c:pt idx="4">
                  <c:v>8.71875</c:v>
                </c:pt>
                <c:pt idx="5">
                  <c:v>8.8918750000000006</c:v>
                </c:pt>
                <c:pt idx="6">
                  <c:v>8.58</c:v>
                </c:pt>
                <c:pt idx="7" formatCode="General">
                  <c:v>9.35</c:v>
                </c:pt>
                <c:pt idx="8" formatCode="General">
                  <c:v>8.64</c:v>
                </c:pt>
                <c:pt idx="9" formatCode="General">
                  <c:v>8.6</c:v>
                </c:pt>
                <c:pt idx="10" formatCode="General">
                  <c:v>10.09</c:v>
                </c:pt>
                <c:pt idx="11" formatCode="General">
                  <c:v>9.06</c:v>
                </c:pt>
                <c:pt idx="12">
                  <c:v>9.2506250000000012</c:v>
                </c:pt>
                <c:pt idx="13">
                  <c:v>9.58</c:v>
                </c:pt>
                <c:pt idx="14">
                  <c:v>9.58</c:v>
                </c:pt>
                <c:pt idx="15">
                  <c:v>9</c:v>
                </c:pt>
                <c:pt idx="16">
                  <c:v>9.11</c:v>
                </c:pt>
                <c:pt idx="17">
                  <c:v>9.25</c:v>
                </c:pt>
                <c:pt idx="18">
                  <c:v>9.19</c:v>
                </c:pt>
                <c:pt idx="19" formatCode="General">
                  <c:v>9.2100000000000009</c:v>
                </c:pt>
                <c:pt idx="20" formatCode="General">
                  <c:v>9.19</c:v>
                </c:pt>
                <c:pt idx="21" formatCode="General">
                  <c:v>8.8000000000000007</c:v>
                </c:pt>
                <c:pt idx="22" formatCode="General">
                  <c:v>9.65</c:v>
                </c:pt>
                <c:pt idx="23" formatCode="General">
                  <c:v>9.2200000000000006</c:v>
                </c:pt>
                <c:pt idx="24">
                  <c:v>9.2200000000000006</c:v>
                </c:pt>
                <c:pt idx="25" formatCode="General">
                  <c:v>8.8800000000000008</c:v>
                </c:pt>
                <c:pt idx="26" formatCode="General">
                  <c:v>9.1199999999999992</c:v>
                </c:pt>
                <c:pt idx="27" formatCode="General">
                  <c:v>9.06</c:v>
                </c:pt>
                <c:pt idx="28" formatCode="General">
                  <c:v>9.06</c:v>
                </c:pt>
                <c:pt idx="29" formatCode="General">
                  <c:v>9.08</c:v>
                </c:pt>
                <c:pt idx="30">
                  <c:v>9.067499999999999</c:v>
                </c:pt>
                <c:pt idx="31">
                  <c:v>9.0324999999999989</c:v>
                </c:pt>
                <c:pt idx="32">
                  <c:v>9.1181249999999991</c:v>
                </c:pt>
                <c:pt idx="33">
                  <c:v>9.3581250000000011</c:v>
                </c:pt>
                <c:pt idx="34">
                  <c:v>9.1368749999999999</c:v>
                </c:pt>
                <c:pt idx="35">
                  <c:v>9.1068749999999987</c:v>
                </c:pt>
                <c:pt idx="36">
                  <c:v>9.0606249999999999</c:v>
                </c:pt>
                <c:pt idx="37">
                  <c:v>9.6206249999999986</c:v>
                </c:pt>
                <c:pt idx="38">
                  <c:v>9.6575000000000006</c:v>
                </c:pt>
                <c:pt idx="39">
                  <c:v>9.7818749999999994</c:v>
                </c:pt>
                <c:pt idx="40">
                  <c:v>9.384999999999998</c:v>
                </c:pt>
                <c:pt idx="41">
                  <c:v>9.1337499999999991</c:v>
                </c:pt>
              </c:numCache>
            </c:numRef>
          </c:val>
          <c:smooth val="0"/>
          <c:extLst>
            <c:ext xmlns:c16="http://schemas.microsoft.com/office/drawing/2014/chart" uri="{C3380CC4-5D6E-409C-BE32-E72D297353CC}">
              <c16:uniqueId val="{00000001-3970-4496-9A5C-B8EF8F643D8C}"/>
            </c:ext>
          </c:extLst>
        </c:ser>
        <c:ser>
          <c:idx val="2"/>
          <c:order val="2"/>
          <c:tx>
            <c:strRef>
              <c:f>Hoja1!$D$1</c:f>
              <c:strCache>
                <c:ptCount val="1"/>
                <c:pt idx="0">
                  <c:v>Albavisión </c:v>
                </c:pt>
              </c:strCache>
            </c:strRef>
          </c:tx>
          <c:spPr>
            <a:ln w="28575" cap="rnd">
              <a:solidFill>
                <a:schemeClr val="accent3"/>
              </a:solidFill>
              <a:round/>
            </a:ln>
            <a:effectLst/>
          </c:spPr>
          <c:marker>
            <c:symbol val="none"/>
          </c:marker>
          <c:cat>
            <c:numRef>
              <c:f>Hoja1!$A$2:$A$43</c:f>
              <c:numCache>
                <c:formatCode>mmm\-yy</c:formatCode>
                <c:ptCount val="42"/>
                <c:pt idx="0">
                  <c:v>44197</c:v>
                </c:pt>
                <c:pt idx="1">
                  <c:v>44228</c:v>
                </c:pt>
                <c:pt idx="2">
                  <c:v>44256</c:v>
                </c:pt>
                <c:pt idx="3">
                  <c:v>44287</c:v>
                </c:pt>
                <c:pt idx="4">
                  <c:v>44317</c:v>
                </c:pt>
                <c:pt idx="5">
                  <c:v>44348</c:v>
                </c:pt>
                <c:pt idx="6">
                  <c:v>44378</c:v>
                </c:pt>
                <c:pt idx="7">
                  <c:v>44409</c:v>
                </c:pt>
                <c:pt idx="8">
                  <c:v>44440</c:v>
                </c:pt>
                <c:pt idx="9">
                  <c:v>44470</c:v>
                </c:pt>
                <c:pt idx="10">
                  <c:v>44501</c:v>
                </c:pt>
                <c:pt idx="11">
                  <c:v>44531</c:v>
                </c:pt>
                <c:pt idx="12">
                  <c:v>44562</c:v>
                </c:pt>
                <c:pt idx="13">
                  <c:v>44593</c:v>
                </c:pt>
                <c:pt idx="14">
                  <c:v>44621</c:v>
                </c:pt>
                <c:pt idx="15">
                  <c:v>44652</c:v>
                </c:pt>
                <c:pt idx="16">
                  <c:v>44682</c:v>
                </c:pt>
                <c:pt idx="17">
                  <c:v>44713</c:v>
                </c:pt>
                <c:pt idx="18">
                  <c:v>44743</c:v>
                </c:pt>
                <c:pt idx="19">
                  <c:v>44774</c:v>
                </c:pt>
                <c:pt idx="20">
                  <c:v>44805</c:v>
                </c:pt>
                <c:pt idx="21">
                  <c:v>44835</c:v>
                </c:pt>
                <c:pt idx="22">
                  <c:v>44866</c:v>
                </c:pt>
                <c:pt idx="23">
                  <c:v>44896</c:v>
                </c:pt>
                <c:pt idx="24">
                  <c:v>44927</c:v>
                </c:pt>
                <c:pt idx="25">
                  <c:v>44958</c:v>
                </c:pt>
                <c:pt idx="26">
                  <c:v>44986</c:v>
                </c:pt>
                <c:pt idx="27">
                  <c:v>45017</c:v>
                </c:pt>
                <c:pt idx="28">
                  <c:v>45047</c:v>
                </c:pt>
                <c:pt idx="29">
                  <c:v>45078</c:v>
                </c:pt>
                <c:pt idx="30">
                  <c:v>45108</c:v>
                </c:pt>
                <c:pt idx="31">
                  <c:v>45139</c:v>
                </c:pt>
                <c:pt idx="32">
                  <c:v>45170</c:v>
                </c:pt>
                <c:pt idx="33">
                  <c:v>45200</c:v>
                </c:pt>
                <c:pt idx="34">
                  <c:v>45231</c:v>
                </c:pt>
                <c:pt idx="35">
                  <c:v>45261</c:v>
                </c:pt>
                <c:pt idx="36">
                  <c:v>45292</c:v>
                </c:pt>
                <c:pt idx="37">
                  <c:v>45323</c:v>
                </c:pt>
                <c:pt idx="38">
                  <c:v>45352</c:v>
                </c:pt>
                <c:pt idx="39">
                  <c:v>45383</c:v>
                </c:pt>
                <c:pt idx="40">
                  <c:v>45413</c:v>
                </c:pt>
                <c:pt idx="41">
                  <c:v>45444</c:v>
                </c:pt>
              </c:numCache>
            </c:numRef>
          </c:cat>
          <c:val>
            <c:numRef>
              <c:f>Hoja1!$D$2:$D$43</c:f>
              <c:numCache>
                <c:formatCode>0.00</c:formatCode>
                <c:ptCount val="42"/>
                <c:pt idx="0">
                  <c:v>4.7681249999999995</c:v>
                </c:pt>
                <c:pt idx="1">
                  <c:v>5.4731250000000005</c:v>
                </c:pt>
                <c:pt idx="2">
                  <c:v>4.5456250000000002</c:v>
                </c:pt>
                <c:pt idx="3">
                  <c:v>4.6574999999999998</c:v>
                </c:pt>
                <c:pt idx="4">
                  <c:v>4.1156249999999988</c:v>
                </c:pt>
                <c:pt idx="5">
                  <c:v>4.213750000000001</c:v>
                </c:pt>
                <c:pt idx="6">
                  <c:v>4</c:v>
                </c:pt>
                <c:pt idx="7" formatCode="General">
                  <c:v>4.87</c:v>
                </c:pt>
                <c:pt idx="8" formatCode="General">
                  <c:v>4.0599999999999996</c:v>
                </c:pt>
                <c:pt idx="9" formatCode="General">
                  <c:v>4.03</c:v>
                </c:pt>
                <c:pt idx="10" formatCode="General">
                  <c:v>4.74</c:v>
                </c:pt>
                <c:pt idx="11" formatCode="General">
                  <c:v>4.57</c:v>
                </c:pt>
                <c:pt idx="12">
                  <c:v>5.7650000000000006</c:v>
                </c:pt>
                <c:pt idx="13">
                  <c:v>5.41</c:v>
                </c:pt>
                <c:pt idx="14">
                  <c:v>5.4143749999999997</c:v>
                </c:pt>
                <c:pt idx="15">
                  <c:v>4.88</c:v>
                </c:pt>
                <c:pt idx="16">
                  <c:v>4.87</c:v>
                </c:pt>
                <c:pt idx="17">
                  <c:v>4.8600000000000003</c:v>
                </c:pt>
                <c:pt idx="18">
                  <c:v>4.8499999999999996</c:v>
                </c:pt>
                <c:pt idx="19" formatCode="General">
                  <c:v>4.8600000000000003</c:v>
                </c:pt>
                <c:pt idx="20" formatCode="General">
                  <c:v>4.88</c:v>
                </c:pt>
                <c:pt idx="21" formatCode="General">
                  <c:v>4.6500000000000004</c:v>
                </c:pt>
                <c:pt idx="22" formatCode="General">
                  <c:v>4.6100000000000003</c:v>
                </c:pt>
                <c:pt idx="23" formatCode="General">
                  <c:v>4.75</c:v>
                </c:pt>
                <c:pt idx="24">
                  <c:v>4.6399999999999997</c:v>
                </c:pt>
                <c:pt idx="25" formatCode="General">
                  <c:v>4.63</c:v>
                </c:pt>
                <c:pt idx="26" formatCode="General">
                  <c:v>4.6399999999999997</c:v>
                </c:pt>
                <c:pt idx="27" formatCode="General">
                  <c:v>4.62</c:v>
                </c:pt>
                <c:pt idx="28" formatCode="General">
                  <c:v>4.6100000000000003</c:v>
                </c:pt>
                <c:pt idx="29" formatCode="General">
                  <c:v>4.68</c:v>
                </c:pt>
                <c:pt idx="30">
                  <c:v>4.6325000000000003</c:v>
                </c:pt>
                <c:pt idx="31">
                  <c:v>4.7074999999999996</c:v>
                </c:pt>
                <c:pt idx="32">
                  <c:v>4.7268749999999997</c:v>
                </c:pt>
                <c:pt idx="33">
                  <c:v>4.4856250000000006</c:v>
                </c:pt>
                <c:pt idx="34">
                  <c:v>4.4918750000000003</c:v>
                </c:pt>
                <c:pt idx="35">
                  <c:v>4.6706249999999994</c:v>
                </c:pt>
                <c:pt idx="36">
                  <c:v>4.6868750000000006</c:v>
                </c:pt>
                <c:pt idx="37">
                  <c:v>4.6850000000000005</c:v>
                </c:pt>
                <c:pt idx="38">
                  <c:v>4.8343749999999996</c:v>
                </c:pt>
                <c:pt idx="39">
                  <c:v>4.7550000000000008</c:v>
                </c:pt>
                <c:pt idx="40">
                  <c:v>4.7806250000000006</c:v>
                </c:pt>
                <c:pt idx="41">
                  <c:v>4.5974999999999993</c:v>
                </c:pt>
              </c:numCache>
            </c:numRef>
          </c:val>
          <c:smooth val="0"/>
          <c:extLst>
            <c:ext xmlns:c16="http://schemas.microsoft.com/office/drawing/2014/chart" uri="{C3380CC4-5D6E-409C-BE32-E72D297353CC}">
              <c16:uniqueId val="{00000002-3970-4496-9A5C-B8EF8F643D8C}"/>
            </c:ext>
          </c:extLst>
        </c:ser>
        <c:ser>
          <c:idx val="3"/>
          <c:order val="3"/>
          <c:tx>
            <c:strRef>
              <c:f>Hoja1!$E$1</c:f>
              <c:strCache>
                <c:ptCount val="1"/>
                <c:pt idx="0">
                  <c:v>RMEDIA </c:v>
                </c:pt>
              </c:strCache>
            </c:strRef>
          </c:tx>
          <c:spPr>
            <a:ln w="28575" cap="rnd">
              <a:solidFill>
                <a:schemeClr val="accent5">
                  <a:lumMod val="75000"/>
                </a:schemeClr>
              </a:solidFill>
              <a:round/>
            </a:ln>
            <a:effectLst/>
          </c:spPr>
          <c:marker>
            <c:symbol val="none"/>
          </c:marker>
          <c:cat>
            <c:numRef>
              <c:f>Hoja1!$A$2:$A$43</c:f>
              <c:numCache>
                <c:formatCode>mmm\-yy</c:formatCode>
                <c:ptCount val="42"/>
                <c:pt idx="0">
                  <c:v>44197</c:v>
                </c:pt>
                <c:pt idx="1">
                  <c:v>44228</c:v>
                </c:pt>
                <c:pt idx="2">
                  <c:v>44256</c:v>
                </c:pt>
                <c:pt idx="3">
                  <c:v>44287</c:v>
                </c:pt>
                <c:pt idx="4">
                  <c:v>44317</c:v>
                </c:pt>
                <c:pt idx="5">
                  <c:v>44348</c:v>
                </c:pt>
                <c:pt idx="6">
                  <c:v>44378</c:v>
                </c:pt>
                <c:pt idx="7">
                  <c:v>44409</c:v>
                </c:pt>
                <c:pt idx="8">
                  <c:v>44440</c:v>
                </c:pt>
                <c:pt idx="9">
                  <c:v>44470</c:v>
                </c:pt>
                <c:pt idx="10">
                  <c:v>44501</c:v>
                </c:pt>
                <c:pt idx="11">
                  <c:v>44531</c:v>
                </c:pt>
                <c:pt idx="12">
                  <c:v>44562</c:v>
                </c:pt>
                <c:pt idx="13">
                  <c:v>44593</c:v>
                </c:pt>
                <c:pt idx="14">
                  <c:v>44621</c:v>
                </c:pt>
                <c:pt idx="15">
                  <c:v>44652</c:v>
                </c:pt>
                <c:pt idx="16">
                  <c:v>44682</c:v>
                </c:pt>
                <c:pt idx="17">
                  <c:v>44713</c:v>
                </c:pt>
                <c:pt idx="18">
                  <c:v>44743</c:v>
                </c:pt>
                <c:pt idx="19">
                  <c:v>44774</c:v>
                </c:pt>
                <c:pt idx="20">
                  <c:v>44805</c:v>
                </c:pt>
                <c:pt idx="21">
                  <c:v>44835</c:v>
                </c:pt>
                <c:pt idx="22">
                  <c:v>44866</c:v>
                </c:pt>
                <c:pt idx="23">
                  <c:v>44896</c:v>
                </c:pt>
                <c:pt idx="24">
                  <c:v>44927</c:v>
                </c:pt>
                <c:pt idx="25">
                  <c:v>44958</c:v>
                </c:pt>
                <c:pt idx="26">
                  <c:v>44986</c:v>
                </c:pt>
                <c:pt idx="27">
                  <c:v>45017</c:v>
                </c:pt>
                <c:pt idx="28">
                  <c:v>45047</c:v>
                </c:pt>
                <c:pt idx="29">
                  <c:v>45078</c:v>
                </c:pt>
                <c:pt idx="30">
                  <c:v>45108</c:v>
                </c:pt>
                <c:pt idx="31">
                  <c:v>45139</c:v>
                </c:pt>
                <c:pt idx="32">
                  <c:v>45170</c:v>
                </c:pt>
                <c:pt idx="33">
                  <c:v>45200</c:v>
                </c:pt>
                <c:pt idx="34">
                  <c:v>45231</c:v>
                </c:pt>
                <c:pt idx="35">
                  <c:v>45261</c:v>
                </c:pt>
                <c:pt idx="36">
                  <c:v>45292</c:v>
                </c:pt>
                <c:pt idx="37">
                  <c:v>45323</c:v>
                </c:pt>
                <c:pt idx="38">
                  <c:v>45352</c:v>
                </c:pt>
                <c:pt idx="39">
                  <c:v>45383</c:v>
                </c:pt>
                <c:pt idx="40">
                  <c:v>45413</c:v>
                </c:pt>
                <c:pt idx="41">
                  <c:v>45444</c:v>
                </c:pt>
              </c:numCache>
            </c:numRef>
          </c:cat>
          <c:val>
            <c:numRef>
              <c:f>Hoja1!$E$2:$E$43</c:f>
              <c:numCache>
                <c:formatCode>0.0</c:formatCode>
                <c:ptCount val="42"/>
                <c:pt idx="0">
                  <c:v>5.3237500000000004</c:v>
                </c:pt>
                <c:pt idx="1">
                  <c:v>5.3562500000000002</c:v>
                </c:pt>
                <c:pt idx="2">
                  <c:v>5.1556250000000006</c:v>
                </c:pt>
                <c:pt idx="3">
                  <c:v>5.3143749999999992</c:v>
                </c:pt>
                <c:pt idx="4">
                  <c:v>6.03125</c:v>
                </c:pt>
                <c:pt idx="5">
                  <c:v>6.4343750000000011</c:v>
                </c:pt>
                <c:pt idx="6">
                  <c:v>6.1787499999999991</c:v>
                </c:pt>
                <c:pt idx="7">
                  <c:v>6.3306249999999995</c:v>
                </c:pt>
                <c:pt idx="8">
                  <c:v>6.2537500000000001</c:v>
                </c:pt>
                <c:pt idx="9">
                  <c:v>6.1874999999999991</c:v>
                </c:pt>
                <c:pt idx="10">
                  <c:v>5.6256249999999994</c:v>
                </c:pt>
                <c:pt idx="11">
                  <c:v>5.8562499999999993</c:v>
                </c:pt>
                <c:pt idx="12" formatCode="0.00">
                  <c:v>5.56</c:v>
                </c:pt>
                <c:pt idx="13" formatCode="0.00">
                  <c:v>5.5981249999999996</c:v>
                </c:pt>
                <c:pt idx="14" formatCode="0.00">
                  <c:v>5.5981249999999996</c:v>
                </c:pt>
                <c:pt idx="15" formatCode="0.00">
                  <c:v>5.28</c:v>
                </c:pt>
                <c:pt idx="16" formatCode="0.00">
                  <c:v>5.36</c:v>
                </c:pt>
                <c:pt idx="17" formatCode="0.00">
                  <c:v>5.45</c:v>
                </c:pt>
                <c:pt idx="18" formatCode="0.00">
                  <c:v>5.42</c:v>
                </c:pt>
                <c:pt idx="19" formatCode="General">
                  <c:v>5.44</c:v>
                </c:pt>
                <c:pt idx="20" formatCode="General">
                  <c:v>5.41</c:v>
                </c:pt>
                <c:pt idx="21" formatCode="General">
                  <c:v>5.16</c:v>
                </c:pt>
                <c:pt idx="22" formatCode="General">
                  <c:v>5.35</c:v>
                </c:pt>
                <c:pt idx="23" formatCode="General">
                  <c:v>5.31</c:v>
                </c:pt>
                <c:pt idx="24" formatCode="0.00">
                  <c:v>5.33</c:v>
                </c:pt>
                <c:pt idx="25" formatCode="General">
                  <c:v>5.32</c:v>
                </c:pt>
                <c:pt idx="26" formatCode="General">
                  <c:v>5.3</c:v>
                </c:pt>
                <c:pt idx="27" formatCode="General">
                  <c:v>5.33</c:v>
                </c:pt>
                <c:pt idx="28" formatCode="General">
                  <c:v>5.27</c:v>
                </c:pt>
                <c:pt idx="29" formatCode="General">
                  <c:v>5.34</c:v>
                </c:pt>
                <c:pt idx="30" formatCode="0.00">
                  <c:v>5.2812500000000009</c:v>
                </c:pt>
                <c:pt idx="31" formatCode="0.00">
                  <c:v>5.2899999999999991</c:v>
                </c:pt>
                <c:pt idx="32" formatCode="0.00">
                  <c:v>5.3468750000000007</c:v>
                </c:pt>
                <c:pt idx="33" formatCode="0.00">
                  <c:v>5.0706250000000006</c:v>
                </c:pt>
                <c:pt idx="34" formatCode="0.00">
                  <c:v>5.0687500000000005</c:v>
                </c:pt>
                <c:pt idx="35" formatCode="0.00">
                  <c:v>5.2218749999999989</c:v>
                </c:pt>
                <c:pt idx="36" formatCode="0.00">
                  <c:v>5.392500000000001</c:v>
                </c:pt>
                <c:pt idx="37" formatCode="0.00">
                  <c:v>5.32</c:v>
                </c:pt>
                <c:pt idx="38" formatCode="0.00">
                  <c:v>5.5806250000000004</c:v>
                </c:pt>
                <c:pt idx="39" formatCode="0.00">
                  <c:v>5.4687500000000009</c:v>
                </c:pt>
                <c:pt idx="40" formatCode="0.00">
                  <c:v>5.4824999999999999</c:v>
                </c:pt>
                <c:pt idx="41" formatCode="0.00">
                  <c:v>6.9906250000000005</c:v>
                </c:pt>
              </c:numCache>
            </c:numRef>
          </c:val>
          <c:smooth val="0"/>
          <c:extLst>
            <c:ext xmlns:c16="http://schemas.microsoft.com/office/drawing/2014/chart" uri="{C3380CC4-5D6E-409C-BE32-E72D297353CC}">
              <c16:uniqueId val="{00000004-3970-4496-9A5C-B8EF8F643D8C}"/>
            </c:ext>
          </c:extLst>
        </c:ser>
        <c:dLbls>
          <c:showLegendKey val="0"/>
          <c:showVal val="0"/>
          <c:showCatName val="0"/>
          <c:showSerName val="0"/>
          <c:showPercent val="0"/>
          <c:showBubbleSize val="0"/>
        </c:dLbls>
        <c:smooth val="0"/>
        <c:axId val="2136458792"/>
        <c:axId val="2136462552"/>
      </c:lineChart>
      <c:dateAx>
        <c:axId val="2136458792"/>
        <c:scaling>
          <c:orientation val="minMax"/>
        </c:scaling>
        <c:delete val="0"/>
        <c:axPos val="b"/>
        <c:numFmt formatCode="mmm\-yy" sourceLinked="1"/>
        <c:majorTickMark val="none"/>
        <c:minorTickMark val="none"/>
        <c:tickLblPos val="nextTo"/>
        <c:spPr>
          <a:noFill/>
          <a:ln w="9525" cap="flat" cmpd="sng" algn="ctr">
            <a:solidFill>
              <a:schemeClr val="tx1">
                <a:lumMod val="15000"/>
                <a:lumOff val="85000"/>
              </a:schemeClr>
            </a:solidFill>
            <a:round/>
          </a:ln>
          <a:effectLst/>
        </c:spPr>
        <c:txPr>
          <a:bodyPr rot="-5280000" spcFirstLastPara="1" vertOverflow="ellipsis" vert="horz" wrap="square" anchor="ctr" anchorCtr="1"/>
          <a:lstStyle/>
          <a:p>
            <a:pPr>
              <a:defRPr sz="700" b="0" i="0" u="none" strike="noStrike" kern="1200" baseline="0">
                <a:solidFill>
                  <a:schemeClr val="tx1">
                    <a:lumMod val="65000"/>
                    <a:lumOff val="35000"/>
                  </a:schemeClr>
                </a:solidFill>
                <a:latin typeface="+mn-lt"/>
                <a:ea typeface="+mn-ea"/>
                <a:cs typeface="+mn-cs"/>
              </a:defRPr>
            </a:pPr>
            <a:endParaRPr lang="es-HN"/>
          </a:p>
        </c:txPr>
        <c:crossAx val="2136462552"/>
        <c:crosses val="autoZero"/>
        <c:auto val="1"/>
        <c:lblOffset val="100"/>
        <c:baseTimeUnit val="months"/>
      </c:dateAx>
      <c:valAx>
        <c:axId val="2136462552"/>
        <c:scaling>
          <c:orientation val="minMax"/>
        </c:scaling>
        <c:delete val="0"/>
        <c:axPos val="l"/>
        <c:majorGridlines>
          <c:spPr>
            <a:ln w="9525" cap="flat" cmpd="sng" algn="ctr">
              <a:solidFill>
                <a:schemeClr val="bg1">
                  <a:lumMod val="50000"/>
                </a:schemeClr>
              </a:solidFill>
              <a:round/>
            </a:ln>
            <a:effectLst/>
          </c:spPr>
        </c:majorGridlines>
        <c:numFmt formatCode="0.00" sourceLinked="1"/>
        <c:majorTickMark val="none"/>
        <c:minorTickMark val="none"/>
        <c:tickLblPos val="nextTo"/>
        <c:spPr>
          <a:noFill/>
          <a:ln>
            <a:noFill/>
          </a:ln>
          <a:effectLst/>
        </c:spPr>
        <c:txPr>
          <a:bodyPr rot="-60000000" spcFirstLastPara="1" vertOverflow="ellipsis" vert="horz" wrap="square" anchor="ctr" anchorCtr="1"/>
          <a:lstStyle/>
          <a:p>
            <a:pPr>
              <a:defRPr sz="800" b="0" i="0" u="none" strike="noStrike" kern="1200" baseline="0">
                <a:solidFill>
                  <a:srgbClr val="0A0F0D"/>
                </a:solidFill>
                <a:latin typeface="+mn-lt"/>
                <a:ea typeface="+mn-ea"/>
                <a:cs typeface="+mn-cs"/>
              </a:defRPr>
            </a:pPr>
            <a:endParaRPr lang="es-HN"/>
          </a:p>
        </c:txPr>
        <c:crossAx val="2136458792"/>
        <c:crosses val="autoZero"/>
        <c:crossBetween val="between"/>
      </c:valAx>
      <c:spPr>
        <a:noFill/>
        <a:ln>
          <a:noFill/>
        </a:ln>
        <a:effectLst/>
      </c:spPr>
    </c:plotArea>
    <c:legend>
      <c:legendPos val="b"/>
      <c:layout>
        <c:manualLayout>
          <c:xMode val="edge"/>
          <c:yMode val="edge"/>
          <c:x val="0.245581362685282"/>
          <c:y val="0.92365820908194696"/>
          <c:w val="0.50348781959564903"/>
          <c:h val="7.6341699199702004E-2"/>
        </c:manualLayout>
      </c:layout>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s-HN"/>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s-HN"/>
    </a:p>
  </c:txPr>
  <c:externalData r:id="rId1">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tx>
            <c:strRef>
              <c:f>Hoja1!$B$1</c:f>
              <c:strCache>
                <c:ptCount val="1"/>
                <c:pt idx="0">
                  <c:v>Canal 5 </c:v>
                </c:pt>
              </c:strCache>
            </c:strRef>
          </c:tx>
          <c:spPr>
            <a:ln w="28575" cap="rnd">
              <a:solidFill>
                <a:srgbClr val="FD3F81"/>
              </a:solidFill>
              <a:round/>
            </a:ln>
            <a:effectLst/>
          </c:spPr>
          <c:marker>
            <c:symbol val="none"/>
          </c:marker>
          <c:cat>
            <c:numRef>
              <c:f>Hoja1!$A$2:$A$43</c:f>
              <c:numCache>
                <c:formatCode>mmm\-yy</c:formatCode>
                <c:ptCount val="42"/>
                <c:pt idx="0">
                  <c:v>44197</c:v>
                </c:pt>
                <c:pt idx="1">
                  <c:v>44228</c:v>
                </c:pt>
                <c:pt idx="2">
                  <c:v>44256</c:v>
                </c:pt>
                <c:pt idx="3">
                  <c:v>44287</c:v>
                </c:pt>
                <c:pt idx="4">
                  <c:v>44317</c:v>
                </c:pt>
                <c:pt idx="5">
                  <c:v>44348</c:v>
                </c:pt>
                <c:pt idx="6">
                  <c:v>44378</c:v>
                </c:pt>
                <c:pt idx="7">
                  <c:v>44409</c:v>
                </c:pt>
                <c:pt idx="8">
                  <c:v>44440</c:v>
                </c:pt>
                <c:pt idx="9">
                  <c:v>44470</c:v>
                </c:pt>
                <c:pt idx="10">
                  <c:v>44501</c:v>
                </c:pt>
                <c:pt idx="11">
                  <c:v>44531</c:v>
                </c:pt>
                <c:pt idx="12">
                  <c:v>44562</c:v>
                </c:pt>
                <c:pt idx="13">
                  <c:v>44593</c:v>
                </c:pt>
                <c:pt idx="14">
                  <c:v>44621</c:v>
                </c:pt>
                <c:pt idx="15">
                  <c:v>44652</c:v>
                </c:pt>
                <c:pt idx="16">
                  <c:v>44682</c:v>
                </c:pt>
                <c:pt idx="17">
                  <c:v>44713</c:v>
                </c:pt>
                <c:pt idx="18">
                  <c:v>44743</c:v>
                </c:pt>
                <c:pt idx="19">
                  <c:v>44774</c:v>
                </c:pt>
                <c:pt idx="20">
                  <c:v>44805</c:v>
                </c:pt>
                <c:pt idx="21">
                  <c:v>44835</c:v>
                </c:pt>
                <c:pt idx="22">
                  <c:v>44866</c:v>
                </c:pt>
                <c:pt idx="23">
                  <c:v>44896</c:v>
                </c:pt>
                <c:pt idx="24">
                  <c:v>44927</c:v>
                </c:pt>
                <c:pt idx="25">
                  <c:v>44958</c:v>
                </c:pt>
                <c:pt idx="26">
                  <c:v>44986</c:v>
                </c:pt>
                <c:pt idx="27">
                  <c:v>45017</c:v>
                </c:pt>
                <c:pt idx="28">
                  <c:v>45047</c:v>
                </c:pt>
                <c:pt idx="29">
                  <c:v>45078</c:v>
                </c:pt>
                <c:pt idx="30">
                  <c:v>45108</c:v>
                </c:pt>
                <c:pt idx="31">
                  <c:v>45139</c:v>
                </c:pt>
                <c:pt idx="32">
                  <c:v>45170</c:v>
                </c:pt>
                <c:pt idx="33">
                  <c:v>45200</c:v>
                </c:pt>
                <c:pt idx="34">
                  <c:v>45231</c:v>
                </c:pt>
                <c:pt idx="35">
                  <c:v>45261</c:v>
                </c:pt>
                <c:pt idx="36">
                  <c:v>45292</c:v>
                </c:pt>
                <c:pt idx="37">
                  <c:v>45323</c:v>
                </c:pt>
                <c:pt idx="38">
                  <c:v>45352</c:v>
                </c:pt>
                <c:pt idx="39">
                  <c:v>45383</c:v>
                </c:pt>
                <c:pt idx="40">
                  <c:v>45413</c:v>
                </c:pt>
                <c:pt idx="41">
                  <c:v>45444</c:v>
                </c:pt>
              </c:numCache>
            </c:numRef>
          </c:cat>
          <c:val>
            <c:numRef>
              <c:f>Hoja1!$B$2:$B$43</c:f>
              <c:numCache>
                <c:formatCode>0.00</c:formatCode>
                <c:ptCount val="42"/>
                <c:pt idx="0">
                  <c:v>10.653749999999999</c:v>
                </c:pt>
                <c:pt idx="1">
                  <c:v>10.878124999999999</c:v>
                </c:pt>
                <c:pt idx="2">
                  <c:v>10.186874999999999</c:v>
                </c:pt>
                <c:pt idx="3">
                  <c:v>10.425625</c:v>
                </c:pt>
                <c:pt idx="4">
                  <c:v>11.033124999999998</c:v>
                </c:pt>
                <c:pt idx="5">
                  <c:v>10.353125</c:v>
                </c:pt>
                <c:pt idx="6">
                  <c:v>9.9206249999999976</c:v>
                </c:pt>
                <c:pt idx="7" formatCode="General">
                  <c:v>10.11</c:v>
                </c:pt>
                <c:pt idx="8" formatCode="General">
                  <c:v>10.1</c:v>
                </c:pt>
                <c:pt idx="9" formatCode="General">
                  <c:v>10</c:v>
                </c:pt>
                <c:pt idx="10" formatCode="General">
                  <c:v>9.8699999999999992</c:v>
                </c:pt>
                <c:pt idx="11" formatCode="General">
                  <c:v>9.75</c:v>
                </c:pt>
                <c:pt idx="12" formatCode="General">
                  <c:v>9.7899999999999991</c:v>
                </c:pt>
                <c:pt idx="13" formatCode="General">
                  <c:v>9.98</c:v>
                </c:pt>
                <c:pt idx="14" formatCode="General">
                  <c:v>9.98</c:v>
                </c:pt>
                <c:pt idx="15" formatCode="General">
                  <c:v>9.36</c:v>
                </c:pt>
                <c:pt idx="16" formatCode="General">
                  <c:v>9.4499999999999993</c:v>
                </c:pt>
                <c:pt idx="17" formatCode="General">
                  <c:v>9.5500000000000007</c:v>
                </c:pt>
                <c:pt idx="18" formatCode="General">
                  <c:v>9.5</c:v>
                </c:pt>
                <c:pt idx="19" formatCode="General">
                  <c:v>9.51</c:v>
                </c:pt>
                <c:pt idx="20" formatCode="General">
                  <c:v>9.51</c:v>
                </c:pt>
                <c:pt idx="21" formatCode="General">
                  <c:v>9.06</c:v>
                </c:pt>
                <c:pt idx="22" formatCode="General">
                  <c:v>9.6199999999999992</c:v>
                </c:pt>
                <c:pt idx="23" formatCode="General">
                  <c:v>9.4</c:v>
                </c:pt>
                <c:pt idx="24">
                  <c:v>9.3462500000000013</c:v>
                </c:pt>
                <c:pt idx="25">
                  <c:v>9.3662500000000009</c:v>
                </c:pt>
                <c:pt idx="26">
                  <c:v>9.3468750000000007</c:v>
                </c:pt>
                <c:pt idx="27">
                  <c:v>9.3512500000000003</c:v>
                </c:pt>
                <c:pt idx="28">
                  <c:v>9.3468750000000007</c:v>
                </c:pt>
                <c:pt idx="29">
                  <c:v>9.3462500000000013</c:v>
                </c:pt>
                <c:pt idx="30">
                  <c:v>9.3162500000000001</c:v>
                </c:pt>
                <c:pt idx="31">
                  <c:v>9.3193750000000009</c:v>
                </c:pt>
                <c:pt idx="32">
                  <c:v>9.4187499999999993</c:v>
                </c:pt>
                <c:pt idx="33">
                  <c:v>9.6456250000000008</c:v>
                </c:pt>
                <c:pt idx="34">
                  <c:v>9.4</c:v>
                </c:pt>
                <c:pt idx="35">
                  <c:v>9.3568749999999987</c:v>
                </c:pt>
                <c:pt idx="36">
                  <c:v>9.2756249999999998</c:v>
                </c:pt>
                <c:pt idx="37">
                  <c:v>9.3706250000000004</c:v>
                </c:pt>
                <c:pt idx="38">
                  <c:v>9.6381250000000005</c:v>
                </c:pt>
                <c:pt idx="39">
                  <c:v>9.4987500000000011</c:v>
                </c:pt>
                <c:pt idx="40">
                  <c:v>9.5281250000000011</c:v>
                </c:pt>
                <c:pt idx="41">
                  <c:v>9.7050000000000001</c:v>
                </c:pt>
              </c:numCache>
            </c:numRef>
          </c:val>
          <c:smooth val="0"/>
          <c:extLst>
            <c:ext xmlns:c16="http://schemas.microsoft.com/office/drawing/2014/chart" uri="{C3380CC4-5D6E-409C-BE32-E72D297353CC}">
              <c16:uniqueId val="{00000000-3970-4496-9A5C-B8EF8F643D8C}"/>
            </c:ext>
          </c:extLst>
        </c:ser>
        <c:ser>
          <c:idx val="1"/>
          <c:order val="1"/>
          <c:tx>
            <c:strRef>
              <c:f>Hoja1!$C$1</c:f>
              <c:strCache>
                <c:ptCount val="1"/>
                <c:pt idx="0">
                  <c:v>Canal 3 </c:v>
                </c:pt>
              </c:strCache>
            </c:strRef>
          </c:tx>
          <c:spPr>
            <a:ln w="28575" cap="rnd">
              <a:solidFill>
                <a:schemeClr val="accent5">
                  <a:lumMod val="50000"/>
                </a:schemeClr>
              </a:solidFill>
              <a:round/>
            </a:ln>
            <a:effectLst/>
          </c:spPr>
          <c:marker>
            <c:symbol val="none"/>
          </c:marker>
          <c:cat>
            <c:numRef>
              <c:f>Hoja1!$A$2:$A$43</c:f>
              <c:numCache>
                <c:formatCode>mmm\-yy</c:formatCode>
                <c:ptCount val="42"/>
                <c:pt idx="0">
                  <c:v>44197</c:v>
                </c:pt>
                <c:pt idx="1">
                  <c:v>44228</c:v>
                </c:pt>
                <c:pt idx="2">
                  <c:v>44256</c:v>
                </c:pt>
                <c:pt idx="3">
                  <c:v>44287</c:v>
                </c:pt>
                <c:pt idx="4">
                  <c:v>44317</c:v>
                </c:pt>
                <c:pt idx="5">
                  <c:v>44348</c:v>
                </c:pt>
                <c:pt idx="6">
                  <c:v>44378</c:v>
                </c:pt>
                <c:pt idx="7">
                  <c:v>44409</c:v>
                </c:pt>
                <c:pt idx="8">
                  <c:v>44440</c:v>
                </c:pt>
                <c:pt idx="9">
                  <c:v>44470</c:v>
                </c:pt>
                <c:pt idx="10">
                  <c:v>44501</c:v>
                </c:pt>
                <c:pt idx="11">
                  <c:v>44531</c:v>
                </c:pt>
                <c:pt idx="12">
                  <c:v>44562</c:v>
                </c:pt>
                <c:pt idx="13">
                  <c:v>44593</c:v>
                </c:pt>
                <c:pt idx="14">
                  <c:v>44621</c:v>
                </c:pt>
                <c:pt idx="15">
                  <c:v>44652</c:v>
                </c:pt>
                <c:pt idx="16">
                  <c:v>44682</c:v>
                </c:pt>
                <c:pt idx="17">
                  <c:v>44713</c:v>
                </c:pt>
                <c:pt idx="18">
                  <c:v>44743</c:v>
                </c:pt>
                <c:pt idx="19">
                  <c:v>44774</c:v>
                </c:pt>
                <c:pt idx="20">
                  <c:v>44805</c:v>
                </c:pt>
                <c:pt idx="21">
                  <c:v>44835</c:v>
                </c:pt>
                <c:pt idx="22">
                  <c:v>44866</c:v>
                </c:pt>
                <c:pt idx="23">
                  <c:v>44896</c:v>
                </c:pt>
                <c:pt idx="24">
                  <c:v>44927</c:v>
                </c:pt>
                <c:pt idx="25">
                  <c:v>44958</c:v>
                </c:pt>
                <c:pt idx="26">
                  <c:v>44986</c:v>
                </c:pt>
                <c:pt idx="27">
                  <c:v>45017</c:v>
                </c:pt>
                <c:pt idx="28">
                  <c:v>45047</c:v>
                </c:pt>
                <c:pt idx="29">
                  <c:v>45078</c:v>
                </c:pt>
                <c:pt idx="30">
                  <c:v>45108</c:v>
                </c:pt>
                <c:pt idx="31">
                  <c:v>45139</c:v>
                </c:pt>
                <c:pt idx="32">
                  <c:v>45170</c:v>
                </c:pt>
                <c:pt idx="33">
                  <c:v>45200</c:v>
                </c:pt>
                <c:pt idx="34">
                  <c:v>45231</c:v>
                </c:pt>
                <c:pt idx="35">
                  <c:v>45261</c:v>
                </c:pt>
                <c:pt idx="36">
                  <c:v>45292</c:v>
                </c:pt>
                <c:pt idx="37">
                  <c:v>45323</c:v>
                </c:pt>
                <c:pt idx="38">
                  <c:v>45352</c:v>
                </c:pt>
                <c:pt idx="39">
                  <c:v>45383</c:v>
                </c:pt>
                <c:pt idx="40">
                  <c:v>45413</c:v>
                </c:pt>
                <c:pt idx="41">
                  <c:v>45444</c:v>
                </c:pt>
              </c:numCache>
            </c:numRef>
          </c:cat>
          <c:val>
            <c:numRef>
              <c:f>Hoja1!$C$2:$C$43</c:f>
              <c:numCache>
                <c:formatCode>0.00</c:formatCode>
                <c:ptCount val="42"/>
                <c:pt idx="0">
                  <c:v>5.2137500000000001</c:v>
                </c:pt>
                <c:pt idx="1">
                  <c:v>4.6824999999999992</c:v>
                </c:pt>
                <c:pt idx="2">
                  <c:v>4.5318750000000003</c:v>
                </c:pt>
                <c:pt idx="3">
                  <c:v>4.8481249999999996</c:v>
                </c:pt>
                <c:pt idx="4">
                  <c:v>5.2337499999999997</c:v>
                </c:pt>
                <c:pt idx="5">
                  <c:v>4.895624999999999</c:v>
                </c:pt>
                <c:pt idx="6">
                  <c:v>4.1500000000000004</c:v>
                </c:pt>
                <c:pt idx="7" formatCode="General">
                  <c:v>4.3</c:v>
                </c:pt>
                <c:pt idx="8" formatCode="General">
                  <c:v>4.32</c:v>
                </c:pt>
                <c:pt idx="9" formatCode="General">
                  <c:v>4.24</c:v>
                </c:pt>
                <c:pt idx="10" formatCode="General">
                  <c:v>5.35</c:v>
                </c:pt>
                <c:pt idx="11" formatCode="General">
                  <c:v>4.68</c:v>
                </c:pt>
                <c:pt idx="12" formatCode="General">
                  <c:v>4.78</c:v>
                </c:pt>
                <c:pt idx="13" formatCode="General">
                  <c:v>4.8099999999999996</c:v>
                </c:pt>
                <c:pt idx="14" formatCode="General">
                  <c:v>4.8099999999999996</c:v>
                </c:pt>
                <c:pt idx="15" formatCode="General">
                  <c:v>3.99</c:v>
                </c:pt>
                <c:pt idx="16" formatCode="General">
                  <c:v>3.73</c:v>
                </c:pt>
                <c:pt idx="17" formatCode="General">
                  <c:v>3.73</c:v>
                </c:pt>
                <c:pt idx="18" formatCode="General">
                  <c:v>3.7</c:v>
                </c:pt>
                <c:pt idx="19" formatCode="General">
                  <c:v>3.69</c:v>
                </c:pt>
                <c:pt idx="20" formatCode="General">
                  <c:v>3.7</c:v>
                </c:pt>
                <c:pt idx="21" formatCode="General">
                  <c:v>3.54</c:v>
                </c:pt>
                <c:pt idx="22" formatCode="General">
                  <c:v>4.41</c:v>
                </c:pt>
                <c:pt idx="23" formatCode="General">
                  <c:v>3.88</c:v>
                </c:pt>
                <c:pt idx="24">
                  <c:v>3.9087499999999995</c:v>
                </c:pt>
                <c:pt idx="25">
                  <c:v>3.7574999999999998</c:v>
                </c:pt>
                <c:pt idx="26">
                  <c:v>3.8262499999999999</c:v>
                </c:pt>
                <c:pt idx="27">
                  <c:v>3.7437499999999999</c:v>
                </c:pt>
                <c:pt idx="28">
                  <c:v>3.7681249999999991</c:v>
                </c:pt>
                <c:pt idx="29">
                  <c:v>3.7512500000000002</c:v>
                </c:pt>
                <c:pt idx="30">
                  <c:v>3.7731249999999994</c:v>
                </c:pt>
                <c:pt idx="31">
                  <c:v>3.6950000000000003</c:v>
                </c:pt>
                <c:pt idx="32">
                  <c:v>3.7493750000000001</c:v>
                </c:pt>
                <c:pt idx="33">
                  <c:v>4.2931249999999999</c:v>
                </c:pt>
                <c:pt idx="34">
                  <c:v>4.080000000000001</c:v>
                </c:pt>
                <c:pt idx="35">
                  <c:v>3.9206249999999998</c:v>
                </c:pt>
                <c:pt idx="36">
                  <c:v>3.9124999999999996</c:v>
                </c:pt>
                <c:pt idx="37">
                  <c:v>3.8324999999999996</c:v>
                </c:pt>
                <c:pt idx="38">
                  <c:v>3.9543749999999998</c:v>
                </c:pt>
                <c:pt idx="39">
                  <c:v>3.9006250000000002</c:v>
                </c:pt>
                <c:pt idx="40">
                  <c:v>3.8656250000000001</c:v>
                </c:pt>
                <c:pt idx="41">
                  <c:v>3.6656250000000004</c:v>
                </c:pt>
              </c:numCache>
            </c:numRef>
          </c:val>
          <c:smooth val="0"/>
          <c:extLst>
            <c:ext xmlns:c16="http://schemas.microsoft.com/office/drawing/2014/chart" uri="{C3380CC4-5D6E-409C-BE32-E72D297353CC}">
              <c16:uniqueId val="{00000001-3970-4496-9A5C-B8EF8F643D8C}"/>
            </c:ext>
          </c:extLst>
        </c:ser>
        <c:ser>
          <c:idx val="2"/>
          <c:order val="2"/>
          <c:tx>
            <c:strRef>
              <c:f>Hoja1!$D$1</c:f>
              <c:strCache>
                <c:ptCount val="1"/>
                <c:pt idx="0">
                  <c:v>Mega TV </c:v>
                </c:pt>
              </c:strCache>
            </c:strRef>
          </c:tx>
          <c:spPr>
            <a:ln w="28575" cap="rnd">
              <a:solidFill>
                <a:schemeClr val="accent1">
                  <a:lumMod val="50000"/>
                </a:schemeClr>
              </a:solidFill>
              <a:round/>
            </a:ln>
            <a:effectLst/>
          </c:spPr>
          <c:marker>
            <c:symbol val="none"/>
          </c:marker>
          <c:cat>
            <c:numRef>
              <c:f>Hoja1!$A$2:$A$43</c:f>
              <c:numCache>
                <c:formatCode>mmm\-yy</c:formatCode>
                <c:ptCount val="42"/>
                <c:pt idx="0">
                  <c:v>44197</c:v>
                </c:pt>
                <c:pt idx="1">
                  <c:v>44228</c:v>
                </c:pt>
                <c:pt idx="2">
                  <c:v>44256</c:v>
                </c:pt>
                <c:pt idx="3">
                  <c:v>44287</c:v>
                </c:pt>
                <c:pt idx="4">
                  <c:v>44317</c:v>
                </c:pt>
                <c:pt idx="5">
                  <c:v>44348</c:v>
                </c:pt>
                <c:pt idx="6">
                  <c:v>44378</c:v>
                </c:pt>
                <c:pt idx="7">
                  <c:v>44409</c:v>
                </c:pt>
                <c:pt idx="8">
                  <c:v>44440</c:v>
                </c:pt>
                <c:pt idx="9">
                  <c:v>44470</c:v>
                </c:pt>
                <c:pt idx="10">
                  <c:v>44501</c:v>
                </c:pt>
                <c:pt idx="11">
                  <c:v>44531</c:v>
                </c:pt>
                <c:pt idx="12">
                  <c:v>44562</c:v>
                </c:pt>
                <c:pt idx="13">
                  <c:v>44593</c:v>
                </c:pt>
                <c:pt idx="14">
                  <c:v>44621</c:v>
                </c:pt>
                <c:pt idx="15">
                  <c:v>44652</c:v>
                </c:pt>
                <c:pt idx="16">
                  <c:v>44682</c:v>
                </c:pt>
                <c:pt idx="17">
                  <c:v>44713</c:v>
                </c:pt>
                <c:pt idx="18">
                  <c:v>44743</c:v>
                </c:pt>
                <c:pt idx="19">
                  <c:v>44774</c:v>
                </c:pt>
                <c:pt idx="20">
                  <c:v>44805</c:v>
                </c:pt>
                <c:pt idx="21">
                  <c:v>44835</c:v>
                </c:pt>
                <c:pt idx="22">
                  <c:v>44866</c:v>
                </c:pt>
                <c:pt idx="23">
                  <c:v>44896</c:v>
                </c:pt>
                <c:pt idx="24">
                  <c:v>44927</c:v>
                </c:pt>
                <c:pt idx="25">
                  <c:v>44958</c:v>
                </c:pt>
                <c:pt idx="26">
                  <c:v>44986</c:v>
                </c:pt>
                <c:pt idx="27">
                  <c:v>45017</c:v>
                </c:pt>
                <c:pt idx="28">
                  <c:v>45047</c:v>
                </c:pt>
                <c:pt idx="29">
                  <c:v>45078</c:v>
                </c:pt>
                <c:pt idx="30">
                  <c:v>45108</c:v>
                </c:pt>
                <c:pt idx="31">
                  <c:v>45139</c:v>
                </c:pt>
                <c:pt idx="32">
                  <c:v>45170</c:v>
                </c:pt>
                <c:pt idx="33">
                  <c:v>45200</c:v>
                </c:pt>
                <c:pt idx="34">
                  <c:v>45231</c:v>
                </c:pt>
                <c:pt idx="35">
                  <c:v>45261</c:v>
                </c:pt>
                <c:pt idx="36">
                  <c:v>45292</c:v>
                </c:pt>
                <c:pt idx="37">
                  <c:v>45323</c:v>
                </c:pt>
                <c:pt idx="38">
                  <c:v>45352</c:v>
                </c:pt>
                <c:pt idx="39">
                  <c:v>45383</c:v>
                </c:pt>
                <c:pt idx="40">
                  <c:v>45413</c:v>
                </c:pt>
                <c:pt idx="41">
                  <c:v>45444</c:v>
                </c:pt>
              </c:numCache>
            </c:numRef>
          </c:cat>
          <c:val>
            <c:numRef>
              <c:f>Hoja1!$D$2:$D$43</c:f>
              <c:numCache>
                <c:formatCode>0.00</c:formatCode>
                <c:ptCount val="42"/>
                <c:pt idx="0">
                  <c:v>0.666875</c:v>
                </c:pt>
                <c:pt idx="1">
                  <c:v>0.67062500000000003</c:v>
                </c:pt>
                <c:pt idx="2">
                  <c:v>0.62812499999999993</c:v>
                </c:pt>
                <c:pt idx="3">
                  <c:v>0.64187499999999997</c:v>
                </c:pt>
                <c:pt idx="4">
                  <c:v>0.55625000000000002</c:v>
                </c:pt>
                <c:pt idx="5">
                  <c:v>0.57874999999999999</c:v>
                </c:pt>
                <c:pt idx="6">
                  <c:v>0.55687500000000001</c:v>
                </c:pt>
                <c:pt idx="7" formatCode="General">
                  <c:v>0.56999999999999995</c:v>
                </c:pt>
                <c:pt idx="8" formatCode="General">
                  <c:v>0.56999999999999995</c:v>
                </c:pt>
                <c:pt idx="9" formatCode="General">
                  <c:v>0.56000000000000005</c:v>
                </c:pt>
                <c:pt idx="10" formatCode="General">
                  <c:v>0.57999999999999996</c:v>
                </c:pt>
                <c:pt idx="11" formatCode="General">
                  <c:v>0.56000000000000005</c:v>
                </c:pt>
                <c:pt idx="12" formatCode="General">
                  <c:v>0.56000000000000005</c:v>
                </c:pt>
                <c:pt idx="13" formatCode="General">
                  <c:v>0.6</c:v>
                </c:pt>
                <c:pt idx="14" formatCode="General">
                  <c:v>0.57999999999999996</c:v>
                </c:pt>
                <c:pt idx="15" formatCode="General">
                  <c:v>0.56999999999999995</c:v>
                </c:pt>
                <c:pt idx="16" formatCode="General">
                  <c:v>0.59</c:v>
                </c:pt>
                <c:pt idx="17" formatCode="General">
                  <c:v>0.6</c:v>
                </c:pt>
                <c:pt idx="18" formatCode="General">
                  <c:v>0.59</c:v>
                </c:pt>
                <c:pt idx="19" formatCode="General">
                  <c:v>0.6</c:v>
                </c:pt>
                <c:pt idx="20" formatCode="General">
                  <c:v>0.59</c:v>
                </c:pt>
                <c:pt idx="21" formatCode="General">
                  <c:v>0.56999999999999995</c:v>
                </c:pt>
                <c:pt idx="22" formatCode="General">
                  <c:v>0.59</c:v>
                </c:pt>
                <c:pt idx="23" formatCode="General">
                  <c:v>0.59</c:v>
                </c:pt>
                <c:pt idx="24">
                  <c:v>0.57999999999999996</c:v>
                </c:pt>
                <c:pt idx="25">
                  <c:v>0.57374999999999998</c:v>
                </c:pt>
                <c:pt idx="26">
                  <c:v>0.57562499999999994</c:v>
                </c:pt>
                <c:pt idx="27">
                  <c:v>0.57187499999999991</c:v>
                </c:pt>
                <c:pt idx="28">
                  <c:v>0.57062500000000005</c:v>
                </c:pt>
                <c:pt idx="29">
                  <c:v>0.57874999999999999</c:v>
                </c:pt>
                <c:pt idx="30">
                  <c:v>0.57312500000000011</c:v>
                </c:pt>
                <c:pt idx="31">
                  <c:v>0.57374999999999998</c:v>
                </c:pt>
                <c:pt idx="32">
                  <c:v>0.57874999999999999</c:v>
                </c:pt>
                <c:pt idx="33">
                  <c:v>0.55062500000000003</c:v>
                </c:pt>
                <c:pt idx="34">
                  <c:v>0.58437500000000009</c:v>
                </c:pt>
                <c:pt idx="35">
                  <c:v>0.5774999999999999</c:v>
                </c:pt>
                <c:pt idx="36">
                  <c:v>0.57999999999999996</c:v>
                </c:pt>
                <c:pt idx="37">
                  <c:v>0.57499999999999996</c:v>
                </c:pt>
                <c:pt idx="38">
                  <c:v>0.55874999999999997</c:v>
                </c:pt>
                <c:pt idx="39">
                  <c:v>0.57250000000000001</c:v>
                </c:pt>
                <c:pt idx="40">
                  <c:v>0.53812499999999996</c:v>
                </c:pt>
                <c:pt idx="41">
                  <c:v>0.551875</c:v>
                </c:pt>
              </c:numCache>
            </c:numRef>
          </c:val>
          <c:smooth val="0"/>
          <c:extLst>
            <c:ext xmlns:c16="http://schemas.microsoft.com/office/drawing/2014/chart" uri="{C3380CC4-5D6E-409C-BE32-E72D297353CC}">
              <c16:uniqueId val="{00000002-3970-4496-9A5C-B8EF8F643D8C}"/>
            </c:ext>
          </c:extLst>
        </c:ser>
        <c:ser>
          <c:idx val="3"/>
          <c:order val="3"/>
          <c:tx>
            <c:strRef>
              <c:f>Hoja1!$E$1</c:f>
              <c:strCache>
                <c:ptCount val="1"/>
                <c:pt idx="0">
                  <c:v>Canal 7/4</c:v>
                </c:pt>
              </c:strCache>
            </c:strRef>
          </c:tx>
          <c:spPr>
            <a:ln w="28575" cap="rnd">
              <a:solidFill>
                <a:schemeClr val="accent4"/>
              </a:solidFill>
              <a:round/>
            </a:ln>
            <a:effectLst/>
          </c:spPr>
          <c:marker>
            <c:symbol val="none"/>
          </c:marker>
          <c:cat>
            <c:numRef>
              <c:f>Hoja1!$A$2:$A$43</c:f>
              <c:numCache>
                <c:formatCode>mmm\-yy</c:formatCode>
                <c:ptCount val="42"/>
                <c:pt idx="0">
                  <c:v>44197</c:v>
                </c:pt>
                <c:pt idx="1">
                  <c:v>44228</c:v>
                </c:pt>
                <c:pt idx="2">
                  <c:v>44256</c:v>
                </c:pt>
                <c:pt idx="3">
                  <c:v>44287</c:v>
                </c:pt>
                <c:pt idx="4">
                  <c:v>44317</c:v>
                </c:pt>
                <c:pt idx="5">
                  <c:v>44348</c:v>
                </c:pt>
                <c:pt idx="6">
                  <c:v>44378</c:v>
                </c:pt>
                <c:pt idx="7">
                  <c:v>44409</c:v>
                </c:pt>
                <c:pt idx="8">
                  <c:v>44440</c:v>
                </c:pt>
                <c:pt idx="9">
                  <c:v>44470</c:v>
                </c:pt>
                <c:pt idx="10">
                  <c:v>44501</c:v>
                </c:pt>
                <c:pt idx="11">
                  <c:v>44531</c:v>
                </c:pt>
                <c:pt idx="12">
                  <c:v>44562</c:v>
                </c:pt>
                <c:pt idx="13">
                  <c:v>44593</c:v>
                </c:pt>
                <c:pt idx="14">
                  <c:v>44621</c:v>
                </c:pt>
                <c:pt idx="15">
                  <c:v>44652</c:v>
                </c:pt>
                <c:pt idx="16">
                  <c:v>44682</c:v>
                </c:pt>
                <c:pt idx="17">
                  <c:v>44713</c:v>
                </c:pt>
                <c:pt idx="18">
                  <c:v>44743</c:v>
                </c:pt>
                <c:pt idx="19">
                  <c:v>44774</c:v>
                </c:pt>
                <c:pt idx="20">
                  <c:v>44805</c:v>
                </c:pt>
                <c:pt idx="21">
                  <c:v>44835</c:v>
                </c:pt>
                <c:pt idx="22">
                  <c:v>44866</c:v>
                </c:pt>
                <c:pt idx="23">
                  <c:v>44896</c:v>
                </c:pt>
                <c:pt idx="24">
                  <c:v>44927</c:v>
                </c:pt>
                <c:pt idx="25">
                  <c:v>44958</c:v>
                </c:pt>
                <c:pt idx="26">
                  <c:v>44986</c:v>
                </c:pt>
                <c:pt idx="27">
                  <c:v>45017</c:v>
                </c:pt>
                <c:pt idx="28">
                  <c:v>45047</c:v>
                </c:pt>
                <c:pt idx="29">
                  <c:v>45078</c:v>
                </c:pt>
                <c:pt idx="30">
                  <c:v>45108</c:v>
                </c:pt>
                <c:pt idx="31">
                  <c:v>45139</c:v>
                </c:pt>
                <c:pt idx="32">
                  <c:v>45170</c:v>
                </c:pt>
                <c:pt idx="33">
                  <c:v>45200</c:v>
                </c:pt>
                <c:pt idx="34">
                  <c:v>45231</c:v>
                </c:pt>
                <c:pt idx="35">
                  <c:v>45261</c:v>
                </c:pt>
                <c:pt idx="36">
                  <c:v>45292</c:v>
                </c:pt>
                <c:pt idx="37">
                  <c:v>45323</c:v>
                </c:pt>
                <c:pt idx="38">
                  <c:v>45352</c:v>
                </c:pt>
                <c:pt idx="39">
                  <c:v>45383</c:v>
                </c:pt>
                <c:pt idx="40">
                  <c:v>45413</c:v>
                </c:pt>
                <c:pt idx="41">
                  <c:v>45444</c:v>
                </c:pt>
              </c:numCache>
            </c:numRef>
          </c:cat>
          <c:val>
            <c:numRef>
              <c:f>Hoja1!$E$2:$E$43</c:f>
              <c:numCache>
                <c:formatCode>0.00</c:formatCode>
                <c:ptCount val="42"/>
                <c:pt idx="0">
                  <c:v>3.3912499999999999</c:v>
                </c:pt>
                <c:pt idx="1">
                  <c:v>3.4668750000000004</c:v>
                </c:pt>
                <c:pt idx="2">
                  <c:v>3.2524999999999999</c:v>
                </c:pt>
                <c:pt idx="3">
                  <c:v>3.3400000000000003</c:v>
                </c:pt>
                <c:pt idx="4">
                  <c:v>2.9593750000000001</c:v>
                </c:pt>
                <c:pt idx="5">
                  <c:v>3.9800000000000004</c:v>
                </c:pt>
                <c:pt idx="6">
                  <c:v>3.4950000000000006</c:v>
                </c:pt>
                <c:pt idx="7" formatCode="General">
                  <c:v>3.74</c:v>
                </c:pt>
                <c:pt idx="8" formatCode="General">
                  <c:v>3.69</c:v>
                </c:pt>
                <c:pt idx="9" formatCode="General">
                  <c:v>3.6</c:v>
                </c:pt>
                <c:pt idx="10" formatCode="General">
                  <c:v>3.42</c:v>
                </c:pt>
                <c:pt idx="11" formatCode="General">
                  <c:v>3.48</c:v>
                </c:pt>
                <c:pt idx="12" formatCode="General">
                  <c:v>3.45</c:v>
                </c:pt>
                <c:pt idx="13" formatCode="General">
                  <c:v>3.52</c:v>
                </c:pt>
                <c:pt idx="14" formatCode="General">
                  <c:v>3.52</c:v>
                </c:pt>
                <c:pt idx="15" formatCode="General">
                  <c:v>3.33</c:v>
                </c:pt>
                <c:pt idx="16" formatCode="General">
                  <c:v>3.19</c:v>
                </c:pt>
                <c:pt idx="17" formatCode="General">
                  <c:v>3.2</c:v>
                </c:pt>
                <c:pt idx="18" formatCode="General">
                  <c:v>3.19</c:v>
                </c:pt>
                <c:pt idx="19" formatCode="General">
                  <c:v>3.18</c:v>
                </c:pt>
                <c:pt idx="20" formatCode="General">
                  <c:v>3.19</c:v>
                </c:pt>
                <c:pt idx="21" formatCode="General">
                  <c:v>3.05</c:v>
                </c:pt>
                <c:pt idx="22" formatCode="General">
                  <c:v>3.26</c:v>
                </c:pt>
                <c:pt idx="23" formatCode="General">
                  <c:v>3.19</c:v>
                </c:pt>
                <c:pt idx="24">
                  <c:v>3.1612500000000003</c:v>
                </c:pt>
                <c:pt idx="25">
                  <c:v>3.1487500000000002</c:v>
                </c:pt>
                <c:pt idx="26">
                  <c:v>3.1668750000000001</c:v>
                </c:pt>
                <c:pt idx="27">
                  <c:v>3.15</c:v>
                </c:pt>
                <c:pt idx="28">
                  <c:v>3.4587499999999998</c:v>
                </c:pt>
                <c:pt idx="29">
                  <c:v>3.1725000000000003</c:v>
                </c:pt>
                <c:pt idx="30">
                  <c:v>3.319375</c:v>
                </c:pt>
                <c:pt idx="31">
                  <c:v>3.2093749999999996</c:v>
                </c:pt>
                <c:pt idx="32">
                  <c:v>3.2312500000000002</c:v>
                </c:pt>
                <c:pt idx="33">
                  <c:v>3.6118749999999999</c:v>
                </c:pt>
                <c:pt idx="34">
                  <c:v>3.328125</c:v>
                </c:pt>
                <c:pt idx="35">
                  <c:v>3.2393749999999999</c:v>
                </c:pt>
                <c:pt idx="36">
                  <c:v>3.2474999999999996</c:v>
                </c:pt>
                <c:pt idx="37">
                  <c:v>3.2125000000000004</c:v>
                </c:pt>
                <c:pt idx="38">
                  <c:v>3.339375</c:v>
                </c:pt>
                <c:pt idx="39">
                  <c:v>3.2749999999999999</c:v>
                </c:pt>
                <c:pt idx="40">
                  <c:v>3.4081250000000001</c:v>
                </c:pt>
                <c:pt idx="41">
                  <c:v>3.1375000000000002</c:v>
                </c:pt>
              </c:numCache>
            </c:numRef>
          </c:val>
          <c:smooth val="0"/>
          <c:extLst>
            <c:ext xmlns:c16="http://schemas.microsoft.com/office/drawing/2014/chart" uri="{C3380CC4-5D6E-409C-BE32-E72D297353CC}">
              <c16:uniqueId val="{00000004-3970-4496-9A5C-B8EF8F643D8C}"/>
            </c:ext>
          </c:extLst>
        </c:ser>
        <c:ser>
          <c:idx val="4"/>
          <c:order val="4"/>
          <c:tx>
            <c:strRef>
              <c:f>Hoja1!$F$1</c:f>
              <c:strCache>
                <c:ptCount val="1"/>
                <c:pt idx="0">
                  <c:v>HCH </c:v>
                </c:pt>
              </c:strCache>
            </c:strRef>
          </c:tx>
          <c:spPr>
            <a:ln w="28575" cap="rnd">
              <a:solidFill>
                <a:schemeClr val="accent6">
                  <a:lumMod val="50000"/>
                </a:schemeClr>
              </a:solidFill>
              <a:round/>
            </a:ln>
            <a:effectLst/>
          </c:spPr>
          <c:marker>
            <c:symbol val="none"/>
          </c:marker>
          <c:cat>
            <c:numRef>
              <c:f>Hoja1!$A$2:$A$43</c:f>
              <c:numCache>
                <c:formatCode>mmm\-yy</c:formatCode>
                <c:ptCount val="42"/>
                <c:pt idx="0">
                  <c:v>44197</c:v>
                </c:pt>
                <c:pt idx="1">
                  <c:v>44228</c:v>
                </c:pt>
                <c:pt idx="2">
                  <c:v>44256</c:v>
                </c:pt>
                <c:pt idx="3">
                  <c:v>44287</c:v>
                </c:pt>
                <c:pt idx="4">
                  <c:v>44317</c:v>
                </c:pt>
                <c:pt idx="5">
                  <c:v>44348</c:v>
                </c:pt>
                <c:pt idx="6">
                  <c:v>44378</c:v>
                </c:pt>
                <c:pt idx="7">
                  <c:v>44409</c:v>
                </c:pt>
                <c:pt idx="8">
                  <c:v>44440</c:v>
                </c:pt>
                <c:pt idx="9">
                  <c:v>44470</c:v>
                </c:pt>
                <c:pt idx="10">
                  <c:v>44501</c:v>
                </c:pt>
                <c:pt idx="11">
                  <c:v>44531</c:v>
                </c:pt>
                <c:pt idx="12">
                  <c:v>44562</c:v>
                </c:pt>
                <c:pt idx="13">
                  <c:v>44593</c:v>
                </c:pt>
                <c:pt idx="14">
                  <c:v>44621</c:v>
                </c:pt>
                <c:pt idx="15">
                  <c:v>44652</c:v>
                </c:pt>
                <c:pt idx="16">
                  <c:v>44682</c:v>
                </c:pt>
                <c:pt idx="17">
                  <c:v>44713</c:v>
                </c:pt>
                <c:pt idx="18">
                  <c:v>44743</c:v>
                </c:pt>
                <c:pt idx="19">
                  <c:v>44774</c:v>
                </c:pt>
                <c:pt idx="20">
                  <c:v>44805</c:v>
                </c:pt>
                <c:pt idx="21">
                  <c:v>44835</c:v>
                </c:pt>
                <c:pt idx="22">
                  <c:v>44866</c:v>
                </c:pt>
                <c:pt idx="23">
                  <c:v>44896</c:v>
                </c:pt>
                <c:pt idx="24">
                  <c:v>44927</c:v>
                </c:pt>
                <c:pt idx="25">
                  <c:v>44958</c:v>
                </c:pt>
                <c:pt idx="26">
                  <c:v>44986</c:v>
                </c:pt>
                <c:pt idx="27">
                  <c:v>45017</c:v>
                </c:pt>
                <c:pt idx="28">
                  <c:v>45047</c:v>
                </c:pt>
                <c:pt idx="29">
                  <c:v>45078</c:v>
                </c:pt>
                <c:pt idx="30">
                  <c:v>45108</c:v>
                </c:pt>
                <c:pt idx="31">
                  <c:v>45139</c:v>
                </c:pt>
                <c:pt idx="32">
                  <c:v>45170</c:v>
                </c:pt>
                <c:pt idx="33">
                  <c:v>45200</c:v>
                </c:pt>
                <c:pt idx="34">
                  <c:v>45231</c:v>
                </c:pt>
                <c:pt idx="35">
                  <c:v>45261</c:v>
                </c:pt>
                <c:pt idx="36">
                  <c:v>45292</c:v>
                </c:pt>
                <c:pt idx="37">
                  <c:v>45323</c:v>
                </c:pt>
                <c:pt idx="38">
                  <c:v>45352</c:v>
                </c:pt>
                <c:pt idx="39">
                  <c:v>45383</c:v>
                </c:pt>
                <c:pt idx="40">
                  <c:v>45413</c:v>
                </c:pt>
                <c:pt idx="41">
                  <c:v>45444</c:v>
                </c:pt>
              </c:numCache>
            </c:numRef>
          </c:cat>
          <c:val>
            <c:numRef>
              <c:f>Hoja1!$F$2:$F$43</c:f>
              <c:numCache>
                <c:formatCode>0.00</c:formatCode>
                <c:ptCount val="42"/>
                <c:pt idx="0">
                  <c:v>10.030625000000001</c:v>
                </c:pt>
                <c:pt idx="1">
                  <c:v>10.227499999999999</c:v>
                </c:pt>
                <c:pt idx="2">
                  <c:v>9.5618750000000006</c:v>
                </c:pt>
                <c:pt idx="3">
                  <c:v>9.7931249999999999</c:v>
                </c:pt>
                <c:pt idx="4">
                  <c:v>8.71875</c:v>
                </c:pt>
                <c:pt idx="5">
                  <c:v>8.8918750000000006</c:v>
                </c:pt>
                <c:pt idx="6">
                  <c:v>8.5831250000000008</c:v>
                </c:pt>
                <c:pt idx="7" formatCode="General">
                  <c:v>8.68</c:v>
                </c:pt>
                <c:pt idx="8" formatCode="General">
                  <c:v>8.65</c:v>
                </c:pt>
                <c:pt idx="9" formatCode="General">
                  <c:v>8.61</c:v>
                </c:pt>
                <c:pt idx="10" formatCode="General">
                  <c:v>10.1</c:v>
                </c:pt>
                <c:pt idx="11" formatCode="General">
                  <c:v>9.06</c:v>
                </c:pt>
                <c:pt idx="12" formatCode="General">
                  <c:v>9.25</c:v>
                </c:pt>
                <c:pt idx="13" formatCode="General">
                  <c:v>9.58</c:v>
                </c:pt>
                <c:pt idx="14" formatCode="General">
                  <c:v>9.58</c:v>
                </c:pt>
                <c:pt idx="15" formatCode="General">
                  <c:v>9</c:v>
                </c:pt>
                <c:pt idx="16" formatCode="General">
                  <c:v>9.11</c:v>
                </c:pt>
                <c:pt idx="17" formatCode="General">
                  <c:v>9.25</c:v>
                </c:pt>
                <c:pt idx="18" formatCode="General">
                  <c:v>9.19</c:v>
                </c:pt>
                <c:pt idx="19" formatCode="General">
                  <c:v>9.2100000000000009</c:v>
                </c:pt>
                <c:pt idx="20" formatCode="General">
                  <c:v>9.19</c:v>
                </c:pt>
                <c:pt idx="21" formatCode="General">
                  <c:v>8.8000000000000007</c:v>
                </c:pt>
                <c:pt idx="22" formatCode="General">
                  <c:v>9.65</c:v>
                </c:pt>
                <c:pt idx="23" formatCode="General">
                  <c:v>9.2200000000000006</c:v>
                </c:pt>
                <c:pt idx="24">
                  <c:v>9.2218750000000025</c:v>
                </c:pt>
                <c:pt idx="25">
                  <c:v>8.8793749999999996</c:v>
                </c:pt>
                <c:pt idx="26">
                  <c:v>9.115000000000002</c:v>
                </c:pt>
                <c:pt idx="27">
                  <c:v>9.0549999999999997</c:v>
                </c:pt>
                <c:pt idx="28">
                  <c:v>9.0556249999999991</c:v>
                </c:pt>
                <c:pt idx="29">
                  <c:v>9.0825000000000014</c:v>
                </c:pt>
                <c:pt idx="30">
                  <c:v>9.067499999999999</c:v>
                </c:pt>
                <c:pt idx="31">
                  <c:v>9.0324999999999989</c:v>
                </c:pt>
                <c:pt idx="32">
                  <c:v>9.1181249999999991</c:v>
                </c:pt>
                <c:pt idx="33">
                  <c:v>9.3581250000000011</c:v>
                </c:pt>
                <c:pt idx="34">
                  <c:v>9.1368749999999999</c:v>
                </c:pt>
                <c:pt idx="35">
                  <c:v>9.1068749999999987</c:v>
                </c:pt>
                <c:pt idx="36">
                  <c:v>9.0606249999999999</c:v>
                </c:pt>
                <c:pt idx="37">
                  <c:v>9.6206249999999986</c:v>
                </c:pt>
                <c:pt idx="38">
                  <c:v>9.6575000000000006</c:v>
                </c:pt>
                <c:pt idx="39">
                  <c:v>9.7818749999999994</c:v>
                </c:pt>
                <c:pt idx="40">
                  <c:v>9.384999999999998</c:v>
                </c:pt>
                <c:pt idx="41">
                  <c:v>9.1337499999999991</c:v>
                </c:pt>
              </c:numCache>
            </c:numRef>
          </c:val>
          <c:smooth val="0"/>
          <c:extLst>
            <c:ext xmlns:c16="http://schemas.microsoft.com/office/drawing/2014/chart" uri="{C3380CC4-5D6E-409C-BE32-E72D297353CC}">
              <c16:uniqueId val="{00000000-3242-4C33-A068-2D8C23E2714C}"/>
            </c:ext>
          </c:extLst>
        </c:ser>
        <c:ser>
          <c:idx val="5"/>
          <c:order val="5"/>
          <c:tx>
            <c:strRef>
              <c:f>Hoja1!$G$1</c:f>
              <c:strCache>
                <c:ptCount val="1"/>
                <c:pt idx="0">
                  <c:v>Canal 11 </c:v>
                </c:pt>
              </c:strCache>
            </c:strRef>
          </c:tx>
          <c:spPr>
            <a:ln w="28575" cap="rnd">
              <a:solidFill>
                <a:schemeClr val="accent3">
                  <a:lumMod val="75000"/>
                </a:schemeClr>
              </a:solidFill>
              <a:round/>
            </a:ln>
            <a:effectLst/>
          </c:spPr>
          <c:marker>
            <c:symbol val="none"/>
          </c:marker>
          <c:cat>
            <c:numRef>
              <c:f>Hoja1!$A$2:$A$43</c:f>
              <c:numCache>
                <c:formatCode>mmm\-yy</c:formatCode>
                <c:ptCount val="42"/>
                <c:pt idx="0">
                  <c:v>44197</c:v>
                </c:pt>
                <c:pt idx="1">
                  <c:v>44228</c:v>
                </c:pt>
                <c:pt idx="2">
                  <c:v>44256</c:v>
                </c:pt>
                <c:pt idx="3">
                  <c:v>44287</c:v>
                </c:pt>
                <c:pt idx="4">
                  <c:v>44317</c:v>
                </c:pt>
                <c:pt idx="5">
                  <c:v>44348</c:v>
                </c:pt>
                <c:pt idx="6">
                  <c:v>44378</c:v>
                </c:pt>
                <c:pt idx="7">
                  <c:v>44409</c:v>
                </c:pt>
                <c:pt idx="8">
                  <c:v>44440</c:v>
                </c:pt>
                <c:pt idx="9">
                  <c:v>44470</c:v>
                </c:pt>
                <c:pt idx="10">
                  <c:v>44501</c:v>
                </c:pt>
                <c:pt idx="11">
                  <c:v>44531</c:v>
                </c:pt>
                <c:pt idx="12">
                  <c:v>44562</c:v>
                </c:pt>
                <c:pt idx="13">
                  <c:v>44593</c:v>
                </c:pt>
                <c:pt idx="14">
                  <c:v>44621</c:v>
                </c:pt>
                <c:pt idx="15">
                  <c:v>44652</c:v>
                </c:pt>
                <c:pt idx="16">
                  <c:v>44682</c:v>
                </c:pt>
                <c:pt idx="17">
                  <c:v>44713</c:v>
                </c:pt>
                <c:pt idx="18">
                  <c:v>44743</c:v>
                </c:pt>
                <c:pt idx="19">
                  <c:v>44774</c:v>
                </c:pt>
                <c:pt idx="20">
                  <c:v>44805</c:v>
                </c:pt>
                <c:pt idx="21">
                  <c:v>44835</c:v>
                </c:pt>
                <c:pt idx="22">
                  <c:v>44866</c:v>
                </c:pt>
                <c:pt idx="23">
                  <c:v>44896</c:v>
                </c:pt>
                <c:pt idx="24">
                  <c:v>44927</c:v>
                </c:pt>
                <c:pt idx="25">
                  <c:v>44958</c:v>
                </c:pt>
                <c:pt idx="26">
                  <c:v>44986</c:v>
                </c:pt>
                <c:pt idx="27">
                  <c:v>45017</c:v>
                </c:pt>
                <c:pt idx="28">
                  <c:v>45047</c:v>
                </c:pt>
                <c:pt idx="29">
                  <c:v>45078</c:v>
                </c:pt>
                <c:pt idx="30">
                  <c:v>45108</c:v>
                </c:pt>
                <c:pt idx="31">
                  <c:v>45139</c:v>
                </c:pt>
                <c:pt idx="32">
                  <c:v>45170</c:v>
                </c:pt>
                <c:pt idx="33">
                  <c:v>45200</c:v>
                </c:pt>
                <c:pt idx="34">
                  <c:v>45231</c:v>
                </c:pt>
                <c:pt idx="35">
                  <c:v>45261</c:v>
                </c:pt>
                <c:pt idx="36">
                  <c:v>45292</c:v>
                </c:pt>
                <c:pt idx="37">
                  <c:v>45323</c:v>
                </c:pt>
                <c:pt idx="38">
                  <c:v>45352</c:v>
                </c:pt>
                <c:pt idx="39">
                  <c:v>45383</c:v>
                </c:pt>
                <c:pt idx="40">
                  <c:v>45413</c:v>
                </c:pt>
                <c:pt idx="41">
                  <c:v>45444</c:v>
                </c:pt>
              </c:numCache>
            </c:numRef>
          </c:cat>
          <c:val>
            <c:numRef>
              <c:f>Hoja1!$G$2:$G$43</c:f>
              <c:numCache>
                <c:formatCode>0.00</c:formatCode>
                <c:ptCount val="42"/>
                <c:pt idx="0">
                  <c:v>4.9518750000000002</c:v>
                </c:pt>
                <c:pt idx="1">
                  <c:v>4.9781250000000004</c:v>
                </c:pt>
                <c:pt idx="2">
                  <c:v>4.8075000000000001</c:v>
                </c:pt>
                <c:pt idx="3">
                  <c:v>4.9518749999999994</c:v>
                </c:pt>
                <c:pt idx="4">
                  <c:v>5.7206250000000001</c:v>
                </c:pt>
                <c:pt idx="5">
                  <c:v>6.1118750000000013</c:v>
                </c:pt>
                <c:pt idx="6">
                  <c:v>5.8662499999999991</c:v>
                </c:pt>
                <c:pt idx="7" formatCode="General">
                  <c:v>6.01</c:v>
                </c:pt>
                <c:pt idx="8" formatCode="General">
                  <c:v>5.94</c:v>
                </c:pt>
                <c:pt idx="9" formatCode="General">
                  <c:v>5.88</c:v>
                </c:pt>
                <c:pt idx="10" formatCode="General">
                  <c:v>5.3</c:v>
                </c:pt>
                <c:pt idx="11" formatCode="General">
                  <c:v>5.55</c:v>
                </c:pt>
                <c:pt idx="12" formatCode="General">
                  <c:v>5.56</c:v>
                </c:pt>
                <c:pt idx="13" formatCode="General">
                  <c:v>5.6</c:v>
                </c:pt>
                <c:pt idx="14" formatCode="General">
                  <c:v>5.6</c:v>
                </c:pt>
                <c:pt idx="15" formatCode="General">
                  <c:v>5.28</c:v>
                </c:pt>
                <c:pt idx="16" formatCode="General">
                  <c:v>5.36</c:v>
                </c:pt>
                <c:pt idx="17" formatCode="General">
                  <c:v>5.45</c:v>
                </c:pt>
                <c:pt idx="18" formatCode="General">
                  <c:v>5.42</c:v>
                </c:pt>
                <c:pt idx="19" formatCode="General">
                  <c:v>5.44</c:v>
                </c:pt>
                <c:pt idx="20" formatCode="General">
                  <c:v>5.41</c:v>
                </c:pt>
                <c:pt idx="21" formatCode="General">
                  <c:v>5.16</c:v>
                </c:pt>
                <c:pt idx="22" formatCode="General">
                  <c:v>5.35</c:v>
                </c:pt>
                <c:pt idx="23" formatCode="General">
                  <c:v>5.31</c:v>
                </c:pt>
                <c:pt idx="24">
                  <c:v>5.283125000000001</c:v>
                </c:pt>
                <c:pt idx="25">
                  <c:v>5.2887500000000003</c:v>
                </c:pt>
                <c:pt idx="26">
                  <c:v>5.2643749999999994</c:v>
                </c:pt>
                <c:pt idx="27">
                  <c:v>5.2981249999999998</c:v>
                </c:pt>
                <c:pt idx="28">
                  <c:v>5.2381250000000001</c:v>
                </c:pt>
                <c:pt idx="29">
                  <c:v>5.3125</c:v>
                </c:pt>
                <c:pt idx="30">
                  <c:v>5.2531250000000007</c:v>
                </c:pt>
                <c:pt idx="31">
                  <c:v>5.2731249999999994</c:v>
                </c:pt>
                <c:pt idx="32">
                  <c:v>5.3287500000000003</c:v>
                </c:pt>
                <c:pt idx="33">
                  <c:v>5.0456250000000002</c:v>
                </c:pt>
                <c:pt idx="34">
                  <c:v>5.0456250000000002</c:v>
                </c:pt>
                <c:pt idx="35">
                  <c:v>5.1893749999999992</c:v>
                </c:pt>
                <c:pt idx="36">
                  <c:v>5.3587500000000006</c:v>
                </c:pt>
                <c:pt idx="37">
                  <c:v>5.2918750000000001</c:v>
                </c:pt>
                <c:pt idx="38">
                  <c:v>5.5443750000000005</c:v>
                </c:pt>
                <c:pt idx="39">
                  <c:v>5.4400000000000013</c:v>
                </c:pt>
                <c:pt idx="40">
                  <c:v>5.4556249999999995</c:v>
                </c:pt>
                <c:pt idx="41">
                  <c:v>6.9625000000000004</c:v>
                </c:pt>
              </c:numCache>
            </c:numRef>
          </c:val>
          <c:smooth val="0"/>
          <c:extLst>
            <c:ext xmlns:c16="http://schemas.microsoft.com/office/drawing/2014/chart" uri="{C3380CC4-5D6E-409C-BE32-E72D297353CC}">
              <c16:uniqueId val="{00000001-3242-4C33-A068-2D8C23E2714C}"/>
            </c:ext>
          </c:extLst>
        </c:ser>
        <c:ser>
          <c:idx val="6"/>
          <c:order val="6"/>
          <c:tx>
            <c:strRef>
              <c:f>Hoja1!$H$1</c:f>
              <c:strCache>
                <c:ptCount val="1"/>
                <c:pt idx="0">
                  <c:v>VTV </c:v>
                </c:pt>
              </c:strCache>
            </c:strRef>
          </c:tx>
          <c:spPr>
            <a:ln w="28575" cap="rnd">
              <a:solidFill>
                <a:schemeClr val="tx1">
                  <a:lumMod val="75000"/>
                  <a:lumOff val="25000"/>
                </a:schemeClr>
              </a:solidFill>
              <a:round/>
            </a:ln>
            <a:effectLst/>
          </c:spPr>
          <c:marker>
            <c:symbol val="none"/>
          </c:marker>
          <c:cat>
            <c:numRef>
              <c:f>Hoja1!$A$2:$A$43</c:f>
              <c:numCache>
                <c:formatCode>mmm\-yy</c:formatCode>
                <c:ptCount val="42"/>
                <c:pt idx="0">
                  <c:v>44197</c:v>
                </c:pt>
                <c:pt idx="1">
                  <c:v>44228</c:v>
                </c:pt>
                <c:pt idx="2">
                  <c:v>44256</c:v>
                </c:pt>
                <c:pt idx="3">
                  <c:v>44287</c:v>
                </c:pt>
                <c:pt idx="4">
                  <c:v>44317</c:v>
                </c:pt>
                <c:pt idx="5">
                  <c:v>44348</c:v>
                </c:pt>
                <c:pt idx="6">
                  <c:v>44378</c:v>
                </c:pt>
                <c:pt idx="7">
                  <c:v>44409</c:v>
                </c:pt>
                <c:pt idx="8">
                  <c:v>44440</c:v>
                </c:pt>
                <c:pt idx="9">
                  <c:v>44470</c:v>
                </c:pt>
                <c:pt idx="10">
                  <c:v>44501</c:v>
                </c:pt>
                <c:pt idx="11">
                  <c:v>44531</c:v>
                </c:pt>
                <c:pt idx="12">
                  <c:v>44562</c:v>
                </c:pt>
                <c:pt idx="13">
                  <c:v>44593</c:v>
                </c:pt>
                <c:pt idx="14">
                  <c:v>44621</c:v>
                </c:pt>
                <c:pt idx="15">
                  <c:v>44652</c:v>
                </c:pt>
                <c:pt idx="16">
                  <c:v>44682</c:v>
                </c:pt>
                <c:pt idx="17">
                  <c:v>44713</c:v>
                </c:pt>
                <c:pt idx="18">
                  <c:v>44743</c:v>
                </c:pt>
                <c:pt idx="19">
                  <c:v>44774</c:v>
                </c:pt>
                <c:pt idx="20">
                  <c:v>44805</c:v>
                </c:pt>
                <c:pt idx="21">
                  <c:v>44835</c:v>
                </c:pt>
                <c:pt idx="22">
                  <c:v>44866</c:v>
                </c:pt>
                <c:pt idx="23">
                  <c:v>44896</c:v>
                </c:pt>
                <c:pt idx="24">
                  <c:v>44927</c:v>
                </c:pt>
                <c:pt idx="25">
                  <c:v>44958</c:v>
                </c:pt>
                <c:pt idx="26">
                  <c:v>44986</c:v>
                </c:pt>
                <c:pt idx="27">
                  <c:v>45017</c:v>
                </c:pt>
                <c:pt idx="28">
                  <c:v>45047</c:v>
                </c:pt>
                <c:pt idx="29">
                  <c:v>45078</c:v>
                </c:pt>
                <c:pt idx="30">
                  <c:v>45108</c:v>
                </c:pt>
                <c:pt idx="31">
                  <c:v>45139</c:v>
                </c:pt>
                <c:pt idx="32">
                  <c:v>45170</c:v>
                </c:pt>
                <c:pt idx="33">
                  <c:v>45200</c:v>
                </c:pt>
                <c:pt idx="34">
                  <c:v>45231</c:v>
                </c:pt>
                <c:pt idx="35">
                  <c:v>45261</c:v>
                </c:pt>
                <c:pt idx="36">
                  <c:v>45292</c:v>
                </c:pt>
                <c:pt idx="37">
                  <c:v>45323</c:v>
                </c:pt>
                <c:pt idx="38">
                  <c:v>45352</c:v>
                </c:pt>
                <c:pt idx="39">
                  <c:v>45383</c:v>
                </c:pt>
                <c:pt idx="40">
                  <c:v>45413</c:v>
                </c:pt>
                <c:pt idx="41">
                  <c:v>45444</c:v>
                </c:pt>
              </c:numCache>
            </c:numRef>
          </c:cat>
          <c:val>
            <c:numRef>
              <c:f>Hoja1!$H$2:$H$43</c:f>
              <c:numCache>
                <c:formatCode>0.00</c:formatCode>
                <c:ptCount val="42"/>
                <c:pt idx="0">
                  <c:v>4.2512499999999998</c:v>
                </c:pt>
                <c:pt idx="1">
                  <c:v>4.95</c:v>
                </c:pt>
                <c:pt idx="2">
                  <c:v>4.0487500000000001</c:v>
                </c:pt>
                <c:pt idx="3">
                  <c:v>4.149375</c:v>
                </c:pt>
                <c:pt idx="4">
                  <c:v>3.6674999999999991</c:v>
                </c:pt>
                <c:pt idx="5">
                  <c:v>3.7556250000000007</c:v>
                </c:pt>
                <c:pt idx="6">
                  <c:v>3.5618749999999992</c:v>
                </c:pt>
                <c:pt idx="7" formatCode="General">
                  <c:v>3.61</c:v>
                </c:pt>
                <c:pt idx="8" formatCode="General">
                  <c:v>3.61</c:v>
                </c:pt>
                <c:pt idx="9" formatCode="General">
                  <c:v>3.58</c:v>
                </c:pt>
                <c:pt idx="10" formatCode="General">
                  <c:v>4.29</c:v>
                </c:pt>
                <c:pt idx="11" formatCode="General">
                  <c:v>4.22</c:v>
                </c:pt>
                <c:pt idx="12" formatCode="General">
                  <c:v>5.32</c:v>
                </c:pt>
                <c:pt idx="13" formatCode="General">
                  <c:v>4.96</c:v>
                </c:pt>
                <c:pt idx="14" formatCode="General">
                  <c:v>4.96</c:v>
                </c:pt>
                <c:pt idx="15" formatCode="General">
                  <c:v>4.4400000000000004</c:v>
                </c:pt>
                <c:pt idx="16" formatCode="General">
                  <c:v>4.42</c:v>
                </c:pt>
                <c:pt idx="17" formatCode="General">
                  <c:v>4.41</c:v>
                </c:pt>
                <c:pt idx="18" formatCode="General">
                  <c:v>4.4000000000000004</c:v>
                </c:pt>
                <c:pt idx="19" formatCode="General">
                  <c:v>4.41</c:v>
                </c:pt>
                <c:pt idx="20" formatCode="General">
                  <c:v>4.43</c:v>
                </c:pt>
                <c:pt idx="21" formatCode="General">
                  <c:v>4.22</c:v>
                </c:pt>
                <c:pt idx="22" formatCode="General">
                  <c:v>4.17</c:v>
                </c:pt>
                <c:pt idx="23" formatCode="General">
                  <c:v>4.3099999999999996</c:v>
                </c:pt>
                <c:pt idx="24">
                  <c:v>4.1900000000000004</c:v>
                </c:pt>
                <c:pt idx="25">
                  <c:v>4.1862499999999994</c:v>
                </c:pt>
                <c:pt idx="26">
                  <c:v>4.1987500000000004</c:v>
                </c:pt>
                <c:pt idx="27">
                  <c:v>4.1706250000000002</c:v>
                </c:pt>
                <c:pt idx="28">
                  <c:v>4.1593749999999998</c:v>
                </c:pt>
                <c:pt idx="29">
                  <c:v>4.2287500000000007</c:v>
                </c:pt>
                <c:pt idx="30">
                  <c:v>4.19625</c:v>
                </c:pt>
                <c:pt idx="31">
                  <c:v>4.2706249999999999</c:v>
                </c:pt>
                <c:pt idx="32">
                  <c:v>4.2931249999999999</c:v>
                </c:pt>
                <c:pt idx="33">
                  <c:v>4.0681250000000002</c:v>
                </c:pt>
                <c:pt idx="34">
                  <c:v>4.0681250000000002</c:v>
                </c:pt>
                <c:pt idx="35">
                  <c:v>4.2362499999999992</c:v>
                </c:pt>
                <c:pt idx="36">
                  <c:v>4.2593750000000004</c:v>
                </c:pt>
                <c:pt idx="37">
                  <c:v>4.2593750000000004</c:v>
                </c:pt>
                <c:pt idx="38">
                  <c:v>4.4137499999999994</c:v>
                </c:pt>
                <c:pt idx="39">
                  <c:v>4.3443750000000003</c:v>
                </c:pt>
                <c:pt idx="40">
                  <c:v>4.3425000000000002</c:v>
                </c:pt>
                <c:pt idx="41">
                  <c:v>4.1824999999999992</c:v>
                </c:pt>
              </c:numCache>
            </c:numRef>
          </c:val>
          <c:smooth val="0"/>
          <c:extLst>
            <c:ext xmlns:c16="http://schemas.microsoft.com/office/drawing/2014/chart" uri="{C3380CC4-5D6E-409C-BE32-E72D297353CC}">
              <c16:uniqueId val="{00000002-3242-4C33-A068-2D8C23E2714C}"/>
            </c:ext>
          </c:extLst>
        </c:ser>
        <c:ser>
          <c:idx val="7"/>
          <c:order val="7"/>
          <c:tx>
            <c:strRef>
              <c:f>Hoja1!$I$1</c:f>
              <c:strCache>
                <c:ptCount val="1"/>
                <c:pt idx="0">
                  <c:v>Canal 12</c:v>
                </c:pt>
              </c:strCache>
            </c:strRef>
          </c:tx>
          <c:spPr>
            <a:ln w="28575" cap="rnd">
              <a:solidFill>
                <a:schemeClr val="accent2">
                  <a:lumMod val="60000"/>
                </a:schemeClr>
              </a:solidFill>
              <a:round/>
            </a:ln>
            <a:effectLst/>
          </c:spPr>
          <c:marker>
            <c:symbol val="none"/>
          </c:marker>
          <c:cat>
            <c:numRef>
              <c:f>Hoja1!$A$2:$A$43</c:f>
              <c:numCache>
                <c:formatCode>mmm\-yy</c:formatCode>
                <c:ptCount val="42"/>
                <c:pt idx="0">
                  <c:v>44197</c:v>
                </c:pt>
                <c:pt idx="1">
                  <c:v>44228</c:v>
                </c:pt>
                <c:pt idx="2">
                  <c:v>44256</c:v>
                </c:pt>
                <c:pt idx="3">
                  <c:v>44287</c:v>
                </c:pt>
                <c:pt idx="4">
                  <c:v>44317</c:v>
                </c:pt>
                <c:pt idx="5">
                  <c:v>44348</c:v>
                </c:pt>
                <c:pt idx="6">
                  <c:v>44378</c:v>
                </c:pt>
                <c:pt idx="7">
                  <c:v>44409</c:v>
                </c:pt>
                <c:pt idx="8">
                  <c:v>44440</c:v>
                </c:pt>
                <c:pt idx="9">
                  <c:v>44470</c:v>
                </c:pt>
                <c:pt idx="10">
                  <c:v>44501</c:v>
                </c:pt>
                <c:pt idx="11">
                  <c:v>44531</c:v>
                </c:pt>
                <c:pt idx="12">
                  <c:v>44562</c:v>
                </c:pt>
                <c:pt idx="13">
                  <c:v>44593</c:v>
                </c:pt>
                <c:pt idx="14">
                  <c:v>44621</c:v>
                </c:pt>
                <c:pt idx="15">
                  <c:v>44652</c:v>
                </c:pt>
                <c:pt idx="16">
                  <c:v>44682</c:v>
                </c:pt>
                <c:pt idx="17">
                  <c:v>44713</c:v>
                </c:pt>
                <c:pt idx="18">
                  <c:v>44743</c:v>
                </c:pt>
                <c:pt idx="19">
                  <c:v>44774</c:v>
                </c:pt>
                <c:pt idx="20">
                  <c:v>44805</c:v>
                </c:pt>
                <c:pt idx="21">
                  <c:v>44835</c:v>
                </c:pt>
                <c:pt idx="22">
                  <c:v>44866</c:v>
                </c:pt>
                <c:pt idx="23">
                  <c:v>44896</c:v>
                </c:pt>
                <c:pt idx="24">
                  <c:v>44927</c:v>
                </c:pt>
                <c:pt idx="25">
                  <c:v>44958</c:v>
                </c:pt>
                <c:pt idx="26">
                  <c:v>44986</c:v>
                </c:pt>
                <c:pt idx="27">
                  <c:v>45017</c:v>
                </c:pt>
                <c:pt idx="28">
                  <c:v>45047</c:v>
                </c:pt>
                <c:pt idx="29">
                  <c:v>45078</c:v>
                </c:pt>
                <c:pt idx="30">
                  <c:v>45108</c:v>
                </c:pt>
                <c:pt idx="31">
                  <c:v>45139</c:v>
                </c:pt>
                <c:pt idx="32">
                  <c:v>45170</c:v>
                </c:pt>
                <c:pt idx="33">
                  <c:v>45200</c:v>
                </c:pt>
                <c:pt idx="34">
                  <c:v>45231</c:v>
                </c:pt>
                <c:pt idx="35">
                  <c:v>45261</c:v>
                </c:pt>
                <c:pt idx="36">
                  <c:v>45292</c:v>
                </c:pt>
                <c:pt idx="37">
                  <c:v>45323</c:v>
                </c:pt>
                <c:pt idx="38">
                  <c:v>45352</c:v>
                </c:pt>
                <c:pt idx="39">
                  <c:v>45383</c:v>
                </c:pt>
                <c:pt idx="40">
                  <c:v>45413</c:v>
                </c:pt>
                <c:pt idx="41">
                  <c:v>45444</c:v>
                </c:pt>
              </c:numCache>
            </c:numRef>
          </c:cat>
          <c:val>
            <c:numRef>
              <c:f>Hoja1!$I$2:$I$43</c:f>
              <c:numCache>
                <c:formatCode>0.00</c:formatCode>
                <c:ptCount val="42"/>
                <c:pt idx="0">
                  <c:v>0.51687499999999997</c:v>
                </c:pt>
                <c:pt idx="1">
                  <c:v>0.52312500000000006</c:v>
                </c:pt>
                <c:pt idx="2">
                  <c:v>0.4968749999999999</c:v>
                </c:pt>
                <c:pt idx="3">
                  <c:v>0.50812499999999994</c:v>
                </c:pt>
                <c:pt idx="4">
                  <c:v>0.448125</c:v>
                </c:pt>
                <c:pt idx="5">
                  <c:v>0.458125</c:v>
                </c:pt>
                <c:pt idx="6">
                  <c:v>0.4425</c:v>
                </c:pt>
                <c:pt idx="7" formatCode="General">
                  <c:v>0.45</c:v>
                </c:pt>
                <c:pt idx="8" formatCode="General">
                  <c:v>0.45</c:v>
                </c:pt>
                <c:pt idx="9" formatCode="General">
                  <c:v>0.45</c:v>
                </c:pt>
                <c:pt idx="10" formatCode="General">
                  <c:v>0.45</c:v>
                </c:pt>
                <c:pt idx="11" formatCode="General">
                  <c:v>0.45</c:v>
                </c:pt>
                <c:pt idx="12" formatCode="General">
                  <c:v>0.45</c:v>
                </c:pt>
                <c:pt idx="13" formatCode="General">
                  <c:v>0.45</c:v>
                </c:pt>
                <c:pt idx="14" formatCode="General">
                  <c:v>0.45</c:v>
                </c:pt>
                <c:pt idx="15" formatCode="General">
                  <c:v>0.44</c:v>
                </c:pt>
                <c:pt idx="16" formatCode="General">
                  <c:v>0.45</c:v>
                </c:pt>
                <c:pt idx="17" formatCode="General">
                  <c:v>0.46</c:v>
                </c:pt>
                <c:pt idx="18" formatCode="General">
                  <c:v>0.45</c:v>
                </c:pt>
                <c:pt idx="19" formatCode="General">
                  <c:v>0.45</c:v>
                </c:pt>
                <c:pt idx="20" formatCode="General">
                  <c:v>0.45</c:v>
                </c:pt>
                <c:pt idx="21" formatCode="General">
                  <c:v>0.43</c:v>
                </c:pt>
                <c:pt idx="22" formatCode="General">
                  <c:v>0.44</c:v>
                </c:pt>
                <c:pt idx="23" formatCode="General">
                  <c:v>0.44</c:v>
                </c:pt>
                <c:pt idx="24">
                  <c:v>0.45000000000000007</c:v>
                </c:pt>
                <c:pt idx="25">
                  <c:v>0.44375000000000009</c:v>
                </c:pt>
                <c:pt idx="26">
                  <c:v>0.44562500000000005</c:v>
                </c:pt>
                <c:pt idx="27">
                  <c:v>0.44437499999999996</c:v>
                </c:pt>
                <c:pt idx="28">
                  <c:v>0.44687499999999997</c:v>
                </c:pt>
                <c:pt idx="29">
                  <c:v>0.45250000000000001</c:v>
                </c:pt>
                <c:pt idx="30">
                  <c:v>0.43625000000000003</c:v>
                </c:pt>
                <c:pt idx="31">
                  <c:v>0.43687499999999996</c:v>
                </c:pt>
                <c:pt idx="32">
                  <c:v>0.43375000000000014</c:v>
                </c:pt>
                <c:pt idx="33">
                  <c:v>0.41750000000000004</c:v>
                </c:pt>
                <c:pt idx="34">
                  <c:v>0.42375000000000007</c:v>
                </c:pt>
                <c:pt idx="35">
                  <c:v>0.43437500000000007</c:v>
                </c:pt>
                <c:pt idx="36">
                  <c:v>0.42749999999999999</c:v>
                </c:pt>
                <c:pt idx="37">
                  <c:v>0.42562500000000003</c:v>
                </c:pt>
                <c:pt idx="38">
                  <c:v>0.42062500000000003</c:v>
                </c:pt>
                <c:pt idx="39">
                  <c:v>0.41062500000000002</c:v>
                </c:pt>
                <c:pt idx="40">
                  <c:v>0.43812499999999999</c:v>
                </c:pt>
                <c:pt idx="41">
                  <c:v>0.41499999999999998</c:v>
                </c:pt>
              </c:numCache>
            </c:numRef>
          </c:val>
          <c:smooth val="0"/>
          <c:extLst>
            <c:ext xmlns:c16="http://schemas.microsoft.com/office/drawing/2014/chart" uri="{C3380CC4-5D6E-409C-BE32-E72D297353CC}">
              <c16:uniqueId val="{00000003-3242-4C33-A068-2D8C23E2714C}"/>
            </c:ext>
          </c:extLst>
        </c:ser>
        <c:ser>
          <c:idx val="8"/>
          <c:order val="8"/>
          <c:tx>
            <c:strRef>
              <c:f>Hoja1!$J$1</c:f>
              <c:strCache>
                <c:ptCount val="1"/>
                <c:pt idx="0">
                  <c:v>Chocolate </c:v>
                </c:pt>
              </c:strCache>
            </c:strRef>
          </c:tx>
          <c:spPr>
            <a:ln w="28575" cap="rnd">
              <a:solidFill>
                <a:schemeClr val="accent2">
                  <a:lumMod val="60000"/>
                  <a:lumOff val="40000"/>
                </a:schemeClr>
              </a:solidFill>
              <a:round/>
            </a:ln>
            <a:effectLst/>
          </c:spPr>
          <c:marker>
            <c:symbol val="none"/>
          </c:marker>
          <c:cat>
            <c:numRef>
              <c:f>Hoja1!$A$2:$A$43</c:f>
              <c:numCache>
                <c:formatCode>mmm\-yy</c:formatCode>
                <c:ptCount val="42"/>
                <c:pt idx="0">
                  <c:v>44197</c:v>
                </c:pt>
                <c:pt idx="1">
                  <c:v>44228</c:v>
                </c:pt>
                <c:pt idx="2">
                  <c:v>44256</c:v>
                </c:pt>
                <c:pt idx="3">
                  <c:v>44287</c:v>
                </c:pt>
                <c:pt idx="4">
                  <c:v>44317</c:v>
                </c:pt>
                <c:pt idx="5">
                  <c:v>44348</c:v>
                </c:pt>
                <c:pt idx="6">
                  <c:v>44378</c:v>
                </c:pt>
                <c:pt idx="7">
                  <c:v>44409</c:v>
                </c:pt>
                <c:pt idx="8">
                  <c:v>44440</c:v>
                </c:pt>
                <c:pt idx="9">
                  <c:v>44470</c:v>
                </c:pt>
                <c:pt idx="10">
                  <c:v>44501</c:v>
                </c:pt>
                <c:pt idx="11">
                  <c:v>44531</c:v>
                </c:pt>
                <c:pt idx="12">
                  <c:v>44562</c:v>
                </c:pt>
                <c:pt idx="13">
                  <c:v>44593</c:v>
                </c:pt>
                <c:pt idx="14">
                  <c:v>44621</c:v>
                </c:pt>
                <c:pt idx="15">
                  <c:v>44652</c:v>
                </c:pt>
                <c:pt idx="16">
                  <c:v>44682</c:v>
                </c:pt>
                <c:pt idx="17">
                  <c:v>44713</c:v>
                </c:pt>
                <c:pt idx="18">
                  <c:v>44743</c:v>
                </c:pt>
                <c:pt idx="19">
                  <c:v>44774</c:v>
                </c:pt>
                <c:pt idx="20">
                  <c:v>44805</c:v>
                </c:pt>
                <c:pt idx="21">
                  <c:v>44835</c:v>
                </c:pt>
                <c:pt idx="22">
                  <c:v>44866</c:v>
                </c:pt>
                <c:pt idx="23">
                  <c:v>44896</c:v>
                </c:pt>
                <c:pt idx="24">
                  <c:v>44927</c:v>
                </c:pt>
                <c:pt idx="25">
                  <c:v>44958</c:v>
                </c:pt>
                <c:pt idx="26">
                  <c:v>44986</c:v>
                </c:pt>
                <c:pt idx="27">
                  <c:v>45017</c:v>
                </c:pt>
                <c:pt idx="28">
                  <c:v>45047</c:v>
                </c:pt>
                <c:pt idx="29">
                  <c:v>45078</c:v>
                </c:pt>
                <c:pt idx="30">
                  <c:v>45108</c:v>
                </c:pt>
                <c:pt idx="31">
                  <c:v>45139</c:v>
                </c:pt>
                <c:pt idx="32">
                  <c:v>45170</c:v>
                </c:pt>
                <c:pt idx="33">
                  <c:v>45200</c:v>
                </c:pt>
                <c:pt idx="34">
                  <c:v>45231</c:v>
                </c:pt>
                <c:pt idx="35">
                  <c:v>45261</c:v>
                </c:pt>
                <c:pt idx="36">
                  <c:v>45292</c:v>
                </c:pt>
                <c:pt idx="37">
                  <c:v>45323</c:v>
                </c:pt>
                <c:pt idx="38">
                  <c:v>45352</c:v>
                </c:pt>
                <c:pt idx="39">
                  <c:v>45383</c:v>
                </c:pt>
                <c:pt idx="40">
                  <c:v>45413</c:v>
                </c:pt>
                <c:pt idx="41">
                  <c:v>45444</c:v>
                </c:pt>
              </c:numCache>
            </c:numRef>
          </c:cat>
          <c:val>
            <c:numRef>
              <c:f>Hoja1!$J$2:$J$43</c:f>
              <c:numCache>
                <c:formatCode>0.00</c:formatCode>
                <c:ptCount val="42"/>
                <c:pt idx="0">
                  <c:v>0.37187500000000001</c:v>
                </c:pt>
                <c:pt idx="1">
                  <c:v>0.37812499999999999</c:v>
                </c:pt>
                <c:pt idx="2">
                  <c:v>0.34812500000000002</c:v>
                </c:pt>
                <c:pt idx="3">
                  <c:v>0.36250000000000004</c:v>
                </c:pt>
                <c:pt idx="4">
                  <c:v>0.31062499999999998</c:v>
                </c:pt>
                <c:pt idx="5">
                  <c:v>0.32250000000000001</c:v>
                </c:pt>
                <c:pt idx="6">
                  <c:v>0.3125</c:v>
                </c:pt>
                <c:pt idx="7" formatCode="General">
                  <c:v>0.32</c:v>
                </c:pt>
                <c:pt idx="8" formatCode="General">
                  <c:v>0.32</c:v>
                </c:pt>
                <c:pt idx="9" formatCode="General">
                  <c:v>0.31</c:v>
                </c:pt>
                <c:pt idx="10" formatCode="General">
                  <c:v>0.32</c:v>
                </c:pt>
                <c:pt idx="11" formatCode="General">
                  <c:v>0.31</c:v>
                </c:pt>
                <c:pt idx="12" formatCode="General">
                  <c:v>0</c:v>
                </c:pt>
                <c:pt idx="13" formatCode="General">
                  <c:v>0.12</c:v>
                </c:pt>
                <c:pt idx="14" formatCode="General">
                  <c:v>0.12</c:v>
                </c:pt>
                <c:pt idx="15" formatCode="General">
                  <c:v>0.15</c:v>
                </c:pt>
                <c:pt idx="16" formatCode="General">
                  <c:v>0</c:v>
                </c:pt>
                <c:pt idx="17" formatCode="General">
                  <c:v>0</c:v>
                </c:pt>
                <c:pt idx="18" formatCode="General">
                  <c:v>0.15</c:v>
                </c:pt>
                <c:pt idx="24">
                  <c:v>5.0624999999999989E-2</c:v>
                </c:pt>
                <c:pt idx="25">
                  <c:v>3.3125000000000002E-2</c:v>
                </c:pt>
                <c:pt idx="26">
                  <c:v>3.6250000000000004E-2</c:v>
                </c:pt>
                <c:pt idx="27">
                  <c:v>2.9375000000000002E-2</c:v>
                </c:pt>
                <c:pt idx="28">
                  <c:v>3.125E-2</c:v>
                </c:pt>
                <c:pt idx="29">
                  <c:v>2.3125E-2</c:v>
                </c:pt>
                <c:pt idx="30">
                  <c:v>2.8125000000000004E-2</c:v>
                </c:pt>
                <c:pt idx="31">
                  <c:v>1.6875000000000001E-2</c:v>
                </c:pt>
                <c:pt idx="32">
                  <c:v>1.8125000000000002E-2</c:v>
                </c:pt>
                <c:pt idx="33">
                  <c:v>2.5000000000000008E-2</c:v>
                </c:pt>
                <c:pt idx="34">
                  <c:v>2.3125E-2</c:v>
                </c:pt>
                <c:pt idx="35">
                  <c:v>3.2500000000000008E-2</c:v>
                </c:pt>
                <c:pt idx="36">
                  <c:v>3.3750000000000002E-2</c:v>
                </c:pt>
                <c:pt idx="37">
                  <c:v>2.8124999999999994E-2</c:v>
                </c:pt>
                <c:pt idx="38">
                  <c:v>3.6250000000000011E-2</c:v>
                </c:pt>
                <c:pt idx="39">
                  <c:v>2.8749999999999998E-2</c:v>
                </c:pt>
                <c:pt idx="40">
                  <c:v>2.6875000000000003E-2</c:v>
                </c:pt>
                <c:pt idx="41">
                  <c:v>2.8125000000000004E-2</c:v>
                </c:pt>
              </c:numCache>
            </c:numRef>
          </c:val>
          <c:smooth val="0"/>
          <c:extLst>
            <c:ext xmlns:c16="http://schemas.microsoft.com/office/drawing/2014/chart" uri="{C3380CC4-5D6E-409C-BE32-E72D297353CC}">
              <c16:uniqueId val="{00000004-3242-4C33-A068-2D8C23E2714C}"/>
            </c:ext>
          </c:extLst>
        </c:ser>
        <c:dLbls>
          <c:showLegendKey val="0"/>
          <c:showVal val="0"/>
          <c:showCatName val="0"/>
          <c:showSerName val="0"/>
          <c:showPercent val="0"/>
          <c:showBubbleSize val="0"/>
        </c:dLbls>
        <c:smooth val="0"/>
        <c:axId val="2136588968"/>
        <c:axId val="2136592600"/>
      </c:lineChart>
      <c:dateAx>
        <c:axId val="2136588968"/>
        <c:scaling>
          <c:orientation val="minMax"/>
        </c:scaling>
        <c:delete val="0"/>
        <c:axPos val="b"/>
        <c:numFmt formatCode="mmm\-yy" sourceLinked="1"/>
        <c:majorTickMark val="none"/>
        <c:minorTickMark val="none"/>
        <c:tickLblPos val="nextTo"/>
        <c:spPr>
          <a:noFill/>
          <a:ln w="9525" cap="flat" cmpd="sng" algn="ctr">
            <a:solidFill>
              <a:schemeClr val="tx1">
                <a:lumMod val="15000"/>
                <a:lumOff val="85000"/>
              </a:schemeClr>
            </a:solidFill>
            <a:round/>
          </a:ln>
          <a:effectLst/>
        </c:spPr>
        <c:txPr>
          <a:bodyPr rot="-5280000" spcFirstLastPara="1" vertOverflow="ellipsis" vert="horz" wrap="square" anchor="ctr" anchorCtr="1"/>
          <a:lstStyle/>
          <a:p>
            <a:pPr>
              <a:defRPr sz="700" b="0" i="0" u="none" strike="noStrike" kern="1200" baseline="0">
                <a:solidFill>
                  <a:schemeClr val="tx1">
                    <a:lumMod val="65000"/>
                    <a:lumOff val="35000"/>
                  </a:schemeClr>
                </a:solidFill>
                <a:latin typeface="+mn-lt"/>
                <a:ea typeface="+mn-ea"/>
                <a:cs typeface="+mn-cs"/>
              </a:defRPr>
            </a:pPr>
            <a:endParaRPr lang="es-HN"/>
          </a:p>
        </c:txPr>
        <c:crossAx val="2136592600"/>
        <c:crosses val="autoZero"/>
        <c:auto val="1"/>
        <c:lblOffset val="100"/>
        <c:baseTimeUnit val="months"/>
      </c:dateAx>
      <c:valAx>
        <c:axId val="2136592600"/>
        <c:scaling>
          <c:orientation val="minMax"/>
        </c:scaling>
        <c:delete val="0"/>
        <c:axPos val="l"/>
        <c:majorGridlines>
          <c:spPr>
            <a:ln w="9525" cap="flat" cmpd="sng" algn="ctr">
              <a:solidFill>
                <a:schemeClr val="bg1">
                  <a:lumMod val="50000"/>
                </a:schemeClr>
              </a:solidFill>
              <a:round/>
            </a:ln>
            <a:effectLst/>
          </c:spPr>
        </c:majorGridlines>
        <c:numFmt formatCode="0.00" sourceLinked="1"/>
        <c:majorTickMark val="none"/>
        <c:minorTickMark val="none"/>
        <c:tickLblPos val="nextTo"/>
        <c:spPr>
          <a:noFill/>
          <a:ln>
            <a:noFill/>
          </a:ln>
          <a:effectLst/>
        </c:spPr>
        <c:txPr>
          <a:bodyPr rot="-60000000" spcFirstLastPara="1" vertOverflow="ellipsis" vert="horz" wrap="square" anchor="ctr" anchorCtr="1"/>
          <a:lstStyle/>
          <a:p>
            <a:pPr>
              <a:defRPr sz="800" b="0" i="0" u="none" strike="noStrike" kern="1200" baseline="0">
                <a:solidFill>
                  <a:schemeClr val="tx1">
                    <a:lumMod val="65000"/>
                    <a:lumOff val="35000"/>
                  </a:schemeClr>
                </a:solidFill>
                <a:latin typeface="+mn-lt"/>
                <a:ea typeface="+mn-ea"/>
                <a:cs typeface="+mn-cs"/>
              </a:defRPr>
            </a:pPr>
            <a:endParaRPr lang="es-HN"/>
          </a:p>
        </c:txPr>
        <c:crossAx val="2136588968"/>
        <c:crosses val="autoZero"/>
        <c:crossBetween val="between"/>
      </c:valAx>
      <c:spPr>
        <a:noFill/>
        <a:ln>
          <a:noFill/>
        </a:ln>
        <a:effectLst/>
      </c:spPr>
    </c:plotArea>
    <c:legend>
      <c:legendPos val="b"/>
      <c:layout>
        <c:manualLayout>
          <c:xMode val="edge"/>
          <c:yMode val="edge"/>
          <c:x val="3.1881052475102999E-2"/>
          <c:y val="0.86673672450987904"/>
          <c:w val="0.95318224032485099"/>
          <c:h val="0.13326327549012101"/>
        </c:manualLayout>
      </c:layout>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s-HN"/>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s-HN"/>
    </a:p>
  </c:txPr>
  <c:externalData r:id="rId1">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Hoja1!$A$2</c:f>
              <c:strCache>
                <c:ptCount val="1"/>
                <c:pt idx="0">
                  <c:v>Early</c:v>
                </c:pt>
              </c:strCache>
            </c:strRef>
          </c:tx>
          <c:spPr>
            <a:solidFill>
              <a:schemeClr val="accent1"/>
            </a:solidFill>
            <a:ln>
              <a:noFill/>
            </a:ln>
            <a:effectLst/>
          </c:spPr>
          <c:invertIfNegative val="0"/>
          <c:cat>
            <c:strRef>
              <c:f>Hoja1!$B$1:$J$1</c:f>
              <c:strCache>
                <c:ptCount val="9"/>
                <c:pt idx="0">
                  <c:v>Canal 3</c:v>
                </c:pt>
                <c:pt idx="1">
                  <c:v>Canal 5</c:v>
                </c:pt>
                <c:pt idx="2">
                  <c:v>Canal 7</c:v>
                </c:pt>
                <c:pt idx="3">
                  <c:v>VTV</c:v>
                </c:pt>
                <c:pt idx="4">
                  <c:v>Canal 11</c:v>
                </c:pt>
                <c:pt idx="5">
                  <c:v>Mega TV</c:v>
                </c:pt>
                <c:pt idx="6">
                  <c:v>Canal 12</c:v>
                </c:pt>
                <c:pt idx="7">
                  <c:v>HCH</c:v>
                </c:pt>
                <c:pt idx="8">
                  <c:v>Azteca Honduras</c:v>
                </c:pt>
              </c:strCache>
            </c:strRef>
          </c:cat>
          <c:val>
            <c:numRef>
              <c:f>Hoja1!$B$2:$J$2</c:f>
              <c:numCache>
                <c:formatCode>0.00</c:formatCode>
                <c:ptCount val="9"/>
                <c:pt idx="0">
                  <c:v>2.6172222222222223</c:v>
                </c:pt>
                <c:pt idx="1">
                  <c:v>9.2716666666666665</c:v>
                </c:pt>
                <c:pt idx="2">
                  <c:v>1.4838888888888888</c:v>
                </c:pt>
                <c:pt idx="3">
                  <c:v>2.1772222222222224</c:v>
                </c:pt>
                <c:pt idx="4">
                  <c:v>3.3722222222222222</c:v>
                </c:pt>
                <c:pt idx="5">
                  <c:v>0.44</c:v>
                </c:pt>
                <c:pt idx="6">
                  <c:v>0.33944444444444444</c:v>
                </c:pt>
                <c:pt idx="7">
                  <c:v>7.5505555555555555</c:v>
                </c:pt>
                <c:pt idx="8">
                  <c:v>1.6166666666666665</c:v>
                </c:pt>
              </c:numCache>
            </c:numRef>
          </c:val>
          <c:extLst>
            <c:ext xmlns:c16="http://schemas.microsoft.com/office/drawing/2014/chart" uri="{C3380CC4-5D6E-409C-BE32-E72D297353CC}">
              <c16:uniqueId val="{00000000-852D-4359-B393-28D04BDD29F4}"/>
            </c:ext>
          </c:extLst>
        </c:ser>
        <c:ser>
          <c:idx val="1"/>
          <c:order val="1"/>
          <c:tx>
            <c:strRef>
              <c:f>Hoja1!$A$3</c:f>
              <c:strCache>
                <c:ptCount val="1"/>
                <c:pt idx="0">
                  <c:v>Day</c:v>
                </c:pt>
              </c:strCache>
            </c:strRef>
          </c:tx>
          <c:spPr>
            <a:solidFill>
              <a:schemeClr val="accent2"/>
            </a:solidFill>
            <a:ln>
              <a:noFill/>
            </a:ln>
            <a:effectLst/>
          </c:spPr>
          <c:invertIfNegative val="0"/>
          <c:cat>
            <c:strRef>
              <c:f>Hoja1!$B$1:$J$1</c:f>
              <c:strCache>
                <c:ptCount val="9"/>
                <c:pt idx="0">
                  <c:v>Canal 3</c:v>
                </c:pt>
                <c:pt idx="1">
                  <c:v>Canal 5</c:v>
                </c:pt>
                <c:pt idx="2">
                  <c:v>Canal 7</c:v>
                </c:pt>
                <c:pt idx="3">
                  <c:v>VTV</c:v>
                </c:pt>
                <c:pt idx="4">
                  <c:v>Canal 11</c:v>
                </c:pt>
                <c:pt idx="5">
                  <c:v>Mega TV</c:v>
                </c:pt>
                <c:pt idx="6">
                  <c:v>Canal 12</c:v>
                </c:pt>
                <c:pt idx="7">
                  <c:v>HCH</c:v>
                </c:pt>
                <c:pt idx="8">
                  <c:v>Azteca Honduras</c:v>
                </c:pt>
              </c:strCache>
            </c:strRef>
          </c:cat>
          <c:val>
            <c:numRef>
              <c:f>Hoja1!$B$3:$J$3</c:f>
              <c:numCache>
                <c:formatCode>0.00</c:formatCode>
                <c:ptCount val="9"/>
                <c:pt idx="0">
                  <c:v>3.8205555555555559</c:v>
                </c:pt>
                <c:pt idx="1">
                  <c:v>7.9696296296296296</c:v>
                </c:pt>
                <c:pt idx="2">
                  <c:v>3.5964814814814812</c:v>
                </c:pt>
                <c:pt idx="3">
                  <c:v>5.0788888888888897</c:v>
                </c:pt>
                <c:pt idx="4">
                  <c:v>5.4890740740740744</c:v>
                </c:pt>
                <c:pt idx="5">
                  <c:v>0.44222222222222224</c:v>
                </c:pt>
                <c:pt idx="6">
                  <c:v>0.33222222222222225</c:v>
                </c:pt>
                <c:pt idx="7">
                  <c:v>11.074444444444445</c:v>
                </c:pt>
                <c:pt idx="8">
                  <c:v>3.6785185185185187</c:v>
                </c:pt>
              </c:numCache>
            </c:numRef>
          </c:val>
          <c:extLst>
            <c:ext xmlns:c16="http://schemas.microsoft.com/office/drawing/2014/chart" uri="{C3380CC4-5D6E-409C-BE32-E72D297353CC}">
              <c16:uniqueId val="{00000001-852D-4359-B393-28D04BDD29F4}"/>
            </c:ext>
          </c:extLst>
        </c:ser>
        <c:ser>
          <c:idx val="2"/>
          <c:order val="2"/>
          <c:tx>
            <c:strRef>
              <c:f>Hoja1!$A$4</c:f>
              <c:strCache>
                <c:ptCount val="1"/>
                <c:pt idx="0">
                  <c:v>Prime</c:v>
                </c:pt>
              </c:strCache>
            </c:strRef>
          </c:tx>
          <c:spPr>
            <a:solidFill>
              <a:schemeClr val="accent3"/>
            </a:solidFill>
            <a:ln>
              <a:noFill/>
            </a:ln>
            <a:effectLst/>
          </c:spPr>
          <c:invertIfNegative val="0"/>
          <c:cat>
            <c:strRef>
              <c:f>Hoja1!$B$1:$J$1</c:f>
              <c:strCache>
                <c:ptCount val="9"/>
                <c:pt idx="0">
                  <c:v>Canal 3</c:v>
                </c:pt>
                <c:pt idx="1">
                  <c:v>Canal 5</c:v>
                </c:pt>
                <c:pt idx="2">
                  <c:v>Canal 7</c:v>
                </c:pt>
                <c:pt idx="3">
                  <c:v>VTV</c:v>
                </c:pt>
                <c:pt idx="4">
                  <c:v>Canal 11</c:v>
                </c:pt>
                <c:pt idx="5">
                  <c:v>Mega TV</c:v>
                </c:pt>
                <c:pt idx="6">
                  <c:v>Canal 12</c:v>
                </c:pt>
                <c:pt idx="7">
                  <c:v>HCH</c:v>
                </c:pt>
                <c:pt idx="8">
                  <c:v>Azteca Honduras</c:v>
                </c:pt>
              </c:strCache>
            </c:strRef>
          </c:cat>
          <c:val>
            <c:numRef>
              <c:f>Hoja1!$B$4:$J$4</c:f>
              <c:numCache>
                <c:formatCode>0.00</c:formatCode>
                <c:ptCount val="9"/>
                <c:pt idx="0">
                  <c:v>4.8616666666666664</c:v>
                </c:pt>
                <c:pt idx="1">
                  <c:v>13.125416666666668</c:v>
                </c:pt>
                <c:pt idx="2">
                  <c:v>3.875</c:v>
                </c:pt>
                <c:pt idx="3">
                  <c:v>4.135416666666667</c:v>
                </c:pt>
                <c:pt idx="4">
                  <c:v>7.8225000000000007</c:v>
                </c:pt>
                <c:pt idx="5">
                  <c:v>0.9158333333333335</c:v>
                </c:pt>
                <c:pt idx="6">
                  <c:v>0.68958333333333333</c:v>
                </c:pt>
                <c:pt idx="7">
                  <c:v>7.1791666666666671</c:v>
                </c:pt>
                <c:pt idx="8">
                  <c:v>2.2470833333333333</c:v>
                </c:pt>
              </c:numCache>
            </c:numRef>
          </c:val>
          <c:extLst>
            <c:ext xmlns:c16="http://schemas.microsoft.com/office/drawing/2014/chart" uri="{C3380CC4-5D6E-409C-BE32-E72D297353CC}">
              <c16:uniqueId val="{00000002-852D-4359-B393-28D04BDD29F4}"/>
            </c:ext>
          </c:extLst>
        </c:ser>
        <c:dLbls>
          <c:showLegendKey val="0"/>
          <c:showVal val="0"/>
          <c:showCatName val="0"/>
          <c:showSerName val="0"/>
          <c:showPercent val="0"/>
          <c:showBubbleSize val="0"/>
        </c:dLbls>
        <c:gapWidth val="50"/>
        <c:overlap val="-27"/>
        <c:axId val="2113061720"/>
        <c:axId val="2113058008"/>
      </c:barChart>
      <c:catAx>
        <c:axId val="211306172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s-HN"/>
          </a:p>
        </c:txPr>
        <c:crossAx val="2113058008"/>
        <c:crosses val="autoZero"/>
        <c:auto val="1"/>
        <c:lblAlgn val="ctr"/>
        <c:lblOffset val="100"/>
        <c:noMultiLvlLbl val="0"/>
      </c:catAx>
      <c:valAx>
        <c:axId val="2113058008"/>
        <c:scaling>
          <c:orientation val="minMax"/>
        </c:scaling>
        <c:delete val="0"/>
        <c:axPos val="l"/>
        <c:majorGridlines>
          <c:spPr>
            <a:ln w="9525" cap="flat" cmpd="sng" algn="ctr">
              <a:solidFill>
                <a:schemeClr val="tx1">
                  <a:lumMod val="15000"/>
                  <a:lumOff val="85000"/>
                </a:schemeClr>
              </a:solidFill>
              <a:round/>
            </a:ln>
            <a:effectLst/>
          </c:spPr>
        </c:majorGridlines>
        <c:numFmt formatCode="0.00"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s-HN"/>
          </a:p>
        </c:txPr>
        <c:crossAx val="2113061720"/>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s-HN"/>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s-HN"/>
    </a:p>
  </c:txPr>
  <c:externalData r:id="rId1">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0.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9.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0.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9.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0.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1.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2.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3.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4.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5.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6.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7.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8.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9.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31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0.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6.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7.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8.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9.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drawings/drawing1.xml><?xml version="1.0" encoding="utf-8"?>
<c:userShapes xmlns:c="http://schemas.openxmlformats.org/drawingml/2006/chart">
  <cdr:relSizeAnchor xmlns:cdr="http://schemas.openxmlformats.org/drawingml/2006/chartDrawing">
    <cdr:from>
      <cdr:x>0.56294</cdr:x>
      <cdr:y>0.08253</cdr:y>
    </cdr:from>
    <cdr:to>
      <cdr:x>0.68881</cdr:x>
      <cdr:y>0.35893</cdr:y>
    </cdr:to>
    <cdr:sp macro="" textlink="">
      <cdr:nvSpPr>
        <cdr:cNvPr id="2" name="CuadroTexto 1">
          <a:extLst xmlns:a="http://schemas.openxmlformats.org/drawingml/2006/main">
            <a:ext uri="{FF2B5EF4-FFF2-40B4-BE49-F238E27FC236}">
              <a16:creationId xmlns:a16="http://schemas.microsoft.com/office/drawing/2014/main" id="{38B203EB-DE54-D029-ABFD-8D931B139C2B}"/>
            </a:ext>
          </a:extLst>
        </cdr:cNvPr>
        <cdr:cNvSpPr txBox="1"/>
      </cdr:nvSpPr>
      <cdr:spPr>
        <a:xfrm xmlns:a="http://schemas.openxmlformats.org/drawingml/2006/main">
          <a:off x="4089400" y="273050"/>
          <a:ext cx="914400" cy="914400"/>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endParaRPr lang="es-ES_tradnl" sz="1100"/>
        </a:p>
      </cdr:txBody>
    </cdr:sp>
  </cdr:relSizeAnchor>
  <cdr:relSizeAnchor xmlns:cdr="http://schemas.openxmlformats.org/drawingml/2006/chartDrawing">
    <cdr:from>
      <cdr:x>0.35839</cdr:x>
      <cdr:y>0.02879</cdr:y>
    </cdr:from>
    <cdr:to>
      <cdr:x>0.68007</cdr:x>
      <cdr:y>0.14779</cdr:y>
    </cdr:to>
    <cdr:sp macro="" textlink="">
      <cdr:nvSpPr>
        <cdr:cNvPr id="3" name="CuadroTexto 2">
          <a:extLst xmlns:a="http://schemas.openxmlformats.org/drawingml/2006/main">
            <a:ext uri="{FF2B5EF4-FFF2-40B4-BE49-F238E27FC236}">
              <a16:creationId xmlns:a16="http://schemas.microsoft.com/office/drawing/2014/main" id="{723E66A6-9253-4472-A08B-888527239CD2}"/>
            </a:ext>
          </a:extLst>
        </cdr:cNvPr>
        <cdr:cNvSpPr txBox="1"/>
      </cdr:nvSpPr>
      <cdr:spPr>
        <a:xfrm xmlns:a="http://schemas.openxmlformats.org/drawingml/2006/main">
          <a:off x="2603500" y="95250"/>
          <a:ext cx="2336800" cy="393700"/>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pPr marL="0" marR="0" lvl="0" indent="0" algn="ctr" defTabSz="914400" rtl="0" eaLnBrk="1" fontAlgn="auto" latinLnBrk="0" hangingPunct="1">
            <a:lnSpc>
              <a:spcPct val="100000"/>
            </a:lnSpc>
            <a:spcBef>
              <a:spcPts val="0"/>
            </a:spcBef>
            <a:spcAft>
              <a:spcPts val="0"/>
            </a:spcAft>
            <a:buClrTx/>
            <a:buSzTx/>
            <a:buFontTx/>
            <a:buNone/>
            <a:tabLst/>
            <a:defRPr/>
          </a:pPr>
          <a:r>
            <a:rPr lang="es-EC" sz="1100" b="0" i="0" baseline="0" dirty="0">
              <a:solidFill>
                <a:srgbClr val="4E7565"/>
              </a:solidFill>
              <a:effectLst/>
            </a:rPr>
            <a:t>Share de Compra por cana </a:t>
          </a:r>
          <a:endParaRPr lang="es-HN" sz="1100" dirty="0">
            <a:solidFill>
              <a:srgbClr val="4E7565"/>
            </a:solidFill>
            <a:effectLst/>
          </a:endParaRPr>
        </a:p>
      </cdr:txBody>
    </cdr:sp>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70238" cy="4794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4143375" y="0"/>
            <a:ext cx="3170238" cy="479425"/>
          </a:xfrm>
          <a:prstGeom prst="rect">
            <a:avLst/>
          </a:prstGeom>
        </p:spPr>
        <p:txBody>
          <a:bodyPr vert="horz" lIns="91440" tIns="45720" rIns="91440" bIns="45720" rtlCol="0"/>
          <a:lstStyle>
            <a:lvl1pPr algn="r">
              <a:defRPr sz="1200"/>
            </a:lvl1pPr>
          </a:lstStyle>
          <a:p>
            <a:fld id="{B804E00F-059E-4143-964E-BF756A36CCDE}" type="datetimeFigureOut">
              <a:rPr lang="en-US" smtClean="0"/>
              <a:t>9/11/24</a:t>
            </a:fld>
            <a:endParaRPr lang="en-US"/>
          </a:p>
        </p:txBody>
      </p:sp>
      <p:sp>
        <p:nvSpPr>
          <p:cNvPr id="4" name="Slide Image Placeholder 3"/>
          <p:cNvSpPr>
            <a:spLocks noGrp="1" noRot="1" noChangeAspect="1"/>
          </p:cNvSpPr>
          <p:nvPr>
            <p:ph type="sldImg" idx="2"/>
          </p:nvPr>
        </p:nvSpPr>
        <p:spPr>
          <a:xfrm>
            <a:off x="457200" y="720725"/>
            <a:ext cx="6400800" cy="360045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731838" y="4560888"/>
            <a:ext cx="5851525" cy="4319587"/>
          </a:xfrm>
          <a:prstGeom prst="rect">
            <a:avLst/>
          </a:prstGeom>
        </p:spPr>
        <p:txBody>
          <a:bodyPr vert="horz" lIns="91440" tIns="45720" rIns="91440" bIns="45720" rtlCol="0"/>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en-US"/>
          </a:p>
        </p:txBody>
      </p:sp>
      <p:sp>
        <p:nvSpPr>
          <p:cNvPr id="6" name="Footer Placeholder 5"/>
          <p:cNvSpPr>
            <a:spLocks noGrp="1"/>
          </p:cNvSpPr>
          <p:nvPr>
            <p:ph type="ftr" sz="quarter" idx="4"/>
          </p:nvPr>
        </p:nvSpPr>
        <p:spPr>
          <a:xfrm>
            <a:off x="0" y="9120188"/>
            <a:ext cx="3170238" cy="479425"/>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4143375" y="9120188"/>
            <a:ext cx="3170238" cy="479425"/>
          </a:xfrm>
          <a:prstGeom prst="rect">
            <a:avLst/>
          </a:prstGeom>
        </p:spPr>
        <p:txBody>
          <a:bodyPr vert="horz" lIns="91440" tIns="45720" rIns="91440" bIns="45720" rtlCol="0" anchor="b"/>
          <a:lstStyle>
            <a:lvl1pPr algn="r">
              <a:defRPr sz="1200"/>
            </a:lvl1pPr>
          </a:lstStyle>
          <a:p>
            <a:fld id="{EE211CDF-F467-714B-ADCA-3B0A260CBEBA}" type="slidenum">
              <a:rPr lang="en-US" smtClean="0"/>
              <a:t>‹Nº›</a:t>
            </a:fld>
            <a:endParaRPr lang="en-US"/>
          </a:p>
        </p:txBody>
      </p:sp>
    </p:spTree>
    <p:extLst>
      <p:ext uri="{BB962C8B-B14F-4D97-AF65-F5344CB8AC3E}">
        <p14:creationId xmlns:p14="http://schemas.microsoft.com/office/powerpoint/2010/main" val="3503680988"/>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04.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4.xml"/></Relationships>
</file>

<file path=ppt/slideLayouts/_rels/slideLayout105.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4.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07.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4.xml"/></Relationships>
</file>

<file path=ppt/slideLayouts/_rels/slideLayout108.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4.xml"/></Relationships>
</file>

<file path=ppt/slideLayouts/_rels/slideLayout109.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4.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4.xml"/></Relationships>
</file>

<file path=ppt/slideLayouts/_rels/slideLayout111.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4.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4.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4.xml"/></Relationships>
</file>

<file path=ppt/slideLayouts/_rels/slideLayout115.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4.xml"/></Relationships>
</file>

<file path=ppt/slideLayouts/_rels/slideLayout116.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4.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0.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4.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2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2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2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25.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4.xml"/></Relationships>
</file>

<file path=ppt/slideLayouts/_rels/slideLayout12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2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2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2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4.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4.xml"/></Relationships>
</file>

<file path=ppt/slideLayouts/_rels/slideLayout13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3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3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35.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4.xml"/></Relationships>
</file>

<file path=ppt/slideLayouts/_rels/slideLayout1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44.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4.xml"/></Relationships>
</file>

<file path=ppt/slideLayouts/_rels/slideLayout145.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4.xml"/></Relationships>
</file>

<file path=ppt/slideLayouts/_rels/slideLayout1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4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4.xml"/></Relationships>
</file>

<file path=ppt/slideLayouts/_rels/slideLayout1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4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51.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4.xml"/></Relationships>
</file>

<file path=ppt/slideLayouts/_rels/slideLayout15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5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54.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4.xml"/></Relationships>
</file>

<file path=ppt/slideLayouts/_rels/slideLayout15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A00F3E78-2B98-7C49-B46E-A733CA30431D}"/>
              </a:ext>
            </a:extLst>
          </p:cNvPr>
          <p:cNvSpPr>
            <a:spLocks noGrp="1"/>
          </p:cNvSpPr>
          <p:nvPr>
            <p:ph type="pic" sz="quarter" idx="10"/>
          </p:nvPr>
        </p:nvSpPr>
        <p:spPr>
          <a:xfrm>
            <a:off x="0" y="0"/>
            <a:ext cx="12192000" cy="6858000"/>
          </a:xfrm>
          <a:solidFill>
            <a:schemeClr val="bg1">
              <a:lumMod val="95000"/>
            </a:schemeClr>
          </a:solidFill>
          <a:ln>
            <a:noFill/>
          </a:ln>
        </p:spPr>
        <p:txBody>
          <a:bodyPr anchor="ctr"/>
          <a:lstStyle>
            <a:lvl1pPr algn="ctr">
              <a:defRPr/>
            </a:lvl1pPr>
          </a:lstStyle>
          <a:p>
            <a:r>
              <a:rPr lang="es-ES"/>
              <a:t>Haga clic en el icono para agregar una imagen</a:t>
            </a:r>
            <a:endParaRPr lang="en-GB"/>
          </a:p>
        </p:txBody>
      </p:sp>
      <p:sp>
        <p:nvSpPr>
          <p:cNvPr id="9" name="Text Placeholder 27">
            <a:extLst>
              <a:ext uri="{FF2B5EF4-FFF2-40B4-BE49-F238E27FC236}">
                <a16:creationId xmlns:a16="http://schemas.microsoft.com/office/drawing/2014/main" id="{8A646979-CD1E-1D4C-85F5-624B90BE0303}"/>
              </a:ext>
            </a:extLst>
          </p:cNvPr>
          <p:cNvSpPr>
            <a:spLocks noGrp="1"/>
          </p:cNvSpPr>
          <p:nvPr>
            <p:ph type="body" sz="quarter" idx="23"/>
          </p:nvPr>
        </p:nvSpPr>
        <p:spPr>
          <a:xfrm>
            <a:off x="609600" y="2681575"/>
            <a:ext cx="4720182" cy="764359"/>
          </a:xfrm>
          <a:custGeom>
            <a:avLst/>
            <a:gdLst>
              <a:gd name="connsiteX0" fmla="*/ 1895453 w 5168519"/>
              <a:gd name="connsiteY0" fmla="*/ 363844 h 836961"/>
              <a:gd name="connsiteX1" fmla="*/ 1733628 w 5168519"/>
              <a:gd name="connsiteY1" fmla="*/ 531675 h 836961"/>
              <a:gd name="connsiteX2" fmla="*/ 1895453 w 5168519"/>
              <a:gd name="connsiteY2" fmla="*/ 700648 h 836961"/>
              <a:gd name="connsiteX3" fmla="*/ 2060515 w 5168519"/>
              <a:gd name="connsiteY3" fmla="*/ 531675 h 836961"/>
              <a:gd name="connsiteX4" fmla="*/ 2060568 w 5168519"/>
              <a:gd name="connsiteY4" fmla="*/ 525121 h 836961"/>
              <a:gd name="connsiteX5" fmla="*/ 1895453 w 5168519"/>
              <a:gd name="connsiteY5" fmla="*/ 363844 h 836961"/>
              <a:gd name="connsiteX6" fmla="*/ 3942071 w 5168519"/>
              <a:gd name="connsiteY6" fmla="*/ 362702 h 836961"/>
              <a:gd name="connsiteX7" fmla="*/ 3787480 w 5168519"/>
              <a:gd name="connsiteY7" fmla="*/ 532818 h 836961"/>
              <a:gd name="connsiteX8" fmla="*/ 3905939 w 5168519"/>
              <a:gd name="connsiteY8" fmla="*/ 698118 h 836961"/>
              <a:gd name="connsiteX9" fmla="*/ 3941976 w 5168519"/>
              <a:gd name="connsiteY9" fmla="*/ 701782 h 836961"/>
              <a:gd name="connsiteX10" fmla="*/ 3941881 w 5168519"/>
              <a:gd name="connsiteY10" fmla="*/ 701792 h 836961"/>
              <a:gd name="connsiteX11" fmla="*/ 3942071 w 5168519"/>
              <a:gd name="connsiteY11" fmla="*/ 701792 h 836961"/>
              <a:gd name="connsiteX12" fmla="*/ 3941976 w 5168519"/>
              <a:gd name="connsiteY12" fmla="*/ 701782 h 836961"/>
              <a:gd name="connsiteX13" fmla="*/ 3978022 w 5168519"/>
              <a:gd name="connsiteY13" fmla="*/ 698067 h 836961"/>
              <a:gd name="connsiteX14" fmla="*/ 4096662 w 5168519"/>
              <a:gd name="connsiteY14" fmla="*/ 532818 h 836961"/>
              <a:gd name="connsiteX15" fmla="*/ 3942071 w 5168519"/>
              <a:gd name="connsiteY15" fmla="*/ 362702 h 836961"/>
              <a:gd name="connsiteX16" fmla="*/ 2787112 w 5168519"/>
              <a:gd name="connsiteY16" fmla="*/ 357654 h 836961"/>
              <a:gd name="connsiteX17" fmla="*/ 2618623 w 5168519"/>
              <a:gd name="connsiteY17" fmla="*/ 531294 h 836961"/>
              <a:gd name="connsiteX18" fmla="*/ 2787112 w 5168519"/>
              <a:gd name="connsiteY18" fmla="*/ 706078 h 836961"/>
              <a:gd name="connsiteX19" fmla="*/ 2787112 w 5168519"/>
              <a:gd name="connsiteY19" fmla="*/ 706459 h 836961"/>
              <a:gd name="connsiteX20" fmla="*/ 2787112 w 5168519"/>
              <a:gd name="connsiteY20" fmla="*/ 357654 h 836961"/>
              <a:gd name="connsiteX21" fmla="*/ 1257575 w 5168519"/>
              <a:gd name="connsiteY21" fmla="*/ 353748 h 836961"/>
              <a:gd name="connsiteX22" fmla="*/ 1098319 w 5168519"/>
              <a:gd name="connsiteY22" fmla="*/ 465667 h 836961"/>
              <a:gd name="connsiteX23" fmla="*/ 1405217 w 5168519"/>
              <a:gd name="connsiteY23" fmla="*/ 465667 h 836961"/>
              <a:gd name="connsiteX24" fmla="*/ 1257575 w 5168519"/>
              <a:gd name="connsiteY24" fmla="*/ 353748 h 836961"/>
              <a:gd name="connsiteX25" fmla="*/ 2275077 w 5168519"/>
              <a:gd name="connsiteY25" fmla="*/ 242687 h 836961"/>
              <a:gd name="connsiteX26" fmla="*/ 2415770 w 5168519"/>
              <a:gd name="connsiteY26" fmla="*/ 242687 h 836961"/>
              <a:gd name="connsiteX27" fmla="*/ 2415770 w 5168519"/>
              <a:gd name="connsiteY27" fmla="*/ 819521 h 836961"/>
              <a:gd name="connsiteX28" fmla="*/ 2275077 w 5168519"/>
              <a:gd name="connsiteY28" fmla="*/ 819521 h 836961"/>
              <a:gd name="connsiteX29" fmla="*/ 4568241 w 5168519"/>
              <a:gd name="connsiteY29" fmla="*/ 234400 h 836961"/>
              <a:gd name="connsiteX30" fmla="*/ 4736730 w 5168519"/>
              <a:gd name="connsiteY30" fmla="*/ 341651 h 836961"/>
              <a:gd name="connsiteX31" fmla="*/ 4927113 w 5168519"/>
              <a:gd name="connsiteY31" fmla="*/ 236877 h 836961"/>
              <a:gd name="connsiteX32" fmla="*/ 5168519 w 5168519"/>
              <a:gd name="connsiteY32" fmla="*/ 509482 h 836961"/>
              <a:gd name="connsiteX33" fmla="*/ 5168519 w 5168519"/>
              <a:gd name="connsiteY33" fmla="*/ 819140 h 836961"/>
              <a:gd name="connsiteX34" fmla="*/ 5027826 w 5168519"/>
              <a:gd name="connsiteY34" fmla="*/ 819140 h 836961"/>
              <a:gd name="connsiteX35" fmla="*/ 5027826 w 5168519"/>
              <a:gd name="connsiteY35" fmla="*/ 509482 h 836961"/>
              <a:gd name="connsiteX36" fmla="*/ 4920450 w 5168519"/>
              <a:gd name="connsiteY36" fmla="*/ 369655 h 836961"/>
              <a:gd name="connsiteX37" fmla="*/ 4796701 w 5168519"/>
              <a:gd name="connsiteY37" fmla="*/ 511863 h 836961"/>
              <a:gd name="connsiteX38" fmla="*/ 4796701 w 5168519"/>
              <a:gd name="connsiteY38" fmla="*/ 819140 h 836961"/>
              <a:gd name="connsiteX39" fmla="*/ 4656008 w 5168519"/>
              <a:gd name="connsiteY39" fmla="*/ 819140 h 836961"/>
              <a:gd name="connsiteX40" fmla="*/ 4656008 w 5168519"/>
              <a:gd name="connsiteY40" fmla="*/ 511863 h 836961"/>
              <a:gd name="connsiteX41" fmla="*/ 4539493 w 5168519"/>
              <a:gd name="connsiteY41" fmla="*/ 367369 h 836961"/>
              <a:gd name="connsiteX42" fmla="*/ 4418314 w 5168519"/>
              <a:gd name="connsiteY42" fmla="*/ 511863 h 836961"/>
              <a:gd name="connsiteX43" fmla="*/ 4418314 w 5168519"/>
              <a:gd name="connsiteY43" fmla="*/ 819140 h 836961"/>
              <a:gd name="connsiteX44" fmla="*/ 4277526 w 5168519"/>
              <a:gd name="connsiteY44" fmla="*/ 819140 h 836961"/>
              <a:gd name="connsiteX45" fmla="*/ 4277526 w 5168519"/>
              <a:gd name="connsiteY45" fmla="*/ 243734 h 836961"/>
              <a:gd name="connsiteX46" fmla="*/ 4407939 w 5168519"/>
              <a:gd name="connsiteY46" fmla="*/ 243734 h 836961"/>
              <a:gd name="connsiteX47" fmla="*/ 4418314 w 5168519"/>
              <a:gd name="connsiteY47" fmla="*/ 313648 h 836961"/>
              <a:gd name="connsiteX48" fmla="*/ 4568241 w 5168519"/>
              <a:gd name="connsiteY48" fmla="*/ 234400 h 836961"/>
              <a:gd name="connsiteX49" fmla="*/ 290715 w 5168519"/>
              <a:gd name="connsiteY49" fmla="*/ 234400 h 836961"/>
              <a:gd name="connsiteX50" fmla="*/ 459204 w 5168519"/>
              <a:gd name="connsiteY50" fmla="*/ 341651 h 836961"/>
              <a:gd name="connsiteX51" fmla="*/ 649587 w 5168519"/>
              <a:gd name="connsiteY51" fmla="*/ 236877 h 836961"/>
              <a:gd name="connsiteX52" fmla="*/ 890707 w 5168519"/>
              <a:gd name="connsiteY52" fmla="*/ 509482 h 836961"/>
              <a:gd name="connsiteX53" fmla="*/ 890707 w 5168519"/>
              <a:gd name="connsiteY53" fmla="*/ 819140 h 836961"/>
              <a:gd name="connsiteX54" fmla="*/ 750300 w 5168519"/>
              <a:gd name="connsiteY54" fmla="*/ 819140 h 836961"/>
              <a:gd name="connsiteX55" fmla="*/ 750300 w 5168519"/>
              <a:gd name="connsiteY55" fmla="*/ 509482 h 836961"/>
              <a:gd name="connsiteX56" fmla="*/ 642924 w 5168519"/>
              <a:gd name="connsiteY56" fmla="*/ 369655 h 836961"/>
              <a:gd name="connsiteX57" fmla="*/ 519175 w 5168519"/>
              <a:gd name="connsiteY57" fmla="*/ 511863 h 836961"/>
              <a:gd name="connsiteX58" fmla="*/ 519175 w 5168519"/>
              <a:gd name="connsiteY58" fmla="*/ 819140 h 836961"/>
              <a:gd name="connsiteX59" fmla="*/ 378482 w 5168519"/>
              <a:gd name="connsiteY59" fmla="*/ 819140 h 836961"/>
              <a:gd name="connsiteX60" fmla="*/ 378482 w 5168519"/>
              <a:gd name="connsiteY60" fmla="*/ 511863 h 836961"/>
              <a:gd name="connsiteX61" fmla="*/ 261967 w 5168519"/>
              <a:gd name="connsiteY61" fmla="*/ 367369 h 836961"/>
              <a:gd name="connsiteX62" fmla="*/ 140788 w 5168519"/>
              <a:gd name="connsiteY62" fmla="*/ 511863 h 836961"/>
              <a:gd name="connsiteX63" fmla="*/ 140788 w 5168519"/>
              <a:gd name="connsiteY63" fmla="*/ 819140 h 836961"/>
              <a:gd name="connsiteX64" fmla="*/ 0 w 5168519"/>
              <a:gd name="connsiteY64" fmla="*/ 819140 h 836961"/>
              <a:gd name="connsiteX65" fmla="*/ 0 w 5168519"/>
              <a:gd name="connsiteY65" fmla="*/ 243830 h 836961"/>
              <a:gd name="connsiteX66" fmla="*/ 130412 w 5168519"/>
              <a:gd name="connsiteY66" fmla="*/ 243830 h 836961"/>
              <a:gd name="connsiteX67" fmla="*/ 140788 w 5168519"/>
              <a:gd name="connsiteY67" fmla="*/ 313648 h 836961"/>
              <a:gd name="connsiteX68" fmla="*/ 290715 w 5168519"/>
              <a:gd name="connsiteY68" fmla="*/ 234400 h 836961"/>
              <a:gd name="connsiteX69" fmla="*/ 3940929 w 5168519"/>
              <a:gd name="connsiteY69" fmla="*/ 233352 h 836961"/>
              <a:gd name="connsiteX70" fmla="*/ 4238307 w 5168519"/>
              <a:gd name="connsiteY70" fmla="*/ 532818 h 836961"/>
              <a:gd name="connsiteX71" fmla="*/ 3941786 w 5168519"/>
              <a:gd name="connsiteY71" fmla="*/ 832284 h 836961"/>
              <a:gd name="connsiteX72" fmla="*/ 3646692 w 5168519"/>
              <a:gd name="connsiteY72" fmla="*/ 532818 h 836961"/>
              <a:gd name="connsiteX73" fmla="*/ 3940929 w 5168519"/>
              <a:gd name="connsiteY73" fmla="*/ 233352 h 836961"/>
              <a:gd name="connsiteX74" fmla="*/ 2774737 w 5168519"/>
              <a:gd name="connsiteY74" fmla="*/ 230590 h 836961"/>
              <a:gd name="connsiteX75" fmla="*/ 2955601 w 5168519"/>
              <a:gd name="connsiteY75" fmla="*/ 323840 h 836961"/>
              <a:gd name="connsiteX76" fmla="*/ 2960456 w 5168519"/>
              <a:gd name="connsiteY76" fmla="*/ 244973 h 836961"/>
              <a:gd name="connsiteX77" fmla="*/ 3095152 w 5168519"/>
              <a:gd name="connsiteY77" fmla="*/ 244973 h 836961"/>
              <a:gd name="connsiteX78" fmla="*/ 3095152 w 5168519"/>
              <a:gd name="connsiteY78" fmla="*/ 819521 h 836961"/>
              <a:gd name="connsiteX79" fmla="*/ 2962455 w 5168519"/>
              <a:gd name="connsiteY79" fmla="*/ 819521 h 836961"/>
              <a:gd name="connsiteX80" fmla="*/ 2955601 w 5168519"/>
              <a:gd name="connsiteY80" fmla="*/ 735606 h 836961"/>
              <a:gd name="connsiteX81" fmla="*/ 2770930 w 5168519"/>
              <a:gd name="connsiteY81" fmla="*/ 836952 h 836961"/>
              <a:gd name="connsiteX82" fmla="*/ 2477930 w 5168519"/>
              <a:gd name="connsiteY82" fmla="*/ 531675 h 836961"/>
              <a:gd name="connsiteX83" fmla="*/ 2774737 w 5168519"/>
              <a:gd name="connsiteY83" fmla="*/ 230590 h 836961"/>
              <a:gd name="connsiteX84" fmla="*/ 3437461 w 5168519"/>
              <a:gd name="connsiteY84" fmla="*/ 228685 h 836961"/>
              <a:gd name="connsiteX85" fmla="*/ 3642885 w 5168519"/>
              <a:gd name="connsiteY85" fmla="*/ 313743 h 836961"/>
              <a:gd name="connsiteX86" fmla="*/ 3553976 w 5168519"/>
              <a:gd name="connsiteY86" fmla="*/ 408136 h 836961"/>
              <a:gd name="connsiteX87" fmla="*/ 3439746 w 5168519"/>
              <a:gd name="connsiteY87" fmla="*/ 362702 h 836961"/>
              <a:gd name="connsiteX88" fmla="*/ 3275921 w 5168519"/>
              <a:gd name="connsiteY88" fmla="*/ 532818 h 836961"/>
              <a:gd name="connsiteX89" fmla="*/ 3437747 w 5168519"/>
              <a:gd name="connsiteY89" fmla="*/ 700649 h 836961"/>
              <a:gd name="connsiteX90" fmla="*/ 3561782 w 5168519"/>
              <a:gd name="connsiteY90" fmla="*/ 652833 h 836961"/>
              <a:gd name="connsiteX91" fmla="*/ 3656402 w 5168519"/>
              <a:gd name="connsiteY91" fmla="*/ 746083 h 836961"/>
              <a:gd name="connsiteX92" fmla="*/ 3437461 w 5168519"/>
              <a:gd name="connsiteY92" fmla="*/ 836952 h 836961"/>
              <a:gd name="connsiteX93" fmla="*/ 3135228 w 5168519"/>
              <a:gd name="connsiteY93" fmla="*/ 532818 h 836961"/>
              <a:gd name="connsiteX94" fmla="*/ 3437461 w 5168519"/>
              <a:gd name="connsiteY94" fmla="*/ 228685 h 836961"/>
              <a:gd name="connsiteX95" fmla="*/ 1252910 w 5168519"/>
              <a:gd name="connsiteY95" fmla="*/ 227542 h 836961"/>
              <a:gd name="connsiteX96" fmla="*/ 1540198 w 5168519"/>
              <a:gd name="connsiteY96" fmla="*/ 582920 h 836961"/>
              <a:gd name="connsiteX97" fmla="*/ 1096415 w 5168519"/>
              <a:gd name="connsiteY97" fmla="*/ 582920 h 836961"/>
              <a:gd name="connsiteX98" fmla="*/ 1266047 w 5168519"/>
              <a:gd name="connsiteY98" fmla="*/ 705316 h 836961"/>
              <a:gd name="connsiteX99" fmla="*/ 1418353 w 5168519"/>
              <a:gd name="connsiteY99" fmla="*/ 651690 h 836961"/>
              <a:gd name="connsiteX100" fmla="*/ 1507928 w 5168519"/>
              <a:gd name="connsiteY100" fmla="*/ 741416 h 836961"/>
              <a:gd name="connsiteX101" fmla="*/ 1263286 w 5168519"/>
              <a:gd name="connsiteY101" fmla="*/ 834666 h 836961"/>
              <a:gd name="connsiteX102" fmla="*/ 950582 w 5168519"/>
              <a:gd name="connsiteY102" fmla="*/ 528151 h 836961"/>
              <a:gd name="connsiteX103" fmla="*/ 1252910 w 5168519"/>
              <a:gd name="connsiteY103" fmla="*/ 227542 h 836961"/>
              <a:gd name="connsiteX104" fmla="*/ 2069749 w 5168519"/>
              <a:gd name="connsiteY104" fmla="*/ 4942 h 836961"/>
              <a:gd name="connsiteX105" fmla="*/ 2210728 w 5168519"/>
              <a:gd name="connsiteY105" fmla="*/ 4942 h 836961"/>
              <a:gd name="connsiteX106" fmla="*/ 2210728 w 5168519"/>
              <a:gd name="connsiteY106" fmla="*/ 819520 h 836961"/>
              <a:gd name="connsiteX107" fmla="*/ 2079268 w 5168519"/>
              <a:gd name="connsiteY107" fmla="*/ 819520 h 836961"/>
              <a:gd name="connsiteX108" fmla="*/ 2069749 w 5168519"/>
              <a:gd name="connsiteY108" fmla="*/ 740272 h 836961"/>
              <a:gd name="connsiteX109" fmla="*/ 1886315 w 5168519"/>
              <a:gd name="connsiteY109" fmla="*/ 832284 h 836961"/>
              <a:gd name="connsiteX110" fmla="*/ 1593220 w 5168519"/>
              <a:gd name="connsiteY110" fmla="*/ 531675 h 836961"/>
              <a:gd name="connsiteX111" fmla="*/ 1882793 w 5168519"/>
              <a:gd name="connsiteY111" fmla="*/ 230970 h 836961"/>
              <a:gd name="connsiteX112" fmla="*/ 2069749 w 5168519"/>
              <a:gd name="connsiteY112" fmla="*/ 323077 h 836961"/>
              <a:gd name="connsiteX113" fmla="*/ 2345423 w 5168519"/>
              <a:gd name="connsiteY113" fmla="*/ 1 h 836961"/>
              <a:gd name="connsiteX114" fmla="*/ 2428525 w 5168519"/>
              <a:gd name="connsiteY114" fmla="*/ 83047 h 836961"/>
              <a:gd name="connsiteX115" fmla="*/ 2262321 w 5168519"/>
              <a:gd name="connsiteY115" fmla="*/ 83047 h 836961"/>
              <a:gd name="connsiteX116" fmla="*/ 2345423 w 5168519"/>
              <a:gd name="connsiteY116" fmla="*/ 1 h 8369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Lst>
            <a:rect l="l" t="t" r="r" b="b"/>
            <a:pathLst>
              <a:path w="5168519" h="836961">
                <a:moveTo>
                  <a:pt x="1895453" y="363844"/>
                </a:moveTo>
                <a:cubicBezTo>
                  <a:pt x="1805116" y="363844"/>
                  <a:pt x="1733628" y="427947"/>
                  <a:pt x="1733628" y="531675"/>
                </a:cubicBezTo>
                <a:cubicBezTo>
                  <a:pt x="1733628" y="631877"/>
                  <a:pt x="1805497" y="700648"/>
                  <a:pt x="1895453" y="700648"/>
                </a:cubicBezTo>
                <a:cubicBezTo>
                  <a:pt x="1984362" y="700648"/>
                  <a:pt x="2060515" y="635402"/>
                  <a:pt x="2060515" y="531675"/>
                </a:cubicBezTo>
                <a:cubicBezTo>
                  <a:pt x="2060576" y="529491"/>
                  <a:pt x="2060594" y="527306"/>
                  <a:pt x="2060568" y="525121"/>
                </a:cubicBezTo>
                <a:cubicBezTo>
                  <a:pt x="2059481" y="434963"/>
                  <a:pt x="1985556" y="362756"/>
                  <a:pt x="1895453" y="363844"/>
                </a:cubicBezTo>
                <a:close/>
                <a:moveTo>
                  <a:pt x="3942071" y="362702"/>
                </a:moveTo>
                <a:cubicBezTo>
                  <a:pt x="3840502" y="362702"/>
                  <a:pt x="3787480" y="445378"/>
                  <a:pt x="3787480" y="532818"/>
                </a:cubicBezTo>
                <a:cubicBezTo>
                  <a:pt x="3787480" y="609328"/>
                  <a:pt x="3827201" y="681316"/>
                  <a:pt x="3905939" y="698118"/>
                </a:cubicBezTo>
                <a:lnTo>
                  <a:pt x="3941976" y="701782"/>
                </a:lnTo>
                <a:lnTo>
                  <a:pt x="3941881" y="701792"/>
                </a:lnTo>
                <a:lnTo>
                  <a:pt x="3942071" y="701792"/>
                </a:lnTo>
                <a:lnTo>
                  <a:pt x="3941976" y="701782"/>
                </a:lnTo>
                <a:lnTo>
                  <a:pt x="3978022" y="698067"/>
                </a:lnTo>
                <a:cubicBezTo>
                  <a:pt x="4056797" y="681045"/>
                  <a:pt x="4096662" y="608244"/>
                  <a:pt x="4096662" y="532818"/>
                </a:cubicBezTo>
                <a:cubicBezTo>
                  <a:pt x="4096662" y="446617"/>
                  <a:pt x="4036692" y="362702"/>
                  <a:pt x="3942071" y="362702"/>
                </a:cubicBezTo>
                <a:close/>
                <a:moveTo>
                  <a:pt x="2787112" y="357654"/>
                </a:moveTo>
                <a:cubicBezTo>
                  <a:pt x="2693634" y="357654"/>
                  <a:pt x="2618623" y="421757"/>
                  <a:pt x="2618623" y="531294"/>
                </a:cubicBezTo>
                <a:cubicBezTo>
                  <a:pt x="2618623" y="640832"/>
                  <a:pt x="2693634" y="706078"/>
                  <a:pt x="2787112" y="706078"/>
                </a:cubicBezTo>
                <a:lnTo>
                  <a:pt x="2787112" y="706459"/>
                </a:lnTo>
                <a:cubicBezTo>
                  <a:pt x="3008623" y="706459"/>
                  <a:pt x="3008623" y="358035"/>
                  <a:pt x="2787112" y="357654"/>
                </a:cubicBezTo>
                <a:close/>
                <a:moveTo>
                  <a:pt x="1257575" y="353748"/>
                </a:moveTo>
                <a:cubicBezTo>
                  <a:pt x="1181421" y="353748"/>
                  <a:pt x="1119071" y="391086"/>
                  <a:pt x="1098319" y="465667"/>
                </a:cubicBezTo>
                <a:lnTo>
                  <a:pt x="1405217" y="465667"/>
                </a:lnTo>
                <a:cubicBezTo>
                  <a:pt x="1395983" y="391086"/>
                  <a:pt x="1338297" y="353748"/>
                  <a:pt x="1257575" y="353748"/>
                </a:cubicBezTo>
                <a:close/>
                <a:moveTo>
                  <a:pt x="2275077" y="242687"/>
                </a:moveTo>
                <a:lnTo>
                  <a:pt x="2415770" y="242687"/>
                </a:lnTo>
                <a:lnTo>
                  <a:pt x="2415770" y="819521"/>
                </a:lnTo>
                <a:lnTo>
                  <a:pt x="2275077" y="819521"/>
                </a:lnTo>
                <a:close/>
                <a:moveTo>
                  <a:pt x="4568241" y="234400"/>
                </a:moveTo>
                <a:cubicBezTo>
                  <a:pt x="4636398" y="234400"/>
                  <a:pt x="4704460" y="262403"/>
                  <a:pt x="4736730" y="341651"/>
                </a:cubicBezTo>
                <a:cubicBezTo>
                  <a:pt x="4787562" y="260117"/>
                  <a:pt x="4853340" y="236877"/>
                  <a:pt x="4927113" y="236877"/>
                </a:cubicBezTo>
                <a:cubicBezTo>
                  <a:pt x="5088653" y="236877"/>
                  <a:pt x="5168233" y="337079"/>
                  <a:pt x="5168519" y="509482"/>
                </a:cubicBezTo>
                <a:lnTo>
                  <a:pt x="5168519" y="819140"/>
                </a:lnTo>
                <a:lnTo>
                  <a:pt x="5027826" y="819140"/>
                </a:lnTo>
                <a:lnTo>
                  <a:pt x="5027826" y="509482"/>
                </a:lnTo>
                <a:cubicBezTo>
                  <a:pt x="5027826" y="433758"/>
                  <a:pt x="4996603" y="369655"/>
                  <a:pt x="4920450" y="369655"/>
                </a:cubicBezTo>
                <a:cubicBezTo>
                  <a:pt x="4844296" y="369655"/>
                  <a:pt x="4796701" y="435663"/>
                  <a:pt x="4796701" y="511863"/>
                </a:cubicBezTo>
                <a:lnTo>
                  <a:pt x="4796701" y="819140"/>
                </a:lnTo>
                <a:lnTo>
                  <a:pt x="4656008" y="819140"/>
                </a:lnTo>
                <a:lnTo>
                  <a:pt x="4656008" y="511863"/>
                </a:lnTo>
                <a:cubicBezTo>
                  <a:pt x="4656008" y="436140"/>
                  <a:pt x="4615647" y="367369"/>
                  <a:pt x="4539493" y="367369"/>
                </a:cubicBezTo>
                <a:cubicBezTo>
                  <a:pt x="4463340" y="367369"/>
                  <a:pt x="4418314" y="435663"/>
                  <a:pt x="4418314" y="511863"/>
                </a:cubicBezTo>
                <a:lnTo>
                  <a:pt x="4418314" y="819140"/>
                </a:lnTo>
                <a:lnTo>
                  <a:pt x="4277526" y="819140"/>
                </a:lnTo>
                <a:lnTo>
                  <a:pt x="4277526" y="243734"/>
                </a:lnTo>
                <a:lnTo>
                  <a:pt x="4407939" y="243734"/>
                </a:lnTo>
                <a:lnTo>
                  <a:pt x="4418314" y="313648"/>
                </a:lnTo>
                <a:cubicBezTo>
                  <a:pt x="4448300" y="255355"/>
                  <a:pt x="4514077" y="234400"/>
                  <a:pt x="4568241" y="234400"/>
                </a:cubicBezTo>
                <a:close/>
                <a:moveTo>
                  <a:pt x="290715" y="234400"/>
                </a:moveTo>
                <a:cubicBezTo>
                  <a:pt x="358872" y="234400"/>
                  <a:pt x="426934" y="262403"/>
                  <a:pt x="459204" y="341651"/>
                </a:cubicBezTo>
                <a:cubicBezTo>
                  <a:pt x="510036" y="260117"/>
                  <a:pt x="575718" y="236877"/>
                  <a:pt x="649587" y="236877"/>
                </a:cubicBezTo>
                <a:cubicBezTo>
                  <a:pt x="811127" y="236877"/>
                  <a:pt x="890707" y="337079"/>
                  <a:pt x="890707" y="509482"/>
                </a:cubicBezTo>
                <a:lnTo>
                  <a:pt x="890707" y="819140"/>
                </a:lnTo>
                <a:lnTo>
                  <a:pt x="750300" y="819140"/>
                </a:lnTo>
                <a:lnTo>
                  <a:pt x="750300" y="509482"/>
                </a:lnTo>
                <a:cubicBezTo>
                  <a:pt x="750300" y="433758"/>
                  <a:pt x="719077" y="369655"/>
                  <a:pt x="642924" y="369655"/>
                </a:cubicBezTo>
                <a:cubicBezTo>
                  <a:pt x="566770" y="369655"/>
                  <a:pt x="519175" y="435663"/>
                  <a:pt x="519175" y="511863"/>
                </a:cubicBezTo>
                <a:lnTo>
                  <a:pt x="519175" y="819140"/>
                </a:lnTo>
                <a:lnTo>
                  <a:pt x="378482" y="819140"/>
                </a:lnTo>
                <a:lnTo>
                  <a:pt x="378482" y="511863"/>
                </a:lnTo>
                <a:cubicBezTo>
                  <a:pt x="378482" y="436140"/>
                  <a:pt x="338120" y="367369"/>
                  <a:pt x="261967" y="367369"/>
                </a:cubicBezTo>
                <a:cubicBezTo>
                  <a:pt x="185814" y="367369"/>
                  <a:pt x="140788" y="435663"/>
                  <a:pt x="140788" y="511863"/>
                </a:cubicBezTo>
                <a:lnTo>
                  <a:pt x="140788" y="819140"/>
                </a:lnTo>
                <a:lnTo>
                  <a:pt x="0" y="819140"/>
                </a:lnTo>
                <a:lnTo>
                  <a:pt x="0" y="243830"/>
                </a:lnTo>
                <a:lnTo>
                  <a:pt x="130412" y="243830"/>
                </a:lnTo>
                <a:lnTo>
                  <a:pt x="140788" y="313648"/>
                </a:lnTo>
                <a:cubicBezTo>
                  <a:pt x="170774" y="255355"/>
                  <a:pt x="236551" y="234400"/>
                  <a:pt x="290715" y="234400"/>
                </a:cubicBezTo>
                <a:close/>
                <a:moveTo>
                  <a:pt x="3940929" y="233352"/>
                </a:moveTo>
                <a:cubicBezTo>
                  <a:pt x="4121793" y="233352"/>
                  <a:pt x="4238307" y="367369"/>
                  <a:pt x="4238307" y="532818"/>
                </a:cubicBezTo>
                <a:cubicBezTo>
                  <a:pt x="4238307" y="698267"/>
                  <a:pt x="4126077" y="832284"/>
                  <a:pt x="3941786" y="832284"/>
                </a:cubicBezTo>
                <a:cubicBezTo>
                  <a:pt x="3757495" y="832284"/>
                  <a:pt x="3646692" y="697124"/>
                  <a:pt x="3646692" y="532818"/>
                </a:cubicBezTo>
                <a:cubicBezTo>
                  <a:pt x="3646692" y="368512"/>
                  <a:pt x="3760065" y="233352"/>
                  <a:pt x="3940929" y="233352"/>
                </a:cubicBezTo>
                <a:close/>
                <a:moveTo>
                  <a:pt x="2774737" y="230590"/>
                </a:moveTo>
                <a:cubicBezTo>
                  <a:pt x="2850890" y="230590"/>
                  <a:pt x="2923236" y="266690"/>
                  <a:pt x="2955601" y="323840"/>
                </a:cubicBezTo>
                <a:lnTo>
                  <a:pt x="2960456" y="244973"/>
                </a:lnTo>
                <a:lnTo>
                  <a:pt x="3095152" y="244973"/>
                </a:lnTo>
                <a:lnTo>
                  <a:pt x="3095152" y="819521"/>
                </a:lnTo>
                <a:lnTo>
                  <a:pt x="2962455" y="819521"/>
                </a:lnTo>
                <a:lnTo>
                  <a:pt x="2955601" y="735606"/>
                </a:lnTo>
                <a:cubicBezTo>
                  <a:pt x="2923236" y="803233"/>
                  <a:pt x="2834422" y="835809"/>
                  <a:pt x="2770930" y="836952"/>
                </a:cubicBezTo>
                <a:cubicBezTo>
                  <a:pt x="2602441" y="838095"/>
                  <a:pt x="2477930" y="733224"/>
                  <a:pt x="2477930" y="531675"/>
                </a:cubicBezTo>
                <a:cubicBezTo>
                  <a:pt x="2477930" y="333365"/>
                  <a:pt x="2608247" y="229828"/>
                  <a:pt x="2774737" y="230590"/>
                </a:cubicBezTo>
                <a:close/>
                <a:moveTo>
                  <a:pt x="3437461" y="228685"/>
                </a:moveTo>
                <a:cubicBezTo>
                  <a:pt x="3518184" y="228685"/>
                  <a:pt x="3580534" y="252021"/>
                  <a:pt x="3642885" y="313743"/>
                </a:cubicBezTo>
                <a:lnTo>
                  <a:pt x="3553976" y="408136"/>
                </a:lnTo>
                <a:cubicBezTo>
                  <a:pt x="3522801" y="379414"/>
                  <a:pt x="3482119" y="363233"/>
                  <a:pt x="3439746" y="362702"/>
                </a:cubicBezTo>
                <a:cubicBezTo>
                  <a:pt x="3345126" y="362702"/>
                  <a:pt x="3275921" y="432615"/>
                  <a:pt x="3275921" y="532818"/>
                </a:cubicBezTo>
                <a:cubicBezTo>
                  <a:pt x="3275921" y="642356"/>
                  <a:pt x="3350075" y="700649"/>
                  <a:pt x="3437747" y="700649"/>
                </a:cubicBezTo>
                <a:cubicBezTo>
                  <a:pt x="3483860" y="702191"/>
                  <a:pt x="3528623" y="684935"/>
                  <a:pt x="3561782" y="652833"/>
                </a:cubicBezTo>
                <a:lnTo>
                  <a:pt x="3656402" y="746083"/>
                </a:lnTo>
                <a:cubicBezTo>
                  <a:pt x="3590910" y="811329"/>
                  <a:pt x="3521706" y="836952"/>
                  <a:pt x="3437461" y="836952"/>
                </a:cubicBezTo>
                <a:cubicBezTo>
                  <a:pt x="3272494" y="836952"/>
                  <a:pt x="3135228" y="736748"/>
                  <a:pt x="3135228" y="532818"/>
                </a:cubicBezTo>
                <a:cubicBezTo>
                  <a:pt x="3135228" y="328888"/>
                  <a:pt x="3272494" y="228685"/>
                  <a:pt x="3437461" y="228685"/>
                </a:cubicBezTo>
                <a:close/>
                <a:moveTo>
                  <a:pt x="1252910" y="227542"/>
                </a:moveTo>
                <a:cubicBezTo>
                  <a:pt x="1443293" y="227542"/>
                  <a:pt x="1562188" y="346414"/>
                  <a:pt x="1540198" y="582920"/>
                </a:cubicBezTo>
                <a:lnTo>
                  <a:pt x="1096415" y="582920"/>
                </a:lnTo>
                <a:cubicBezTo>
                  <a:pt x="1105649" y="653976"/>
                  <a:pt x="1166762" y="705316"/>
                  <a:pt x="1266047" y="705316"/>
                </a:cubicBezTo>
                <a:cubicBezTo>
                  <a:pt x="1318021" y="705316"/>
                  <a:pt x="1386083" y="685504"/>
                  <a:pt x="1418353" y="651690"/>
                </a:cubicBezTo>
                <a:lnTo>
                  <a:pt x="1507928" y="741416"/>
                </a:lnTo>
                <a:cubicBezTo>
                  <a:pt x="1447958" y="804376"/>
                  <a:pt x="1349815" y="834666"/>
                  <a:pt x="1263286" y="834666"/>
                </a:cubicBezTo>
                <a:cubicBezTo>
                  <a:pt x="1067192" y="834666"/>
                  <a:pt x="950582" y="712269"/>
                  <a:pt x="950582" y="528151"/>
                </a:cubicBezTo>
                <a:cubicBezTo>
                  <a:pt x="950582" y="353367"/>
                  <a:pt x="1068334" y="227542"/>
                  <a:pt x="1252910" y="227542"/>
                </a:cubicBezTo>
                <a:close/>
                <a:moveTo>
                  <a:pt x="2069749" y="4942"/>
                </a:moveTo>
                <a:lnTo>
                  <a:pt x="2210728" y="4942"/>
                </a:lnTo>
                <a:lnTo>
                  <a:pt x="2210728" y="819520"/>
                </a:lnTo>
                <a:lnTo>
                  <a:pt x="2079268" y="819520"/>
                </a:lnTo>
                <a:lnTo>
                  <a:pt x="2069749" y="740272"/>
                </a:lnTo>
                <a:cubicBezTo>
                  <a:pt x="2025866" y="809043"/>
                  <a:pt x="1955519" y="832284"/>
                  <a:pt x="1886315" y="832284"/>
                </a:cubicBezTo>
                <a:cubicBezTo>
                  <a:pt x="1718968" y="832284"/>
                  <a:pt x="1593220" y="720460"/>
                  <a:pt x="1593220" y="531675"/>
                </a:cubicBezTo>
                <a:cubicBezTo>
                  <a:pt x="1593220" y="333555"/>
                  <a:pt x="1716683" y="230970"/>
                  <a:pt x="1882793" y="230970"/>
                </a:cubicBezTo>
                <a:cubicBezTo>
                  <a:pt x="1942763" y="230970"/>
                  <a:pt x="2036241" y="263641"/>
                  <a:pt x="2069749" y="323077"/>
                </a:cubicBezTo>
                <a:close/>
                <a:moveTo>
                  <a:pt x="2345423" y="1"/>
                </a:moveTo>
                <a:cubicBezTo>
                  <a:pt x="2386974" y="13"/>
                  <a:pt x="2428525" y="27707"/>
                  <a:pt x="2428525" y="83047"/>
                </a:cubicBezTo>
                <a:cubicBezTo>
                  <a:pt x="2428525" y="193728"/>
                  <a:pt x="2262321" y="193728"/>
                  <a:pt x="2262321" y="83047"/>
                </a:cubicBezTo>
                <a:cubicBezTo>
                  <a:pt x="2262321" y="27659"/>
                  <a:pt x="2303872" y="-11"/>
                  <a:pt x="2345423" y="1"/>
                </a:cubicBezTo>
                <a:close/>
              </a:path>
            </a:pathLst>
          </a:custGeom>
          <a:solidFill>
            <a:schemeClr val="bg2"/>
          </a:solidFill>
        </p:spPr>
        <p:txBody>
          <a:bodyPr wrap="square" anchor="ctr">
            <a:noAutofit/>
          </a:bodyPr>
          <a:lstStyle>
            <a:lvl1pPr algn="ctr">
              <a:defRPr sz="100">
                <a:noFill/>
              </a:defRPr>
            </a:lvl1pPr>
          </a:lstStyle>
          <a:p>
            <a:pPr lvl="0"/>
            <a:r>
              <a:rPr lang="es-ES"/>
              <a:t>Haga clic para modificar los estilos de texto del patrón</a:t>
            </a:r>
          </a:p>
        </p:txBody>
      </p:sp>
      <p:sp>
        <p:nvSpPr>
          <p:cNvPr id="11" name="Text Placeholder 10">
            <a:extLst>
              <a:ext uri="{FF2B5EF4-FFF2-40B4-BE49-F238E27FC236}">
                <a16:creationId xmlns:a16="http://schemas.microsoft.com/office/drawing/2014/main" id="{E2D879A0-3568-0846-86A6-1F737391F521}"/>
              </a:ext>
            </a:extLst>
          </p:cNvPr>
          <p:cNvSpPr>
            <a:spLocks noGrp="1"/>
          </p:cNvSpPr>
          <p:nvPr>
            <p:ph type="body" sz="quarter" idx="24" hasCustomPrompt="1"/>
          </p:nvPr>
        </p:nvSpPr>
        <p:spPr>
          <a:xfrm>
            <a:off x="609600" y="3548063"/>
            <a:ext cx="5486400" cy="981075"/>
          </a:xfrm>
        </p:spPr>
        <p:txBody>
          <a:bodyPr lIns="0" rIns="0"/>
          <a:lstStyle>
            <a:lvl1pPr>
              <a:lnSpc>
                <a:spcPct val="90000"/>
              </a:lnSpc>
              <a:spcAft>
                <a:spcPts val="0"/>
              </a:spcAft>
              <a:defRPr sz="2400" b="1">
                <a:solidFill>
                  <a:schemeClr val="bg1"/>
                </a:solidFill>
              </a:defRPr>
            </a:lvl1pPr>
            <a:lvl2pPr>
              <a:lnSpc>
                <a:spcPct val="100000"/>
              </a:lnSpc>
              <a:spcAft>
                <a:spcPts val="0"/>
              </a:spcAft>
              <a:defRPr sz="1400" b="0">
                <a:solidFill>
                  <a:schemeClr val="bg1"/>
                </a:solidFill>
              </a:defRPr>
            </a:lvl2pPr>
            <a:lvl3pPr marL="7938" indent="0">
              <a:buNone/>
              <a:defRPr/>
            </a:lvl3pPr>
          </a:lstStyle>
          <a:p>
            <a:pPr lvl="0"/>
            <a:r>
              <a:rPr lang="en-GB"/>
              <a:t>Presentation title goes here</a:t>
            </a:r>
          </a:p>
          <a:p>
            <a:pPr lvl="1"/>
            <a:r>
              <a:rPr lang="en-GB"/>
              <a:t>Subtitle // Date here</a:t>
            </a:r>
          </a:p>
        </p:txBody>
      </p:sp>
    </p:spTree>
    <p:extLst>
      <p:ext uri="{BB962C8B-B14F-4D97-AF65-F5344CB8AC3E}">
        <p14:creationId xmlns:p14="http://schemas.microsoft.com/office/powerpoint/2010/main" val="40536741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Quote / statement - image">
    <p:bg>
      <p:bgPr>
        <a:solidFill>
          <a:schemeClr val="tx1"/>
        </a:solidFill>
        <a:effectLst/>
      </p:bgPr>
    </p:bg>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2B3D909E-AE1D-A047-A25D-B929C7CBC73C}"/>
              </a:ext>
            </a:extLst>
          </p:cNvPr>
          <p:cNvSpPr>
            <a:spLocks noGrp="1"/>
          </p:cNvSpPr>
          <p:nvPr>
            <p:ph type="pic" sz="quarter" idx="10"/>
          </p:nvPr>
        </p:nvSpPr>
        <p:spPr>
          <a:xfrm>
            <a:off x="0" y="0"/>
            <a:ext cx="12192000" cy="6498000"/>
          </a:xfrm>
          <a:custGeom>
            <a:avLst/>
            <a:gdLst>
              <a:gd name="connsiteX0" fmla="*/ 0 w 12192000"/>
              <a:gd name="connsiteY0" fmla="*/ 0 h 6498000"/>
              <a:gd name="connsiteX1" fmla="*/ 12192000 w 12192000"/>
              <a:gd name="connsiteY1" fmla="*/ 0 h 6498000"/>
              <a:gd name="connsiteX2" fmla="*/ 12192000 w 12192000"/>
              <a:gd name="connsiteY2" fmla="*/ 6498000 h 6498000"/>
              <a:gd name="connsiteX3" fmla="*/ 6347607 w 12192000"/>
              <a:gd name="connsiteY3" fmla="*/ 6498000 h 6498000"/>
              <a:gd name="connsiteX4" fmla="*/ 6348000 w 12192000"/>
              <a:gd name="connsiteY4" fmla="*/ 6496050 h 6498000"/>
              <a:gd name="connsiteX5" fmla="*/ 6096000 w 12192000"/>
              <a:gd name="connsiteY5" fmla="*/ 6244050 h 6498000"/>
              <a:gd name="connsiteX6" fmla="*/ 5844000 w 12192000"/>
              <a:gd name="connsiteY6" fmla="*/ 6496050 h 6498000"/>
              <a:gd name="connsiteX7" fmla="*/ 5844394 w 12192000"/>
              <a:gd name="connsiteY7" fmla="*/ 6498000 h 6498000"/>
              <a:gd name="connsiteX8" fmla="*/ 0 w 12192000"/>
              <a:gd name="connsiteY8" fmla="*/ 6498000 h 649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92000" h="6498000">
                <a:moveTo>
                  <a:pt x="0" y="0"/>
                </a:moveTo>
                <a:lnTo>
                  <a:pt x="12192000" y="0"/>
                </a:lnTo>
                <a:lnTo>
                  <a:pt x="12192000" y="6498000"/>
                </a:lnTo>
                <a:lnTo>
                  <a:pt x="6347607" y="6498000"/>
                </a:lnTo>
                <a:lnTo>
                  <a:pt x="6348000" y="6496050"/>
                </a:lnTo>
                <a:cubicBezTo>
                  <a:pt x="6348000" y="6356874"/>
                  <a:pt x="6235176" y="6244050"/>
                  <a:pt x="6096000" y="6244050"/>
                </a:cubicBezTo>
                <a:cubicBezTo>
                  <a:pt x="5956825" y="6244050"/>
                  <a:pt x="5844000" y="6356874"/>
                  <a:pt x="5844000" y="6496050"/>
                </a:cubicBezTo>
                <a:lnTo>
                  <a:pt x="5844394" y="6498000"/>
                </a:lnTo>
                <a:lnTo>
                  <a:pt x="0" y="6498000"/>
                </a:lnTo>
                <a:close/>
              </a:path>
            </a:pathLst>
          </a:custGeom>
          <a:noFill/>
          <a:ln>
            <a:noFill/>
          </a:ln>
        </p:spPr>
        <p:txBody>
          <a:bodyPr wrap="square" anchor="ctr">
            <a:noAutofit/>
          </a:bodyPr>
          <a:lstStyle>
            <a:lvl1pPr algn="l">
              <a:defRPr>
                <a:solidFill>
                  <a:schemeClr val="tx2"/>
                </a:solidFill>
              </a:defRPr>
            </a:lvl1pPr>
          </a:lstStyle>
          <a:p>
            <a:r>
              <a:rPr lang="es-ES"/>
              <a:t>Haga clic en el icono para agregar una imagen</a:t>
            </a:r>
            <a:endParaRPr lang="en-GB"/>
          </a:p>
        </p:txBody>
      </p:sp>
      <p:sp>
        <p:nvSpPr>
          <p:cNvPr id="14" name="Text Placeholder 13">
            <a:extLst>
              <a:ext uri="{FF2B5EF4-FFF2-40B4-BE49-F238E27FC236}">
                <a16:creationId xmlns:a16="http://schemas.microsoft.com/office/drawing/2014/main" id="{6C47FB4F-4F73-3A47-9E8F-D789ED3F8858}"/>
              </a:ext>
            </a:extLst>
          </p:cNvPr>
          <p:cNvSpPr>
            <a:spLocks noGrp="1" noChangeAspect="1"/>
          </p:cNvSpPr>
          <p:nvPr>
            <p:ph type="body" sz="quarter" idx="13"/>
          </p:nvPr>
        </p:nvSpPr>
        <p:spPr>
          <a:xfrm>
            <a:off x="1748774" y="1312299"/>
            <a:ext cx="208800" cy="208800"/>
          </a:xfrm>
          <a:custGeom>
            <a:avLst/>
            <a:gdLst>
              <a:gd name="connsiteX0" fmla="*/ 201224 w 1820600"/>
              <a:gd name="connsiteY0" fmla="*/ 0 h 1820600"/>
              <a:gd name="connsiteX1" fmla="*/ 1619376 w 1820600"/>
              <a:gd name="connsiteY1" fmla="*/ 0 h 1820600"/>
              <a:gd name="connsiteX2" fmla="*/ 1820600 w 1820600"/>
              <a:gd name="connsiteY2" fmla="*/ 201224 h 1820600"/>
              <a:gd name="connsiteX3" fmla="*/ 1619376 w 1820600"/>
              <a:gd name="connsiteY3" fmla="*/ 402448 h 1820600"/>
              <a:gd name="connsiteX4" fmla="*/ 402448 w 1820600"/>
              <a:gd name="connsiteY4" fmla="*/ 402448 h 1820600"/>
              <a:gd name="connsiteX5" fmla="*/ 402448 w 1820600"/>
              <a:gd name="connsiteY5" fmla="*/ 1619376 h 1820600"/>
              <a:gd name="connsiteX6" fmla="*/ 201224 w 1820600"/>
              <a:gd name="connsiteY6" fmla="*/ 1820600 h 1820600"/>
              <a:gd name="connsiteX7" fmla="*/ 0 w 1820600"/>
              <a:gd name="connsiteY7" fmla="*/ 1619376 h 1820600"/>
              <a:gd name="connsiteX8" fmla="*/ 0 w 1820600"/>
              <a:gd name="connsiteY8" fmla="*/ 201224 h 1820600"/>
              <a:gd name="connsiteX9" fmla="*/ 201224 w 1820600"/>
              <a:gd name="connsiteY9" fmla="*/ 0 h 1820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20600" h="1820600">
                <a:moveTo>
                  <a:pt x="201224" y="0"/>
                </a:moveTo>
                <a:lnTo>
                  <a:pt x="1619376" y="0"/>
                </a:lnTo>
                <a:cubicBezTo>
                  <a:pt x="1730543" y="0"/>
                  <a:pt x="1820600" y="90056"/>
                  <a:pt x="1820600" y="201224"/>
                </a:cubicBezTo>
                <a:cubicBezTo>
                  <a:pt x="1820600" y="312392"/>
                  <a:pt x="1730543" y="402448"/>
                  <a:pt x="1619376" y="402448"/>
                </a:cubicBezTo>
                <a:lnTo>
                  <a:pt x="402448" y="402448"/>
                </a:lnTo>
                <a:lnTo>
                  <a:pt x="402448" y="1619376"/>
                </a:lnTo>
                <a:cubicBezTo>
                  <a:pt x="402448" y="1730543"/>
                  <a:pt x="312392" y="1820600"/>
                  <a:pt x="201224" y="1820600"/>
                </a:cubicBezTo>
                <a:cubicBezTo>
                  <a:pt x="90056" y="1820600"/>
                  <a:pt x="0" y="1730543"/>
                  <a:pt x="0" y="1619376"/>
                </a:cubicBezTo>
                <a:lnTo>
                  <a:pt x="0" y="201224"/>
                </a:lnTo>
                <a:cubicBezTo>
                  <a:pt x="0" y="90056"/>
                  <a:pt x="90056" y="0"/>
                  <a:pt x="201224" y="0"/>
                </a:cubicBezTo>
                <a:close/>
              </a:path>
            </a:pathLst>
          </a:custGeom>
          <a:solidFill>
            <a:schemeClr val="bg2"/>
          </a:solidFill>
        </p:spPr>
        <p:txBody>
          <a:bodyPr wrap="square" anchor="ctr">
            <a:noAutofit/>
          </a:bodyPr>
          <a:lstStyle>
            <a:lvl1pPr algn="ctr">
              <a:defRPr sz="100">
                <a:noFill/>
              </a:defRPr>
            </a:lvl1pPr>
          </a:lstStyle>
          <a:p>
            <a:pPr lvl="0"/>
            <a:r>
              <a:rPr lang="es-ES"/>
              <a:t>Haga clic para modificar los estilos de texto del patrón</a:t>
            </a:r>
          </a:p>
        </p:txBody>
      </p:sp>
      <p:sp>
        <p:nvSpPr>
          <p:cNvPr id="3" name="Content Placeholder 2">
            <a:extLst>
              <a:ext uri="{FF2B5EF4-FFF2-40B4-BE49-F238E27FC236}">
                <a16:creationId xmlns:a16="http://schemas.microsoft.com/office/drawing/2014/main" id="{37E4AAB8-2A15-8E45-9BDE-D40138D664B9}"/>
              </a:ext>
            </a:extLst>
          </p:cNvPr>
          <p:cNvSpPr>
            <a:spLocks noGrp="1"/>
          </p:cNvSpPr>
          <p:nvPr>
            <p:ph idx="1"/>
          </p:nvPr>
        </p:nvSpPr>
        <p:spPr>
          <a:xfrm>
            <a:off x="2145585" y="1704806"/>
            <a:ext cx="7900830" cy="3448388"/>
          </a:xfrm>
        </p:spPr>
        <p:txBody>
          <a:bodyPr anchor="ctr"/>
          <a:lstStyle>
            <a:lvl1pPr algn="ctr">
              <a:lnSpc>
                <a:spcPct val="80000"/>
              </a:lnSpc>
              <a:spcAft>
                <a:spcPts val="600"/>
              </a:spcAft>
              <a:defRPr sz="2400" b="1">
                <a:solidFill>
                  <a:schemeClr val="bg1"/>
                </a:solidFill>
              </a:defRPr>
            </a:lvl1pPr>
            <a:lvl2pPr algn="ctr">
              <a:lnSpc>
                <a:spcPct val="80000"/>
              </a:lnSpc>
              <a:spcAft>
                <a:spcPts val="600"/>
              </a:spcAft>
              <a:defRPr sz="6000">
                <a:solidFill>
                  <a:schemeClr val="accent4"/>
                </a:solidFill>
              </a:defRPr>
            </a:lvl2pPr>
            <a:lvl3pPr marL="7938" indent="0" algn="ctr">
              <a:lnSpc>
                <a:spcPct val="80000"/>
              </a:lnSpc>
              <a:spcAft>
                <a:spcPts val="600"/>
              </a:spcAft>
              <a:buNone/>
              <a:defRPr sz="2400" b="1">
                <a:solidFill>
                  <a:schemeClr val="bg1"/>
                </a:solidFill>
              </a:defRPr>
            </a:lvl3pPr>
            <a:lvl4pPr algn="ctr">
              <a:lnSpc>
                <a:spcPct val="80000"/>
              </a:lnSpc>
              <a:spcAft>
                <a:spcPts val="600"/>
              </a:spcAft>
              <a:defRPr sz="4800">
                <a:solidFill>
                  <a:schemeClr val="bg2"/>
                </a:solidFill>
              </a:defRPr>
            </a:lvl4pPr>
            <a:lvl5pPr algn="ctr">
              <a:lnSpc>
                <a:spcPct val="80000"/>
              </a:lnSpc>
              <a:spcAft>
                <a:spcPts val="600"/>
              </a:spcAft>
              <a:defRPr sz="2400" b="1">
                <a:solidFill>
                  <a:schemeClr val="tx1"/>
                </a:solidFill>
              </a:defRPr>
            </a:lvl5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endParaRPr lang="en-US"/>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6F8DA697-5811-454F-8ABA-A3E4721C1BF9}" type="slidenum">
              <a:rPr lang="en-US" smtClean="0"/>
              <a:t>‹Nº›</a:t>
            </a:fld>
            <a:endParaRPr lang="en-US"/>
          </a:p>
        </p:txBody>
      </p:sp>
      <p:sp>
        <p:nvSpPr>
          <p:cNvPr id="9" name="Text Placeholder 8">
            <a:extLst>
              <a:ext uri="{FF2B5EF4-FFF2-40B4-BE49-F238E27FC236}">
                <a16:creationId xmlns:a16="http://schemas.microsoft.com/office/drawing/2014/main" id="{AD4FF329-078B-9945-A455-D29E1424E2DC}"/>
              </a:ext>
            </a:extLst>
          </p:cNvPr>
          <p:cNvSpPr>
            <a:spLocks noGrp="1" noChangeAspect="1"/>
          </p:cNvSpPr>
          <p:nvPr>
            <p:ph type="body" sz="quarter" idx="14"/>
          </p:nvPr>
        </p:nvSpPr>
        <p:spPr>
          <a:xfrm rot="10800000">
            <a:off x="10236518" y="5334727"/>
            <a:ext cx="208800" cy="208800"/>
          </a:xfrm>
          <a:custGeom>
            <a:avLst/>
            <a:gdLst>
              <a:gd name="connsiteX0" fmla="*/ 201224 w 1820600"/>
              <a:gd name="connsiteY0" fmla="*/ 0 h 1820600"/>
              <a:gd name="connsiteX1" fmla="*/ 1619376 w 1820600"/>
              <a:gd name="connsiteY1" fmla="*/ 0 h 1820600"/>
              <a:gd name="connsiteX2" fmla="*/ 1820600 w 1820600"/>
              <a:gd name="connsiteY2" fmla="*/ 201224 h 1820600"/>
              <a:gd name="connsiteX3" fmla="*/ 1619376 w 1820600"/>
              <a:gd name="connsiteY3" fmla="*/ 402448 h 1820600"/>
              <a:gd name="connsiteX4" fmla="*/ 402448 w 1820600"/>
              <a:gd name="connsiteY4" fmla="*/ 402448 h 1820600"/>
              <a:gd name="connsiteX5" fmla="*/ 402448 w 1820600"/>
              <a:gd name="connsiteY5" fmla="*/ 1619376 h 1820600"/>
              <a:gd name="connsiteX6" fmla="*/ 201224 w 1820600"/>
              <a:gd name="connsiteY6" fmla="*/ 1820600 h 1820600"/>
              <a:gd name="connsiteX7" fmla="*/ 0 w 1820600"/>
              <a:gd name="connsiteY7" fmla="*/ 1619376 h 1820600"/>
              <a:gd name="connsiteX8" fmla="*/ 0 w 1820600"/>
              <a:gd name="connsiteY8" fmla="*/ 201224 h 1820600"/>
              <a:gd name="connsiteX9" fmla="*/ 201224 w 1820600"/>
              <a:gd name="connsiteY9" fmla="*/ 0 h 1820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20600" h="1820600">
                <a:moveTo>
                  <a:pt x="201224" y="0"/>
                </a:moveTo>
                <a:lnTo>
                  <a:pt x="1619376" y="0"/>
                </a:lnTo>
                <a:cubicBezTo>
                  <a:pt x="1730543" y="0"/>
                  <a:pt x="1820600" y="90056"/>
                  <a:pt x="1820600" y="201224"/>
                </a:cubicBezTo>
                <a:cubicBezTo>
                  <a:pt x="1820600" y="312392"/>
                  <a:pt x="1730543" y="402448"/>
                  <a:pt x="1619376" y="402448"/>
                </a:cubicBezTo>
                <a:lnTo>
                  <a:pt x="402448" y="402448"/>
                </a:lnTo>
                <a:lnTo>
                  <a:pt x="402448" y="1619376"/>
                </a:lnTo>
                <a:cubicBezTo>
                  <a:pt x="402448" y="1730543"/>
                  <a:pt x="312392" y="1820600"/>
                  <a:pt x="201224" y="1820600"/>
                </a:cubicBezTo>
                <a:cubicBezTo>
                  <a:pt x="90056" y="1820600"/>
                  <a:pt x="0" y="1730543"/>
                  <a:pt x="0" y="1619376"/>
                </a:cubicBezTo>
                <a:lnTo>
                  <a:pt x="0" y="201224"/>
                </a:lnTo>
                <a:cubicBezTo>
                  <a:pt x="0" y="90056"/>
                  <a:pt x="90056" y="0"/>
                  <a:pt x="201224" y="0"/>
                </a:cubicBezTo>
                <a:close/>
              </a:path>
            </a:pathLst>
          </a:custGeom>
          <a:solidFill>
            <a:schemeClr val="bg2"/>
          </a:solidFill>
        </p:spPr>
        <p:txBody>
          <a:bodyPr wrap="square" anchor="ctr">
            <a:noAutofit/>
          </a:bodyPr>
          <a:lstStyle>
            <a:lvl1pPr algn="ctr">
              <a:defRPr sz="100">
                <a:noFill/>
              </a:defRPr>
            </a:lvl1pPr>
          </a:lstStyle>
          <a:p>
            <a:pPr lvl="0"/>
            <a:r>
              <a:rPr lang="es-ES"/>
              <a:t>Haga clic para modificar los estilos de texto del patrón</a:t>
            </a:r>
          </a:p>
        </p:txBody>
      </p:sp>
    </p:spTree>
    <p:extLst>
      <p:ext uri="{BB962C8B-B14F-4D97-AF65-F5344CB8AC3E}">
        <p14:creationId xmlns:p14="http://schemas.microsoft.com/office/powerpoint/2010/main" val="33640628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0.xml><?xml version="1.0" encoding="utf-8"?>
<p:sldLayout xmlns:a="http://schemas.openxmlformats.org/drawingml/2006/main" xmlns:r="http://schemas.openxmlformats.org/officeDocument/2006/relationships" xmlns:p="http://schemas.openxmlformats.org/presentationml/2006/main" preserve="1" userDrawn="1">
  <p:cSld name="Case study 3 - mobile">
    <p:bg>
      <p:bgPr>
        <a:solidFill>
          <a:schemeClr val="accent5"/>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0493FC-9EBB-4A46-AA09-0DD6BBE20D6F}"/>
              </a:ext>
            </a:extLst>
          </p:cNvPr>
          <p:cNvSpPr>
            <a:spLocks noGrp="1"/>
          </p:cNvSpPr>
          <p:nvPr>
            <p:ph type="title"/>
          </p:nvPr>
        </p:nvSpPr>
        <p:spPr>
          <a:xfrm>
            <a:off x="618065" y="609601"/>
            <a:ext cx="10961160" cy="1087240"/>
          </a:xfrm>
        </p:spPr>
        <p:txBody>
          <a:bodyPr/>
          <a:lstStyle/>
          <a:p>
            <a:r>
              <a:rPr lang="en-GB"/>
              <a:t>Click to edit Master title style</a:t>
            </a:r>
          </a:p>
        </p:txBody>
      </p:sp>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endParaRPr lang="en-GB"/>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AB1D7550-0EB0-3A43-B3ED-278106F7B6C0}" type="slidenum">
              <a:rPr lang="en-GB" smtClean="0"/>
              <a:t>‹Nº›</a:t>
            </a:fld>
            <a:endParaRPr lang="en-GB"/>
          </a:p>
        </p:txBody>
      </p:sp>
      <p:sp>
        <p:nvSpPr>
          <p:cNvPr id="9" name="Text Placeholder 13">
            <a:extLst>
              <a:ext uri="{FF2B5EF4-FFF2-40B4-BE49-F238E27FC236}">
                <a16:creationId xmlns:a16="http://schemas.microsoft.com/office/drawing/2014/main" id="{D4B6153B-2D3D-0544-B433-E222C8CF6DE5}"/>
              </a:ext>
            </a:extLst>
          </p:cNvPr>
          <p:cNvSpPr>
            <a:spLocks noGrp="1" noChangeAspect="1"/>
          </p:cNvSpPr>
          <p:nvPr>
            <p:ph type="body" sz="quarter" idx="13"/>
          </p:nvPr>
        </p:nvSpPr>
        <p:spPr>
          <a:xfrm>
            <a:off x="563497" y="528398"/>
            <a:ext cx="208800" cy="208800"/>
          </a:xfrm>
          <a:custGeom>
            <a:avLst/>
            <a:gdLst>
              <a:gd name="connsiteX0" fmla="*/ 201224 w 1820600"/>
              <a:gd name="connsiteY0" fmla="*/ 0 h 1820600"/>
              <a:gd name="connsiteX1" fmla="*/ 1619376 w 1820600"/>
              <a:gd name="connsiteY1" fmla="*/ 0 h 1820600"/>
              <a:gd name="connsiteX2" fmla="*/ 1820600 w 1820600"/>
              <a:gd name="connsiteY2" fmla="*/ 201224 h 1820600"/>
              <a:gd name="connsiteX3" fmla="*/ 1619376 w 1820600"/>
              <a:gd name="connsiteY3" fmla="*/ 402448 h 1820600"/>
              <a:gd name="connsiteX4" fmla="*/ 402448 w 1820600"/>
              <a:gd name="connsiteY4" fmla="*/ 402448 h 1820600"/>
              <a:gd name="connsiteX5" fmla="*/ 402448 w 1820600"/>
              <a:gd name="connsiteY5" fmla="*/ 1619376 h 1820600"/>
              <a:gd name="connsiteX6" fmla="*/ 201224 w 1820600"/>
              <a:gd name="connsiteY6" fmla="*/ 1820600 h 1820600"/>
              <a:gd name="connsiteX7" fmla="*/ 0 w 1820600"/>
              <a:gd name="connsiteY7" fmla="*/ 1619376 h 1820600"/>
              <a:gd name="connsiteX8" fmla="*/ 0 w 1820600"/>
              <a:gd name="connsiteY8" fmla="*/ 201224 h 1820600"/>
              <a:gd name="connsiteX9" fmla="*/ 201224 w 1820600"/>
              <a:gd name="connsiteY9" fmla="*/ 0 h 1820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20600" h="1820600">
                <a:moveTo>
                  <a:pt x="201224" y="0"/>
                </a:moveTo>
                <a:lnTo>
                  <a:pt x="1619376" y="0"/>
                </a:lnTo>
                <a:cubicBezTo>
                  <a:pt x="1730543" y="0"/>
                  <a:pt x="1820600" y="90056"/>
                  <a:pt x="1820600" y="201224"/>
                </a:cubicBezTo>
                <a:cubicBezTo>
                  <a:pt x="1820600" y="312392"/>
                  <a:pt x="1730543" y="402448"/>
                  <a:pt x="1619376" y="402448"/>
                </a:cubicBezTo>
                <a:lnTo>
                  <a:pt x="402448" y="402448"/>
                </a:lnTo>
                <a:lnTo>
                  <a:pt x="402448" y="1619376"/>
                </a:lnTo>
                <a:cubicBezTo>
                  <a:pt x="402448" y="1730543"/>
                  <a:pt x="312392" y="1820600"/>
                  <a:pt x="201224" y="1820600"/>
                </a:cubicBezTo>
                <a:cubicBezTo>
                  <a:pt x="90056" y="1820600"/>
                  <a:pt x="0" y="1730543"/>
                  <a:pt x="0" y="1619376"/>
                </a:cubicBezTo>
                <a:lnTo>
                  <a:pt x="0" y="201224"/>
                </a:lnTo>
                <a:cubicBezTo>
                  <a:pt x="0" y="90056"/>
                  <a:pt x="90056" y="0"/>
                  <a:pt x="201224" y="0"/>
                </a:cubicBezTo>
                <a:close/>
              </a:path>
            </a:pathLst>
          </a:custGeom>
          <a:solidFill>
            <a:schemeClr val="bg2"/>
          </a:solidFill>
        </p:spPr>
        <p:txBody>
          <a:bodyPr wrap="square" anchor="ctr">
            <a:noAutofit/>
          </a:bodyPr>
          <a:lstStyle>
            <a:lvl1pPr algn="ctr">
              <a:defRPr sz="100">
                <a:noFill/>
              </a:defRPr>
            </a:lvl1pPr>
          </a:lstStyle>
          <a:p>
            <a:pPr lvl="0"/>
            <a:endParaRPr lang="en-GB"/>
          </a:p>
        </p:txBody>
      </p:sp>
      <p:sp>
        <p:nvSpPr>
          <p:cNvPr id="10" name="Text Placeholder 6">
            <a:extLst>
              <a:ext uri="{FF2B5EF4-FFF2-40B4-BE49-F238E27FC236}">
                <a16:creationId xmlns:a16="http://schemas.microsoft.com/office/drawing/2014/main" id="{03D8CF09-DBCF-F54E-B90B-DCDE7C2BA482}"/>
              </a:ext>
            </a:extLst>
          </p:cNvPr>
          <p:cNvSpPr>
            <a:spLocks noGrp="1"/>
          </p:cNvSpPr>
          <p:nvPr>
            <p:ph type="body" sz="quarter" idx="24"/>
          </p:nvPr>
        </p:nvSpPr>
        <p:spPr>
          <a:xfrm>
            <a:off x="4849905" y="1612669"/>
            <a:ext cx="2491879" cy="4435424"/>
          </a:xfrm>
          <a:prstGeom prst="round2SameRect">
            <a:avLst>
              <a:gd name="adj1" fmla="val 6156"/>
              <a:gd name="adj2" fmla="val 0"/>
            </a:avLst>
          </a:prstGeom>
          <a:solidFill>
            <a:schemeClr val="bg1"/>
          </a:solidFill>
        </p:spPr>
        <p:txBody>
          <a:bodyPr anchor="ctr">
            <a:normAutofit/>
          </a:bodyPr>
          <a:lstStyle>
            <a:lvl1pPr algn="ctr">
              <a:defRPr sz="100">
                <a:noFill/>
              </a:defRPr>
            </a:lvl1pPr>
          </a:lstStyle>
          <a:p>
            <a:pPr lvl="0"/>
            <a:endParaRPr lang="en-GB"/>
          </a:p>
        </p:txBody>
      </p:sp>
      <p:sp>
        <p:nvSpPr>
          <p:cNvPr id="11" name="Picture Placeholder 10">
            <a:extLst>
              <a:ext uri="{FF2B5EF4-FFF2-40B4-BE49-F238E27FC236}">
                <a16:creationId xmlns:a16="http://schemas.microsoft.com/office/drawing/2014/main" id="{DD54CF6A-EE28-734A-BDFE-32D283472871}"/>
              </a:ext>
            </a:extLst>
          </p:cNvPr>
          <p:cNvSpPr>
            <a:spLocks noGrp="1"/>
          </p:cNvSpPr>
          <p:nvPr>
            <p:ph type="pic" sz="quarter" idx="25"/>
          </p:nvPr>
        </p:nvSpPr>
        <p:spPr>
          <a:xfrm>
            <a:off x="4850150" y="1879708"/>
            <a:ext cx="2491700" cy="4168385"/>
          </a:xfrm>
          <a:solidFill>
            <a:schemeClr val="bg1">
              <a:lumMod val="85000"/>
            </a:schemeClr>
          </a:solidFill>
        </p:spPr>
        <p:txBody>
          <a:bodyPr anchor="ctr"/>
          <a:lstStyle>
            <a:lvl1pPr algn="ctr">
              <a:defRPr/>
            </a:lvl1pPr>
          </a:lstStyle>
          <a:p>
            <a:endParaRPr lang="en-GB"/>
          </a:p>
        </p:txBody>
      </p:sp>
      <p:sp>
        <p:nvSpPr>
          <p:cNvPr id="12" name="Text Placeholder 6">
            <a:extLst>
              <a:ext uri="{FF2B5EF4-FFF2-40B4-BE49-F238E27FC236}">
                <a16:creationId xmlns:a16="http://schemas.microsoft.com/office/drawing/2014/main" id="{9DC777FC-A539-B34A-AE2D-6FC01AADA6F2}"/>
              </a:ext>
            </a:extLst>
          </p:cNvPr>
          <p:cNvSpPr>
            <a:spLocks noGrp="1"/>
          </p:cNvSpPr>
          <p:nvPr>
            <p:ph type="body" sz="quarter" idx="26"/>
          </p:nvPr>
        </p:nvSpPr>
        <p:spPr>
          <a:xfrm>
            <a:off x="4849905" y="6002374"/>
            <a:ext cx="2491945" cy="45719"/>
          </a:xfrm>
          <a:prstGeom prst="rect">
            <a:avLst/>
          </a:prstGeom>
          <a:solidFill>
            <a:schemeClr val="accent4"/>
          </a:solidFill>
        </p:spPr>
        <p:txBody>
          <a:bodyPr anchor="ctr">
            <a:normAutofit/>
          </a:bodyPr>
          <a:lstStyle>
            <a:lvl1pPr algn="ctr">
              <a:defRPr sz="100">
                <a:noFill/>
              </a:defRPr>
            </a:lvl1pPr>
          </a:lstStyle>
          <a:p>
            <a:pPr lvl="0"/>
            <a:endParaRPr lang="en-GB"/>
          </a:p>
        </p:txBody>
      </p:sp>
      <p:sp>
        <p:nvSpPr>
          <p:cNvPr id="13" name="Text Placeholder 6">
            <a:extLst>
              <a:ext uri="{FF2B5EF4-FFF2-40B4-BE49-F238E27FC236}">
                <a16:creationId xmlns:a16="http://schemas.microsoft.com/office/drawing/2014/main" id="{07399DEC-6C9B-4343-B928-151B7DF3858B}"/>
              </a:ext>
            </a:extLst>
          </p:cNvPr>
          <p:cNvSpPr>
            <a:spLocks noGrp="1"/>
          </p:cNvSpPr>
          <p:nvPr>
            <p:ph type="body" sz="quarter" idx="27"/>
          </p:nvPr>
        </p:nvSpPr>
        <p:spPr>
          <a:xfrm>
            <a:off x="5941353" y="1722653"/>
            <a:ext cx="45719" cy="45719"/>
          </a:xfrm>
          <a:prstGeom prst="ellipse">
            <a:avLst/>
          </a:prstGeom>
          <a:solidFill>
            <a:schemeClr val="accent5"/>
          </a:solidFill>
        </p:spPr>
        <p:txBody>
          <a:bodyPr anchor="ctr">
            <a:normAutofit/>
          </a:bodyPr>
          <a:lstStyle>
            <a:lvl1pPr algn="ctr">
              <a:defRPr sz="100">
                <a:noFill/>
              </a:defRPr>
            </a:lvl1pPr>
          </a:lstStyle>
          <a:p>
            <a:pPr lvl="0"/>
            <a:endParaRPr lang="en-GB"/>
          </a:p>
        </p:txBody>
      </p:sp>
      <p:sp>
        <p:nvSpPr>
          <p:cNvPr id="14" name="Text Placeholder 6">
            <a:extLst>
              <a:ext uri="{FF2B5EF4-FFF2-40B4-BE49-F238E27FC236}">
                <a16:creationId xmlns:a16="http://schemas.microsoft.com/office/drawing/2014/main" id="{6C9FF70D-4369-9641-85AC-CCDE4969346B}"/>
              </a:ext>
            </a:extLst>
          </p:cNvPr>
          <p:cNvSpPr>
            <a:spLocks noGrp="1"/>
          </p:cNvSpPr>
          <p:nvPr>
            <p:ph type="body" sz="quarter" idx="28"/>
          </p:nvPr>
        </p:nvSpPr>
        <p:spPr>
          <a:xfrm>
            <a:off x="6033428" y="1722653"/>
            <a:ext cx="232247" cy="45719"/>
          </a:xfrm>
          <a:prstGeom prst="roundRect">
            <a:avLst>
              <a:gd name="adj" fmla="val 50000"/>
            </a:avLst>
          </a:prstGeom>
          <a:solidFill>
            <a:schemeClr val="accent5"/>
          </a:solidFill>
        </p:spPr>
        <p:txBody>
          <a:bodyPr anchor="ctr">
            <a:normAutofit/>
          </a:bodyPr>
          <a:lstStyle>
            <a:lvl1pPr algn="ctr">
              <a:defRPr sz="100">
                <a:noFill/>
              </a:defRPr>
            </a:lvl1pPr>
          </a:lstStyle>
          <a:p>
            <a:pPr lvl="0"/>
            <a:endParaRPr lang="en-GB"/>
          </a:p>
        </p:txBody>
      </p:sp>
    </p:spTree>
    <p:extLst>
      <p:ext uri="{BB962C8B-B14F-4D97-AF65-F5344CB8AC3E}">
        <p14:creationId xmlns:p14="http://schemas.microsoft.com/office/powerpoint/2010/main" val="8974908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1.xml><?xml version="1.0" encoding="utf-8"?>
<p:sldLayout xmlns:a="http://schemas.openxmlformats.org/drawingml/2006/main" xmlns:r="http://schemas.openxmlformats.org/officeDocument/2006/relationships" xmlns:p="http://schemas.openxmlformats.org/presentationml/2006/main" userDrawn="1">
  <p:cSld name="Bulleted list">
    <p:bg>
      <p:bgPr>
        <a:solidFill>
          <a:schemeClr val="accent5"/>
        </a:solidFill>
        <a:effectLst/>
      </p:bgPr>
    </p:bg>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DF6B0E1F-63CA-2B42-98F6-D5EA5FF7A56E}"/>
              </a:ext>
            </a:extLst>
          </p:cNvPr>
          <p:cNvSpPr/>
          <p:nvPr userDrawn="1"/>
        </p:nvSpPr>
        <p:spPr>
          <a:xfrm>
            <a:off x="0" y="1283570"/>
            <a:ext cx="12192000" cy="368347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Picture Placeholder 12">
            <a:extLst>
              <a:ext uri="{FF2B5EF4-FFF2-40B4-BE49-F238E27FC236}">
                <a16:creationId xmlns:a16="http://schemas.microsoft.com/office/drawing/2014/main" id="{AFC808B7-38B5-9740-A87A-2F8687F6F4DD}"/>
              </a:ext>
            </a:extLst>
          </p:cNvPr>
          <p:cNvSpPr>
            <a:spLocks noGrp="1"/>
          </p:cNvSpPr>
          <p:nvPr>
            <p:ph type="pic" sz="quarter" idx="10"/>
          </p:nvPr>
        </p:nvSpPr>
        <p:spPr>
          <a:xfrm>
            <a:off x="0" y="4967050"/>
            <a:ext cx="12192000" cy="1530951"/>
          </a:xfrm>
          <a:custGeom>
            <a:avLst/>
            <a:gdLst>
              <a:gd name="connsiteX0" fmla="*/ 0 w 12192000"/>
              <a:gd name="connsiteY0" fmla="*/ 0 h 1530951"/>
              <a:gd name="connsiteX1" fmla="*/ 12192000 w 12192000"/>
              <a:gd name="connsiteY1" fmla="*/ 0 h 1530951"/>
              <a:gd name="connsiteX2" fmla="*/ 12192000 w 12192000"/>
              <a:gd name="connsiteY2" fmla="*/ 1530951 h 1530951"/>
              <a:gd name="connsiteX3" fmla="*/ 6347607 w 12192000"/>
              <a:gd name="connsiteY3" fmla="*/ 1530951 h 1530951"/>
              <a:gd name="connsiteX4" fmla="*/ 6348000 w 12192000"/>
              <a:gd name="connsiteY4" fmla="*/ 1529001 h 1530951"/>
              <a:gd name="connsiteX5" fmla="*/ 6096000 w 12192000"/>
              <a:gd name="connsiteY5" fmla="*/ 1277001 h 1530951"/>
              <a:gd name="connsiteX6" fmla="*/ 5844000 w 12192000"/>
              <a:gd name="connsiteY6" fmla="*/ 1529001 h 1530951"/>
              <a:gd name="connsiteX7" fmla="*/ 5844394 w 12192000"/>
              <a:gd name="connsiteY7" fmla="*/ 1530951 h 1530951"/>
              <a:gd name="connsiteX8" fmla="*/ 0 w 12192000"/>
              <a:gd name="connsiteY8" fmla="*/ 1530951 h 15309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92000" h="1530951">
                <a:moveTo>
                  <a:pt x="0" y="0"/>
                </a:moveTo>
                <a:lnTo>
                  <a:pt x="12192000" y="0"/>
                </a:lnTo>
                <a:lnTo>
                  <a:pt x="12192000" y="1530951"/>
                </a:lnTo>
                <a:lnTo>
                  <a:pt x="6347607" y="1530951"/>
                </a:lnTo>
                <a:lnTo>
                  <a:pt x="6348000" y="1529001"/>
                </a:lnTo>
                <a:cubicBezTo>
                  <a:pt x="6348000" y="1389825"/>
                  <a:pt x="6235176" y="1277001"/>
                  <a:pt x="6096000" y="1277001"/>
                </a:cubicBezTo>
                <a:cubicBezTo>
                  <a:pt x="5956825" y="1277001"/>
                  <a:pt x="5844000" y="1389825"/>
                  <a:pt x="5844000" y="1529001"/>
                </a:cubicBezTo>
                <a:lnTo>
                  <a:pt x="5844394" y="1530951"/>
                </a:lnTo>
                <a:lnTo>
                  <a:pt x="0" y="1530951"/>
                </a:lnTo>
                <a:close/>
              </a:path>
            </a:pathLst>
          </a:custGeom>
          <a:solidFill>
            <a:schemeClr val="bg1">
              <a:lumMod val="95000"/>
            </a:schemeClr>
          </a:solidFill>
          <a:ln>
            <a:noFill/>
          </a:ln>
        </p:spPr>
        <p:txBody>
          <a:bodyPr wrap="square" anchor="ctr">
            <a:noAutofit/>
          </a:bodyPr>
          <a:lstStyle>
            <a:lvl1pPr algn="ctr">
              <a:defRPr/>
            </a:lvl1pPr>
          </a:lstStyle>
          <a:p>
            <a:endParaRPr lang="en-GB"/>
          </a:p>
        </p:txBody>
      </p:sp>
      <p:sp>
        <p:nvSpPr>
          <p:cNvPr id="2" name="Title 1">
            <a:extLst>
              <a:ext uri="{FF2B5EF4-FFF2-40B4-BE49-F238E27FC236}">
                <a16:creationId xmlns:a16="http://schemas.microsoft.com/office/drawing/2014/main" id="{870493FC-9EBB-4A46-AA09-0DD6BBE20D6F}"/>
              </a:ext>
            </a:extLst>
          </p:cNvPr>
          <p:cNvSpPr>
            <a:spLocks noGrp="1"/>
          </p:cNvSpPr>
          <p:nvPr>
            <p:ph type="title"/>
          </p:nvPr>
        </p:nvSpPr>
        <p:spPr>
          <a:xfrm>
            <a:off x="618065" y="609600"/>
            <a:ext cx="10965600" cy="441533"/>
          </a:xfrm>
        </p:spPr>
        <p:txBody>
          <a:bodyPr/>
          <a:lstStyle/>
          <a:p>
            <a:r>
              <a:rPr lang="en-GB"/>
              <a:t>Click to edit Master title style</a:t>
            </a:r>
          </a:p>
        </p:txBody>
      </p:sp>
      <p:sp>
        <p:nvSpPr>
          <p:cNvPr id="3" name="Content Placeholder 2">
            <a:extLst>
              <a:ext uri="{FF2B5EF4-FFF2-40B4-BE49-F238E27FC236}">
                <a16:creationId xmlns:a16="http://schemas.microsoft.com/office/drawing/2014/main" id="{37E4AAB8-2A15-8E45-9BDE-D40138D664B9}"/>
              </a:ext>
            </a:extLst>
          </p:cNvPr>
          <p:cNvSpPr>
            <a:spLocks noGrp="1"/>
          </p:cNvSpPr>
          <p:nvPr>
            <p:ph idx="1"/>
          </p:nvPr>
        </p:nvSpPr>
        <p:spPr>
          <a:xfrm>
            <a:off x="618066" y="1461330"/>
            <a:ext cx="5381082" cy="3307223"/>
          </a:xfrm>
        </p:spPr>
        <p:txBody>
          <a:bodyPr/>
          <a:lstStyle>
            <a:lvl3pPr>
              <a:buClr>
                <a:schemeClr val="bg2"/>
              </a:buClr>
              <a:defRPr/>
            </a:lvl3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endParaRPr lang="en-GB"/>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AB1D7550-0EB0-3A43-B3ED-278106F7B6C0}" type="slidenum">
              <a:rPr lang="en-GB" smtClean="0"/>
              <a:t>‹Nº›</a:t>
            </a:fld>
            <a:endParaRPr lang="en-GB"/>
          </a:p>
        </p:txBody>
      </p:sp>
      <p:sp>
        <p:nvSpPr>
          <p:cNvPr id="9" name="Text Placeholder 13">
            <a:extLst>
              <a:ext uri="{FF2B5EF4-FFF2-40B4-BE49-F238E27FC236}">
                <a16:creationId xmlns:a16="http://schemas.microsoft.com/office/drawing/2014/main" id="{D4B6153B-2D3D-0544-B433-E222C8CF6DE5}"/>
              </a:ext>
            </a:extLst>
          </p:cNvPr>
          <p:cNvSpPr>
            <a:spLocks noGrp="1" noChangeAspect="1"/>
          </p:cNvSpPr>
          <p:nvPr>
            <p:ph type="body" sz="quarter" idx="13"/>
          </p:nvPr>
        </p:nvSpPr>
        <p:spPr>
          <a:xfrm>
            <a:off x="563497" y="528398"/>
            <a:ext cx="208800" cy="208800"/>
          </a:xfrm>
          <a:custGeom>
            <a:avLst/>
            <a:gdLst>
              <a:gd name="connsiteX0" fmla="*/ 201224 w 1820600"/>
              <a:gd name="connsiteY0" fmla="*/ 0 h 1820600"/>
              <a:gd name="connsiteX1" fmla="*/ 1619376 w 1820600"/>
              <a:gd name="connsiteY1" fmla="*/ 0 h 1820600"/>
              <a:gd name="connsiteX2" fmla="*/ 1820600 w 1820600"/>
              <a:gd name="connsiteY2" fmla="*/ 201224 h 1820600"/>
              <a:gd name="connsiteX3" fmla="*/ 1619376 w 1820600"/>
              <a:gd name="connsiteY3" fmla="*/ 402448 h 1820600"/>
              <a:gd name="connsiteX4" fmla="*/ 402448 w 1820600"/>
              <a:gd name="connsiteY4" fmla="*/ 402448 h 1820600"/>
              <a:gd name="connsiteX5" fmla="*/ 402448 w 1820600"/>
              <a:gd name="connsiteY5" fmla="*/ 1619376 h 1820600"/>
              <a:gd name="connsiteX6" fmla="*/ 201224 w 1820600"/>
              <a:gd name="connsiteY6" fmla="*/ 1820600 h 1820600"/>
              <a:gd name="connsiteX7" fmla="*/ 0 w 1820600"/>
              <a:gd name="connsiteY7" fmla="*/ 1619376 h 1820600"/>
              <a:gd name="connsiteX8" fmla="*/ 0 w 1820600"/>
              <a:gd name="connsiteY8" fmla="*/ 201224 h 1820600"/>
              <a:gd name="connsiteX9" fmla="*/ 201224 w 1820600"/>
              <a:gd name="connsiteY9" fmla="*/ 0 h 1820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20600" h="1820600">
                <a:moveTo>
                  <a:pt x="201224" y="0"/>
                </a:moveTo>
                <a:lnTo>
                  <a:pt x="1619376" y="0"/>
                </a:lnTo>
                <a:cubicBezTo>
                  <a:pt x="1730543" y="0"/>
                  <a:pt x="1820600" y="90056"/>
                  <a:pt x="1820600" y="201224"/>
                </a:cubicBezTo>
                <a:cubicBezTo>
                  <a:pt x="1820600" y="312392"/>
                  <a:pt x="1730543" y="402448"/>
                  <a:pt x="1619376" y="402448"/>
                </a:cubicBezTo>
                <a:lnTo>
                  <a:pt x="402448" y="402448"/>
                </a:lnTo>
                <a:lnTo>
                  <a:pt x="402448" y="1619376"/>
                </a:lnTo>
                <a:cubicBezTo>
                  <a:pt x="402448" y="1730543"/>
                  <a:pt x="312392" y="1820600"/>
                  <a:pt x="201224" y="1820600"/>
                </a:cubicBezTo>
                <a:cubicBezTo>
                  <a:pt x="90056" y="1820600"/>
                  <a:pt x="0" y="1730543"/>
                  <a:pt x="0" y="1619376"/>
                </a:cubicBezTo>
                <a:lnTo>
                  <a:pt x="0" y="201224"/>
                </a:lnTo>
                <a:cubicBezTo>
                  <a:pt x="0" y="90056"/>
                  <a:pt x="90056" y="0"/>
                  <a:pt x="201224" y="0"/>
                </a:cubicBezTo>
                <a:close/>
              </a:path>
            </a:pathLst>
          </a:custGeom>
          <a:solidFill>
            <a:schemeClr val="bg2"/>
          </a:solidFill>
        </p:spPr>
        <p:txBody>
          <a:bodyPr wrap="square" anchor="ctr">
            <a:noAutofit/>
          </a:bodyPr>
          <a:lstStyle>
            <a:lvl1pPr algn="ctr">
              <a:defRPr sz="100">
                <a:noFill/>
              </a:defRPr>
            </a:lvl1pPr>
          </a:lstStyle>
          <a:p>
            <a:pPr lvl="0"/>
            <a:endParaRPr lang="en-GB"/>
          </a:p>
        </p:txBody>
      </p:sp>
      <p:sp>
        <p:nvSpPr>
          <p:cNvPr id="7" name="Content Placeholder 2">
            <a:extLst>
              <a:ext uri="{FF2B5EF4-FFF2-40B4-BE49-F238E27FC236}">
                <a16:creationId xmlns:a16="http://schemas.microsoft.com/office/drawing/2014/main" id="{06D198A2-56C0-5049-B3CF-6D86EABE58ED}"/>
              </a:ext>
            </a:extLst>
          </p:cNvPr>
          <p:cNvSpPr>
            <a:spLocks noGrp="1"/>
          </p:cNvSpPr>
          <p:nvPr>
            <p:ph idx="14"/>
          </p:nvPr>
        </p:nvSpPr>
        <p:spPr>
          <a:xfrm>
            <a:off x="6192852" y="1461330"/>
            <a:ext cx="5381082" cy="3307223"/>
          </a:xfrm>
        </p:spPr>
        <p:txBody>
          <a:bodyPr/>
          <a:lstStyle>
            <a:lvl3pPr>
              <a:buClr>
                <a:schemeClr val="bg2"/>
              </a:buClr>
              <a:defRPr/>
            </a:lvl3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Tree>
    <p:extLst>
      <p:ext uri="{BB962C8B-B14F-4D97-AF65-F5344CB8AC3E}">
        <p14:creationId xmlns:p14="http://schemas.microsoft.com/office/powerpoint/2010/main" val="14855587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2.xml><?xml version="1.0" encoding="utf-8"?>
<p:sldLayout xmlns:a="http://schemas.openxmlformats.org/drawingml/2006/main" xmlns:r="http://schemas.openxmlformats.org/officeDocument/2006/relationships" xmlns:p="http://schemas.openxmlformats.org/presentationml/2006/main" preserve="1" userDrawn="1">
  <p:cSld name="Title + Content">
    <p:spTree>
      <p:nvGrpSpPr>
        <p:cNvPr id="1" name=""/>
        <p:cNvGrpSpPr/>
        <p:nvPr/>
      </p:nvGrpSpPr>
      <p:grpSpPr>
        <a:xfrm>
          <a:off x="0" y="0"/>
          <a:ext cx="0" cy="0"/>
          <a:chOff x="0" y="0"/>
          <a:chExt cx="0" cy="0"/>
        </a:xfrm>
      </p:grpSpPr>
      <p:sp>
        <p:nvSpPr>
          <p:cNvPr id="5" name="Footer Placeholder 4">
            <a:extLst>
              <a:ext uri="{FF2B5EF4-FFF2-40B4-BE49-F238E27FC236}">
                <a16:creationId xmlns:a16="http://schemas.microsoft.com/office/drawing/2014/main" id="{0DC4967A-CFD4-A89C-88F5-6E0BBB0763BC}"/>
              </a:ext>
            </a:extLst>
          </p:cNvPr>
          <p:cNvSpPr>
            <a:spLocks noGrp="1"/>
          </p:cNvSpPr>
          <p:nvPr>
            <p:ph type="ftr" sz="quarter" idx="10"/>
          </p:nvPr>
        </p:nvSpPr>
        <p:spPr/>
        <p:txBody>
          <a:bodyPr/>
          <a:lstStyle/>
          <a:p>
            <a:endParaRPr lang="en-GB"/>
          </a:p>
        </p:txBody>
      </p:sp>
      <p:sp>
        <p:nvSpPr>
          <p:cNvPr id="4" name="Title 3">
            <a:extLst>
              <a:ext uri="{FF2B5EF4-FFF2-40B4-BE49-F238E27FC236}">
                <a16:creationId xmlns:a16="http://schemas.microsoft.com/office/drawing/2014/main" id="{46A93EE1-5BB6-EE64-34F8-ED2A42E3D505}"/>
              </a:ext>
            </a:extLst>
          </p:cNvPr>
          <p:cNvSpPr>
            <a:spLocks noGrp="1"/>
          </p:cNvSpPr>
          <p:nvPr>
            <p:ph type="title"/>
          </p:nvPr>
        </p:nvSpPr>
        <p:spPr/>
        <p:txBody>
          <a:bodyPr/>
          <a:lstStyle/>
          <a:p>
            <a:r>
              <a:rPr lang="en-GB"/>
              <a:t>Click to edit Master title style</a:t>
            </a:r>
          </a:p>
        </p:txBody>
      </p:sp>
      <p:sp>
        <p:nvSpPr>
          <p:cNvPr id="8" name="Text Placeholder 7">
            <a:extLst>
              <a:ext uri="{FF2B5EF4-FFF2-40B4-BE49-F238E27FC236}">
                <a16:creationId xmlns:a16="http://schemas.microsoft.com/office/drawing/2014/main" id="{56DE5283-3D12-48AD-7063-373956EF765C}"/>
              </a:ext>
            </a:extLst>
          </p:cNvPr>
          <p:cNvSpPr>
            <a:spLocks noGrp="1"/>
          </p:cNvSpPr>
          <p:nvPr>
            <p:ph type="body" sz="quarter" idx="11"/>
          </p:nvPr>
        </p:nvSpPr>
        <p:spPr>
          <a:xfrm>
            <a:off x="785813" y="2060575"/>
            <a:ext cx="10769600" cy="4039142"/>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2" name="Slide Number Placeholder 1">
            <a:extLst>
              <a:ext uri="{FF2B5EF4-FFF2-40B4-BE49-F238E27FC236}">
                <a16:creationId xmlns:a16="http://schemas.microsoft.com/office/drawing/2014/main" id="{EA0D79DC-8324-FFD4-B65A-57CD21DF163F}"/>
              </a:ext>
            </a:extLst>
          </p:cNvPr>
          <p:cNvSpPr>
            <a:spLocks noGrp="1"/>
          </p:cNvSpPr>
          <p:nvPr>
            <p:ph type="sldNum" sz="quarter" idx="12"/>
          </p:nvPr>
        </p:nvSpPr>
        <p:spPr/>
        <p:txBody>
          <a:bodyPr/>
          <a:lstStyle/>
          <a:p>
            <a:fld id="{41E71DB5-5680-5541-BB1B-1B8E18C31C82}" type="slidenum">
              <a:rPr lang="en-GB" smtClean="0"/>
              <a:pPr/>
              <a:t>‹Nº›</a:t>
            </a:fld>
            <a:endParaRPr lang="en-GB"/>
          </a:p>
        </p:txBody>
      </p:sp>
      <p:sp>
        <p:nvSpPr>
          <p:cNvPr id="3" name="Rounded Rectangle 2">
            <a:extLst>
              <a:ext uri="{FF2B5EF4-FFF2-40B4-BE49-F238E27FC236}">
                <a16:creationId xmlns:a16="http://schemas.microsoft.com/office/drawing/2014/main" id="{C28614B1-F0A0-489A-3AAD-33E68C546680}"/>
              </a:ext>
            </a:extLst>
          </p:cNvPr>
          <p:cNvSpPr/>
          <p:nvPr userDrawn="1"/>
        </p:nvSpPr>
        <p:spPr>
          <a:xfrm>
            <a:off x="3576440" y="-345558"/>
            <a:ext cx="5039120" cy="228600"/>
          </a:xfrm>
          <a:prstGeom prst="roundRect">
            <a:avLst>
              <a:gd name="adj" fmla="val 50000"/>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en-GB" sz="900" b="1">
                <a:solidFill>
                  <a:schemeClr val="tx1"/>
                </a:solidFill>
              </a:rPr>
              <a:t>Adjustable background colour. </a:t>
            </a:r>
            <a:r>
              <a:rPr lang="en-GB" sz="900" b="0">
                <a:solidFill>
                  <a:schemeClr val="tx1"/>
                </a:solidFill>
              </a:rPr>
              <a:t>Go to ‘Design’ &gt; ‘Format Background’ &gt; choose colour </a:t>
            </a:r>
          </a:p>
        </p:txBody>
      </p:sp>
    </p:spTree>
    <p:extLst>
      <p:ext uri="{BB962C8B-B14F-4D97-AF65-F5344CB8AC3E}">
        <p14:creationId xmlns:p14="http://schemas.microsoft.com/office/powerpoint/2010/main" val="3195662765"/>
      </p:ext>
    </p:extLst>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preserve="1" userDrawn="1">
  <p:cSld name="Title + Content - image bg">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298C29CC-6571-16C4-0A5E-9E0F6D8748FC}"/>
              </a:ext>
            </a:extLst>
          </p:cNvPr>
          <p:cNvSpPr>
            <a:spLocks noGrp="1"/>
          </p:cNvSpPr>
          <p:nvPr>
            <p:ph type="pic" sz="quarter" idx="14"/>
          </p:nvPr>
        </p:nvSpPr>
        <p:spPr>
          <a:xfrm>
            <a:off x="0" y="0"/>
            <a:ext cx="12192000" cy="6155496"/>
          </a:xfrm>
          <a:solidFill>
            <a:schemeClr val="bg1">
              <a:lumMod val="50000"/>
            </a:schemeClr>
          </a:solidFill>
        </p:spPr>
        <p:txBody>
          <a:bodyPr anchor="ctr"/>
          <a:lstStyle>
            <a:lvl1pPr algn="ctr">
              <a:defRPr>
                <a:solidFill>
                  <a:schemeClr val="bg1"/>
                </a:solidFill>
              </a:defRPr>
            </a:lvl1pPr>
          </a:lstStyle>
          <a:p>
            <a:endParaRPr lang="en-GB"/>
          </a:p>
        </p:txBody>
      </p:sp>
      <p:sp>
        <p:nvSpPr>
          <p:cNvPr id="5" name="Footer Placeholder 4">
            <a:extLst>
              <a:ext uri="{FF2B5EF4-FFF2-40B4-BE49-F238E27FC236}">
                <a16:creationId xmlns:a16="http://schemas.microsoft.com/office/drawing/2014/main" id="{0DC4967A-CFD4-A89C-88F5-6E0BBB0763BC}"/>
              </a:ext>
            </a:extLst>
          </p:cNvPr>
          <p:cNvSpPr>
            <a:spLocks noGrp="1"/>
          </p:cNvSpPr>
          <p:nvPr>
            <p:ph type="ftr" sz="quarter" idx="10"/>
          </p:nvPr>
        </p:nvSpPr>
        <p:spPr/>
        <p:txBody>
          <a:bodyPr/>
          <a:lstStyle/>
          <a:p>
            <a:endParaRPr lang="en-GB"/>
          </a:p>
        </p:txBody>
      </p:sp>
      <p:sp>
        <p:nvSpPr>
          <p:cNvPr id="4" name="Title 3">
            <a:extLst>
              <a:ext uri="{FF2B5EF4-FFF2-40B4-BE49-F238E27FC236}">
                <a16:creationId xmlns:a16="http://schemas.microsoft.com/office/drawing/2014/main" id="{46A93EE1-5BB6-EE64-34F8-ED2A42E3D505}"/>
              </a:ext>
            </a:extLst>
          </p:cNvPr>
          <p:cNvSpPr>
            <a:spLocks noGrp="1"/>
          </p:cNvSpPr>
          <p:nvPr>
            <p:ph type="title"/>
          </p:nvPr>
        </p:nvSpPr>
        <p:spPr/>
        <p:txBody>
          <a:bodyPr/>
          <a:lstStyle>
            <a:lvl1pPr>
              <a:defRPr>
                <a:solidFill>
                  <a:schemeClr val="bg1"/>
                </a:solidFill>
              </a:defRPr>
            </a:lvl1pPr>
          </a:lstStyle>
          <a:p>
            <a:r>
              <a:rPr lang="en-GB"/>
              <a:t>Click to edit Master title style</a:t>
            </a:r>
          </a:p>
        </p:txBody>
      </p:sp>
      <p:sp>
        <p:nvSpPr>
          <p:cNvPr id="8" name="Text Placeholder 7">
            <a:extLst>
              <a:ext uri="{FF2B5EF4-FFF2-40B4-BE49-F238E27FC236}">
                <a16:creationId xmlns:a16="http://schemas.microsoft.com/office/drawing/2014/main" id="{56DE5283-3D12-48AD-7063-373956EF765C}"/>
              </a:ext>
            </a:extLst>
          </p:cNvPr>
          <p:cNvSpPr>
            <a:spLocks noGrp="1"/>
          </p:cNvSpPr>
          <p:nvPr>
            <p:ph type="body" sz="quarter" idx="11"/>
          </p:nvPr>
        </p:nvSpPr>
        <p:spPr>
          <a:xfrm>
            <a:off x="785813" y="2060575"/>
            <a:ext cx="10769600" cy="4039142"/>
          </a:xfrm>
        </p:spPr>
        <p:txBody>
          <a:bodyPr/>
          <a:lstStyle>
            <a:lvl1pPr>
              <a:defRPr>
                <a:solidFill>
                  <a:schemeClr val="bg1"/>
                </a:solidFill>
              </a:defRPr>
            </a:lvl1pPr>
            <a:lvl3pPr>
              <a:defRPr>
                <a:solidFill>
                  <a:schemeClr val="bg1"/>
                </a:solidFill>
              </a:defRPr>
            </a:lvl3pPr>
            <a:lvl4pPr>
              <a:defRPr>
                <a:solidFill>
                  <a:schemeClr val="bg1"/>
                </a:solidFill>
              </a:defRPr>
            </a:lvl4pPr>
            <a:lvl5pPr>
              <a:defRPr>
                <a:solidFill>
                  <a:schemeClr val="bg1"/>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2" name="Slide Number Placeholder 1">
            <a:extLst>
              <a:ext uri="{FF2B5EF4-FFF2-40B4-BE49-F238E27FC236}">
                <a16:creationId xmlns:a16="http://schemas.microsoft.com/office/drawing/2014/main" id="{EA0D79DC-8324-FFD4-B65A-57CD21DF163F}"/>
              </a:ext>
            </a:extLst>
          </p:cNvPr>
          <p:cNvSpPr>
            <a:spLocks noGrp="1"/>
          </p:cNvSpPr>
          <p:nvPr>
            <p:ph type="sldNum" sz="quarter" idx="12"/>
          </p:nvPr>
        </p:nvSpPr>
        <p:spPr/>
        <p:txBody>
          <a:bodyPr/>
          <a:lstStyle/>
          <a:p>
            <a:fld id="{41E71DB5-5680-5541-BB1B-1B8E18C31C82}" type="slidenum">
              <a:rPr lang="en-GB" smtClean="0"/>
              <a:pPr/>
              <a:t>‹Nº›</a:t>
            </a:fld>
            <a:endParaRPr lang="en-GB"/>
          </a:p>
        </p:txBody>
      </p:sp>
      <p:sp>
        <p:nvSpPr>
          <p:cNvPr id="3" name="Rounded Rectangle 2">
            <a:extLst>
              <a:ext uri="{FF2B5EF4-FFF2-40B4-BE49-F238E27FC236}">
                <a16:creationId xmlns:a16="http://schemas.microsoft.com/office/drawing/2014/main" id="{C28614B1-F0A0-489A-3AAD-33E68C546680}"/>
              </a:ext>
            </a:extLst>
          </p:cNvPr>
          <p:cNvSpPr/>
          <p:nvPr userDrawn="1"/>
        </p:nvSpPr>
        <p:spPr>
          <a:xfrm>
            <a:off x="3576440" y="-345558"/>
            <a:ext cx="5039120" cy="228600"/>
          </a:xfrm>
          <a:prstGeom prst="roundRect">
            <a:avLst>
              <a:gd name="adj" fmla="val 50000"/>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en-GB" sz="900" b="1">
                <a:solidFill>
                  <a:schemeClr val="tx1"/>
                </a:solidFill>
              </a:rPr>
              <a:t>Adjustable background colour. </a:t>
            </a:r>
            <a:r>
              <a:rPr lang="en-GB" sz="900" b="0">
                <a:solidFill>
                  <a:schemeClr val="tx1"/>
                </a:solidFill>
              </a:rPr>
              <a:t>Go to ‘Design’ &gt; ‘Format Background’ &gt; choose colour </a:t>
            </a:r>
          </a:p>
        </p:txBody>
      </p:sp>
      <p:sp>
        <p:nvSpPr>
          <p:cNvPr id="7" name="Text Placeholder 9">
            <a:extLst>
              <a:ext uri="{FF2B5EF4-FFF2-40B4-BE49-F238E27FC236}">
                <a16:creationId xmlns:a16="http://schemas.microsoft.com/office/drawing/2014/main" id="{C81CFAAB-8D25-A525-5A66-7CC1F8C51AE0}"/>
              </a:ext>
            </a:extLst>
          </p:cNvPr>
          <p:cNvSpPr>
            <a:spLocks noGrp="1"/>
          </p:cNvSpPr>
          <p:nvPr>
            <p:ph type="body" sz="quarter" idx="17"/>
          </p:nvPr>
        </p:nvSpPr>
        <p:spPr>
          <a:xfrm>
            <a:off x="634266" y="0"/>
            <a:ext cx="18000" cy="687600"/>
          </a:xfrm>
          <a:solidFill>
            <a:schemeClr val="bg1"/>
          </a:solidFill>
        </p:spPr>
        <p:txBody>
          <a:bodyPr lIns="0" tIns="0" rIns="0" bIns="0"/>
          <a:lstStyle>
            <a:lvl1pPr>
              <a:defRPr sz="100">
                <a:noFill/>
              </a:defRPr>
            </a:lvl1pPr>
          </a:lstStyle>
          <a:p>
            <a:pPr lvl="0"/>
            <a:endParaRPr lang="en-GB"/>
          </a:p>
        </p:txBody>
      </p:sp>
      <p:sp>
        <p:nvSpPr>
          <p:cNvPr id="9" name="Rounded Rectangle 8">
            <a:extLst>
              <a:ext uri="{FF2B5EF4-FFF2-40B4-BE49-F238E27FC236}">
                <a16:creationId xmlns:a16="http://schemas.microsoft.com/office/drawing/2014/main" id="{81BC34C1-86ED-B6CD-4FA1-BFE76FBC98BF}"/>
              </a:ext>
            </a:extLst>
          </p:cNvPr>
          <p:cNvSpPr/>
          <p:nvPr userDrawn="1"/>
        </p:nvSpPr>
        <p:spPr>
          <a:xfrm>
            <a:off x="0" y="-490506"/>
            <a:ext cx="2731089" cy="369442"/>
          </a:xfrm>
          <a:prstGeom prst="roundRect">
            <a:avLst>
              <a:gd name="adj" fmla="val 23242"/>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en-GB" sz="900" b="1">
                <a:solidFill>
                  <a:schemeClr val="tx1"/>
                </a:solidFill>
              </a:rPr>
              <a:t>NB: </a:t>
            </a:r>
            <a:r>
              <a:rPr lang="en-GB" sz="900">
                <a:solidFill>
                  <a:schemeClr val="tx1"/>
                </a:solidFill>
              </a:rPr>
              <a:t>Headline line to be used over imagery on this slide. Not to be used on statement text</a:t>
            </a:r>
            <a:endParaRPr lang="en-GB" sz="900" b="0">
              <a:solidFill>
                <a:schemeClr val="tx1"/>
              </a:solidFill>
            </a:endParaRPr>
          </a:p>
        </p:txBody>
      </p:sp>
    </p:spTree>
    <p:extLst>
      <p:ext uri="{BB962C8B-B14F-4D97-AF65-F5344CB8AC3E}">
        <p14:creationId xmlns:p14="http://schemas.microsoft.com/office/powerpoint/2010/main" val="2515923738"/>
      </p:ext>
    </p:extLst>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preserve="1" userDrawn="1">
  <p:cSld name="Image right">
    <p:bg>
      <p:bgPr>
        <a:solidFill>
          <a:schemeClr val="bg2"/>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6436DCDF-44E0-5872-FC9F-9A82F5C6A8BF}"/>
              </a:ext>
            </a:extLst>
          </p:cNvPr>
          <p:cNvSpPr/>
          <p:nvPr userDrawn="1"/>
        </p:nvSpPr>
        <p:spPr>
          <a:xfrm>
            <a:off x="0" y="6169024"/>
            <a:ext cx="12192000" cy="6889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endParaRPr lang="en-GB" sz="1400"/>
          </a:p>
        </p:txBody>
      </p:sp>
      <p:sp>
        <p:nvSpPr>
          <p:cNvPr id="7" name="Picture Placeholder 5">
            <a:extLst>
              <a:ext uri="{FF2B5EF4-FFF2-40B4-BE49-F238E27FC236}">
                <a16:creationId xmlns:a16="http://schemas.microsoft.com/office/drawing/2014/main" id="{46069711-D5BC-074A-575D-A5C8ADAA514B}"/>
              </a:ext>
            </a:extLst>
          </p:cNvPr>
          <p:cNvSpPr>
            <a:spLocks noGrp="1"/>
          </p:cNvSpPr>
          <p:nvPr>
            <p:ph type="pic" sz="quarter" idx="14"/>
          </p:nvPr>
        </p:nvSpPr>
        <p:spPr>
          <a:xfrm>
            <a:off x="6096000" y="6354"/>
            <a:ext cx="6096000" cy="6155496"/>
          </a:xfrm>
          <a:solidFill>
            <a:schemeClr val="bg1">
              <a:lumMod val="50000"/>
            </a:schemeClr>
          </a:solidFill>
        </p:spPr>
        <p:txBody>
          <a:bodyPr anchor="ctr"/>
          <a:lstStyle>
            <a:lvl1pPr algn="ctr">
              <a:defRPr>
                <a:solidFill>
                  <a:schemeClr val="bg1"/>
                </a:solidFill>
              </a:defRPr>
            </a:lvl1pPr>
          </a:lstStyle>
          <a:p>
            <a:endParaRPr lang="en-GB"/>
          </a:p>
        </p:txBody>
      </p:sp>
      <p:sp>
        <p:nvSpPr>
          <p:cNvPr id="5" name="Footer Placeholder 4">
            <a:extLst>
              <a:ext uri="{FF2B5EF4-FFF2-40B4-BE49-F238E27FC236}">
                <a16:creationId xmlns:a16="http://schemas.microsoft.com/office/drawing/2014/main" id="{0DC4967A-CFD4-A89C-88F5-6E0BBB0763BC}"/>
              </a:ext>
            </a:extLst>
          </p:cNvPr>
          <p:cNvSpPr>
            <a:spLocks noGrp="1"/>
          </p:cNvSpPr>
          <p:nvPr>
            <p:ph type="ftr" sz="quarter" idx="10"/>
          </p:nvPr>
        </p:nvSpPr>
        <p:spPr/>
        <p:txBody>
          <a:bodyPr/>
          <a:lstStyle/>
          <a:p>
            <a:endParaRPr lang="en-GB"/>
          </a:p>
        </p:txBody>
      </p:sp>
      <p:sp>
        <p:nvSpPr>
          <p:cNvPr id="4" name="Title 3">
            <a:extLst>
              <a:ext uri="{FF2B5EF4-FFF2-40B4-BE49-F238E27FC236}">
                <a16:creationId xmlns:a16="http://schemas.microsoft.com/office/drawing/2014/main" id="{46A93EE1-5BB6-EE64-34F8-ED2A42E3D505}"/>
              </a:ext>
            </a:extLst>
          </p:cNvPr>
          <p:cNvSpPr>
            <a:spLocks noGrp="1"/>
          </p:cNvSpPr>
          <p:nvPr>
            <p:ph type="title"/>
          </p:nvPr>
        </p:nvSpPr>
        <p:spPr>
          <a:xfrm>
            <a:off x="785261" y="279724"/>
            <a:ext cx="4990063" cy="1780851"/>
          </a:xfrm>
        </p:spPr>
        <p:txBody>
          <a:bodyPr/>
          <a:lstStyle/>
          <a:p>
            <a:r>
              <a:rPr lang="en-GB"/>
              <a:t>Click to edit Master title style</a:t>
            </a:r>
          </a:p>
        </p:txBody>
      </p:sp>
      <p:sp>
        <p:nvSpPr>
          <p:cNvPr id="8" name="Text Placeholder 7">
            <a:extLst>
              <a:ext uri="{FF2B5EF4-FFF2-40B4-BE49-F238E27FC236}">
                <a16:creationId xmlns:a16="http://schemas.microsoft.com/office/drawing/2014/main" id="{56DE5283-3D12-48AD-7063-373956EF765C}"/>
              </a:ext>
            </a:extLst>
          </p:cNvPr>
          <p:cNvSpPr>
            <a:spLocks noGrp="1"/>
          </p:cNvSpPr>
          <p:nvPr>
            <p:ph type="body" sz="quarter" idx="11"/>
          </p:nvPr>
        </p:nvSpPr>
        <p:spPr>
          <a:xfrm>
            <a:off x="785812" y="2060575"/>
            <a:ext cx="4990063" cy="4108450"/>
          </a:xfrm>
        </p:spPr>
        <p:txBody>
          <a:bodyPr numCol="1" spcCol="36000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3" name="Slide Number Placeholder 2">
            <a:extLst>
              <a:ext uri="{FF2B5EF4-FFF2-40B4-BE49-F238E27FC236}">
                <a16:creationId xmlns:a16="http://schemas.microsoft.com/office/drawing/2014/main" id="{5BFED802-41D5-D7CC-0CA7-B46C2AF3650B}"/>
              </a:ext>
            </a:extLst>
          </p:cNvPr>
          <p:cNvSpPr>
            <a:spLocks noGrp="1"/>
          </p:cNvSpPr>
          <p:nvPr>
            <p:ph type="sldNum" sz="quarter" idx="12"/>
          </p:nvPr>
        </p:nvSpPr>
        <p:spPr/>
        <p:txBody>
          <a:bodyPr/>
          <a:lstStyle/>
          <a:p>
            <a:fld id="{41E71DB5-5680-5541-BB1B-1B8E18C31C82}" type="slidenum">
              <a:rPr lang="en-GB" smtClean="0"/>
              <a:pPr/>
              <a:t>‹Nº›</a:t>
            </a:fld>
            <a:endParaRPr lang="en-GB"/>
          </a:p>
        </p:txBody>
      </p:sp>
      <p:pic>
        <p:nvPicPr>
          <p:cNvPr id="14" name="Graphic 13">
            <a:extLst>
              <a:ext uri="{FF2B5EF4-FFF2-40B4-BE49-F238E27FC236}">
                <a16:creationId xmlns:a16="http://schemas.microsoft.com/office/drawing/2014/main" id="{33D105DF-AA77-7688-00FC-905DC593F18C}"/>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11656530" y="6299513"/>
            <a:ext cx="434353" cy="434353"/>
          </a:xfrm>
          <a:prstGeom prst="rect">
            <a:avLst/>
          </a:prstGeom>
        </p:spPr>
      </p:pic>
      <p:sp>
        <p:nvSpPr>
          <p:cNvPr id="13" name="Rounded Rectangle 12">
            <a:extLst>
              <a:ext uri="{FF2B5EF4-FFF2-40B4-BE49-F238E27FC236}">
                <a16:creationId xmlns:a16="http://schemas.microsoft.com/office/drawing/2014/main" id="{A0763B5E-38DF-023F-E8B2-FB8239862B58}"/>
              </a:ext>
            </a:extLst>
          </p:cNvPr>
          <p:cNvSpPr/>
          <p:nvPr userDrawn="1"/>
        </p:nvSpPr>
        <p:spPr>
          <a:xfrm>
            <a:off x="3576440" y="-345558"/>
            <a:ext cx="5039120" cy="228600"/>
          </a:xfrm>
          <a:prstGeom prst="roundRect">
            <a:avLst>
              <a:gd name="adj" fmla="val 50000"/>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en-GB" sz="900" b="1">
                <a:solidFill>
                  <a:schemeClr val="tx1"/>
                </a:solidFill>
              </a:rPr>
              <a:t>Adjustable background colour. </a:t>
            </a:r>
            <a:r>
              <a:rPr lang="en-GB" sz="900" b="0">
                <a:solidFill>
                  <a:schemeClr val="tx1"/>
                </a:solidFill>
              </a:rPr>
              <a:t>Go to ‘Design’ &gt; ‘Format Background’ &gt; choose colour </a:t>
            </a:r>
          </a:p>
        </p:txBody>
      </p:sp>
    </p:spTree>
    <p:extLst>
      <p:ext uri="{BB962C8B-B14F-4D97-AF65-F5344CB8AC3E}">
        <p14:creationId xmlns:p14="http://schemas.microsoft.com/office/powerpoint/2010/main" val="1839801859"/>
      </p:ext>
    </p:extLst>
  </p:cSld>
  <p:clrMapOvr>
    <a:masterClrMapping/>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showMasterSp="0" preserve="1" userDrawn="1">
  <p:cSld name="Image left">
    <p:bg>
      <p:bgPr>
        <a:solidFill>
          <a:schemeClr val="bg2"/>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6436DCDF-44E0-5872-FC9F-9A82F5C6A8BF}"/>
              </a:ext>
            </a:extLst>
          </p:cNvPr>
          <p:cNvSpPr/>
          <p:nvPr userDrawn="1"/>
        </p:nvSpPr>
        <p:spPr>
          <a:xfrm>
            <a:off x="0" y="6169024"/>
            <a:ext cx="12192000" cy="6889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endParaRPr lang="en-GB" sz="1400"/>
          </a:p>
        </p:txBody>
      </p:sp>
      <p:sp>
        <p:nvSpPr>
          <p:cNvPr id="7" name="Picture Placeholder 5">
            <a:extLst>
              <a:ext uri="{FF2B5EF4-FFF2-40B4-BE49-F238E27FC236}">
                <a16:creationId xmlns:a16="http://schemas.microsoft.com/office/drawing/2014/main" id="{46069711-D5BC-074A-575D-A5C8ADAA514B}"/>
              </a:ext>
            </a:extLst>
          </p:cNvPr>
          <p:cNvSpPr>
            <a:spLocks noGrp="1"/>
          </p:cNvSpPr>
          <p:nvPr>
            <p:ph type="pic" sz="quarter" idx="14"/>
          </p:nvPr>
        </p:nvSpPr>
        <p:spPr>
          <a:xfrm>
            <a:off x="0" y="0"/>
            <a:ext cx="6096000" cy="6161850"/>
          </a:xfrm>
          <a:solidFill>
            <a:schemeClr val="bg1">
              <a:lumMod val="50000"/>
            </a:schemeClr>
          </a:solidFill>
        </p:spPr>
        <p:txBody>
          <a:bodyPr anchor="ctr"/>
          <a:lstStyle>
            <a:lvl1pPr algn="ctr">
              <a:defRPr>
                <a:solidFill>
                  <a:schemeClr val="bg1"/>
                </a:solidFill>
              </a:defRPr>
            </a:lvl1pPr>
          </a:lstStyle>
          <a:p>
            <a:endParaRPr lang="en-GB"/>
          </a:p>
        </p:txBody>
      </p:sp>
      <p:sp>
        <p:nvSpPr>
          <p:cNvPr id="5" name="Footer Placeholder 4">
            <a:extLst>
              <a:ext uri="{FF2B5EF4-FFF2-40B4-BE49-F238E27FC236}">
                <a16:creationId xmlns:a16="http://schemas.microsoft.com/office/drawing/2014/main" id="{0DC4967A-CFD4-A89C-88F5-6E0BBB0763BC}"/>
              </a:ext>
            </a:extLst>
          </p:cNvPr>
          <p:cNvSpPr>
            <a:spLocks noGrp="1"/>
          </p:cNvSpPr>
          <p:nvPr>
            <p:ph type="ftr" sz="quarter" idx="10"/>
          </p:nvPr>
        </p:nvSpPr>
        <p:spPr/>
        <p:txBody>
          <a:bodyPr/>
          <a:lstStyle/>
          <a:p>
            <a:endParaRPr lang="en-GB"/>
          </a:p>
        </p:txBody>
      </p:sp>
      <p:sp>
        <p:nvSpPr>
          <p:cNvPr id="4" name="Title 3">
            <a:extLst>
              <a:ext uri="{FF2B5EF4-FFF2-40B4-BE49-F238E27FC236}">
                <a16:creationId xmlns:a16="http://schemas.microsoft.com/office/drawing/2014/main" id="{46A93EE1-5BB6-EE64-34F8-ED2A42E3D505}"/>
              </a:ext>
            </a:extLst>
          </p:cNvPr>
          <p:cNvSpPr>
            <a:spLocks noGrp="1"/>
          </p:cNvSpPr>
          <p:nvPr>
            <p:ph type="title"/>
          </p:nvPr>
        </p:nvSpPr>
        <p:spPr>
          <a:xfrm>
            <a:off x="6564799" y="279724"/>
            <a:ext cx="4990063" cy="1780851"/>
          </a:xfrm>
        </p:spPr>
        <p:txBody>
          <a:bodyPr/>
          <a:lstStyle/>
          <a:p>
            <a:r>
              <a:rPr lang="en-GB"/>
              <a:t>Click to edit Master title style</a:t>
            </a:r>
          </a:p>
        </p:txBody>
      </p:sp>
      <p:sp>
        <p:nvSpPr>
          <p:cNvPr id="8" name="Text Placeholder 7">
            <a:extLst>
              <a:ext uri="{FF2B5EF4-FFF2-40B4-BE49-F238E27FC236}">
                <a16:creationId xmlns:a16="http://schemas.microsoft.com/office/drawing/2014/main" id="{56DE5283-3D12-48AD-7063-373956EF765C}"/>
              </a:ext>
            </a:extLst>
          </p:cNvPr>
          <p:cNvSpPr>
            <a:spLocks noGrp="1"/>
          </p:cNvSpPr>
          <p:nvPr>
            <p:ph type="body" sz="quarter" idx="11"/>
          </p:nvPr>
        </p:nvSpPr>
        <p:spPr>
          <a:xfrm>
            <a:off x="6565350" y="2060575"/>
            <a:ext cx="4990063" cy="4108450"/>
          </a:xfrm>
        </p:spPr>
        <p:txBody>
          <a:bodyPr numCol="1" spcCol="36000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3" name="Slide Number Placeholder 2">
            <a:extLst>
              <a:ext uri="{FF2B5EF4-FFF2-40B4-BE49-F238E27FC236}">
                <a16:creationId xmlns:a16="http://schemas.microsoft.com/office/drawing/2014/main" id="{5BFED802-41D5-D7CC-0CA7-B46C2AF3650B}"/>
              </a:ext>
            </a:extLst>
          </p:cNvPr>
          <p:cNvSpPr>
            <a:spLocks noGrp="1"/>
          </p:cNvSpPr>
          <p:nvPr>
            <p:ph type="sldNum" sz="quarter" idx="12"/>
          </p:nvPr>
        </p:nvSpPr>
        <p:spPr/>
        <p:txBody>
          <a:bodyPr/>
          <a:lstStyle/>
          <a:p>
            <a:fld id="{41E71DB5-5680-5541-BB1B-1B8E18C31C82}" type="slidenum">
              <a:rPr lang="en-GB" smtClean="0"/>
              <a:pPr/>
              <a:t>‹Nº›</a:t>
            </a:fld>
            <a:endParaRPr lang="en-GB"/>
          </a:p>
        </p:txBody>
      </p:sp>
      <p:pic>
        <p:nvPicPr>
          <p:cNvPr id="14" name="Graphic 13">
            <a:extLst>
              <a:ext uri="{FF2B5EF4-FFF2-40B4-BE49-F238E27FC236}">
                <a16:creationId xmlns:a16="http://schemas.microsoft.com/office/drawing/2014/main" id="{33D105DF-AA77-7688-00FC-905DC593F18C}"/>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11656530" y="6299513"/>
            <a:ext cx="434353" cy="434353"/>
          </a:xfrm>
          <a:prstGeom prst="rect">
            <a:avLst/>
          </a:prstGeom>
        </p:spPr>
      </p:pic>
      <p:sp>
        <p:nvSpPr>
          <p:cNvPr id="13" name="Rounded Rectangle 12">
            <a:extLst>
              <a:ext uri="{FF2B5EF4-FFF2-40B4-BE49-F238E27FC236}">
                <a16:creationId xmlns:a16="http://schemas.microsoft.com/office/drawing/2014/main" id="{A0763B5E-38DF-023F-E8B2-FB8239862B58}"/>
              </a:ext>
            </a:extLst>
          </p:cNvPr>
          <p:cNvSpPr/>
          <p:nvPr userDrawn="1"/>
        </p:nvSpPr>
        <p:spPr>
          <a:xfrm>
            <a:off x="3576440" y="-345558"/>
            <a:ext cx="5039120" cy="228600"/>
          </a:xfrm>
          <a:prstGeom prst="roundRect">
            <a:avLst>
              <a:gd name="adj" fmla="val 50000"/>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en-GB" sz="900" b="1">
                <a:solidFill>
                  <a:schemeClr val="tx1"/>
                </a:solidFill>
              </a:rPr>
              <a:t>Adjustable background colour. </a:t>
            </a:r>
            <a:r>
              <a:rPr lang="en-GB" sz="900" b="0">
                <a:solidFill>
                  <a:schemeClr val="tx1"/>
                </a:solidFill>
              </a:rPr>
              <a:t>Go to ‘Design’ &gt; ‘Format Background’ &gt; choose colour </a:t>
            </a:r>
          </a:p>
        </p:txBody>
      </p:sp>
    </p:spTree>
    <p:extLst>
      <p:ext uri="{BB962C8B-B14F-4D97-AF65-F5344CB8AC3E}">
        <p14:creationId xmlns:p14="http://schemas.microsoft.com/office/powerpoint/2010/main" val="4227053835"/>
      </p:ext>
    </p:extLst>
  </p:cSld>
  <p:clrMapOvr>
    <a:masterClrMapping/>
  </p:clrMapOvr>
</p:sldLayout>
</file>

<file path=ppt/slideLayouts/slideLayout106.xml><?xml version="1.0" encoding="utf-8"?>
<p:sldLayout xmlns:a="http://schemas.openxmlformats.org/drawingml/2006/main" xmlns:r="http://schemas.openxmlformats.org/officeDocument/2006/relationships" xmlns:p="http://schemas.openxmlformats.org/presentationml/2006/main" preserve="1" userDrawn="1">
  <p:cSld name="2 col w/ black box ">
    <p:bg>
      <p:bgPr>
        <a:solidFill>
          <a:schemeClr val="bg2"/>
        </a:solidFill>
        <a:effectLst/>
      </p:bgPr>
    </p:bg>
    <p:spTree>
      <p:nvGrpSpPr>
        <p:cNvPr id="1" name=""/>
        <p:cNvGrpSpPr/>
        <p:nvPr/>
      </p:nvGrpSpPr>
      <p:grpSpPr>
        <a:xfrm>
          <a:off x="0" y="0"/>
          <a:ext cx="0" cy="0"/>
          <a:chOff x="0" y="0"/>
          <a:chExt cx="0" cy="0"/>
        </a:xfrm>
      </p:grpSpPr>
      <p:sp>
        <p:nvSpPr>
          <p:cNvPr id="5" name="Footer Placeholder 4">
            <a:extLst>
              <a:ext uri="{FF2B5EF4-FFF2-40B4-BE49-F238E27FC236}">
                <a16:creationId xmlns:a16="http://schemas.microsoft.com/office/drawing/2014/main" id="{0DC4967A-CFD4-A89C-88F5-6E0BBB0763BC}"/>
              </a:ext>
            </a:extLst>
          </p:cNvPr>
          <p:cNvSpPr>
            <a:spLocks noGrp="1"/>
          </p:cNvSpPr>
          <p:nvPr>
            <p:ph type="ftr" sz="quarter" idx="10"/>
          </p:nvPr>
        </p:nvSpPr>
        <p:spPr/>
        <p:txBody>
          <a:bodyPr/>
          <a:lstStyle/>
          <a:p>
            <a:endParaRPr lang="en-GB"/>
          </a:p>
        </p:txBody>
      </p:sp>
      <p:sp>
        <p:nvSpPr>
          <p:cNvPr id="4" name="Title 3">
            <a:extLst>
              <a:ext uri="{FF2B5EF4-FFF2-40B4-BE49-F238E27FC236}">
                <a16:creationId xmlns:a16="http://schemas.microsoft.com/office/drawing/2014/main" id="{46A93EE1-5BB6-EE64-34F8-ED2A42E3D505}"/>
              </a:ext>
            </a:extLst>
          </p:cNvPr>
          <p:cNvSpPr>
            <a:spLocks noGrp="1"/>
          </p:cNvSpPr>
          <p:nvPr>
            <p:ph type="title"/>
          </p:nvPr>
        </p:nvSpPr>
        <p:spPr>
          <a:xfrm>
            <a:off x="785262" y="279724"/>
            <a:ext cx="8196262" cy="1780851"/>
          </a:xfrm>
        </p:spPr>
        <p:txBody>
          <a:bodyPr/>
          <a:lstStyle/>
          <a:p>
            <a:r>
              <a:rPr lang="en-GB"/>
              <a:t>Click to edit Master title style</a:t>
            </a:r>
          </a:p>
        </p:txBody>
      </p:sp>
      <p:sp>
        <p:nvSpPr>
          <p:cNvPr id="8" name="Text Placeholder 7">
            <a:extLst>
              <a:ext uri="{FF2B5EF4-FFF2-40B4-BE49-F238E27FC236}">
                <a16:creationId xmlns:a16="http://schemas.microsoft.com/office/drawing/2014/main" id="{56DE5283-3D12-48AD-7063-373956EF765C}"/>
              </a:ext>
            </a:extLst>
          </p:cNvPr>
          <p:cNvSpPr>
            <a:spLocks noGrp="1"/>
          </p:cNvSpPr>
          <p:nvPr>
            <p:ph type="body" sz="quarter" idx="11"/>
          </p:nvPr>
        </p:nvSpPr>
        <p:spPr>
          <a:xfrm>
            <a:off x="785813" y="2060575"/>
            <a:ext cx="8196262" cy="4108450"/>
          </a:xfrm>
        </p:spPr>
        <p:txBody>
          <a:bodyPr numCol="2" spcCol="36000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3" name="Slide Number Placeholder 2">
            <a:extLst>
              <a:ext uri="{FF2B5EF4-FFF2-40B4-BE49-F238E27FC236}">
                <a16:creationId xmlns:a16="http://schemas.microsoft.com/office/drawing/2014/main" id="{5BFED802-41D5-D7CC-0CA7-B46C2AF3650B}"/>
              </a:ext>
            </a:extLst>
          </p:cNvPr>
          <p:cNvSpPr>
            <a:spLocks noGrp="1"/>
          </p:cNvSpPr>
          <p:nvPr>
            <p:ph type="sldNum" sz="quarter" idx="12"/>
          </p:nvPr>
        </p:nvSpPr>
        <p:spPr/>
        <p:txBody>
          <a:bodyPr/>
          <a:lstStyle/>
          <a:p>
            <a:fld id="{41E71DB5-5680-5541-BB1B-1B8E18C31C82}" type="slidenum">
              <a:rPr lang="en-GB" smtClean="0"/>
              <a:pPr/>
              <a:t>‹Nº›</a:t>
            </a:fld>
            <a:endParaRPr lang="en-GB"/>
          </a:p>
        </p:txBody>
      </p:sp>
      <p:sp>
        <p:nvSpPr>
          <p:cNvPr id="6" name="Text Placeholder 7">
            <a:extLst>
              <a:ext uri="{FF2B5EF4-FFF2-40B4-BE49-F238E27FC236}">
                <a16:creationId xmlns:a16="http://schemas.microsoft.com/office/drawing/2014/main" id="{66FB04FF-5BAC-2BD5-FC22-039F925B7ABB}"/>
              </a:ext>
            </a:extLst>
          </p:cNvPr>
          <p:cNvSpPr>
            <a:spLocks noGrp="1"/>
          </p:cNvSpPr>
          <p:nvPr>
            <p:ph type="body" sz="quarter" idx="13" hasCustomPrompt="1"/>
          </p:nvPr>
        </p:nvSpPr>
        <p:spPr>
          <a:xfrm>
            <a:off x="9623424" y="0"/>
            <a:ext cx="2568575" cy="6169025"/>
          </a:xfrm>
          <a:solidFill>
            <a:schemeClr val="tx1"/>
          </a:solidFill>
        </p:spPr>
        <p:txBody>
          <a:bodyPr numCol="1" spcCol="360000" anchor="ctr"/>
          <a:lstStyle>
            <a:lvl1pPr algn="ctr">
              <a:lnSpc>
                <a:spcPct val="100000"/>
              </a:lnSpc>
              <a:spcAft>
                <a:spcPts val="0"/>
              </a:spcAft>
              <a:defRPr sz="8000">
                <a:solidFill>
                  <a:schemeClr val="bg1"/>
                </a:solidFill>
              </a:defRPr>
            </a:lvl1pPr>
            <a:lvl2pPr algn="ctr">
              <a:spcBef>
                <a:spcPts val="0"/>
              </a:spcBef>
              <a:spcAft>
                <a:spcPts val="0"/>
              </a:spcAft>
              <a:defRPr sz="1600" b="1">
                <a:solidFill>
                  <a:schemeClr val="tx2"/>
                </a:solidFill>
              </a:defRPr>
            </a:lvl2pPr>
            <a:lvl3pPr marL="0" indent="0" algn="ctr">
              <a:lnSpc>
                <a:spcPct val="100000"/>
              </a:lnSpc>
              <a:spcBef>
                <a:spcPts val="0"/>
              </a:spcBef>
              <a:spcAft>
                <a:spcPts val="4800"/>
              </a:spcAft>
              <a:buNone/>
              <a:defRPr sz="1600">
                <a:solidFill>
                  <a:schemeClr val="bg1"/>
                </a:solidFill>
              </a:defRPr>
            </a:lvl3pPr>
            <a:lvl4pPr marL="0" indent="0" algn="ctr">
              <a:spcBef>
                <a:spcPts val="0"/>
              </a:spcBef>
              <a:spcAft>
                <a:spcPts val="0"/>
              </a:spcAft>
              <a:buNone/>
              <a:defRPr sz="1600">
                <a:solidFill>
                  <a:schemeClr val="bg1"/>
                </a:solidFill>
              </a:defRPr>
            </a:lvl4pPr>
            <a:lvl5pPr algn="ctr">
              <a:spcBef>
                <a:spcPts val="0"/>
              </a:spcBef>
              <a:spcAft>
                <a:spcPts val="0"/>
              </a:spcAft>
              <a:defRPr sz="1600">
                <a:solidFill>
                  <a:schemeClr val="bg1"/>
                </a:solidFill>
              </a:defRPr>
            </a:lvl5pPr>
          </a:lstStyle>
          <a:p>
            <a:pPr lvl="0"/>
            <a:r>
              <a:rPr lang="en-GB"/>
              <a:t>XX</a:t>
            </a:r>
          </a:p>
          <a:p>
            <a:pPr lvl="1"/>
            <a:r>
              <a:rPr lang="en-GB"/>
              <a:t>Second level</a:t>
            </a:r>
          </a:p>
          <a:p>
            <a:pPr lvl="2"/>
            <a:r>
              <a:rPr lang="en-GB"/>
              <a:t>Third level</a:t>
            </a:r>
          </a:p>
        </p:txBody>
      </p:sp>
      <p:sp>
        <p:nvSpPr>
          <p:cNvPr id="14" name="Rounded Rectangle 13">
            <a:extLst>
              <a:ext uri="{FF2B5EF4-FFF2-40B4-BE49-F238E27FC236}">
                <a16:creationId xmlns:a16="http://schemas.microsoft.com/office/drawing/2014/main" id="{30FD9022-2914-7F52-5A0E-72641AC75369}"/>
              </a:ext>
            </a:extLst>
          </p:cNvPr>
          <p:cNvSpPr/>
          <p:nvPr userDrawn="1"/>
        </p:nvSpPr>
        <p:spPr>
          <a:xfrm>
            <a:off x="3576440" y="-345558"/>
            <a:ext cx="5039120" cy="228600"/>
          </a:xfrm>
          <a:prstGeom prst="roundRect">
            <a:avLst>
              <a:gd name="adj" fmla="val 50000"/>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en-GB" sz="900" b="1">
                <a:solidFill>
                  <a:schemeClr val="tx1"/>
                </a:solidFill>
              </a:rPr>
              <a:t>Adjustable background colour. </a:t>
            </a:r>
            <a:r>
              <a:rPr lang="en-GB" sz="900" b="0">
                <a:solidFill>
                  <a:schemeClr val="tx1"/>
                </a:solidFill>
              </a:rPr>
              <a:t>Go to ‘Design’ &gt; ‘Format Background’ &gt; choose colour </a:t>
            </a:r>
          </a:p>
        </p:txBody>
      </p:sp>
    </p:spTree>
    <p:extLst>
      <p:ext uri="{BB962C8B-B14F-4D97-AF65-F5344CB8AC3E}">
        <p14:creationId xmlns:p14="http://schemas.microsoft.com/office/powerpoint/2010/main" val="1074372595"/>
      </p:ext>
    </p:extLst>
  </p:cSld>
  <p:clrMapOvr>
    <a:masterClrMapping/>
  </p:clrMapOvr>
</p:sldLayout>
</file>

<file path=ppt/slideLayouts/slideLayout107.xml><?xml version="1.0" encoding="utf-8"?>
<p:sldLayout xmlns:a="http://schemas.openxmlformats.org/drawingml/2006/main" xmlns:r="http://schemas.openxmlformats.org/officeDocument/2006/relationships" xmlns:p="http://schemas.openxmlformats.org/presentationml/2006/main" preserve="1" userDrawn="1">
  <p:cSld name="1 col w/ colour + adjustable RH box">
    <p:bg>
      <p:bgPr>
        <a:solidFill>
          <a:schemeClr val="bg2"/>
        </a:solid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B4DD64C1-1627-ABB6-D3CF-00E6689F64B5}"/>
              </a:ext>
            </a:extLst>
          </p:cNvPr>
          <p:cNvSpPr/>
          <p:nvPr userDrawn="1"/>
        </p:nvSpPr>
        <p:spPr>
          <a:xfrm>
            <a:off x="1" y="0"/>
            <a:ext cx="5130800" cy="61690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endParaRPr lang="en-GB" sz="1400"/>
          </a:p>
        </p:txBody>
      </p:sp>
      <p:sp>
        <p:nvSpPr>
          <p:cNvPr id="10" name="Rectangle 9">
            <a:extLst>
              <a:ext uri="{FF2B5EF4-FFF2-40B4-BE49-F238E27FC236}">
                <a16:creationId xmlns:a16="http://schemas.microsoft.com/office/drawing/2014/main" id="{6436DCDF-44E0-5872-FC9F-9A82F5C6A8BF}"/>
              </a:ext>
            </a:extLst>
          </p:cNvPr>
          <p:cNvSpPr/>
          <p:nvPr userDrawn="1"/>
        </p:nvSpPr>
        <p:spPr>
          <a:xfrm>
            <a:off x="0" y="6169024"/>
            <a:ext cx="12192000" cy="6889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endParaRPr lang="en-GB" sz="1400"/>
          </a:p>
        </p:txBody>
      </p:sp>
      <p:sp>
        <p:nvSpPr>
          <p:cNvPr id="5" name="Footer Placeholder 4">
            <a:extLst>
              <a:ext uri="{FF2B5EF4-FFF2-40B4-BE49-F238E27FC236}">
                <a16:creationId xmlns:a16="http://schemas.microsoft.com/office/drawing/2014/main" id="{0DC4967A-CFD4-A89C-88F5-6E0BBB0763BC}"/>
              </a:ext>
            </a:extLst>
          </p:cNvPr>
          <p:cNvSpPr>
            <a:spLocks noGrp="1"/>
          </p:cNvSpPr>
          <p:nvPr>
            <p:ph type="ftr" sz="quarter" idx="10"/>
          </p:nvPr>
        </p:nvSpPr>
        <p:spPr/>
        <p:txBody>
          <a:bodyPr/>
          <a:lstStyle/>
          <a:p>
            <a:endParaRPr lang="en-GB"/>
          </a:p>
        </p:txBody>
      </p:sp>
      <p:sp>
        <p:nvSpPr>
          <p:cNvPr id="4" name="Title 3">
            <a:extLst>
              <a:ext uri="{FF2B5EF4-FFF2-40B4-BE49-F238E27FC236}">
                <a16:creationId xmlns:a16="http://schemas.microsoft.com/office/drawing/2014/main" id="{46A93EE1-5BB6-EE64-34F8-ED2A42E3D505}"/>
              </a:ext>
            </a:extLst>
          </p:cNvPr>
          <p:cNvSpPr>
            <a:spLocks noGrp="1"/>
          </p:cNvSpPr>
          <p:nvPr>
            <p:ph type="title"/>
          </p:nvPr>
        </p:nvSpPr>
        <p:spPr>
          <a:xfrm>
            <a:off x="785262" y="279724"/>
            <a:ext cx="4345538" cy="1780851"/>
          </a:xfrm>
        </p:spPr>
        <p:txBody>
          <a:bodyPr/>
          <a:lstStyle/>
          <a:p>
            <a:r>
              <a:rPr lang="en-GB"/>
              <a:t>Click to edit Master title style</a:t>
            </a:r>
          </a:p>
        </p:txBody>
      </p:sp>
      <p:sp>
        <p:nvSpPr>
          <p:cNvPr id="8" name="Text Placeholder 7">
            <a:extLst>
              <a:ext uri="{FF2B5EF4-FFF2-40B4-BE49-F238E27FC236}">
                <a16:creationId xmlns:a16="http://schemas.microsoft.com/office/drawing/2014/main" id="{56DE5283-3D12-48AD-7063-373956EF765C}"/>
              </a:ext>
            </a:extLst>
          </p:cNvPr>
          <p:cNvSpPr>
            <a:spLocks noGrp="1"/>
          </p:cNvSpPr>
          <p:nvPr>
            <p:ph type="body" sz="quarter" idx="11"/>
          </p:nvPr>
        </p:nvSpPr>
        <p:spPr>
          <a:xfrm>
            <a:off x="785813" y="2060575"/>
            <a:ext cx="4345538" cy="4108450"/>
          </a:xfrm>
        </p:spPr>
        <p:txBody>
          <a:bodyPr numCol="1" spcCol="36000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3" name="Slide Number Placeholder 2">
            <a:extLst>
              <a:ext uri="{FF2B5EF4-FFF2-40B4-BE49-F238E27FC236}">
                <a16:creationId xmlns:a16="http://schemas.microsoft.com/office/drawing/2014/main" id="{5BFED802-41D5-D7CC-0CA7-B46C2AF3650B}"/>
              </a:ext>
            </a:extLst>
          </p:cNvPr>
          <p:cNvSpPr>
            <a:spLocks noGrp="1"/>
          </p:cNvSpPr>
          <p:nvPr>
            <p:ph type="sldNum" sz="quarter" idx="12"/>
          </p:nvPr>
        </p:nvSpPr>
        <p:spPr/>
        <p:txBody>
          <a:bodyPr/>
          <a:lstStyle/>
          <a:p>
            <a:fld id="{41E71DB5-5680-5541-BB1B-1B8E18C31C82}" type="slidenum">
              <a:rPr lang="en-GB" smtClean="0"/>
              <a:pPr/>
              <a:t>‹Nº›</a:t>
            </a:fld>
            <a:endParaRPr lang="en-GB"/>
          </a:p>
        </p:txBody>
      </p:sp>
      <p:pic>
        <p:nvPicPr>
          <p:cNvPr id="14" name="Graphic 13">
            <a:extLst>
              <a:ext uri="{FF2B5EF4-FFF2-40B4-BE49-F238E27FC236}">
                <a16:creationId xmlns:a16="http://schemas.microsoft.com/office/drawing/2014/main" id="{33D105DF-AA77-7688-00FC-905DC593F18C}"/>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11656530" y="6299513"/>
            <a:ext cx="434353" cy="434353"/>
          </a:xfrm>
          <a:prstGeom prst="rect">
            <a:avLst/>
          </a:prstGeom>
        </p:spPr>
      </p:pic>
      <p:sp>
        <p:nvSpPr>
          <p:cNvPr id="6" name="Text Placeholder 7">
            <a:extLst>
              <a:ext uri="{FF2B5EF4-FFF2-40B4-BE49-F238E27FC236}">
                <a16:creationId xmlns:a16="http://schemas.microsoft.com/office/drawing/2014/main" id="{BB7B82BD-D7C9-EA27-38C8-696390309C24}"/>
              </a:ext>
            </a:extLst>
          </p:cNvPr>
          <p:cNvSpPr>
            <a:spLocks noGrp="1"/>
          </p:cNvSpPr>
          <p:nvPr>
            <p:ph type="body" sz="quarter" idx="13" hasCustomPrompt="1"/>
          </p:nvPr>
        </p:nvSpPr>
        <p:spPr>
          <a:xfrm>
            <a:off x="9623424" y="-1"/>
            <a:ext cx="2568575" cy="6169028"/>
          </a:xfrm>
          <a:solidFill>
            <a:schemeClr val="bg1"/>
          </a:solidFill>
        </p:spPr>
        <p:txBody>
          <a:bodyPr numCol="1" spcCol="360000" anchor="ctr"/>
          <a:lstStyle>
            <a:lvl1pPr algn="ctr">
              <a:lnSpc>
                <a:spcPct val="100000"/>
              </a:lnSpc>
              <a:spcAft>
                <a:spcPts val="0"/>
              </a:spcAft>
              <a:defRPr sz="8000">
                <a:solidFill>
                  <a:schemeClr val="tx1"/>
                </a:solidFill>
              </a:defRPr>
            </a:lvl1pPr>
            <a:lvl2pPr algn="ctr">
              <a:spcBef>
                <a:spcPts val="0"/>
              </a:spcBef>
              <a:spcAft>
                <a:spcPts val="0"/>
              </a:spcAft>
              <a:defRPr sz="1600" b="1">
                <a:solidFill>
                  <a:schemeClr val="tx2"/>
                </a:solidFill>
              </a:defRPr>
            </a:lvl2pPr>
            <a:lvl3pPr marL="0" indent="0" algn="ctr">
              <a:lnSpc>
                <a:spcPct val="100000"/>
              </a:lnSpc>
              <a:spcBef>
                <a:spcPts val="0"/>
              </a:spcBef>
              <a:spcAft>
                <a:spcPts val="4800"/>
              </a:spcAft>
              <a:buNone/>
              <a:defRPr sz="1600">
                <a:solidFill>
                  <a:schemeClr val="tx1"/>
                </a:solidFill>
              </a:defRPr>
            </a:lvl3pPr>
            <a:lvl4pPr marL="0" indent="0" algn="ctr">
              <a:spcBef>
                <a:spcPts val="0"/>
              </a:spcBef>
              <a:spcAft>
                <a:spcPts val="0"/>
              </a:spcAft>
              <a:buNone/>
              <a:defRPr sz="1600">
                <a:solidFill>
                  <a:schemeClr val="bg1"/>
                </a:solidFill>
              </a:defRPr>
            </a:lvl4pPr>
            <a:lvl5pPr algn="ctr">
              <a:spcBef>
                <a:spcPts val="0"/>
              </a:spcBef>
              <a:spcAft>
                <a:spcPts val="0"/>
              </a:spcAft>
              <a:defRPr sz="1600">
                <a:solidFill>
                  <a:schemeClr val="bg1"/>
                </a:solidFill>
              </a:defRPr>
            </a:lvl5pPr>
          </a:lstStyle>
          <a:p>
            <a:pPr lvl="0"/>
            <a:r>
              <a:rPr lang="en-GB"/>
              <a:t>XX</a:t>
            </a:r>
          </a:p>
          <a:p>
            <a:pPr lvl="1"/>
            <a:r>
              <a:rPr lang="en-GB"/>
              <a:t>Second level</a:t>
            </a:r>
          </a:p>
          <a:p>
            <a:pPr lvl="2"/>
            <a:r>
              <a:rPr lang="en-GB"/>
              <a:t>Third level</a:t>
            </a:r>
          </a:p>
        </p:txBody>
      </p:sp>
      <p:cxnSp>
        <p:nvCxnSpPr>
          <p:cNvPr id="7" name="Straight Connector 6">
            <a:extLst>
              <a:ext uri="{FF2B5EF4-FFF2-40B4-BE49-F238E27FC236}">
                <a16:creationId xmlns:a16="http://schemas.microsoft.com/office/drawing/2014/main" id="{6520AFED-62E3-D680-8583-5024D77E7F21}"/>
              </a:ext>
            </a:extLst>
          </p:cNvPr>
          <p:cNvCxnSpPr/>
          <p:nvPr userDrawn="1"/>
        </p:nvCxnSpPr>
        <p:spPr>
          <a:xfrm>
            <a:off x="641350" y="0"/>
            <a:ext cx="0" cy="681038"/>
          </a:xfrm>
          <a:prstGeom prst="line">
            <a:avLst/>
          </a:prstGeom>
          <a:ln w="19050">
            <a:solidFill>
              <a:schemeClr val="tx1"/>
            </a:solidFill>
            <a:tailEnd type="none"/>
          </a:ln>
        </p:spPr>
        <p:style>
          <a:lnRef idx="1">
            <a:schemeClr val="accent1"/>
          </a:lnRef>
          <a:fillRef idx="0">
            <a:schemeClr val="accent1"/>
          </a:fillRef>
          <a:effectRef idx="0">
            <a:schemeClr val="accent1"/>
          </a:effectRef>
          <a:fontRef idx="minor">
            <a:schemeClr val="tx1"/>
          </a:fontRef>
        </p:style>
      </p:cxnSp>
      <p:sp>
        <p:nvSpPr>
          <p:cNvPr id="9" name="Rounded Rectangle 8">
            <a:extLst>
              <a:ext uri="{FF2B5EF4-FFF2-40B4-BE49-F238E27FC236}">
                <a16:creationId xmlns:a16="http://schemas.microsoft.com/office/drawing/2014/main" id="{A5F6F261-3084-02CA-45B7-471636DD7D0E}"/>
              </a:ext>
            </a:extLst>
          </p:cNvPr>
          <p:cNvSpPr/>
          <p:nvPr userDrawn="1"/>
        </p:nvSpPr>
        <p:spPr>
          <a:xfrm>
            <a:off x="3576440" y="-345558"/>
            <a:ext cx="5039120" cy="228600"/>
          </a:xfrm>
          <a:prstGeom prst="roundRect">
            <a:avLst>
              <a:gd name="adj" fmla="val 50000"/>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en-GB" sz="900" b="1">
                <a:solidFill>
                  <a:schemeClr val="tx1"/>
                </a:solidFill>
              </a:rPr>
              <a:t>Adjustable background colour. </a:t>
            </a:r>
            <a:r>
              <a:rPr lang="en-GB" sz="900" b="0">
                <a:solidFill>
                  <a:schemeClr val="tx1"/>
                </a:solidFill>
              </a:rPr>
              <a:t>Go to ‘Design’ &gt; ‘Format Background’ &gt; choose colour </a:t>
            </a:r>
          </a:p>
        </p:txBody>
      </p:sp>
    </p:spTree>
    <p:extLst>
      <p:ext uri="{BB962C8B-B14F-4D97-AF65-F5344CB8AC3E}">
        <p14:creationId xmlns:p14="http://schemas.microsoft.com/office/powerpoint/2010/main" val="98544745"/>
      </p:ext>
    </p:extLst>
  </p:cSld>
  <p:clrMapOvr>
    <a:masterClrMapping/>
  </p:clrMapOvr>
</p:sldLayout>
</file>

<file path=ppt/slideLayouts/slideLayout108.xml><?xml version="1.0" encoding="utf-8"?>
<p:sldLayout xmlns:a="http://schemas.openxmlformats.org/drawingml/2006/main" xmlns:r="http://schemas.openxmlformats.org/officeDocument/2006/relationships" xmlns:p="http://schemas.openxmlformats.org/presentationml/2006/main" preserve="1" userDrawn="1">
  <p:cSld name="1 col w/ image">
    <p:bg>
      <p:bgPr>
        <a:solidFill>
          <a:schemeClr val="bg2"/>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6436DCDF-44E0-5872-FC9F-9A82F5C6A8BF}"/>
              </a:ext>
            </a:extLst>
          </p:cNvPr>
          <p:cNvSpPr/>
          <p:nvPr userDrawn="1"/>
        </p:nvSpPr>
        <p:spPr>
          <a:xfrm>
            <a:off x="0" y="6169024"/>
            <a:ext cx="12192000" cy="6889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endParaRPr lang="en-GB" sz="1400"/>
          </a:p>
        </p:txBody>
      </p:sp>
      <p:sp>
        <p:nvSpPr>
          <p:cNvPr id="2" name="Rectangle 1">
            <a:extLst>
              <a:ext uri="{FF2B5EF4-FFF2-40B4-BE49-F238E27FC236}">
                <a16:creationId xmlns:a16="http://schemas.microsoft.com/office/drawing/2014/main" id="{B4DD64C1-1627-ABB6-D3CF-00E6689F64B5}"/>
              </a:ext>
            </a:extLst>
          </p:cNvPr>
          <p:cNvSpPr/>
          <p:nvPr userDrawn="1"/>
        </p:nvSpPr>
        <p:spPr>
          <a:xfrm>
            <a:off x="1" y="0"/>
            <a:ext cx="5130800" cy="61690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endParaRPr lang="en-GB" sz="1400"/>
          </a:p>
        </p:txBody>
      </p:sp>
      <p:sp>
        <p:nvSpPr>
          <p:cNvPr id="7" name="Picture Placeholder 5">
            <a:extLst>
              <a:ext uri="{FF2B5EF4-FFF2-40B4-BE49-F238E27FC236}">
                <a16:creationId xmlns:a16="http://schemas.microsoft.com/office/drawing/2014/main" id="{46069711-D5BC-074A-575D-A5C8ADAA514B}"/>
              </a:ext>
            </a:extLst>
          </p:cNvPr>
          <p:cNvSpPr>
            <a:spLocks noGrp="1"/>
          </p:cNvSpPr>
          <p:nvPr>
            <p:ph type="pic" sz="quarter" idx="14"/>
          </p:nvPr>
        </p:nvSpPr>
        <p:spPr>
          <a:xfrm>
            <a:off x="9623423" y="1"/>
            <a:ext cx="2569775" cy="6169026"/>
          </a:xfrm>
          <a:solidFill>
            <a:schemeClr val="bg1">
              <a:lumMod val="50000"/>
            </a:schemeClr>
          </a:solidFill>
        </p:spPr>
        <p:txBody>
          <a:bodyPr anchor="ctr"/>
          <a:lstStyle>
            <a:lvl1pPr algn="ctr">
              <a:defRPr>
                <a:solidFill>
                  <a:schemeClr val="bg1"/>
                </a:solidFill>
              </a:defRPr>
            </a:lvl1pPr>
          </a:lstStyle>
          <a:p>
            <a:endParaRPr lang="en-GB"/>
          </a:p>
        </p:txBody>
      </p:sp>
      <p:sp>
        <p:nvSpPr>
          <p:cNvPr id="5" name="Footer Placeholder 4">
            <a:extLst>
              <a:ext uri="{FF2B5EF4-FFF2-40B4-BE49-F238E27FC236}">
                <a16:creationId xmlns:a16="http://schemas.microsoft.com/office/drawing/2014/main" id="{0DC4967A-CFD4-A89C-88F5-6E0BBB0763BC}"/>
              </a:ext>
            </a:extLst>
          </p:cNvPr>
          <p:cNvSpPr>
            <a:spLocks noGrp="1"/>
          </p:cNvSpPr>
          <p:nvPr>
            <p:ph type="ftr" sz="quarter" idx="10"/>
          </p:nvPr>
        </p:nvSpPr>
        <p:spPr/>
        <p:txBody>
          <a:bodyPr/>
          <a:lstStyle/>
          <a:p>
            <a:endParaRPr lang="en-GB"/>
          </a:p>
        </p:txBody>
      </p:sp>
      <p:sp>
        <p:nvSpPr>
          <p:cNvPr id="4" name="Title 3">
            <a:extLst>
              <a:ext uri="{FF2B5EF4-FFF2-40B4-BE49-F238E27FC236}">
                <a16:creationId xmlns:a16="http://schemas.microsoft.com/office/drawing/2014/main" id="{46A93EE1-5BB6-EE64-34F8-ED2A42E3D505}"/>
              </a:ext>
            </a:extLst>
          </p:cNvPr>
          <p:cNvSpPr>
            <a:spLocks noGrp="1"/>
          </p:cNvSpPr>
          <p:nvPr>
            <p:ph type="title"/>
          </p:nvPr>
        </p:nvSpPr>
        <p:spPr>
          <a:xfrm>
            <a:off x="785262" y="279724"/>
            <a:ext cx="4345538" cy="1780851"/>
          </a:xfrm>
        </p:spPr>
        <p:txBody>
          <a:bodyPr/>
          <a:lstStyle/>
          <a:p>
            <a:r>
              <a:rPr lang="en-GB"/>
              <a:t>Click to edit Master title style</a:t>
            </a:r>
          </a:p>
        </p:txBody>
      </p:sp>
      <p:sp>
        <p:nvSpPr>
          <p:cNvPr id="8" name="Text Placeholder 7">
            <a:extLst>
              <a:ext uri="{FF2B5EF4-FFF2-40B4-BE49-F238E27FC236}">
                <a16:creationId xmlns:a16="http://schemas.microsoft.com/office/drawing/2014/main" id="{56DE5283-3D12-48AD-7063-373956EF765C}"/>
              </a:ext>
            </a:extLst>
          </p:cNvPr>
          <p:cNvSpPr>
            <a:spLocks noGrp="1"/>
          </p:cNvSpPr>
          <p:nvPr>
            <p:ph type="body" sz="quarter" idx="11"/>
          </p:nvPr>
        </p:nvSpPr>
        <p:spPr>
          <a:xfrm>
            <a:off x="785813" y="2060575"/>
            <a:ext cx="4345538" cy="4108450"/>
          </a:xfrm>
        </p:spPr>
        <p:txBody>
          <a:bodyPr numCol="1" spcCol="36000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3" name="Slide Number Placeholder 2">
            <a:extLst>
              <a:ext uri="{FF2B5EF4-FFF2-40B4-BE49-F238E27FC236}">
                <a16:creationId xmlns:a16="http://schemas.microsoft.com/office/drawing/2014/main" id="{5BFED802-41D5-D7CC-0CA7-B46C2AF3650B}"/>
              </a:ext>
            </a:extLst>
          </p:cNvPr>
          <p:cNvSpPr>
            <a:spLocks noGrp="1"/>
          </p:cNvSpPr>
          <p:nvPr>
            <p:ph type="sldNum" sz="quarter" idx="12"/>
          </p:nvPr>
        </p:nvSpPr>
        <p:spPr/>
        <p:txBody>
          <a:bodyPr/>
          <a:lstStyle/>
          <a:p>
            <a:fld id="{41E71DB5-5680-5541-BB1B-1B8E18C31C82}" type="slidenum">
              <a:rPr lang="en-GB" smtClean="0"/>
              <a:pPr/>
              <a:t>‹Nº›</a:t>
            </a:fld>
            <a:endParaRPr lang="en-GB"/>
          </a:p>
        </p:txBody>
      </p:sp>
      <p:pic>
        <p:nvPicPr>
          <p:cNvPr id="14" name="Graphic 13">
            <a:extLst>
              <a:ext uri="{FF2B5EF4-FFF2-40B4-BE49-F238E27FC236}">
                <a16:creationId xmlns:a16="http://schemas.microsoft.com/office/drawing/2014/main" id="{33D105DF-AA77-7688-00FC-905DC593F18C}"/>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11656530" y="6299513"/>
            <a:ext cx="434353" cy="434353"/>
          </a:xfrm>
          <a:prstGeom prst="rect">
            <a:avLst/>
          </a:prstGeom>
        </p:spPr>
      </p:pic>
      <p:cxnSp>
        <p:nvCxnSpPr>
          <p:cNvPr id="6" name="Straight Connector 5">
            <a:extLst>
              <a:ext uri="{FF2B5EF4-FFF2-40B4-BE49-F238E27FC236}">
                <a16:creationId xmlns:a16="http://schemas.microsoft.com/office/drawing/2014/main" id="{1E512F60-D130-DB98-71CB-5C4FFFC9D2B4}"/>
              </a:ext>
            </a:extLst>
          </p:cNvPr>
          <p:cNvCxnSpPr/>
          <p:nvPr userDrawn="1"/>
        </p:nvCxnSpPr>
        <p:spPr>
          <a:xfrm>
            <a:off x="641350" y="0"/>
            <a:ext cx="0" cy="681038"/>
          </a:xfrm>
          <a:prstGeom prst="line">
            <a:avLst/>
          </a:prstGeom>
          <a:ln w="19050">
            <a:solidFill>
              <a:schemeClr val="tx1"/>
            </a:solidFill>
            <a:tailEnd type="none"/>
          </a:ln>
        </p:spPr>
        <p:style>
          <a:lnRef idx="1">
            <a:schemeClr val="accent1"/>
          </a:lnRef>
          <a:fillRef idx="0">
            <a:schemeClr val="accent1"/>
          </a:fillRef>
          <a:effectRef idx="0">
            <a:schemeClr val="accent1"/>
          </a:effectRef>
          <a:fontRef idx="minor">
            <a:schemeClr val="tx1"/>
          </a:fontRef>
        </p:style>
      </p:cxnSp>
      <p:sp>
        <p:nvSpPr>
          <p:cNvPr id="9" name="Rounded Rectangle 8">
            <a:extLst>
              <a:ext uri="{FF2B5EF4-FFF2-40B4-BE49-F238E27FC236}">
                <a16:creationId xmlns:a16="http://schemas.microsoft.com/office/drawing/2014/main" id="{33A3E4B8-D659-5EC6-927A-2121CE38D98B}"/>
              </a:ext>
            </a:extLst>
          </p:cNvPr>
          <p:cNvSpPr/>
          <p:nvPr userDrawn="1"/>
        </p:nvSpPr>
        <p:spPr>
          <a:xfrm>
            <a:off x="3576440" y="-345558"/>
            <a:ext cx="5039120" cy="228600"/>
          </a:xfrm>
          <a:prstGeom prst="roundRect">
            <a:avLst>
              <a:gd name="adj" fmla="val 50000"/>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en-GB" sz="900" b="1">
                <a:solidFill>
                  <a:schemeClr val="tx1"/>
                </a:solidFill>
              </a:rPr>
              <a:t>Adjustable background colour. </a:t>
            </a:r>
            <a:r>
              <a:rPr lang="en-GB" sz="900" b="0">
                <a:solidFill>
                  <a:schemeClr val="tx1"/>
                </a:solidFill>
              </a:rPr>
              <a:t>Go to ‘Design’ &gt; ‘Format Background’ &gt; choose colour </a:t>
            </a:r>
          </a:p>
        </p:txBody>
      </p:sp>
    </p:spTree>
    <p:extLst>
      <p:ext uri="{BB962C8B-B14F-4D97-AF65-F5344CB8AC3E}">
        <p14:creationId xmlns:p14="http://schemas.microsoft.com/office/powerpoint/2010/main" val="2478278798"/>
      </p:ext>
    </p:extLst>
  </p:cSld>
  <p:clrMapOvr>
    <a:masterClrMapping/>
  </p:clrMapOvr>
</p:sldLayout>
</file>

<file path=ppt/slideLayouts/slideLayout109.xml><?xml version="1.0" encoding="utf-8"?>
<p:sldLayout xmlns:a="http://schemas.openxmlformats.org/drawingml/2006/main" xmlns:r="http://schemas.openxmlformats.org/officeDocument/2006/relationships" xmlns:p="http://schemas.openxmlformats.org/presentationml/2006/main" preserve="1" userDrawn="1">
  <p:cSld name="1 col w/ image + black box">
    <p:bg>
      <p:bgPr>
        <a:solidFill>
          <a:schemeClr val="tx1"/>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6436DCDF-44E0-5872-FC9F-9A82F5C6A8BF}"/>
              </a:ext>
            </a:extLst>
          </p:cNvPr>
          <p:cNvSpPr/>
          <p:nvPr userDrawn="1"/>
        </p:nvSpPr>
        <p:spPr>
          <a:xfrm>
            <a:off x="0" y="6169024"/>
            <a:ext cx="12192000" cy="6889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endParaRPr lang="en-GB" sz="1400"/>
          </a:p>
        </p:txBody>
      </p:sp>
      <p:sp>
        <p:nvSpPr>
          <p:cNvPr id="2" name="Rectangle 1">
            <a:extLst>
              <a:ext uri="{FF2B5EF4-FFF2-40B4-BE49-F238E27FC236}">
                <a16:creationId xmlns:a16="http://schemas.microsoft.com/office/drawing/2014/main" id="{B4DD64C1-1627-ABB6-D3CF-00E6689F64B5}"/>
              </a:ext>
            </a:extLst>
          </p:cNvPr>
          <p:cNvSpPr/>
          <p:nvPr userDrawn="1"/>
        </p:nvSpPr>
        <p:spPr>
          <a:xfrm>
            <a:off x="1" y="0"/>
            <a:ext cx="5130800" cy="61690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endParaRPr lang="en-GB" sz="1400"/>
          </a:p>
        </p:txBody>
      </p:sp>
      <p:sp>
        <p:nvSpPr>
          <p:cNvPr id="7" name="Picture Placeholder 5">
            <a:extLst>
              <a:ext uri="{FF2B5EF4-FFF2-40B4-BE49-F238E27FC236}">
                <a16:creationId xmlns:a16="http://schemas.microsoft.com/office/drawing/2014/main" id="{46069711-D5BC-074A-575D-A5C8ADAA514B}"/>
              </a:ext>
            </a:extLst>
          </p:cNvPr>
          <p:cNvSpPr>
            <a:spLocks noGrp="1"/>
          </p:cNvSpPr>
          <p:nvPr>
            <p:ph type="pic" sz="quarter" idx="14"/>
          </p:nvPr>
        </p:nvSpPr>
        <p:spPr>
          <a:xfrm>
            <a:off x="5131789" y="6354"/>
            <a:ext cx="4495800" cy="6155496"/>
          </a:xfrm>
          <a:solidFill>
            <a:schemeClr val="bg1">
              <a:lumMod val="50000"/>
            </a:schemeClr>
          </a:solidFill>
        </p:spPr>
        <p:txBody>
          <a:bodyPr anchor="ctr"/>
          <a:lstStyle>
            <a:lvl1pPr algn="ctr">
              <a:defRPr>
                <a:solidFill>
                  <a:schemeClr val="bg1"/>
                </a:solidFill>
              </a:defRPr>
            </a:lvl1pPr>
          </a:lstStyle>
          <a:p>
            <a:endParaRPr lang="en-GB"/>
          </a:p>
        </p:txBody>
      </p:sp>
      <p:sp>
        <p:nvSpPr>
          <p:cNvPr id="5" name="Footer Placeholder 4">
            <a:extLst>
              <a:ext uri="{FF2B5EF4-FFF2-40B4-BE49-F238E27FC236}">
                <a16:creationId xmlns:a16="http://schemas.microsoft.com/office/drawing/2014/main" id="{0DC4967A-CFD4-A89C-88F5-6E0BBB0763BC}"/>
              </a:ext>
            </a:extLst>
          </p:cNvPr>
          <p:cNvSpPr>
            <a:spLocks noGrp="1"/>
          </p:cNvSpPr>
          <p:nvPr>
            <p:ph type="ftr" sz="quarter" idx="10"/>
          </p:nvPr>
        </p:nvSpPr>
        <p:spPr/>
        <p:txBody>
          <a:bodyPr/>
          <a:lstStyle/>
          <a:p>
            <a:endParaRPr lang="en-GB"/>
          </a:p>
        </p:txBody>
      </p:sp>
      <p:sp>
        <p:nvSpPr>
          <p:cNvPr id="4" name="Title 3">
            <a:extLst>
              <a:ext uri="{FF2B5EF4-FFF2-40B4-BE49-F238E27FC236}">
                <a16:creationId xmlns:a16="http://schemas.microsoft.com/office/drawing/2014/main" id="{46A93EE1-5BB6-EE64-34F8-ED2A42E3D505}"/>
              </a:ext>
            </a:extLst>
          </p:cNvPr>
          <p:cNvSpPr>
            <a:spLocks noGrp="1"/>
          </p:cNvSpPr>
          <p:nvPr>
            <p:ph type="title"/>
          </p:nvPr>
        </p:nvSpPr>
        <p:spPr>
          <a:xfrm>
            <a:off x="785262" y="279724"/>
            <a:ext cx="4345538" cy="1780851"/>
          </a:xfrm>
        </p:spPr>
        <p:txBody>
          <a:bodyPr/>
          <a:lstStyle/>
          <a:p>
            <a:r>
              <a:rPr lang="en-GB"/>
              <a:t>Click to edit Master title style</a:t>
            </a:r>
          </a:p>
        </p:txBody>
      </p:sp>
      <p:sp>
        <p:nvSpPr>
          <p:cNvPr id="8" name="Text Placeholder 7">
            <a:extLst>
              <a:ext uri="{FF2B5EF4-FFF2-40B4-BE49-F238E27FC236}">
                <a16:creationId xmlns:a16="http://schemas.microsoft.com/office/drawing/2014/main" id="{56DE5283-3D12-48AD-7063-373956EF765C}"/>
              </a:ext>
            </a:extLst>
          </p:cNvPr>
          <p:cNvSpPr>
            <a:spLocks noGrp="1"/>
          </p:cNvSpPr>
          <p:nvPr>
            <p:ph type="body" sz="quarter" idx="11"/>
          </p:nvPr>
        </p:nvSpPr>
        <p:spPr>
          <a:xfrm>
            <a:off x="785813" y="2060575"/>
            <a:ext cx="4345538" cy="4108450"/>
          </a:xfrm>
        </p:spPr>
        <p:txBody>
          <a:bodyPr numCol="1" spcCol="36000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cxnSp>
        <p:nvCxnSpPr>
          <p:cNvPr id="9" name="Straight Connector 8">
            <a:extLst>
              <a:ext uri="{FF2B5EF4-FFF2-40B4-BE49-F238E27FC236}">
                <a16:creationId xmlns:a16="http://schemas.microsoft.com/office/drawing/2014/main" id="{0CE3083E-D7AA-4FB4-1495-728405061493}"/>
              </a:ext>
            </a:extLst>
          </p:cNvPr>
          <p:cNvCxnSpPr/>
          <p:nvPr userDrawn="1"/>
        </p:nvCxnSpPr>
        <p:spPr>
          <a:xfrm>
            <a:off x="641350" y="0"/>
            <a:ext cx="0" cy="681038"/>
          </a:xfrm>
          <a:prstGeom prst="line">
            <a:avLst/>
          </a:prstGeom>
          <a:ln w="19050">
            <a:solidFill>
              <a:schemeClr val="tx1"/>
            </a:solidFill>
            <a:tailEnd type="none"/>
          </a:ln>
        </p:spPr>
        <p:style>
          <a:lnRef idx="1">
            <a:schemeClr val="accent1"/>
          </a:lnRef>
          <a:fillRef idx="0">
            <a:schemeClr val="accent1"/>
          </a:fillRef>
          <a:effectRef idx="0">
            <a:schemeClr val="accent1"/>
          </a:effectRef>
          <a:fontRef idx="minor">
            <a:schemeClr val="tx1"/>
          </a:fontRef>
        </p:style>
      </p:cxnSp>
      <p:sp>
        <p:nvSpPr>
          <p:cNvPr id="3" name="Slide Number Placeholder 2">
            <a:extLst>
              <a:ext uri="{FF2B5EF4-FFF2-40B4-BE49-F238E27FC236}">
                <a16:creationId xmlns:a16="http://schemas.microsoft.com/office/drawing/2014/main" id="{5BFED802-41D5-D7CC-0CA7-B46C2AF3650B}"/>
              </a:ext>
            </a:extLst>
          </p:cNvPr>
          <p:cNvSpPr>
            <a:spLocks noGrp="1"/>
          </p:cNvSpPr>
          <p:nvPr>
            <p:ph type="sldNum" sz="quarter" idx="12"/>
          </p:nvPr>
        </p:nvSpPr>
        <p:spPr/>
        <p:txBody>
          <a:bodyPr/>
          <a:lstStyle/>
          <a:p>
            <a:fld id="{41E71DB5-5680-5541-BB1B-1B8E18C31C82}" type="slidenum">
              <a:rPr lang="en-GB" smtClean="0"/>
              <a:pPr/>
              <a:t>‹Nº›</a:t>
            </a:fld>
            <a:endParaRPr lang="en-GB"/>
          </a:p>
        </p:txBody>
      </p:sp>
      <p:pic>
        <p:nvPicPr>
          <p:cNvPr id="14" name="Graphic 13">
            <a:extLst>
              <a:ext uri="{FF2B5EF4-FFF2-40B4-BE49-F238E27FC236}">
                <a16:creationId xmlns:a16="http://schemas.microsoft.com/office/drawing/2014/main" id="{33D105DF-AA77-7688-00FC-905DC593F18C}"/>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11656530" y="6299513"/>
            <a:ext cx="434353" cy="434353"/>
          </a:xfrm>
          <a:prstGeom prst="rect">
            <a:avLst/>
          </a:prstGeom>
        </p:spPr>
      </p:pic>
      <p:sp>
        <p:nvSpPr>
          <p:cNvPr id="6" name="Text Placeholder 7">
            <a:extLst>
              <a:ext uri="{FF2B5EF4-FFF2-40B4-BE49-F238E27FC236}">
                <a16:creationId xmlns:a16="http://schemas.microsoft.com/office/drawing/2014/main" id="{BB7B82BD-D7C9-EA27-38C8-696390309C24}"/>
              </a:ext>
            </a:extLst>
          </p:cNvPr>
          <p:cNvSpPr>
            <a:spLocks noGrp="1"/>
          </p:cNvSpPr>
          <p:nvPr>
            <p:ph type="body" sz="quarter" idx="13" hasCustomPrompt="1"/>
          </p:nvPr>
        </p:nvSpPr>
        <p:spPr>
          <a:xfrm>
            <a:off x="9623424" y="0"/>
            <a:ext cx="2568575" cy="6155496"/>
          </a:xfrm>
        </p:spPr>
        <p:txBody>
          <a:bodyPr numCol="1" spcCol="360000" anchor="ctr"/>
          <a:lstStyle>
            <a:lvl1pPr algn="ctr">
              <a:lnSpc>
                <a:spcPct val="100000"/>
              </a:lnSpc>
              <a:spcAft>
                <a:spcPts val="0"/>
              </a:spcAft>
              <a:defRPr sz="8000">
                <a:solidFill>
                  <a:schemeClr val="bg1"/>
                </a:solidFill>
              </a:defRPr>
            </a:lvl1pPr>
            <a:lvl2pPr algn="ctr">
              <a:spcBef>
                <a:spcPts val="0"/>
              </a:spcBef>
              <a:spcAft>
                <a:spcPts val="0"/>
              </a:spcAft>
              <a:defRPr sz="1600" b="1">
                <a:solidFill>
                  <a:schemeClr val="tx2"/>
                </a:solidFill>
              </a:defRPr>
            </a:lvl2pPr>
            <a:lvl3pPr marL="0" indent="0" algn="ctr">
              <a:lnSpc>
                <a:spcPct val="100000"/>
              </a:lnSpc>
              <a:spcBef>
                <a:spcPts val="0"/>
              </a:spcBef>
              <a:spcAft>
                <a:spcPts val="4800"/>
              </a:spcAft>
              <a:buNone/>
              <a:defRPr sz="1600">
                <a:solidFill>
                  <a:schemeClr val="bg1"/>
                </a:solidFill>
              </a:defRPr>
            </a:lvl3pPr>
            <a:lvl4pPr marL="0" indent="0" algn="ctr">
              <a:spcBef>
                <a:spcPts val="0"/>
              </a:spcBef>
              <a:spcAft>
                <a:spcPts val="0"/>
              </a:spcAft>
              <a:buNone/>
              <a:defRPr sz="1600">
                <a:solidFill>
                  <a:schemeClr val="bg1"/>
                </a:solidFill>
              </a:defRPr>
            </a:lvl4pPr>
            <a:lvl5pPr algn="ctr">
              <a:spcBef>
                <a:spcPts val="0"/>
              </a:spcBef>
              <a:spcAft>
                <a:spcPts val="0"/>
              </a:spcAft>
              <a:defRPr sz="1600">
                <a:solidFill>
                  <a:schemeClr val="bg1"/>
                </a:solidFill>
              </a:defRPr>
            </a:lvl5pPr>
          </a:lstStyle>
          <a:p>
            <a:pPr lvl="0"/>
            <a:r>
              <a:rPr lang="en-GB"/>
              <a:t>XX</a:t>
            </a:r>
          </a:p>
          <a:p>
            <a:pPr lvl="1"/>
            <a:r>
              <a:rPr lang="en-GB"/>
              <a:t>Second level</a:t>
            </a:r>
          </a:p>
          <a:p>
            <a:pPr lvl="2"/>
            <a:r>
              <a:rPr lang="en-GB"/>
              <a:t>Third level</a:t>
            </a:r>
          </a:p>
        </p:txBody>
      </p:sp>
      <p:sp>
        <p:nvSpPr>
          <p:cNvPr id="13" name="Rounded Rectangle 12">
            <a:extLst>
              <a:ext uri="{FF2B5EF4-FFF2-40B4-BE49-F238E27FC236}">
                <a16:creationId xmlns:a16="http://schemas.microsoft.com/office/drawing/2014/main" id="{72AE0620-5A7D-A48E-B01F-3591700519A5}"/>
              </a:ext>
            </a:extLst>
          </p:cNvPr>
          <p:cNvSpPr/>
          <p:nvPr userDrawn="1"/>
        </p:nvSpPr>
        <p:spPr>
          <a:xfrm>
            <a:off x="3576440" y="-345558"/>
            <a:ext cx="5039120" cy="228600"/>
          </a:xfrm>
          <a:prstGeom prst="roundRect">
            <a:avLst>
              <a:gd name="adj" fmla="val 50000"/>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en-GB" sz="900" b="1">
                <a:solidFill>
                  <a:schemeClr val="tx1"/>
                </a:solidFill>
              </a:rPr>
              <a:t>Adjustable background colour. </a:t>
            </a:r>
            <a:r>
              <a:rPr lang="en-GB" sz="900" b="0">
                <a:solidFill>
                  <a:schemeClr val="tx1"/>
                </a:solidFill>
              </a:rPr>
              <a:t>Go to ‘Design’ &gt; ‘Format Background’ &gt; choose colour </a:t>
            </a:r>
          </a:p>
        </p:txBody>
      </p:sp>
    </p:spTree>
    <p:extLst>
      <p:ext uri="{BB962C8B-B14F-4D97-AF65-F5344CB8AC3E}">
        <p14:creationId xmlns:p14="http://schemas.microsoft.com/office/powerpoint/2010/main" val="71006646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 statement - image w/ box">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2B3D909E-AE1D-A047-A25D-B929C7CBC73C}"/>
              </a:ext>
            </a:extLst>
          </p:cNvPr>
          <p:cNvSpPr>
            <a:spLocks noGrp="1"/>
          </p:cNvSpPr>
          <p:nvPr>
            <p:ph type="pic" sz="quarter" idx="10"/>
          </p:nvPr>
        </p:nvSpPr>
        <p:spPr>
          <a:xfrm>
            <a:off x="0" y="0"/>
            <a:ext cx="12192000" cy="6498000"/>
          </a:xfrm>
          <a:custGeom>
            <a:avLst/>
            <a:gdLst>
              <a:gd name="connsiteX0" fmla="*/ 0 w 12192000"/>
              <a:gd name="connsiteY0" fmla="*/ 0 h 6498000"/>
              <a:gd name="connsiteX1" fmla="*/ 12192000 w 12192000"/>
              <a:gd name="connsiteY1" fmla="*/ 0 h 6498000"/>
              <a:gd name="connsiteX2" fmla="*/ 12192000 w 12192000"/>
              <a:gd name="connsiteY2" fmla="*/ 6498000 h 6498000"/>
              <a:gd name="connsiteX3" fmla="*/ 6347607 w 12192000"/>
              <a:gd name="connsiteY3" fmla="*/ 6498000 h 6498000"/>
              <a:gd name="connsiteX4" fmla="*/ 6348000 w 12192000"/>
              <a:gd name="connsiteY4" fmla="*/ 6496050 h 6498000"/>
              <a:gd name="connsiteX5" fmla="*/ 6096000 w 12192000"/>
              <a:gd name="connsiteY5" fmla="*/ 6244050 h 6498000"/>
              <a:gd name="connsiteX6" fmla="*/ 5844000 w 12192000"/>
              <a:gd name="connsiteY6" fmla="*/ 6496050 h 6498000"/>
              <a:gd name="connsiteX7" fmla="*/ 5844394 w 12192000"/>
              <a:gd name="connsiteY7" fmla="*/ 6498000 h 6498000"/>
              <a:gd name="connsiteX8" fmla="*/ 0 w 12192000"/>
              <a:gd name="connsiteY8" fmla="*/ 6498000 h 649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92000" h="6498000">
                <a:moveTo>
                  <a:pt x="0" y="0"/>
                </a:moveTo>
                <a:lnTo>
                  <a:pt x="12192000" y="0"/>
                </a:lnTo>
                <a:lnTo>
                  <a:pt x="12192000" y="6498000"/>
                </a:lnTo>
                <a:lnTo>
                  <a:pt x="6347607" y="6498000"/>
                </a:lnTo>
                <a:lnTo>
                  <a:pt x="6348000" y="6496050"/>
                </a:lnTo>
                <a:cubicBezTo>
                  <a:pt x="6348000" y="6356874"/>
                  <a:pt x="6235176" y="6244050"/>
                  <a:pt x="6096000" y="6244050"/>
                </a:cubicBezTo>
                <a:cubicBezTo>
                  <a:pt x="5956825" y="6244050"/>
                  <a:pt x="5844000" y="6356874"/>
                  <a:pt x="5844000" y="6496050"/>
                </a:cubicBezTo>
                <a:lnTo>
                  <a:pt x="5844394" y="6498000"/>
                </a:lnTo>
                <a:lnTo>
                  <a:pt x="0" y="6498000"/>
                </a:lnTo>
                <a:close/>
              </a:path>
            </a:pathLst>
          </a:custGeom>
          <a:solidFill>
            <a:schemeClr val="bg1">
              <a:lumMod val="95000"/>
            </a:schemeClr>
          </a:solidFill>
          <a:ln>
            <a:noFill/>
          </a:ln>
        </p:spPr>
        <p:txBody>
          <a:bodyPr wrap="square" anchor="ctr">
            <a:noAutofit/>
          </a:bodyPr>
          <a:lstStyle>
            <a:lvl1pPr algn="l">
              <a:defRPr/>
            </a:lvl1pPr>
          </a:lstStyle>
          <a:p>
            <a:r>
              <a:rPr lang="es-ES"/>
              <a:t>Haga clic en el icono para agregar una imagen</a:t>
            </a:r>
            <a:endParaRPr lang="en-GB"/>
          </a:p>
        </p:txBody>
      </p:sp>
      <p:sp>
        <p:nvSpPr>
          <p:cNvPr id="14" name="Text Placeholder 13">
            <a:extLst>
              <a:ext uri="{FF2B5EF4-FFF2-40B4-BE49-F238E27FC236}">
                <a16:creationId xmlns:a16="http://schemas.microsoft.com/office/drawing/2014/main" id="{6C47FB4F-4F73-3A47-9E8F-D789ED3F8858}"/>
              </a:ext>
            </a:extLst>
          </p:cNvPr>
          <p:cNvSpPr>
            <a:spLocks noGrp="1" noChangeAspect="1"/>
          </p:cNvSpPr>
          <p:nvPr>
            <p:ph type="body" sz="quarter" idx="13"/>
          </p:nvPr>
        </p:nvSpPr>
        <p:spPr>
          <a:xfrm>
            <a:off x="1748774" y="1312299"/>
            <a:ext cx="208800" cy="208800"/>
          </a:xfrm>
          <a:custGeom>
            <a:avLst/>
            <a:gdLst>
              <a:gd name="connsiteX0" fmla="*/ 201224 w 1820600"/>
              <a:gd name="connsiteY0" fmla="*/ 0 h 1820600"/>
              <a:gd name="connsiteX1" fmla="*/ 1619376 w 1820600"/>
              <a:gd name="connsiteY1" fmla="*/ 0 h 1820600"/>
              <a:gd name="connsiteX2" fmla="*/ 1820600 w 1820600"/>
              <a:gd name="connsiteY2" fmla="*/ 201224 h 1820600"/>
              <a:gd name="connsiteX3" fmla="*/ 1619376 w 1820600"/>
              <a:gd name="connsiteY3" fmla="*/ 402448 h 1820600"/>
              <a:gd name="connsiteX4" fmla="*/ 402448 w 1820600"/>
              <a:gd name="connsiteY4" fmla="*/ 402448 h 1820600"/>
              <a:gd name="connsiteX5" fmla="*/ 402448 w 1820600"/>
              <a:gd name="connsiteY5" fmla="*/ 1619376 h 1820600"/>
              <a:gd name="connsiteX6" fmla="*/ 201224 w 1820600"/>
              <a:gd name="connsiteY6" fmla="*/ 1820600 h 1820600"/>
              <a:gd name="connsiteX7" fmla="*/ 0 w 1820600"/>
              <a:gd name="connsiteY7" fmla="*/ 1619376 h 1820600"/>
              <a:gd name="connsiteX8" fmla="*/ 0 w 1820600"/>
              <a:gd name="connsiteY8" fmla="*/ 201224 h 1820600"/>
              <a:gd name="connsiteX9" fmla="*/ 201224 w 1820600"/>
              <a:gd name="connsiteY9" fmla="*/ 0 h 1820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20600" h="1820600">
                <a:moveTo>
                  <a:pt x="201224" y="0"/>
                </a:moveTo>
                <a:lnTo>
                  <a:pt x="1619376" y="0"/>
                </a:lnTo>
                <a:cubicBezTo>
                  <a:pt x="1730543" y="0"/>
                  <a:pt x="1820600" y="90056"/>
                  <a:pt x="1820600" y="201224"/>
                </a:cubicBezTo>
                <a:cubicBezTo>
                  <a:pt x="1820600" y="312392"/>
                  <a:pt x="1730543" y="402448"/>
                  <a:pt x="1619376" y="402448"/>
                </a:cubicBezTo>
                <a:lnTo>
                  <a:pt x="402448" y="402448"/>
                </a:lnTo>
                <a:lnTo>
                  <a:pt x="402448" y="1619376"/>
                </a:lnTo>
                <a:cubicBezTo>
                  <a:pt x="402448" y="1730543"/>
                  <a:pt x="312392" y="1820600"/>
                  <a:pt x="201224" y="1820600"/>
                </a:cubicBezTo>
                <a:cubicBezTo>
                  <a:pt x="90056" y="1820600"/>
                  <a:pt x="0" y="1730543"/>
                  <a:pt x="0" y="1619376"/>
                </a:cubicBezTo>
                <a:lnTo>
                  <a:pt x="0" y="201224"/>
                </a:lnTo>
                <a:cubicBezTo>
                  <a:pt x="0" y="90056"/>
                  <a:pt x="90056" y="0"/>
                  <a:pt x="201224" y="0"/>
                </a:cubicBezTo>
                <a:close/>
              </a:path>
            </a:pathLst>
          </a:custGeom>
          <a:solidFill>
            <a:schemeClr val="bg2"/>
          </a:solidFill>
        </p:spPr>
        <p:txBody>
          <a:bodyPr wrap="square" anchor="ctr">
            <a:noAutofit/>
          </a:bodyPr>
          <a:lstStyle>
            <a:lvl1pPr algn="ctr">
              <a:defRPr sz="100">
                <a:noFill/>
              </a:defRPr>
            </a:lvl1pPr>
          </a:lstStyle>
          <a:p>
            <a:pPr lvl="0"/>
            <a:r>
              <a:rPr lang="es-ES"/>
              <a:t>Haga clic para modificar los estilos de texto del patrón</a:t>
            </a:r>
          </a:p>
        </p:txBody>
      </p:sp>
      <p:sp>
        <p:nvSpPr>
          <p:cNvPr id="3" name="Content Placeholder 2">
            <a:extLst>
              <a:ext uri="{FF2B5EF4-FFF2-40B4-BE49-F238E27FC236}">
                <a16:creationId xmlns:a16="http://schemas.microsoft.com/office/drawing/2014/main" id="{37E4AAB8-2A15-8E45-9BDE-D40138D664B9}"/>
              </a:ext>
            </a:extLst>
          </p:cNvPr>
          <p:cNvSpPr>
            <a:spLocks noGrp="1"/>
          </p:cNvSpPr>
          <p:nvPr>
            <p:ph idx="1"/>
          </p:nvPr>
        </p:nvSpPr>
        <p:spPr>
          <a:xfrm>
            <a:off x="2145585" y="1704806"/>
            <a:ext cx="7900830" cy="3448388"/>
          </a:xfrm>
          <a:solidFill>
            <a:schemeClr val="bg1"/>
          </a:solidFill>
        </p:spPr>
        <p:txBody>
          <a:bodyPr anchor="ctr"/>
          <a:lstStyle>
            <a:lvl1pPr algn="ctr">
              <a:lnSpc>
                <a:spcPct val="80000"/>
              </a:lnSpc>
              <a:spcAft>
                <a:spcPts val="600"/>
              </a:spcAft>
              <a:defRPr sz="2400" b="1">
                <a:solidFill>
                  <a:schemeClr val="tx1"/>
                </a:solidFill>
              </a:defRPr>
            </a:lvl1pPr>
            <a:lvl2pPr algn="ctr">
              <a:lnSpc>
                <a:spcPct val="80000"/>
              </a:lnSpc>
              <a:spcAft>
                <a:spcPts val="600"/>
              </a:spcAft>
              <a:defRPr sz="6000">
                <a:solidFill>
                  <a:schemeClr val="accent4"/>
                </a:solidFill>
              </a:defRPr>
            </a:lvl2pPr>
            <a:lvl3pPr marL="7938" indent="0" algn="ctr">
              <a:lnSpc>
                <a:spcPct val="80000"/>
              </a:lnSpc>
              <a:spcAft>
                <a:spcPts val="600"/>
              </a:spcAft>
              <a:buNone/>
              <a:defRPr sz="2400" b="1">
                <a:solidFill>
                  <a:schemeClr val="tx1"/>
                </a:solidFill>
              </a:defRPr>
            </a:lvl3pPr>
            <a:lvl4pPr algn="ctr">
              <a:lnSpc>
                <a:spcPct val="80000"/>
              </a:lnSpc>
              <a:spcAft>
                <a:spcPts val="600"/>
              </a:spcAft>
              <a:defRPr sz="4800">
                <a:solidFill>
                  <a:schemeClr val="bg2"/>
                </a:solidFill>
              </a:defRPr>
            </a:lvl4pPr>
            <a:lvl5pPr algn="ctr">
              <a:lnSpc>
                <a:spcPct val="80000"/>
              </a:lnSpc>
              <a:spcAft>
                <a:spcPts val="600"/>
              </a:spcAft>
              <a:defRPr sz="2400" b="1">
                <a:solidFill>
                  <a:schemeClr val="tx1"/>
                </a:solidFill>
              </a:defRPr>
            </a:lvl5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endParaRPr lang="en-US"/>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6F8DA697-5811-454F-8ABA-A3E4721C1BF9}" type="slidenum">
              <a:rPr lang="en-US" smtClean="0"/>
              <a:t>‹Nº›</a:t>
            </a:fld>
            <a:endParaRPr lang="en-US"/>
          </a:p>
        </p:txBody>
      </p:sp>
      <p:sp>
        <p:nvSpPr>
          <p:cNvPr id="9" name="Text Placeholder 8">
            <a:extLst>
              <a:ext uri="{FF2B5EF4-FFF2-40B4-BE49-F238E27FC236}">
                <a16:creationId xmlns:a16="http://schemas.microsoft.com/office/drawing/2014/main" id="{AD4FF329-078B-9945-A455-D29E1424E2DC}"/>
              </a:ext>
            </a:extLst>
          </p:cNvPr>
          <p:cNvSpPr>
            <a:spLocks noGrp="1" noChangeAspect="1"/>
          </p:cNvSpPr>
          <p:nvPr>
            <p:ph type="body" sz="quarter" idx="14"/>
          </p:nvPr>
        </p:nvSpPr>
        <p:spPr>
          <a:xfrm rot="10800000">
            <a:off x="10236518" y="5334727"/>
            <a:ext cx="208800" cy="208800"/>
          </a:xfrm>
          <a:custGeom>
            <a:avLst/>
            <a:gdLst>
              <a:gd name="connsiteX0" fmla="*/ 201224 w 1820600"/>
              <a:gd name="connsiteY0" fmla="*/ 0 h 1820600"/>
              <a:gd name="connsiteX1" fmla="*/ 1619376 w 1820600"/>
              <a:gd name="connsiteY1" fmla="*/ 0 h 1820600"/>
              <a:gd name="connsiteX2" fmla="*/ 1820600 w 1820600"/>
              <a:gd name="connsiteY2" fmla="*/ 201224 h 1820600"/>
              <a:gd name="connsiteX3" fmla="*/ 1619376 w 1820600"/>
              <a:gd name="connsiteY3" fmla="*/ 402448 h 1820600"/>
              <a:gd name="connsiteX4" fmla="*/ 402448 w 1820600"/>
              <a:gd name="connsiteY4" fmla="*/ 402448 h 1820600"/>
              <a:gd name="connsiteX5" fmla="*/ 402448 w 1820600"/>
              <a:gd name="connsiteY5" fmla="*/ 1619376 h 1820600"/>
              <a:gd name="connsiteX6" fmla="*/ 201224 w 1820600"/>
              <a:gd name="connsiteY6" fmla="*/ 1820600 h 1820600"/>
              <a:gd name="connsiteX7" fmla="*/ 0 w 1820600"/>
              <a:gd name="connsiteY7" fmla="*/ 1619376 h 1820600"/>
              <a:gd name="connsiteX8" fmla="*/ 0 w 1820600"/>
              <a:gd name="connsiteY8" fmla="*/ 201224 h 1820600"/>
              <a:gd name="connsiteX9" fmla="*/ 201224 w 1820600"/>
              <a:gd name="connsiteY9" fmla="*/ 0 h 1820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20600" h="1820600">
                <a:moveTo>
                  <a:pt x="201224" y="0"/>
                </a:moveTo>
                <a:lnTo>
                  <a:pt x="1619376" y="0"/>
                </a:lnTo>
                <a:cubicBezTo>
                  <a:pt x="1730543" y="0"/>
                  <a:pt x="1820600" y="90056"/>
                  <a:pt x="1820600" y="201224"/>
                </a:cubicBezTo>
                <a:cubicBezTo>
                  <a:pt x="1820600" y="312392"/>
                  <a:pt x="1730543" y="402448"/>
                  <a:pt x="1619376" y="402448"/>
                </a:cubicBezTo>
                <a:lnTo>
                  <a:pt x="402448" y="402448"/>
                </a:lnTo>
                <a:lnTo>
                  <a:pt x="402448" y="1619376"/>
                </a:lnTo>
                <a:cubicBezTo>
                  <a:pt x="402448" y="1730543"/>
                  <a:pt x="312392" y="1820600"/>
                  <a:pt x="201224" y="1820600"/>
                </a:cubicBezTo>
                <a:cubicBezTo>
                  <a:pt x="90056" y="1820600"/>
                  <a:pt x="0" y="1730543"/>
                  <a:pt x="0" y="1619376"/>
                </a:cubicBezTo>
                <a:lnTo>
                  <a:pt x="0" y="201224"/>
                </a:lnTo>
                <a:cubicBezTo>
                  <a:pt x="0" y="90056"/>
                  <a:pt x="90056" y="0"/>
                  <a:pt x="201224" y="0"/>
                </a:cubicBezTo>
                <a:close/>
              </a:path>
            </a:pathLst>
          </a:custGeom>
          <a:solidFill>
            <a:schemeClr val="bg2"/>
          </a:solidFill>
        </p:spPr>
        <p:txBody>
          <a:bodyPr wrap="square" anchor="ctr">
            <a:noAutofit/>
          </a:bodyPr>
          <a:lstStyle>
            <a:lvl1pPr algn="ctr">
              <a:defRPr sz="100">
                <a:noFill/>
              </a:defRPr>
            </a:lvl1pPr>
          </a:lstStyle>
          <a:p>
            <a:pPr lvl="0"/>
            <a:r>
              <a:rPr lang="es-ES"/>
              <a:t>Haga clic para modificar los estilos de texto del patrón</a:t>
            </a:r>
          </a:p>
        </p:txBody>
      </p:sp>
    </p:spTree>
    <p:extLst>
      <p:ext uri="{BB962C8B-B14F-4D97-AF65-F5344CB8AC3E}">
        <p14:creationId xmlns:p14="http://schemas.microsoft.com/office/powerpoint/2010/main" val="28882459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0.xml><?xml version="1.0" encoding="utf-8"?>
<p:sldLayout xmlns:a="http://schemas.openxmlformats.org/drawingml/2006/main" xmlns:r="http://schemas.openxmlformats.org/officeDocument/2006/relationships" xmlns:p="http://schemas.openxmlformats.org/presentationml/2006/main" preserve="1" userDrawn="1">
  <p:cSld name="1/3 block colour RH">
    <p:bg>
      <p:bgPr>
        <a:solidFill>
          <a:schemeClr val="bg1"/>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6436DCDF-44E0-5872-FC9F-9A82F5C6A8BF}"/>
              </a:ext>
            </a:extLst>
          </p:cNvPr>
          <p:cNvSpPr/>
          <p:nvPr userDrawn="1"/>
        </p:nvSpPr>
        <p:spPr>
          <a:xfrm>
            <a:off x="0" y="6169024"/>
            <a:ext cx="12192000" cy="6889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endParaRPr lang="en-GB" sz="1400"/>
          </a:p>
        </p:txBody>
      </p:sp>
      <p:sp>
        <p:nvSpPr>
          <p:cNvPr id="2" name="Rectangle 1">
            <a:extLst>
              <a:ext uri="{FF2B5EF4-FFF2-40B4-BE49-F238E27FC236}">
                <a16:creationId xmlns:a16="http://schemas.microsoft.com/office/drawing/2014/main" id="{B4DD64C1-1627-ABB6-D3CF-00E6689F64B5}"/>
              </a:ext>
            </a:extLst>
          </p:cNvPr>
          <p:cNvSpPr/>
          <p:nvPr userDrawn="1"/>
        </p:nvSpPr>
        <p:spPr>
          <a:xfrm>
            <a:off x="1" y="0"/>
            <a:ext cx="5130800" cy="616902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endParaRPr lang="en-GB" sz="1400"/>
          </a:p>
        </p:txBody>
      </p:sp>
      <p:sp>
        <p:nvSpPr>
          <p:cNvPr id="5" name="Footer Placeholder 4">
            <a:extLst>
              <a:ext uri="{FF2B5EF4-FFF2-40B4-BE49-F238E27FC236}">
                <a16:creationId xmlns:a16="http://schemas.microsoft.com/office/drawing/2014/main" id="{0DC4967A-CFD4-A89C-88F5-6E0BBB0763BC}"/>
              </a:ext>
            </a:extLst>
          </p:cNvPr>
          <p:cNvSpPr>
            <a:spLocks noGrp="1"/>
          </p:cNvSpPr>
          <p:nvPr>
            <p:ph type="ftr" sz="quarter" idx="10"/>
          </p:nvPr>
        </p:nvSpPr>
        <p:spPr/>
        <p:txBody>
          <a:bodyPr/>
          <a:lstStyle/>
          <a:p>
            <a:endParaRPr lang="en-GB"/>
          </a:p>
        </p:txBody>
      </p:sp>
      <p:sp>
        <p:nvSpPr>
          <p:cNvPr id="4" name="Title 3">
            <a:extLst>
              <a:ext uri="{FF2B5EF4-FFF2-40B4-BE49-F238E27FC236}">
                <a16:creationId xmlns:a16="http://schemas.microsoft.com/office/drawing/2014/main" id="{46A93EE1-5BB6-EE64-34F8-ED2A42E3D505}"/>
              </a:ext>
            </a:extLst>
          </p:cNvPr>
          <p:cNvSpPr>
            <a:spLocks noGrp="1"/>
          </p:cNvSpPr>
          <p:nvPr>
            <p:ph type="title"/>
          </p:nvPr>
        </p:nvSpPr>
        <p:spPr>
          <a:xfrm>
            <a:off x="785262" y="279724"/>
            <a:ext cx="4345538" cy="1780851"/>
          </a:xfrm>
        </p:spPr>
        <p:txBody>
          <a:bodyPr/>
          <a:lstStyle/>
          <a:p>
            <a:r>
              <a:rPr lang="en-GB"/>
              <a:t>Click to edit Master title style</a:t>
            </a:r>
          </a:p>
        </p:txBody>
      </p:sp>
      <p:sp>
        <p:nvSpPr>
          <p:cNvPr id="8" name="Text Placeholder 7">
            <a:extLst>
              <a:ext uri="{FF2B5EF4-FFF2-40B4-BE49-F238E27FC236}">
                <a16:creationId xmlns:a16="http://schemas.microsoft.com/office/drawing/2014/main" id="{56DE5283-3D12-48AD-7063-373956EF765C}"/>
              </a:ext>
            </a:extLst>
          </p:cNvPr>
          <p:cNvSpPr>
            <a:spLocks noGrp="1"/>
          </p:cNvSpPr>
          <p:nvPr>
            <p:ph type="body" sz="quarter" idx="11"/>
          </p:nvPr>
        </p:nvSpPr>
        <p:spPr>
          <a:xfrm>
            <a:off x="785813" y="2060575"/>
            <a:ext cx="4345538" cy="4108450"/>
          </a:xfrm>
        </p:spPr>
        <p:txBody>
          <a:bodyPr numCol="1" spcCol="36000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cxnSp>
        <p:nvCxnSpPr>
          <p:cNvPr id="9" name="Straight Connector 8">
            <a:extLst>
              <a:ext uri="{FF2B5EF4-FFF2-40B4-BE49-F238E27FC236}">
                <a16:creationId xmlns:a16="http://schemas.microsoft.com/office/drawing/2014/main" id="{0CE3083E-D7AA-4FB4-1495-728405061493}"/>
              </a:ext>
            </a:extLst>
          </p:cNvPr>
          <p:cNvCxnSpPr/>
          <p:nvPr userDrawn="1"/>
        </p:nvCxnSpPr>
        <p:spPr>
          <a:xfrm>
            <a:off x="641350" y="0"/>
            <a:ext cx="0" cy="681038"/>
          </a:xfrm>
          <a:prstGeom prst="line">
            <a:avLst/>
          </a:prstGeom>
          <a:ln w="19050">
            <a:solidFill>
              <a:schemeClr val="tx1"/>
            </a:solidFill>
            <a:tailEnd type="none"/>
          </a:ln>
        </p:spPr>
        <p:style>
          <a:lnRef idx="1">
            <a:schemeClr val="accent1"/>
          </a:lnRef>
          <a:fillRef idx="0">
            <a:schemeClr val="accent1"/>
          </a:fillRef>
          <a:effectRef idx="0">
            <a:schemeClr val="accent1"/>
          </a:effectRef>
          <a:fontRef idx="minor">
            <a:schemeClr val="tx1"/>
          </a:fontRef>
        </p:style>
      </p:cxnSp>
      <p:sp>
        <p:nvSpPr>
          <p:cNvPr id="3" name="Slide Number Placeholder 2">
            <a:extLst>
              <a:ext uri="{FF2B5EF4-FFF2-40B4-BE49-F238E27FC236}">
                <a16:creationId xmlns:a16="http://schemas.microsoft.com/office/drawing/2014/main" id="{5BFED802-41D5-D7CC-0CA7-B46C2AF3650B}"/>
              </a:ext>
            </a:extLst>
          </p:cNvPr>
          <p:cNvSpPr>
            <a:spLocks noGrp="1"/>
          </p:cNvSpPr>
          <p:nvPr>
            <p:ph type="sldNum" sz="quarter" idx="12"/>
          </p:nvPr>
        </p:nvSpPr>
        <p:spPr/>
        <p:txBody>
          <a:bodyPr/>
          <a:lstStyle/>
          <a:p>
            <a:fld id="{41E71DB5-5680-5541-BB1B-1B8E18C31C82}" type="slidenum">
              <a:rPr lang="en-GB" smtClean="0"/>
              <a:pPr/>
              <a:t>‹Nº›</a:t>
            </a:fld>
            <a:endParaRPr lang="en-GB"/>
          </a:p>
        </p:txBody>
      </p:sp>
      <p:pic>
        <p:nvPicPr>
          <p:cNvPr id="14" name="Graphic 13">
            <a:extLst>
              <a:ext uri="{FF2B5EF4-FFF2-40B4-BE49-F238E27FC236}">
                <a16:creationId xmlns:a16="http://schemas.microsoft.com/office/drawing/2014/main" id="{33D105DF-AA77-7688-00FC-905DC593F18C}"/>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11656530" y="6299513"/>
            <a:ext cx="434353" cy="434353"/>
          </a:xfrm>
          <a:prstGeom prst="rect">
            <a:avLst/>
          </a:prstGeom>
        </p:spPr>
      </p:pic>
      <p:sp>
        <p:nvSpPr>
          <p:cNvPr id="6" name="Rounded Rectangle 5">
            <a:extLst>
              <a:ext uri="{FF2B5EF4-FFF2-40B4-BE49-F238E27FC236}">
                <a16:creationId xmlns:a16="http://schemas.microsoft.com/office/drawing/2014/main" id="{F9A0C17C-CD5C-B2B2-48E3-7FC8FE1DE12E}"/>
              </a:ext>
            </a:extLst>
          </p:cNvPr>
          <p:cNvSpPr/>
          <p:nvPr userDrawn="1"/>
        </p:nvSpPr>
        <p:spPr>
          <a:xfrm>
            <a:off x="3576440" y="-345558"/>
            <a:ext cx="5039120" cy="228600"/>
          </a:xfrm>
          <a:prstGeom prst="roundRect">
            <a:avLst>
              <a:gd name="adj" fmla="val 50000"/>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en-GB" sz="900" b="1">
                <a:solidFill>
                  <a:schemeClr val="tx1"/>
                </a:solidFill>
              </a:rPr>
              <a:t>Adjustable background colour. </a:t>
            </a:r>
            <a:r>
              <a:rPr lang="en-GB" sz="900" b="0">
                <a:solidFill>
                  <a:schemeClr val="tx1"/>
                </a:solidFill>
              </a:rPr>
              <a:t>Go to ‘Design’ &gt; ‘Format Background’ &gt; choose colour </a:t>
            </a:r>
          </a:p>
        </p:txBody>
      </p:sp>
    </p:spTree>
    <p:extLst>
      <p:ext uri="{BB962C8B-B14F-4D97-AF65-F5344CB8AC3E}">
        <p14:creationId xmlns:p14="http://schemas.microsoft.com/office/powerpoint/2010/main" val="1936328825"/>
      </p:ext>
    </p:extLst>
  </p:cSld>
  <p:clrMapOvr>
    <a:masterClrMapping/>
  </p:clrMapOvr>
</p:sldLayout>
</file>

<file path=ppt/slideLayouts/slideLayout111.xml><?xml version="1.0" encoding="utf-8"?>
<p:sldLayout xmlns:a="http://schemas.openxmlformats.org/drawingml/2006/main" xmlns:r="http://schemas.openxmlformats.org/officeDocument/2006/relationships" xmlns:p="http://schemas.openxmlformats.org/presentationml/2006/main" showMasterSp="0" preserve="1" userDrawn="1">
  <p:cSld name="2/3 block colour">
    <p:bg>
      <p:bgPr>
        <a:solidFill>
          <a:schemeClr val="bg2"/>
        </a:solidFill>
        <a:effectLst/>
      </p:bgPr>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ED572EAC-B651-3D6C-EF45-6A68A0F12134}"/>
              </a:ext>
            </a:extLst>
          </p:cNvPr>
          <p:cNvSpPr/>
          <p:nvPr userDrawn="1"/>
        </p:nvSpPr>
        <p:spPr>
          <a:xfrm>
            <a:off x="0" y="6169024"/>
            <a:ext cx="12192000" cy="6889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endParaRPr lang="en-GB" sz="1400"/>
          </a:p>
        </p:txBody>
      </p:sp>
      <p:sp>
        <p:nvSpPr>
          <p:cNvPr id="2" name="Rectangle 1">
            <a:extLst>
              <a:ext uri="{FF2B5EF4-FFF2-40B4-BE49-F238E27FC236}">
                <a16:creationId xmlns:a16="http://schemas.microsoft.com/office/drawing/2014/main" id="{B4DD64C1-1627-ABB6-D3CF-00E6689F64B5}"/>
              </a:ext>
            </a:extLst>
          </p:cNvPr>
          <p:cNvSpPr/>
          <p:nvPr userDrawn="1"/>
        </p:nvSpPr>
        <p:spPr>
          <a:xfrm>
            <a:off x="1" y="0"/>
            <a:ext cx="5130800" cy="61690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endParaRPr lang="en-GB" sz="1400"/>
          </a:p>
        </p:txBody>
      </p:sp>
      <p:sp>
        <p:nvSpPr>
          <p:cNvPr id="5" name="Footer Placeholder 4">
            <a:extLst>
              <a:ext uri="{FF2B5EF4-FFF2-40B4-BE49-F238E27FC236}">
                <a16:creationId xmlns:a16="http://schemas.microsoft.com/office/drawing/2014/main" id="{0DC4967A-CFD4-A89C-88F5-6E0BBB0763BC}"/>
              </a:ext>
            </a:extLst>
          </p:cNvPr>
          <p:cNvSpPr>
            <a:spLocks noGrp="1"/>
          </p:cNvSpPr>
          <p:nvPr>
            <p:ph type="ftr" sz="quarter" idx="10"/>
          </p:nvPr>
        </p:nvSpPr>
        <p:spPr/>
        <p:txBody>
          <a:bodyPr/>
          <a:lstStyle/>
          <a:p>
            <a:endParaRPr lang="en-GB"/>
          </a:p>
        </p:txBody>
      </p:sp>
      <p:sp>
        <p:nvSpPr>
          <p:cNvPr id="4" name="Title 3">
            <a:extLst>
              <a:ext uri="{FF2B5EF4-FFF2-40B4-BE49-F238E27FC236}">
                <a16:creationId xmlns:a16="http://schemas.microsoft.com/office/drawing/2014/main" id="{46A93EE1-5BB6-EE64-34F8-ED2A42E3D505}"/>
              </a:ext>
            </a:extLst>
          </p:cNvPr>
          <p:cNvSpPr>
            <a:spLocks noGrp="1"/>
          </p:cNvSpPr>
          <p:nvPr>
            <p:ph type="title"/>
          </p:nvPr>
        </p:nvSpPr>
        <p:spPr>
          <a:xfrm>
            <a:off x="785262" y="279724"/>
            <a:ext cx="4345538" cy="1780851"/>
          </a:xfrm>
        </p:spPr>
        <p:txBody>
          <a:bodyPr/>
          <a:lstStyle/>
          <a:p>
            <a:r>
              <a:rPr lang="en-GB"/>
              <a:t>Click to edit Master title style</a:t>
            </a:r>
          </a:p>
        </p:txBody>
      </p:sp>
      <p:sp>
        <p:nvSpPr>
          <p:cNvPr id="8" name="Text Placeholder 7">
            <a:extLst>
              <a:ext uri="{FF2B5EF4-FFF2-40B4-BE49-F238E27FC236}">
                <a16:creationId xmlns:a16="http://schemas.microsoft.com/office/drawing/2014/main" id="{56DE5283-3D12-48AD-7063-373956EF765C}"/>
              </a:ext>
            </a:extLst>
          </p:cNvPr>
          <p:cNvSpPr>
            <a:spLocks noGrp="1"/>
          </p:cNvSpPr>
          <p:nvPr>
            <p:ph type="body" sz="quarter" idx="11"/>
          </p:nvPr>
        </p:nvSpPr>
        <p:spPr>
          <a:xfrm>
            <a:off x="785813" y="2060575"/>
            <a:ext cx="4345538" cy="4108450"/>
          </a:xfrm>
        </p:spPr>
        <p:txBody>
          <a:bodyPr numCol="1" spcCol="36000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cxnSp>
        <p:nvCxnSpPr>
          <p:cNvPr id="9" name="Straight Connector 8">
            <a:extLst>
              <a:ext uri="{FF2B5EF4-FFF2-40B4-BE49-F238E27FC236}">
                <a16:creationId xmlns:a16="http://schemas.microsoft.com/office/drawing/2014/main" id="{0CE3083E-D7AA-4FB4-1495-728405061493}"/>
              </a:ext>
            </a:extLst>
          </p:cNvPr>
          <p:cNvCxnSpPr/>
          <p:nvPr userDrawn="1"/>
        </p:nvCxnSpPr>
        <p:spPr>
          <a:xfrm>
            <a:off x="641350" y="0"/>
            <a:ext cx="0" cy="681038"/>
          </a:xfrm>
          <a:prstGeom prst="line">
            <a:avLst/>
          </a:prstGeom>
          <a:ln w="19050">
            <a:solidFill>
              <a:schemeClr val="tx1"/>
            </a:solidFill>
            <a:tailEnd type="none"/>
          </a:ln>
        </p:spPr>
        <p:style>
          <a:lnRef idx="1">
            <a:schemeClr val="accent1"/>
          </a:lnRef>
          <a:fillRef idx="0">
            <a:schemeClr val="accent1"/>
          </a:fillRef>
          <a:effectRef idx="0">
            <a:schemeClr val="accent1"/>
          </a:effectRef>
          <a:fontRef idx="minor">
            <a:schemeClr val="tx1"/>
          </a:fontRef>
        </p:style>
      </p:cxnSp>
      <p:sp>
        <p:nvSpPr>
          <p:cNvPr id="3" name="Slide Number Placeholder 2">
            <a:extLst>
              <a:ext uri="{FF2B5EF4-FFF2-40B4-BE49-F238E27FC236}">
                <a16:creationId xmlns:a16="http://schemas.microsoft.com/office/drawing/2014/main" id="{5BFED802-41D5-D7CC-0CA7-B46C2AF3650B}"/>
              </a:ext>
            </a:extLst>
          </p:cNvPr>
          <p:cNvSpPr>
            <a:spLocks noGrp="1"/>
          </p:cNvSpPr>
          <p:nvPr>
            <p:ph type="sldNum" sz="quarter" idx="12"/>
          </p:nvPr>
        </p:nvSpPr>
        <p:spPr/>
        <p:txBody>
          <a:bodyPr/>
          <a:lstStyle/>
          <a:p>
            <a:fld id="{41E71DB5-5680-5541-BB1B-1B8E18C31C82}" type="slidenum">
              <a:rPr lang="en-GB" smtClean="0"/>
              <a:pPr/>
              <a:t>‹Nº›</a:t>
            </a:fld>
            <a:endParaRPr lang="en-GB"/>
          </a:p>
        </p:txBody>
      </p:sp>
      <p:pic>
        <p:nvPicPr>
          <p:cNvPr id="14" name="Graphic 13">
            <a:extLst>
              <a:ext uri="{FF2B5EF4-FFF2-40B4-BE49-F238E27FC236}">
                <a16:creationId xmlns:a16="http://schemas.microsoft.com/office/drawing/2014/main" id="{33D105DF-AA77-7688-00FC-905DC593F18C}"/>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11656530" y="6299513"/>
            <a:ext cx="434353" cy="434353"/>
          </a:xfrm>
          <a:prstGeom prst="rect">
            <a:avLst/>
          </a:prstGeom>
        </p:spPr>
      </p:pic>
      <p:sp>
        <p:nvSpPr>
          <p:cNvPr id="6" name="Rounded Rectangle 5">
            <a:extLst>
              <a:ext uri="{FF2B5EF4-FFF2-40B4-BE49-F238E27FC236}">
                <a16:creationId xmlns:a16="http://schemas.microsoft.com/office/drawing/2014/main" id="{55C62386-C2D0-5EC4-1719-ABF5CBCA155C}"/>
              </a:ext>
            </a:extLst>
          </p:cNvPr>
          <p:cNvSpPr/>
          <p:nvPr userDrawn="1"/>
        </p:nvSpPr>
        <p:spPr>
          <a:xfrm>
            <a:off x="3576440" y="-345558"/>
            <a:ext cx="5039120" cy="228600"/>
          </a:xfrm>
          <a:prstGeom prst="roundRect">
            <a:avLst>
              <a:gd name="adj" fmla="val 50000"/>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en-GB" sz="900" b="1">
                <a:solidFill>
                  <a:schemeClr val="tx1"/>
                </a:solidFill>
              </a:rPr>
              <a:t>Adjustable background colour. </a:t>
            </a:r>
            <a:r>
              <a:rPr lang="en-GB" sz="900" b="0">
                <a:solidFill>
                  <a:schemeClr val="tx1"/>
                </a:solidFill>
              </a:rPr>
              <a:t>Go to ‘Design’ &gt; ‘Format Background’ &gt; choose colour </a:t>
            </a:r>
          </a:p>
        </p:txBody>
      </p:sp>
    </p:spTree>
    <p:extLst>
      <p:ext uri="{BB962C8B-B14F-4D97-AF65-F5344CB8AC3E}">
        <p14:creationId xmlns:p14="http://schemas.microsoft.com/office/powerpoint/2010/main" val="443961826"/>
      </p:ext>
    </p:extLst>
  </p:cSld>
  <p:clrMapOvr>
    <a:masterClrMapping/>
  </p:clrMapOvr>
</p:sldLayout>
</file>

<file path=ppt/slideLayouts/slideLayout112.xml><?xml version="1.0" encoding="utf-8"?>
<p:sldLayout xmlns:a="http://schemas.openxmlformats.org/drawingml/2006/main" xmlns:r="http://schemas.openxmlformats.org/officeDocument/2006/relationships" xmlns:p="http://schemas.openxmlformats.org/presentationml/2006/main" showMasterSp="0" preserve="1" userDrawn="1">
  <p:cSld name="Creative layout">
    <p:bg>
      <p:bgPr>
        <a:solidFill>
          <a:schemeClr val="bg2"/>
        </a:solidFill>
        <a:effectLst/>
      </p:bgPr>
    </p:bg>
    <p:spTree>
      <p:nvGrpSpPr>
        <p:cNvPr id="1" name=""/>
        <p:cNvGrpSpPr/>
        <p:nvPr/>
      </p:nvGrpSpPr>
      <p:grpSpPr>
        <a:xfrm>
          <a:off x="0" y="0"/>
          <a:ext cx="0" cy="0"/>
          <a:chOff x="0" y="0"/>
          <a:chExt cx="0" cy="0"/>
        </a:xfrm>
      </p:grpSpPr>
      <p:sp>
        <p:nvSpPr>
          <p:cNvPr id="16" name="Text Placeholder 15">
            <a:extLst>
              <a:ext uri="{FF2B5EF4-FFF2-40B4-BE49-F238E27FC236}">
                <a16:creationId xmlns:a16="http://schemas.microsoft.com/office/drawing/2014/main" id="{F9959E86-D769-AF18-FB19-1E9646A2CA26}"/>
              </a:ext>
            </a:extLst>
          </p:cNvPr>
          <p:cNvSpPr>
            <a:spLocks noGrp="1"/>
          </p:cNvSpPr>
          <p:nvPr>
            <p:ph type="body" sz="quarter" idx="22"/>
          </p:nvPr>
        </p:nvSpPr>
        <p:spPr>
          <a:xfrm>
            <a:off x="1924050" y="1901825"/>
            <a:ext cx="10267950" cy="4956175"/>
          </a:xfrm>
          <a:solidFill>
            <a:schemeClr val="bg1"/>
          </a:solidFill>
        </p:spPr>
        <p:txBody>
          <a:bodyPr lIns="648000" tIns="503999" rIns="720000" bIns="360000"/>
          <a:lstStyle>
            <a:lvl1pPr>
              <a:defRPr sz="100">
                <a:noFill/>
              </a:defRPr>
            </a:lvl1pPr>
          </a:lstStyle>
          <a:p>
            <a:pPr lvl="0"/>
            <a:endParaRPr lang="en-GB"/>
          </a:p>
        </p:txBody>
      </p:sp>
      <p:sp>
        <p:nvSpPr>
          <p:cNvPr id="5" name="Footer Placeholder 4">
            <a:extLst>
              <a:ext uri="{FF2B5EF4-FFF2-40B4-BE49-F238E27FC236}">
                <a16:creationId xmlns:a16="http://schemas.microsoft.com/office/drawing/2014/main" id="{0DC4967A-CFD4-A89C-88F5-6E0BBB0763BC}"/>
              </a:ext>
            </a:extLst>
          </p:cNvPr>
          <p:cNvSpPr>
            <a:spLocks noGrp="1"/>
          </p:cNvSpPr>
          <p:nvPr>
            <p:ph type="ftr" sz="quarter" idx="10"/>
          </p:nvPr>
        </p:nvSpPr>
        <p:spPr/>
        <p:txBody>
          <a:bodyPr/>
          <a:lstStyle/>
          <a:p>
            <a:endParaRPr lang="en-GB"/>
          </a:p>
        </p:txBody>
      </p:sp>
      <p:sp>
        <p:nvSpPr>
          <p:cNvPr id="8" name="Text Placeholder 7">
            <a:extLst>
              <a:ext uri="{FF2B5EF4-FFF2-40B4-BE49-F238E27FC236}">
                <a16:creationId xmlns:a16="http://schemas.microsoft.com/office/drawing/2014/main" id="{56DE5283-3D12-48AD-7063-373956EF765C}"/>
              </a:ext>
            </a:extLst>
          </p:cNvPr>
          <p:cNvSpPr>
            <a:spLocks noGrp="1"/>
          </p:cNvSpPr>
          <p:nvPr>
            <p:ph type="body" sz="quarter" idx="11"/>
          </p:nvPr>
        </p:nvSpPr>
        <p:spPr>
          <a:xfrm>
            <a:off x="2416726" y="2409290"/>
            <a:ext cx="9138202" cy="3759735"/>
          </a:xfrm>
        </p:spPr>
        <p:txBody>
          <a:bodyPr numCol="1" spcCol="36000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cxnSp>
        <p:nvCxnSpPr>
          <p:cNvPr id="9" name="Straight Connector 8">
            <a:extLst>
              <a:ext uri="{FF2B5EF4-FFF2-40B4-BE49-F238E27FC236}">
                <a16:creationId xmlns:a16="http://schemas.microsoft.com/office/drawing/2014/main" id="{0CE3083E-D7AA-4FB4-1495-728405061493}"/>
              </a:ext>
            </a:extLst>
          </p:cNvPr>
          <p:cNvCxnSpPr/>
          <p:nvPr userDrawn="1"/>
        </p:nvCxnSpPr>
        <p:spPr>
          <a:xfrm>
            <a:off x="641350" y="0"/>
            <a:ext cx="0" cy="681038"/>
          </a:xfrm>
          <a:prstGeom prst="line">
            <a:avLst/>
          </a:prstGeom>
          <a:ln w="19050">
            <a:solidFill>
              <a:schemeClr val="tx1"/>
            </a:solidFill>
            <a:tailEnd type="none"/>
          </a:ln>
        </p:spPr>
        <p:style>
          <a:lnRef idx="1">
            <a:schemeClr val="accent1"/>
          </a:lnRef>
          <a:fillRef idx="0">
            <a:schemeClr val="accent1"/>
          </a:fillRef>
          <a:effectRef idx="0">
            <a:schemeClr val="accent1"/>
          </a:effectRef>
          <a:fontRef idx="minor">
            <a:schemeClr val="tx1"/>
          </a:fontRef>
        </p:style>
      </p:cxnSp>
      <p:sp>
        <p:nvSpPr>
          <p:cNvPr id="3" name="Slide Number Placeholder 2">
            <a:extLst>
              <a:ext uri="{FF2B5EF4-FFF2-40B4-BE49-F238E27FC236}">
                <a16:creationId xmlns:a16="http://schemas.microsoft.com/office/drawing/2014/main" id="{5BFED802-41D5-D7CC-0CA7-B46C2AF3650B}"/>
              </a:ext>
            </a:extLst>
          </p:cNvPr>
          <p:cNvSpPr>
            <a:spLocks noGrp="1"/>
          </p:cNvSpPr>
          <p:nvPr>
            <p:ph type="sldNum" sz="quarter" idx="12"/>
          </p:nvPr>
        </p:nvSpPr>
        <p:spPr/>
        <p:txBody>
          <a:bodyPr/>
          <a:lstStyle/>
          <a:p>
            <a:fld id="{41E71DB5-5680-5541-BB1B-1B8E18C31C82}" type="slidenum">
              <a:rPr lang="en-GB" smtClean="0"/>
              <a:pPr/>
              <a:t>‹Nº›</a:t>
            </a:fld>
            <a:endParaRPr lang="en-GB"/>
          </a:p>
        </p:txBody>
      </p:sp>
      <p:sp>
        <p:nvSpPr>
          <p:cNvPr id="6" name="Rounded Rectangle 5">
            <a:extLst>
              <a:ext uri="{FF2B5EF4-FFF2-40B4-BE49-F238E27FC236}">
                <a16:creationId xmlns:a16="http://schemas.microsoft.com/office/drawing/2014/main" id="{F9A0C17C-CD5C-B2B2-48E3-7FC8FE1DE12E}"/>
              </a:ext>
            </a:extLst>
          </p:cNvPr>
          <p:cNvSpPr/>
          <p:nvPr userDrawn="1"/>
        </p:nvSpPr>
        <p:spPr>
          <a:xfrm>
            <a:off x="3576440" y="-345558"/>
            <a:ext cx="5039120" cy="228600"/>
          </a:xfrm>
          <a:prstGeom prst="roundRect">
            <a:avLst>
              <a:gd name="adj" fmla="val 50000"/>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en-GB" sz="900" b="1">
                <a:solidFill>
                  <a:schemeClr val="tx1"/>
                </a:solidFill>
              </a:rPr>
              <a:t>Adjustable background colour. </a:t>
            </a:r>
            <a:r>
              <a:rPr lang="en-GB" sz="900" b="0">
                <a:solidFill>
                  <a:schemeClr val="tx1"/>
                </a:solidFill>
              </a:rPr>
              <a:t>Go to ‘Design’ &gt; ‘Format Background’ &gt; choose colour </a:t>
            </a:r>
          </a:p>
        </p:txBody>
      </p:sp>
      <p:sp>
        <p:nvSpPr>
          <p:cNvPr id="11" name="Title 10">
            <a:extLst>
              <a:ext uri="{FF2B5EF4-FFF2-40B4-BE49-F238E27FC236}">
                <a16:creationId xmlns:a16="http://schemas.microsoft.com/office/drawing/2014/main" id="{0BA130C7-4808-D37A-BE2C-C22372221C70}"/>
              </a:ext>
            </a:extLst>
          </p:cNvPr>
          <p:cNvSpPr>
            <a:spLocks noGrp="1"/>
          </p:cNvSpPr>
          <p:nvPr>
            <p:ph type="title"/>
          </p:nvPr>
        </p:nvSpPr>
        <p:spPr>
          <a:xfrm>
            <a:off x="785262" y="279724"/>
            <a:ext cx="7555463" cy="1615858"/>
          </a:xfrm>
        </p:spPr>
        <p:txBody>
          <a:bodyPr/>
          <a:lstStyle/>
          <a:p>
            <a:r>
              <a:rPr lang="en-GB"/>
              <a:t>Click to edit Master title style</a:t>
            </a:r>
          </a:p>
        </p:txBody>
      </p:sp>
      <p:sp>
        <p:nvSpPr>
          <p:cNvPr id="12" name="Text Placeholder 22">
            <a:extLst>
              <a:ext uri="{FF2B5EF4-FFF2-40B4-BE49-F238E27FC236}">
                <a16:creationId xmlns:a16="http://schemas.microsoft.com/office/drawing/2014/main" id="{22333F19-7CF5-DF04-0BC6-3C06F45B9AB3}"/>
              </a:ext>
            </a:extLst>
          </p:cNvPr>
          <p:cNvSpPr>
            <a:spLocks noGrp="1"/>
          </p:cNvSpPr>
          <p:nvPr>
            <p:ph type="body" sz="quarter" idx="20"/>
          </p:nvPr>
        </p:nvSpPr>
        <p:spPr>
          <a:xfrm>
            <a:off x="11656530" y="6299513"/>
            <a:ext cx="433868" cy="433868"/>
          </a:xfrm>
          <a:custGeom>
            <a:avLst/>
            <a:gdLst>
              <a:gd name="connsiteX0" fmla="*/ 216934 w 433868"/>
              <a:gd name="connsiteY0" fmla="*/ 0 h 433868"/>
              <a:gd name="connsiteX1" fmla="*/ 433868 w 433868"/>
              <a:gd name="connsiteY1" fmla="*/ 216934 h 433868"/>
              <a:gd name="connsiteX2" fmla="*/ 216934 w 433868"/>
              <a:gd name="connsiteY2" fmla="*/ 433868 h 433868"/>
              <a:gd name="connsiteX3" fmla="*/ 0 w 433868"/>
              <a:gd name="connsiteY3" fmla="*/ 216934 h 433868"/>
              <a:gd name="connsiteX4" fmla="*/ 216934 w 433868"/>
              <a:gd name="connsiteY4" fmla="*/ 0 h 4338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33868" h="433868">
                <a:moveTo>
                  <a:pt x="216934" y="0"/>
                </a:moveTo>
                <a:cubicBezTo>
                  <a:pt x="336743" y="0"/>
                  <a:pt x="433868" y="97125"/>
                  <a:pt x="433868" y="216934"/>
                </a:cubicBezTo>
                <a:cubicBezTo>
                  <a:pt x="433868" y="336743"/>
                  <a:pt x="336743" y="433868"/>
                  <a:pt x="216934" y="433868"/>
                </a:cubicBezTo>
                <a:cubicBezTo>
                  <a:pt x="97125" y="433868"/>
                  <a:pt x="0" y="336743"/>
                  <a:pt x="0" y="216934"/>
                </a:cubicBezTo>
                <a:cubicBezTo>
                  <a:pt x="0" y="97125"/>
                  <a:pt x="97125" y="0"/>
                  <a:pt x="216934" y="0"/>
                </a:cubicBezTo>
                <a:close/>
              </a:path>
            </a:pathLst>
          </a:custGeom>
          <a:solidFill>
            <a:schemeClr val="tx2"/>
          </a:solidFill>
        </p:spPr>
        <p:txBody>
          <a:bodyPr wrap="square">
            <a:noAutofit/>
          </a:bodyPr>
          <a:lstStyle>
            <a:lvl1pPr>
              <a:defRPr sz="100">
                <a:noFill/>
              </a:defRPr>
            </a:lvl1pPr>
          </a:lstStyle>
          <a:p>
            <a:pPr lvl="0"/>
            <a:endParaRPr lang="en-GB"/>
          </a:p>
        </p:txBody>
      </p:sp>
      <p:sp>
        <p:nvSpPr>
          <p:cNvPr id="13" name="Text Placeholder 23">
            <a:extLst>
              <a:ext uri="{FF2B5EF4-FFF2-40B4-BE49-F238E27FC236}">
                <a16:creationId xmlns:a16="http://schemas.microsoft.com/office/drawing/2014/main" id="{D9462FB8-4824-0308-2CFE-FF681AAA7F89}"/>
              </a:ext>
            </a:extLst>
          </p:cNvPr>
          <p:cNvSpPr>
            <a:spLocks noGrp="1"/>
          </p:cNvSpPr>
          <p:nvPr>
            <p:ph type="body" sz="quarter" idx="21"/>
          </p:nvPr>
        </p:nvSpPr>
        <p:spPr>
          <a:xfrm>
            <a:off x="11714548" y="6453442"/>
            <a:ext cx="318365" cy="127333"/>
          </a:xfrm>
          <a:custGeom>
            <a:avLst/>
            <a:gdLst>
              <a:gd name="connsiteX0" fmla="*/ 63648 w 318365"/>
              <a:gd name="connsiteY0" fmla="*/ 17774 h 127333"/>
              <a:gd name="connsiteX1" fmla="*/ 39941 w 318365"/>
              <a:gd name="connsiteY1" fmla="*/ 23707 h 127333"/>
              <a:gd name="connsiteX2" fmla="*/ 23829 w 318365"/>
              <a:gd name="connsiteY2" fmla="*/ 40074 h 127333"/>
              <a:gd name="connsiteX3" fmla="*/ 18029 w 318365"/>
              <a:gd name="connsiteY3" fmla="*/ 63660 h 127333"/>
              <a:gd name="connsiteX4" fmla="*/ 18041 w 318365"/>
              <a:gd name="connsiteY4" fmla="*/ 63660 h 127333"/>
              <a:gd name="connsiteX5" fmla="*/ 23841 w 318365"/>
              <a:gd name="connsiteY5" fmla="*/ 87756 h 127333"/>
              <a:gd name="connsiteX6" fmla="*/ 26437 w 318365"/>
              <a:gd name="connsiteY6" fmla="*/ 91845 h 127333"/>
              <a:gd name="connsiteX7" fmla="*/ 90814 w 318365"/>
              <a:gd name="connsiteY7" fmla="*/ 27238 h 127333"/>
              <a:gd name="connsiteX8" fmla="*/ 83498 w 318365"/>
              <a:gd name="connsiteY8" fmla="*/ 22154 h 127333"/>
              <a:gd name="connsiteX9" fmla="*/ 63648 w 318365"/>
              <a:gd name="connsiteY9" fmla="*/ 17774 h 127333"/>
              <a:gd name="connsiteX10" fmla="*/ 63394 w 318365"/>
              <a:gd name="connsiteY10" fmla="*/ 1031 h 127333"/>
              <a:gd name="connsiteX11" fmla="*/ 92136 w 318365"/>
              <a:gd name="connsiteY11" fmla="*/ 7862 h 127333"/>
              <a:gd name="connsiteX12" fmla="*/ 92124 w 318365"/>
              <a:gd name="connsiteY12" fmla="*/ 7862 h 127333"/>
              <a:gd name="connsiteX13" fmla="*/ 112616 w 318365"/>
              <a:gd name="connsiteY13" fmla="*/ 27068 h 127333"/>
              <a:gd name="connsiteX14" fmla="*/ 37369 w 318365"/>
              <a:gd name="connsiteY14" fmla="*/ 102570 h 127333"/>
              <a:gd name="connsiteX15" fmla="*/ 40062 w 318365"/>
              <a:gd name="connsiteY15" fmla="*/ 104269 h 127333"/>
              <a:gd name="connsiteX16" fmla="*/ 63903 w 318365"/>
              <a:gd name="connsiteY16" fmla="*/ 110323 h 127333"/>
              <a:gd name="connsiteX17" fmla="*/ 84529 w 318365"/>
              <a:gd name="connsiteY17" fmla="*/ 106586 h 127333"/>
              <a:gd name="connsiteX18" fmla="*/ 99998 w 318365"/>
              <a:gd name="connsiteY18" fmla="*/ 95885 h 127333"/>
              <a:gd name="connsiteX19" fmla="*/ 111852 w 318365"/>
              <a:gd name="connsiteY19" fmla="*/ 107739 h 127333"/>
              <a:gd name="connsiteX20" fmla="*/ 90850 w 318365"/>
              <a:gd name="connsiteY20" fmla="*/ 122298 h 127333"/>
              <a:gd name="connsiteX21" fmla="*/ 63915 w 318365"/>
              <a:gd name="connsiteY21" fmla="*/ 127321 h 127333"/>
              <a:gd name="connsiteX22" fmla="*/ 31181 w 318365"/>
              <a:gd name="connsiteY22" fmla="*/ 118816 h 127333"/>
              <a:gd name="connsiteX23" fmla="*/ 8372 w 318365"/>
              <a:gd name="connsiteY23" fmla="*/ 95873 h 127333"/>
              <a:gd name="connsiteX24" fmla="*/ 0 w 318365"/>
              <a:gd name="connsiteY24" fmla="*/ 63660 h 127333"/>
              <a:gd name="connsiteX25" fmla="*/ 8372 w 318365"/>
              <a:gd name="connsiteY25" fmla="*/ 31957 h 127333"/>
              <a:gd name="connsiteX26" fmla="*/ 31048 w 318365"/>
              <a:gd name="connsiteY26" fmla="*/ 9403 h 127333"/>
              <a:gd name="connsiteX27" fmla="*/ 63394 w 318365"/>
              <a:gd name="connsiteY27" fmla="*/ 1031 h 127333"/>
              <a:gd name="connsiteX28" fmla="*/ 179966 w 318365"/>
              <a:gd name="connsiteY28" fmla="*/ 0 h 127333"/>
              <a:gd name="connsiteX29" fmla="*/ 208187 w 318365"/>
              <a:gd name="connsiteY29" fmla="*/ 7219 h 127333"/>
              <a:gd name="connsiteX30" fmla="*/ 221193 w 318365"/>
              <a:gd name="connsiteY30" fmla="*/ 19024 h 127333"/>
              <a:gd name="connsiteX31" fmla="*/ 234090 w 318365"/>
              <a:gd name="connsiteY31" fmla="*/ 7219 h 127333"/>
              <a:gd name="connsiteX32" fmla="*/ 262445 w 318365"/>
              <a:gd name="connsiteY32" fmla="*/ 0 h 127333"/>
              <a:gd name="connsiteX33" fmla="*/ 291952 w 318365"/>
              <a:gd name="connsiteY33" fmla="*/ 7086 h 127333"/>
              <a:gd name="connsiteX34" fmla="*/ 311413 w 318365"/>
              <a:gd name="connsiteY34" fmla="*/ 26546 h 127333"/>
              <a:gd name="connsiteX35" fmla="*/ 311400 w 318365"/>
              <a:gd name="connsiteY35" fmla="*/ 26559 h 127333"/>
              <a:gd name="connsiteX36" fmla="*/ 318365 w 318365"/>
              <a:gd name="connsiteY36" fmla="*/ 55168 h 127333"/>
              <a:gd name="connsiteX37" fmla="*/ 318365 w 318365"/>
              <a:gd name="connsiteY37" fmla="*/ 127333 h 127333"/>
              <a:gd name="connsiteX38" fmla="*/ 284344 w 318365"/>
              <a:gd name="connsiteY38" fmla="*/ 127333 h 127333"/>
              <a:gd name="connsiteX39" fmla="*/ 284344 w 318365"/>
              <a:gd name="connsiteY39" fmla="*/ 57740 h 127333"/>
              <a:gd name="connsiteX40" fmla="*/ 278411 w 318365"/>
              <a:gd name="connsiteY40" fmla="*/ 38145 h 127333"/>
              <a:gd name="connsiteX41" fmla="*/ 261147 w 318365"/>
              <a:gd name="connsiteY41" fmla="*/ 31181 h 127333"/>
              <a:gd name="connsiteX42" fmla="*/ 244136 w 318365"/>
              <a:gd name="connsiteY42" fmla="*/ 38012 h 127333"/>
              <a:gd name="connsiteX43" fmla="*/ 238203 w 318365"/>
              <a:gd name="connsiteY43" fmla="*/ 57728 h 127333"/>
              <a:gd name="connsiteX44" fmla="*/ 238203 w 318365"/>
              <a:gd name="connsiteY44" fmla="*/ 127321 h 127333"/>
              <a:gd name="connsiteX45" fmla="*/ 204183 w 318365"/>
              <a:gd name="connsiteY45" fmla="*/ 127321 h 127333"/>
              <a:gd name="connsiteX46" fmla="*/ 204183 w 318365"/>
              <a:gd name="connsiteY46" fmla="*/ 57728 h 127333"/>
              <a:gd name="connsiteX47" fmla="*/ 198250 w 318365"/>
              <a:gd name="connsiteY47" fmla="*/ 38012 h 127333"/>
              <a:gd name="connsiteX48" fmla="*/ 180985 w 318365"/>
              <a:gd name="connsiteY48" fmla="*/ 31181 h 127333"/>
              <a:gd name="connsiteX49" fmla="*/ 163842 w 318365"/>
              <a:gd name="connsiteY49" fmla="*/ 38012 h 127333"/>
              <a:gd name="connsiteX50" fmla="*/ 157787 w 318365"/>
              <a:gd name="connsiteY50" fmla="*/ 57728 h 127333"/>
              <a:gd name="connsiteX51" fmla="*/ 157787 w 318365"/>
              <a:gd name="connsiteY51" fmla="*/ 127321 h 127333"/>
              <a:gd name="connsiteX52" fmla="*/ 124022 w 318365"/>
              <a:gd name="connsiteY52" fmla="*/ 127321 h 127333"/>
              <a:gd name="connsiteX53" fmla="*/ 124022 w 318365"/>
              <a:gd name="connsiteY53" fmla="*/ 55156 h 127333"/>
              <a:gd name="connsiteX54" fmla="*/ 130986 w 318365"/>
              <a:gd name="connsiteY54" fmla="*/ 26546 h 127333"/>
              <a:gd name="connsiteX55" fmla="*/ 150581 w 318365"/>
              <a:gd name="connsiteY55" fmla="*/ 7086 h 127333"/>
              <a:gd name="connsiteX56" fmla="*/ 179966 w 318365"/>
              <a:gd name="connsiteY56" fmla="*/ 0 h 1273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318365" h="127333">
                <a:moveTo>
                  <a:pt x="63648" y="17774"/>
                </a:moveTo>
                <a:cubicBezTo>
                  <a:pt x="54719" y="17774"/>
                  <a:pt x="46808" y="19752"/>
                  <a:pt x="39941" y="23707"/>
                </a:cubicBezTo>
                <a:cubicBezTo>
                  <a:pt x="33062" y="27662"/>
                  <a:pt x="27699" y="33110"/>
                  <a:pt x="23829" y="40074"/>
                </a:cubicBezTo>
                <a:cubicBezTo>
                  <a:pt x="19958" y="47038"/>
                  <a:pt x="18029" y="54900"/>
                  <a:pt x="18029" y="63660"/>
                </a:cubicBezTo>
                <a:lnTo>
                  <a:pt x="18041" y="63660"/>
                </a:lnTo>
                <a:cubicBezTo>
                  <a:pt x="18041" y="72772"/>
                  <a:pt x="19971" y="80792"/>
                  <a:pt x="23841" y="87756"/>
                </a:cubicBezTo>
                <a:cubicBezTo>
                  <a:pt x="24630" y="89188"/>
                  <a:pt x="25515" y="90534"/>
                  <a:pt x="26437" y="91845"/>
                </a:cubicBezTo>
                <a:lnTo>
                  <a:pt x="90814" y="27238"/>
                </a:lnTo>
                <a:cubicBezTo>
                  <a:pt x="88618" y="25272"/>
                  <a:pt x="86179" y="23586"/>
                  <a:pt x="83498" y="22154"/>
                </a:cubicBezTo>
                <a:cubicBezTo>
                  <a:pt x="77989" y="19242"/>
                  <a:pt x="71377" y="17774"/>
                  <a:pt x="63648" y="17774"/>
                </a:cubicBezTo>
                <a:close/>
                <a:moveTo>
                  <a:pt x="63394" y="1031"/>
                </a:moveTo>
                <a:cubicBezTo>
                  <a:pt x="74228" y="1031"/>
                  <a:pt x="83801" y="3312"/>
                  <a:pt x="92136" y="7862"/>
                </a:cubicBezTo>
                <a:lnTo>
                  <a:pt x="92124" y="7862"/>
                </a:lnTo>
                <a:cubicBezTo>
                  <a:pt x="100459" y="12424"/>
                  <a:pt x="107290" y="18818"/>
                  <a:pt x="112616" y="27068"/>
                </a:cubicBezTo>
                <a:lnTo>
                  <a:pt x="37369" y="102570"/>
                </a:lnTo>
                <a:cubicBezTo>
                  <a:pt x="38242" y="103165"/>
                  <a:pt x="39140" y="103735"/>
                  <a:pt x="40062" y="104269"/>
                </a:cubicBezTo>
                <a:cubicBezTo>
                  <a:pt x="47014" y="108309"/>
                  <a:pt x="54961" y="110323"/>
                  <a:pt x="63903" y="110323"/>
                </a:cubicBezTo>
                <a:cubicBezTo>
                  <a:pt x="71814" y="110323"/>
                  <a:pt x="78681" y="109073"/>
                  <a:pt x="84529" y="106586"/>
                </a:cubicBezTo>
                <a:cubicBezTo>
                  <a:pt x="90377" y="104087"/>
                  <a:pt x="95533" y="100520"/>
                  <a:pt x="99998" y="95885"/>
                </a:cubicBezTo>
                <a:lnTo>
                  <a:pt x="111852" y="107739"/>
                </a:lnTo>
                <a:cubicBezTo>
                  <a:pt x="105834" y="114096"/>
                  <a:pt x="98846" y="118949"/>
                  <a:pt x="90850" y="122298"/>
                </a:cubicBezTo>
                <a:cubicBezTo>
                  <a:pt x="82855" y="125647"/>
                  <a:pt x="73876" y="127321"/>
                  <a:pt x="63915" y="127321"/>
                </a:cubicBezTo>
                <a:cubicBezTo>
                  <a:pt x="51710" y="127321"/>
                  <a:pt x="40802" y="124482"/>
                  <a:pt x="31181" y="118816"/>
                </a:cubicBezTo>
                <a:cubicBezTo>
                  <a:pt x="21560" y="113138"/>
                  <a:pt x="13953" y="105494"/>
                  <a:pt x="8372" y="95873"/>
                </a:cubicBezTo>
                <a:cubicBezTo>
                  <a:pt x="2791" y="86264"/>
                  <a:pt x="0" y="75344"/>
                  <a:pt x="0" y="63660"/>
                </a:cubicBezTo>
                <a:cubicBezTo>
                  <a:pt x="0" y="51976"/>
                  <a:pt x="2791" y="41409"/>
                  <a:pt x="8372" y="31957"/>
                </a:cubicBezTo>
                <a:cubicBezTo>
                  <a:pt x="13953" y="22506"/>
                  <a:pt x="21511" y="14984"/>
                  <a:pt x="31048" y="9403"/>
                </a:cubicBezTo>
                <a:cubicBezTo>
                  <a:pt x="40584" y="3822"/>
                  <a:pt x="51370" y="1031"/>
                  <a:pt x="63394" y="1031"/>
                </a:cubicBezTo>
                <a:close/>
                <a:moveTo>
                  <a:pt x="179966" y="0"/>
                </a:moveTo>
                <a:cubicBezTo>
                  <a:pt x="190789" y="0"/>
                  <a:pt x="200192" y="2414"/>
                  <a:pt x="208187" y="7219"/>
                </a:cubicBezTo>
                <a:cubicBezTo>
                  <a:pt x="213271" y="10276"/>
                  <a:pt x="217602" y="14220"/>
                  <a:pt x="221193" y="19024"/>
                </a:cubicBezTo>
                <a:cubicBezTo>
                  <a:pt x="224760" y="14220"/>
                  <a:pt x="229055" y="10289"/>
                  <a:pt x="234090" y="7219"/>
                </a:cubicBezTo>
                <a:cubicBezTo>
                  <a:pt x="241989" y="2414"/>
                  <a:pt x="251113" y="0"/>
                  <a:pt x="262445" y="0"/>
                </a:cubicBezTo>
                <a:cubicBezTo>
                  <a:pt x="273777" y="0"/>
                  <a:pt x="283616" y="2366"/>
                  <a:pt x="291952" y="7086"/>
                </a:cubicBezTo>
                <a:cubicBezTo>
                  <a:pt x="300287" y="11817"/>
                  <a:pt x="306778" y="18296"/>
                  <a:pt x="311413" y="26546"/>
                </a:cubicBezTo>
                <a:lnTo>
                  <a:pt x="311400" y="26559"/>
                </a:lnTo>
                <a:cubicBezTo>
                  <a:pt x="316047" y="34809"/>
                  <a:pt x="318365" y="44345"/>
                  <a:pt x="318365" y="55168"/>
                </a:cubicBezTo>
                <a:lnTo>
                  <a:pt x="318365" y="127333"/>
                </a:lnTo>
                <a:lnTo>
                  <a:pt x="284344" y="127333"/>
                </a:lnTo>
                <a:lnTo>
                  <a:pt x="284344" y="57740"/>
                </a:lnTo>
                <a:cubicBezTo>
                  <a:pt x="284344" y="49320"/>
                  <a:pt x="282367" y="42780"/>
                  <a:pt x="278411" y="38145"/>
                </a:cubicBezTo>
                <a:cubicBezTo>
                  <a:pt x="274456" y="33499"/>
                  <a:pt x="268535" y="31181"/>
                  <a:pt x="261147" y="31181"/>
                </a:cubicBezTo>
                <a:cubicBezTo>
                  <a:pt x="253758" y="31181"/>
                  <a:pt x="248092" y="33462"/>
                  <a:pt x="244136" y="38012"/>
                </a:cubicBezTo>
                <a:cubicBezTo>
                  <a:pt x="240181" y="42562"/>
                  <a:pt x="238203" y="49138"/>
                  <a:pt x="238203" y="57728"/>
                </a:cubicBezTo>
                <a:lnTo>
                  <a:pt x="238203" y="127321"/>
                </a:lnTo>
                <a:lnTo>
                  <a:pt x="204183" y="127321"/>
                </a:lnTo>
                <a:lnTo>
                  <a:pt x="204183" y="57728"/>
                </a:lnTo>
                <a:cubicBezTo>
                  <a:pt x="204183" y="49138"/>
                  <a:pt x="202206" y="42562"/>
                  <a:pt x="198250" y="38012"/>
                </a:cubicBezTo>
                <a:cubicBezTo>
                  <a:pt x="194295" y="33462"/>
                  <a:pt x="188374" y="31181"/>
                  <a:pt x="180985" y="31181"/>
                </a:cubicBezTo>
                <a:cubicBezTo>
                  <a:pt x="173596" y="31181"/>
                  <a:pt x="167882" y="33462"/>
                  <a:pt x="163842" y="38012"/>
                </a:cubicBezTo>
                <a:cubicBezTo>
                  <a:pt x="159802" y="42562"/>
                  <a:pt x="157787" y="49138"/>
                  <a:pt x="157787" y="57728"/>
                </a:cubicBezTo>
                <a:lnTo>
                  <a:pt x="157787" y="127321"/>
                </a:lnTo>
                <a:lnTo>
                  <a:pt x="124022" y="127321"/>
                </a:lnTo>
                <a:lnTo>
                  <a:pt x="124022" y="55156"/>
                </a:lnTo>
                <a:cubicBezTo>
                  <a:pt x="124022" y="44333"/>
                  <a:pt x="126352" y="34797"/>
                  <a:pt x="130986" y="26546"/>
                </a:cubicBezTo>
                <a:cubicBezTo>
                  <a:pt x="135633" y="18296"/>
                  <a:pt x="142161" y="11817"/>
                  <a:pt x="150581" y="7086"/>
                </a:cubicBezTo>
                <a:cubicBezTo>
                  <a:pt x="159001" y="2366"/>
                  <a:pt x="169144" y="0"/>
                  <a:pt x="179966" y="0"/>
                </a:cubicBezTo>
                <a:close/>
              </a:path>
            </a:pathLst>
          </a:custGeom>
          <a:solidFill>
            <a:schemeClr val="bg1"/>
          </a:solidFill>
        </p:spPr>
        <p:txBody>
          <a:bodyPr wrap="square">
            <a:noAutofit/>
          </a:bodyPr>
          <a:lstStyle>
            <a:lvl1pPr>
              <a:defRPr sz="100">
                <a:noFill/>
              </a:defRPr>
            </a:lvl1pPr>
          </a:lstStyle>
          <a:p>
            <a:pPr lvl="0"/>
            <a:endParaRPr lang="en-GB"/>
          </a:p>
        </p:txBody>
      </p:sp>
    </p:spTree>
    <p:extLst>
      <p:ext uri="{BB962C8B-B14F-4D97-AF65-F5344CB8AC3E}">
        <p14:creationId xmlns:p14="http://schemas.microsoft.com/office/powerpoint/2010/main" val="1679906361"/>
      </p:ext>
    </p:extLst>
  </p:cSld>
  <p:clrMapOvr>
    <a:masterClrMapping/>
  </p:clrMapOvr>
</p:sldLayout>
</file>

<file path=ppt/slideLayouts/slideLayout113.xml><?xml version="1.0" encoding="utf-8"?>
<p:sldLayout xmlns:a="http://schemas.openxmlformats.org/drawingml/2006/main" xmlns:r="http://schemas.openxmlformats.org/officeDocument/2006/relationships" xmlns:p="http://schemas.openxmlformats.org/presentationml/2006/main" showMasterSp="0" preserve="1" userDrawn="1">
  <p:cSld name="Creative layout w/ image bg">
    <p:bg>
      <p:bgPr>
        <a:solidFill>
          <a:schemeClr val="bg2"/>
        </a:solidFill>
        <a:effectLst/>
      </p:bgPr>
    </p:bg>
    <p:spTree>
      <p:nvGrpSpPr>
        <p:cNvPr id="1" name=""/>
        <p:cNvGrpSpPr/>
        <p:nvPr/>
      </p:nvGrpSpPr>
      <p:grpSpPr>
        <a:xfrm>
          <a:off x="0" y="0"/>
          <a:ext cx="0" cy="0"/>
          <a:chOff x="0" y="0"/>
          <a:chExt cx="0" cy="0"/>
        </a:xfrm>
      </p:grpSpPr>
      <p:sp>
        <p:nvSpPr>
          <p:cNvPr id="2" name="Picture Placeholder 5">
            <a:extLst>
              <a:ext uri="{FF2B5EF4-FFF2-40B4-BE49-F238E27FC236}">
                <a16:creationId xmlns:a16="http://schemas.microsoft.com/office/drawing/2014/main" id="{1C6C7D01-5EDD-FF13-27FE-0217648BED05}"/>
              </a:ext>
            </a:extLst>
          </p:cNvPr>
          <p:cNvSpPr>
            <a:spLocks noGrp="1"/>
          </p:cNvSpPr>
          <p:nvPr>
            <p:ph type="pic" sz="quarter" idx="14"/>
          </p:nvPr>
        </p:nvSpPr>
        <p:spPr>
          <a:xfrm>
            <a:off x="0" y="-1"/>
            <a:ext cx="12192000" cy="6858000"/>
          </a:xfrm>
          <a:solidFill>
            <a:schemeClr val="bg1">
              <a:lumMod val="50000"/>
            </a:schemeClr>
          </a:solidFill>
        </p:spPr>
        <p:txBody>
          <a:bodyPr anchor="ctr"/>
          <a:lstStyle>
            <a:lvl1pPr algn="l">
              <a:defRPr>
                <a:solidFill>
                  <a:schemeClr val="bg1"/>
                </a:solidFill>
              </a:defRPr>
            </a:lvl1pPr>
          </a:lstStyle>
          <a:p>
            <a:endParaRPr lang="en-GB"/>
          </a:p>
        </p:txBody>
      </p:sp>
      <p:sp>
        <p:nvSpPr>
          <p:cNvPr id="16" name="Text Placeholder 15">
            <a:extLst>
              <a:ext uri="{FF2B5EF4-FFF2-40B4-BE49-F238E27FC236}">
                <a16:creationId xmlns:a16="http://schemas.microsoft.com/office/drawing/2014/main" id="{F9959E86-D769-AF18-FB19-1E9646A2CA26}"/>
              </a:ext>
            </a:extLst>
          </p:cNvPr>
          <p:cNvSpPr>
            <a:spLocks noGrp="1"/>
          </p:cNvSpPr>
          <p:nvPr>
            <p:ph type="body" sz="quarter" idx="22"/>
          </p:nvPr>
        </p:nvSpPr>
        <p:spPr>
          <a:xfrm>
            <a:off x="1924050" y="1901825"/>
            <a:ext cx="10267950" cy="4956175"/>
          </a:xfrm>
          <a:solidFill>
            <a:schemeClr val="bg1"/>
          </a:solidFill>
        </p:spPr>
        <p:txBody>
          <a:bodyPr lIns="648000" tIns="503999" rIns="720000" bIns="360000"/>
          <a:lstStyle>
            <a:lvl1pPr>
              <a:defRPr sz="100">
                <a:noFill/>
              </a:defRPr>
            </a:lvl1pPr>
          </a:lstStyle>
          <a:p>
            <a:pPr lvl="0"/>
            <a:endParaRPr lang="en-GB"/>
          </a:p>
        </p:txBody>
      </p:sp>
      <p:sp>
        <p:nvSpPr>
          <p:cNvPr id="5" name="Footer Placeholder 4">
            <a:extLst>
              <a:ext uri="{FF2B5EF4-FFF2-40B4-BE49-F238E27FC236}">
                <a16:creationId xmlns:a16="http://schemas.microsoft.com/office/drawing/2014/main" id="{0DC4967A-CFD4-A89C-88F5-6E0BBB0763BC}"/>
              </a:ext>
            </a:extLst>
          </p:cNvPr>
          <p:cNvSpPr>
            <a:spLocks noGrp="1"/>
          </p:cNvSpPr>
          <p:nvPr>
            <p:ph type="ftr" sz="quarter" idx="10"/>
          </p:nvPr>
        </p:nvSpPr>
        <p:spPr/>
        <p:txBody>
          <a:bodyPr/>
          <a:lstStyle/>
          <a:p>
            <a:endParaRPr lang="en-GB"/>
          </a:p>
        </p:txBody>
      </p:sp>
      <p:sp>
        <p:nvSpPr>
          <p:cNvPr id="8" name="Text Placeholder 7">
            <a:extLst>
              <a:ext uri="{FF2B5EF4-FFF2-40B4-BE49-F238E27FC236}">
                <a16:creationId xmlns:a16="http://schemas.microsoft.com/office/drawing/2014/main" id="{56DE5283-3D12-48AD-7063-373956EF765C}"/>
              </a:ext>
            </a:extLst>
          </p:cNvPr>
          <p:cNvSpPr>
            <a:spLocks noGrp="1"/>
          </p:cNvSpPr>
          <p:nvPr>
            <p:ph type="body" sz="quarter" idx="11"/>
          </p:nvPr>
        </p:nvSpPr>
        <p:spPr>
          <a:xfrm>
            <a:off x="2416726" y="2409290"/>
            <a:ext cx="9138202" cy="3759735"/>
          </a:xfrm>
        </p:spPr>
        <p:txBody>
          <a:bodyPr numCol="1" spcCol="36000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3" name="Slide Number Placeholder 2">
            <a:extLst>
              <a:ext uri="{FF2B5EF4-FFF2-40B4-BE49-F238E27FC236}">
                <a16:creationId xmlns:a16="http://schemas.microsoft.com/office/drawing/2014/main" id="{5BFED802-41D5-D7CC-0CA7-B46C2AF3650B}"/>
              </a:ext>
            </a:extLst>
          </p:cNvPr>
          <p:cNvSpPr>
            <a:spLocks noGrp="1"/>
          </p:cNvSpPr>
          <p:nvPr>
            <p:ph type="sldNum" sz="quarter" idx="12"/>
          </p:nvPr>
        </p:nvSpPr>
        <p:spPr/>
        <p:txBody>
          <a:bodyPr/>
          <a:lstStyle/>
          <a:p>
            <a:fld id="{41E71DB5-5680-5541-BB1B-1B8E18C31C82}" type="slidenum">
              <a:rPr lang="en-GB" smtClean="0"/>
              <a:pPr/>
              <a:t>‹Nº›</a:t>
            </a:fld>
            <a:endParaRPr lang="en-GB"/>
          </a:p>
        </p:txBody>
      </p:sp>
      <p:sp>
        <p:nvSpPr>
          <p:cNvPr id="6" name="Rounded Rectangle 5">
            <a:extLst>
              <a:ext uri="{FF2B5EF4-FFF2-40B4-BE49-F238E27FC236}">
                <a16:creationId xmlns:a16="http://schemas.microsoft.com/office/drawing/2014/main" id="{F9A0C17C-CD5C-B2B2-48E3-7FC8FE1DE12E}"/>
              </a:ext>
            </a:extLst>
          </p:cNvPr>
          <p:cNvSpPr/>
          <p:nvPr userDrawn="1"/>
        </p:nvSpPr>
        <p:spPr>
          <a:xfrm>
            <a:off x="3576440" y="-345558"/>
            <a:ext cx="5039120" cy="228600"/>
          </a:xfrm>
          <a:prstGeom prst="roundRect">
            <a:avLst>
              <a:gd name="adj" fmla="val 50000"/>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en-GB" sz="900" b="1">
                <a:solidFill>
                  <a:schemeClr val="tx1"/>
                </a:solidFill>
              </a:rPr>
              <a:t>Adjustable background colour. </a:t>
            </a:r>
            <a:r>
              <a:rPr lang="en-GB" sz="900" b="0">
                <a:solidFill>
                  <a:schemeClr val="tx1"/>
                </a:solidFill>
              </a:rPr>
              <a:t>Go to ‘Design’ &gt; ‘Format Background’ &gt; choose colour </a:t>
            </a:r>
          </a:p>
        </p:txBody>
      </p:sp>
      <p:sp>
        <p:nvSpPr>
          <p:cNvPr id="11" name="Title 10">
            <a:extLst>
              <a:ext uri="{FF2B5EF4-FFF2-40B4-BE49-F238E27FC236}">
                <a16:creationId xmlns:a16="http://schemas.microsoft.com/office/drawing/2014/main" id="{0BA130C7-4808-D37A-BE2C-C22372221C70}"/>
              </a:ext>
            </a:extLst>
          </p:cNvPr>
          <p:cNvSpPr>
            <a:spLocks noGrp="1"/>
          </p:cNvSpPr>
          <p:nvPr>
            <p:ph type="title"/>
          </p:nvPr>
        </p:nvSpPr>
        <p:spPr>
          <a:xfrm>
            <a:off x="785262" y="279724"/>
            <a:ext cx="7555463" cy="1615858"/>
          </a:xfrm>
        </p:spPr>
        <p:txBody>
          <a:bodyPr/>
          <a:lstStyle>
            <a:lvl1pPr>
              <a:defRPr>
                <a:solidFill>
                  <a:schemeClr val="bg1"/>
                </a:solidFill>
              </a:defRPr>
            </a:lvl1pPr>
          </a:lstStyle>
          <a:p>
            <a:r>
              <a:rPr lang="en-GB"/>
              <a:t>Click to edit Master title style</a:t>
            </a:r>
          </a:p>
        </p:txBody>
      </p:sp>
      <p:sp>
        <p:nvSpPr>
          <p:cNvPr id="12" name="Text Placeholder 22">
            <a:extLst>
              <a:ext uri="{FF2B5EF4-FFF2-40B4-BE49-F238E27FC236}">
                <a16:creationId xmlns:a16="http://schemas.microsoft.com/office/drawing/2014/main" id="{22333F19-7CF5-DF04-0BC6-3C06F45B9AB3}"/>
              </a:ext>
            </a:extLst>
          </p:cNvPr>
          <p:cNvSpPr>
            <a:spLocks noGrp="1"/>
          </p:cNvSpPr>
          <p:nvPr>
            <p:ph type="body" sz="quarter" idx="20"/>
          </p:nvPr>
        </p:nvSpPr>
        <p:spPr>
          <a:xfrm>
            <a:off x="11656530" y="6299513"/>
            <a:ext cx="433868" cy="433868"/>
          </a:xfrm>
          <a:custGeom>
            <a:avLst/>
            <a:gdLst>
              <a:gd name="connsiteX0" fmla="*/ 216934 w 433868"/>
              <a:gd name="connsiteY0" fmla="*/ 0 h 433868"/>
              <a:gd name="connsiteX1" fmla="*/ 433868 w 433868"/>
              <a:gd name="connsiteY1" fmla="*/ 216934 h 433868"/>
              <a:gd name="connsiteX2" fmla="*/ 216934 w 433868"/>
              <a:gd name="connsiteY2" fmla="*/ 433868 h 433868"/>
              <a:gd name="connsiteX3" fmla="*/ 0 w 433868"/>
              <a:gd name="connsiteY3" fmla="*/ 216934 h 433868"/>
              <a:gd name="connsiteX4" fmla="*/ 216934 w 433868"/>
              <a:gd name="connsiteY4" fmla="*/ 0 h 4338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33868" h="433868">
                <a:moveTo>
                  <a:pt x="216934" y="0"/>
                </a:moveTo>
                <a:cubicBezTo>
                  <a:pt x="336743" y="0"/>
                  <a:pt x="433868" y="97125"/>
                  <a:pt x="433868" y="216934"/>
                </a:cubicBezTo>
                <a:cubicBezTo>
                  <a:pt x="433868" y="336743"/>
                  <a:pt x="336743" y="433868"/>
                  <a:pt x="216934" y="433868"/>
                </a:cubicBezTo>
                <a:cubicBezTo>
                  <a:pt x="97125" y="433868"/>
                  <a:pt x="0" y="336743"/>
                  <a:pt x="0" y="216934"/>
                </a:cubicBezTo>
                <a:cubicBezTo>
                  <a:pt x="0" y="97125"/>
                  <a:pt x="97125" y="0"/>
                  <a:pt x="216934" y="0"/>
                </a:cubicBezTo>
                <a:close/>
              </a:path>
            </a:pathLst>
          </a:custGeom>
          <a:solidFill>
            <a:schemeClr val="tx2"/>
          </a:solidFill>
        </p:spPr>
        <p:txBody>
          <a:bodyPr wrap="square">
            <a:noAutofit/>
          </a:bodyPr>
          <a:lstStyle>
            <a:lvl1pPr>
              <a:defRPr sz="100">
                <a:noFill/>
              </a:defRPr>
            </a:lvl1pPr>
          </a:lstStyle>
          <a:p>
            <a:pPr lvl="0"/>
            <a:endParaRPr lang="en-GB"/>
          </a:p>
        </p:txBody>
      </p:sp>
      <p:sp>
        <p:nvSpPr>
          <p:cNvPr id="13" name="Text Placeholder 23">
            <a:extLst>
              <a:ext uri="{FF2B5EF4-FFF2-40B4-BE49-F238E27FC236}">
                <a16:creationId xmlns:a16="http://schemas.microsoft.com/office/drawing/2014/main" id="{D9462FB8-4824-0308-2CFE-FF681AAA7F89}"/>
              </a:ext>
            </a:extLst>
          </p:cNvPr>
          <p:cNvSpPr>
            <a:spLocks noGrp="1"/>
          </p:cNvSpPr>
          <p:nvPr>
            <p:ph type="body" sz="quarter" idx="21"/>
          </p:nvPr>
        </p:nvSpPr>
        <p:spPr>
          <a:xfrm>
            <a:off x="11714548" y="6453442"/>
            <a:ext cx="318365" cy="127333"/>
          </a:xfrm>
          <a:custGeom>
            <a:avLst/>
            <a:gdLst>
              <a:gd name="connsiteX0" fmla="*/ 63648 w 318365"/>
              <a:gd name="connsiteY0" fmla="*/ 17774 h 127333"/>
              <a:gd name="connsiteX1" fmla="*/ 39941 w 318365"/>
              <a:gd name="connsiteY1" fmla="*/ 23707 h 127333"/>
              <a:gd name="connsiteX2" fmla="*/ 23829 w 318365"/>
              <a:gd name="connsiteY2" fmla="*/ 40074 h 127333"/>
              <a:gd name="connsiteX3" fmla="*/ 18029 w 318365"/>
              <a:gd name="connsiteY3" fmla="*/ 63660 h 127333"/>
              <a:gd name="connsiteX4" fmla="*/ 18041 w 318365"/>
              <a:gd name="connsiteY4" fmla="*/ 63660 h 127333"/>
              <a:gd name="connsiteX5" fmla="*/ 23841 w 318365"/>
              <a:gd name="connsiteY5" fmla="*/ 87756 h 127333"/>
              <a:gd name="connsiteX6" fmla="*/ 26437 w 318365"/>
              <a:gd name="connsiteY6" fmla="*/ 91845 h 127333"/>
              <a:gd name="connsiteX7" fmla="*/ 90814 w 318365"/>
              <a:gd name="connsiteY7" fmla="*/ 27238 h 127333"/>
              <a:gd name="connsiteX8" fmla="*/ 83498 w 318365"/>
              <a:gd name="connsiteY8" fmla="*/ 22154 h 127333"/>
              <a:gd name="connsiteX9" fmla="*/ 63648 w 318365"/>
              <a:gd name="connsiteY9" fmla="*/ 17774 h 127333"/>
              <a:gd name="connsiteX10" fmla="*/ 63394 w 318365"/>
              <a:gd name="connsiteY10" fmla="*/ 1031 h 127333"/>
              <a:gd name="connsiteX11" fmla="*/ 92136 w 318365"/>
              <a:gd name="connsiteY11" fmla="*/ 7862 h 127333"/>
              <a:gd name="connsiteX12" fmla="*/ 92124 w 318365"/>
              <a:gd name="connsiteY12" fmla="*/ 7862 h 127333"/>
              <a:gd name="connsiteX13" fmla="*/ 112616 w 318365"/>
              <a:gd name="connsiteY13" fmla="*/ 27068 h 127333"/>
              <a:gd name="connsiteX14" fmla="*/ 37369 w 318365"/>
              <a:gd name="connsiteY14" fmla="*/ 102570 h 127333"/>
              <a:gd name="connsiteX15" fmla="*/ 40062 w 318365"/>
              <a:gd name="connsiteY15" fmla="*/ 104269 h 127333"/>
              <a:gd name="connsiteX16" fmla="*/ 63903 w 318365"/>
              <a:gd name="connsiteY16" fmla="*/ 110323 h 127333"/>
              <a:gd name="connsiteX17" fmla="*/ 84529 w 318365"/>
              <a:gd name="connsiteY17" fmla="*/ 106586 h 127333"/>
              <a:gd name="connsiteX18" fmla="*/ 99998 w 318365"/>
              <a:gd name="connsiteY18" fmla="*/ 95885 h 127333"/>
              <a:gd name="connsiteX19" fmla="*/ 111852 w 318365"/>
              <a:gd name="connsiteY19" fmla="*/ 107739 h 127333"/>
              <a:gd name="connsiteX20" fmla="*/ 90850 w 318365"/>
              <a:gd name="connsiteY20" fmla="*/ 122298 h 127333"/>
              <a:gd name="connsiteX21" fmla="*/ 63915 w 318365"/>
              <a:gd name="connsiteY21" fmla="*/ 127321 h 127333"/>
              <a:gd name="connsiteX22" fmla="*/ 31181 w 318365"/>
              <a:gd name="connsiteY22" fmla="*/ 118816 h 127333"/>
              <a:gd name="connsiteX23" fmla="*/ 8372 w 318365"/>
              <a:gd name="connsiteY23" fmla="*/ 95873 h 127333"/>
              <a:gd name="connsiteX24" fmla="*/ 0 w 318365"/>
              <a:gd name="connsiteY24" fmla="*/ 63660 h 127333"/>
              <a:gd name="connsiteX25" fmla="*/ 8372 w 318365"/>
              <a:gd name="connsiteY25" fmla="*/ 31957 h 127333"/>
              <a:gd name="connsiteX26" fmla="*/ 31048 w 318365"/>
              <a:gd name="connsiteY26" fmla="*/ 9403 h 127333"/>
              <a:gd name="connsiteX27" fmla="*/ 63394 w 318365"/>
              <a:gd name="connsiteY27" fmla="*/ 1031 h 127333"/>
              <a:gd name="connsiteX28" fmla="*/ 179966 w 318365"/>
              <a:gd name="connsiteY28" fmla="*/ 0 h 127333"/>
              <a:gd name="connsiteX29" fmla="*/ 208187 w 318365"/>
              <a:gd name="connsiteY29" fmla="*/ 7219 h 127333"/>
              <a:gd name="connsiteX30" fmla="*/ 221193 w 318365"/>
              <a:gd name="connsiteY30" fmla="*/ 19024 h 127333"/>
              <a:gd name="connsiteX31" fmla="*/ 234090 w 318365"/>
              <a:gd name="connsiteY31" fmla="*/ 7219 h 127333"/>
              <a:gd name="connsiteX32" fmla="*/ 262445 w 318365"/>
              <a:gd name="connsiteY32" fmla="*/ 0 h 127333"/>
              <a:gd name="connsiteX33" fmla="*/ 291952 w 318365"/>
              <a:gd name="connsiteY33" fmla="*/ 7086 h 127333"/>
              <a:gd name="connsiteX34" fmla="*/ 311413 w 318365"/>
              <a:gd name="connsiteY34" fmla="*/ 26546 h 127333"/>
              <a:gd name="connsiteX35" fmla="*/ 311400 w 318365"/>
              <a:gd name="connsiteY35" fmla="*/ 26559 h 127333"/>
              <a:gd name="connsiteX36" fmla="*/ 318365 w 318365"/>
              <a:gd name="connsiteY36" fmla="*/ 55168 h 127333"/>
              <a:gd name="connsiteX37" fmla="*/ 318365 w 318365"/>
              <a:gd name="connsiteY37" fmla="*/ 127333 h 127333"/>
              <a:gd name="connsiteX38" fmla="*/ 284344 w 318365"/>
              <a:gd name="connsiteY38" fmla="*/ 127333 h 127333"/>
              <a:gd name="connsiteX39" fmla="*/ 284344 w 318365"/>
              <a:gd name="connsiteY39" fmla="*/ 57740 h 127333"/>
              <a:gd name="connsiteX40" fmla="*/ 278411 w 318365"/>
              <a:gd name="connsiteY40" fmla="*/ 38145 h 127333"/>
              <a:gd name="connsiteX41" fmla="*/ 261147 w 318365"/>
              <a:gd name="connsiteY41" fmla="*/ 31181 h 127333"/>
              <a:gd name="connsiteX42" fmla="*/ 244136 w 318365"/>
              <a:gd name="connsiteY42" fmla="*/ 38012 h 127333"/>
              <a:gd name="connsiteX43" fmla="*/ 238203 w 318365"/>
              <a:gd name="connsiteY43" fmla="*/ 57728 h 127333"/>
              <a:gd name="connsiteX44" fmla="*/ 238203 w 318365"/>
              <a:gd name="connsiteY44" fmla="*/ 127321 h 127333"/>
              <a:gd name="connsiteX45" fmla="*/ 204183 w 318365"/>
              <a:gd name="connsiteY45" fmla="*/ 127321 h 127333"/>
              <a:gd name="connsiteX46" fmla="*/ 204183 w 318365"/>
              <a:gd name="connsiteY46" fmla="*/ 57728 h 127333"/>
              <a:gd name="connsiteX47" fmla="*/ 198250 w 318365"/>
              <a:gd name="connsiteY47" fmla="*/ 38012 h 127333"/>
              <a:gd name="connsiteX48" fmla="*/ 180985 w 318365"/>
              <a:gd name="connsiteY48" fmla="*/ 31181 h 127333"/>
              <a:gd name="connsiteX49" fmla="*/ 163842 w 318365"/>
              <a:gd name="connsiteY49" fmla="*/ 38012 h 127333"/>
              <a:gd name="connsiteX50" fmla="*/ 157787 w 318365"/>
              <a:gd name="connsiteY50" fmla="*/ 57728 h 127333"/>
              <a:gd name="connsiteX51" fmla="*/ 157787 w 318365"/>
              <a:gd name="connsiteY51" fmla="*/ 127321 h 127333"/>
              <a:gd name="connsiteX52" fmla="*/ 124022 w 318365"/>
              <a:gd name="connsiteY52" fmla="*/ 127321 h 127333"/>
              <a:gd name="connsiteX53" fmla="*/ 124022 w 318365"/>
              <a:gd name="connsiteY53" fmla="*/ 55156 h 127333"/>
              <a:gd name="connsiteX54" fmla="*/ 130986 w 318365"/>
              <a:gd name="connsiteY54" fmla="*/ 26546 h 127333"/>
              <a:gd name="connsiteX55" fmla="*/ 150581 w 318365"/>
              <a:gd name="connsiteY55" fmla="*/ 7086 h 127333"/>
              <a:gd name="connsiteX56" fmla="*/ 179966 w 318365"/>
              <a:gd name="connsiteY56" fmla="*/ 0 h 1273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318365" h="127333">
                <a:moveTo>
                  <a:pt x="63648" y="17774"/>
                </a:moveTo>
                <a:cubicBezTo>
                  <a:pt x="54719" y="17774"/>
                  <a:pt x="46808" y="19752"/>
                  <a:pt x="39941" y="23707"/>
                </a:cubicBezTo>
                <a:cubicBezTo>
                  <a:pt x="33062" y="27662"/>
                  <a:pt x="27699" y="33110"/>
                  <a:pt x="23829" y="40074"/>
                </a:cubicBezTo>
                <a:cubicBezTo>
                  <a:pt x="19958" y="47038"/>
                  <a:pt x="18029" y="54900"/>
                  <a:pt x="18029" y="63660"/>
                </a:cubicBezTo>
                <a:lnTo>
                  <a:pt x="18041" y="63660"/>
                </a:lnTo>
                <a:cubicBezTo>
                  <a:pt x="18041" y="72772"/>
                  <a:pt x="19971" y="80792"/>
                  <a:pt x="23841" y="87756"/>
                </a:cubicBezTo>
                <a:cubicBezTo>
                  <a:pt x="24630" y="89188"/>
                  <a:pt x="25515" y="90534"/>
                  <a:pt x="26437" y="91845"/>
                </a:cubicBezTo>
                <a:lnTo>
                  <a:pt x="90814" y="27238"/>
                </a:lnTo>
                <a:cubicBezTo>
                  <a:pt x="88618" y="25272"/>
                  <a:pt x="86179" y="23586"/>
                  <a:pt x="83498" y="22154"/>
                </a:cubicBezTo>
                <a:cubicBezTo>
                  <a:pt x="77989" y="19242"/>
                  <a:pt x="71377" y="17774"/>
                  <a:pt x="63648" y="17774"/>
                </a:cubicBezTo>
                <a:close/>
                <a:moveTo>
                  <a:pt x="63394" y="1031"/>
                </a:moveTo>
                <a:cubicBezTo>
                  <a:pt x="74228" y="1031"/>
                  <a:pt x="83801" y="3312"/>
                  <a:pt x="92136" y="7862"/>
                </a:cubicBezTo>
                <a:lnTo>
                  <a:pt x="92124" y="7862"/>
                </a:lnTo>
                <a:cubicBezTo>
                  <a:pt x="100459" y="12424"/>
                  <a:pt x="107290" y="18818"/>
                  <a:pt x="112616" y="27068"/>
                </a:cubicBezTo>
                <a:lnTo>
                  <a:pt x="37369" y="102570"/>
                </a:lnTo>
                <a:cubicBezTo>
                  <a:pt x="38242" y="103165"/>
                  <a:pt x="39140" y="103735"/>
                  <a:pt x="40062" y="104269"/>
                </a:cubicBezTo>
                <a:cubicBezTo>
                  <a:pt x="47014" y="108309"/>
                  <a:pt x="54961" y="110323"/>
                  <a:pt x="63903" y="110323"/>
                </a:cubicBezTo>
                <a:cubicBezTo>
                  <a:pt x="71814" y="110323"/>
                  <a:pt x="78681" y="109073"/>
                  <a:pt x="84529" y="106586"/>
                </a:cubicBezTo>
                <a:cubicBezTo>
                  <a:pt x="90377" y="104087"/>
                  <a:pt x="95533" y="100520"/>
                  <a:pt x="99998" y="95885"/>
                </a:cubicBezTo>
                <a:lnTo>
                  <a:pt x="111852" y="107739"/>
                </a:lnTo>
                <a:cubicBezTo>
                  <a:pt x="105834" y="114096"/>
                  <a:pt x="98846" y="118949"/>
                  <a:pt x="90850" y="122298"/>
                </a:cubicBezTo>
                <a:cubicBezTo>
                  <a:pt x="82855" y="125647"/>
                  <a:pt x="73876" y="127321"/>
                  <a:pt x="63915" y="127321"/>
                </a:cubicBezTo>
                <a:cubicBezTo>
                  <a:pt x="51710" y="127321"/>
                  <a:pt x="40802" y="124482"/>
                  <a:pt x="31181" y="118816"/>
                </a:cubicBezTo>
                <a:cubicBezTo>
                  <a:pt x="21560" y="113138"/>
                  <a:pt x="13953" y="105494"/>
                  <a:pt x="8372" y="95873"/>
                </a:cubicBezTo>
                <a:cubicBezTo>
                  <a:pt x="2791" y="86264"/>
                  <a:pt x="0" y="75344"/>
                  <a:pt x="0" y="63660"/>
                </a:cubicBezTo>
                <a:cubicBezTo>
                  <a:pt x="0" y="51976"/>
                  <a:pt x="2791" y="41409"/>
                  <a:pt x="8372" y="31957"/>
                </a:cubicBezTo>
                <a:cubicBezTo>
                  <a:pt x="13953" y="22506"/>
                  <a:pt x="21511" y="14984"/>
                  <a:pt x="31048" y="9403"/>
                </a:cubicBezTo>
                <a:cubicBezTo>
                  <a:pt x="40584" y="3822"/>
                  <a:pt x="51370" y="1031"/>
                  <a:pt x="63394" y="1031"/>
                </a:cubicBezTo>
                <a:close/>
                <a:moveTo>
                  <a:pt x="179966" y="0"/>
                </a:moveTo>
                <a:cubicBezTo>
                  <a:pt x="190789" y="0"/>
                  <a:pt x="200192" y="2414"/>
                  <a:pt x="208187" y="7219"/>
                </a:cubicBezTo>
                <a:cubicBezTo>
                  <a:pt x="213271" y="10276"/>
                  <a:pt x="217602" y="14220"/>
                  <a:pt x="221193" y="19024"/>
                </a:cubicBezTo>
                <a:cubicBezTo>
                  <a:pt x="224760" y="14220"/>
                  <a:pt x="229055" y="10289"/>
                  <a:pt x="234090" y="7219"/>
                </a:cubicBezTo>
                <a:cubicBezTo>
                  <a:pt x="241989" y="2414"/>
                  <a:pt x="251113" y="0"/>
                  <a:pt x="262445" y="0"/>
                </a:cubicBezTo>
                <a:cubicBezTo>
                  <a:pt x="273777" y="0"/>
                  <a:pt x="283616" y="2366"/>
                  <a:pt x="291952" y="7086"/>
                </a:cubicBezTo>
                <a:cubicBezTo>
                  <a:pt x="300287" y="11817"/>
                  <a:pt x="306778" y="18296"/>
                  <a:pt x="311413" y="26546"/>
                </a:cubicBezTo>
                <a:lnTo>
                  <a:pt x="311400" y="26559"/>
                </a:lnTo>
                <a:cubicBezTo>
                  <a:pt x="316047" y="34809"/>
                  <a:pt x="318365" y="44345"/>
                  <a:pt x="318365" y="55168"/>
                </a:cubicBezTo>
                <a:lnTo>
                  <a:pt x="318365" y="127333"/>
                </a:lnTo>
                <a:lnTo>
                  <a:pt x="284344" y="127333"/>
                </a:lnTo>
                <a:lnTo>
                  <a:pt x="284344" y="57740"/>
                </a:lnTo>
                <a:cubicBezTo>
                  <a:pt x="284344" y="49320"/>
                  <a:pt x="282367" y="42780"/>
                  <a:pt x="278411" y="38145"/>
                </a:cubicBezTo>
                <a:cubicBezTo>
                  <a:pt x="274456" y="33499"/>
                  <a:pt x="268535" y="31181"/>
                  <a:pt x="261147" y="31181"/>
                </a:cubicBezTo>
                <a:cubicBezTo>
                  <a:pt x="253758" y="31181"/>
                  <a:pt x="248092" y="33462"/>
                  <a:pt x="244136" y="38012"/>
                </a:cubicBezTo>
                <a:cubicBezTo>
                  <a:pt x="240181" y="42562"/>
                  <a:pt x="238203" y="49138"/>
                  <a:pt x="238203" y="57728"/>
                </a:cubicBezTo>
                <a:lnTo>
                  <a:pt x="238203" y="127321"/>
                </a:lnTo>
                <a:lnTo>
                  <a:pt x="204183" y="127321"/>
                </a:lnTo>
                <a:lnTo>
                  <a:pt x="204183" y="57728"/>
                </a:lnTo>
                <a:cubicBezTo>
                  <a:pt x="204183" y="49138"/>
                  <a:pt x="202206" y="42562"/>
                  <a:pt x="198250" y="38012"/>
                </a:cubicBezTo>
                <a:cubicBezTo>
                  <a:pt x="194295" y="33462"/>
                  <a:pt x="188374" y="31181"/>
                  <a:pt x="180985" y="31181"/>
                </a:cubicBezTo>
                <a:cubicBezTo>
                  <a:pt x="173596" y="31181"/>
                  <a:pt x="167882" y="33462"/>
                  <a:pt x="163842" y="38012"/>
                </a:cubicBezTo>
                <a:cubicBezTo>
                  <a:pt x="159802" y="42562"/>
                  <a:pt x="157787" y="49138"/>
                  <a:pt x="157787" y="57728"/>
                </a:cubicBezTo>
                <a:lnTo>
                  <a:pt x="157787" y="127321"/>
                </a:lnTo>
                <a:lnTo>
                  <a:pt x="124022" y="127321"/>
                </a:lnTo>
                <a:lnTo>
                  <a:pt x="124022" y="55156"/>
                </a:lnTo>
                <a:cubicBezTo>
                  <a:pt x="124022" y="44333"/>
                  <a:pt x="126352" y="34797"/>
                  <a:pt x="130986" y="26546"/>
                </a:cubicBezTo>
                <a:cubicBezTo>
                  <a:pt x="135633" y="18296"/>
                  <a:pt x="142161" y="11817"/>
                  <a:pt x="150581" y="7086"/>
                </a:cubicBezTo>
                <a:cubicBezTo>
                  <a:pt x="159001" y="2366"/>
                  <a:pt x="169144" y="0"/>
                  <a:pt x="179966" y="0"/>
                </a:cubicBezTo>
                <a:close/>
              </a:path>
            </a:pathLst>
          </a:custGeom>
          <a:solidFill>
            <a:schemeClr val="bg1"/>
          </a:solidFill>
        </p:spPr>
        <p:txBody>
          <a:bodyPr wrap="square">
            <a:noAutofit/>
          </a:bodyPr>
          <a:lstStyle>
            <a:lvl1pPr>
              <a:defRPr sz="100">
                <a:noFill/>
              </a:defRPr>
            </a:lvl1pPr>
          </a:lstStyle>
          <a:p>
            <a:pPr lvl="0"/>
            <a:endParaRPr lang="en-GB"/>
          </a:p>
        </p:txBody>
      </p:sp>
      <p:sp>
        <p:nvSpPr>
          <p:cNvPr id="4" name="Text Placeholder 9">
            <a:extLst>
              <a:ext uri="{FF2B5EF4-FFF2-40B4-BE49-F238E27FC236}">
                <a16:creationId xmlns:a16="http://schemas.microsoft.com/office/drawing/2014/main" id="{6133B677-29A5-A0EC-E6BD-A37065FD7863}"/>
              </a:ext>
            </a:extLst>
          </p:cNvPr>
          <p:cNvSpPr>
            <a:spLocks noGrp="1"/>
          </p:cNvSpPr>
          <p:nvPr>
            <p:ph type="body" sz="quarter" idx="17"/>
          </p:nvPr>
        </p:nvSpPr>
        <p:spPr>
          <a:xfrm>
            <a:off x="634266" y="0"/>
            <a:ext cx="18000" cy="687600"/>
          </a:xfrm>
          <a:solidFill>
            <a:schemeClr val="bg1"/>
          </a:solidFill>
        </p:spPr>
        <p:txBody>
          <a:bodyPr lIns="0" tIns="0" rIns="0" bIns="0"/>
          <a:lstStyle>
            <a:lvl1pPr>
              <a:defRPr sz="100">
                <a:noFill/>
              </a:defRPr>
            </a:lvl1pPr>
          </a:lstStyle>
          <a:p>
            <a:pPr lvl="0"/>
            <a:endParaRPr lang="en-GB"/>
          </a:p>
        </p:txBody>
      </p:sp>
      <p:sp>
        <p:nvSpPr>
          <p:cNvPr id="7" name="Rounded Rectangle 6">
            <a:extLst>
              <a:ext uri="{FF2B5EF4-FFF2-40B4-BE49-F238E27FC236}">
                <a16:creationId xmlns:a16="http://schemas.microsoft.com/office/drawing/2014/main" id="{C574CA71-4FEB-E6F8-25A7-3AC9F40B9080}"/>
              </a:ext>
            </a:extLst>
          </p:cNvPr>
          <p:cNvSpPr/>
          <p:nvPr userDrawn="1"/>
        </p:nvSpPr>
        <p:spPr>
          <a:xfrm>
            <a:off x="0" y="-490506"/>
            <a:ext cx="2731089" cy="369442"/>
          </a:xfrm>
          <a:prstGeom prst="roundRect">
            <a:avLst>
              <a:gd name="adj" fmla="val 23242"/>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en-GB" sz="900" b="1">
                <a:solidFill>
                  <a:schemeClr val="tx1"/>
                </a:solidFill>
              </a:rPr>
              <a:t>NB: </a:t>
            </a:r>
            <a:r>
              <a:rPr lang="en-GB" sz="900">
                <a:solidFill>
                  <a:schemeClr val="tx1"/>
                </a:solidFill>
              </a:rPr>
              <a:t>Headline line to be used over imagery on this slide. Not to be used on statement text</a:t>
            </a:r>
            <a:endParaRPr lang="en-GB" sz="900" b="0">
              <a:solidFill>
                <a:schemeClr val="tx1"/>
              </a:solidFill>
            </a:endParaRPr>
          </a:p>
        </p:txBody>
      </p:sp>
    </p:spTree>
    <p:extLst>
      <p:ext uri="{BB962C8B-B14F-4D97-AF65-F5344CB8AC3E}">
        <p14:creationId xmlns:p14="http://schemas.microsoft.com/office/powerpoint/2010/main" val="2179577167"/>
      </p:ext>
    </p:extLst>
  </p:cSld>
  <p:clrMapOvr>
    <a:masterClrMapping/>
  </p:clrMapOvr>
</p:sldLayout>
</file>

<file path=ppt/slideLayouts/slideLayout114.xml><?xml version="1.0" encoding="utf-8"?>
<p:sldLayout xmlns:a="http://schemas.openxmlformats.org/drawingml/2006/main" xmlns:r="http://schemas.openxmlformats.org/officeDocument/2006/relationships" xmlns:p="http://schemas.openxmlformats.org/presentationml/2006/main" preserve="1" userDrawn="1">
  <p:cSld name="1_1/3 block colour RH">
    <p:bg>
      <p:bgPr>
        <a:solidFill>
          <a:schemeClr val="bg1"/>
        </a:solidFill>
        <a:effectLst/>
      </p:bgPr>
    </p:bg>
    <p:spTree>
      <p:nvGrpSpPr>
        <p:cNvPr id="1" name=""/>
        <p:cNvGrpSpPr/>
        <p:nvPr/>
      </p:nvGrpSpPr>
      <p:grpSpPr>
        <a:xfrm>
          <a:off x="0" y="0"/>
          <a:ext cx="0" cy="0"/>
          <a:chOff x="0" y="0"/>
          <a:chExt cx="0" cy="0"/>
        </a:xfrm>
      </p:grpSpPr>
      <p:sp>
        <p:nvSpPr>
          <p:cNvPr id="16" name="Text Placeholder 15">
            <a:extLst>
              <a:ext uri="{FF2B5EF4-FFF2-40B4-BE49-F238E27FC236}">
                <a16:creationId xmlns:a16="http://schemas.microsoft.com/office/drawing/2014/main" id="{B8A1BC5B-0CBD-4BA7-96DF-4842AE3F77A3}"/>
              </a:ext>
            </a:extLst>
          </p:cNvPr>
          <p:cNvSpPr>
            <a:spLocks noGrp="1"/>
          </p:cNvSpPr>
          <p:nvPr>
            <p:ph type="body" sz="quarter" idx="17"/>
          </p:nvPr>
        </p:nvSpPr>
        <p:spPr>
          <a:xfrm>
            <a:off x="9623425" y="0"/>
            <a:ext cx="2568575" cy="6169025"/>
          </a:xfrm>
          <a:solidFill>
            <a:schemeClr val="bg2">
              <a:lumMod val="20000"/>
              <a:lumOff val="80000"/>
            </a:schemeClr>
          </a:solidFill>
        </p:spPr>
        <p:txBody>
          <a:bodyPr/>
          <a:lstStyle>
            <a:lvl1pPr>
              <a:defRPr sz="100">
                <a:noFill/>
              </a:defRPr>
            </a:lvl1pPr>
          </a:lstStyle>
          <a:p>
            <a:pPr lvl="0"/>
            <a:endParaRPr lang="en-GB"/>
          </a:p>
        </p:txBody>
      </p:sp>
      <p:sp>
        <p:nvSpPr>
          <p:cNvPr id="10" name="Rectangle 9">
            <a:extLst>
              <a:ext uri="{FF2B5EF4-FFF2-40B4-BE49-F238E27FC236}">
                <a16:creationId xmlns:a16="http://schemas.microsoft.com/office/drawing/2014/main" id="{6436DCDF-44E0-5872-FC9F-9A82F5C6A8BF}"/>
              </a:ext>
            </a:extLst>
          </p:cNvPr>
          <p:cNvSpPr/>
          <p:nvPr userDrawn="1"/>
        </p:nvSpPr>
        <p:spPr>
          <a:xfrm>
            <a:off x="0" y="6169024"/>
            <a:ext cx="12192000" cy="6889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endParaRPr lang="en-GB" sz="1400"/>
          </a:p>
        </p:txBody>
      </p:sp>
      <p:sp>
        <p:nvSpPr>
          <p:cNvPr id="5" name="Footer Placeholder 4">
            <a:extLst>
              <a:ext uri="{FF2B5EF4-FFF2-40B4-BE49-F238E27FC236}">
                <a16:creationId xmlns:a16="http://schemas.microsoft.com/office/drawing/2014/main" id="{0DC4967A-CFD4-A89C-88F5-6E0BBB0763BC}"/>
              </a:ext>
            </a:extLst>
          </p:cNvPr>
          <p:cNvSpPr>
            <a:spLocks noGrp="1"/>
          </p:cNvSpPr>
          <p:nvPr>
            <p:ph type="ftr" sz="quarter" idx="10"/>
          </p:nvPr>
        </p:nvSpPr>
        <p:spPr/>
        <p:txBody>
          <a:bodyPr/>
          <a:lstStyle/>
          <a:p>
            <a:endParaRPr lang="en-GB"/>
          </a:p>
        </p:txBody>
      </p:sp>
      <p:sp>
        <p:nvSpPr>
          <p:cNvPr id="4" name="Title 3">
            <a:extLst>
              <a:ext uri="{FF2B5EF4-FFF2-40B4-BE49-F238E27FC236}">
                <a16:creationId xmlns:a16="http://schemas.microsoft.com/office/drawing/2014/main" id="{46A93EE1-5BB6-EE64-34F8-ED2A42E3D505}"/>
              </a:ext>
            </a:extLst>
          </p:cNvPr>
          <p:cNvSpPr>
            <a:spLocks noGrp="1"/>
          </p:cNvSpPr>
          <p:nvPr>
            <p:ph type="title"/>
          </p:nvPr>
        </p:nvSpPr>
        <p:spPr>
          <a:xfrm>
            <a:off x="785262" y="279724"/>
            <a:ext cx="4345538" cy="1780851"/>
          </a:xfrm>
        </p:spPr>
        <p:txBody>
          <a:bodyPr/>
          <a:lstStyle/>
          <a:p>
            <a:r>
              <a:rPr lang="en-GB"/>
              <a:t>Click to edit Master title style</a:t>
            </a:r>
          </a:p>
        </p:txBody>
      </p:sp>
      <p:sp>
        <p:nvSpPr>
          <p:cNvPr id="8" name="Text Placeholder 7">
            <a:extLst>
              <a:ext uri="{FF2B5EF4-FFF2-40B4-BE49-F238E27FC236}">
                <a16:creationId xmlns:a16="http://schemas.microsoft.com/office/drawing/2014/main" id="{56DE5283-3D12-48AD-7063-373956EF765C}"/>
              </a:ext>
            </a:extLst>
          </p:cNvPr>
          <p:cNvSpPr>
            <a:spLocks noGrp="1"/>
          </p:cNvSpPr>
          <p:nvPr>
            <p:ph type="body" sz="quarter" idx="11"/>
          </p:nvPr>
        </p:nvSpPr>
        <p:spPr>
          <a:xfrm>
            <a:off x="785813" y="2060575"/>
            <a:ext cx="4345538" cy="4108450"/>
          </a:xfrm>
        </p:spPr>
        <p:txBody>
          <a:bodyPr numCol="1" spcCol="36000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cxnSp>
        <p:nvCxnSpPr>
          <p:cNvPr id="9" name="Straight Connector 8">
            <a:extLst>
              <a:ext uri="{FF2B5EF4-FFF2-40B4-BE49-F238E27FC236}">
                <a16:creationId xmlns:a16="http://schemas.microsoft.com/office/drawing/2014/main" id="{0CE3083E-D7AA-4FB4-1495-728405061493}"/>
              </a:ext>
            </a:extLst>
          </p:cNvPr>
          <p:cNvCxnSpPr/>
          <p:nvPr userDrawn="1"/>
        </p:nvCxnSpPr>
        <p:spPr>
          <a:xfrm>
            <a:off x="641350" y="0"/>
            <a:ext cx="0" cy="687600"/>
          </a:xfrm>
          <a:prstGeom prst="line">
            <a:avLst/>
          </a:prstGeom>
          <a:ln w="19050">
            <a:solidFill>
              <a:schemeClr val="tx1"/>
            </a:solidFill>
            <a:tailEnd type="none"/>
          </a:ln>
        </p:spPr>
        <p:style>
          <a:lnRef idx="1">
            <a:schemeClr val="accent1"/>
          </a:lnRef>
          <a:fillRef idx="0">
            <a:schemeClr val="accent1"/>
          </a:fillRef>
          <a:effectRef idx="0">
            <a:schemeClr val="accent1"/>
          </a:effectRef>
          <a:fontRef idx="minor">
            <a:schemeClr val="tx1"/>
          </a:fontRef>
        </p:style>
      </p:cxnSp>
      <p:sp>
        <p:nvSpPr>
          <p:cNvPr id="3" name="Slide Number Placeholder 2">
            <a:extLst>
              <a:ext uri="{FF2B5EF4-FFF2-40B4-BE49-F238E27FC236}">
                <a16:creationId xmlns:a16="http://schemas.microsoft.com/office/drawing/2014/main" id="{5BFED802-41D5-D7CC-0CA7-B46C2AF3650B}"/>
              </a:ext>
            </a:extLst>
          </p:cNvPr>
          <p:cNvSpPr>
            <a:spLocks noGrp="1"/>
          </p:cNvSpPr>
          <p:nvPr>
            <p:ph type="sldNum" sz="quarter" idx="12"/>
          </p:nvPr>
        </p:nvSpPr>
        <p:spPr/>
        <p:txBody>
          <a:bodyPr/>
          <a:lstStyle/>
          <a:p>
            <a:fld id="{41E71DB5-5680-5541-BB1B-1B8E18C31C82}" type="slidenum">
              <a:rPr lang="en-GB" smtClean="0"/>
              <a:pPr/>
              <a:t>‹Nº›</a:t>
            </a:fld>
            <a:endParaRPr lang="en-GB"/>
          </a:p>
        </p:txBody>
      </p:sp>
      <p:pic>
        <p:nvPicPr>
          <p:cNvPr id="14" name="Graphic 13">
            <a:extLst>
              <a:ext uri="{FF2B5EF4-FFF2-40B4-BE49-F238E27FC236}">
                <a16:creationId xmlns:a16="http://schemas.microsoft.com/office/drawing/2014/main" id="{33D105DF-AA77-7688-00FC-905DC593F18C}"/>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11656530" y="6299513"/>
            <a:ext cx="434353" cy="434353"/>
          </a:xfrm>
          <a:prstGeom prst="rect">
            <a:avLst/>
          </a:prstGeom>
        </p:spPr>
      </p:pic>
      <p:sp>
        <p:nvSpPr>
          <p:cNvPr id="7" name="Picture Placeholder 5">
            <a:extLst>
              <a:ext uri="{FF2B5EF4-FFF2-40B4-BE49-F238E27FC236}">
                <a16:creationId xmlns:a16="http://schemas.microsoft.com/office/drawing/2014/main" id="{6169CB28-1D52-DC01-A716-31468E22FE78}"/>
              </a:ext>
            </a:extLst>
          </p:cNvPr>
          <p:cNvSpPr>
            <a:spLocks noGrp="1"/>
          </p:cNvSpPr>
          <p:nvPr>
            <p:ph type="pic" sz="quarter" idx="14"/>
          </p:nvPr>
        </p:nvSpPr>
        <p:spPr>
          <a:xfrm>
            <a:off x="5131789" y="0"/>
            <a:ext cx="4495800" cy="6174000"/>
          </a:xfrm>
          <a:solidFill>
            <a:schemeClr val="bg1">
              <a:lumMod val="50000"/>
            </a:schemeClr>
          </a:solidFill>
        </p:spPr>
        <p:txBody>
          <a:bodyPr anchor="ctr"/>
          <a:lstStyle>
            <a:lvl1pPr algn="ctr">
              <a:defRPr>
                <a:solidFill>
                  <a:schemeClr val="bg1"/>
                </a:solidFill>
              </a:defRPr>
            </a:lvl1pPr>
          </a:lstStyle>
          <a:p>
            <a:endParaRPr lang="en-GB"/>
          </a:p>
        </p:txBody>
      </p:sp>
      <p:sp>
        <p:nvSpPr>
          <p:cNvPr id="13" name="Text Placeholder 12">
            <a:extLst>
              <a:ext uri="{FF2B5EF4-FFF2-40B4-BE49-F238E27FC236}">
                <a16:creationId xmlns:a16="http://schemas.microsoft.com/office/drawing/2014/main" id="{DEC772E9-69F2-44C7-EA22-CD86A7199668}"/>
              </a:ext>
            </a:extLst>
          </p:cNvPr>
          <p:cNvSpPr>
            <a:spLocks noGrp="1"/>
          </p:cNvSpPr>
          <p:nvPr>
            <p:ph type="body" sz="quarter" idx="16"/>
          </p:nvPr>
        </p:nvSpPr>
        <p:spPr>
          <a:xfrm>
            <a:off x="7699375" y="1368425"/>
            <a:ext cx="4492625" cy="3429000"/>
          </a:xfrm>
          <a:solidFill>
            <a:schemeClr val="tx1"/>
          </a:solidFill>
        </p:spPr>
        <p:txBody>
          <a:bodyPr lIns="432000" tIns="360000" rIns="432000" bIns="360000" anchor="ctr"/>
          <a:lstStyle>
            <a:lvl1pPr>
              <a:lnSpc>
                <a:spcPct val="100000"/>
              </a:lnSpc>
              <a:spcAft>
                <a:spcPts val="0"/>
              </a:spcAft>
              <a:defRPr sz="1400" b="1">
                <a:solidFill>
                  <a:schemeClr val="tx2"/>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2" name="Rounded Rectangle 1">
            <a:extLst>
              <a:ext uri="{FF2B5EF4-FFF2-40B4-BE49-F238E27FC236}">
                <a16:creationId xmlns:a16="http://schemas.microsoft.com/office/drawing/2014/main" id="{706D0988-1731-EBBF-16FB-1BEAD56FBF6F}"/>
              </a:ext>
            </a:extLst>
          </p:cNvPr>
          <p:cNvSpPr/>
          <p:nvPr userDrawn="1"/>
        </p:nvSpPr>
        <p:spPr>
          <a:xfrm>
            <a:off x="3576440" y="-345558"/>
            <a:ext cx="5039120" cy="228600"/>
          </a:xfrm>
          <a:prstGeom prst="roundRect">
            <a:avLst>
              <a:gd name="adj" fmla="val 50000"/>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en-GB" sz="900" b="1">
                <a:solidFill>
                  <a:schemeClr val="tx1"/>
                </a:solidFill>
              </a:rPr>
              <a:t>Adjustable background colour. </a:t>
            </a:r>
            <a:r>
              <a:rPr lang="en-GB" sz="900" b="0">
                <a:solidFill>
                  <a:schemeClr val="tx1"/>
                </a:solidFill>
              </a:rPr>
              <a:t>Go to ‘Design’ &gt; ‘Format Background’ &gt; choose colour </a:t>
            </a:r>
          </a:p>
        </p:txBody>
      </p:sp>
    </p:spTree>
    <p:extLst>
      <p:ext uri="{BB962C8B-B14F-4D97-AF65-F5344CB8AC3E}">
        <p14:creationId xmlns:p14="http://schemas.microsoft.com/office/powerpoint/2010/main" val="3931019409"/>
      </p:ext>
    </p:extLst>
  </p:cSld>
  <p:clrMapOvr>
    <a:masterClrMapping/>
  </p:clrMapOvr>
</p:sldLayout>
</file>

<file path=ppt/slideLayouts/slideLayout115.xml><?xml version="1.0" encoding="utf-8"?>
<p:sldLayout xmlns:a="http://schemas.openxmlformats.org/drawingml/2006/main" xmlns:r="http://schemas.openxmlformats.org/officeDocument/2006/relationships" xmlns:p="http://schemas.openxmlformats.org/presentationml/2006/main" preserve="1" userDrawn="1">
  <p:cSld name="About us">
    <p:bg>
      <p:bgPr>
        <a:solidFill>
          <a:schemeClr val="bg2"/>
        </a:solid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B4DD64C1-1627-ABB6-D3CF-00E6689F64B5}"/>
              </a:ext>
            </a:extLst>
          </p:cNvPr>
          <p:cNvSpPr/>
          <p:nvPr userDrawn="1"/>
        </p:nvSpPr>
        <p:spPr>
          <a:xfrm>
            <a:off x="1" y="0"/>
            <a:ext cx="5130800" cy="61690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endParaRPr lang="en-GB" sz="1400"/>
          </a:p>
        </p:txBody>
      </p:sp>
      <p:sp>
        <p:nvSpPr>
          <p:cNvPr id="7" name="Picture Placeholder 5">
            <a:extLst>
              <a:ext uri="{FF2B5EF4-FFF2-40B4-BE49-F238E27FC236}">
                <a16:creationId xmlns:a16="http://schemas.microsoft.com/office/drawing/2014/main" id="{46069711-D5BC-074A-575D-A5C8ADAA514B}"/>
              </a:ext>
            </a:extLst>
          </p:cNvPr>
          <p:cNvSpPr>
            <a:spLocks noGrp="1"/>
          </p:cNvSpPr>
          <p:nvPr>
            <p:ph type="pic" sz="quarter" idx="14"/>
          </p:nvPr>
        </p:nvSpPr>
        <p:spPr>
          <a:xfrm>
            <a:off x="9623423" y="1"/>
            <a:ext cx="2569775" cy="6169026"/>
          </a:xfrm>
          <a:solidFill>
            <a:schemeClr val="bg1">
              <a:lumMod val="50000"/>
            </a:schemeClr>
          </a:solidFill>
        </p:spPr>
        <p:txBody>
          <a:bodyPr anchor="ctr"/>
          <a:lstStyle>
            <a:lvl1pPr algn="ctr">
              <a:defRPr>
                <a:solidFill>
                  <a:schemeClr val="bg1"/>
                </a:solidFill>
              </a:defRPr>
            </a:lvl1pPr>
          </a:lstStyle>
          <a:p>
            <a:endParaRPr lang="en-GB"/>
          </a:p>
        </p:txBody>
      </p:sp>
      <p:sp>
        <p:nvSpPr>
          <p:cNvPr id="5" name="Footer Placeholder 4">
            <a:extLst>
              <a:ext uri="{FF2B5EF4-FFF2-40B4-BE49-F238E27FC236}">
                <a16:creationId xmlns:a16="http://schemas.microsoft.com/office/drawing/2014/main" id="{0DC4967A-CFD4-A89C-88F5-6E0BBB0763BC}"/>
              </a:ext>
            </a:extLst>
          </p:cNvPr>
          <p:cNvSpPr>
            <a:spLocks noGrp="1"/>
          </p:cNvSpPr>
          <p:nvPr>
            <p:ph type="ftr" sz="quarter" idx="10"/>
          </p:nvPr>
        </p:nvSpPr>
        <p:spPr/>
        <p:txBody>
          <a:bodyPr/>
          <a:lstStyle/>
          <a:p>
            <a:endParaRPr lang="en-GB"/>
          </a:p>
        </p:txBody>
      </p:sp>
      <p:sp>
        <p:nvSpPr>
          <p:cNvPr id="4" name="Title 3">
            <a:extLst>
              <a:ext uri="{FF2B5EF4-FFF2-40B4-BE49-F238E27FC236}">
                <a16:creationId xmlns:a16="http://schemas.microsoft.com/office/drawing/2014/main" id="{46A93EE1-5BB6-EE64-34F8-ED2A42E3D505}"/>
              </a:ext>
            </a:extLst>
          </p:cNvPr>
          <p:cNvSpPr>
            <a:spLocks noGrp="1"/>
          </p:cNvSpPr>
          <p:nvPr>
            <p:ph type="title" hasCustomPrompt="1"/>
          </p:nvPr>
        </p:nvSpPr>
        <p:spPr>
          <a:xfrm>
            <a:off x="785262" y="279725"/>
            <a:ext cx="4193133" cy="612098"/>
          </a:xfrm>
        </p:spPr>
        <p:txBody>
          <a:bodyPr/>
          <a:lstStyle/>
          <a:p>
            <a:r>
              <a:rPr lang="en-GB"/>
              <a:t>About us</a:t>
            </a:r>
          </a:p>
        </p:txBody>
      </p:sp>
      <p:sp>
        <p:nvSpPr>
          <p:cNvPr id="8" name="Text Placeholder 7">
            <a:extLst>
              <a:ext uri="{FF2B5EF4-FFF2-40B4-BE49-F238E27FC236}">
                <a16:creationId xmlns:a16="http://schemas.microsoft.com/office/drawing/2014/main" id="{56DE5283-3D12-48AD-7063-373956EF765C}"/>
              </a:ext>
            </a:extLst>
          </p:cNvPr>
          <p:cNvSpPr>
            <a:spLocks noGrp="1"/>
          </p:cNvSpPr>
          <p:nvPr>
            <p:ph type="body" sz="quarter" idx="11" hasCustomPrompt="1"/>
          </p:nvPr>
        </p:nvSpPr>
        <p:spPr>
          <a:xfrm>
            <a:off x="785813" y="722138"/>
            <a:ext cx="4193133" cy="1236133"/>
          </a:xfrm>
        </p:spPr>
        <p:txBody>
          <a:bodyPr numCol="1" spcCol="360000"/>
          <a:lstStyle>
            <a:lvl1pPr>
              <a:lnSpc>
                <a:spcPct val="120000"/>
              </a:lnSpc>
              <a:spcAft>
                <a:spcPts val="0"/>
              </a:spcAft>
              <a:defRPr sz="2000" b="1"/>
            </a:lvl1pPr>
            <a:lvl2pPr>
              <a:lnSpc>
                <a:spcPct val="120000"/>
              </a:lnSpc>
              <a:spcAft>
                <a:spcPts val="0"/>
              </a:spcAft>
              <a:defRPr sz="1400">
                <a:solidFill>
                  <a:schemeClr val="tx1"/>
                </a:solidFill>
              </a:defRPr>
            </a:lvl2pPr>
            <a:lvl3pPr marL="0" indent="0">
              <a:lnSpc>
                <a:spcPct val="120000"/>
              </a:lnSpc>
              <a:spcAft>
                <a:spcPts val="0"/>
              </a:spcAft>
              <a:buNone/>
              <a:defRPr sz="1400" b="1">
                <a:solidFill>
                  <a:schemeClr val="tx2"/>
                </a:solidFill>
              </a:defRPr>
            </a:lvl3pPr>
          </a:lstStyle>
          <a:p>
            <a:pPr lvl="0"/>
            <a:r>
              <a:rPr lang="en-GB"/>
              <a:t>Name Surname</a:t>
            </a:r>
          </a:p>
          <a:p>
            <a:pPr marL="0" marR="0" lvl="1" indent="0" algn="l" defTabSz="363702" rtl="0" eaLnBrk="1" fontAlgn="auto" latinLnBrk="0" hangingPunct="1">
              <a:lnSpc>
                <a:spcPct val="100000"/>
              </a:lnSpc>
              <a:spcBef>
                <a:spcPts val="0"/>
              </a:spcBef>
              <a:spcAft>
                <a:spcPts val="0"/>
              </a:spcAft>
              <a:buClrTx/>
              <a:buSzTx/>
              <a:buFont typeface="Arial"/>
              <a:buNone/>
              <a:tabLst/>
              <a:defRPr/>
            </a:pPr>
            <a:r>
              <a:rPr lang="en-GB"/>
              <a:t>Personal Gender Pronouns</a:t>
            </a:r>
          </a:p>
          <a:p>
            <a:pPr lvl="2"/>
            <a:r>
              <a:rPr lang="en-GB"/>
              <a:t>Job Title</a:t>
            </a:r>
          </a:p>
        </p:txBody>
      </p:sp>
      <p:cxnSp>
        <p:nvCxnSpPr>
          <p:cNvPr id="9" name="Straight Connector 8">
            <a:extLst>
              <a:ext uri="{FF2B5EF4-FFF2-40B4-BE49-F238E27FC236}">
                <a16:creationId xmlns:a16="http://schemas.microsoft.com/office/drawing/2014/main" id="{0CE3083E-D7AA-4FB4-1495-728405061493}"/>
              </a:ext>
            </a:extLst>
          </p:cNvPr>
          <p:cNvCxnSpPr/>
          <p:nvPr userDrawn="1"/>
        </p:nvCxnSpPr>
        <p:spPr>
          <a:xfrm>
            <a:off x="641350" y="0"/>
            <a:ext cx="0" cy="681038"/>
          </a:xfrm>
          <a:prstGeom prst="line">
            <a:avLst/>
          </a:prstGeom>
          <a:ln w="19050">
            <a:solidFill>
              <a:schemeClr val="tx1"/>
            </a:solidFill>
            <a:tailEnd type="none"/>
          </a:ln>
        </p:spPr>
        <p:style>
          <a:lnRef idx="1">
            <a:schemeClr val="accent1"/>
          </a:lnRef>
          <a:fillRef idx="0">
            <a:schemeClr val="accent1"/>
          </a:fillRef>
          <a:effectRef idx="0">
            <a:schemeClr val="accent1"/>
          </a:effectRef>
          <a:fontRef idx="minor">
            <a:schemeClr val="tx1"/>
          </a:fontRef>
        </p:style>
      </p:cxnSp>
      <p:sp>
        <p:nvSpPr>
          <p:cNvPr id="3" name="Slide Number Placeholder 2">
            <a:extLst>
              <a:ext uri="{FF2B5EF4-FFF2-40B4-BE49-F238E27FC236}">
                <a16:creationId xmlns:a16="http://schemas.microsoft.com/office/drawing/2014/main" id="{5BFED802-41D5-D7CC-0CA7-B46C2AF3650B}"/>
              </a:ext>
            </a:extLst>
          </p:cNvPr>
          <p:cNvSpPr>
            <a:spLocks noGrp="1"/>
          </p:cNvSpPr>
          <p:nvPr>
            <p:ph type="sldNum" sz="quarter" idx="12"/>
          </p:nvPr>
        </p:nvSpPr>
        <p:spPr/>
        <p:txBody>
          <a:bodyPr/>
          <a:lstStyle/>
          <a:p>
            <a:fld id="{41E71DB5-5680-5541-BB1B-1B8E18C31C82}" type="slidenum">
              <a:rPr lang="en-GB" smtClean="0"/>
              <a:pPr/>
              <a:t>‹Nº›</a:t>
            </a:fld>
            <a:endParaRPr lang="en-GB"/>
          </a:p>
        </p:txBody>
      </p:sp>
      <p:pic>
        <p:nvPicPr>
          <p:cNvPr id="14" name="Graphic 13">
            <a:extLst>
              <a:ext uri="{FF2B5EF4-FFF2-40B4-BE49-F238E27FC236}">
                <a16:creationId xmlns:a16="http://schemas.microsoft.com/office/drawing/2014/main" id="{33D105DF-AA77-7688-00FC-905DC593F18C}"/>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11656530" y="6299513"/>
            <a:ext cx="434353" cy="434353"/>
          </a:xfrm>
          <a:prstGeom prst="rect">
            <a:avLst/>
          </a:prstGeom>
        </p:spPr>
      </p:pic>
      <p:sp>
        <p:nvSpPr>
          <p:cNvPr id="11" name="Text Placeholder 10">
            <a:extLst>
              <a:ext uri="{FF2B5EF4-FFF2-40B4-BE49-F238E27FC236}">
                <a16:creationId xmlns:a16="http://schemas.microsoft.com/office/drawing/2014/main" id="{1FDF1546-854E-5AEA-B461-BEBE0FF2394B}"/>
              </a:ext>
            </a:extLst>
          </p:cNvPr>
          <p:cNvSpPr>
            <a:spLocks noGrp="1"/>
          </p:cNvSpPr>
          <p:nvPr>
            <p:ph type="body" sz="quarter" idx="16"/>
          </p:nvPr>
        </p:nvSpPr>
        <p:spPr>
          <a:xfrm>
            <a:off x="785813" y="2060576"/>
            <a:ext cx="4192601" cy="4108450"/>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13" name="Picture Placeholder 5">
            <a:extLst>
              <a:ext uri="{FF2B5EF4-FFF2-40B4-BE49-F238E27FC236}">
                <a16:creationId xmlns:a16="http://schemas.microsoft.com/office/drawing/2014/main" id="{B4A39F78-EBBB-48C6-FED1-4F6DF296DE4C}"/>
              </a:ext>
            </a:extLst>
          </p:cNvPr>
          <p:cNvSpPr>
            <a:spLocks noGrp="1"/>
          </p:cNvSpPr>
          <p:nvPr>
            <p:ph type="pic" sz="quarter" idx="17"/>
          </p:nvPr>
        </p:nvSpPr>
        <p:spPr>
          <a:xfrm>
            <a:off x="5130801" y="1"/>
            <a:ext cx="4492622" cy="3429000"/>
          </a:xfrm>
          <a:solidFill>
            <a:schemeClr val="bg1">
              <a:lumMod val="65000"/>
            </a:schemeClr>
          </a:solidFill>
        </p:spPr>
        <p:txBody>
          <a:bodyPr anchor="ctr"/>
          <a:lstStyle>
            <a:lvl1pPr algn="ctr">
              <a:defRPr>
                <a:solidFill>
                  <a:schemeClr val="bg1"/>
                </a:solidFill>
              </a:defRPr>
            </a:lvl1pPr>
          </a:lstStyle>
          <a:p>
            <a:endParaRPr lang="en-GB"/>
          </a:p>
        </p:txBody>
      </p:sp>
      <p:sp>
        <p:nvSpPr>
          <p:cNvPr id="16" name="Text Placeholder 10">
            <a:extLst>
              <a:ext uri="{FF2B5EF4-FFF2-40B4-BE49-F238E27FC236}">
                <a16:creationId xmlns:a16="http://schemas.microsoft.com/office/drawing/2014/main" id="{E2F26926-A7AB-71E8-9853-4F38F51C8772}"/>
              </a:ext>
            </a:extLst>
          </p:cNvPr>
          <p:cNvSpPr>
            <a:spLocks noGrp="1"/>
          </p:cNvSpPr>
          <p:nvPr>
            <p:ph type="body" sz="quarter" idx="18"/>
          </p:nvPr>
        </p:nvSpPr>
        <p:spPr>
          <a:xfrm>
            <a:off x="5679547" y="3429000"/>
            <a:ext cx="3419298" cy="2740025"/>
          </a:xfrm>
        </p:spPr>
        <p:txBody>
          <a:bodyPr tIns="180000" bIns="180000" anchor="ctr"/>
          <a:lstStyle>
            <a:lvl1pPr>
              <a:spcAft>
                <a:spcPts val="0"/>
              </a:spcAft>
              <a:defRPr sz="1400" b="1"/>
            </a:lvl1pPr>
            <a:lvl2pPr>
              <a:defRPr sz="1600">
                <a:solidFill>
                  <a:schemeClr val="tx1"/>
                </a:solidFill>
              </a:defRPr>
            </a:lvl2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6" name="Rounded Rectangle 5">
            <a:extLst>
              <a:ext uri="{FF2B5EF4-FFF2-40B4-BE49-F238E27FC236}">
                <a16:creationId xmlns:a16="http://schemas.microsoft.com/office/drawing/2014/main" id="{5871BA91-8C48-CB81-ED47-208A0F068404}"/>
              </a:ext>
            </a:extLst>
          </p:cNvPr>
          <p:cNvSpPr/>
          <p:nvPr userDrawn="1"/>
        </p:nvSpPr>
        <p:spPr>
          <a:xfrm>
            <a:off x="3576440" y="-345558"/>
            <a:ext cx="5039120" cy="228600"/>
          </a:xfrm>
          <a:prstGeom prst="roundRect">
            <a:avLst>
              <a:gd name="adj" fmla="val 50000"/>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en-GB" sz="900" b="1">
                <a:solidFill>
                  <a:schemeClr val="tx1"/>
                </a:solidFill>
              </a:rPr>
              <a:t>Adjustable background colour. </a:t>
            </a:r>
            <a:r>
              <a:rPr lang="en-GB" sz="900" b="0">
                <a:solidFill>
                  <a:schemeClr val="tx1"/>
                </a:solidFill>
              </a:rPr>
              <a:t>Go to ‘Design’ &gt; ‘Format Background’ &gt; choose colour </a:t>
            </a:r>
          </a:p>
        </p:txBody>
      </p:sp>
    </p:spTree>
    <p:extLst>
      <p:ext uri="{BB962C8B-B14F-4D97-AF65-F5344CB8AC3E}">
        <p14:creationId xmlns:p14="http://schemas.microsoft.com/office/powerpoint/2010/main" val="1148656559"/>
      </p:ext>
    </p:extLst>
  </p:cSld>
  <p:clrMapOvr>
    <a:masterClrMapping/>
  </p:clrMapOvr>
</p:sldLayout>
</file>

<file path=ppt/slideLayouts/slideLayout116.xml><?xml version="1.0" encoding="utf-8"?>
<p:sldLayout xmlns:a="http://schemas.openxmlformats.org/drawingml/2006/main" xmlns:r="http://schemas.openxmlformats.org/officeDocument/2006/relationships" xmlns:p="http://schemas.openxmlformats.org/presentationml/2006/main" preserve="1" userDrawn="1">
  <p:cSld name="About us alternative">
    <p:bg>
      <p:bgPr>
        <a:solidFill>
          <a:schemeClr val="bg2"/>
        </a:solid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B4DD64C1-1627-ABB6-D3CF-00E6689F64B5}"/>
              </a:ext>
            </a:extLst>
          </p:cNvPr>
          <p:cNvSpPr/>
          <p:nvPr userDrawn="1"/>
        </p:nvSpPr>
        <p:spPr>
          <a:xfrm>
            <a:off x="1" y="1"/>
            <a:ext cx="5130800" cy="3429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endParaRPr lang="en-GB" sz="1400"/>
          </a:p>
        </p:txBody>
      </p:sp>
      <p:sp>
        <p:nvSpPr>
          <p:cNvPr id="7" name="Picture Placeholder 5">
            <a:extLst>
              <a:ext uri="{FF2B5EF4-FFF2-40B4-BE49-F238E27FC236}">
                <a16:creationId xmlns:a16="http://schemas.microsoft.com/office/drawing/2014/main" id="{46069711-D5BC-074A-575D-A5C8ADAA514B}"/>
              </a:ext>
            </a:extLst>
          </p:cNvPr>
          <p:cNvSpPr>
            <a:spLocks noGrp="1"/>
          </p:cNvSpPr>
          <p:nvPr>
            <p:ph type="pic" sz="quarter" idx="14"/>
          </p:nvPr>
        </p:nvSpPr>
        <p:spPr>
          <a:xfrm>
            <a:off x="9623423" y="1"/>
            <a:ext cx="2569775" cy="6169026"/>
          </a:xfrm>
          <a:solidFill>
            <a:schemeClr val="bg1">
              <a:lumMod val="50000"/>
            </a:schemeClr>
          </a:solidFill>
        </p:spPr>
        <p:txBody>
          <a:bodyPr anchor="ctr"/>
          <a:lstStyle>
            <a:lvl1pPr algn="ctr">
              <a:defRPr>
                <a:solidFill>
                  <a:schemeClr val="bg1"/>
                </a:solidFill>
              </a:defRPr>
            </a:lvl1pPr>
          </a:lstStyle>
          <a:p>
            <a:endParaRPr lang="en-GB"/>
          </a:p>
        </p:txBody>
      </p:sp>
      <p:sp>
        <p:nvSpPr>
          <p:cNvPr id="5" name="Footer Placeholder 4">
            <a:extLst>
              <a:ext uri="{FF2B5EF4-FFF2-40B4-BE49-F238E27FC236}">
                <a16:creationId xmlns:a16="http://schemas.microsoft.com/office/drawing/2014/main" id="{0DC4967A-CFD4-A89C-88F5-6E0BBB0763BC}"/>
              </a:ext>
            </a:extLst>
          </p:cNvPr>
          <p:cNvSpPr>
            <a:spLocks noGrp="1"/>
          </p:cNvSpPr>
          <p:nvPr>
            <p:ph type="ftr" sz="quarter" idx="10"/>
          </p:nvPr>
        </p:nvSpPr>
        <p:spPr/>
        <p:txBody>
          <a:bodyPr/>
          <a:lstStyle/>
          <a:p>
            <a:endParaRPr lang="en-GB"/>
          </a:p>
        </p:txBody>
      </p:sp>
      <p:sp>
        <p:nvSpPr>
          <p:cNvPr id="4" name="Title 3">
            <a:extLst>
              <a:ext uri="{FF2B5EF4-FFF2-40B4-BE49-F238E27FC236}">
                <a16:creationId xmlns:a16="http://schemas.microsoft.com/office/drawing/2014/main" id="{46A93EE1-5BB6-EE64-34F8-ED2A42E3D505}"/>
              </a:ext>
            </a:extLst>
          </p:cNvPr>
          <p:cNvSpPr>
            <a:spLocks noGrp="1"/>
          </p:cNvSpPr>
          <p:nvPr>
            <p:ph type="title" hasCustomPrompt="1"/>
          </p:nvPr>
        </p:nvSpPr>
        <p:spPr>
          <a:xfrm>
            <a:off x="785262" y="279725"/>
            <a:ext cx="4193133" cy="612098"/>
          </a:xfrm>
        </p:spPr>
        <p:txBody>
          <a:bodyPr/>
          <a:lstStyle/>
          <a:p>
            <a:r>
              <a:rPr lang="en-GB"/>
              <a:t>About us</a:t>
            </a:r>
          </a:p>
        </p:txBody>
      </p:sp>
      <p:sp>
        <p:nvSpPr>
          <p:cNvPr id="8" name="Text Placeholder 7">
            <a:extLst>
              <a:ext uri="{FF2B5EF4-FFF2-40B4-BE49-F238E27FC236}">
                <a16:creationId xmlns:a16="http://schemas.microsoft.com/office/drawing/2014/main" id="{56DE5283-3D12-48AD-7063-373956EF765C}"/>
              </a:ext>
            </a:extLst>
          </p:cNvPr>
          <p:cNvSpPr>
            <a:spLocks noGrp="1"/>
          </p:cNvSpPr>
          <p:nvPr>
            <p:ph type="body" sz="quarter" idx="11" hasCustomPrompt="1"/>
          </p:nvPr>
        </p:nvSpPr>
        <p:spPr>
          <a:xfrm>
            <a:off x="785813" y="722138"/>
            <a:ext cx="4193133" cy="1236133"/>
          </a:xfrm>
        </p:spPr>
        <p:txBody>
          <a:bodyPr numCol="1" spcCol="360000"/>
          <a:lstStyle>
            <a:lvl1pPr>
              <a:lnSpc>
                <a:spcPct val="120000"/>
              </a:lnSpc>
              <a:spcAft>
                <a:spcPts val="0"/>
              </a:spcAft>
              <a:defRPr sz="2000" b="1"/>
            </a:lvl1pPr>
            <a:lvl2pPr>
              <a:lnSpc>
                <a:spcPct val="120000"/>
              </a:lnSpc>
              <a:spcAft>
                <a:spcPts val="0"/>
              </a:spcAft>
              <a:defRPr sz="1400">
                <a:solidFill>
                  <a:schemeClr val="tx1"/>
                </a:solidFill>
              </a:defRPr>
            </a:lvl2pPr>
            <a:lvl3pPr marL="0" indent="0">
              <a:lnSpc>
                <a:spcPct val="120000"/>
              </a:lnSpc>
              <a:spcAft>
                <a:spcPts val="0"/>
              </a:spcAft>
              <a:buNone/>
              <a:defRPr sz="1400" b="1">
                <a:solidFill>
                  <a:schemeClr val="tx2"/>
                </a:solidFill>
              </a:defRPr>
            </a:lvl3pPr>
          </a:lstStyle>
          <a:p>
            <a:pPr lvl="0"/>
            <a:r>
              <a:rPr lang="en-GB"/>
              <a:t>Name Surname</a:t>
            </a:r>
          </a:p>
          <a:p>
            <a:pPr marL="0" marR="0" lvl="1" indent="0" algn="l" defTabSz="363702" rtl="0" eaLnBrk="1" fontAlgn="auto" latinLnBrk="0" hangingPunct="1">
              <a:lnSpc>
                <a:spcPct val="100000"/>
              </a:lnSpc>
              <a:spcBef>
                <a:spcPts val="0"/>
              </a:spcBef>
              <a:spcAft>
                <a:spcPts val="0"/>
              </a:spcAft>
              <a:buClrTx/>
              <a:buSzTx/>
              <a:buFont typeface="Arial"/>
              <a:buNone/>
              <a:tabLst/>
              <a:defRPr/>
            </a:pPr>
            <a:r>
              <a:rPr lang="en-GB"/>
              <a:t>Personal Gender Pronouns</a:t>
            </a:r>
          </a:p>
          <a:p>
            <a:pPr lvl="2"/>
            <a:r>
              <a:rPr lang="en-GB"/>
              <a:t>Job Title</a:t>
            </a:r>
          </a:p>
        </p:txBody>
      </p:sp>
      <p:cxnSp>
        <p:nvCxnSpPr>
          <p:cNvPr id="9" name="Straight Connector 8">
            <a:extLst>
              <a:ext uri="{FF2B5EF4-FFF2-40B4-BE49-F238E27FC236}">
                <a16:creationId xmlns:a16="http://schemas.microsoft.com/office/drawing/2014/main" id="{0CE3083E-D7AA-4FB4-1495-728405061493}"/>
              </a:ext>
            </a:extLst>
          </p:cNvPr>
          <p:cNvCxnSpPr/>
          <p:nvPr userDrawn="1"/>
        </p:nvCxnSpPr>
        <p:spPr>
          <a:xfrm>
            <a:off x="641350" y="0"/>
            <a:ext cx="0" cy="681038"/>
          </a:xfrm>
          <a:prstGeom prst="line">
            <a:avLst/>
          </a:prstGeom>
          <a:ln w="19050">
            <a:solidFill>
              <a:schemeClr val="tx1"/>
            </a:solidFill>
            <a:tailEnd type="none"/>
          </a:ln>
        </p:spPr>
        <p:style>
          <a:lnRef idx="1">
            <a:schemeClr val="accent1"/>
          </a:lnRef>
          <a:fillRef idx="0">
            <a:schemeClr val="accent1"/>
          </a:fillRef>
          <a:effectRef idx="0">
            <a:schemeClr val="accent1"/>
          </a:effectRef>
          <a:fontRef idx="minor">
            <a:schemeClr val="tx1"/>
          </a:fontRef>
        </p:style>
      </p:cxnSp>
      <p:sp>
        <p:nvSpPr>
          <p:cNvPr id="3" name="Slide Number Placeholder 2">
            <a:extLst>
              <a:ext uri="{FF2B5EF4-FFF2-40B4-BE49-F238E27FC236}">
                <a16:creationId xmlns:a16="http://schemas.microsoft.com/office/drawing/2014/main" id="{5BFED802-41D5-D7CC-0CA7-B46C2AF3650B}"/>
              </a:ext>
            </a:extLst>
          </p:cNvPr>
          <p:cNvSpPr>
            <a:spLocks noGrp="1"/>
          </p:cNvSpPr>
          <p:nvPr>
            <p:ph type="sldNum" sz="quarter" idx="12"/>
          </p:nvPr>
        </p:nvSpPr>
        <p:spPr/>
        <p:txBody>
          <a:bodyPr/>
          <a:lstStyle/>
          <a:p>
            <a:fld id="{41E71DB5-5680-5541-BB1B-1B8E18C31C82}" type="slidenum">
              <a:rPr lang="en-GB" smtClean="0"/>
              <a:pPr/>
              <a:t>‹Nº›</a:t>
            </a:fld>
            <a:endParaRPr lang="en-GB"/>
          </a:p>
        </p:txBody>
      </p:sp>
      <p:pic>
        <p:nvPicPr>
          <p:cNvPr id="14" name="Graphic 13">
            <a:extLst>
              <a:ext uri="{FF2B5EF4-FFF2-40B4-BE49-F238E27FC236}">
                <a16:creationId xmlns:a16="http://schemas.microsoft.com/office/drawing/2014/main" id="{33D105DF-AA77-7688-00FC-905DC593F18C}"/>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11656530" y="6299513"/>
            <a:ext cx="434353" cy="434353"/>
          </a:xfrm>
          <a:prstGeom prst="rect">
            <a:avLst/>
          </a:prstGeom>
        </p:spPr>
      </p:pic>
      <p:sp>
        <p:nvSpPr>
          <p:cNvPr id="11" name="Text Placeholder 10">
            <a:extLst>
              <a:ext uri="{FF2B5EF4-FFF2-40B4-BE49-F238E27FC236}">
                <a16:creationId xmlns:a16="http://schemas.microsoft.com/office/drawing/2014/main" id="{1FDF1546-854E-5AEA-B461-BEBE0FF2394B}"/>
              </a:ext>
            </a:extLst>
          </p:cNvPr>
          <p:cNvSpPr>
            <a:spLocks noGrp="1"/>
          </p:cNvSpPr>
          <p:nvPr>
            <p:ph type="body" sz="quarter" idx="16"/>
          </p:nvPr>
        </p:nvSpPr>
        <p:spPr>
          <a:xfrm>
            <a:off x="785813" y="3871414"/>
            <a:ext cx="8196262" cy="2297612"/>
          </a:xfrm>
        </p:spPr>
        <p:txBody>
          <a:bodyPr numCol="2" spcCol="36000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13" name="Picture Placeholder 5">
            <a:extLst>
              <a:ext uri="{FF2B5EF4-FFF2-40B4-BE49-F238E27FC236}">
                <a16:creationId xmlns:a16="http://schemas.microsoft.com/office/drawing/2014/main" id="{B4A39F78-EBBB-48C6-FED1-4F6DF296DE4C}"/>
              </a:ext>
            </a:extLst>
          </p:cNvPr>
          <p:cNvSpPr>
            <a:spLocks noGrp="1"/>
          </p:cNvSpPr>
          <p:nvPr>
            <p:ph type="pic" sz="quarter" idx="17"/>
          </p:nvPr>
        </p:nvSpPr>
        <p:spPr>
          <a:xfrm>
            <a:off x="5122306" y="1"/>
            <a:ext cx="4501117" cy="3429000"/>
          </a:xfrm>
          <a:solidFill>
            <a:schemeClr val="bg1">
              <a:lumMod val="65000"/>
            </a:schemeClr>
          </a:solidFill>
        </p:spPr>
        <p:txBody>
          <a:bodyPr anchor="ctr"/>
          <a:lstStyle>
            <a:lvl1pPr algn="ctr">
              <a:defRPr>
                <a:solidFill>
                  <a:schemeClr val="bg1"/>
                </a:solidFill>
              </a:defRPr>
            </a:lvl1pPr>
          </a:lstStyle>
          <a:p>
            <a:endParaRPr lang="en-GB"/>
          </a:p>
        </p:txBody>
      </p:sp>
      <p:sp>
        <p:nvSpPr>
          <p:cNvPr id="6" name="Text Placeholder 10">
            <a:extLst>
              <a:ext uri="{FF2B5EF4-FFF2-40B4-BE49-F238E27FC236}">
                <a16:creationId xmlns:a16="http://schemas.microsoft.com/office/drawing/2014/main" id="{8E295680-BBDD-4439-F9C1-7D05EDD12424}"/>
              </a:ext>
            </a:extLst>
          </p:cNvPr>
          <p:cNvSpPr>
            <a:spLocks noGrp="1"/>
          </p:cNvSpPr>
          <p:nvPr>
            <p:ph type="body" sz="quarter" idx="18"/>
          </p:nvPr>
        </p:nvSpPr>
        <p:spPr>
          <a:xfrm>
            <a:off x="785813" y="2066362"/>
            <a:ext cx="4192582" cy="1368990"/>
          </a:xfrm>
        </p:spPr>
        <p:txBody>
          <a:bodyPr numCol="1" spcCol="360000"/>
          <a:lstStyle>
            <a:lvl1pPr>
              <a:spcAft>
                <a:spcPts val="600"/>
              </a:spcAft>
              <a:defRPr sz="2000">
                <a:solidFill>
                  <a:schemeClr val="tx2"/>
                </a:solidFill>
              </a:defRPr>
            </a:lvl1pPr>
            <a:lvl2pPr>
              <a:spcAft>
                <a:spcPts val="600"/>
              </a:spcAft>
              <a:defRPr sz="1600">
                <a:solidFill>
                  <a:schemeClr val="tx1"/>
                </a:solidFill>
              </a:defRPr>
            </a:lvl2pPr>
          </a:lstStyle>
          <a:p>
            <a:pPr lvl="0"/>
            <a:r>
              <a:rPr lang="en-GB"/>
              <a:t>Click to edit Master text styles</a:t>
            </a:r>
          </a:p>
          <a:p>
            <a:pPr lvl="1"/>
            <a:r>
              <a:rPr lang="en-GB"/>
              <a:t>Second level</a:t>
            </a:r>
          </a:p>
          <a:p>
            <a:pPr lvl="2"/>
            <a:r>
              <a:rPr lang="en-GB"/>
              <a:t>Third level</a:t>
            </a:r>
          </a:p>
        </p:txBody>
      </p:sp>
      <p:sp>
        <p:nvSpPr>
          <p:cNvPr id="10" name="Rounded Rectangle 9">
            <a:extLst>
              <a:ext uri="{FF2B5EF4-FFF2-40B4-BE49-F238E27FC236}">
                <a16:creationId xmlns:a16="http://schemas.microsoft.com/office/drawing/2014/main" id="{2AECFDEA-E3D1-5065-AAFE-4D2554A70741}"/>
              </a:ext>
            </a:extLst>
          </p:cNvPr>
          <p:cNvSpPr/>
          <p:nvPr userDrawn="1"/>
        </p:nvSpPr>
        <p:spPr>
          <a:xfrm>
            <a:off x="3576440" y="-345558"/>
            <a:ext cx="5039120" cy="228600"/>
          </a:xfrm>
          <a:prstGeom prst="roundRect">
            <a:avLst>
              <a:gd name="adj" fmla="val 50000"/>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en-GB" sz="900" b="1">
                <a:solidFill>
                  <a:schemeClr val="tx1"/>
                </a:solidFill>
              </a:rPr>
              <a:t>Adjustable background colour. </a:t>
            </a:r>
            <a:r>
              <a:rPr lang="en-GB" sz="900" b="0">
                <a:solidFill>
                  <a:schemeClr val="tx1"/>
                </a:solidFill>
              </a:rPr>
              <a:t>Go to ‘Design’ &gt; ‘Format Background’ &gt; choose colour </a:t>
            </a:r>
          </a:p>
        </p:txBody>
      </p:sp>
    </p:spTree>
    <p:extLst>
      <p:ext uri="{BB962C8B-B14F-4D97-AF65-F5344CB8AC3E}">
        <p14:creationId xmlns:p14="http://schemas.microsoft.com/office/powerpoint/2010/main" val="1611487347"/>
      </p:ext>
    </p:extLst>
  </p:cSld>
  <p:clrMapOvr>
    <a:masterClrMapping/>
  </p:clrMapOvr>
</p:sldLayout>
</file>

<file path=ppt/slideLayouts/slideLayout117.xml><?xml version="1.0" encoding="utf-8"?>
<p:sldLayout xmlns:a="http://schemas.openxmlformats.org/drawingml/2006/main" xmlns:r="http://schemas.openxmlformats.org/officeDocument/2006/relationships" xmlns:p="http://schemas.openxmlformats.org/presentationml/2006/main" preserve="1" userDrawn="1">
  <p:cSld name="3 big points">
    <p:spTree>
      <p:nvGrpSpPr>
        <p:cNvPr id="1" name=""/>
        <p:cNvGrpSpPr/>
        <p:nvPr/>
      </p:nvGrpSpPr>
      <p:grpSpPr>
        <a:xfrm>
          <a:off x="0" y="0"/>
          <a:ext cx="0" cy="0"/>
          <a:chOff x="0" y="0"/>
          <a:chExt cx="0" cy="0"/>
        </a:xfrm>
      </p:grpSpPr>
      <p:sp>
        <p:nvSpPr>
          <p:cNvPr id="3" name="Picture Placeholder 5">
            <a:extLst>
              <a:ext uri="{FF2B5EF4-FFF2-40B4-BE49-F238E27FC236}">
                <a16:creationId xmlns:a16="http://schemas.microsoft.com/office/drawing/2014/main" id="{E38E8F08-EAE3-3623-1104-E02DF475418F}"/>
              </a:ext>
            </a:extLst>
          </p:cNvPr>
          <p:cNvSpPr>
            <a:spLocks noGrp="1"/>
          </p:cNvSpPr>
          <p:nvPr>
            <p:ph type="pic" sz="quarter" idx="13"/>
          </p:nvPr>
        </p:nvSpPr>
        <p:spPr>
          <a:xfrm>
            <a:off x="-1" y="3429000"/>
            <a:ext cx="12193200" cy="2740026"/>
          </a:xfrm>
          <a:solidFill>
            <a:schemeClr val="bg1">
              <a:lumMod val="50000"/>
            </a:schemeClr>
          </a:solidFill>
        </p:spPr>
        <p:txBody>
          <a:bodyPr anchor="b"/>
          <a:lstStyle>
            <a:lvl1pPr algn="ctr">
              <a:defRPr>
                <a:solidFill>
                  <a:schemeClr val="bg1"/>
                </a:solidFill>
              </a:defRPr>
            </a:lvl1pPr>
          </a:lstStyle>
          <a:p>
            <a:endParaRPr lang="en-GB"/>
          </a:p>
        </p:txBody>
      </p:sp>
      <p:sp>
        <p:nvSpPr>
          <p:cNvPr id="5" name="Footer Placeholder 4">
            <a:extLst>
              <a:ext uri="{FF2B5EF4-FFF2-40B4-BE49-F238E27FC236}">
                <a16:creationId xmlns:a16="http://schemas.microsoft.com/office/drawing/2014/main" id="{0DC4967A-CFD4-A89C-88F5-6E0BBB0763BC}"/>
              </a:ext>
            </a:extLst>
          </p:cNvPr>
          <p:cNvSpPr>
            <a:spLocks noGrp="1"/>
          </p:cNvSpPr>
          <p:nvPr>
            <p:ph type="ftr" sz="quarter" idx="10"/>
          </p:nvPr>
        </p:nvSpPr>
        <p:spPr/>
        <p:txBody>
          <a:bodyPr/>
          <a:lstStyle/>
          <a:p>
            <a:endParaRPr lang="en-GB"/>
          </a:p>
        </p:txBody>
      </p:sp>
      <p:sp>
        <p:nvSpPr>
          <p:cNvPr id="4" name="Title 3">
            <a:extLst>
              <a:ext uri="{FF2B5EF4-FFF2-40B4-BE49-F238E27FC236}">
                <a16:creationId xmlns:a16="http://schemas.microsoft.com/office/drawing/2014/main" id="{46A93EE1-5BB6-EE64-34F8-ED2A42E3D505}"/>
              </a:ext>
            </a:extLst>
          </p:cNvPr>
          <p:cNvSpPr>
            <a:spLocks noGrp="1"/>
          </p:cNvSpPr>
          <p:nvPr>
            <p:ph type="title"/>
          </p:nvPr>
        </p:nvSpPr>
        <p:spPr/>
        <p:txBody>
          <a:bodyPr/>
          <a:lstStyle/>
          <a:p>
            <a:r>
              <a:rPr lang="en-GB"/>
              <a:t>Click to edit Master title style</a:t>
            </a:r>
          </a:p>
        </p:txBody>
      </p:sp>
      <p:sp>
        <p:nvSpPr>
          <p:cNvPr id="8" name="Text Placeholder 7">
            <a:extLst>
              <a:ext uri="{FF2B5EF4-FFF2-40B4-BE49-F238E27FC236}">
                <a16:creationId xmlns:a16="http://schemas.microsoft.com/office/drawing/2014/main" id="{56DE5283-3D12-48AD-7063-373956EF765C}"/>
              </a:ext>
            </a:extLst>
          </p:cNvPr>
          <p:cNvSpPr>
            <a:spLocks noGrp="1"/>
          </p:cNvSpPr>
          <p:nvPr>
            <p:ph type="body" sz="quarter" idx="11"/>
          </p:nvPr>
        </p:nvSpPr>
        <p:spPr>
          <a:xfrm>
            <a:off x="1279525" y="2060576"/>
            <a:ext cx="2568575" cy="2740026"/>
          </a:xfrm>
          <a:solidFill>
            <a:schemeClr val="bg2"/>
          </a:solidFill>
        </p:spPr>
        <p:txBody>
          <a:bodyPr lIns="180000" tIns="72000" rIns="180000" bIns="72000" anchor="ctr"/>
          <a:lstStyle>
            <a:lvl1pPr algn="ctr">
              <a:lnSpc>
                <a:spcPct val="100000"/>
              </a:lnSpc>
              <a:spcAft>
                <a:spcPts val="0"/>
              </a:spcAft>
              <a:defRPr sz="2000" b="1">
                <a:solidFill>
                  <a:schemeClr val="tx2"/>
                </a:solidFill>
              </a:defRPr>
            </a:lvl1pPr>
            <a:lvl2pPr algn="ctr">
              <a:lnSpc>
                <a:spcPct val="110000"/>
              </a:lnSpc>
              <a:spcAft>
                <a:spcPts val="600"/>
              </a:spcAft>
              <a:defRPr sz="1600">
                <a:solidFill>
                  <a:schemeClr val="tx1"/>
                </a:solidFill>
              </a:defRPr>
            </a:lvl2pPr>
            <a:lvl3pPr algn="ctr">
              <a:defRPr/>
            </a:lvl3pPr>
            <a:lvl4pPr algn="ctr">
              <a:defRPr/>
            </a:lvl4pPr>
            <a:lvl5pPr algn="ctr">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cxnSp>
        <p:nvCxnSpPr>
          <p:cNvPr id="9" name="Straight Connector 8">
            <a:extLst>
              <a:ext uri="{FF2B5EF4-FFF2-40B4-BE49-F238E27FC236}">
                <a16:creationId xmlns:a16="http://schemas.microsoft.com/office/drawing/2014/main" id="{0CE3083E-D7AA-4FB4-1495-728405061493}"/>
              </a:ext>
            </a:extLst>
          </p:cNvPr>
          <p:cNvCxnSpPr/>
          <p:nvPr userDrawn="1"/>
        </p:nvCxnSpPr>
        <p:spPr>
          <a:xfrm>
            <a:off x="641350" y="0"/>
            <a:ext cx="0" cy="681038"/>
          </a:xfrm>
          <a:prstGeom prst="line">
            <a:avLst/>
          </a:prstGeom>
          <a:ln w="19050">
            <a:solidFill>
              <a:schemeClr val="tx1"/>
            </a:solidFill>
            <a:tailEnd type="none"/>
          </a:ln>
        </p:spPr>
        <p:style>
          <a:lnRef idx="1">
            <a:schemeClr val="accent1"/>
          </a:lnRef>
          <a:fillRef idx="0">
            <a:schemeClr val="accent1"/>
          </a:fillRef>
          <a:effectRef idx="0">
            <a:schemeClr val="accent1"/>
          </a:effectRef>
          <a:fontRef idx="minor">
            <a:schemeClr val="tx1"/>
          </a:fontRef>
        </p:style>
      </p:cxnSp>
      <p:sp>
        <p:nvSpPr>
          <p:cNvPr id="2" name="Slide Number Placeholder 1">
            <a:extLst>
              <a:ext uri="{FF2B5EF4-FFF2-40B4-BE49-F238E27FC236}">
                <a16:creationId xmlns:a16="http://schemas.microsoft.com/office/drawing/2014/main" id="{EA0D79DC-8324-FFD4-B65A-57CD21DF163F}"/>
              </a:ext>
            </a:extLst>
          </p:cNvPr>
          <p:cNvSpPr>
            <a:spLocks noGrp="1"/>
          </p:cNvSpPr>
          <p:nvPr>
            <p:ph type="sldNum" sz="quarter" idx="12"/>
          </p:nvPr>
        </p:nvSpPr>
        <p:spPr/>
        <p:txBody>
          <a:bodyPr/>
          <a:lstStyle/>
          <a:p>
            <a:fld id="{41E71DB5-5680-5541-BB1B-1B8E18C31C82}" type="slidenum">
              <a:rPr lang="en-GB" smtClean="0"/>
              <a:pPr/>
              <a:t>‹Nº›</a:t>
            </a:fld>
            <a:endParaRPr lang="en-GB"/>
          </a:p>
        </p:txBody>
      </p:sp>
      <p:sp>
        <p:nvSpPr>
          <p:cNvPr id="6" name="Text Placeholder 7">
            <a:extLst>
              <a:ext uri="{FF2B5EF4-FFF2-40B4-BE49-F238E27FC236}">
                <a16:creationId xmlns:a16="http://schemas.microsoft.com/office/drawing/2014/main" id="{033334E3-4F05-ECF6-2E02-F55F1E7274D9}"/>
              </a:ext>
            </a:extLst>
          </p:cNvPr>
          <p:cNvSpPr>
            <a:spLocks noGrp="1"/>
          </p:cNvSpPr>
          <p:nvPr>
            <p:ph type="body" sz="quarter" idx="14"/>
          </p:nvPr>
        </p:nvSpPr>
        <p:spPr>
          <a:xfrm>
            <a:off x="4811713" y="2060576"/>
            <a:ext cx="2568575" cy="2740026"/>
          </a:xfrm>
          <a:solidFill>
            <a:schemeClr val="bg2"/>
          </a:solidFill>
        </p:spPr>
        <p:txBody>
          <a:bodyPr lIns="180000" tIns="72000" rIns="180000" bIns="72000" anchor="ctr"/>
          <a:lstStyle>
            <a:lvl1pPr algn="ctr">
              <a:lnSpc>
                <a:spcPct val="100000"/>
              </a:lnSpc>
              <a:spcAft>
                <a:spcPts val="0"/>
              </a:spcAft>
              <a:defRPr sz="2000" b="1">
                <a:solidFill>
                  <a:schemeClr val="tx2"/>
                </a:solidFill>
              </a:defRPr>
            </a:lvl1pPr>
            <a:lvl2pPr algn="ctr">
              <a:lnSpc>
                <a:spcPct val="110000"/>
              </a:lnSpc>
              <a:spcAft>
                <a:spcPts val="600"/>
              </a:spcAft>
              <a:defRPr sz="1600">
                <a:solidFill>
                  <a:schemeClr val="tx1"/>
                </a:solidFill>
              </a:defRPr>
            </a:lvl2pPr>
            <a:lvl3pPr algn="ctr">
              <a:defRPr/>
            </a:lvl3pPr>
            <a:lvl4pPr algn="ctr">
              <a:defRPr/>
            </a:lvl4pPr>
            <a:lvl5pPr algn="ctr">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7" name="Text Placeholder 7">
            <a:extLst>
              <a:ext uri="{FF2B5EF4-FFF2-40B4-BE49-F238E27FC236}">
                <a16:creationId xmlns:a16="http://schemas.microsoft.com/office/drawing/2014/main" id="{543A0CCB-11D5-E8CA-53B5-294042D27A8D}"/>
              </a:ext>
            </a:extLst>
          </p:cNvPr>
          <p:cNvSpPr>
            <a:spLocks noGrp="1"/>
          </p:cNvSpPr>
          <p:nvPr>
            <p:ph type="body" sz="quarter" idx="15"/>
          </p:nvPr>
        </p:nvSpPr>
        <p:spPr>
          <a:xfrm>
            <a:off x="8350780" y="2060576"/>
            <a:ext cx="2568575" cy="2740026"/>
          </a:xfrm>
          <a:solidFill>
            <a:schemeClr val="bg2"/>
          </a:solidFill>
        </p:spPr>
        <p:txBody>
          <a:bodyPr lIns="180000" tIns="72000" rIns="180000" bIns="72000" anchor="ctr"/>
          <a:lstStyle>
            <a:lvl1pPr algn="ctr">
              <a:lnSpc>
                <a:spcPct val="100000"/>
              </a:lnSpc>
              <a:spcAft>
                <a:spcPts val="0"/>
              </a:spcAft>
              <a:defRPr sz="2000" b="1">
                <a:solidFill>
                  <a:schemeClr val="tx2"/>
                </a:solidFill>
              </a:defRPr>
            </a:lvl1pPr>
            <a:lvl2pPr algn="ctr">
              <a:lnSpc>
                <a:spcPct val="110000"/>
              </a:lnSpc>
              <a:spcAft>
                <a:spcPts val="600"/>
              </a:spcAft>
              <a:defRPr sz="1600">
                <a:solidFill>
                  <a:schemeClr val="tx1"/>
                </a:solidFill>
              </a:defRPr>
            </a:lvl2pPr>
            <a:lvl3pPr algn="ctr">
              <a:defRPr/>
            </a:lvl3pPr>
            <a:lvl4pPr algn="ctr">
              <a:defRPr/>
            </a:lvl4pPr>
            <a:lvl5pPr algn="ctr">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11" name="Rounded Rectangle 10">
            <a:extLst>
              <a:ext uri="{FF2B5EF4-FFF2-40B4-BE49-F238E27FC236}">
                <a16:creationId xmlns:a16="http://schemas.microsoft.com/office/drawing/2014/main" id="{3D33C581-B6B9-DC60-BD58-9247567D9C83}"/>
              </a:ext>
            </a:extLst>
          </p:cNvPr>
          <p:cNvSpPr/>
          <p:nvPr userDrawn="1"/>
        </p:nvSpPr>
        <p:spPr>
          <a:xfrm>
            <a:off x="3576440" y="-345558"/>
            <a:ext cx="5039120" cy="228600"/>
          </a:xfrm>
          <a:prstGeom prst="roundRect">
            <a:avLst>
              <a:gd name="adj" fmla="val 50000"/>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en-GB" sz="900" b="1">
                <a:solidFill>
                  <a:schemeClr val="tx1"/>
                </a:solidFill>
              </a:rPr>
              <a:t>Adjustable background colour. </a:t>
            </a:r>
            <a:r>
              <a:rPr lang="en-GB" sz="900" b="0">
                <a:solidFill>
                  <a:schemeClr val="tx1"/>
                </a:solidFill>
              </a:rPr>
              <a:t>Go to ‘Design’ &gt; ‘Format Background’ &gt; choose colour </a:t>
            </a:r>
          </a:p>
        </p:txBody>
      </p:sp>
    </p:spTree>
    <p:extLst>
      <p:ext uri="{BB962C8B-B14F-4D97-AF65-F5344CB8AC3E}">
        <p14:creationId xmlns:p14="http://schemas.microsoft.com/office/powerpoint/2010/main" val="250630928"/>
      </p:ext>
    </p:extLst>
  </p:cSld>
  <p:clrMapOvr>
    <a:masterClrMapping/>
  </p:clrMapOvr>
</p:sldLayout>
</file>

<file path=ppt/slideLayouts/slideLayout118.xml><?xml version="1.0" encoding="utf-8"?>
<p:sldLayout xmlns:a="http://schemas.openxmlformats.org/drawingml/2006/main" xmlns:r="http://schemas.openxmlformats.org/officeDocument/2006/relationships" xmlns:p="http://schemas.openxmlformats.org/presentationml/2006/main" preserve="1" userDrawn="1">
  <p:cSld name="3 big points black">
    <p:spTree>
      <p:nvGrpSpPr>
        <p:cNvPr id="1" name=""/>
        <p:cNvGrpSpPr/>
        <p:nvPr/>
      </p:nvGrpSpPr>
      <p:grpSpPr>
        <a:xfrm>
          <a:off x="0" y="0"/>
          <a:ext cx="0" cy="0"/>
          <a:chOff x="0" y="0"/>
          <a:chExt cx="0" cy="0"/>
        </a:xfrm>
      </p:grpSpPr>
      <p:sp>
        <p:nvSpPr>
          <p:cNvPr id="3" name="Picture Placeholder 5">
            <a:extLst>
              <a:ext uri="{FF2B5EF4-FFF2-40B4-BE49-F238E27FC236}">
                <a16:creationId xmlns:a16="http://schemas.microsoft.com/office/drawing/2014/main" id="{E38E8F08-EAE3-3623-1104-E02DF475418F}"/>
              </a:ext>
            </a:extLst>
          </p:cNvPr>
          <p:cNvSpPr>
            <a:spLocks noGrp="1"/>
          </p:cNvSpPr>
          <p:nvPr>
            <p:ph type="pic" sz="quarter" idx="13"/>
          </p:nvPr>
        </p:nvSpPr>
        <p:spPr>
          <a:xfrm>
            <a:off x="-1" y="3429000"/>
            <a:ext cx="12193200" cy="2740026"/>
          </a:xfrm>
          <a:solidFill>
            <a:schemeClr val="bg1">
              <a:lumMod val="50000"/>
            </a:schemeClr>
          </a:solidFill>
        </p:spPr>
        <p:txBody>
          <a:bodyPr anchor="b"/>
          <a:lstStyle>
            <a:lvl1pPr algn="ctr">
              <a:defRPr>
                <a:solidFill>
                  <a:schemeClr val="bg1"/>
                </a:solidFill>
              </a:defRPr>
            </a:lvl1pPr>
          </a:lstStyle>
          <a:p>
            <a:endParaRPr lang="en-GB"/>
          </a:p>
        </p:txBody>
      </p:sp>
      <p:sp>
        <p:nvSpPr>
          <p:cNvPr id="5" name="Footer Placeholder 4">
            <a:extLst>
              <a:ext uri="{FF2B5EF4-FFF2-40B4-BE49-F238E27FC236}">
                <a16:creationId xmlns:a16="http://schemas.microsoft.com/office/drawing/2014/main" id="{0DC4967A-CFD4-A89C-88F5-6E0BBB0763BC}"/>
              </a:ext>
            </a:extLst>
          </p:cNvPr>
          <p:cNvSpPr>
            <a:spLocks noGrp="1"/>
          </p:cNvSpPr>
          <p:nvPr>
            <p:ph type="ftr" sz="quarter" idx="10"/>
          </p:nvPr>
        </p:nvSpPr>
        <p:spPr/>
        <p:txBody>
          <a:bodyPr/>
          <a:lstStyle/>
          <a:p>
            <a:endParaRPr lang="en-GB"/>
          </a:p>
        </p:txBody>
      </p:sp>
      <p:sp>
        <p:nvSpPr>
          <p:cNvPr id="4" name="Title 3">
            <a:extLst>
              <a:ext uri="{FF2B5EF4-FFF2-40B4-BE49-F238E27FC236}">
                <a16:creationId xmlns:a16="http://schemas.microsoft.com/office/drawing/2014/main" id="{46A93EE1-5BB6-EE64-34F8-ED2A42E3D505}"/>
              </a:ext>
            </a:extLst>
          </p:cNvPr>
          <p:cNvSpPr>
            <a:spLocks noGrp="1"/>
          </p:cNvSpPr>
          <p:nvPr>
            <p:ph type="title"/>
          </p:nvPr>
        </p:nvSpPr>
        <p:spPr/>
        <p:txBody>
          <a:bodyPr/>
          <a:lstStyle/>
          <a:p>
            <a:r>
              <a:rPr lang="en-GB"/>
              <a:t>Click to edit Master title style</a:t>
            </a:r>
          </a:p>
        </p:txBody>
      </p:sp>
      <p:sp>
        <p:nvSpPr>
          <p:cNvPr id="8" name="Text Placeholder 7">
            <a:extLst>
              <a:ext uri="{FF2B5EF4-FFF2-40B4-BE49-F238E27FC236}">
                <a16:creationId xmlns:a16="http://schemas.microsoft.com/office/drawing/2014/main" id="{56DE5283-3D12-48AD-7063-373956EF765C}"/>
              </a:ext>
            </a:extLst>
          </p:cNvPr>
          <p:cNvSpPr>
            <a:spLocks noGrp="1"/>
          </p:cNvSpPr>
          <p:nvPr>
            <p:ph type="body" sz="quarter" idx="11"/>
          </p:nvPr>
        </p:nvSpPr>
        <p:spPr>
          <a:xfrm>
            <a:off x="1279525" y="2060576"/>
            <a:ext cx="2568575" cy="2740026"/>
          </a:xfrm>
          <a:solidFill>
            <a:schemeClr val="tx1"/>
          </a:solidFill>
        </p:spPr>
        <p:txBody>
          <a:bodyPr lIns="180000" tIns="72000" rIns="180000" bIns="72000" anchor="ctr"/>
          <a:lstStyle>
            <a:lvl1pPr algn="ctr">
              <a:lnSpc>
                <a:spcPct val="100000"/>
              </a:lnSpc>
              <a:spcAft>
                <a:spcPts val="0"/>
              </a:spcAft>
              <a:defRPr sz="2000" b="1">
                <a:solidFill>
                  <a:schemeClr val="tx2"/>
                </a:solidFill>
              </a:defRPr>
            </a:lvl1pPr>
            <a:lvl2pPr algn="ctr">
              <a:lnSpc>
                <a:spcPct val="110000"/>
              </a:lnSpc>
              <a:spcAft>
                <a:spcPts val="600"/>
              </a:spcAft>
              <a:defRPr sz="1600">
                <a:solidFill>
                  <a:schemeClr val="bg1"/>
                </a:solidFill>
              </a:defRPr>
            </a:lvl2pPr>
            <a:lvl3pPr algn="ctr">
              <a:defRPr>
                <a:solidFill>
                  <a:schemeClr val="bg1"/>
                </a:solidFill>
              </a:defRPr>
            </a:lvl3pPr>
            <a:lvl4pPr algn="ctr">
              <a:defRPr>
                <a:solidFill>
                  <a:schemeClr val="bg1"/>
                </a:solidFill>
              </a:defRPr>
            </a:lvl4pPr>
            <a:lvl5pPr algn="ctr">
              <a:defRPr>
                <a:solidFill>
                  <a:schemeClr val="bg1"/>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cxnSp>
        <p:nvCxnSpPr>
          <p:cNvPr id="9" name="Straight Connector 8">
            <a:extLst>
              <a:ext uri="{FF2B5EF4-FFF2-40B4-BE49-F238E27FC236}">
                <a16:creationId xmlns:a16="http://schemas.microsoft.com/office/drawing/2014/main" id="{0CE3083E-D7AA-4FB4-1495-728405061493}"/>
              </a:ext>
            </a:extLst>
          </p:cNvPr>
          <p:cNvCxnSpPr/>
          <p:nvPr userDrawn="1"/>
        </p:nvCxnSpPr>
        <p:spPr>
          <a:xfrm>
            <a:off x="641350" y="0"/>
            <a:ext cx="0" cy="681038"/>
          </a:xfrm>
          <a:prstGeom prst="line">
            <a:avLst/>
          </a:prstGeom>
          <a:ln w="19050">
            <a:solidFill>
              <a:schemeClr val="tx1"/>
            </a:solidFill>
            <a:tailEnd type="none"/>
          </a:ln>
        </p:spPr>
        <p:style>
          <a:lnRef idx="1">
            <a:schemeClr val="accent1"/>
          </a:lnRef>
          <a:fillRef idx="0">
            <a:schemeClr val="accent1"/>
          </a:fillRef>
          <a:effectRef idx="0">
            <a:schemeClr val="accent1"/>
          </a:effectRef>
          <a:fontRef idx="minor">
            <a:schemeClr val="tx1"/>
          </a:fontRef>
        </p:style>
      </p:cxnSp>
      <p:sp>
        <p:nvSpPr>
          <p:cNvPr id="2" name="Slide Number Placeholder 1">
            <a:extLst>
              <a:ext uri="{FF2B5EF4-FFF2-40B4-BE49-F238E27FC236}">
                <a16:creationId xmlns:a16="http://schemas.microsoft.com/office/drawing/2014/main" id="{EA0D79DC-8324-FFD4-B65A-57CD21DF163F}"/>
              </a:ext>
            </a:extLst>
          </p:cNvPr>
          <p:cNvSpPr>
            <a:spLocks noGrp="1"/>
          </p:cNvSpPr>
          <p:nvPr>
            <p:ph type="sldNum" sz="quarter" idx="12"/>
          </p:nvPr>
        </p:nvSpPr>
        <p:spPr/>
        <p:txBody>
          <a:bodyPr/>
          <a:lstStyle/>
          <a:p>
            <a:fld id="{41E71DB5-5680-5541-BB1B-1B8E18C31C82}" type="slidenum">
              <a:rPr lang="en-GB" smtClean="0"/>
              <a:pPr/>
              <a:t>‹Nº›</a:t>
            </a:fld>
            <a:endParaRPr lang="en-GB"/>
          </a:p>
        </p:txBody>
      </p:sp>
      <p:sp>
        <p:nvSpPr>
          <p:cNvPr id="6" name="Text Placeholder 7">
            <a:extLst>
              <a:ext uri="{FF2B5EF4-FFF2-40B4-BE49-F238E27FC236}">
                <a16:creationId xmlns:a16="http://schemas.microsoft.com/office/drawing/2014/main" id="{033334E3-4F05-ECF6-2E02-F55F1E7274D9}"/>
              </a:ext>
            </a:extLst>
          </p:cNvPr>
          <p:cNvSpPr>
            <a:spLocks noGrp="1"/>
          </p:cNvSpPr>
          <p:nvPr>
            <p:ph type="body" sz="quarter" idx="14"/>
          </p:nvPr>
        </p:nvSpPr>
        <p:spPr>
          <a:xfrm>
            <a:off x="4811713" y="2060576"/>
            <a:ext cx="2568575" cy="2740026"/>
          </a:xfrm>
          <a:solidFill>
            <a:schemeClr val="tx1"/>
          </a:solidFill>
        </p:spPr>
        <p:txBody>
          <a:bodyPr lIns="180000" tIns="72000" rIns="180000" bIns="72000" anchor="ctr"/>
          <a:lstStyle>
            <a:lvl1pPr algn="ctr">
              <a:lnSpc>
                <a:spcPct val="100000"/>
              </a:lnSpc>
              <a:spcAft>
                <a:spcPts val="0"/>
              </a:spcAft>
              <a:defRPr sz="2000" b="1">
                <a:solidFill>
                  <a:schemeClr val="tx2"/>
                </a:solidFill>
              </a:defRPr>
            </a:lvl1pPr>
            <a:lvl2pPr algn="ctr">
              <a:lnSpc>
                <a:spcPct val="110000"/>
              </a:lnSpc>
              <a:spcAft>
                <a:spcPts val="600"/>
              </a:spcAft>
              <a:defRPr sz="1600">
                <a:solidFill>
                  <a:schemeClr val="bg1"/>
                </a:solidFill>
              </a:defRPr>
            </a:lvl2pPr>
            <a:lvl3pPr algn="ctr">
              <a:defRPr>
                <a:solidFill>
                  <a:schemeClr val="bg1"/>
                </a:solidFill>
              </a:defRPr>
            </a:lvl3pPr>
            <a:lvl4pPr algn="ctr">
              <a:defRPr>
                <a:solidFill>
                  <a:schemeClr val="bg1"/>
                </a:solidFill>
              </a:defRPr>
            </a:lvl4pPr>
            <a:lvl5pPr algn="ctr">
              <a:defRPr>
                <a:solidFill>
                  <a:schemeClr val="bg1"/>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7" name="Text Placeholder 7">
            <a:extLst>
              <a:ext uri="{FF2B5EF4-FFF2-40B4-BE49-F238E27FC236}">
                <a16:creationId xmlns:a16="http://schemas.microsoft.com/office/drawing/2014/main" id="{543A0CCB-11D5-E8CA-53B5-294042D27A8D}"/>
              </a:ext>
            </a:extLst>
          </p:cNvPr>
          <p:cNvSpPr>
            <a:spLocks noGrp="1"/>
          </p:cNvSpPr>
          <p:nvPr>
            <p:ph type="body" sz="quarter" idx="15"/>
          </p:nvPr>
        </p:nvSpPr>
        <p:spPr>
          <a:xfrm>
            <a:off x="8350780" y="2060576"/>
            <a:ext cx="2568575" cy="2740026"/>
          </a:xfrm>
          <a:solidFill>
            <a:schemeClr val="tx1"/>
          </a:solidFill>
        </p:spPr>
        <p:txBody>
          <a:bodyPr lIns="180000" tIns="72000" rIns="180000" bIns="72000" anchor="ctr"/>
          <a:lstStyle>
            <a:lvl1pPr algn="ctr">
              <a:lnSpc>
                <a:spcPct val="100000"/>
              </a:lnSpc>
              <a:spcAft>
                <a:spcPts val="0"/>
              </a:spcAft>
              <a:defRPr sz="2000" b="1">
                <a:solidFill>
                  <a:schemeClr val="tx2"/>
                </a:solidFill>
              </a:defRPr>
            </a:lvl1pPr>
            <a:lvl2pPr algn="ctr">
              <a:lnSpc>
                <a:spcPct val="110000"/>
              </a:lnSpc>
              <a:spcAft>
                <a:spcPts val="600"/>
              </a:spcAft>
              <a:defRPr sz="1600">
                <a:solidFill>
                  <a:schemeClr val="bg1"/>
                </a:solidFill>
              </a:defRPr>
            </a:lvl2pPr>
            <a:lvl3pPr algn="ctr">
              <a:defRPr>
                <a:solidFill>
                  <a:schemeClr val="bg1"/>
                </a:solidFill>
              </a:defRPr>
            </a:lvl3pPr>
            <a:lvl4pPr algn="ctr">
              <a:defRPr>
                <a:solidFill>
                  <a:schemeClr val="bg1"/>
                </a:solidFill>
              </a:defRPr>
            </a:lvl4pPr>
            <a:lvl5pPr algn="ctr">
              <a:defRPr>
                <a:solidFill>
                  <a:schemeClr val="bg1"/>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11" name="Rounded Rectangle 10">
            <a:extLst>
              <a:ext uri="{FF2B5EF4-FFF2-40B4-BE49-F238E27FC236}">
                <a16:creationId xmlns:a16="http://schemas.microsoft.com/office/drawing/2014/main" id="{C8DEB7F9-27FF-E5EF-B365-24F2EE393EFD}"/>
              </a:ext>
            </a:extLst>
          </p:cNvPr>
          <p:cNvSpPr/>
          <p:nvPr userDrawn="1"/>
        </p:nvSpPr>
        <p:spPr>
          <a:xfrm>
            <a:off x="3576440" y="-345558"/>
            <a:ext cx="5039120" cy="228600"/>
          </a:xfrm>
          <a:prstGeom prst="roundRect">
            <a:avLst>
              <a:gd name="adj" fmla="val 50000"/>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en-GB" sz="900" b="1">
                <a:solidFill>
                  <a:schemeClr val="tx1"/>
                </a:solidFill>
              </a:rPr>
              <a:t>Adjustable background colour. </a:t>
            </a:r>
            <a:r>
              <a:rPr lang="en-GB" sz="900" b="0">
                <a:solidFill>
                  <a:schemeClr val="tx1"/>
                </a:solidFill>
              </a:rPr>
              <a:t>Go to ‘Design’ &gt; ‘Format Background’ &gt; choose colour </a:t>
            </a:r>
          </a:p>
        </p:txBody>
      </p:sp>
    </p:spTree>
    <p:extLst>
      <p:ext uri="{BB962C8B-B14F-4D97-AF65-F5344CB8AC3E}">
        <p14:creationId xmlns:p14="http://schemas.microsoft.com/office/powerpoint/2010/main" val="3059307283"/>
      </p:ext>
    </p:extLst>
  </p:cSld>
  <p:clrMapOvr>
    <a:masterClrMapping/>
  </p:clrMapOvr>
</p:sldLayout>
</file>

<file path=ppt/slideLayouts/slideLayout119.xml><?xml version="1.0" encoding="utf-8"?>
<p:sldLayout xmlns:a="http://schemas.openxmlformats.org/drawingml/2006/main" xmlns:r="http://schemas.openxmlformats.org/officeDocument/2006/relationships" xmlns:p="http://schemas.openxmlformats.org/presentationml/2006/main" preserve="1" userDrawn="1">
  <p:cSld name="Cover">
    <p:bg>
      <p:bgPr>
        <a:solidFill>
          <a:schemeClr val="bg1"/>
        </a:solidFill>
        <a:effectLst/>
      </p:bgPr>
    </p:bg>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94915F8E-79BE-5D09-752E-8C8D275C6211}"/>
              </a:ext>
            </a:extLst>
          </p:cNvPr>
          <p:cNvSpPr>
            <a:spLocks noGrp="1"/>
          </p:cNvSpPr>
          <p:nvPr>
            <p:ph type="pic" sz="quarter" idx="12"/>
          </p:nvPr>
        </p:nvSpPr>
        <p:spPr>
          <a:xfrm>
            <a:off x="0" y="0"/>
            <a:ext cx="9623425" cy="6858000"/>
          </a:xfrm>
          <a:solidFill>
            <a:schemeClr val="bg1">
              <a:lumMod val="50000"/>
            </a:schemeClr>
          </a:solidFill>
        </p:spPr>
        <p:txBody>
          <a:bodyPr/>
          <a:lstStyle>
            <a:lvl1pPr algn="ctr">
              <a:defRPr>
                <a:solidFill>
                  <a:schemeClr val="bg1"/>
                </a:solidFill>
              </a:defRPr>
            </a:lvl1pPr>
          </a:lstStyle>
          <a:p>
            <a:endParaRPr lang="en-GB"/>
          </a:p>
        </p:txBody>
      </p:sp>
      <p:sp>
        <p:nvSpPr>
          <p:cNvPr id="10" name="Text Placeholder 9">
            <a:extLst>
              <a:ext uri="{FF2B5EF4-FFF2-40B4-BE49-F238E27FC236}">
                <a16:creationId xmlns:a16="http://schemas.microsoft.com/office/drawing/2014/main" id="{FA46828F-697F-2B87-C817-7F92921E3F2B}"/>
              </a:ext>
            </a:extLst>
          </p:cNvPr>
          <p:cNvSpPr>
            <a:spLocks noGrp="1"/>
          </p:cNvSpPr>
          <p:nvPr>
            <p:ph type="body" sz="quarter" idx="13"/>
          </p:nvPr>
        </p:nvSpPr>
        <p:spPr>
          <a:xfrm>
            <a:off x="0" y="2060575"/>
            <a:ext cx="7699375" cy="4797425"/>
          </a:xfrm>
          <a:solidFill>
            <a:schemeClr val="tx1"/>
          </a:solidFill>
        </p:spPr>
        <p:txBody>
          <a:bodyPr/>
          <a:lstStyle>
            <a:lvl1pPr>
              <a:defRPr sz="100">
                <a:noFill/>
              </a:defRPr>
            </a:lvl1pPr>
          </a:lstStyle>
          <a:p>
            <a:pPr lvl="0"/>
            <a:endParaRPr lang="en-GB"/>
          </a:p>
        </p:txBody>
      </p:sp>
      <p:sp>
        <p:nvSpPr>
          <p:cNvPr id="11" name="Rectangle 10">
            <a:extLst>
              <a:ext uri="{FF2B5EF4-FFF2-40B4-BE49-F238E27FC236}">
                <a16:creationId xmlns:a16="http://schemas.microsoft.com/office/drawing/2014/main" id="{980C02F7-7386-FF76-B2DD-EDFBCC9D07CF}"/>
              </a:ext>
            </a:extLst>
          </p:cNvPr>
          <p:cNvSpPr/>
          <p:nvPr userDrawn="1"/>
        </p:nvSpPr>
        <p:spPr>
          <a:xfrm>
            <a:off x="9623425" y="3429000"/>
            <a:ext cx="2568574" cy="3429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endParaRPr lang="en-GB" sz="1400"/>
          </a:p>
        </p:txBody>
      </p:sp>
      <p:sp>
        <p:nvSpPr>
          <p:cNvPr id="13" name="Text Placeholder 12">
            <a:extLst>
              <a:ext uri="{FF2B5EF4-FFF2-40B4-BE49-F238E27FC236}">
                <a16:creationId xmlns:a16="http://schemas.microsoft.com/office/drawing/2014/main" id="{DFF8CB4C-8678-4A3C-7D3C-466A9CBDAC4C}"/>
              </a:ext>
            </a:extLst>
          </p:cNvPr>
          <p:cNvSpPr>
            <a:spLocks noGrp="1"/>
          </p:cNvSpPr>
          <p:nvPr>
            <p:ph type="body" sz="quarter" idx="14" hasCustomPrompt="1"/>
          </p:nvPr>
        </p:nvSpPr>
        <p:spPr>
          <a:xfrm>
            <a:off x="10962345" y="184229"/>
            <a:ext cx="1050925" cy="2581275"/>
          </a:xfrm>
        </p:spPr>
        <p:txBody>
          <a:bodyPr/>
          <a:lstStyle>
            <a:lvl1pPr algn="r">
              <a:lnSpc>
                <a:spcPts val="5500"/>
              </a:lnSpc>
              <a:spcAft>
                <a:spcPts val="0"/>
              </a:spcAft>
              <a:defRPr sz="6000">
                <a:ln w="19050">
                  <a:solidFill>
                    <a:schemeClr val="bg1"/>
                  </a:solidFill>
                </a:ln>
              </a:defRPr>
            </a:lvl1pPr>
          </a:lstStyle>
          <a:p>
            <a:pPr lvl="0"/>
            <a:r>
              <a:rPr lang="en-GB"/>
              <a:t>02 03 23</a:t>
            </a:r>
          </a:p>
        </p:txBody>
      </p:sp>
      <p:sp>
        <p:nvSpPr>
          <p:cNvPr id="15" name="Text Placeholder 14">
            <a:extLst>
              <a:ext uri="{FF2B5EF4-FFF2-40B4-BE49-F238E27FC236}">
                <a16:creationId xmlns:a16="http://schemas.microsoft.com/office/drawing/2014/main" id="{D1B5A42E-81C0-743F-F7F1-74B73C934CDE}"/>
              </a:ext>
            </a:extLst>
          </p:cNvPr>
          <p:cNvSpPr>
            <a:spLocks noGrp="1"/>
          </p:cNvSpPr>
          <p:nvPr>
            <p:ph type="body" sz="quarter" idx="15" hasCustomPrompt="1"/>
          </p:nvPr>
        </p:nvSpPr>
        <p:spPr>
          <a:xfrm>
            <a:off x="9623425" y="3635296"/>
            <a:ext cx="2400997" cy="2168913"/>
          </a:xfrm>
        </p:spPr>
        <p:txBody>
          <a:bodyPr/>
          <a:lstStyle>
            <a:lvl1pPr algn="r">
              <a:lnSpc>
                <a:spcPct val="80000"/>
              </a:lnSpc>
              <a:spcAft>
                <a:spcPts val="600"/>
              </a:spcAft>
              <a:defRPr sz="2000" b="1">
                <a:solidFill>
                  <a:schemeClr val="bg1"/>
                </a:solidFill>
              </a:defRPr>
            </a:lvl1pPr>
            <a:lvl2pPr algn="r">
              <a:lnSpc>
                <a:spcPct val="80000"/>
              </a:lnSpc>
              <a:spcAft>
                <a:spcPts val="600"/>
              </a:spcAft>
              <a:defRPr sz="3600">
                <a:solidFill>
                  <a:schemeClr val="bg1"/>
                </a:solidFill>
              </a:defRPr>
            </a:lvl2pPr>
            <a:lvl3pPr marL="0" indent="0" algn="r">
              <a:buNone/>
              <a:defRPr>
                <a:solidFill>
                  <a:schemeClr val="bg1"/>
                </a:solidFill>
              </a:defRPr>
            </a:lvl3pPr>
            <a:lvl4pPr algn="r">
              <a:defRPr>
                <a:solidFill>
                  <a:schemeClr val="bg1"/>
                </a:solidFill>
              </a:defRPr>
            </a:lvl4pPr>
            <a:lvl5pPr algn="r">
              <a:defRPr>
                <a:solidFill>
                  <a:schemeClr val="bg1"/>
                </a:solidFill>
              </a:defRPr>
            </a:lvl5pPr>
          </a:lstStyle>
          <a:p>
            <a:pPr lvl="0"/>
            <a:r>
              <a:rPr lang="en-GB"/>
              <a:t>Subtitle</a:t>
            </a:r>
          </a:p>
          <a:p>
            <a:pPr lvl="1"/>
            <a:r>
              <a:rPr lang="en-GB"/>
              <a:t>Title</a:t>
            </a:r>
          </a:p>
        </p:txBody>
      </p:sp>
      <p:grpSp>
        <p:nvGrpSpPr>
          <p:cNvPr id="24" name="Group 23">
            <a:extLst>
              <a:ext uri="{FF2B5EF4-FFF2-40B4-BE49-F238E27FC236}">
                <a16:creationId xmlns:a16="http://schemas.microsoft.com/office/drawing/2014/main" id="{74E78176-255C-8F44-53B8-45C26220EC22}"/>
              </a:ext>
            </a:extLst>
          </p:cNvPr>
          <p:cNvGrpSpPr/>
          <p:nvPr userDrawn="1"/>
        </p:nvGrpSpPr>
        <p:grpSpPr>
          <a:xfrm>
            <a:off x="11234130" y="5954751"/>
            <a:ext cx="642565" cy="642565"/>
            <a:chOff x="11656530" y="6299513"/>
            <a:chExt cx="433867" cy="433867"/>
          </a:xfrm>
        </p:grpSpPr>
        <p:sp>
          <p:nvSpPr>
            <p:cNvPr id="25" name="Freeform 24">
              <a:extLst>
                <a:ext uri="{FF2B5EF4-FFF2-40B4-BE49-F238E27FC236}">
                  <a16:creationId xmlns:a16="http://schemas.microsoft.com/office/drawing/2014/main" id="{4368FBD7-20E2-465E-4AC5-5D05243C3539}"/>
                </a:ext>
              </a:extLst>
            </p:cNvPr>
            <p:cNvSpPr/>
            <p:nvPr/>
          </p:nvSpPr>
          <p:spPr>
            <a:xfrm>
              <a:off x="11656530" y="6299513"/>
              <a:ext cx="433867" cy="433867"/>
            </a:xfrm>
            <a:custGeom>
              <a:avLst/>
              <a:gdLst>
                <a:gd name="connsiteX0" fmla="*/ 433868 w 433867"/>
                <a:gd name="connsiteY0" fmla="*/ 216934 h 433867"/>
                <a:gd name="connsiteX1" fmla="*/ 216934 w 433867"/>
                <a:gd name="connsiteY1" fmla="*/ 433868 h 433867"/>
                <a:gd name="connsiteX2" fmla="*/ 0 w 433867"/>
                <a:gd name="connsiteY2" fmla="*/ 216934 h 433867"/>
                <a:gd name="connsiteX3" fmla="*/ 216934 w 433867"/>
                <a:gd name="connsiteY3" fmla="*/ 0 h 433867"/>
                <a:gd name="connsiteX4" fmla="*/ 433868 w 433867"/>
                <a:gd name="connsiteY4" fmla="*/ 216934 h 43386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33867" h="433867">
                  <a:moveTo>
                    <a:pt x="433868" y="216934"/>
                  </a:moveTo>
                  <a:cubicBezTo>
                    <a:pt x="433868" y="336743"/>
                    <a:pt x="336743" y="433868"/>
                    <a:pt x="216934" y="433868"/>
                  </a:cubicBezTo>
                  <a:cubicBezTo>
                    <a:pt x="97125" y="433868"/>
                    <a:pt x="0" y="336743"/>
                    <a:pt x="0" y="216934"/>
                  </a:cubicBezTo>
                  <a:cubicBezTo>
                    <a:pt x="0" y="97125"/>
                    <a:pt x="97125" y="0"/>
                    <a:pt x="216934" y="0"/>
                  </a:cubicBezTo>
                  <a:cubicBezTo>
                    <a:pt x="336743" y="0"/>
                    <a:pt x="433868" y="97125"/>
                    <a:pt x="433868" y="216934"/>
                  </a:cubicBezTo>
                  <a:close/>
                </a:path>
              </a:pathLst>
            </a:custGeom>
            <a:solidFill>
              <a:schemeClr val="bg1"/>
            </a:solidFill>
            <a:ln w="1197" cap="flat">
              <a:noFill/>
              <a:prstDash val="solid"/>
              <a:miter/>
            </a:ln>
          </p:spPr>
          <p:txBody>
            <a:bodyPr rtlCol="0" anchor="ctr"/>
            <a:lstStyle/>
            <a:p>
              <a:endParaRPr lang="en-GB"/>
            </a:p>
          </p:txBody>
        </p:sp>
        <p:sp>
          <p:nvSpPr>
            <p:cNvPr id="26" name="Freeform 25">
              <a:extLst>
                <a:ext uri="{FF2B5EF4-FFF2-40B4-BE49-F238E27FC236}">
                  <a16:creationId xmlns:a16="http://schemas.microsoft.com/office/drawing/2014/main" id="{CF8DBE24-1BEA-6706-9B97-AD29299B105B}"/>
                </a:ext>
              </a:extLst>
            </p:cNvPr>
            <p:cNvSpPr/>
            <p:nvPr/>
          </p:nvSpPr>
          <p:spPr>
            <a:xfrm>
              <a:off x="11714548" y="6453441"/>
              <a:ext cx="318365" cy="127333"/>
            </a:xfrm>
            <a:custGeom>
              <a:avLst/>
              <a:gdLst>
                <a:gd name="connsiteX0" fmla="*/ 63648 w 318365"/>
                <a:gd name="connsiteY0" fmla="*/ 17774 h 127333"/>
                <a:gd name="connsiteX1" fmla="*/ 39941 w 318365"/>
                <a:gd name="connsiteY1" fmla="*/ 23707 h 127333"/>
                <a:gd name="connsiteX2" fmla="*/ 23829 w 318365"/>
                <a:gd name="connsiteY2" fmla="*/ 40074 h 127333"/>
                <a:gd name="connsiteX3" fmla="*/ 18029 w 318365"/>
                <a:gd name="connsiteY3" fmla="*/ 63660 h 127333"/>
                <a:gd name="connsiteX4" fmla="*/ 18041 w 318365"/>
                <a:gd name="connsiteY4" fmla="*/ 63660 h 127333"/>
                <a:gd name="connsiteX5" fmla="*/ 23841 w 318365"/>
                <a:gd name="connsiteY5" fmla="*/ 87756 h 127333"/>
                <a:gd name="connsiteX6" fmla="*/ 26437 w 318365"/>
                <a:gd name="connsiteY6" fmla="*/ 91845 h 127333"/>
                <a:gd name="connsiteX7" fmla="*/ 90814 w 318365"/>
                <a:gd name="connsiteY7" fmla="*/ 27238 h 127333"/>
                <a:gd name="connsiteX8" fmla="*/ 83498 w 318365"/>
                <a:gd name="connsiteY8" fmla="*/ 22154 h 127333"/>
                <a:gd name="connsiteX9" fmla="*/ 63648 w 318365"/>
                <a:gd name="connsiteY9" fmla="*/ 17774 h 127333"/>
                <a:gd name="connsiteX10" fmla="*/ 63394 w 318365"/>
                <a:gd name="connsiteY10" fmla="*/ 1031 h 127333"/>
                <a:gd name="connsiteX11" fmla="*/ 92136 w 318365"/>
                <a:gd name="connsiteY11" fmla="*/ 7862 h 127333"/>
                <a:gd name="connsiteX12" fmla="*/ 92124 w 318365"/>
                <a:gd name="connsiteY12" fmla="*/ 7862 h 127333"/>
                <a:gd name="connsiteX13" fmla="*/ 112616 w 318365"/>
                <a:gd name="connsiteY13" fmla="*/ 27068 h 127333"/>
                <a:gd name="connsiteX14" fmla="*/ 37369 w 318365"/>
                <a:gd name="connsiteY14" fmla="*/ 102570 h 127333"/>
                <a:gd name="connsiteX15" fmla="*/ 40062 w 318365"/>
                <a:gd name="connsiteY15" fmla="*/ 104269 h 127333"/>
                <a:gd name="connsiteX16" fmla="*/ 63903 w 318365"/>
                <a:gd name="connsiteY16" fmla="*/ 110323 h 127333"/>
                <a:gd name="connsiteX17" fmla="*/ 84529 w 318365"/>
                <a:gd name="connsiteY17" fmla="*/ 106586 h 127333"/>
                <a:gd name="connsiteX18" fmla="*/ 99998 w 318365"/>
                <a:gd name="connsiteY18" fmla="*/ 95885 h 127333"/>
                <a:gd name="connsiteX19" fmla="*/ 111852 w 318365"/>
                <a:gd name="connsiteY19" fmla="*/ 107739 h 127333"/>
                <a:gd name="connsiteX20" fmla="*/ 90850 w 318365"/>
                <a:gd name="connsiteY20" fmla="*/ 122298 h 127333"/>
                <a:gd name="connsiteX21" fmla="*/ 63915 w 318365"/>
                <a:gd name="connsiteY21" fmla="*/ 127321 h 127333"/>
                <a:gd name="connsiteX22" fmla="*/ 31181 w 318365"/>
                <a:gd name="connsiteY22" fmla="*/ 118816 h 127333"/>
                <a:gd name="connsiteX23" fmla="*/ 8372 w 318365"/>
                <a:gd name="connsiteY23" fmla="*/ 95873 h 127333"/>
                <a:gd name="connsiteX24" fmla="*/ 0 w 318365"/>
                <a:gd name="connsiteY24" fmla="*/ 63660 h 127333"/>
                <a:gd name="connsiteX25" fmla="*/ 8372 w 318365"/>
                <a:gd name="connsiteY25" fmla="*/ 31957 h 127333"/>
                <a:gd name="connsiteX26" fmla="*/ 31048 w 318365"/>
                <a:gd name="connsiteY26" fmla="*/ 9403 h 127333"/>
                <a:gd name="connsiteX27" fmla="*/ 63394 w 318365"/>
                <a:gd name="connsiteY27" fmla="*/ 1031 h 127333"/>
                <a:gd name="connsiteX28" fmla="*/ 179966 w 318365"/>
                <a:gd name="connsiteY28" fmla="*/ 0 h 127333"/>
                <a:gd name="connsiteX29" fmla="*/ 208187 w 318365"/>
                <a:gd name="connsiteY29" fmla="*/ 7219 h 127333"/>
                <a:gd name="connsiteX30" fmla="*/ 221193 w 318365"/>
                <a:gd name="connsiteY30" fmla="*/ 19024 h 127333"/>
                <a:gd name="connsiteX31" fmla="*/ 234090 w 318365"/>
                <a:gd name="connsiteY31" fmla="*/ 7219 h 127333"/>
                <a:gd name="connsiteX32" fmla="*/ 262445 w 318365"/>
                <a:gd name="connsiteY32" fmla="*/ 0 h 127333"/>
                <a:gd name="connsiteX33" fmla="*/ 291952 w 318365"/>
                <a:gd name="connsiteY33" fmla="*/ 7086 h 127333"/>
                <a:gd name="connsiteX34" fmla="*/ 311413 w 318365"/>
                <a:gd name="connsiteY34" fmla="*/ 26546 h 127333"/>
                <a:gd name="connsiteX35" fmla="*/ 311400 w 318365"/>
                <a:gd name="connsiteY35" fmla="*/ 26559 h 127333"/>
                <a:gd name="connsiteX36" fmla="*/ 318365 w 318365"/>
                <a:gd name="connsiteY36" fmla="*/ 55168 h 127333"/>
                <a:gd name="connsiteX37" fmla="*/ 318365 w 318365"/>
                <a:gd name="connsiteY37" fmla="*/ 127333 h 127333"/>
                <a:gd name="connsiteX38" fmla="*/ 284344 w 318365"/>
                <a:gd name="connsiteY38" fmla="*/ 127333 h 127333"/>
                <a:gd name="connsiteX39" fmla="*/ 284344 w 318365"/>
                <a:gd name="connsiteY39" fmla="*/ 57740 h 127333"/>
                <a:gd name="connsiteX40" fmla="*/ 278411 w 318365"/>
                <a:gd name="connsiteY40" fmla="*/ 38145 h 127333"/>
                <a:gd name="connsiteX41" fmla="*/ 261147 w 318365"/>
                <a:gd name="connsiteY41" fmla="*/ 31181 h 127333"/>
                <a:gd name="connsiteX42" fmla="*/ 244136 w 318365"/>
                <a:gd name="connsiteY42" fmla="*/ 38012 h 127333"/>
                <a:gd name="connsiteX43" fmla="*/ 238203 w 318365"/>
                <a:gd name="connsiteY43" fmla="*/ 57728 h 127333"/>
                <a:gd name="connsiteX44" fmla="*/ 238203 w 318365"/>
                <a:gd name="connsiteY44" fmla="*/ 127321 h 127333"/>
                <a:gd name="connsiteX45" fmla="*/ 204183 w 318365"/>
                <a:gd name="connsiteY45" fmla="*/ 127321 h 127333"/>
                <a:gd name="connsiteX46" fmla="*/ 204183 w 318365"/>
                <a:gd name="connsiteY46" fmla="*/ 57728 h 127333"/>
                <a:gd name="connsiteX47" fmla="*/ 198250 w 318365"/>
                <a:gd name="connsiteY47" fmla="*/ 38012 h 127333"/>
                <a:gd name="connsiteX48" fmla="*/ 180985 w 318365"/>
                <a:gd name="connsiteY48" fmla="*/ 31181 h 127333"/>
                <a:gd name="connsiteX49" fmla="*/ 163842 w 318365"/>
                <a:gd name="connsiteY49" fmla="*/ 38012 h 127333"/>
                <a:gd name="connsiteX50" fmla="*/ 157787 w 318365"/>
                <a:gd name="connsiteY50" fmla="*/ 57728 h 127333"/>
                <a:gd name="connsiteX51" fmla="*/ 157787 w 318365"/>
                <a:gd name="connsiteY51" fmla="*/ 127321 h 127333"/>
                <a:gd name="connsiteX52" fmla="*/ 124022 w 318365"/>
                <a:gd name="connsiteY52" fmla="*/ 127321 h 127333"/>
                <a:gd name="connsiteX53" fmla="*/ 124022 w 318365"/>
                <a:gd name="connsiteY53" fmla="*/ 55156 h 127333"/>
                <a:gd name="connsiteX54" fmla="*/ 130986 w 318365"/>
                <a:gd name="connsiteY54" fmla="*/ 26546 h 127333"/>
                <a:gd name="connsiteX55" fmla="*/ 150581 w 318365"/>
                <a:gd name="connsiteY55" fmla="*/ 7086 h 127333"/>
                <a:gd name="connsiteX56" fmla="*/ 179966 w 318365"/>
                <a:gd name="connsiteY56" fmla="*/ 0 h 1273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318365" h="127333">
                  <a:moveTo>
                    <a:pt x="63648" y="17774"/>
                  </a:moveTo>
                  <a:cubicBezTo>
                    <a:pt x="54719" y="17774"/>
                    <a:pt x="46808" y="19752"/>
                    <a:pt x="39941" y="23707"/>
                  </a:cubicBezTo>
                  <a:cubicBezTo>
                    <a:pt x="33062" y="27662"/>
                    <a:pt x="27699" y="33110"/>
                    <a:pt x="23829" y="40074"/>
                  </a:cubicBezTo>
                  <a:cubicBezTo>
                    <a:pt x="19958" y="47038"/>
                    <a:pt x="18029" y="54900"/>
                    <a:pt x="18029" y="63660"/>
                  </a:cubicBezTo>
                  <a:lnTo>
                    <a:pt x="18041" y="63660"/>
                  </a:lnTo>
                  <a:cubicBezTo>
                    <a:pt x="18041" y="72772"/>
                    <a:pt x="19971" y="80792"/>
                    <a:pt x="23841" y="87756"/>
                  </a:cubicBezTo>
                  <a:cubicBezTo>
                    <a:pt x="24630" y="89188"/>
                    <a:pt x="25515" y="90534"/>
                    <a:pt x="26437" y="91845"/>
                  </a:cubicBezTo>
                  <a:lnTo>
                    <a:pt x="90814" y="27238"/>
                  </a:lnTo>
                  <a:cubicBezTo>
                    <a:pt x="88618" y="25272"/>
                    <a:pt x="86179" y="23586"/>
                    <a:pt x="83498" y="22154"/>
                  </a:cubicBezTo>
                  <a:cubicBezTo>
                    <a:pt x="77989" y="19242"/>
                    <a:pt x="71377" y="17774"/>
                    <a:pt x="63648" y="17774"/>
                  </a:cubicBezTo>
                  <a:close/>
                  <a:moveTo>
                    <a:pt x="63394" y="1031"/>
                  </a:moveTo>
                  <a:cubicBezTo>
                    <a:pt x="74228" y="1031"/>
                    <a:pt x="83801" y="3312"/>
                    <a:pt x="92136" y="7862"/>
                  </a:cubicBezTo>
                  <a:lnTo>
                    <a:pt x="92124" y="7862"/>
                  </a:lnTo>
                  <a:cubicBezTo>
                    <a:pt x="100459" y="12424"/>
                    <a:pt x="107290" y="18818"/>
                    <a:pt x="112616" y="27068"/>
                  </a:cubicBezTo>
                  <a:lnTo>
                    <a:pt x="37369" y="102570"/>
                  </a:lnTo>
                  <a:cubicBezTo>
                    <a:pt x="38242" y="103165"/>
                    <a:pt x="39140" y="103735"/>
                    <a:pt x="40062" y="104269"/>
                  </a:cubicBezTo>
                  <a:cubicBezTo>
                    <a:pt x="47014" y="108309"/>
                    <a:pt x="54961" y="110323"/>
                    <a:pt x="63903" y="110323"/>
                  </a:cubicBezTo>
                  <a:cubicBezTo>
                    <a:pt x="71814" y="110323"/>
                    <a:pt x="78681" y="109073"/>
                    <a:pt x="84529" y="106586"/>
                  </a:cubicBezTo>
                  <a:cubicBezTo>
                    <a:pt x="90377" y="104087"/>
                    <a:pt x="95533" y="100520"/>
                    <a:pt x="99998" y="95885"/>
                  </a:cubicBezTo>
                  <a:lnTo>
                    <a:pt x="111852" y="107739"/>
                  </a:lnTo>
                  <a:cubicBezTo>
                    <a:pt x="105834" y="114096"/>
                    <a:pt x="98846" y="118949"/>
                    <a:pt x="90850" y="122298"/>
                  </a:cubicBezTo>
                  <a:cubicBezTo>
                    <a:pt x="82855" y="125647"/>
                    <a:pt x="73876" y="127321"/>
                    <a:pt x="63915" y="127321"/>
                  </a:cubicBezTo>
                  <a:cubicBezTo>
                    <a:pt x="51710" y="127321"/>
                    <a:pt x="40802" y="124482"/>
                    <a:pt x="31181" y="118816"/>
                  </a:cubicBezTo>
                  <a:cubicBezTo>
                    <a:pt x="21560" y="113138"/>
                    <a:pt x="13953" y="105494"/>
                    <a:pt x="8372" y="95873"/>
                  </a:cubicBezTo>
                  <a:cubicBezTo>
                    <a:pt x="2791" y="86264"/>
                    <a:pt x="0" y="75344"/>
                    <a:pt x="0" y="63660"/>
                  </a:cubicBezTo>
                  <a:cubicBezTo>
                    <a:pt x="0" y="51976"/>
                    <a:pt x="2791" y="41409"/>
                    <a:pt x="8372" y="31957"/>
                  </a:cubicBezTo>
                  <a:cubicBezTo>
                    <a:pt x="13953" y="22506"/>
                    <a:pt x="21511" y="14984"/>
                    <a:pt x="31048" y="9403"/>
                  </a:cubicBezTo>
                  <a:cubicBezTo>
                    <a:pt x="40584" y="3822"/>
                    <a:pt x="51370" y="1031"/>
                    <a:pt x="63394" y="1031"/>
                  </a:cubicBezTo>
                  <a:close/>
                  <a:moveTo>
                    <a:pt x="179966" y="0"/>
                  </a:moveTo>
                  <a:cubicBezTo>
                    <a:pt x="190789" y="0"/>
                    <a:pt x="200192" y="2414"/>
                    <a:pt x="208187" y="7219"/>
                  </a:cubicBezTo>
                  <a:cubicBezTo>
                    <a:pt x="213271" y="10276"/>
                    <a:pt x="217602" y="14220"/>
                    <a:pt x="221193" y="19024"/>
                  </a:cubicBezTo>
                  <a:cubicBezTo>
                    <a:pt x="224760" y="14220"/>
                    <a:pt x="229055" y="10289"/>
                    <a:pt x="234090" y="7219"/>
                  </a:cubicBezTo>
                  <a:cubicBezTo>
                    <a:pt x="241989" y="2414"/>
                    <a:pt x="251113" y="0"/>
                    <a:pt x="262445" y="0"/>
                  </a:cubicBezTo>
                  <a:cubicBezTo>
                    <a:pt x="273777" y="0"/>
                    <a:pt x="283616" y="2366"/>
                    <a:pt x="291952" y="7086"/>
                  </a:cubicBezTo>
                  <a:cubicBezTo>
                    <a:pt x="300287" y="11817"/>
                    <a:pt x="306778" y="18296"/>
                    <a:pt x="311413" y="26546"/>
                  </a:cubicBezTo>
                  <a:lnTo>
                    <a:pt x="311400" y="26559"/>
                  </a:lnTo>
                  <a:cubicBezTo>
                    <a:pt x="316047" y="34809"/>
                    <a:pt x="318365" y="44345"/>
                    <a:pt x="318365" y="55168"/>
                  </a:cubicBezTo>
                  <a:lnTo>
                    <a:pt x="318365" y="127333"/>
                  </a:lnTo>
                  <a:lnTo>
                    <a:pt x="284344" y="127333"/>
                  </a:lnTo>
                  <a:lnTo>
                    <a:pt x="284344" y="57740"/>
                  </a:lnTo>
                  <a:cubicBezTo>
                    <a:pt x="284344" y="49320"/>
                    <a:pt x="282367" y="42780"/>
                    <a:pt x="278411" y="38145"/>
                  </a:cubicBezTo>
                  <a:cubicBezTo>
                    <a:pt x="274456" y="33499"/>
                    <a:pt x="268535" y="31181"/>
                    <a:pt x="261147" y="31181"/>
                  </a:cubicBezTo>
                  <a:cubicBezTo>
                    <a:pt x="253758" y="31181"/>
                    <a:pt x="248092" y="33462"/>
                    <a:pt x="244136" y="38012"/>
                  </a:cubicBezTo>
                  <a:cubicBezTo>
                    <a:pt x="240181" y="42562"/>
                    <a:pt x="238203" y="49138"/>
                    <a:pt x="238203" y="57728"/>
                  </a:cubicBezTo>
                  <a:lnTo>
                    <a:pt x="238203" y="127321"/>
                  </a:lnTo>
                  <a:lnTo>
                    <a:pt x="204183" y="127321"/>
                  </a:lnTo>
                  <a:lnTo>
                    <a:pt x="204183" y="57728"/>
                  </a:lnTo>
                  <a:cubicBezTo>
                    <a:pt x="204183" y="49138"/>
                    <a:pt x="202206" y="42562"/>
                    <a:pt x="198250" y="38012"/>
                  </a:cubicBezTo>
                  <a:cubicBezTo>
                    <a:pt x="194295" y="33462"/>
                    <a:pt x="188374" y="31181"/>
                    <a:pt x="180985" y="31181"/>
                  </a:cubicBezTo>
                  <a:cubicBezTo>
                    <a:pt x="173596" y="31181"/>
                    <a:pt x="167882" y="33462"/>
                    <a:pt x="163842" y="38012"/>
                  </a:cubicBezTo>
                  <a:cubicBezTo>
                    <a:pt x="159802" y="42562"/>
                    <a:pt x="157787" y="49138"/>
                    <a:pt x="157787" y="57728"/>
                  </a:cubicBezTo>
                  <a:lnTo>
                    <a:pt x="157787" y="127321"/>
                  </a:lnTo>
                  <a:lnTo>
                    <a:pt x="124022" y="127321"/>
                  </a:lnTo>
                  <a:lnTo>
                    <a:pt x="124022" y="55156"/>
                  </a:lnTo>
                  <a:cubicBezTo>
                    <a:pt x="124022" y="44333"/>
                    <a:pt x="126352" y="34797"/>
                    <a:pt x="130986" y="26546"/>
                  </a:cubicBezTo>
                  <a:cubicBezTo>
                    <a:pt x="135633" y="18296"/>
                    <a:pt x="142161" y="11817"/>
                    <a:pt x="150581" y="7086"/>
                  </a:cubicBezTo>
                  <a:cubicBezTo>
                    <a:pt x="159001" y="2366"/>
                    <a:pt x="169144" y="0"/>
                    <a:pt x="179966" y="0"/>
                  </a:cubicBezTo>
                  <a:close/>
                </a:path>
              </a:pathLst>
            </a:custGeom>
            <a:solidFill>
              <a:schemeClr val="tx2"/>
            </a:solidFill>
            <a:ln w="1197" cap="flat">
              <a:noFill/>
              <a:prstDash val="solid"/>
              <a:miter/>
            </a:ln>
          </p:spPr>
          <p:txBody>
            <a:bodyPr rtlCol="0" anchor="ctr"/>
            <a:lstStyle/>
            <a:p>
              <a:endParaRPr lang="en-GB"/>
            </a:p>
          </p:txBody>
        </p:sp>
      </p:grpSp>
      <p:sp>
        <p:nvSpPr>
          <p:cNvPr id="47" name="Text Placeholder 14">
            <a:extLst>
              <a:ext uri="{FF2B5EF4-FFF2-40B4-BE49-F238E27FC236}">
                <a16:creationId xmlns:a16="http://schemas.microsoft.com/office/drawing/2014/main" id="{6A846FCB-399B-21A4-32EC-0FE3577ECA83}"/>
              </a:ext>
            </a:extLst>
          </p:cNvPr>
          <p:cNvSpPr>
            <a:spLocks noGrp="1"/>
          </p:cNvSpPr>
          <p:nvPr>
            <p:ph type="body" sz="quarter" idx="16" hasCustomPrompt="1"/>
          </p:nvPr>
        </p:nvSpPr>
        <p:spPr>
          <a:xfrm>
            <a:off x="880869" y="3640870"/>
            <a:ext cx="5535806" cy="2528155"/>
          </a:xfrm>
        </p:spPr>
        <p:txBody>
          <a:bodyPr/>
          <a:lstStyle>
            <a:lvl1pPr algn="l">
              <a:lnSpc>
                <a:spcPct val="80000"/>
              </a:lnSpc>
              <a:spcAft>
                <a:spcPts val="600"/>
              </a:spcAft>
              <a:defRPr sz="5400" b="0">
                <a:solidFill>
                  <a:schemeClr val="bg1"/>
                </a:solidFill>
              </a:defRPr>
            </a:lvl1pPr>
            <a:lvl2pPr algn="l">
              <a:lnSpc>
                <a:spcPct val="80000"/>
              </a:lnSpc>
              <a:spcAft>
                <a:spcPts val="600"/>
              </a:spcAft>
              <a:defRPr sz="3600" b="0">
                <a:solidFill>
                  <a:schemeClr val="bg1"/>
                </a:solidFill>
              </a:defRPr>
            </a:lvl2pPr>
            <a:lvl3pPr marL="0" indent="0" algn="r">
              <a:buNone/>
              <a:defRPr>
                <a:solidFill>
                  <a:schemeClr val="bg1"/>
                </a:solidFill>
              </a:defRPr>
            </a:lvl3pPr>
            <a:lvl4pPr algn="r">
              <a:defRPr>
                <a:solidFill>
                  <a:schemeClr val="bg1"/>
                </a:solidFill>
              </a:defRPr>
            </a:lvl4pPr>
            <a:lvl5pPr algn="r">
              <a:defRPr>
                <a:solidFill>
                  <a:schemeClr val="bg1"/>
                </a:solidFill>
              </a:defRPr>
            </a:lvl5pPr>
          </a:lstStyle>
          <a:p>
            <a:pPr lvl="0"/>
            <a:r>
              <a:rPr lang="en-GB"/>
              <a:t>Presentation title goes here</a:t>
            </a:r>
          </a:p>
        </p:txBody>
      </p:sp>
      <p:sp>
        <p:nvSpPr>
          <p:cNvPr id="48" name="Text Placeholder 9">
            <a:extLst>
              <a:ext uri="{FF2B5EF4-FFF2-40B4-BE49-F238E27FC236}">
                <a16:creationId xmlns:a16="http://schemas.microsoft.com/office/drawing/2014/main" id="{F5F3F589-F9C1-DEA1-DC92-7F395BA1E7D2}"/>
              </a:ext>
            </a:extLst>
          </p:cNvPr>
          <p:cNvSpPr>
            <a:spLocks noGrp="1"/>
          </p:cNvSpPr>
          <p:nvPr>
            <p:ph type="body" sz="quarter" idx="17"/>
          </p:nvPr>
        </p:nvSpPr>
        <p:spPr>
          <a:xfrm>
            <a:off x="640797" y="2743200"/>
            <a:ext cx="18000" cy="4114800"/>
          </a:xfrm>
          <a:solidFill>
            <a:schemeClr val="bg1"/>
          </a:solidFill>
        </p:spPr>
        <p:txBody>
          <a:bodyPr lIns="0" tIns="0" rIns="0" bIns="0"/>
          <a:lstStyle>
            <a:lvl1pPr>
              <a:defRPr sz="100">
                <a:noFill/>
              </a:defRPr>
            </a:lvl1pPr>
          </a:lstStyle>
          <a:p>
            <a:pPr lvl="0"/>
            <a:endParaRPr lang="en-GB"/>
          </a:p>
        </p:txBody>
      </p:sp>
      <p:sp>
        <p:nvSpPr>
          <p:cNvPr id="80" name="Text Placeholder 79">
            <a:extLst>
              <a:ext uri="{FF2B5EF4-FFF2-40B4-BE49-F238E27FC236}">
                <a16:creationId xmlns:a16="http://schemas.microsoft.com/office/drawing/2014/main" id="{2BC64E91-1E7C-6E50-6A53-9E1D37F8D0E8}"/>
              </a:ext>
            </a:extLst>
          </p:cNvPr>
          <p:cNvSpPr>
            <a:spLocks noGrp="1"/>
          </p:cNvSpPr>
          <p:nvPr>
            <p:ph type="body" sz="quarter" idx="18"/>
          </p:nvPr>
        </p:nvSpPr>
        <p:spPr>
          <a:xfrm>
            <a:off x="981830" y="2741679"/>
            <a:ext cx="4839107" cy="433131"/>
          </a:xfrm>
          <a:custGeom>
            <a:avLst/>
            <a:gdLst>
              <a:gd name="connsiteX0" fmla="*/ 4185441 w 4839107"/>
              <a:gd name="connsiteY0" fmla="*/ 207954 h 433131"/>
              <a:gd name="connsiteX1" fmla="*/ 4146472 w 4839107"/>
              <a:gd name="connsiteY1" fmla="*/ 217681 h 433131"/>
              <a:gd name="connsiteX2" fmla="*/ 4119682 w 4839107"/>
              <a:gd name="connsiteY2" fmla="*/ 244499 h 433131"/>
              <a:gd name="connsiteX3" fmla="*/ 4109940 w 4839107"/>
              <a:gd name="connsiteY3" fmla="*/ 284065 h 433131"/>
              <a:gd name="connsiteX4" fmla="*/ 4119682 w 4839107"/>
              <a:gd name="connsiteY4" fmla="*/ 323894 h 433131"/>
              <a:gd name="connsiteX5" fmla="*/ 4146472 w 4839107"/>
              <a:gd name="connsiteY5" fmla="*/ 351104 h 433131"/>
              <a:gd name="connsiteX6" fmla="*/ 4185441 w 4839107"/>
              <a:gd name="connsiteY6" fmla="*/ 360832 h 433131"/>
              <a:gd name="connsiteX7" fmla="*/ 4225222 w 4839107"/>
              <a:gd name="connsiteY7" fmla="*/ 351104 h 433131"/>
              <a:gd name="connsiteX8" fmla="*/ 4252012 w 4839107"/>
              <a:gd name="connsiteY8" fmla="*/ 323894 h 433131"/>
              <a:gd name="connsiteX9" fmla="*/ 4261483 w 4839107"/>
              <a:gd name="connsiteY9" fmla="*/ 284065 h 433131"/>
              <a:gd name="connsiteX10" fmla="*/ 4251742 w 4839107"/>
              <a:gd name="connsiteY10" fmla="*/ 244499 h 433131"/>
              <a:gd name="connsiteX11" fmla="*/ 4224950 w 4839107"/>
              <a:gd name="connsiteY11" fmla="*/ 217681 h 433131"/>
              <a:gd name="connsiteX12" fmla="*/ 4185441 w 4839107"/>
              <a:gd name="connsiteY12" fmla="*/ 207954 h 433131"/>
              <a:gd name="connsiteX13" fmla="*/ 3547741 w 4839107"/>
              <a:gd name="connsiteY13" fmla="*/ 207298 h 433131"/>
              <a:gd name="connsiteX14" fmla="*/ 3509178 w 4839107"/>
              <a:gd name="connsiteY14" fmla="*/ 217025 h 433131"/>
              <a:gd name="connsiteX15" fmla="*/ 3483064 w 4839107"/>
              <a:gd name="connsiteY15" fmla="*/ 244237 h 433131"/>
              <a:gd name="connsiteX16" fmla="*/ 3473593 w 4839107"/>
              <a:gd name="connsiteY16" fmla="*/ 284066 h 433131"/>
              <a:gd name="connsiteX17" fmla="*/ 3483064 w 4839107"/>
              <a:gd name="connsiteY17" fmla="*/ 324553 h 433131"/>
              <a:gd name="connsiteX18" fmla="*/ 3509178 w 4839107"/>
              <a:gd name="connsiteY18" fmla="*/ 351763 h 433131"/>
              <a:gd name="connsiteX19" fmla="*/ 3547741 w 4839107"/>
              <a:gd name="connsiteY19" fmla="*/ 361491 h 433131"/>
              <a:gd name="connsiteX20" fmla="*/ 3601863 w 4839107"/>
              <a:gd name="connsiteY20" fmla="*/ 339932 h 433131"/>
              <a:gd name="connsiteX21" fmla="*/ 3622565 w 4839107"/>
              <a:gd name="connsiteY21" fmla="*/ 284066 h 433131"/>
              <a:gd name="connsiteX22" fmla="*/ 3613094 w 4839107"/>
              <a:gd name="connsiteY22" fmla="*/ 244237 h 433131"/>
              <a:gd name="connsiteX23" fmla="*/ 3586980 w 4839107"/>
              <a:gd name="connsiteY23" fmla="*/ 217025 h 433131"/>
              <a:gd name="connsiteX24" fmla="*/ 3547741 w 4839107"/>
              <a:gd name="connsiteY24" fmla="*/ 207298 h 433131"/>
              <a:gd name="connsiteX25" fmla="*/ 3052248 w 4839107"/>
              <a:gd name="connsiteY25" fmla="*/ 207298 h 433131"/>
              <a:gd name="connsiteX26" fmla="*/ 3013009 w 4839107"/>
              <a:gd name="connsiteY26" fmla="*/ 217289 h 433131"/>
              <a:gd name="connsiteX27" fmla="*/ 2986895 w 4839107"/>
              <a:gd name="connsiteY27" fmla="*/ 244499 h 433131"/>
              <a:gd name="connsiteX28" fmla="*/ 2977424 w 4839107"/>
              <a:gd name="connsiteY28" fmla="*/ 284066 h 433131"/>
              <a:gd name="connsiteX29" fmla="*/ 2986895 w 4839107"/>
              <a:gd name="connsiteY29" fmla="*/ 324553 h 433131"/>
              <a:gd name="connsiteX30" fmla="*/ 3013280 w 4839107"/>
              <a:gd name="connsiteY30" fmla="*/ 351763 h 433131"/>
              <a:gd name="connsiteX31" fmla="*/ 3051572 w 4839107"/>
              <a:gd name="connsiteY31" fmla="*/ 361491 h 433131"/>
              <a:gd name="connsiteX32" fmla="*/ 3090811 w 4839107"/>
              <a:gd name="connsiteY32" fmla="*/ 351763 h 433131"/>
              <a:gd name="connsiteX33" fmla="*/ 3116925 w 4839107"/>
              <a:gd name="connsiteY33" fmla="*/ 324553 h 433131"/>
              <a:gd name="connsiteX34" fmla="*/ 3126396 w 4839107"/>
              <a:gd name="connsiteY34" fmla="*/ 284066 h 433131"/>
              <a:gd name="connsiteX35" fmla="*/ 3116925 w 4839107"/>
              <a:gd name="connsiteY35" fmla="*/ 244237 h 433131"/>
              <a:gd name="connsiteX36" fmla="*/ 3090811 w 4839107"/>
              <a:gd name="connsiteY36" fmla="*/ 217025 h 433131"/>
              <a:gd name="connsiteX37" fmla="*/ 3052248 w 4839107"/>
              <a:gd name="connsiteY37" fmla="*/ 207298 h 433131"/>
              <a:gd name="connsiteX38" fmla="*/ 2712899 w 4839107"/>
              <a:gd name="connsiteY38" fmla="*/ 199541 h 433131"/>
              <a:gd name="connsiteX39" fmla="*/ 2671496 w 4839107"/>
              <a:gd name="connsiteY39" fmla="*/ 209926 h 433131"/>
              <a:gd name="connsiteX40" fmla="*/ 2644434 w 4839107"/>
              <a:gd name="connsiteY40" fmla="*/ 238846 h 433131"/>
              <a:gd name="connsiteX41" fmla="*/ 2638886 w 4839107"/>
              <a:gd name="connsiteY41" fmla="*/ 253830 h 433131"/>
              <a:gd name="connsiteX42" fmla="*/ 2780822 w 4839107"/>
              <a:gd name="connsiteY42" fmla="*/ 253436 h 433131"/>
              <a:gd name="connsiteX43" fmla="*/ 2774599 w 4839107"/>
              <a:gd name="connsiteY43" fmla="*/ 235033 h 433131"/>
              <a:gd name="connsiteX44" fmla="*/ 2750920 w 4839107"/>
              <a:gd name="connsiteY44" fmla="*/ 208744 h 433131"/>
              <a:gd name="connsiteX45" fmla="*/ 2712899 w 4839107"/>
              <a:gd name="connsiteY45" fmla="*/ 199541 h 433131"/>
              <a:gd name="connsiteX46" fmla="*/ 1907284 w 4839107"/>
              <a:gd name="connsiteY46" fmla="*/ 182060 h 433131"/>
              <a:gd name="connsiteX47" fmla="*/ 1851403 w 4839107"/>
              <a:gd name="connsiteY47" fmla="*/ 195599 h 433131"/>
              <a:gd name="connsiteX48" fmla="*/ 1813381 w 4839107"/>
              <a:gd name="connsiteY48" fmla="*/ 233063 h 433131"/>
              <a:gd name="connsiteX49" fmla="*/ 1799715 w 4839107"/>
              <a:gd name="connsiteY49" fmla="*/ 287089 h 433131"/>
              <a:gd name="connsiteX50" fmla="*/ 1799580 w 4839107"/>
              <a:gd name="connsiteY50" fmla="*/ 287220 h 433131"/>
              <a:gd name="connsiteX51" fmla="*/ 1813245 w 4839107"/>
              <a:gd name="connsiteY51" fmla="*/ 342430 h 433131"/>
              <a:gd name="connsiteX52" fmla="*/ 1819469 w 4839107"/>
              <a:gd name="connsiteY52" fmla="*/ 351763 h 433131"/>
              <a:gd name="connsiteX53" fmla="*/ 1971284 w 4839107"/>
              <a:gd name="connsiteY53" fmla="*/ 203750 h 433131"/>
              <a:gd name="connsiteX54" fmla="*/ 1954100 w 4839107"/>
              <a:gd name="connsiteY54" fmla="*/ 192050 h 433131"/>
              <a:gd name="connsiteX55" fmla="*/ 1907284 w 4839107"/>
              <a:gd name="connsiteY55" fmla="*/ 182060 h 433131"/>
              <a:gd name="connsiteX56" fmla="*/ 970419 w 4839107"/>
              <a:gd name="connsiteY56" fmla="*/ 181928 h 433131"/>
              <a:gd name="connsiteX57" fmla="*/ 916297 w 4839107"/>
              <a:gd name="connsiteY57" fmla="*/ 194942 h 433131"/>
              <a:gd name="connsiteX58" fmla="*/ 880171 w 4839107"/>
              <a:gd name="connsiteY58" fmla="*/ 231223 h 433131"/>
              <a:gd name="connsiteX59" fmla="*/ 868399 w 4839107"/>
              <a:gd name="connsiteY59" fmla="*/ 268161 h 433131"/>
              <a:gd name="connsiteX60" fmla="*/ 1063646 w 4839107"/>
              <a:gd name="connsiteY60" fmla="*/ 268161 h 433131"/>
              <a:gd name="connsiteX61" fmla="*/ 1053363 w 4839107"/>
              <a:gd name="connsiteY61" fmla="*/ 228331 h 433131"/>
              <a:gd name="connsiteX62" fmla="*/ 1021161 w 4839107"/>
              <a:gd name="connsiteY62" fmla="*/ 194022 h 433131"/>
              <a:gd name="connsiteX63" fmla="*/ 970419 w 4839107"/>
              <a:gd name="connsiteY63" fmla="*/ 181928 h 433131"/>
              <a:gd name="connsiteX64" fmla="*/ 145996 w 4839107"/>
              <a:gd name="connsiteY64" fmla="*/ 181928 h 433131"/>
              <a:gd name="connsiteX65" fmla="*/ 91873 w 4839107"/>
              <a:gd name="connsiteY65" fmla="*/ 194942 h 433131"/>
              <a:gd name="connsiteX66" fmla="*/ 55747 w 4839107"/>
              <a:gd name="connsiteY66" fmla="*/ 231223 h 433131"/>
              <a:gd name="connsiteX67" fmla="*/ 43975 w 4839107"/>
              <a:gd name="connsiteY67" fmla="*/ 268161 h 433131"/>
              <a:gd name="connsiteX68" fmla="*/ 239222 w 4839107"/>
              <a:gd name="connsiteY68" fmla="*/ 268161 h 433131"/>
              <a:gd name="connsiteX69" fmla="*/ 228939 w 4839107"/>
              <a:gd name="connsiteY69" fmla="*/ 228331 h 433131"/>
              <a:gd name="connsiteX70" fmla="*/ 196737 w 4839107"/>
              <a:gd name="connsiteY70" fmla="*/ 194022 h 433131"/>
              <a:gd name="connsiteX71" fmla="*/ 145996 w 4839107"/>
              <a:gd name="connsiteY71" fmla="*/ 181928 h 433131"/>
              <a:gd name="connsiteX72" fmla="*/ 1906742 w 4839107"/>
              <a:gd name="connsiteY72" fmla="*/ 143545 h 433131"/>
              <a:gd name="connsiteX73" fmla="*/ 1974531 w 4839107"/>
              <a:gd name="connsiteY73" fmla="*/ 159187 h 433131"/>
              <a:gd name="connsiteX74" fmla="*/ 1974531 w 4839107"/>
              <a:gd name="connsiteY74" fmla="*/ 158925 h 433131"/>
              <a:gd name="connsiteX75" fmla="*/ 2022836 w 4839107"/>
              <a:gd name="connsiteY75" fmla="*/ 202960 h 433131"/>
              <a:gd name="connsiteX76" fmla="*/ 1845448 w 4839107"/>
              <a:gd name="connsiteY76" fmla="*/ 375819 h 433131"/>
              <a:gd name="connsiteX77" fmla="*/ 1851673 w 4839107"/>
              <a:gd name="connsiteY77" fmla="*/ 379894 h 433131"/>
              <a:gd name="connsiteX78" fmla="*/ 1907960 w 4839107"/>
              <a:gd name="connsiteY78" fmla="*/ 393827 h 433131"/>
              <a:gd name="connsiteX79" fmla="*/ 1956670 w 4839107"/>
              <a:gd name="connsiteY79" fmla="*/ 385283 h 433131"/>
              <a:gd name="connsiteX80" fmla="*/ 1993204 w 4839107"/>
              <a:gd name="connsiteY80" fmla="*/ 360833 h 433131"/>
              <a:gd name="connsiteX81" fmla="*/ 2021212 w 4839107"/>
              <a:gd name="connsiteY81" fmla="*/ 388043 h 433131"/>
              <a:gd name="connsiteX82" fmla="*/ 1971689 w 4839107"/>
              <a:gd name="connsiteY82" fmla="*/ 421433 h 433131"/>
              <a:gd name="connsiteX83" fmla="*/ 1908095 w 4839107"/>
              <a:gd name="connsiteY83" fmla="*/ 433000 h 433131"/>
              <a:gd name="connsiteX84" fmla="*/ 1830836 w 4839107"/>
              <a:gd name="connsiteY84" fmla="*/ 413545 h 433131"/>
              <a:gd name="connsiteX85" fmla="*/ 1776984 w 4839107"/>
              <a:gd name="connsiteY85" fmla="*/ 360964 h 433131"/>
              <a:gd name="connsiteX86" fmla="*/ 1757228 w 4839107"/>
              <a:gd name="connsiteY86" fmla="*/ 287089 h 433131"/>
              <a:gd name="connsiteX87" fmla="*/ 1776984 w 4839107"/>
              <a:gd name="connsiteY87" fmla="*/ 214397 h 433131"/>
              <a:gd name="connsiteX88" fmla="*/ 1830429 w 4839107"/>
              <a:gd name="connsiteY88" fmla="*/ 162736 h 433131"/>
              <a:gd name="connsiteX89" fmla="*/ 1906742 w 4839107"/>
              <a:gd name="connsiteY89" fmla="*/ 143545 h 433131"/>
              <a:gd name="connsiteX90" fmla="*/ 1619216 w 4839107"/>
              <a:gd name="connsiteY90" fmla="*/ 143545 h 433131"/>
              <a:gd name="connsiteX91" fmla="*/ 1679427 w 4839107"/>
              <a:gd name="connsiteY91" fmla="*/ 155376 h 433131"/>
              <a:gd name="connsiteX92" fmla="*/ 1726785 w 4839107"/>
              <a:gd name="connsiteY92" fmla="*/ 188500 h 433131"/>
              <a:gd name="connsiteX93" fmla="*/ 1698777 w 4839107"/>
              <a:gd name="connsiteY93" fmla="*/ 216237 h 433131"/>
              <a:gd name="connsiteX94" fmla="*/ 1663461 w 4839107"/>
              <a:gd name="connsiteY94" fmla="*/ 191786 h 433131"/>
              <a:gd name="connsiteX95" fmla="*/ 1619081 w 4839107"/>
              <a:gd name="connsiteY95" fmla="*/ 183243 h 433131"/>
              <a:gd name="connsiteX96" fmla="*/ 1564958 w 4839107"/>
              <a:gd name="connsiteY96" fmla="*/ 196782 h 433131"/>
              <a:gd name="connsiteX97" fmla="*/ 1527884 w 4839107"/>
              <a:gd name="connsiteY97" fmla="*/ 233719 h 433131"/>
              <a:gd name="connsiteX98" fmla="*/ 1514489 w 4839107"/>
              <a:gd name="connsiteY98" fmla="*/ 287747 h 433131"/>
              <a:gd name="connsiteX99" fmla="*/ 1527884 w 4839107"/>
              <a:gd name="connsiteY99" fmla="*/ 341772 h 433131"/>
              <a:gd name="connsiteX100" fmla="*/ 1564958 w 4839107"/>
              <a:gd name="connsiteY100" fmla="*/ 379236 h 433131"/>
              <a:gd name="connsiteX101" fmla="*/ 1619081 w 4839107"/>
              <a:gd name="connsiteY101" fmla="*/ 392775 h 433131"/>
              <a:gd name="connsiteX102" fmla="*/ 1664137 w 4839107"/>
              <a:gd name="connsiteY102" fmla="*/ 384232 h 433131"/>
              <a:gd name="connsiteX103" fmla="*/ 1699453 w 4839107"/>
              <a:gd name="connsiteY103" fmla="*/ 359781 h 433131"/>
              <a:gd name="connsiteX104" fmla="*/ 1728002 w 4839107"/>
              <a:gd name="connsiteY104" fmla="*/ 387518 h 433131"/>
              <a:gd name="connsiteX105" fmla="*/ 1679697 w 4839107"/>
              <a:gd name="connsiteY105" fmla="*/ 421169 h 433131"/>
              <a:gd name="connsiteX106" fmla="*/ 1619216 w 4839107"/>
              <a:gd name="connsiteY106" fmla="*/ 433000 h 433131"/>
              <a:gd name="connsiteX107" fmla="*/ 1543579 w 4839107"/>
              <a:gd name="connsiteY107" fmla="*/ 413808 h 433131"/>
              <a:gd name="connsiteX108" fmla="*/ 1490134 w 4839107"/>
              <a:gd name="connsiteY108" fmla="*/ 361491 h 433131"/>
              <a:gd name="connsiteX109" fmla="*/ 1470378 w 4839107"/>
              <a:gd name="connsiteY109" fmla="*/ 287616 h 433131"/>
              <a:gd name="connsiteX110" fmla="*/ 1490134 w 4839107"/>
              <a:gd name="connsiteY110" fmla="*/ 214133 h 433131"/>
              <a:gd name="connsiteX111" fmla="*/ 1543579 w 4839107"/>
              <a:gd name="connsiteY111" fmla="*/ 162473 h 433131"/>
              <a:gd name="connsiteX112" fmla="*/ 1619216 w 4839107"/>
              <a:gd name="connsiteY112" fmla="*/ 143545 h 433131"/>
              <a:gd name="connsiteX113" fmla="*/ 1303002 w 4839107"/>
              <a:gd name="connsiteY113" fmla="*/ 143545 h 433131"/>
              <a:gd name="connsiteX114" fmla="*/ 1361321 w 4839107"/>
              <a:gd name="connsiteY114" fmla="*/ 158925 h 433131"/>
              <a:gd name="connsiteX115" fmla="*/ 1361456 w 4839107"/>
              <a:gd name="connsiteY115" fmla="*/ 159056 h 433131"/>
              <a:gd name="connsiteX116" fmla="*/ 1401235 w 4839107"/>
              <a:gd name="connsiteY116" fmla="*/ 200462 h 433131"/>
              <a:gd name="connsiteX117" fmla="*/ 1415578 w 4839107"/>
              <a:gd name="connsiteY117" fmla="*/ 257118 h 433131"/>
              <a:gd name="connsiteX118" fmla="*/ 1415578 w 4839107"/>
              <a:gd name="connsiteY118" fmla="*/ 427216 h 433131"/>
              <a:gd name="connsiteX119" fmla="*/ 1372416 w 4839107"/>
              <a:gd name="connsiteY119" fmla="*/ 427216 h 433131"/>
              <a:gd name="connsiteX120" fmla="*/ 1372416 w 4839107"/>
              <a:gd name="connsiteY120" fmla="*/ 264217 h 433131"/>
              <a:gd name="connsiteX121" fmla="*/ 1350225 w 4839107"/>
              <a:gd name="connsiteY121" fmla="*/ 204800 h 433131"/>
              <a:gd name="connsiteX122" fmla="*/ 1291502 w 4839107"/>
              <a:gd name="connsiteY122" fmla="*/ 182060 h 433131"/>
              <a:gd name="connsiteX123" fmla="*/ 1247663 w 4839107"/>
              <a:gd name="connsiteY123" fmla="*/ 192707 h 433131"/>
              <a:gd name="connsiteX124" fmla="*/ 1217896 w 4839107"/>
              <a:gd name="connsiteY124" fmla="*/ 221626 h 433131"/>
              <a:gd name="connsiteX125" fmla="*/ 1206936 w 4839107"/>
              <a:gd name="connsiteY125" fmla="*/ 263559 h 433131"/>
              <a:gd name="connsiteX126" fmla="*/ 1206936 w 4839107"/>
              <a:gd name="connsiteY126" fmla="*/ 427216 h 433131"/>
              <a:gd name="connsiteX127" fmla="*/ 1164449 w 4839107"/>
              <a:gd name="connsiteY127" fmla="*/ 427216 h 433131"/>
              <a:gd name="connsiteX128" fmla="*/ 1164449 w 4839107"/>
              <a:gd name="connsiteY128" fmla="*/ 149592 h 433131"/>
              <a:gd name="connsiteX129" fmla="*/ 1206936 w 4839107"/>
              <a:gd name="connsiteY129" fmla="*/ 149592 h 433131"/>
              <a:gd name="connsiteX130" fmla="*/ 1206936 w 4839107"/>
              <a:gd name="connsiteY130" fmla="*/ 190736 h 433131"/>
              <a:gd name="connsiteX131" fmla="*/ 1243739 w 4839107"/>
              <a:gd name="connsiteY131" fmla="*/ 157741 h 433131"/>
              <a:gd name="connsiteX132" fmla="*/ 1303002 w 4839107"/>
              <a:gd name="connsiteY132" fmla="*/ 143545 h 433131"/>
              <a:gd name="connsiteX133" fmla="*/ 971638 w 4839107"/>
              <a:gd name="connsiteY133" fmla="*/ 143545 h 433131"/>
              <a:gd name="connsiteX134" fmla="*/ 1040644 w 4839107"/>
              <a:gd name="connsiteY134" fmla="*/ 160633 h 433131"/>
              <a:gd name="connsiteX135" fmla="*/ 1040644 w 4839107"/>
              <a:gd name="connsiteY135" fmla="*/ 160502 h 433131"/>
              <a:gd name="connsiteX136" fmla="*/ 1088002 w 4839107"/>
              <a:gd name="connsiteY136" fmla="*/ 208088 h 433131"/>
              <a:gd name="connsiteX137" fmla="*/ 1105321 w 4839107"/>
              <a:gd name="connsiteY137" fmla="*/ 278019 h 433131"/>
              <a:gd name="connsiteX138" fmla="*/ 1104779 w 4839107"/>
              <a:gd name="connsiteY138" fmla="*/ 288929 h 433131"/>
              <a:gd name="connsiteX139" fmla="*/ 1102344 w 4839107"/>
              <a:gd name="connsiteY139" fmla="*/ 303389 h 433131"/>
              <a:gd name="connsiteX140" fmla="*/ 868264 w 4839107"/>
              <a:gd name="connsiteY140" fmla="*/ 303389 h 433131"/>
              <a:gd name="connsiteX141" fmla="*/ 880847 w 4839107"/>
              <a:gd name="connsiteY141" fmla="*/ 342430 h 433131"/>
              <a:gd name="connsiteX142" fmla="*/ 919139 w 4839107"/>
              <a:gd name="connsiteY142" fmla="*/ 380288 h 433131"/>
              <a:gd name="connsiteX143" fmla="*/ 975967 w 4839107"/>
              <a:gd name="connsiteY143" fmla="*/ 393827 h 433131"/>
              <a:gd name="connsiteX144" fmla="*/ 1024001 w 4839107"/>
              <a:gd name="connsiteY144" fmla="*/ 384626 h 433131"/>
              <a:gd name="connsiteX145" fmla="*/ 1061075 w 4839107"/>
              <a:gd name="connsiteY145" fmla="*/ 357153 h 433131"/>
              <a:gd name="connsiteX146" fmla="*/ 1088408 w 4839107"/>
              <a:gd name="connsiteY146" fmla="*/ 384363 h 433131"/>
              <a:gd name="connsiteX147" fmla="*/ 1038885 w 4839107"/>
              <a:gd name="connsiteY147" fmla="*/ 420117 h 433131"/>
              <a:gd name="connsiteX148" fmla="*/ 975291 w 4839107"/>
              <a:gd name="connsiteY148" fmla="*/ 432868 h 433131"/>
              <a:gd name="connsiteX149" fmla="*/ 898032 w 4839107"/>
              <a:gd name="connsiteY149" fmla="*/ 413939 h 433131"/>
              <a:gd name="connsiteX150" fmla="*/ 844179 w 4839107"/>
              <a:gd name="connsiteY150" fmla="*/ 362016 h 433131"/>
              <a:gd name="connsiteX151" fmla="*/ 824424 w 4839107"/>
              <a:gd name="connsiteY151" fmla="*/ 287616 h 433131"/>
              <a:gd name="connsiteX152" fmla="*/ 843908 w 4839107"/>
              <a:gd name="connsiteY152" fmla="*/ 214133 h 433131"/>
              <a:gd name="connsiteX153" fmla="*/ 896813 w 4839107"/>
              <a:gd name="connsiteY153" fmla="*/ 162473 h 433131"/>
              <a:gd name="connsiteX154" fmla="*/ 971638 w 4839107"/>
              <a:gd name="connsiteY154" fmla="*/ 143545 h 433131"/>
              <a:gd name="connsiteX155" fmla="*/ 147214 w 4839107"/>
              <a:gd name="connsiteY155" fmla="*/ 143545 h 433131"/>
              <a:gd name="connsiteX156" fmla="*/ 216220 w 4839107"/>
              <a:gd name="connsiteY156" fmla="*/ 160633 h 433131"/>
              <a:gd name="connsiteX157" fmla="*/ 216220 w 4839107"/>
              <a:gd name="connsiteY157" fmla="*/ 160502 h 433131"/>
              <a:gd name="connsiteX158" fmla="*/ 263577 w 4839107"/>
              <a:gd name="connsiteY158" fmla="*/ 208088 h 433131"/>
              <a:gd name="connsiteX159" fmla="*/ 280897 w 4839107"/>
              <a:gd name="connsiteY159" fmla="*/ 278019 h 433131"/>
              <a:gd name="connsiteX160" fmla="*/ 280355 w 4839107"/>
              <a:gd name="connsiteY160" fmla="*/ 288929 h 433131"/>
              <a:gd name="connsiteX161" fmla="*/ 277920 w 4839107"/>
              <a:gd name="connsiteY161" fmla="*/ 303389 h 433131"/>
              <a:gd name="connsiteX162" fmla="*/ 43840 w 4839107"/>
              <a:gd name="connsiteY162" fmla="*/ 303389 h 433131"/>
              <a:gd name="connsiteX163" fmla="*/ 56423 w 4839107"/>
              <a:gd name="connsiteY163" fmla="*/ 342430 h 433131"/>
              <a:gd name="connsiteX164" fmla="*/ 94715 w 4839107"/>
              <a:gd name="connsiteY164" fmla="*/ 380288 h 433131"/>
              <a:gd name="connsiteX165" fmla="*/ 151543 w 4839107"/>
              <a:gd name="connsiteY165" fmla="*/ 393827 h 433131"/>
              <a:gd name="connsiteX166" fmla="*/ 199577 w 4839107"/>
              <a:gd name="connsiteY166" fmla="*/ 384626 h 433131"/>
              <a:gd name="connsiteX167" fmla="*/ 236651 w 4839107"/>
              <a:gd name="connsiteY167" fmla="*/ 357153 h 433131"/>
              <a:gd name="connsiteX168" fmla="*/ 263984 w 4839107"/>
              <a:gd name="connsiteY168" fmla="*/ 384363 h 433131"/>
              <a:gd name="connsiteX169" fmla="*/ 214461 w 4839107"/>
              <a:gd name="connsiteY169" fmla="*/ 420117 h 433131"/>
              <a:gd name="connsiteX170" fmla="*/ 150867 w 4839107"/>
              <a:gd name="connsiteY170" fmla="*/ 432868 h 433131"/>
              <a:gd name="connsiteX171" fmla="*/ 73608 w 4839107"/>
              <a:gd name="connsiteY171" fmla="*/ 413939 h 433131"/>
              <a:gd name="connsiteX172" fmla="*/ 19755 w 4839107"/>
              <a:gd name="connsiteY172" fmla="*/ 362016 h 433131"/>
              <a:gd name="connsiteX173" fmla="*/ 0 w 4839107"/>
              <a:gd name="connsiteY173" fmla="*/ 287616 h 433131"/>
              <a:gd name="connsiteX174" fmla="*/ 19484 w 4839107"/>
              <a:gd name="connsiteY174" fmla="*/ 214133 h 433131"/>
              <a:gd name="connsiteX175" fmla="*/ 72389 w 4839107"/>
              <a:gd name="connsiteY175" fmla="*/ 162473 h 433131"/>
              <a:gd name="connsiteX176" fmla="*/ 147214 w 4839107"/>
              <a:gd name="connsiteY176" fmla="*/ 143545 h 433131"/>
              <a:gd name="connsiteX177" fmla="*/ 681810 w 4839107"/>
              <a:gd name="connsiteY177" fmla="*/ 143412 h 433131"/>
              <a:gd name="connsiteX178" fmla="*/ 740127 w 4839107"/>
              <a:gd name="connsiteY178" fmla="*/ 154586 h 433131"/>
              <a:gd name="connsiteX179" fmla="*/ 782073 w 4839107"/>
              <a:gd name="connsiteY179" fmla="*/ 187712 h 433131"/>
              <a:gd name="connsiteX180" fmla="*/ 754740 w 4839107"/>
              <a:gd name="connsiteY180" fmla="*/ 214264 h 433131"/>
              <a:gd name="connsiteX181" fmla="*/ 722808 w 4839107"/>
              <a:gd name="connsiteY181" fmla="*/ 189814 h 433131"/>
              <a:gd name="connsiteX182" fmla="*/ 679916 w 4839107"/>
              <a:gd name="connsiteY182" fmla="*/ 181271 h 433131"/>
              <a:gd name="connsiteX183" fmla="*/ 638242 w 4839107"/>
              <a:gd name="connsiteY183" fmla="*/ 191654 h 433131"/>
              <a:gd name="connsiteX184" fmla="*/ 638242 w 4839107"/>
              <a:gd name="connsiteY184" fmla="*/ 191786 h 433131"/>
              <a:gd name="connsiteX185" fmla="*/ 623899 w 4839107"/>
              <a:gd name="connsiteY185" fmla="*/ 218602 h 433131"/>
              <a:gd name="connsiteX186" fmla="*/ 635400 w 4839107"/>
              <a:gd name="connsiteY186" fmla="*/ 243709 h 433131"/>
              <a:gd name="connsiteX187" fmla="*/ 664897 w 4839107"/>
              <a:gd name="connsiteY187" fmla="*/ 258432 h 433131"/>
              <a:gd name="connsiteX188" fmla="*/ 702918 w 4839107"/>
              <a:gd name="connsiteY188" fmla="*/ 269605 h 433131"/>
              <a:gd name="connsiteX189" fmla="*/ 741210 w 4839107"/>
              <a:gd name="connsiteY189" fmla="*/ 284328 h 433131"/>
              <a:gd name="connsiteX190" fmla="*/ 770707 w 4839107"/>
              <a:gd name="connsiteY190" fmla="*/ 309173 h 433131"/>
              <a:gd name="connsiteX191" fmla="*/ 781937 w 4839107"/>
              <a:gd name="connsiteY191" fmla="*/ 351367 h 433131"/>
              <a:gd name="connsiteX192" fmla="*/ 754335 w 4839107"/>
              <a:gd name="connsiteY192" fmla="*/ 410784 h 433131"/>
              <a:gd name="connsiteX193" fmla="*/ 679240 w 4839107"/>
              <a:gd name="connsiteY193" fmla="*/ 432999 h 433131"/>
              <a:gd name="connsiteX194" fmla="*/ 634859 w 4839107"/>
              <a:gd name="connsiteY194" fmla="*/ 426821 h 433131"/>
              <a:gd name="connsiteX195" fmla="*/ 596296 w 4839107"/>
              <a:gd name="connsiteY195" fmla="*/ 409338 h 433131"/>
              <a:gd name="connsiteX196" fmla="*/ 566258 w 4839107"/>
              <a:gd name="connsiteY196" fmla="*/ 382784 h 433131"/>
              <a:gd name="connsiteX197" fmla="*/ 593591 w 4839107"/>
              <a:gd name="connsiteY197" fmla="*/ 355574 h 433131"/>
              <a:gd name="connsiteX198" fmla="*/ 632152 w 4839107"/>
              <a:gd name="connsiteY198" fmla="*/ 385413 h 433131"/>
              <a:gd name="connsiteX199" fmla="*/ 680457 w 4839107"/>
              <a:gd name="connsiteY199" fmla="*/ 395140 h 433131"/>
              <a:gd name="connsiteX200" fmla="*/ 725108 w 4839107"/>
              <a:gd name="connsiteY200" fmla="*/ 384494 h 433131"/>
              <a:gd name="connsiteX201" fmla="*/ 741210 w 4839107"/>
              <a:gd name="connsiteY201" fmla="*/ 354917 h 433131"/>
              <a:gd name="connsiteX202" fmla="*/ 729709 w 4839107"/>
              <a:gd name="connsiteY202" fmla="*/ 327180 h 433131"/>
              <a:gd name="connsiteX203" fmla="*/ 700212 w 4839107"/>
              <a:gd name="connsiteY203" fmla="*/ 311275 h 433131"/>
              <a:gd name="connsiteX204" fmla="*/ 662190 w 4839107"/>
              <a:gd name="connsiteY204" fmla="*/ 299707 h 433131"/>
              <a:gd name="connsiteX205" fmla="*/ 623899 w 4839107"/>
              <a:gd name="connsiteY205" fmla="*/ 285511 h 433131"/>
              <a:gd name="connsiteX206" fmla="*/ 594402 w 4839107"/>
              <a:gd name="connsiteY206" fmla="*/ 261587 h 433131"/>
              <a:gd name="connsiteX207" fmla="*/ 583172 w 4839107"/>
              <a:gd name="connsiteY207" fmla="*/ 221363 h 433131"/>
              <a:gd name="connsiteX208" fmla="*/ 595078 w 4839107"/>
              <a:gd name="connsiteY208" fmla="*/ 180350 h 433131"/>
              <a:gd name="connsiteX209" fmla="*/ 629176 w 4839107"/>
              <a:gd name="connsiteY209" fmla="*/ 153140 h 433131"/>
              <a:gd name="connsiteX210" fmla="*/ 681810 w 4839107"/>
              <a:gd name="connsiteY210" fmla="*/ 143412 h 433131"/>
              <a:gd name="connsiteX211" fmla="*/ 430005 w 4839107"/>
              <a:gd name="connsiteY211" fmla="*/ 143412 h 433131"/>
              <a:gd name="connsiteX212" fmla="*/ 488322 w 4839107"/>
              <a:gd name="connsiteY212" fmla="*/ 154586 h 433131"/>
              <a:gd name="connsiteX213" fmla="*/ 530267 w 4839107"/>
              <a:gd name="connsiteY213" fmla="*/ 187712 h 433131"/>
              <a:gd name="connsiteX214" fmla="*/ 502935 w 4839107"/>
              <a:gd name="connsiteY214" fmla="*/ 214264 h 433131"/>
              <a:gd name="connsiteX215" fmla="*/ 471003 w 4839107"/>
              <a:gd name="connsiteY215" fmla="*/ 189814 h 433131"/>
              <a:gd name="connsiteX216" fmla="*/ 428111 w 4839107"/>
              <a:gd name="connsiteY216" fmla="*/ 181271 h 433131"/>
              <a:gd name="connsiteX217" fmla="*/ 386437 w 4839107"/>
              <a:gd name="connsiteY217" fmla="*/ 191654 h 433131"/>
              <a:gd name="connsiteX218" fmla="*/ 386437 w 4839107"/>
              <a:gd name="connsiteY218" fmla="*/ 191786 h 433131"/>
              <a:gd name="connsiteX219" fmla="*/ 372094 w 4839107"/>
              <a:gd name="connsiteY219" fmla="*/ 218602 h 433131"/>
              <a:gd name="connsiteX220" fmla="*/ 383595 w 4839107"/>
              <a:gd name="connsiteY220" fmla="*/ 243709 h 433131"/>
              <a:gd name="connsiteX221" fmla="*/ 413092 w 4839107"/>
              <a:gd name="connsiteY221" fmla="*/ 258432 h 433131"/>
              <a:gd name="connsiteX222" fmla="*/ 451112 w 4839107"/>
              <a:gd name="connsiteY222" fmla="*/ 269605 h 433131"/>
              <a:gd name="connsiteX223" fmla="*/ 489405 w 4839107"/>
              <a:gd name="connsiteY223" fmla="*/ 284328 h 433131"/>
              <a:gd name="connsiteX224" fmla="*/ 518902 w 4839107"/>
              <a:gd name="connsiteY224" fmla="*/ 309173 h 433131"/>
              <a:gd name="connsiteX225" fmla="*/ 530132 w 4839107"/>
              <a:gd name="connsiteY225" fmla="*/ 351367 h 433131"/>
              <a:gd name="connsiteX226" fmla="*/ 502529 w 4839107"/>
              <a:gd name="connsiteY226" fmla="*/ 410784 h 433131"/>
              <a:gd name="connsiteX227" fmla="*/ 427435 w 4839107"/>
              <a:gd name="connsiteY227" fmla="*/ 432999 h 433131"/>
              <a:gd name="connsiteX228" fmla="*/ 383054 w 4839107"/>
              <a:gd name="connsiteY228" fmla="*/ 426821 h 433131"/>
              <a:gd name="connsiteX229" fmla="*/ 344491 w 4839107"/>
              <a:gd name="connsiteY229" fmla="*/ 409338 h 433131"/>
              <a:gd name="connsiteX230" fmla="*/ 314453 w 4839107"/>
              <a:gd name="connsiteY230" fmla="*/ 382784 h 433131"/>
              <a:gd name="connsiteX231" fmla="*/ 341785 w 4839107"/>
              <a:gd name="connsiteY231" fmla="*/ 355574 h 433131"/>
              <a:gd name="connsiteX232" fmla="*/ 380347 w 4839107"/>
              <a:gd name="connsiteY232" fmla="*/ 385413 h 433131"/>
              <a:gd name="connsiteX233" fmla="*/ 428651 w 4839107"/>
              <a:gd name="connsiteY233" fmla="*/ 395140 h 433131"/>
              <a:gd name="connsiteX234" fmla="*/ 473303 w 4839107"/>
              <a:gd name="connsiteY234" fmla="*/ 384494 h 433131"/>
              <a:gd name="connsiteX235" fmla="*/ 489405 w 4839107"/>
              <a:gd name="connsiteY235" fmla="*/ 354917 h 433131"/>
              <a:gd name="connsiteX236" fmla="*/ 477904 w 4839107"/>
              <a:gd name="connsiteY236" fmla="*/ 327180 h 433131"/>
              <a:gd name="connsiteX237" fmla="*/ 448407 w 4839107"/>
              <a:gd name="connsiteY237" fmla="*/ 311275 h 433131"/>
              <a:gd name="connsiteX238" fmla="*/ 410385 w 4839107"/>
              <a:gd name="connsiteY238" fmla="*/ 299707 h 433131"/>
              <a:gd name="connsiteX239" fmla="*/ 372094 w 4839107"/>
              <a:gd name="connsiteY239" fmla="*/ 285511 h 433131"/>
              <a:gd name="connsiteX240" fmla="*/ 342597 w 4839107"/>
              <a:gd name="connsiteY240" fmla="*/ 261587 h 433131"/>
              <a:gd name="connsiteX241" fmla="*/ 331366 w 4839107"/>
              <a:gd name="connsiteY241" fmla="*/ 221363 h 433131"/>
              <a:gd name="connsiteX242" fmla="*/ 343273 w 4839107"/>
              <a:gd name="connsiteY242" fmla="*/ 180350 h 433131"/>
              <a:gd name="connsiteX243" fmla="*/ 377371 w 4839107"/>
              <a:gd name="connsiteY243" fmla="*/ 153140 h 433131"/>
              <a:gd name="connsiteX244" fmla="*/ 430005 w 4839107"/>
              <a:gd name="connsiteY244" fmla="*/ 143412 h 433131"/>
              <a:gd name="connsiteX245" fmla="*/ 3265626 w 4839107"/>
              <a:gd name="connsiteY245" fmla="*/ 141704 h 433131"/>
              <a:gd name="connsiteX246" fmla="*/ 3345862 w 4839107"/>
              <a:gd name="connsiteY246" fmla="*/ 141704 h 433131"/>
              <a:gd name="connsiteX247" fmla="*/ 3345862 w 4839107"/>
              <a:gd name="connsiteY247" fmla="*/ 426953 h 433131"/>
              <a:gd name="connsiteX248" fmla="*/ 3265626 w 4839107"/>
              <a:gd name="connsiteY248" fmla="*/ 426953 h 433131"/>
              <a:gd name="connsiteX249" fmla="*/ 3533128 w 4839107"/>
              <a:gd name="connsiteY249" fmla="*/ 135921 h 433131"/>
              <a:gd name="connsiteX250" fmla="*/ 3589685 w 4839107"/>
              <a:gd name="connsiteY250" fmla="*/ 148277 h 433131"/>
              <a:gd name="connsiteX251" fmla="*/ 3618234 w 4839107"/>
              <a:gd name="connsiteY251" fmla="*/ 169178 h 433131"/>
              <a:gd name="connsiteX252" fmla="*/ 3618234 w 4839107"/>
              <a:gd name="connsiteY252" fmla="*/ 141704 h 433131"/>
              <a:gd name="connsiteX253" fmla="*/ 3697254 w 4839107"/>
              <a:gd name="connsiteY253" fmla="*/ 141704 h 433131"/>
              <a:gd name="connsiteX254" fmla="*/ 3697254 w 4839107"/>
              <a:gd name="connsiteY254" fmla="*/ 426953 h 433131"/>
              <a:gd name="connsiteX255" fmla="*/ 3618234 w 4839107"/>
              <a:gd name="connsiteY255" fmla="*/ 426953 h 433131"/>
              <a:gd name="connsiteX256" fmla="*/ 3618234 w 4839107"/>
              <a:gd name="connsiteY256" fmla="*/ 399086 h 433131"/>
              <a:gd name="connsiteX257" fmla="*/ 3589685 w 4839107"/>
              <a:gd name="connsiteY257" fmla="*/ 420117 h 433131"/>
              <a:gd name="connsiteX258" fmla="*/ 3533128 w 4839107"/>
              <a:gd name="connsiteY258" fmla="*/ 432868 h 433131"/>
              <a:gd name="connsiteX259" fmla="*/ 3460738 w 4839107"/>
              <a:gd name="connsiteY259" fmla="*/ 413414 h 433131"/>
              <a:gd name="connsiteX260" fmla="*/ 3410269 w 4839107"/>
              <a:gd name="connsiteY260" fmla="*/ 360308 h 433131"/>
              <a:gd name="connsiteX261" fmla="*/ 3392002 w 4839107"/>
              <a:gd name="connsiteY261" fmla="*/ 284724 h 433131"/>
              <a:gd name="connsiteX262" fmla="*/ 3410269 w 4839107"/>
              <a:gd name="connsiteY262" fmla="*/ 208482 h 433131"/>
              <a:gd name="connsiteX263" fmla="*/ 3460738 w 4839107"/>
              <a:gd name="connsiteY263" fmla="*/ 155376 h 433131"/>
              <a:gd name="connsiteX264" fmla="*/ 3533128 w 4839107"/>
              <a:gd name="connsiteY264" fmla="*/ 135921 h 433131"/>
              <a:gd name="connsiteX265" fmla="*/ 3900214 w 4839107"/>
              <a:gd name="connsiteY265" fmla="*/ 135394 h 433131"/>
              <a:gd name="connsiteX266" fmla="*/ 3964079 w 4839107"/>
              <a:gd name="connsiteY266" fmla="*/ 147750 h 433131"/>
              <a:gd name="connsiteX267" fmla="*/ 4014548 w 4839107"/>
              <a:gd name="connsiteY267" fmla="*/ 183242 h 433131"/>
              <a:gd name="connsiteX268" fmla="*/ 3963538 w 4839107"/>
              <a:gd name="connsiteY268" fmla="*/ 233456 h 433131"/>
              <a:gd name="connsiteX269" fmla="*/ 3935935 w 4839107"/>
              <a:gd name="connsiteY269" fmla="*/ 214528 h 433131"/>
              <a:gd name="connsiteX270" fmla="*/ 3900350 w 4839107"/>
              <a:gd name="connsiteY270" fmla="*/ 208086 h 433131"/>
              <a:gd name="connsiteX271" fmla="*/ 3861111 w 4839107"/>
              <a:gd name="connsiteY271" fmla="*/ 217814 h 433131"/>
              <a:gd name="connsiteX272" fmla="*/ 3833778 w 4839107"/>
              <a:gd name="connsiteY272" fmla="*/ 244366 h 433131"/>
              <a:gd name="connsiteX273" fmla="*/ 3823766 w 4839107"/>
              <a:gd name="connsiteY273" fmla="*/ 284197 h 433131"/>
              <a:gd name="connsiteX274" fmla="*/ 3833778 w 4839107"/>
              <a:gd name="connsiteY274" fmla="*/ 324026 h 433131"/>
              <a:gd name="connsiteX275" fmla="*/ 3861111 w 4839107"/>
              <a:gd name="connsiteY275" fmla="*/ 351236 h 433131"/>
              <a:gd name="connsiteX276" fmla="*/ 3900350 w 4839107"/>
              <a:gd name="connsiteY276" fmla="*/ 360964 h 433131"/>
              <a:gd name="connsiteX277" fmla="*/ 3936476 w 4839107"/>
              <a:gd name="connsiteY277" fmla="*/ 354128 h 433131"/>
              <a:gd name="connsiteX278" fmla="*/ 3936611 w 4839107"/>
              <a:gd name="connsiteY278" fmla="*/ 354392 h 433131"/>
              <a:gd name="connsiteX279" fmla="*/ 3964214 w 4839107"/>
              <a:gd name="connsiteY279" fmla="*/ 334542 h 433131"/>
              <a:gd name="connsiteX280" fmla="*/ 4015901 w 4839107"/>
              <a:gd name="connsiteY280" fmla="*/ 384757 h 433131"/>
              <a:gd name="connsiteX281" fmla="*/ 3964214 w 4839107"/>
              <a:gd name="connsiteY281" fmla="*/ 420774 h 433131"/>
              <a:gd name="connsiteX282" fmla="*/ 3900350 w 4839107"/>
              <a:gd name="connsiteY282" fmla="*/ 433131 h 433131"/>
              <a:gd name="connsiteX283" fmla="*/ 3819435 w 4839107"/>
              <a:gd name="connsiteY283" fmla="*/ 413676 h 433131"/>
              <a:gd name="connsiteX284" fmla="*/ 3762878 w 4839107"/>
              <a:gd name="connsiteY284" fmla="*/ 360570 h 433131"/>
              <a:gd name="connsiteX285" fmla="*/ 3742176 w 4839107"/>
              <a:gd name="connsiteY285" fmla="*/ 284986 h 433131"/>
              <a:gd name="connsiteX286" fmla="*/ 3762878 w 4839107"/>
              <a:gd name="connsiteY286" fmla="*/ 208744 h 433131"/>
              <a:gd name="connsiteX287" fmla="*/ 3819707 w 4839107"/>
              <a:gd name="connsiteY287" fmla="*/ 155243 h 433131"/>
              <a:gd name="connsiteX288" fmla="*/ 3900214 w 4839107"/>
              <a:gd name="connsiteY288" fmla="*/ 135394 h 433131"/>
              <a:gd name="connsiteX289" fmla="*/ 4512478 w 4839107"/>
              <a:gd name="connsiteY289" fmla="*/ 135263 h 433131"/>
              <a:gd name="connsiteX290" fmla="*/ 4579049 w 4839107"/>
              <a:gd name="connsiteY290" fmla="*/ 151826 h 433131"/>
              <a:gd name="connsiteX291" fmla="*/ 4609763 w 4839107"/>
              <a:gd name="connsiteY291" fmla="*/ 179299 h 433131"/>
              <a:gd name="connsiteX292" fmla="*/ 4640206 w 4839107"/>
              <a:gd name="connsiteY292" fmla="*/ 151826 h 433131"/>
              <a:gd name="connsiteX293" fmla="*/ 4707048 w 4839107"/>
              <a:gd name="connsiteY293" fmla="*/ 135263 h 433131"/>
              <a:gd name="connsiteX294" fmla="*/ 4776730 w 4839107"/>
              <a:gd name="connsiteY294" fmla="*/ 151563 h 433131"/>
              <a:gd name="connsiteX295" fmla="*/ 4822600 w 4839107"/>
              <a:gd name="connsiteY295" fmla="*/ 196124 h 433131"/>
              <a:gd name="connsiteX296" fmla="*/ 4822735 w 4839107"/>
              <a:gd name="connsiteY296" fmla="*/ 195993 h 433131"/>
              <a:gd name="connsiteX297" fmla="*/ 4839107 w 4839107"/>
              <a:gd name="connsiteY297" fmla="*/ 261587 h 433131"/>
              <a:gd name="connsiteX298" fmla="*/ 4839107 w 4839107"/>
              <a:gd name="connsiteY298" fmla="*/ 426953 h 433131"/>
              <a:gd name="connsiteX299" fmla="*/ 4758871 w 4839107"/>
              <a:gd name="connsiteY299" fmla="*/ 426953 h 433131"/>
              <a:gd name="connsiteX300" fmla="*/ 4758871 w 4839107"/>
              <a:gd name="connsiteY300" fmla="*/ 267503 h 433131"/>
              <a:gd name="connsiteX301" fmla="*/ 4744935 w 4839107"/>
              <a:gd name="connsiteY301" fmla="*/ 222678 h 433131"/>
              <a:gd name="connsiteX302" fmla="*/ 4704207 w 4839107"/>
              <a:gd name="connsiteY302" fmla="*/ 206773 h 433131"/>
              <a:gd name="connsiteX303" fmla="*/ 4664020 w 4839107"/>
              <a:gd name="connsiteY303" fmla="*/ 222415 h 433131"/>
              <a:gd name="connsiteX304" fmla="*/ 4650085 w 4839107"/>
              <a:gd name="connsiteY304" fmla="*/ 267634 h 433131"/>
              <a:gd name="connsiteX305" fmla="*/ 4650085 w 4839107"/>
              <a:gd name="connsiteY305" fmla="*/ 427084 h 433131"/>
              <a:gd name="connsiteX306" fmla="*/ 4569848 w 4839107"/>
              <a:gd name="connsiteY306" fmla="*/ 427084 h 433131"/>
              <a:gd name="connsiteX307" fmla="*/ 4569848 w 4839107"/>
              <a:gd name="connsiteY307" fmla="*/ 267634 h 433131"/>
              <a:gd name="connsiteX308" fmla="*/ 4555910 w 4839107"/>
              <a:gd name="connsiteY308" fmla="*/ 222415 h 433131"/>
              <a:gd name="connsiteX309" fmla="*/ 4515183 w 4839107"/>
              <a:gd name="connsiteY309" fmla="*/ 206773 h 433131"/>
              <a:gd name="connsiteX310" fmla="*/ 4474727 w 4839107"/>
              <a:gd name="connsiteY310" fmla="*/ 222415 h 433131"/>
              <a:gd name="connsiteX311" fmla="*/ 4460384 w 4839107"/>
              <a:gd name="connsiteY311" fmla="*/ 267634 h 433131"/>
              <a:gd name="connsiteX312" fmla="*/ 4460384 w 4839107"/>
              <a:gd name="connsiteY312" fmla="*/ 427084 h 433131"/>
              <a:gd name="connsiteX313" fmla="*/ 4380688 w 4839107"/>
              <a:gd name="connsiteY313" fmla="*/ 427084 h 433131"/>
              <a:gd name="connsiteX314" fmla="*/ 4380688 w 4839107"/>
              <a:gd name="connsiteY314" fmla="*/ 261719 h 433131"/>
              <a:gd name="connsiteX315" fmla="*/ 4397061 w 4839107"/>
              <a:gd name="connsiteY315" fmla="*/ 196124 h 433131"/>
              <a:gd name="connsiteX316" fmla="*/ 4443201 w 4839107"/>
              <a:gd name="connsiteY316" fmla="*/ 151563 h 433131"/>
              <a:gd name="connsiteX317" fmla="*/ 4512478 w 4839107"/>
              <a:gd name="connsiteY317" fmla="*/ 135263 h 433131"/>
              <a:gd name="connsiteX318" fmla="*/ 4185441 w 4839107"/>
              <a:gd name="connsiteY318" fmla="*/ 135131 h 433131"/>
              <a:gd name="connsiteX319" fmla="*/ 4265948 w 4839107"/>
              <a:gd name="connsiteY319" fmla="*/ 154980 h 433131"/>
              <a:gd name="connsiteX320" fmla="*/ 4322237 w 4839107"/>
              <a:gd name="connsiteY320" fmla="*/ 208086 h 433131"/>
              <a:gd name="connsiteX321" fmla="*/ 4342938 w 4839107"/>
              <a:gd name="connsiteY321" fmla="*/ 283407 h 433131"/>
              <a:gd name="connsiteX322" fmla="*/ 4322237 w 4839107"/>
              <a:gd name="connsiteY322" fmla="*/ 359255 h 433131"/>
              <a:gd name="connsiteX323" fmla="*/ 4265948 w 4839107"/>
              <a:gd name="connsiteY323" fmla="*/ 413019 h 433131"/>
              <a:gd name="connsiteX324" fmla="*/ 4185981 w 4839107"/>
              <a:gd name="connsiteY324" fmla="*/ 432868 h 433131"/>
              <a:gd name="connsiteX325" fmla="*/ 4106017 w 4839107"/>
              <a:gd name="connsiteY325" fmla="*/ 413019 h 433131"/>
              <a:gd name="connsiteX326" fmla="*/ 4049457 w 4839107"/>
              <a:gd name="connsiteY326" fmla="*/ 359255 h 433131"/>
              <a:gd name="connsiteX327" fmla="*/ 4028485 w 4839107"/>
              <a:gd name="connsiteY327" fmla="*/ 283407 h 433131"/>
              <a:gd name="connsiteX328" fmla="*/ 4049187 w 4839107"/>
              <a:gd name="connsiteY328" fmla="*/ 208086 h 433131"/>
              <a:gd name="connsiteX329" fmla="*/ 4105745 w 4839107"/>
              <a:gd name="connsiteY329" fmla="*/ 154980 h 433131"/>
              <a:gd name="connsiteX330" fmla="*/ 4185441 w 4839107"/>
              <a:gd name="connsiteY330" fmla="*/ 135131 h 433131"/>
              <a:gd name="connsiteX331" fmla="*/ 2712764 w 4839107"/>
              <a:gd name="connsiteY331" fmla="*/ 135131 h 433131"/>
              <a:gd name="connsiteX332" fmla="*/ 2787859 w 4839107"/>
              <a:gd name="connsiteY332" fmla="*/ 153797 h 433131"/>
              <a:gd name="connsiteX333" fmla="*/ 2787994 w 4839107"/>
              <a:gd name="connsiteY333" fmla="*/ 153665 h 433131"/>
              <a:gd name="connsiteX334" fmla="*/ 2839005 w 4839107"/>
              <a:gd name="connsiteY334" fmla="*/ 204406 h 433131"/>
              <a:gd name="connsiteX335" fmla="*/ 2857542 w 4839107"/>
              <a:gd name="connsiteY335" fmla="*/ 277360 h 433131"/>
              <a:gd name="connsiteX336" fmla="*/ 2856595 w 4839107"/>
              <a:gd name="connsiteY336" fmla="*/ 293004 h 433131"/>
              <a:gd name="connsiteX337" fmla="*/ 2853212 w 4839107"/>
              <a:gd name="connsiteY337" fmla="*/ 311013 h 433131"/>
              <a:gd name="connsiteX338" fmla="*/ 2638751 w 4839107"/>
              <a:gd name="connsiteY338" fmla="*/ 311538 h 433131"/>
              <a:gd name="connsiteX339" fmla="*/ 2644976 w 4839107"/>
              <a:gd name="connsiteY339" fmla="*/ 327838 h 433131"/>
              <a:gd name="connsiteX340" fmla="*/ 2673796 w 4839107"/>
              <a:gd name="connsiteY340" fmla="*/ 357415 h 433131"/>
              <a:gd name="connsiteX341" fmla="*/ 2717500 w 4839107"/>
              <a:gd name="connsiteY341" fmla="*/ 367800 h 433131"/>
              <a:gd name="connsiteX342" fmla="*/ 2758226 w 4839107"/>
              <a:gd name="connsiteY342" fmla="*/ 360437 h 433131"/>
              <a:gd name="connsiteX343" fmla="*/ 2789888 w 4839107"/>
              <a:gd name="connsiteY343" fmla="*/ 338223 h 433131"/>
              <a:gd name="connsiteX344" fmla="*/ 2836704 w 4839107"/>
              <a:gd name="connsiteY344" fmla="*/ 383705 h 433131"/>
              <a:gd name="connsiteX345" fmla="*/ 2784748 w 4839107"/>
              <a:gd name="connsiteY345" fmla="*/ 420379 h 433131"/>
              <a:gd name="connsiteX346" fmla="*/ 2718176 w 4839107"/>
              <a:gd name="connsiteY346" fmla="*/ 432735 h 433131"/>
              <a:gd name="connsiteX347" fmla="*/ 2636045 w 4839107"/>
              <a:gd name="connsiteY347" fmla="*/ 413544 h 433131"/>
              <a:gd name="connsiteX348" fmla="*/ 2579216 w 4839107"/>
              <a:gd name="connsiteY348" fmla="*/ 360701 h 433131"/>
              <a:gd name="connsiteX349" fmla="*/ 2558244 w 4839107"/>
              <a:gd name="connsiteY349" fmla="*/ 283934 h 433131"/>
              <a:gd name="connsiteX350" fmla="*/ 2578675 w 4839107"/>
              <a:gd name="connsiteY350" fmla="*/ 208086 h 433131"/>
              <a:gd name="connsiteX351" fmla="*/ 2634286 w 4839107"/>
              <a:gd name="connsiteY351" fmla="*/ 154980 h 433131"/>
              <a:gd name="connsiteX352" fmla="*/ 2712764 w 4839107"/>
              <a:gd name="connsiteY352" fmla="*/ 135131 h 433131"/>
              <a:gd name="connsiteX353" fmla="*/ 2194810 w 4839107"/>
              <a:gd name="connsiteY353" fmla="*/ 135131 h 433131"/>
              <a:gd name="connsiteX354" fmla="*/ 2261380 w 4839107"/>
              <a:gd name="connsiteY354" fmla="*/ 151694 h 433131"/>
              <a:gd name="connsiteX355" fmla="*/ 2292095 w 4839107"/>
              <a:gd name="connsiteY355" fmla="*/ 179167 h 433131"/>
              <a:gd name="connsiteX356" fmla="*/ 2322539 w 4839107"/>
              <a:gd name="connsiteY356" fmla="*/ 151694 h 433131"/>
              <a:gd name="connsiteX357" fmla="*/ 2389381 w 4839107"/>
              <a:gd name="connsiteY357" fmla="*/ 135131 h 433131"/>
              <a:gd name="connsiteX358" fmla="*/ 2459063 w 4839107"/>
              <a:gd name="connsiteY358" fmla="*/ 151430 h 433131"/>
              <a:gd name="connsiteX359" fmla="*/ 2459199 w 4839107"/>
              <a:gd name="connsiteY359" fmla="*/ 151300 h 433131"/>
              <a:gd name="connsiteX360" fmla="*/ 2505068 w 4839107"/>
              <a:gd name="connsiteY360" fmla="*/ 195861 h 433131"/>
              <a:gd name="connsiteX361" fmla="*/ 2521440 w 4839107"/>
              <a:gd name="connsiteY361" fmla="*/ 261454 h 433131"/>
              <a:gd name="connsiteX362" fmla="*/ 2521440 w 4839107"/>
              <a:gd name="connsiteY362" fmla="*/ 426821 h 433131"/>
              <a:gd name="connsiteX363" fmla="*/ 2441203 w 4839107"/>
              <a:gd name="connsiteY363" fmla="*/ 426821 h 433131"/>
              <a:gd name="connsiteX364" fmla="*/ 2441203 w 4839107"/>
              <a:gd name="connsiteY364" fmla="*/ 267371 h 433131"/>
              <a:gd name="connsiteX365" fmla="*/ 2427266 w 4839107"/>
              <a:gd name="connsiteY365" fmla="*/ 222546 h 433131"/>
              <a:gd name="connsiteX366" fmla="*/ 2386540 w 4839107"/>
              <a:gd name="connsiteY366" fmla="*/ 206640 h 433131"/>
              <a:gd name="connsiteX367" fmla="*/ 2346353 w 4839107"/>
              <a:gd name="connsiteY367" fmla="*/ 222283 h 433131"/>
              <a:gd name="connsiteX368" fmla="*/ 2332416 w 4839107"/>
              <a:gd name="connsiteY368" fmla="*/ 267502 h 433131"/>
              <a:gd name="connsiteX369" fmla="*/ 2332416 w 4839107"/>
              <a:gd name="connsiteY369" fmla="*/ 426952 h 433131"/>
              <a:gd name="connsiteX370" fmla="*/ 2252179 w 4839107"/>
              <a:gd name="connsiteY370" fmla="*/ 426952 h 433131"/>
              <a:gd name="connsiteX371" fmla="*/ 2252179 w 4839107"/>
              <a:gd name="connsiteY371" fmla="*/ 267502 h 433131"/>
              <a:gd name="connsiteX372" fmla="*/ 2238243 w 4839107"/>
              <a:gd name="connsiteY372" fmla="*/ 222283 h 433131"/>
              <a:gd name="connsiteX373" fmla="*/ 2197516 w 4839107"/>
              <a:gd name="connsiteY373" fmla="*/ 206640 h 433131"/>
              <a:gd name="connsiteX374" fmla="*/ 2157059 w 4839107"/>
              <a:gd name="connsiteY374" fmla="*/ 222283 h 433131"/>
              <a:gd name="connsiteX375" fmla="*/ 2142717 w 4839107"/>
              <a:gd name="connsiteY375" fmla="*/ 267502 h 433131"/>
              <a:gd name="connsiteX376" fmla="*/ 2142717 w 4839107"/>
              <a:gd name="connsiteY376" fmla="*/ 426952 h 433131"/>
              <a:gd name="connsiteX377" fmla="*/ 2063021 w 4839107"/>
              <a:gd name="connsiteY377" fmla="*/ 426952 h 433131"/>
              <a:gd name="connsiteX378" fmla="*/ 2063021 w 4839107"/>
              <a:gd name="connsiteY378" fmla="*/ 261587 h 433131"/>
              <a:gd name="connsiteX379" fmla="*/ 2079394 w 4839107"/>
              <a:gd name="connsiteY379" fmla="*/ 195992 h 433131"/>
              <a:gd name="connsiteX380" fmla="*/ 2125533 w 4839107"/>
              <a:gd name="connsiteY380" fmla="*/ 151430 h 433131"/>
              <a:gd name="connsiteX381" fmla="*/ 2194810 w 4839107"/>
              <a:gd name="connsiteY381" fmla="*/ 135131 h 433131"/>
              <a:gd name="connsiteX382" fmla="*/ 3305677 w 4839107"/>
              <a:gd name="connsiteY382" fmla="*/ 7098 h 433131"/>
              <a:gd name="connsiteX383" fmla="*/ 3338152 w 4839107"/>
              <a:gd name="connsiteY383" fmla="*/ 20111 h 433131"/>
              <a:gd name="connsiteX384" fmla="*/ 3350599 w 4839107"/>
              <a:gd name="connsiteY384" fmla="*/ 51397 h 433131"/>
              <a:gd name="connsiteX385" fmla="*/ 3338152 w 4839107"/>
              <a:gd name="connsiteY385" fmla="*/ 82945 h 433131"/>
              <a:gd name="connsiteX386" fmla="*/ 3305677 w 4839107"/>
              <a:gd name="connsiteY386" fmla="*/ 95695 h 433131"/>
              <a:gd name="connsiteX387" fmla="*/ 3273475 w 4839107"/>
              <a:gd name="connsiteY387" fmla="*/ 82945 h 433131"/>
              <a:gd name="connsiteX388" fmla="*/ 3260756 w 4839107"/>
              <a:gd name="connsiteY388" fmla="*/ 51397 h 433131"/>
              <a:gd name="connsiteX389" fmla="*/ 3273475 w 4839107"/>
              <a:gd name="connsiteY389" fmla="*/ 20111 h 433131"/>
              <a:gd name="connsiteX390" fmla="*/ 3305677 w 4839107"/>
              <a:gd name="connsiteY390" fmla="*/ 7098 h 433131"/>
              <a:gd name="connsiteX391" fmla="*/ 3121525 w 4839107"/>
              <a:gd name="connsiteY391" fmla="*/ 0 h 433131"/>
              <a:gd name="connsiteX392" fmla="*/ 3201221 w 4839107"/>
              <a:gd name="connsiteY392" fmla="*/ 0 h 433131"/>
              <a:gd name="connsiteX393" fmla="*/ 3201221 w 4839107"/>
              <a:gd name="connsiteY393" fmla="*/ 426953 h 433131"/>
              <a:gd name="connsiteX394" fmla="*/ 3122201 w 4839107"/>
              <a:gd name="connsiteY394" fmla="*/ 426953 h 433131"/>
              <a:gd name="connsiteX395" fmla="*/ 3122201 w 4839107"/>
              <a:gd name="connsiteY395" fmla="*/ 400795 h 433131"/>
              <a:gd name="connsiteX396" fmla="*/ 3095411 w 4839107"/>
              <a:gd name="connsiteY396" fmla="*/ 419854 h 433131"/>
              <a:gd name="connsiteX397" fmla="*/ 3038311 w 4839107"/>
              <a:gd name="connsiteY397" fmla="*/ 432868 h 433131"/>
              <a:gd name="connsiteX398" fmla="*/ 2965381 w 4839107"/>
              <a:gd name="connsiteY398" fmla="*/ 413414 h 433131"/>
              <a:gd name="connsiteX399" fmla="*/ 2914641 w 4839107"/>
              <a:gd name="connsiteY399" fmla="*/ 360308 h 433131"/>
              <a:gd name="connsiteX400" fmla="*/ 2896104 w 4839107"/>
              <a:gd name="connsiteY400" fmla="*/ 284724 h 433131"/>
              <a:gd name="connsiteX401" fmla="*/ 2914641 w 4839107"/>
              <a:gd name="connsiteY401" fmla="*/ 208482 h 433131"/>
              <a:gd name="connsiteX402" fmla="*/ 2965110 w 4839107"/>
              <a:gd name="connsiteY402" fmla="*/ 155376 h 433131"/>
              <a:gd name="connsiteX403" fmla="*/ 3038311 w 4839107"/>
              <a:gd name="connsiteY403" fmla="*/ 135921 h 433131"/>
              <a:gd name="connsiteX404" fmla="*/ 3095140 w 4839107"/>
              <a:gd name="connsiteY404" fmla="*/ 148277 h 433131"/>
              <a:gd name="connsiteX405" fmla="*/ 3121525 w 4839107"/>
              <a:gd name="connsiteY405" fmla="*/ 166680 h 4331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Lst>
            <a:rect l="l" t="t" r="r" b="b"/>
            <a:pathLst>
              <a:path w="4839107" h="433131">
                <a:moveTo>
                  <a:pt x="4185441" y="207954"/>
                </a:moveTo>
                <a:cubicBezTo>
                  <a:pt x="4170827" y="207954"/>
                  <a:pt x="4157838" y="211241"/>
                  <a:pt x="4146472" y="217681"/>
                </a:cubicBezTo>
                <a:cubicBezTo>
                  <a:pt x="4135107" y="224123"/>
                  <a:pt x="4126176" y="233062"/>
                  <a:pt x="4119682" y="244499"/>
                </a:cubicBezTo>
                <a:cubicBezTo>
                  <a:pt x="4113188" y="255934"/>
                  <a:pt x="4109940" y="269080"/>
                  <a:pt x="4109940" y="284065"/>
                </a:cubicBezTo>
                <a:cubicBezTo>
                  <a:pt x="4109940" y="299050"/>
                  <a:pt x="4113188" y="312326"/>
                  <a:pt x="4119682" y="323894"/>
                </a:cubicBezTo>
                <a:cubicBezTo>
                  <a:pt x="4126176" y="335594"/>
                  <a:pt x="4135107" y="344664"/>
                  <a:pt x="4146472" y="351104"/>
                </a:cubicBezTo>
                <a:cubicBezTo>
                  <a:pt x="4157838" y="357545"/>
                  <a:pt x="4170422" y="360832"/>
                  <a:pt x="4185441" y="360832"/>
                </a:cubicBezTo>
                <a:cubicBezTo>
                  <a:pt x="4200460" y="360832"/>
                  <a:pt x="4213720" y="357545"/>
                  <a:pt x="4225222" y="351104"/>
                </a:cubicBezTo>
                <a:cubicBezTo>
                  <a:pt x="4236858" y="344532"/>
                  <a:pt x="4245788" y="335462"/>
                  <a:pt x="4252012" y="323894"/>
                </a:cubicBezTo>
                <a:cubicBezTo>
                  <a:pt x="4258371" y="312326"/>
                  <a:pt x="4261483" y="299050"/>
                  <a:pt x="4261483" y="284065"/>
                </a:cubicBezTo>
                <a:cubicBezTo>
                  <a:pt x="4261483" y="269080"/>
                  <a:pt x="4258236" y="255934"/>
                  <a:pt x="4251742" y="244499"/>
                </a:cubicBezTo>
                <a:cubicBezTo>
                  <a:pt x="4245246" y="233193"/>
                  <a:pt x="4236316" y="224123"/>
                  <a:pt x="4224950" y="217681"/>
                </a:cubicBezTo>
                <a:cubicBezTo>
                  <a:pt x="4213584" y="211241"/>
                  <a:pt x="4200054" y="207954"/>
                  <a:pt x="4185441" y="207954"/>
                </a:cubicBezTo>
                <a:close/>
                <a:moveTo>
                  <a:pt x="3547741" y="207298"/>
                </a:moveTo>
                <a:cubicBezTo>
                  <a:pt x="3533263" y="207298"/>
                  <a:pt x="3520273" y="210585"/>
                  <a:pt x="3509178" y="217025"/>
                </a:cubicBezTo>
                <a:cubicBezTo>
                  <a:pt x="3498083" y="223599"/>
                  <a:pt x="3489288" y="232669"/>
                  <a:pt x="3483064" y="244237"/>
                </a:cubicBezTo>
                <a:cubicBezTo>
                  <a:pt x="3476705" y="255804"/>
                  <a:pt x="3473593" y="268686"/>
                  <a:pt x="3473593" y="284066"/>
                </a:cubicBezTo>
                <a:cubicBezTo>
                  <a:pt x="3473593" y="299445"/>
                  <a:pt x="3476840" y="312985"/>
                  <a:pt x="3483064" y="324553"/>
                </a:cubicBezTo>
                <a:cubicBezTo>
                  <a:pt x="3489288" y="336252"/>
                  <a:pt x="3498083" y="345322"/>
                  <a:pt x="3509178" y="351763"/>
                </a:cubicBezTo>
                <a:cubicBezTo>
                  <a:pt x="3520273" y="358204"/>
                  <a:pt x="3533128" y="361491"/>
                  <a:pt x="3547741" y="361491"/>
                </a:cubicBezTo>
                <a:cubicBezTo>
                  <a:pt x="3570067" y="361491"/>
                  <a:pt x="3588061" y="354261"/>
                  <a:pt x="3601863" y="339932"/>
                </a:cubicBezTo>
                <a:cubicBezTo>
                  <a:pt x="3615664" y="325472"/>
                  <a:pt x="3622565" y="306938"/>
                  <a:pt x="3622565" y="284066"/>
                </a:cubicBezTo>
                <a:cubicBezTo>
                  <a:pt x="3622565" y="269080"/>
                  <a:pt x="3619318" y="255804"/>
                  <a:pt x="3613094" y="244237"/>
                </a:cubicBezTo>
                <a:cubicBezTo>
                  <a:pt x="3606869" y="232537"/>
                  <a:pt x="3598075" y="223467"/>
                  <a:pt x="3586980" y="217025"/>
                </a:cubicBezTo>
                <a:cubicBezTo>
                  <a:pt x="3575749" y="210585"/>
                  <a:pt x="3562219" y="207298"/>
                  <a:pt x="3547741" y="207298"/>
                </a:cubicBezTo>
                <a:close/>
                <a:moveTo>
                  <a:pt x="3052248" y="207298"/>
                </a:moveTo>
                <a:cubicBezTo>
                  <a:pt x="3037229" y="207298"/>
                  <a:pt x="3024104" y="210585"/>
                  <a:pt x="3013009" y="217289"/>
                </a:cubicBezTo>
                <a:cubicBezTo>
                  <a:pt x="3001914" y="223993"/>
                  <a:pt x="2993119" y="233063"/>
                  <a:pt x="2986895" y="244499"/>
                </a:cubicBezTo>
                <a:cubicBezTo>
                  <a:pt x="2980535" y="255935"/>
                  <a:pt x="2977424" y="268686"/>
                  <a:pt x="2977424" y="284066"/>
                </a:cubicBezTo>
                <a:cubicBezTo>
                  <a:pt x="2977424" y="299445"/>
                  <a:pt x="2980670" y="312985"/>
                  <a:pt x="2986895" y="324553"/>
                </a:cubicBezTo>
                <a:cubicBezTo>
                  <a:pt x="2993119" y="336252"/>
                  <a:pt x="3001914" y="345322"/>
                  <a:pt x="3013280" y="351763"/>
                </a:cubicBezTo>
                <a:cubicBezTo>
                  <a:pt x="3024645" y="358204"/>
                  <a:pt x="3037364" y="361491"/>
                  <a:pt x="3051572" y="361491"/>
                </a:cubicBezTo>
                <a:cubicBezTo>
                  <a:pt x="3066591" y="361491"/>
                  <a:pt x="3079716" y="358204"/>
                  <a:pt x="3090811" y="351763"/>
                </a:cubicBezTo>
                <a:cubicBezTo>
                  <a:pt x="3101906" y="345191"/>
                  <a:pt x="3110700" y="336121"/>
                  <a:pt x="3116925" y="324553"/>
                </a:cubicBezTo>
                <a:cubicBezTo>
                  <a:pt x="3123284" y="312853"/>
                  <a:pt x="3126396" y="299051"/>
                  <a:pt x="3126396" y="284066"/>
                </a:cubicBezTo>
                <a:cubicBezTo>
                  <a:pt x="3126396" y="269080"/>
                  <a:pt x="3123149" y="255804"/>
                  <a:pt x="3116925" y="244237"/>
                </a:cubicBezTo>
                <a:cubicBezTo>
                  <a:pt x="3110700" y="232537"/>
                  <a:pt x="3101906" y="223467"/>
                  <a:pt x="3090811" y="217025"/>
                </a:cubicBezTo>
                <a:cubicBezTo>
                  <a:pt x="3079716" y="210585"/>
                  <a:pt x="3067267" y="207298"/>
                  <a:pt x="3052248" y="207298"/>
                </a:cubicBezTo>
                <a:close/>
                <a:moveTo>
                  <a:pt x="2712899" y="199541"/>
                </a:moveTo>
                <a:cubicBezTo>
                  <a:pt x="2697069" y="199541"/>
                  <a:pt x="2683267" y="203091"/>
                  <a:pt x="2671496" y="209926"/>
                </a:cubicBezTo>
                <a:cubicBezTo>
                  <a:pt x="2659723" y="216762"/>
                  <a:pt x="2650659" y="226490"/>
                  <a:pt x="2644434" y="238846"/>
                </a:cubicBezTo>
                <a:cubicBezTo>
                  <a:pt x="2642134" y="243447"/>
                  <a:pt x="2640375" y="248573"/>
                  <a:pt x="2638886" y="253830"/>
                </a:cubicBezTo>
                <a:lnTo>
                  <a:pt x="2780822" y="253436"/>
                </a:lnTo>
                <a:cubicBezTo>
                  <a:pt x="2779335" y="246733"/>
                  <a:pt x="2777171" y="240555"/>
                  <a:pt x="2774599" y="235033"/>
                </a:cubicBezTo>
                <a:cubicBezTo>
                  <a:pt x="2769186" y="223598"/>
                  <a:pt x="2761204" y="214789"/>
                  <a:pt x="2750920" y="208744"/>
                </a:cubicBezTo>
                <a:cubicBezTo>
                  <a:pt x="2740502" y="202566"/>
                  <a:pt x="2727918" y="199541"/>
                  <a:pt x="2712899" y="199541"/>
                </a:cubicBezTo>
                <a:close/>
                <a:moveTo>
                  <a:pt x="1907284" y="182060"/>
                </a:moveTo>
                <a:cubicBezTo>
                  <a:pt x="1886311" y="182060"/>
                  <a:pt x="1867638" y="186529"/>
                  <a:pt x="1851403" y="195599"/>
                </a:cubicBezTo>
                <a:cubicBezTo>
                  <a:pt x="1835165" y="204669"/>
                  <a:pt x="1822446" y="217158"/>
                  <a:pt x="1813381" y="233063"/>
                </a:cubicBezTo>
                <a:cubicBezTo>
                  <a:pt x="1804315" y="248969"/>
                  <a:pt x="1799715" y="266976"/>
                  <a:pt x="1799715" y="287089"/>
                </a:cubicBezTo>
                <a:lnTo>
                  <a:pt x="1799580" y="287220"/>
                </a:lnTo>
                <a:cubicBezTo>
                  <a:pt x="1799580" y="308121"/>
                  <a:pt x="1804180" y="326524"/>
                  <a:pt x="1813245" y="342430"/>
                </a:cubicBezTo>
                <a:cubicBezTo>
                  <a:pt x="1815140" y="345716"/>
                  <a:pt x="1817304" y="348740"/>
                  <a:pt x="1819469" y="351763"/>
                </a:cubicBezTo>
                <a:lnTo>
                  <a:pt x="1971284" y="203750"/>
                </a:lnTo>
                <a:cubicBezTo>
                  <a:pt x="1966142" y="199280"/>
                  <a:pt x="1960459" y="195336"/>
                  <a:pt x="1954100" y="192050"/>
                </a:cubicBezTo>
                <a:cubicBezTo>
                  <a:pt x="1941111" y="185477"/>
                  <a:pt x="1925549" y="182060"/>
                  <a:pt x="1907284" y="182060"/>
                </a:cubicBezTo>
                <a:close/>
                <a:moveTo>
                  <a:pt x="970419" y="181928"/>
                </a:moveTo>
                <a:cubicBezTo>
                  <a:pt x="949718" y="181928"/>
                  <a:pt x="931723" y="186266"/>
                  <a:pt x="916297" y="194942"/>
                </a:cubicBezTo>
                <a:cubicBezTo>
                  <a:pt x="900872" y="203617"/>
                  <a:pt x="888831" y="215712"/>
                  <a:pt x="880171" y="231223"/>
                </a:cubicBezTo>
                <a:cubicBezTo>
                  <a:pt x="874082" y="242133"/>
                  <a:pt x="870294" y="254489"/>
                  <a:pt x="868399" y="268161"/>
                </a:cubicBezTo>
                <a:lnTo>
                  <a:pt x="1063646" y="268161"/>
                </a:lnTo>
                <a:cubicBezTo>
                  <a:pt x="1062564" y="253174"/>
                  <a:pt x="1059181" y="239899"/>
                  <a:pt x="1053363" y="228331"/>
                </a:cubicBezTo>
                <a:cubicBezTo>
                  <a:pt x="1045921" y="213476"/>
                  <a:pt x="1035096" y="202041"/>
                  <a:pt x="1021161" y="194022"/>
                </a:cubicBezTo>
                <a:cubicBezTo>
                  <a:pt x="1007223" y="186003"/>
                  <a:pt x="991121" y="181928"/>
                  <a:pt x="970419" y="181928"/>
                </a:cubicBezTo>
                <a:close/>
                <a:moveTo>
                  <a:pt x="145996" y="181928"/>
                </a:moveTo>
                <a:cubicBezTo>
                  <a:pt x="125294" y="181928"/>
                  <a:pt x="107299" y="186266"/>
                  <a:pt x="91873" y="194942"/>
                </a:cubicBezTo>
                <a:cubicBezTo>
                  <a:pt x="76448" y="203617"/>
                  <a:pt x="64407" y="215712"/>
                  <a:pt x="55747" y="231223"/>
                </a:cubicBezTo>
                <a:cubicBezTo>
                  <a:pt x="49658" y="242133"/>
                  <a:pt x="45870" y="254489"/>
                  <a:pt x="43975" y="268161"/>
                </a:cubicBezTo>
                <a:lnTo>
                  <a:pt x="239222" y="268161"/>
                </a:lnTo>
                <a:cubicBezTo>
                  <a:pt x="238140" y="253174"/>
                  <a:pt x="234757" y="239899"/>
                  <a:pt x="228939" y="228331"/>
                </a:cubicBezTo>
                <a:cubicBezTo>
                  <a:pt x="221497" y="213476"/>
                  <a:pt x="210672" y="202041"/>
                  <a:pt x="196737" y="194022"/>
                </a:cubicBezTo>
                <a:cubicBezTo>
                  <a:pt x="182799" y="186003"/>
                  <a:pt x="166697" y="181928"/>
                  <a:pt x="145996" y="181928"/>
                </a:cubicBezTo>
                <a:close/>
                <a:moveTo>
                  <a:pt x="1906742" y="143545"/>
                </a:moveTo>
                <a:cubicBezTo>
                  <a:pt x="1932315" y="143545"/>
                  <a:pt x="1954911" y="148803"/>
                  <a:pt x="1974531" y="159187"/>
                </a:cubicBezTo>
                <a:lnTo>
                  <a:pt x="1974531" y="158925"/>
                </a:lnTo>
                <a:cubicBezTo>
                  <a:pt x="1994150" y="169441"/>
                  <a:pt x="2010252" y="184031"/>
                  <a:pt x="2022836" y="202960"/>
                </a:cubicBezTo>
                <a:lnTo>
                  <a:pt x="1845448" y="375819"/>
                </a:lnTo>
                <a:cubicBezTo>
                  <a:pt x="1847477" y="377265"/>
                  <a:pt x="1849507" y="378711"/>
                  <a:pt x="1851673" y="379894"/>
                </a:cubicBezTo>
                <a:cubicBezTo>
                  <a:pt x="1868181" y="389227"/>
                  <a:pt x="1886853" y="393827"/>
                  <a:pt x="1907960" y="393827"/>
                </a:cubicBezTo>
                <a:cubicBezTo>
                  <a:pt x="1926632" y="393827"/>
                  <a:pt x="1942870" y="390935"/>
                  <a:pt x="1956670" y="385283"/>
                </a:cubicBezTo>
                <a:cubicBezTo>
                  <a:pt x="1970471" y="379631"/>
                  <a:pt x="1982649" y="371481"/>
                  <a:pt x="1993204" y="360833"/>
                </a:cubicBezTo>
                <a:lnTo>
                  <a:pt x="2021212" y="388043"/>
                </a:lnTo>
                <a:cubicBezTo>
                  <a:pt x="2007004" y="402635"/>
                  <a:pt x="1990497" y="413808"/>
                  <a:pt x="1971689" y="421433"/>
                </a:cubicBezTo>
                <a:cubicBezTo>
                  <a:pt x="1952747" y="429187"/>
                  <a:pt x="1931639" y="433000"/>
                  <a:pt x="1908095" y="433000"/>
                </a:cubicBezTo>
                <a:cubicBezTo>
                  <a:pt x="1879276" y="433000"/>
                  <a:pt x="1853567" y="426559"/>
                  <a:pt x="1830836" y="413545"/>
                </a:cubicBezTo>
                <a:cubicBezTo>
                  <a:pt x="1808103" y="400532"/>
                  <a:pt x="1790108" y="383049"/>
                  <a:pt x="1776984" y="360964"/>
                </a:cubicBezTo>
                <a:cubicBezTo>
                  <a:pt x="1763859" y="338880"/>
                  <a:pt x="1757228" y="313905"/>
                  <a:pt x="1757228" y="287089"/>
                </a:cubicBezTo>
                <a:cubicBezTo>
                  <a:pt x="1757228" y="260273"/>
                  <a:pt x="1763859" y="236086"/>
                  <a:pt x="1776984" y="214397"/>
                </a:cubicBezTo>
                <a:cubicBezTo>
                  <a:pt x="1790108" y="192707"/>
                  <a:pt x="1807968" y="175487"/>
                  <a:pt x="1830429" y="162736"/>
                </a:cubicBezTo>
                <a:cubicBezTo>
                  <a:pt x="1852890" y="149986"/>
                  <a:pt x="1878328" y="143545"/>
                  <a:pt x="1906742" y="143545"/>
                </a:cubicBezTo>
                <a:close/>
                <a:moveTo>
                  <a:pt x="1619216" y="143545"/>
                </a:moveTo>
                <a:cubicBezTo>
                  <a:pt x="1640729" y="143545"/>
                  <a:pt x="1660755" y="147488"/>
                  <a:pt x="1679427" y="155376"/>
                </a:cubicBezTo>
                <a:cubicBezTo>
                  <a:pt x="1697964" y="163263"/>
                  <a:pt x="1713795" y="174304"/>
                  <a:pt x="1726785" y="188500"/>
                </a:cubicBezTo>
                <a:lnTo>
                  <a:pt x="1698777" y="216237"/>
                </a:lnTo>
                <a:cubicBezTo>
                  <a:pt x="1689033" y="205721"/>
                  <a:pt x="1677262" y="197439"/>
                  <a:pt x="1663461" y="191786"/>
                </a:cubicBezTo>
                <a:cubicBezTo>
                  <a:pt x="1649659" y="186135"/>
                  <a:pt x="1634911" y="183243"/>
                  <a:pt x="1619081" y="183243"/>
                </a:cubicBezTo>
                <a:cubicBezTo>
                  <a:pt x="1598784" y="183243"/>
                  <a:pt x="1580788" y="187712"/>
                  <a:pt x="1564958" y="196782"/>
                </a:cubicBezTo>
                <a:cubicBezTo>
                  <a:pt x="1549126" y="205852"/>
                  <a:pt x="1536814" y="218209"/>
                  <a:pt x="1527884" y="233719"/>
                </a:cubicBezTo>
                <a:cubicBezTo>
                  <a:pt x="1518953" y="249231"/>
                  <a:pt x="1514489" y="267634"/>
                  <a:pt x="1514489" y="287747"/>
                </a:cubicBezTo>
                <a:cubicBezTo>
                  <a:pt x="1514489" y="307859"/>
                  <a:pt x="1518953" y="325867"/>
                  <a:pt x="1527884" y="341772"/>
                </a:cubicBezTo>
                <a:cubicBezTo>
                  <a:pt x="1536814" y="357678"/>
                  <a:pt x="1549126" y="370166"/>
                  <a:pt x="1564958" y="379236"/>
                </a:cubicBezTo>
                <a:cubicBezTo>
                  <a:pt x="1580788" y="388306"/>
                  <a:pt x="1598784" y="392775"/>
                  <a:pt x="1619081" y="392775"/>
                </a:cubicBezTo>
                <a:cubicBezTo>
                  <a:pt x="1635316" y="392775"/>
                  <a:pt x="1650337" y="389883"/>
                  <a:pt x="1664137" y="384232"/>
                </a:cubicBezTo>
                <a:cubicBezTo>
                  <a:pt x="1677938" y="378579"/>
                  <a:pt x="1689711" y="370430"/>
                  <a:pt x="1699453" y="359781"/>
                </a:cubicBezTo>
                <a:lnTo>
                  <a:pt x="1728002" y="387518"/>
                </a:lnTo>
                <a:cubicBezTo>
                  <a:pt x="1714607" y="402108"/>
                  <a:pt x="1698505" y="413282"/>
                  <a:pt x="1679697" y="421169"/>
                </a:cubicBezTo>
                <a:cubicBezTo>
                  <a:pt x="1660890" y="429057"/>
                  <a:pt x="1640729" y="433000"/>
                  <a:pt x="1619216" y="433000"/>
                </a:cubicBezTo>
                <a:cubicBezTo>
                  <a:pt x="1591343" y="433000"/>
                  <a:pt x="1566040" y="426559"/>
                  <a:pt x="1543579" y="413808"/>
                </a:cubicBezTo>
                <a:cubicBezTo>
                  <a:pt x="1521118" y="400926"/>
                  <a:pt x="1503258" y="383574"/>
                  <a:pt x="1490134" y="361491"/>
                </a:cubicBezTo>
                <a:cubicBezTo>
                  <a:pt x="1477009" y="339407"/>
                  <a:pt x="1470378" y="314693"/>
                  <a:pt x="1470378" y="287616"/>
                </a:cubicBezTo>
                <a:cubicBezTo>
                  <a:pt x="1470378" y="260537"/>
                  <a:pt x="1477009" y="235955"/>
                  <a:pt x="1490134" y="214133"/>
                </a:cubicBezTo>
                <a:cubicBezTo>
                  <a:pt x="1503258" y="192313"/>
                  <a:pt x="1521118" y="175092"/>
                  <a:pt x="1543579" y="162473"/>
                </a:cubicBezTo>
                <a:cubicBezTo>
                  <a:pt x="1566040" y="149854"/>
                  <a:pt x="1591207" y="143545"/>
                  <a:pt x="1619216" y="143545"/>
                </a:cubicBezTo>
                <a:close/>
                <a:moveTo>
                  <a:pt x="1303002" y="143545"/>
                </a:moveTo>
                <a:cubicBezTo>
                  <a:pt x="1324787" y="143545"/>
                  <a:pt x="1344271" y="148671"/>
                  <a:pt x="1361321" y="158925"/>
                </a:cubicBezTo>
                <a:lnTo>
                  <a:pt x="1361456" y="159056"/>
                </a:lnTo>
                <a:cubicBezTo>
                  <a:pt x="1378504" y="169309"/>
                  <a:pt x="1391764" y="183111"/>
                  <a:pt x="1401235" y="200462"/>
                </a:cubicBezTo>
                <a:cubicBezTo>
                  <a:pt x="1410842" y="217814"/>
                  <a:pt x="1415578" y="236611"/>
                  <a:pt x="1415578" y="257118"/>
                </a:cubicBezTo>
                <a:lnTo>
                  <a:pt x="1415578" y="427216"/>
                </a:lnTo>
                <a:lnTo>
                  <a:pt x="1372416" y="427216"/>
                </a:lnTo>
                <a:lnTo>
                  <a:pt x="1372416" y="264217"/>
                </a:lnTo>
                <a:cubicBezTo>
                  <a:pt x="1372416" y="239766"/>
                  <a:pt x="1364974" y="219917"/>
                  <a:pt x="1350225" y="204800"/>
                </a:cubicBezTo>
                <a:cubicBezTo>
                  <a:pt x="1335342" y="189684"/>
                  <a:pt x="1315857" y="182060"/>
                  <a:pt x="1291502" y="182060"/>
                </a:cubicBezTo>
                <a:cubicBezTo>
                  <a:pt x="1274859" y="182060"/>
                  <a:pt x="1260245" y="185608"/>
                  <a:pt x="1247663" y="192707"/>
                </a:cubicBezTo>
                <a:cubicBezTo>
                  <a:pt x="1235079" y="199806"/>
                  <a:pt x="1225202" y="209401"/>
                  <a:pt x="1217896" y="221626"/>
                </a:cubicBezTo>
                <a:cubicBezTo>
                  <a:pt x="1210589" y="233852"/>
                  <a:pt x="1206936" y="247785"/>
                  <a:pt x="1206936" y="263559"/>
                </a:cubicBezTo>
                <a:lnTo>
                  <a:pt x="1206936" y="427216"/>
                </a:lnTo>
                <a:lnTo>
                  <a:pt x="1164449" y="427216"/>
                </a:lnTo>
                <a:lnTo>
                  <a:pt x="1164449" y="149592"/>
                </a:lnTo>
                <a:lnTo>
                  <a:pt x="1206936" y="149592"/>
                </a:lnTo>
                <a:lnTo>
                  <a:pt x="1206936" y="190736"/>
                </a:lnTo>
                <a:cubicBezTo>
                  <a:pt x="1216542" y="177065"/>
                  <a:pt x="1228719" y="166022"/>
                  <a:pt x="1243739" y="157741"/>
                </a:cubicBezTo>
                <a:cubicBezTo>
                  <a:pt x="1260923" y="148277"/>
                  <a:pt x="1281219" y="143545"/>
                  <a:pt x="1303002" y="143545"/>
                </a:cubicBezTo>
                <a:close/>
                <a:moveTo>
                  <a:pt x="971638" y="143545"/>
                </a:moveTo>
                <a:cubicBezTo>
                  <a:pt x="997617" y="143545"/>
                  <a:pt x="1020618" y="149197"/>
                  <a:pt x="1040644" y="160633"/>
                </a:cubicBezTo>
                <a:lnTo>
                  <a:pt x="1040644" y="160502"/>
                </a:lnTo>
                <a:cubicBezTo>
                  <a:pt x="1060670" y="171939"/>
                  <a:pt x="1076500" y="187844"/>
                  <a:pt x="1088002" y="208088"/>
                </a:cubicBezTo>
                <a:cubicBezTo>
                  <a:pt x="1099503" y="228331"/>
                  <a:pt x="1105321" y="251597"/>
                  <a:pt x="1105321" y="278019"/>
                </a:cubicBezTo>
                <a:cubicBezTo>
                  <a:pt x="1105321" y="281174"/>
                  <a:pt x="1105186" y="284855"/>
                  <a:pt x="1104779" y="288929"/>
                </a:cubicBezTo>
                <a:cubicBezTo>
                  <a:pt x="1104373" y="293004"/>
                  <a:pt x="1103562" y="297868"/>
                  <a:pt x="1102344" y="303389"/>
                </a:cubicBezTo>
                <a:lnTo>
                  <a:pt x="868264" y="303389"/>
                </a:lnTo>
                <a:cubicBezTo>
                  <a:pt x="870158" y="317717"/>
                  <a:pt x="874217" y="330731"/>
                  <a:pt x="880847" y="342430"/>
                </a:cubicBezTo>
                <a:cubicBezTo>
                  <a:pt x="889912" y="358599"/>
                  <a:pt x="902767" y="371218"/>
                  <a:pt x="919139" y="380288"/>
                </a:cubicBezTo>
                <a:cubicBezTo>
                  <a:pt x="935511" y="389358"/>
                  <a:pt x="954454" y="393827"/>
                  <a:pt x="975967" y="393827"/>
                </a:cubicBezTo>
                <a:cubicBezTo>
                  <a:pt x="993423" y="393827"/>
                  <a:pt x="1009388" y="390673"/>
                  <a:pt x="1024001" y="384626"/>
                </a:cubicBezTo>
                <a:cubicBezTo>
                  <a:pt x="1038615" y="378579"/>
                  <a:pt x="1050928" y="369378"/>
                  <a:pt x="1061075" y="357153"/>
                </a:cubicBezTo>
                <a:lnTo>
                  <a:pt x="1088408" y="384363"/>
                </a:lnTo>
                <a:cubicBezTo>
                  <a:pt x="1075013" y="399743"/>
                  <a:pt x="1058505" y="411705"/>
                  <a:pt x="1038885" y="420117"/>
                </a:cubicBezTo>
                <a:cubicBezTo>
                  <a:pt x="1019131" y="428662"/>
                  <a:pt x="998022" y="432868"/>
                  <a:pt x="975291" y="432868"/>
                </a:cubicBezTo>
                <a:cubicBezTo>
                  <a:pt x="946471" y="432868"/>
                  <a:pt x="920763" y="426559"/>
                  <a:pt x="898032" y="413939"/>
                </a:cubicBezTo>
                <a:cubicBezTo>
                  <a:pt x="875299" y="401451"/>
                  <a:pt x="857304" y="384099"/>
                  <a:pt x="844179" y="362016"/>
                </a:cubicBezTo>
                <a:cubicBezTo>
                  <a:pt x="831055" y="339932"/>
                  <a:pt x="824424" y="314693"/>
                  <a:pt x="824424" y="287616"/>
                </a:cubicBezTo>
                <a:cubicBezTo>
                  <a:pt x="824424" y="260537"/>
                  <a:pt x="830920" y="235955"/>
                  <a:pt x="843908" y="214133"/>
                </a:cubicBezTo>
                <a:cubicBezTo>
                  <a:pt x="856897" y="192313"/>
                  <a:pt x="874488" y="175092"/>
                  <a:pt x="896813" y="162473"/>
                </a:cubicBezTo>
                <a:cubicBezTo>
                  <a:pt x="919139" y="149854"/>
                  <a:pt x="944035" y="143545"/>
                  <a:pt x="971638" y="143545"/>
                </a:cubicBezTo>
                <a:close/>
                <a:moveTo>
                  <a:pt x="147214" y="143545"/>
                </a:moveTo>
                <a:cubicBezTo>
                  <a:pt x="173193" y="143545"/>
                  <a:pt x="196194" y="149197"/>
                  <a:pt x="216220" y="160633"/>
                </a:cubicBezTo>
                <a:lnTo>
                  <a:pt x="216220" y="160502"/>
                </a:lnTo>
                <a:cubicBezTo>
                  <a:pt x="236246" y="171939"/>
                  <a:pt x="252076" y="187844"/>
                  <a:pt x="263577" y="208088"/>
                </a:cubicBezTo>
                <a:cubicBezTo>
                  <a:pt x="275079" y="228331"/>
                  <a:pt x="280897" y="251597"/>
                  <a:pt x="280897" y="278019"/>
                </a:cubicBezTo>
                <a:cubicBezTo>
                  <a:pt x="280897" y="281174"/>
                  <a:pt x="280762" y="284855"/>
                  <a:pt x="280355" y="288929"/>
                </a:cubicBezTo>
                <a:cubicBezTo>
                  <a:pt x="279949" y="293004"/>
                  <a:pt x="279138" y="297868"/>
                  <a:pt x="277920" y="303389"/>
                </a:cubicBezTo>
                <a:lnTo>
                  <a:pt x="43840" y="303389"/>
                </a:lnTo>
                <a:cubicBezTo>
                  <a:pt x="45734" y="317717"/>
                  <a:pt x="49793" y="330731"/>
                  <a:pt x="56423" y="342430"/>
                </a:cubicBezTo>
                <a:cubicBezTo>
                  <a:pt x="65488" y="358599"/>
                  <a:pt x="78343" y="371218"/>
                  <a:pt x="94715" y="380288"/>
                </a:cubicBezTo>
                <a:cubicBezTo>
                  <a:pt x="111087" y="389358"/>
                  <a:pt x="130030" y="393827"/>
                  <a:pt x="151543" y="393827"/>
                </a:cubicBezTo>
                <a:cubicBezTo>
                  <a:pt x="168998" y="393827"/>
                  <a:pt x="184964" y="390673"/>
                  <a:pt x="199577" y="384626"/>
                </a:cubicBezTo>
                <a:cubicBezTo>
                  <a:pt x="214191" y="378579"/>
                  <a:pt x="226504" y="369378"/>
                  <a:pt x="236651" y="357153"/>
                </a:cubicBezTo>
                <a:lnTo>
                  <a:pt x="263984" y="384363"/>
                </a:lnTo>
                <a:cubicBezTo>
                  <a:pt x="250589" y="399743"/>
                  <a:pt x="234081" y="411705"/>
                  <a:pt x="214461" y="420117"/>
                </a:cubicBezTo>
                <a:cubicBezTo>
                  <a:pt x="194707" y="428662"/>
                  <a:pt x="173598" y="432868"/>
                  <a:pt x="150867" y="432868"/>
                </a:cubicBezTo>
                <a:cubicBezTo>
                  <a:pt x="122047" y="432868"/>
                  <a:pt x="96339" y="426559"/>
                  <a:pt x="73608" y="413939"/>
                </a:cubicBezTo>
                <a:cubicBezTo>
                  <a:pt x="50875" y="401451"/>
                  <a:pt x="32880" y="384099"/>
                  <a:pt x="19755" y="362016"/>
                </a:cubicBezTo>
                <a:cubicBezTo>
                  <a:pt x="6631" y="339932"/>
                  <a:pt x="0" y="314693"/>
                  <a:pt x="0" y="287616"/>
                </a:cubicBezTo>
                <a:cubicBezTo>
                  <a:pt x="0" y="260537"/>
                  <a:pt x="6494" y="235955"/>
                  <a:pt x="19484" y="214133"/>
                </a:cubicBezTo>
                <a:cubicBezTo>
                  <a:pt x="32473" y="192313"/>
                  <a:pt x="50064" y="175092"/>
                  <a:pt x="72389" y="162473"/>
                </a:cubicBezTo>
                <a:cubicBezTo>
                  <a:pt x="94715" y="149854"/>
                  <a:pt x="119611" y="143545"/>
                  <a:pt x="147214" y="143545"/>
                </a:cubicBezTo>
                <a:close/>
                <a:moveTo>
                  <a:pt x="681810" y="143412"/>
                </a:moveTo>
                <a:cubicBezTo>
                  <a:pt x="703188" y="143412"/>
                  <a:pt x="722673" y="147093"/>
                  <a:pt x="740127" y="154586"/>
                </a:cubicBezTo>
                <a:cubicBezTo>
                  <a:pt x="757582" y="162079"/>
                  <a:pt x="771518" y="173120"/>
                  <a:pt x="782073" y="187712"/>
                </a:cubicBezTo>
                <a:lnTo>
                  <a:pt x="754740" y="214264"/>
                </a:lnTo>
                <a:cubicBezTo>
                  <a:pt x="746217" y="203748"/>
                  <a:pt x="735527" y="195467"/>
                  <a:pt x="722808" y="189814"/>
                </a:cubicBezTo>
                <a:cubicBezTo>
                  <a:pt x="709954" y="184162"/>
                  <a:pt x="695748" y="181271"/>
                  <a:pt x="679916" y="181271"/>
                </a:cubicBezTo>
                <a:cubicBezTo>
                  <a:pt x="661649" y="181271"/>
                  <a:pt x="647713" y="184820"/>
                  <a:pt x="638242" y="191654"/>
                </a:cubicBezTo>
                <a:lnTo>
                  <a:pt x="638242" y="191786"/>
                </a:lnTo>
                <a:cubicBezTo>
                  <a:pt x="628634" y="198622"/>
                  <a:pt x="623899" y="207955"/>
                  <a:pt x="623899" y="218602"/>
                </a:cubicBezTo>
                <a:cubicBezTo>
                  <a:pt x="623899" y="229249"/>
                  <a:pt x="627688" y="237663"/>
                  <a:pt x="635400" y="243709"/>
                </a:cubicBezTo>
                <a:cubicBezTo>
                  <a:pt x="643112" y="249756"/>
                  <a:pt x="652991" y="254751"/>
                  <a:pt x="664897" y="258432"/>
                </a:cubicBezTo>
                <a:cubicBezTo>
                  <a:pt x="676803" y="262112"/>
                  <a:pt x="689523" y="265925"/>
                  <a:pt x="702918" y="269605"/>
                </a:cubicBezTo>
                <a:cubicBezTo>
                  <a:pt x="716314" y="273285"/>
                  <a:pt x="729032" y="278281"/>
                  <a:pt x="741210" y="284328"/>
                </a:cubicBezTo>
                <a:cubicBezTo>
                  <a:pt x="753387" y="290506"/>
                  <a:pt x="763265" y="298788"/>
                  <a:pt x="770707" y="309173"/>
                </a:cubicBezTo>
                <a:cubicBezTo>
                  <a:pt x="778149" y="319556"/>
                  <a:pt x="781937" y="333622"/>
                  <a:pt x="781937" y="351367"/>
                </a:cubicBezTo>
                <a:cubicBezTo>
                  <a:pt x="781937" y="376212"/>
                  <a:pt x="772737" y="396061"/>
                  <a:pt x="754335" y="410784"/>
                </a:cubicBezTo>
                <a:cubicBezTo>
                  <a:pt x="735933" y="425638"/>
                  <a:pt x="710902" y="432999"/>
                  <a:pt x="679240" y="432999"/>
                </a:cubicBezTo>
                <a:cubicBezTo>
                  <a:pt x="663814" y="432999"/>
                  <a:pt x="649065" y="430895"/>
                  <a:pt x="634859" y="426821"/>
                </a:cubicBezTo>
                <a:cubicBezTo>
                  <a:pt x="620651" y="422614"/>
                  <a:pt x="607797" y="416830"/>
                  <a:pt x="596296" y="409338"/>
                </a:cubicBezTo>
                <a:cubicBezTo>
                  <a:pt x="584796" y="401845"/>
                  <a:pt x="574783" y="393038"/>
                  <a:pt x="566258" y="382784"/>
                </a:cubicBezTo>
                <a:lnTo>
                  <a:pt x="593591" y="355574"/>
                </a:lnTo>
                <a:cubicBezTo>
                  <a:pt x="604956" y="368982"/>
                  <a:pt x="617811" y="378973"/>
                  <a:pt x="632152" y="385413"/>
                </a:cubicBezTo>
                <a:cubicBezTo>
                  <a:pt x="646495" y="391854"/>
                  <a:pt x="662597" y="395140"/>
                  <a:pt x="680457" y="395140"/>
                </a:cubicBezTo>
                <a:cubicBezTo>
                  <a:pt x="699536" y="395140"/>
                  <a:pt x="714420" y="391592"/>
                  <a:pt x="725108" y="384494"/>
                </a:cubicBezTo>
                <a:cubicBezTo>
                  <a:pt x="735798" y="377395"/>
                  <a:pt x="741210" y="367536"/>
                  <a:pt x="741210" y="354917"/>
                </a:cubicBezTo>
                <a:cubicBezTo>
                  <a:pt x="741210" y="343086"/>
                  <a:pt x="737422" y="333885"/>
                  <a:pt x="729709" y="327180"/>
                </a:cubicBezTo>
                <a:cubicBezTo>
                  <a:pt x="721997" y="320477"/>
                  <a:pt x="712119" y="315218"/>
                  <a:pt x="700212" y="311275"/>
                </a:cubicBezTo>
                <a:cubicBezTo>
                  <a:pt x="688169" y="307331"/>
                  <a:pt x="675587" y="303520"/>
                  <a:pt x="662190" y="299707"/>
                </a:cubicBezTo>
                <a:cubicBezTo>
                  <a:pt x="648795" y="295896"/>
                  <a:pt x="636076" y="291164"/>
                  <a:pt x="623899" y="285511"/>
                </a:cubicBezTo>
                <a:cubicBezTo>
                  <a:pt x="611721" y="279858"/>
                  <a:pt x="601844" y="271840"/>
                  <a:pt x="594402" y="261587"/>
                </a:cubicBezTo>
                <a:cubicBezTo>
                  <a:pt x="586960" y="251334"/>
                  <a:pt x="583172" y="237925"/>
                  <a:pt x="583172" y="221363"/>
                </a:cubicBezTo>
                <a:cubicBezTo>
                  <a:pt x="583172" y="205719"/>
                  <a:pt x="587231" y="191917"/>
                  <a:pt x="595078" y="180350"/>
                </a:cubicBezTo>
                <a:cubicBezTo>
                  <a:pt x="603062" y="168651"/>
                  <a:pt x="614428" y="159581"/>
                  <a:pt x="629176" y="153140"/>
                </a:cubicBezTo>
                <a:cubicBezTo>
                  <a:pt x="644060" y="146698"/>
                  <a:pt x="661514" y="143412"/>
                  <a:pt x="681810" y="143412"/>
                </a:cubicBezTo>
                <a:close/>
                <a:moveTo>
                  <a:pt x="430005" y="143412"/>
                </a:moveTo>
                <a:cubicBezTo>
                  <a:pt x="451383" y="143412"/>
                  <a:pt x="470868" y="147093"/>
                  <a:pt x="488322" y="154586"/>
                </a:cubicBezTo>
                <a:cubicBezTo>
                  <a:pt x="505777" y="162079"/>
                  <a:pt x="519713" y="173120"/>
                  <a:pt x="530267" y="187712"/>
                </a:cubicBezTo>
                <a:lnTo>
                  <a:pt x="502935" y="214264"/>
                </a:lnTo>
                <a:cubicBezTo>
                  <a:pt x="494411" y="203748"/>
                  <a:pt x="483722" y="195467"/>
                  <a:pt x="471003" y="189814"/>
                </a:cubicBezTo>
                <a:cubicBezTo>
                  <a:pt x="458148" y="184162"/>
                  <a:pt x="443942" y="181271"/>
                  <a:pt x="428111" y="181271"/>
                </a:cubicBezTo>
                <a:cubicBezTo>
                  <a:pt x="409844" y="181271"/>
                  <a:pt x="395908" y="184820"/>
                  <a:pt x="386437" y="191654"/>
                </a:cubicBezTo>
                <a:lnTo>
                  <a:pt x="386437" y="191786"/>
                </a:lnTo>
                <a:cubicBezTo>
                  <a:pt x="376829" y="198622"/>
                  <a:pt x="372094" y="207955"/>
                  <a:pt x="372094" y="218602"/>
                </a:cubicBezTo>
                <a:cubicBezTo>
                  <a:pt x="372094" y="229249"/>
                  <a:pt x="375882" y="237663"/>
                  <a:pt x="383595" y="243709"/>
                </a:cubicBezTo>
                <a:cubicBezTo>
                  <a:pt x="391307" y="249756"/>
                  <a:pt x="401185" y="254751"/>
                  <a:pt x="413092" y="258432"/>
                </a:cubicBezTo>
                <a:cubicBezTo>
                  <a:pt x="424998" y="262112"/>
                  <a:pt x="437717" y="265925"/>
                  <a:pt x="451112" y="269605"/>
                </a:cubicBezTo>
                <a:cubicBezTo>
                  <a:pt x="464509" y="273285"/>
                  <a:pt x="477226" y="278281"/>
                  <a:pt x="489405" y="284328"/>
                </a:cubicBezTo>
                <a:cubicBezTo>
                  <a:pt x="501582" y="290506"/>
                  <a:pt x="511460" y="298788"/>
                  <a:pt x="518902" y="309173"/>
                </a:cubicBezTo>
                <a:cubicBezTo>
                  <a:pt x="526344" y="319556"/>
                  <a:pt x="530132" y="333622"/>
                  <a:pt x="530132" y="351367"/>
                </a:cubicBezTo>
                <a:cubicBezTo>
                  <a:pt x="530132" y="376212"/>
                  <a:pt x="520931" y="396061"/>
                  <a:pt x="502529" y="410784"/>
                </a:cubicBezTo>
                <a:cubicBezTo>
                  <a:pt x="484127" y="425638"/>
                  <a:pt x="459096" y="432999"/>
                  <a:pt x="427435" y="432999"/>
                </a:cubicBezTo>
                <a:cubicBezTo>
                  <a:pt x="412009" y="432999"/>
                  <a:pt x="397260" y="430895"/>
                  <a:pt x="383054" y="426821"/>
                </a:cubicBezTo>
                <a:cubicBezTo>
                  <a:pt x="368846" y="422614"/>
                  <a:pt x="355992" y="416830"/>
                  <a:pt x="344491" y="409338"/>
                </a:cubicBezTo>
                <a:cubicBezTo>
                  <a:pt x="332990" y="401845"/>
                  <a:pt x="322978" y="393038"/>
                  <a:pt x="314453" y="382784"/>
                </a:cubicBezTo>
                <a:lnTo>
                  <a:pt x="341785" y="355574"/>
                </a:lnTo>
                <a:cubicBezTo>
                  <a:pt x="353151" y="368982"/>
                  <a:pt x="366005" y="378973"/>
                  <a:pt x="380347" y="385413"/>
                </a:cubicBezTo>
                <a:cubicBezTo>
                  <a:pt x="394690" y="391854"/>
                  <a:pt x="410792" y="395140"/>
                  <a:pt x="428651" y="395140"/>
                </a:cubicBezTo>
                <a:cubicBezTo>
                  <a:pt x="447731" y="395140"/>
                  <a:pt x="462614" y="391592"/>
                  <a:pt x="473303" y="384494"/>
                </a:cubicBezTo>
                <a:cubicBezTo>
                  <a:pt x="483992" y="377395"/>
                  <a:pt x="489405" y="367536"/>
                  <a:pt x="489405" y="354917"/>
                </a:cubicBezTo>
                <a:cubicBezTo>
                  <a:pt x="489405" y="343086"/>
                  <a:pt x="485616" y="333885"/>
                  <a:pt x="477904" y="327180"/>
                </a:cubicBezTo>
                <a:cubicBezTo>
                  <a:pt x="470192" y="320477"/>
                  <a:pt x="460313" y="315218"/>
                  <a:pt x="448407" y="311275"/>
                </a:cubicBezTo>
                <a:cubicBezTo>
                  <a:pt x="436364" y="307331"/>
                  <a:pt x="423781" y="303520"/>
                  <a:pt x="410385" y="299707"/>
                </a:cubicBezTo>
                <a:cubicBezTo>
                  <a:pt x="396990" y="295896"/>
                  <a:pt x="384271" y="291164"/>
                  <a:pt x="372094" y="285511"/>
                </a:cubicBezTo>
                <a:cubicBezTo>
                  <a:pt x="359916" y="279858"/>
                  <a:pt x="350038" y="271840"/>
                  <a:pt x="342597" y="261587"/>
                </a:cubicBezTo>
                <a:cubicBezTo>
                  <a:pt x="335155" y="251334"/>
                  <a:pt x="331366" y="237925"/>
                  <a:pt x="331366" y="221363"/>
                </a:cubicBezTo>
                <a:cubicBezTo>
                  <a:pt x="331366" y="205719"/>
                  <a:pt x="335425" y="191917"/>
                  <a:pt x="343273" y="180350"/>
                </a:cubicBezTo>
                <a:cubicBezTo>
                  <a:pt x="351257" y="168651"/>
                  <a:pt x="362622" y="159581"/>
                  <a:pt x="377371" y="153140"/>
                </a:cubicBezTo>
                <a:cubicBezTo>
                  <a:pt x="392255" y="146698"/>
                  <a:pt x="409709" y="143412"/>
                  <a:pt x="430005" y="143412"/>
                </a:cubicBezTo>
                <a:close/>
                <a:moveTo>
                  <a:pt x="3265626" y="141704"/>
                </a:moveTo>
                <a:lnTo>
                  <a:pt x="3345862" y="141704"/>
                </a:lnTo>
                <a:lnTo>
                  <a:pt x="3345862" y="426953"/>
                </a:lnTo>
                <a:lnTo>
                  <a:pt x="3265626" y="426953"/>
                </a:lnTo>
                <a:close/>
                <a:moveTo>
                  <a:pt x="3533128" y="135921"/>
                </a:moveTo>
                <a:cubicBezTo>
                  <a:pt x="3554235" y="135921"/>
                  <a:pt x="3573042" y="139995"/>
                  <a:pt x="3589685" y="148277"/>
                </a:cubicBezTo>
                <a:cubicBezTo>
                  <a:pt x="3600645" y="153666"/>
                  <a:pt x="3610117" y="160765"/>
                  <a:pt x="3618234" y="169178"/>
                </a:cubicBezTo>
                <a:lnTo>
                  <a:pt x="3618234" y="141704"/>
                </a:lnTo>
                <a:lnTo>
                  <a:pt x="3697254" y="141704"/>
                </a:lnTo>
                <a:lnTo>
                  <a:pt x="3697254" y="426953"/>
                </a:lnTo>
                <a:lnTo>
                  <a:pt x="3618234" y="426953"/>
                </a:lnTo>
                <a:lnTo>
                  <a:pt x="3618234" y="399086"/>
                </a:lnTo>
                <a:cubicBezTo>
                  <a:pt x="3610117" y="407367"/>
                  <a:pt x="3600780" y="414466"/>
                  <a:pt x="3589685" y="420117"/>
                </a:cubicBezTo>
                <a:cubicBezTo>
                  <a:pt x="3573042" y="428662"/>
                  <a:pt x="3554235" y="432868"/>
                  <a:pt x="3533128" y="432868"/>
                </a:cubicBezTo>
                <a:cubicBezTo>
                  <a:pt x="3506336" y="432868"/>
                  <a:pt x="3482253" y="426428"/>
                  <a:pt x="3460738" y="413414"/>
                </a:cubicBezTo>
                <a:cubicBezTo>
                  <a:pt x="3439224" y="400532"/>
                  <a:pt x="3422446" y="382786"/>
                  <a:pt x="3410269" y="360308"/>
                </a:cubicBezTo>
                <a:cubicBezTo>
                  <a:pt x="3398091" y="337830"/>
                  <a:pt x="3392002" y="313116"/>
                  <a:pt x="3392002" y="284724"/>
                </a:cubicBezTo>
                <a:cubicBezTo>
                  <a:pt x="3392002" y="256330"/>
                  <a:pt x="3398091" y="230960"/>
                  <a:pt x="3410269" y="208482"/>
                </a:cubicBezTo>
                <a:cubicBezTo>
                  <a:pt x="3422446" y="186135"/>
                  <a:pt x="3439224" y="168389"/>
                  <a:pt x="3460738" y="155376"/>
                </a:cubicBezTo>
                <a:cubicBezTo>
                  <a:pt x="3482253" y="142362"/>
                  <a:pt x="3506336" y="135921"/>
                  <a:pt x="3533128" y="135921"/>
                </a:cubicBezTo>
                <a:close/>
                <a:moveTo>
                  <a:pt x="3900214" y="135394"/>
                </a:moveTo>
                <a:cubicBezTo>
                  <a:pt x="3923351" y="135394"/>
                  <a:pt x="3944595" y="139469"/>
                  <a:pt x="3964079" y="147750"/>
                </a:cubicBezTo>
                <a:cubicBezTo>
                  <a:pt x="3983564" y="156032"/>
                  <a:pt x="4000342" y="167863"/>
                  <a:pt x="4014548" y="183242"/>
                </a:cubicBezTo>
                <a:lnTo>
                  <a:pt x="3963538" y="233456"/>
                </a:lnTo>
                <a:cubicBezTo>
                  <a:pt x="3955961" y="225175"/>
                  <a:pt x="3946625" y="218866"/>
                  <a:pt x="3935935" y="214528"/>
                </a:cubicBezTo>
                <a:cubicBezTo>
                  <a:pt x="3925110" y="210321"/>
                  <a:pt x="3913339" y="208086"/>
                  <a:pt x="3900350" y="208086"/>
                </a:cubicBezTo>
                <a:cubicBezTo>
                  <a:pt x="3885736" y="208086"/>
                  <a:pt x="3872612" y="211372"/>
                  <a:pt x="3861111" y="217814"/>
                </a:cubicBezTo>
                <a:cubicBezTo>
                  <a:pt x="3849610" y="224255"/>
                  <a:pt x="3840409" y="233194"/>
                  <a:pt x="3833778" y="244366"/>
                </a:cubicBezTo>
                <a:cubicBezTo>
                  <a:pt x="3827149" y="255540"/>
                  <a:pt x="3823766" y="269211"/>
                  <a:pt x="3823766" y="284197"/>
                </a:cubicBezTo>
                <a:cubicBezTo>
                  <a:pt x="3823766" y="299182"/>
                  <a:pt x="3827149" y="312459"/>
                  <a:pt x="3833778" y="324026"/>
                </a:cubicBezTo>
                <a:cubicBezTo>
                  <a:pt x="3840409" y="335725"/>
                  <a:pt x="3849610" y="344795"/>
                  <a:pt x="3861111" y="351236"/>
                </a:cubicBezTo>
                <a:cubicBezTo>
                  <a:pt x="3872747" y="357678"/>
                  <a:pt x="3885736" y="360964"/>
                  <a:pt x="3900350" y="360964"/>
                </a:cubicBezTo>
                <a:cubicBezTo>
                  <a:pt x="3913745" y="360964"/>
                  <a:pt x="3925788" y="358597"/>
                  <a:pt x="3936476" y="354128"/>
                </a:cubicBezTo>
                <a:lnTo>
                  <a:pt x="3936611" y="354392"/>
                </a:lnTo>
                <a:cubicBezTo>
                  <a:pt x="3947301" y="349791"/>
                  <a:pt x="3956502" y="343218"/>
                  <a:pt x="3964214" y="334542"/>
                </a:cubicBezTo>
                <a:lnTo>
                  <a:pt x="4015901" y="384757"/>
                </a:lnTo>
                <a:cubicBezTo>
                  <a:pt x="4000882" y="400530"/>
                  <a:pt x="3983699" y="412493"/>
                  <a:pt x="3964214" y="420774"/>
                </a:cubicBezTo>
                <a:cubicBezTo>
                  <a:pt x="3944730" y="429055"/>
                  <a:pt x="3923486" y="433131"/>
                  <a:pt x="3900350" y="433131"/>
                </a:cubicBezTo>
                <a:cubicBezTo>
                  <a:pt x="3870312" y="433131"/>
                  <a:pt x="3843385" y="426690"/>
                  <a:pt x="3819435" y="413676"/>
                </a:cubicBezTo>
                <a:cubicBezTo>
                  <a:pt x="3795487" y="400793"/>
                  <a:pt x="3776678" y="383048"/>
                  <a:pt x="3762878" y="360570"/>
                </a:cubicBezTo>
                <a:cubicBezTo>
                  <a:pt x="3749077" y="338092"/>
                  <a:pt x="3742176" y="313378"/>
                  <a:pt x="3742176" y="284986"/>
                </a:cubicBezTo>
                <a:cubicBezTo>
                  <a:pt x="3742176" y="256591"/>
                  <a:pt x="3749077" y="231222"/>
                  <a:pt x="3762878" y="208744"/>
                </a:cubicBezTo>
                <a:cubicBezTo>
                  <a:pt x="3776678" y="186266"/>
                  <a:pt x="3795623" y="168388"/>
                  <a:pt x="3819707" y="155243"/>
                </a:cubicBezTo>
                <a:cubicBezTo>
                  <a:pt x="3843792" y="141966"/>
                  <a:pt x="3870582" y="135394"/>
                  <a:pt x="3900214" y="135394"/>
                </a:cubicBezTo>
                <a:close/>
                <a:moveTo>
                  <a:pt x="4512478" y="135263"/>
                </a:moveTo>
                <a:cubicBezTo>
                  <a:pt x="4538051" y="135263"/>
                  <a:pt x="4560240" y="140784"/>
                  <a:pt x="4579049" y="151826"/>
                </a:cubicBezTo>
                <a:cubicBezTo>
                  <a:pt x="4591226" y="158924"/>
                  <a:pt x="4601238" y="168126"/>
                  <a:pt x="4609763" y="179299"/>
                </a:cubicBezTo>
                <a:cubicBezTo>
                  <a:pt x="4618288" y="168257"/>
                  <a:pt x="4628300" y="158924"/>
                  <a:pt x="4640206" y="151826"/>
                </a:cubicBezTo>
                <a:cubicBezTo>
                  <a:pt x="4658878" y="140784"/>
                  <a:pt x="4680258" y="135263"/>
                  <a:pt x="4707048" y="135263"/>
                </a:cubicBezTo>
                <a:cubicBezTo>
                  <a:pt x="4733839" y="135263"/>
                  <a:pt x="4757111" y="140784"/>
                  <a:pt x="4776730" y="151563"/>
                </a:cubicBezTo>
                <a:cubicBezTo>
                  <a:pt x="4796350" y="162342"/>
                  <a:pt x="4811640" y="177196"/>
                  <a:pt x="4822600" y="196124"/>
                </a:cubicBezTo>
                <a:lnTo>
                  <a:pt x="4822735" y="195993"/>
                </a:lnTo>
                <a:cubicBezTo>
                  <a:pt x="4833695" y="214922"/>
                  <a:pt x="4839107" y="236744"/>
                  <a:pt x="4839107" y="261587"/>
                </a:cubicBezTo>
                <a:lnTo>
                  <a:pt x="4839107" y="426953"/>
                </a:lnTo>
                <a:lnTo>
                  <a:pt x="4758871" y="426953"/>
                </a:lnTo>
                <a:lnTo>
                  <a:pt x="4758871" y="267503"/>
                </a:lnTo>
                <a:cubicBezTo>
                  <a:pt x="4758871" y="248311"/>
                  <a:pt x="4754269" y="233325"/>
                  <a:pt x="4744935" y="222678"/>
                </a:cubicBezTo>
                <a:cubicBezTo>
                  <a:pt x="4735598" y="212030"/>
                  <a:pt x="4721661" y="206773"/>
                  <a:pt x="4704207" y="206773"/>
                </a:cubicBezTo>
                <a:cubicBezTo>
                  <a:pt x="4686752" y="206773"/>
                  <a:pt x="4673357" y="212030"/>
                  <a:pt x="4664020" y="222415"/>
                </a:cubicBezTo>
                <a:cubicBezTo>
                  <a:pt x="4654684" y="232931"/>
                  <a:pt x="4650085" y="247917"/>
                  <a:pt x="4650085" y="267634"/>
                </a:cubicBezTo>
                <a:lnTo>
                  <a:pt x="4650085" y="427084"/>
                </a:lnTo>
                <a:lnTo>
                  <a:pt x="4569848" y="427084"/>
                </a:lnTo>
                <a:lnTo>
                  <a:pt x="4569848" y="267634"/>
                </a:lnTo>
                <a:cubicBezTo>
                  <a:pt x="4569848" y="247917"/>
                  <a:pt x="4565247" y="232800"/>
                  <a:pt x="4555910" y="222415"/>
                </a:cubicBezTo>
                <a:cubicBezTo>
                  <a:pt x="4546574" y="212030"/>
                  <a:pt x="4532638" y="206773"/>
                  <a:pt x="4515183" y="206773"/>
                </a:cubicBezTo>
                <a:cubicBezTo>
                  <a:pt x="4497729" y="206773"/>
                  <a:pt x="4484199" y="212030"/>
                  <a:pt x="4474727" y="222415"/>
                </a:cubicBezTo>
                <a:cubicBezTo>
                  <a:pt x="4465119" y="232931"/>
                  <a:pt x="4460384" y="247917"/>
                  <a:pt x="4460384" y="267634"/>
                </a:cubicBezTo>
                <a:lnTo>
                  <a:pt x="4460384" y="427084"/>
                </a:lnTo>
                <a:lnTo>
                  <a:pt x="4380688" y="427084"/>
                </a:lnTo>
                <a:lnTo>
                  <a:pt x="4380688" y="261719"/>
                </a:lnTo>
                <a:cubicBezTo>
                  <a:pt x="4380688" y="236875"/>
                  <a:pt x="4386101" y="215054"/>
                  <a:pt x="4397061" y="196124"/>
                </a:cubicBezTo>
                <a:cubicBezTo>
                  <a:pt x="4407886" y="177196"/>
                  <a:pt x="4423310" y="162342"/>
                  <a:pt x="4443201" y="151563"/>
                </a:cubicBezTo>
                <a:cubicBezTo>
                  <a:pt x="4462955" y="140653"/>
                  <a:pt x="4486904" y="135263"/>
                  <a:pt x="4512478" y="135263"/>
                </a:cubicBezTo>
                <a:close/>
                <a:moveTo>
                  <a:pt x="4185441" y="135131"/>
                </a:moveTo>
                <a:cubicBezTo>
                  <a:pt x="4215343" y="135131"/>
                  <a:pt x="4242270" y="141835"/>
                  <a:pt x="4265948" y="154980"/>
                </a:cubicBezTo>
                <a:cubicBezTo>
                  <a:pt x="4289762" y="168124"/>
                  <a:pt x="4308434" y="185870"/>
                  <a:pt x="4322237" y="208086"/>
                </a:cubicBezTo>
                <a:cubicBezTo>
                  <a:pt x="4336037" y="230301"/>
                  <a:pt x="4342938" y="255540"/>
                  <a:pt x="4342938" y="283407"/>
                </a:cubicBezTo>
                <a:cubicBezTo>
                  <a:pt x="4342938" y="311275"/>
                  <a:pt x="4336037" y="336645"/>
                  <a:pt x="4322237" y="359255"/>
                </a:cubicBezTo>
                <a:cubicBezTo>
                  <a:pt x="4308434" y="381865"/>
                  <a:pt x="4289627" y="399873"/>
                  <a:pt x="4265948" y="413019"/>
                </a:cubicBezTo>
                <a:cubicBezTo>
                  <a:pt x="4242270" y="426294"/>
                  <a:pt x="4215614" y="432868"/>
                  <a:pt x="4185981" y="432868"/>
                </a:cubicBezTo>
                <a:cubicBezTo>
                  <a:pt x="4156351" y="432868"/>
                  <a:pt x="4129694" y="426163"/>
                  <a:pt x="4106017" y="413019"/>
                </a:cubicBezTo>
                <a:cubicBezTo>
                  <a:pt x="4082337" y="399873"/>
                  <a:pt x="4063395" y="381865"/>
                  <a:pt x="4049457" y="359255"/>
                </a:cubicBezTo>
                <a:cubicBezTo>
                  <a:pt x="4035522" y="336645"/>
                  <a:pt x="4028485" y="311407"/>
                  <a:pt x="4028485" y="283407"/>
                </a:cubicBezTo>
                <a:cubicBezTo>
                  <a:pt x="4028485" y="255409"/>
                  <a:pt x="4035386" y="230301"/>
                  <a:pt x="4049187" y="208086"/>
                </a:cubicBezTo>
                <a:cubicBezTo>
                  <a:pt x="4062988" y="185870"/>
                  <a:pt x="4081797" y="168124"/>
                  <a:pt x="4105745" y="154980"/>
                </a:cubicBezTo>
                <a:cubicBezTo>
                  <a:pt x="4129694" y="141703"/>
                  <a:pt x="4155538" y="135131"/>
                  <a:pt x="4185441" y="135131"/>
                </a:cubicBezTo>
                <a:close/>
                <a:moveTo>
                  <a:pt x="2712764" y="135131"/>
                </a:moveTo>
                <a:cubicBezTo>
                  <a:pt x="2741178" y="135131"/>
                  <a:pt x="2766211" y="141440"/>
                  <a:pt x="2787859" y="153797"/>
                </a:cubicBezTo>
                <a:lnTo>
                  <a:pt x="2787994" y="153665"/>
                </a:lnTo>
                <a:cubicBezTo>
                  <a:pt x="2809644" y="166021"/>
                  <a:pt x="2826692" y="182978"/>
                  <a:pt x="2839005" y="204406"/>
                </a:cubicBezTo>
                <a:cubicBezTo>
                  <a:pt x="2851317" y="225832"/>
                  <a:pt x="2857542" y="250150"/>
                  <a:pt x="2857542" y="277360"/>
                </a:cubicBezTo>
                <a:cubicBezTo>
                  <a:pt x="2857542" y="282488"/>
                  <a:pt x="2857135" y="287745"/>
                  <a:pt x="2856595" y="293004"/>
                </a:cubicBezTo>
                <a:cubicBezTo>
                  <a:pt x="2855919" y="298261"/>
                  <a:pt x="2854836" y="304308"/>
                  <a:pt x="2853212" y="311013"/>
                </a:cubicBezTo>
                <a:lnTo>
                  <a:pt x="2638751" y="311538"/>
                </a:lnTo>
                <a:cubicBezTo>
                  <a:pt x="2640375" y="317322"/>
                  <a:pt x="2642269" y="322842"/>
                  <a:pt x="2644976" y="327838"/>
                </a:cubicBezTo>
                <a:cubicBezTo>
                  <a:pt x="2651605" y="340721"/>
                  <a:pt x="2661212" y="350579"/>
                  <a:pt x="2673796" y="357415"/>
                </a:cubicBezTo>
                <a:cubicBezTo>
                  <a:pt x="2686244" y="364381"/>
                  <a:pt x="2700858" y="367800"/>
                  <a:pt x="2717500" y="367800"/>
                </a:cubicBezTo>
                <a:cubicBezTo>
                  <a:pt x="2732519" y="367800"/>
                  <a:pt x="2746050" y="365433"/>
                  <a:pt x="2758226" y="360437"/>
                </a:cubicBezTo>
                <a:cubicBezTo>
                  <a:pt x="2770405" y="355442"/>
                  <a:pt x="2780959" y="348081"/>
                  <a:pt x="2789888" y="338223"/>
                </a:cubicBezTo>
                <a:lnTo>
                  <a:pt x="2836704" y="383705"/>
                </a:lnTo>
                <a:cubicBezTo>
                  <a:pt x="2822498" y="399873"/>
                  <a:pt x="2805179" y="412098"/>
                  <a:pt x="2784748" y="420379"/>
                </a:cubicBezTo>
                <a:cubicBezTo>
                  <a:pt x="2764316" y="428661"/>
                  <a:pt x="2742126" y="432735"/>
                  <a:pt x="2718176" y="432735"/>
                </a:cubicBezTo>
                <a:cubicBezTo>
                  <a:pt x="2687326" y="432735"/>
                  <a:pt x="2659995" y="426294"/>
                  <a:pt x="2636045" y="413544"/>
                </a:cubicBezTo>
                <a:cubicBezTo>
                  <a:pt x="2612096" y="400793"/>
                  <a:pt x="2593153" y="383179"/>
                  <a:pt x="2579216" y="360701"/>
                </a:cubicBezTo>
                <a:cubicBezTo>
                  <a:pt x="2565280" y="338223"/>
                  <a:pt x="2558244" y="312196"/>
                  <a:pt x="2558244" y="283934"/>
                </a:cubicBezTo>
                <a:cubicBezTo>
                  <a:pt x="2558244" y="255671"/>
                  <a:pt x="2565145" y="230301"/>
                  <a:pt x="2578675" y="208086"/>
                </a:cubicBezTo>
                <a:cubicBezTo>
                  <a:pt x="2592205" y="185870"/>
                  <a:pt x="2610742" y="168124"/>
                  <a:pt x="2634286" y="154980"/>
                </a:cubicBezTo>
                <a:cubicBezTo>
                  <a:pt x="2657829" y="141703"/>
                  <a:pt x="2684350" y="135131"/>
                  <a:pt x="2712764" y="135131"/>
                </a:cubicBezTo>
                <a:close/>
                <a:moveTo>
                  <a:pt x="2194810" y="135131"/>
                </a:moveTo>
                <a:cubicBezTo>
                  <a:pt x="2220382" y="135131"/>
                  <a:pt x="2242573" y="140651"/>
                  <a:pt x="2261380" y="151694"/>
                </a:cubicBezTo>
                <a:cubicBezTo>
                  <a:pt x="2273558" y="158791"/>
                  <a:pt x="2283570" y="167994"/>
                  <a:pt x="2292095" y="179167"/>
                </a:cubicBezTo>
                <a:cubicBezTo>
                  <a:pt x="2300620" y="168124"/>
                  <a:pt x="2310632" y="158791"/>
                  <a:pt x="2322539" y="151694"/>
                </a:cubicBezTo>
                <a:cubicBezTo>
                  <a:pt x="2341211" y="140651"/>
                  <a:pt x="2362590" y="135131"/>
                  <a:pt x="2389381" y="135131"/>
                </a:cubicBezTo>
                <a:cubicBezTo>
                  <a:pt x="2416171" y="135131"/>
                  <a:pt x="2439444" y="140651"/>
                  <a:pt x="2459063" y="151430"/>
                </a:cubicBezTo>
                <a:lnTo>
                  <a:pt x="2459199" y="151300"/>
                </a:lnTo>
                <a:cubicBezTo>
                  <a:pt x="2478818" y="162079"/>
                  <a:pt x="2494108" y="176933"/>
                  <a:pt x="2505068" y="195861"/>
                </a:cubicBezTo>
                <a:cubicBezTo>
                  <a:pt x="2516028" y="214789"/>
                  <a:pt x="2521440" y="236611"/>
                  <a:pt x="2521440" y="261454"/>
                </a:cubicBezTo>
                <a:lnTo>
                  <a:pt x="2521440" y="426821"/>
                </a:lnTo>
                <a:lnTo>
                  <a:pt x="2441203" y="426821"/>
                </a:lnTo>
                <a:lnTo>
                  <a:pt x="2441203" y="267371"/>
                </a:lnTo>
                <a:cubicBezTo>
                  <a:pt x="2441203" y="248179"/>
                  <a:pt x="2436603" y="233193"/>
                  <a:pt x="2427266" y="222546"/>
                </a:cubicBezTo>
                <a:cubicBezTo>
                  <a:pt x="2417930" y="211898"/>
                  <a:pt x="2403994" y="206640"/>
                  <a:pt x="2386540" y="206640"/>
                </a:cubicBezTo>
                <a:cubicBezTo>
                  <a:pt x="2369084" y="206640"/>
                  <a:pt x="2355689" y="211898"/>
                  <a:pt x="2346353" y="222283"/>
                </a:cubicBezTo>
                <a:cubicBezTo>
                  <a:pt x="2337017" y="232799"/>
                  <a:pt x="2332416" y="247785"/>
                  <a:pt x="2332416" y="267502"/>
                </a:cubicBezTo>
                <a:lnTo>
                  <a:pt x="2332416" y="426952"/>
                </a:lnTo>
                <a:lnTo>
                  <a:pt x="2252179" y="426952"/>
                </a:lnTo>
                <a:lnTo>
                  <a:pt x="2252179" y="267502"/>
                </a:lnTo>
                <a:cubicBezTo>
                  <a:pt x="2252179" y="247785"/>
                  <a:pt x="2247579" y="232668"/>
                  <a:pt x="2238243" y="222283"/>
                </a:cubicBezTo>
                <a:cubicBezTo>
                  <a:pt x="2228907" y="211898"/>
                  <a:pt x="2214971" y="206640"/>
                  <a:pt x="2197516" y="206640"/>
                </a:cubicBezTo>
                <a:cubicBezTo>
                  <a:pt x="2180062" y="206640"/>
                  <a:pt x="2166531" y="211898"/>
                  <a:pt x="2157059" y="222283"/>
                </a:cubicBezTo>
                <a:cubicBezTo>
                  <a:pt x="2147452" y="232799"/>
                  <a:pt x="2142717" y="247785"/>
                  <a:pt x="2142717" y="267502"/>
                </a:cubicBezTo>
                <a:lnTo>
                  <a:pt x="2142717" y="426952"/>
                </a:lnTo>
                <a:lnTo>
                  <a:pt x="2063021" y="426952"/>
                </a:lnTo>
                <a:lnTo>
                  <a:pt x="2063021" y="261587"/>
                </a:lnTo>
                <a:cubicBezTo>
                  <a:pt x="2063021" y="236742"/>
                  <a:pt x="2068434" y="214922"/>
                  <a:pt x="2079394" y="195992"/>
                </a:cubicBezTo>
                <a:cubicBezTo>
                  <a:pt x="2090218" y="177064"/>
                  <a:pt x="2105643" y="162210"/>
                  <a:pt x="2125533" y="151430"/>
                </a:cubicBezTo>
                <a:cubicBezTo>
                  <a:pt x="2145287" y="140520"/>
                  <a:pt x="2169237" y="135131"/>
                  <a:pt x="2194810" y="135131"/>
                </a:cubicBezTo>
                <a:close/>
                <a:moveTo>
                  <a:pt x="3305677" y="7098"/>
                </a:moveTo>
                <a:cubicBezTo>
                  <a:pt x="3318937" y="7098"/>
                  <a:pt x="3329897" y="11435"/>
                  <a:pt x="3338152" y="20111"/>
                </a:cubicBezTo>
                <a:cubicBezTo>
                  <a:pt x="3346405" y="28787"/>
                  <a:pt x="3350599" y="38778"/>
                  <a:pt x="3350599" y="51397"/>
                </a:cubicBezTo>
                <a:cubicBezTo>
                  <a:pt x="3350599" y="64015"/>
                  <a:pt x="3346405" y="74533"/>
                  <a:pt x="3338152" y="82945"/>
                </a:cubicBezTo>
                <a:cubicBezTo>
                  <a:pt x="3329897" y="91489"/>
                  <a:pt x="3318667" y="95695"/>
                  <a:pt x="3305677" y="95695"/>
                </a:cubicBezTo>
                <a:cubicBezTo>
                  <a:pt x="3292688" y="95695"/>
                  <a:pt x="3281998" y="91358"/>
                  <a:pt x="3273475" y="82945"/>
                </a:cubicBezTo>
                <a:cubicBezTo>
                  <a:pt x="3264950" y="74533"/>
                  <a:pt x="3260756" y="63621"/>
                  <a:pt x="3260756" y="51397"/>
                </a:cubicBezTo>
                <a:cubicBezTo>
                  <a:pt x="3260756" y="39172"/>
                  <a:pt x="3264950" y="28787"/>
                  <a:pt x="3273475" y="20111"/>
                </a:cubicBezTo>
                <a:cubicBezTo>
                  <a:pt x="3281998" y="11435"/>
                  <a:pt x="3292688" y="7098"/>
                  <a:pt x="3305677" y="7098"/>
                </a:cubicBezTo>
                <a:close/>
                <a:moveTo>
                  <a:pt x="3121525" y="0"/>
                </a:moveTo>
                <a:lnTo>
                  <a:pt x="3201221" y="0"/>
                </a:lnTo>
                <a:lnTo>
                  <a:pt x="3201221" y="426953"/>
                </a:lnTo>
                <a:lnTo>
                  <a:pt x="3122201" y="426953"/>
                </a:lnTo>
                <a:lnTo>
                  <a:pt x="3122201" y="400795"/>
                </a:lnTo>
                <a:cubicBezTo>
                  <a:pt x="3114488" y="408156"/>
                  <a:pt x="3105558" y="414728"/>
                  <a:pt x="3095411" y="419854"/>
                </a:cubicBezTo>
                <a:cubicBezTo>
                  <a:pt x="3078497" y="428530"/>
                  <a:pt x="3059419" y="432868"/>
                  <a:pt x="3038311" y="432868"/>
                </a:cubicBezTo>
                <a:cubicBezTo>
                  <a:pt x="3011115" y="432868"/>
                  <a:pt x="2986895" y="426428"/>
                  <a:pt x="2965381" y="413414"/>
                </a:cubicBezTo>
                <a:cubicBezTo>
                  <a:pt x="2943868" y="400532"/>
                  <a:pt x="2926954" y="382786"/>
                  <a:pt x="2914641" y="360308"/>
                </a:cubicBezTo>
                <a:cubicBezTo>
                  <a:pt x="2902327" y="337830"/>
                  <a:pt x="2896104" y="313116"/>
                  <a:pt x="2896104" y="284724"/>
                </a:cubicBezTo>
                <a:cubicBezTo>
                  <a:pt x="2896104" y="256330"/>
                  <a:pt x="2902327" y="230960"/>
                  <a:pt x="2914641" y="208482"/>
                </a:cubicBezTo>
                <a:cubicBezTo>
                  <a:pt x="2926954" y="186135"/>
                  <a:pt x="2943868" y="168389"/>
                  <a:pt x="2965110" y="155376"/>
                </a:cubicBezTo>
                <a:cubicBezTo>
                  <a:pt x="2986353" y="142362"/>
                  <a:pt x="3010709" y="135921"/>
                  <a:pt x="3038311" y="135921"/>
                </a:cubicBezTo>
                <a:cubicBezTo>
                  <a:pt x="3059419" y="135921"/>
                  <a:pt x="3078362" y="139995"/>
                  <a:pt x="3095140" y="148277"/>
                </a:cubicBezTo>
                <a:cubicBezTo>
                  <a:pt x="3105152" y="153272"/>
                  <a:pt x="3113812" y="159450"/>
                  <a:pt x="3121525" y="166680"/>
                </a:cubicBezTo>
                <a:close/>
              </a:path>
            </a:pathLst>
          </a:custGeom>
          <a:solidFill>
            <a:schemeClr val="bg1"/>
          </a:solidFill>
        </p:spPr>
        <p:txBody>
          <a:bodyPr wrap="square">
            <a:noAutofit/>
          </a:bodyPr>
          <a:lstStyle>
            <a:lvl1pPr algn="l">
              <a:lnSpc>
                <a:spcPct val="80000"/>
              </a:lnSpc>
              <a:spcAft>
                <a:spcPts val="600"/>
              </a:spcAft>
              <a:defRPr sz="100" b="0">
                <a:noFill/>
              </a:defRPr>
            </a:lvl1pPr>
            <a:lvl2pPr algn="l">
              <a:lnSpc>
                <a:spcPct val="80000"/>
              </a:lnSpc>
              <a:spcAft>
                <a:spcPts val="600"/>
              </a:spcAft>
              <a:defRPr sz="3600" b="0">
                <a:solidFill>
                  <a:schemeClr val="bg1"/>
                </a:solidFill>
              </a:defRPr>
            </a:lvl2pPr>
            <a:lvl3pPr marL="0" indent="0" algn="r">
              <a:buNone/>
              <a:defRPr>
                <a:solidFill>
                  <a:schemeClr val="bg1"/>
                </a:solidFill>
              </a:defRPr>
            </a:lvl3pPr>
            <a:lvl4pPr algn="r">
              <a:defRPr>
                <a:solidFill>
                  <a:schemeClr val="bg1"/>
                </a:solidFill>
              </a:defRPr>
            </a:lvl4pPr>
            <a:lvl5pPr algn="r">
              <a:defRPr>
                <a:solidFill>
                  <a:schemeClr val="bg1"/>
                </a:solidFill>
              </a:defRPr>
            </a:lvl5pPr>
          </a:lstStyle>
          <a:p>
            <a:pPr lvl="0"/>
            <a:endParaRPr lang="en-GB"/>
          </a:p>
        </p:txBody>
      </p:sp>
    </p:spTree>
    <p:extLst>
      <p:ext uri="{BB962C8B-B14F-4D97-AF65-F5344CB8AC3E}">
        <p14:creationId xmlns:p14="http://schemas.microsoft.com/office/powerpoint/2010/main" val="50582059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Basic quote">
    <p:bg>
      <p:bgPr>
        <a:solidFill>
          <a:schemeClr val="accent5"/>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0493FC-9EBB-4A46-AA09-0DD6BBE20D6F}"/>
              </a:ext>
            </a:extLst>
          </p:cNvPr>
          <p:cNvSpPr>
            <a:spLocks noGrp="1"/>
          </p:cNvSpPr>
          <p:nvPr>
            <p:ph type="title"/>
          </p:nvPr>
        </p:nvSpPr>
        <p:spPr>
          <a:xfrm>
            <a:off x="613200" y="1620078"/>
            <a:ext cx="10965600" cy="3617843"/>
          </a:xfrm>
        </p:spPr>
        <p:txBody>
          <a:bodyPr anchor="ctr"/>
          <a:lstStyle>
            <a:lvl1pPr algn="ctr">
              <a:defRPr b="0"/>
            </a:lvl1pPr>
          </a:lstStyle>
          <a:p>
            <a:r>
              <a:rPr lang="es-ES"/>
              <a:t>Haga clic para modificar el estilo de título del patrón</a:t>
            </a:r>
            <a:endParaRPr lang="en-GB"/>
          </a:p>
        </p:txBody>
      </p:sp>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endParaRPr lang="en-US"/>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6F8DA697-5811-454F-8ABA-A3E4721C1BF9}" type="slidenum">
              <a:rPr lang="en-US" smtClean="0"/>
              <a:t>‹Nº›</a:t>
            </a:fld>
            <a:endParaRPr lang="en-US"/>
          </a:p>
        </p:txBody>
      </p:sp>
      <p:sp>
        <p:nvSpPr>
          <p:cNvPr id="3" name="Graphic 6">
            <a:extLst>
              <a:ext uri="{FF2B5EF4-FFF2-40B4-BE49-F238E27FC236}">
                <a16:creationId xmlns:a16="http://schemas.microsoft.com/office/drawing/2014/main" id="{6AFF0189-2B17-044A-95A5-0CE65C3B7CF9}"/>
              </a:ext>
            </a:extLst>
          </p:cNvPr>
          <p:cNvSpPr/>
          <p:nvPr/>
        </p:nvSpPr>
        <p:spPr>
          <a:xfrm>
            <a:off x="5877609" y="1210876"/>
            <a:ext cx="441598" cy="301070"/>
          </a:xfrm>
          <a:custGeom>
            <a:avLst/>
            <a:gdLst>
              <a:gd name="connsiteX0" fmla="*/ 0 w 441598"/>
              <a:gd name="connsiteY0" fmla="*/ 200707 h 301070"/>
              <a:gd name="connsiteX1" fmla="*/ 100363 w 441598"/>
              <a:gd name="connsiteY1" fmla="*/ 301070 h 301070"/>
              <a:gd name="connsiteX2" fmla="*/ 200726 w 441598"/>
              <a:gd name="connsiteY2" fmla="*/ 200707 h 301070"/>
              <a:gd name="connsiteX3" fmla="*/ 102389 w 441598"/>
              <a:gd name="connsiteY3" fmla="*/ 100402 h 301070"/>
              <a:gd name="connsiteX4" fmla="*/ 200726 w 441598"/>
              <a:gd name="connsiteY4" fmla="*/ 60204 h 301070"/>
              <a:gd name="connsiteX5" fmla="*/ 200708 w 441598"/>
              <a:gd name="connsiteY5" fmla="*/ 0 h 301070"/>
              <a:gd name="connsiteX6" fmla="*/ 0 w 441598"/>
              <a:gd name="connsiteY6" fmla="*/ 200707 h 301070"/>
              <a:gd name="connsiteX7" fmla="*/ 441579 w 441598"/>
              <a:gd name="connsiteY7" fmla="*/ 0 h 301070"/>
              <a:gd name="connsiteX8" fmla="*/ 240872 w 441598"/>
              <a:gd name="connsiteY8" fmla="*/ 200707 h 301070"/>
              <a:gd name="connsiteX9" fmla="*/ 341235 w 441598"/>
              <a:gd name="connsiteY9" fmla="*/ 301070 h 301070"/>
              <a:gd name="connsiteX10" fmla="*/ 441598 w 441598"/>
              <a:gd name="connsiteY10" fmla="*/ 200707 h 301070"/>
              <a:gd name="connsiteX11" fmla="*/ 343260 w 441598"/>
              <a:gd name="connsiteY11" fmla="*/ 100402 h 301070"/>
              <a:gd name="connsiteX12" fmla="*/ 441598 w 441598"/>
              <a:gd name="connsiteY12" fmla="*/ 60204 h 3010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41598" h="301070">
                <a:moveTo>
                  <a:pt x="0" y="200707"/>
                </a:moveTo>
                <a:cubicBezTo>
                  <a:pt x="0" y="256130"/>
                  <a:pt x="44923" y="301070"/>
                  <a:pt x="100363" y="301070"/>
                </a:cubicBezTo>
                <a:cubicBezTo>
                  <a:pt x="155786" y="301070"/>
                  <a:pt x="200726" y="256147"/>
                  <a:pt x="200726" y="200707"/>
                </a:cubicBezTo>
                <a:cubicBezTo>
                  <a:pt x="200726" y="145961"/>
                  <a:pt x="156872" y="101486"/>
                  <a:pt x="102389" y="100402"/>
                </a:cubicBezTo>
                <a:cubicBezTo>
                  <a:pt x="127719" y="75559"/>
                  <a:pt x="162424" y="60204"/>
                  <a:pt x="200726" y="60204"/>
                </a:cubicBezTo>
                <a:lnTo>
                  <a:pt x="200708" y="0"/>
                </a:lnTo>
                <a:cubicBezTo>
                  <a:pt x="89862" y="0"/>
                  <a:pt x="0" y="89866"/>
                  <a:pt x="0" y="200707"/>
                </a:cubicBezTo>
                <a:close/>
                <a:moveTo>
                  <a:pt x="441579" y="0"/>
                </a:moveTo>
                <a:cubicBezTo>
                  <a:pt x="330733" y="0"/>
                  <a:pt x="240872" y="89866"/>
                  <a:pt x="240872" y="200707"/>
                </a:cubicBezTo>
                <a:cubicBezTo>
                  <a:pt x="240872" y="256130"/>
                  <a:pt x="285813" y="301070"/>
                  <a:pt x="341235" y="301070"/>
                </a:cubicBezTo>
                <a:cubicBezTo>
                  <a:pt x="396656" y="301070"/>
                  <a:pt x="441598" y="256147"/>
                  <a:pt x="441598" y="200707"/>
                </a:cubicBezTo>
                <a:cubicBezTo>
                  <a:pt x="441598" y="145961"/>
                  <a:pt x="397744" y="101486"/>
                  <a:pt x="343260" y="100402"/>
                </a:cubicBezTo>
                <a:cubicBezTo>
                  <a:pt x="368590" y="75559"/>
                  <a:pt x="403315" y="60204"/>
                  <a:pt x="441598" y="60204"/>
                </a:cubicBezTo>
                <a:close/>
              </a:path>
            </a:pathLst>
          </a:custGeom>
          <a:solidFill>
            <a:srgbClr val="3FCBB6"/>
          </a:solidFill>
          <a:ln w="4763" cap="flat">
            <a:noFill/>
            <a:prstDash val="solid"/>
            <a:miter/>
          </a:ln>
        </p:spPr>
        <p:txBody>
          <a:bodyPr rtlCol="0" anchor="ctr"/>
          <a:lstStyle/>
          <a:p>
            <a:endParaRPr lang="en-GB"/>
          </a:p>
        </p:txBody>
      </p:sp>
      <p:sp>
        <p:nvSpPr>
          <p:cNvPr id="4" name="Graphic 9">
            <a:extLst>
              <a:ext uri="{FF2B5EF4-FFF2-40B4-BE49-F238E27FC236}">
                <a16:creationId xmlns:a16="http://schemas.microsoft.com/office/drawing/2014/main" id="{8FDACD0F-927F-324F-81B7-9EB5A9A2FA9B}"/>
              </a:ext>
            </a:extLst>
          </p:cNvPr>
          <p:cNvSpPr/>
          <p:nvPr/>
        </p:nvSpPr>
        <p:spPr>
          <a:xfrm>
            <a:off x="5877608" y="5348453"/>
            <a:ext cx="441598" cy="301070"/>
          </a:xfrm>
          <a:custGeom>
            <a:avLst/>
            <a:gdLst>
              <a:gd name="connsiteX0" fmla="*/ 0 w 441598"/>
              <a:gd name="connsiteY0" fmla="*/ 200707 h 301070"/>
              <a:gd name="connsiteX1" fmla="*/ 100363 w 441598"/>
              <a:gd name="connsiteY1" fmla="*/ 301070 h 301070"/>
              <a:gd name="connsiteX2" fmla="*/ 200726 w 441598"/>
              <a:gd name="connsiteY2" fmla="*/ 200707 h 301070"/>
              <a:gd name="connsiteX3" fmla="*/ 102389 w 441598"/>
              <a:gd name="connsiteY3" fmla="*/ 100402 h 301070"/>
              <a:gd name="connsiteX4" fmla="*/ 200726 w 441598"/>
              <a:gd name="connsiteY4" fmla="*/ 60204 h 301070"/>
              <a:gd name="connsiteX5" fmla="*/ 200708 w 441598"/>
              <a:gd name="connsiteY5" fmla="*/ 0 h 301070"/>
              <a:gd name="connsiteX6" fmla="*/ 0 w 441598"/>
              <a:gd name="connsiteY6" fmla="*/ 200707 h 301070"/>
              <a:gd name="connsiteX7" fmla="*/ 441579 w 441598"/>
              <a:gd name="connsiteY7" fmla="*/ 0 h 301070"/>
              <a:gd name="connsiteX8" fmla="*/ 240872 w 441598"/>
              <a:gd name="connsiteY8" fmla="*/ 200707 h 301070"/>
              <a:gd name="connsiteX9" fmla="*/ 341235 w 441598"/>
              <a:gd name="connsiteY9" fmla="*/ 301070 h 301070"/>
              <a:gd name="connsiteX10" fmla="*/ 441598 w 441598"/>
              <a:gd name="connsiteY10" fmla="*/ 200707 h 301070"/>
              <a:gd name="connsiteX11" fmla="*/ 343260 w 441598"/>
              <a:gd name="connsiteY11" fmla="*/ 100402 h 301070"/>
              <a:gd name="connsiteX12" fmla="*/ 441598 w 441598"/>
              <a:gd name="connsiteY12" fmla="*/ 60204 h 3010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41598" h="301070">
                <a:moveTo>
                  <a:pt x="0" y="200707"/>
                </a:moveTo>
                <a:cubicBezTo>
                  <a:pt x="0" y="256130"/>
                  <a:pt x="44923" y="301070"/>
                  <a:pt x="100363" y="301070"/>
                </a:cubicBezTo>
                <a:cubicBezTo>
                  <a:pt x="155786" y="301070"/>
                  <a:pt x="200726" y="256147"/>
                  <a:pt x="200726" y="200707"/>
                </a:cubicBezTo>
                <a:cubicBezTo>
                  <a:pt x="200726" y="145961"/>
                  <a:pt x="156872" y="101486"/>
                  <a:pt x="102389" y="100402"/>
                </a:cubicBezTo>
                <a:cubicBezTo>
                  <a:pt x="127719" y="75559"/>
                  <a:pt x="162424" y="60204"/>
                  <a:pt x="200726" y="60204"/>
                </a:cubicBezTo>
                <a:lnTo>
                  <a:pt x="200708" y="0"/>
                </a:lnTo>
                <a:cubicBezTo>
                  <a:pt x="89862" y="0"/>
                  <a:pt x="0" y="89866"/>
                  <a:pt x="0" y="200707"/>
                </a:cubicBezTo>
                <a:close/>
                <a:moveTo>
                  <a:pt x="441579" y="0"/>
                </a:moveTo>
                <a:cubicBezTo>
                  <a:pt x="330733" y="0"/>
                  <a:pt x="240872" y="89866"/>
                  <a:pt x="240872" y="200707"/>
                </a:cubicBezTo>
                <a:cubicBezTo>
                  <a:pt x="240872" y="256130"/>
                  <a:pt x="285813" y="301070"/>
                  <a:pt x="341235" y="301070"/>
                </a:cubicBezTo>
                <a:cubicBezTo>
                  <a:pt x="396656" y="301070"/>
                  <a:pt x="441598" y="256147"/>
                  <a:pt x="441598" y="200707"/>
                </a:cubicBezTo>
                <a:cubicBezTo>
                  <a:pt x="441598" y="145961"/>
                  <a:pt x="397744" y="101486"/>
                  <a:pt x="343260" y="100402"/>
                </a:cubicBezTo>
                <a:cubicBezTo>
                  <a:pt x="368590" y="75559"/>
                  <a:pt x="403315" y="60204"/>
                  <a:pt x="441598" y="60204"/>
                </a:cubicBezTo>
                <a:close/>
              </a:path>
            </a:pathLst>
          </a:custGeom>
          <a:solidFill>
            <a:srgbClr val="3FCBB6"/>
          </a:solidFill>
          <a:ln w="4763" cap="flat">
            <a:noFill/>
            <a:prstDash val="solid"/>
            <a:miter/>
          </a:ln>
        </p:spPr>
        <p:txBody>
          <a:bodyPr rtlCol="0" anchor="ctr"/>
          <a:lstStyle/>
          <a:p>
            <a:endParaRPr lang="en-GB"/>
          </a:p>
        </p:txBody>
      </p:sp>
    </p:spTree>
    <p:extLst>
      <p:ext uri="{BB962C8B-B14F-4D97-AF65-F5344CB8AC3E}">
        <p14:creationId xmlns:p14="http://schemas.microsoft.com/office/powerpoint/2010/main" val="35415923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0.xml><?xml version="1.0" encoding="utf-8"?>
<p:sldLayout xmlns:a="http://schemas.openxmlformats.org/drawingml/2006/main" xmlns:r="http://schemas.openxmlformats.org/officeDocument/2006/relationships" xmlns:p="http://schemas.openxmlformats.org/presentationml/2006/main" showMasterSp="0" preserve="1" userDrawn="1">
  <p:cSld name="Agenda">
    <p:bg>
      <p:bgPr>
        <a:solidFill>
          <a:schemeClr val="bg2"/>
        </a:solidFill>
        <a:effectLst/>
      </p:bgPr>
    </p:bg>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33E2D861-3CBF-27C2-8E2B-DED3EDFB82BA}"/>
              </a:ext>
            </a:extLst>
          </p:cNvPr>
          <p:cNvSpPr/>
          <p:nvPr userDrawn="1"/>
        </p:nvSpPr>
        <p:spPr>
          <a:xfrm>
            <a:off x="0" y="-1"/>
            <a:ext cx="3206750" cy="6858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endParaRPr lang="en-GB" sz="1400"/>
          </a:p>
        </p:txBody>
      </p:sp>
      <p:sp>
        <p:nvSpPr>
          <p:cNvPr id="4" name="Slide Number Placeholder 3">
            <a:extLst>
              <a:ext uri="{FF2B5EF4-FFF2-40B4-BE49-F238E27FC236}">
                <a16:creationId xmlns:a16="http://schemas.microsoft.com/office/drawing/2014/main" id="{CC3AF39E-76CB-396B-E689-B646697B6C2B}"/>
              </a:ext>
            </a:extLst>
          </p:cNvPr>
          <p:cNvSpPr>
            <a:spLocks noGrp="1"/>
          </p:cNvSpPr>
          <p:nvPr>
            <p:ph type="sldNum" sz="quarter" idx="11"/>
          </p:nvPr>
        </p:nvSpPr>
        <p:spPr/>
        <p:txBody>
          <a:bodyPr/>
          <a:lstStyle/>
          <a:p>
            <a:fld id="{41E71DB5-5680-5541-BB1B-1B8E18C31C82}" type="slidenum">
              <a:rPr lang="en-GB" smtClean="0"/>
              <a:pPr/>
              <a:t>‹Nº›</a:t>
            </a:fld>
            <a:endParaRPr lang="en-GB"/>
          </a:p>
        </p:txBody>
      </p:sp>
      <p:sp>
        <p:nvSpPr>
          <p:cNvPr id="6" name="Picture Placeholder 5">
            <a:extLst>
              <a:ext uri="{FF2B5EF4-FFF2-40B4-BE49-F238E27FC236}">
                <a16:creationId xmlns:a16="http://schemas.microsoft.com/office/drawing/2014/main" id="{CC0A0410-718F-647E-2293-D8ADDF4C8482}"/>
              </a:ext>
            </a:extLst>
          </p:cNvPr>
          <p:cNvSpPr>
            <a:spLocks noGrp="1"/>
          </p:cNvSpPr>
          <p:nvPr>
            <p:ph type="pic" sz="quarter" idx="12"/>
          </p:nvPr>
        </p:nvSpPr>
        <p:spPr>
          <a:xfrm>
            <a:off x="3206751" y="0"/>
            <a:ext cx="3848100" cy="6858000"/>
          </a:xfrm>
          <a:solidFill>
            <a:schemeClr val="bg1">
              <a:lumMod val="50000"/>
            </a:schemeClr>
          </a:solidFill>
        </p:spPr>
        <p:txBody>
          <a:bodyPr/>
          <a:lstStyle>
            <a:lvl1pPr algn="ctr">
              <a:defRPr>
                <a:solidFill>
                  <a:schemeClr val="bg1"/>
                </a:solidFill>
              </a:defRPr>
            </a:lvl1pPr>
          </a:lstStyle>
          <a:p>
            <a:endParaRPr lang="en-GB"/>
          </a:p>
        </p:txBody>
      </p:sp>
      <p:sp>
        <p:nvSpPr>
          <p:cNvPr id="8" name="Text Placeholder 7">
            <a:extLst>
              <a:ext uri="{FF2B5EF4-FFF2-40B4-BE49-F238E27FC236}">
                <a16:creationId xmlns:a16="http://schemas.microsoft.com/office/drawing/2014/main" id="{A7734993-CF7B-54A0-5959-C84728AA0A35}"/>
              </a:ext>
            </a:extLst>
          </p:cNvPr>
          <p:cNvSpPr>
            <a:spLocks noGrp="1"/>
          </p:cNvSpPr>
          <p:nvPr>
            <p:ph type="body" sz="quarter" idx="13" hasCustomPrompt="1"/>
          </p:nvPr>
        </p:nvSpPr>
        <p:spPr>
          <a:xfrm>
            <a:off x="1151285" y="2743200"/>
            <a:ext cx="4624039" cy="2743200"/>
          </a:xfrm>
          <a:solidFill>
            <a:schemeClr val="tx1"/>
          </a:solidFill>
        </p:spPr>
        <p:txBody>
          <a:bodyPr anchor="ctr"/>
          <a:lstStyle>
            <a:lvl1pPr>
              <a:lnSpc>
                <a:spcPct val="80000"/>
              </a:lnSpc>
              <a:spcAft>
                <a:spcPts val="0"/>
              </a:spcAft>
              <a:defRPr sz="7200">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GB"/>
              <a:t>Today’s agenda</a:t>
            </a:r>
          </a:p>
        </p:txBody>
      </p:sp>
      <p:pic>
        <p:nvPicPr>
          <p:cNvPr id="9" name="Graphic 8">
            <a:extLst>
              <a:ext uri="{FF2B5EF4-FFF2-40B4-BE49-F238E27FC236}">
                <a16:creationId xmlns:a16="http://schemas.microsoft.com/office/drawing/2014/main" id="{BD546D0B-9774-176D-1275-0E64AE5C25F6}"/>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11656530" y="6299513"/>
            <a:ext cx="434353" cy="434353"/>
          </a:xfrm>
          <a:prstGeom prst="rect">
            <a:avLst/>
          </a:prstGeom>
        </p:spPr>
      </p:pic>
      <p:sp>
        <p:nvSpPr>
          <p:cNvPr id="10" name="Text Placeholder 9">
            <a:extLst>
              <a:ext uri="{FF2B5EF4-FFF2-40B4-BE49-F238E27FC236}">
                <a16:creationId xmlns:a16="http://schemas.microsoft.com/office/drawing/2014/main" id="{E26C92EE-3BFD-03D8-7F01-5532E462A69B}"/>
              </a:ext>
            </a:extLst>
          </p:cNvPr>
          <p:cNvSpPr>
            <a:spLocks noGrp="1"/>
          </p:cNvSpPr>
          <p:nvPr>
            <p:ph type="body" sz="quarter" idx="17"/>
          </p:nvPr>
        </p:nvSpPr>
        <p:spPr>
          <a:xfrm>
            <a:off x="635382" y="2743200"/>
            <a:ext cx="18000" cy="4114800"/>
          </a:xfrm>
          <a:solidFill>
            <a:schemeClr val="bg1"/>
          </a:solidFill>
        </p:spPr>
        <p:txBody>
          <a:bodyPr lIns="0" tIns="0" rIns="0" bIns="0"/>
          <a:lstStyle>
            <a:lvl1pPr>
              <a:defRPr sz="100">
                <a:noFill/>
              </a:defRPr>
            </a:lvl1pPr>
          </a:lstStyle>
          <a:p>
            <a:pPr lvl="0"/>
            <a:endParaRPr lang="en-GB"/>
          </a:p>
        </p:txBody>
      </p:sp>
    </p:spTree>
    <p:extLst>
      <p:ext uri="{BB962C8B-B14F-4D97-AF65-F5344CB8AC3E}">
        <p14:creationId xmlns:p14="http://schemas.microsoft.com/office/powerpoint/2010/main" val="2993011039"/>
      </p:ext>
    </p:extLst>
  </p:cSld>
  <p:clrMapOvr>
    <a:masterClrMapping/>
  </p:clrMapOvr>
</p:sldLayout>
</file>

<file path=ppt/slideLayouts/slideLayout121.xml><?xml version="1.0" encoding="utf-8"?>
<p:sldLayout xmlns:a="http://schemas.openxmlformats.org/drawingml/2006/main" xmlns:r="http://schemas.openxmlformats.org/officeDocument/2006/relationships" xmlns:p="http://schemas.openxmlformats.org/presentationml/2006/main" showMasterSp="0" preserve="1" userDrawn="1">
  <p:cSld name="Statement slide #1">
    <p:bg>
      <p:bgPr>
        <a:solidFill>
          <a:schemeClr val="tx1"/>
        </a:solidFill>
        <a:effectLst/>
      </p:bgPr>
    </p:bg>
    <p:spTree>
      <p:nvGrpSpPr>
        <p:cNvPr id="1" name=""/>
        <p:cNvGrpSpPr/>
        <p:nvPr/>
      </p:nvGrpSpPr>
      <p:grpSpPr>
        <a:xfrm>
          <a:off x="0" y="0"/>
          <a:ext cx="0" cy="0"/>
          <a:chOff x="0" y="0"/>
          <a:chExt cx="0" cy="0"/>
        </a:xfrm>
      </p:grpSpPr>
      <p:sp>
        <p:nvSpPr>
          <p:cNvPr id="5" name="Picture Placeholder 5">
            <a:extLst>
              <a:ext uri="{FF2B5EF4-FFF2-40B4-BE49-F238E27FC236}">
                <a16:creationId xmlns:a16="http://schemas.microsoft.com/office/drawing/2014/main" id="{B593C7AC-B9D0-282F-EBD2-51F113FF9230}"/>
              </a:ext>
            </a:extLst>
          </p:cNvPr>
          <p:cNvSpPr>
            <a:spLocks noGrp="1"/>
          </p:cNvSpPr>
          <p:nvPr>
            <p:ph type="pic" sz="quarter" idx="12"/>
          </p:nvPr>
        </p:nvSpPr>
        <p:spPr>
          <a:xfrm>
            <a:off x="-2" y="4111626"/>
            <a:ext cx="12192001" cy="2746374"/>
          </a:xfrm>
          <a:solidFill>
            <a:schemeClr val="bg1">
              <a:lumMod val="50000"/>
            </a:schemeClr>
          </a:solidFill>
        </p:spPr>
        <p:txBody>
          <a:bodyPr/>
          <a:lstStyle>
            <a:lvl1pPr algn="ctr">
              <a:defRPr>
                <a:solidFill>
                  <a:schemeClr val="bg1"/>
                </a:solidFill>
              </a:defRPr>
            </a:lvl1pPr>
          </a:lstStyle>
          <a:p>
            <a:endParaRPr lang="en-GB"/>
          </a:p>
        </p:txBody>
      </p:sp>
      <p:sp>
        <p:nvSpPr>
          <p:cNvPr id="23" name="Text Placeholder 22">
            <a:extLst>
              <a:ext uri="{FF2B5EF4-FFF2-40B4-BE49-F238E27FC236}">
                <a16:creationId xmlns:a16="http://schemas.microsoft.com/office/drawing/2014/main" id="{EFBE7641-F57F-F92A-2983-3D4F8C49A377}"/>
              </a:ext>
            </a:extLst>
          </p:cNvPr>
          <p:cNvSpPr>
            <a:spLocks noGrp="1"/>
          </p:cNvSpPr>
          <p:nvPr>
            <p:ph type="body" sz="quarter" idx="20"/>
          </p:nvPr>
        </p:nvSpPr>
        <p:spPr>
          <a:xfrm>
            <a:off x="11656530" y="6299513"/>
            <a:ext cx="433868" cy="433868"/>
          </a:xfrm>
          <a:custGeom>
            <a:avLst/>
            <a:gdLst>
              <a:gd name="connsiteX0" fmla="*/ 216934 w 433868"/>
              <a:gd name="connsiteY0" fmla="*/ 0 h 433868"/>
              <a:gd name="connsiteX1" fmla="*/ 433868 w 433868"/>
              <a:gd name="connsiteY1" fmla="*/ 216934 h 433868"/>
              <a:gd name="connsiteX2" fmla="*/ 216934 w 433868"/>
              <a:gd name="connsiteY2" fmla="*/ 433868 h 433868"/>
              <a:gd name="connsiteX3" fmla="*/ 0 w 433868"/>
              <a:gd name="connsiteY3" fmla="*/ 216934 h 433868"/>
              <a:gd name="connsiteX4" fmla="*/ 216934 w 433868"/>
              <a:gd name="connsiteY4" fmla="*/ 0 h 4338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33868" h="433868">
                <a:moveTo>
                  <a:pt x="216934" y="0"/>
                </a:moveTo>
                <a:cubicBezTo>
                  <a:pt x="336743" y="0"/>
                  <a:pt x="433868" y="97125"/>
                  <a:pt x="433868" y="216934"/>
                </a:cubicBezTo>
                <a:cubicBezTo>
                  <a:pt x="433868" y="336743"/>
                  <a:pt x="336743" y="433868"/>
                  <a:pt x="216934" y="433868"/>
                </a:cubicBezTo>
                <a:cubicBezTo>
                  <a:pt x="97125" y="433868"/>
                  <a:pt x="0" y="336743"/>
                  <a:pt x="0" y="216934"/>
                </a:cubicBezTo>
                <a:cubicBezTo>
                  <a:pt x="0" y="97125"/>
                  <a:pt x="97125" y="0"/>
                  <a:pt x="216934" y="0"/>
                </a:cubicBezTo>
                <a:close/>
              </a:path>
            </a:pathLst>
          </a:custGeom>
          <a:solidFill>
            <a:schemeClr val="tx2"/>
          </a:solidFill>
        </p:spPr>
        <p:txBody>
          <a:bodyPr wrap="square">
            <a:noAutofit/>
          </a:bodyPr>
          <a:lstStyle>
            <a:lvl1pPr>
              <a:defRPr sz="100">
                <a:noFill/>
              </a:defRPr>
            </a:lvl1pPr>
          </a:lstStyle>
          <a:p>
            <a:pPr lvl="0"/>
            <a:endParaRPr lang="en-GB"/>
          </a:p>
        </p:txBody>
      </p:sp>
      <p:sp>
        <p:nvSpPr>
          <p:cNvPr id="3" name="Footer Placeholder 2">
            <a:extLst>
              <a:ext uri="{FF2B5EF4-FFF2-40B4-BE49-F238E27FC236}">
                <a16:creationId xmlns:a16="http://schemas.microsoft.com/office/drawing/2014/main" id="{401132A5-E10E-09F0-EFB9-DF28BCE3E5C0}"/>
              </a:ext>
            </a:extLst>
          </p:cNvPr>
          <p:cNvSpPr>
            <a:spLocks noGrp="1"/>
          </p:cNvSpPr>
          <p:nvPr>
            <p:ph type="ftr" sz="quarter" idx="10"/>
          </p:nvPr>
        </p:nvSpPr>
        <p:spPr/>
        <p:txBody>
          <a:bodyPr/>
          <a:lstStyle/>
          <a:p>
            <a:endParaRPr lang="en-GB"/>
          </a:p>
        </p:txBody>
      </p:sp>
      <p:sp>
        <p:nvSpPr>
          <p:cNvPr id="4" name="Slide Number Placeholder 3">
            <a:extLst>
              <a:ext uri="{FF2B5EF4-FFF2-40B4-BE49-F238E27FC236}">
                <a16:creationId xmlns:a16="http://schemas.microsoft.com/office/drawing/2014/main" id="{D7CAE127-4BA8-A6AB-D730-5E29D8589CE2}"/>
              </a:ext>
            </a:extLst>
          </p:cNvPr>
          <p:cNvSpPr>
            <a:spLocks noGrp="1"/>
          </p:cNvSpPr>
          <p:nvPr>
            <p:ph type="sldNum" sz="quarter" idx="11"/>
          </p:nvPr>
        </p:nvSpPr>
        <p:spPr/>
        <p:txBody>
          <a:bodyPr/>
          <a:lstStyle/>
          <a:p>
            <a:fld id="{41E71DB5-5680-5541-BB1B-1B8E18C31C82}" type="slidenum">
              <a:rPr lang="en-GB" smtClean="0"/>
              <a:pPr/>
              <a:t>‹Nº›</a:t>
            </a:fld>
            <a:endParaRPr lang="en-GB"/>
          </a:p>
        </p:txBody>
      </p:sp>
      <p:sp>
        <p:nvSpPr>
          <p:cNvPr id="10" name="Text Placeholder 9">
            <a:extLst>
              <a:ext uri="{FF2B5EF4-FFF2-40B4-BE49-F238E27FC236}">
                <a16:creationId xmlns:a16="http://schemas.microsoft.com/office/drawing/2014/main" id="{42D1BFDB-E032-956C-D200-058837957A81}"/>
              </a:ext>
            </a:extLst>
          </p:cNvPr>
          <p:cNvSpPr>
            <a:spLocks noGrp="1"/>
          </p:cNvSpPr>
          <p:nvPr>
            <p:ph type="body" sz="quarter" idx="19" hasCustomPrompt="1"/>
          </p:nvPr>
        </p:nvSpPr>
        <p:spPr>
          <a:xfrm>
            <a:off x="641350" y="565535"/>
            <a:ext cx="8340725" cy="3546090"/>
          </a:xfrm>
        </p:spPr>
        <p:txBody>
          <a:bodyPr/>
          <a:lstStyle>
            <a:lvl1pPr>
              <a:lnSpc>
                <a:spcPct val="90000"/>
              </a:lnSpc>
              <a:defRPr sz="5400">
                <a:solidFill>
                  <a:schemeClr val="bg1"/>
                </a:solidFill>
              </a:defRPr>
            </a:lvl1pPr>
            <a:lvl2pPr>
              <a:defRPr sz="4800">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GB"/>
              <a:t>Statement goes here</a:t>
            </a:r>
          </a:p>
        </p:txBody>
      </p:sp>
      <p:sp>
        <p:nvSpPr>
          <p:cNvPr id="9" name="Rounded Rectangle 8">
            <a:extLst>
              <a:ext uri="{FF2B5EF4-FFF2-40B4-BE49-F238E27FC236}">
                <a16:creationId xmlns:a16="http://schemas.microsoft.com/office/drawing/2014/main" id="{F809670F-B8FC-84F8-7947-249DE69D7406}"/>
              </a:ext>
            </a:extLst>
          </p:cNvPr>
          <p:cNvSpPr/>
          <p:nvPr userDrawn="1"/>
        </p:nvSpPr>
        <p:spPr>
          <a:xfrm>
            <a:off x="3576440" y="-345558"/>
            <a:ext cx="5039120" cy="228600"/>
          </a:xfrm>
          <a:prstGeom prst="roundRect">
            <a:avLst>
              <a:gd name="adj" fmla="val 50000"/>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en-GB" sz="900" b="1">
                <a:solidFill>
                  <a:schemeClr val="tx1"/>
                </a:solidFill>
              </a:rPr>
              <a:t>Adjustable background colour. </a:t>
            </a:r>
            <a:r>
              <a:rPr lang="en-GB" sz="900" b="0">
                <a:solidFill>
                  <a:schemeClr val="tx1"/>
                </a:solidFill>
              </a:rPr>
              <a:t>Go to ‘Design’ &gt; ‘Format Background’ &gt; choose colour </a:t>
            </a:r>
          </a:p>
        </p:txBody>
      </p:sp>
      <p:sp>
        <p:nvSpPr>
          <p:cNvPr id="24" name="Text Placeholder 23">
            <a:extLst>
              <a:ext uri="{FF2B5EF4-FFF2-40B4-BE49-F238E27FC236}">
                <a16:creationId xmlns:a16="http://schemas.microsoft.com/office/drawing/2014/main" id="{3F14410E-5D17-5CB8-A8EE-CC9BA28A38B4}"/>
              </a:ext>
            </a:extLst>
          </p:cNvPr>
          <p:cNvSpPr>
            <a:spLocks noGrp="1"/>
          </p:cNvSpPr>
          <p:nvPr>
            <p:ph type="body" sz="quarter" idx="21"/>
          </p:nvPr>
        </p:nvSpPr>
        <p:spPr>
          <a:xfrm>
            <a:off x="11714548" y="6453442"/>
            <a:ext cx="318365" cy="127333"/>
          </a:xfrm>
          <a:custGeom>
            <a:avLst/>
            <a:gdLst>
              <a:gd name="connsiteX0" fmla="*/ 63648 w 318365"/>
              <a:gd name="connsiteY0" fmla="*/ 17774 h 127333"/>
              <a:gd name="connsiteX1" fmla="*/ 39941 w 318365"/>
              <a:gd name="connsiteY1" fmla="*/ 23707 h 127333"/>
              <a:gd name="connsiteX2" fmla="*/ 23829 w 318365"/>
              <a:gd name="connsiteY2" fmla="*/ 40074 h 127333"/>
              <a:gd name="connsiteX3" fmla="*/ 18029 w 318365"/>
              <a:gd name="connsiteY3" fmla="*/ 63660 h 127333"/>
              <a:gd name="connsiteX4" fmla="*/ 18041 w 318365"/>
              <a:gd name="connsiteY4" fmla="*/ 63660 h 127333"/>
              <a:gd name="connsiteX5" fmla="*/ 23841 w 318365"/>
              <a:gd name="connsiteY5" fmla="*/ 87756 h 127333"/>
              <a:gd name="connsiteX6" fmla="*/ 26437 w 318365"/>
              <a:gd name="connsiteY6" fmla="*/ 91845 h 127333"/>
              <a:gd name="connsiteX7" fmla="*/ 90814 w 318365"/>
              <a:gd name="connsiteY7" fmla="*/ 27238 h 127333"/>
              <a:gd name="connsiteX8" fmla="*/ 83498 w 318365"/>
              <a:gd name="connsiteY8" fmla="*/ 22154 h 127333"/>
              <a:gd name="connsiteX9" fmla="*/ 63648 w 318365"/>
              <a:gd name="connsiteY9" fmla="*/ 17774 h 127333"/>
              <a:gd name="connsiteX10" fmla="*/ 63394 w 318365"/>
              <a:gd name="connsiteY10" fmla="*/ 1031 h 127333"/>
              <a:gd name="connsiteX11" fmla="*/ 92136 w 318365"/>
              <a:gd name="connsiteY11" fmla="*/ 7862 h 127333"/>
              <a:gd name="connsiteX12" fmla="*/ 92124 w 318365"/>
              <a:gd name="connsiteY12" fmla="*/ 7862 h 127333"/>
              <a:gd name="connsiteX13" fmla="*/ 112616 w 318365"/>
              <a:gd name="connsiteY13" fmla="*/ 27068 h 127333"/>
              <a:gd name="connsiteX14" fmla="*/ 37369 w 318365"/>
              <a:gd name="connsiteY14" fmla="*/ 102570 h 127333"/>
              <a:gd name="connsiteX15" fmla="*/ 40062 w 318365"/>
              <a:gd name="connsiteY15" fmla="*/ 104269 h 127333"/>
              <a:gd name="connsiteX16" fmla="*/ 63903 w 318365"/>
              <a:gd name="connsiteY16" fmla="*/ 110323 h 127333"/>
              <a:gd name="connsiteX17" fmla="*/ 84529 w 318365"/>
              <a:gd name="connsiteY17" fmla="*/ 106586 h 127333"/>
              <a:gd name="connsiteX18" fmla="*/ 99998 w 318365"/>
              <a:gd name="connsiteY18" fmla="*/ 95885 h 127333"/>
              <a:gd name="connsiteX19" fmla="*/ 111852 w 318365"/>
              <a:gd name="connsiteY19" fmla="*/ 107739 h 127333"/>
              <a:gd name="connsiteX20" fmla="*/ 90850 w 318365"/>
              <a:gd name="connsiteY20" fmla="*/ 122298 h 127333"/>
              <a:gd name="connsiteX21" fmla="*/ 63915 w 318365"/>
              <a:gd name="connsiteY21" fmla="*/ 127321 h 127333"/>
              <a:gd name="connsiteX22" fmla="*/ 31181 w 318365"/>
              <a:gd name="connsiteY22" fmla="*/ 118816 h 127333"/>
              <a:gd name="connsiteX23" fmla="*/ 8372 w 318365"/>
              <a:gd name="connsiteY23" fmla="*/ 95873 h 127333"/>
              <a:gd name="connsiteX24" fmla="*/ 0 w 318365"/>
              <a:gd name="connsiteY24" fmla="*/ 63660 h 127333"/>
              <a:gd name="connsiteX25" fmla="*/ 8372 w 318365"/>
              <a:gd name="connsiteY25" fmla="*/ 31957 h 127333"/>
              <a:gd name="connsiteX26" fmla="*/ 31048 w 318365"/>
              <a:gd name="connsiteY26" fmla="*/ 9403 h 127333"/>
              <a:gd name="connsiteX27" fmla="*/ 63394 w 318365"/>
              <a:gd name="connsiteY27" fmla="*/ 1031 h 127333"/>
              <a:gd name="connsiteX28" fmla="*/ 179966 w 318365"/>
              <a:gd name="connsiteY28" fmla="*/ 0 h 127333"/>
              <a:gd name="connsiteX29" fmla="*/ 208187 w 318365"/>
              <a:gd name="connsiteY29" fmla="*/ 7219 h 127333"/>
              <a:gd name="connsiteX30" fmla="*/ 221193 w 318365"/>
              <a:gd name="connsiteY30" fmla="*/ 19024 h 127333"/>
              <a:gd name="connsiteX31" fmla="*/ 234090 w 318365"/>
              <a:gd name="connsiteY31" fmla="*/ 7219 h 127333"/>
              <a:gd name="connsiteX32" fmla="*/ 262445 w 318365"/>
              <a:gd name="connsiteY32" fmla="*/ 0 h 127333"/>
              <a:gd name="connsiteX33" fmla="*/ 291952 w 318365"/>
              <a:gd name="connsiteY33" fmla="*/ 7086 h 127333"/>
              <a:gd name="connsiteX34" fmla="*/ 311413 w 318365"/>
              <a:gd name="connsiteY34" fmla="*/ 26546 h 127333"/>
              <a:gd name="connsiteX35" fmla="*/ 311400 w 318365"/>
              <a:gd name="connsiteY35" fmla="*/ 26559 h 127333"/>
              <a:gd name="connsiteX36" fmla="*/ 318365 w 318365"/>
              <a:gd name="connsiteY36" fmla="*/ 55168 h 127333"/>
              <a:gd name="connsiteX37" fmla="*/ 318365 w 318365"/>
              <a:gd name="connsiteY37" fmla="*/ 127333 h 127333"/>
              <a:gd name="connsiteX38" fmla="*/ 284344 w 318365"/>
              <a:gd name="connsiteY38" fmla="*/ 127333 h 127333"/>
              <a:gd name="connsiteX39" fmla="*/ 284344 w 318365"/>
              <a:gd name="connsiteY39" fmla="*/ 57740 h 127333"/>
              <a:gd name="connsiteX40" fmla="*/ 278411 w 318365"/>
              <a:gd name="connsiteY40" fmla="*/ 38145 h 127333"/>
              <a:gd name="connsiteX41" fmla="*/ 261147 w 318365"/>
              <a:gd name="connsiteY41" fmla="*/ 31181 h 127333"/>
              <a:gd name="connsiteX42" fmla="*/ 244136 w 318365"/>
              <a:gd name="connsiteY42" fmla="*/ 38012 h 127333"/>
              <a:gd name="connsiteX43" fmla="*/ 238203 w 318365"/>
              <a:gd name="connsiteY43" fmla="*/ 57728 h 127333"/>
              <a:gd name="connsiteX44" fmla="*/ 238203 w 318365"/>
              <a:gd name="connsiteY44" fmla="*/ 127321 h 127333"/>
              <a:gd name="connsiteX45" fmla="*/ 204183 w 318365"/>
              <a:gd name="connsiteY45" fmla="*/ 127321 h 127333"/>
              <a:gd name="connsiteX46" fmla="*/ 204183 w 318365"/>
              <a:gd name="connsiteY46" fmla="*/ 57728 h 127333"/>
              <a:gd name="connsiteX47" fmla="*/ 198250 w 318365"/>
              <a:gd name="connsiteY47" fmla="*/ 38012 h 127333"/>
              <a:gd name="connsiteX48" fmla="*/ 180985 w 318365"/>
              <a:gd name="connsiteY48" fmla="*/ 31181 h 127333"/>
              <a:gd name="connsiteX49" fmla="*/ 163842 w 318365"/>
              <a:gd name="connsiteY49" fmla="*/ 38012 h 127333"/>
              <a:gd name="connsiteX50" fmla="*/ 157787 w 318365"/>
              <a:gd name="connsiteY50" fmla="*/ 57728 h 127333"/>
              <a:gd name="connsiteX51" fmla="*/ 157787 w 318365"/>
              <a:gd name="connsiteY51" fmla="*/ 127321 h 127333"/>
              <a:gd name="connsiteX52" fmla="*/ 124022 w 318365"/>
              <a:gd name="connsiteY52" fmla="*/ 127321 h 127333"/>
              <a:gd name="connsiteX53" fmla="*/ 124022 w 318365"/>
              <a:gd name="connsiteY53" fmla="*/ 55156 h 127333"/>
              <a:gd name="connsiteX54" fmla="*/ 130986 w 318365"/>
              <a:gd name="connsiteY54" fmla="*/ 26546 h 127333"/>
              <a:gd name="connsiteX55" fmla="*/ 150581 w 318365"/>
              <a:gd name="connsiteY55" fmla="*/ 7086 h 127333"/>
              <a:gd name="connsiteX56" fmla="*/ 179966 w 318365"/>
              <a:gd name="connsiteY56" fmla="*/ 0 h 1273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318365" h="127333">
                <a:moveTo>
                  <a:pt x="63648" y="17774"/>
                </a:moveTo>
                <a:cubicBezTo>
                  <a:pt x="54719" y="17774"/>
                  <a:pt x="46808" y="19752"/>
                  <a:pt x="39941" y="23707"/>
                </a:cubicBezTo>
                <a:cubicBezTo>
                  <a:pt x="33062" y="27662"/>
                  <a:pt x="27699" y="33110"/>
                  <a:pt x="23829" y="40074"/>
                </a:cubicBezTo>
                <a:cubicBezTo>
                  <a:pt x="19958" y="47038"/>
                  <a:pt x="18029" y="54900"/>
                  <a:pt x="18029" y="63660"/>
                </a:cubicBezTo>
                <a:lnTo>
                  <a:pt x="18041" y="63660"/>
                </a:lnTo>
                <a:cubicBezTo>
                  <a:pt x="18041" y="72772"/>
                  <a:pt x="19971" y="80792"/>
                  <a:pt x="23841" y="87756"/>
                </a:cubicBezTo>
                <a:cubicBezTo>
                  <a:pt x="24630" y="89188"/>
                  <a:pt x="25515" y="90534"/>
                  <a:pt x="26437" y="91845"/>
                </a:cubicBezTo>
                <a:lnTo>
                  <a:pt x="90814" y="27238"/>
                </a:lnTo>
                <a:cubicBezTo>
                  <a:pt x="88618" y="25272"/>
                  <a:pt x="86179" y="23586"/>
                  <a:pt x="83498" y="22154"/>
                </a:cubicBezTo>
                <a:cubicBezTo>
                  <a:pt x="77989" y="19242"/>
                  <a:pt x="71377" y="17774"/>
                  <a:pt x="63648" y="17774"/>
                </a:cubicBezTo>
                <a:close/>
                <a:moveTo>
                  <a:pt x="63394" y="1031"/>
                </a:moveTo>
                <a:cubicBezTo>
                  <a:pt x="74228" y="1031"/>
                  <a:pt x="83801" y="3312"/>
                  <a:pt x="92136" y="7862"/>
                </a:cubicBezTo>
                <a:lnTo>
                  <a:pt x="92124" y="7862"/>
                </a:lnTo>
                <a:cubicBezTo>
                  <a:pt x="100459" y="12424"/>
                  <a:pt x="107290" y="18818"/>
                  <a:pt x="112616" y="27068"/>
                </a:cubicBezTo>
                <a:lnTo>
                  <a:pt x="37369" y="102570"/>
                </a:lnTo>
                <a:cubicBezTo>
                  <a:pt x="38242" y="103165"/>
                  <a:pt x="39140" y="103735"/>
                  <a:pt x="40062" y="104269"/>
                </a:cubicBezTo>
                <a:cubicBezTo>
                  <a:pt x="47014" y="108309"/>
                  <a:pt x="54961" y="110323"/>
                  <a:pt x="63903" y="110323"/>
                </a:cubicBezTo>
                <a:cubicBezTo>
                  <a:pt x="71814" y="110323"/>
                  <a:pt x="78681" y="109073"/>
                  <a:pt x="84529" y="106586"/>
                </a:cubicBezTo>
                <a:cubicBezTo>
                  <a:pt x="90377" y="104087"/>
                  <a:pt x="95533" y="100520"/>
                  <a:pt x="99998" y="95885"/>
                </a:cubicBezTo>
                <a:lnTo>
                  <a:pt x="111852" y="107739"/>
                </a:lnTo>
                <a:cubicBezTo>
                  <a:pt x="105834" y="114096"/>
                  <a:pt x="98846" y="118949"/>
                  <a:pt x="90850" y="122298"/>
                </a:cubicBezTo>
                <a:cubicBezTo>
                  <a:pt x="82855" y="125647"/>
                  <a:pt x="73876" y="127321"/>
                  <a:pt x="63915" y="127321"/>
                </a:cubicBezTo>
                <a:cubicBezTo>
                  <a:pt x="51710" y="127321"/>
                  <a:pt x="40802" y="124482"/>
                  <a:pt x="31181" y="118816"/>
                </a:cubicBezTo>
                <a:cubicBezTo>
                  <a:pt x="21560" y="113138"/>
                  <a:pt x="13953" y="105494"/>
                  <a:pt x="8372" y="95873"/>
                </a:cubicBezTo>
                <a:cubicBezTo>
                  <a:pt x="2791" y="86264"/>
                  <a:pt x="0" y="75344"/>
                  <a:pt x="0" y="63660"/>
                </a:cubicBezTo>
                <a:cubicBezTo>
                  <a:pt x="0" y="51976"/>
                  <a:pt x="2791" y="41409"/>
                  <a:pt x="8372" y="31957"/>
                </a:cubicBezTo>
                <a:cubicBezTo>
                  <a:pt x="13953" y="22506"/>
                  <a:pt x="21511" y="14984"/>
                  <a:pt x="31048" y="9403"/>
                </a:cubicBezTo>
                <a:cubicBezTo>
                  <a:pt x="40584" y="3822"/>
                  <a:pt x="51370" y="1031"/>
                  <a:pt x="63394" y="1031"/>
                </a:cubicBezTo>
                <a:close/>
                <a:moveTo>
                  <a:pt x="179966" y="0"/>
                </a:moveTo>
                <a:cubicBezTo>
                  <a:pt x="190789" y="0"/>
                  <a:pt x="200192" y="2414"/>
                  <a:pt x="208187" y="7219"/>
                </a:cubicBezTo>
                <a:cubicBezTo>
                  <a:pt x="213271" y="10276"/>
                  <a:pt x="217602" y="14220"/>
                  <a:pt x="221193" y="19024"/>
                </a:cubicBezTo>
                <a:cubicBezTo>
                  <a:pt x="224760" y="14220"/>
                  <a:pt x="229055" y="10289"/>
                  <a:pt x="234090" y="7219"/>
                </a:cubicBezTo>
                <a:cubicBezTo>
                  <a:pt x="241989" y="2414"/>
                  <a:pt x="251113" y="0"/>
                  <a:pt x="262445" y="0"/>
                </a:cubicBezTo>
                <a:cubicBezTo>
                  <a:pt x="273777" y="0"/>
                  <a:pt x="283616" y="2366"/>
                  <a:pt x="291952" y="7086"/>
                </a:cubicBezTo>
                <a:cubicBezTo>
                  <a:pt x="300287" y="11817"/>
                  <a:pt x="306778" y="18296"/>
                  <a:pt x="311413" y="26546"/>
                </a:cubicBezTo>
                <a:lnTo>
                  <a:pt x="311400" y="26559"/>
                </a:lnTo>
                <a:cubicBezTo>
                  <a:pt x="316047" y="34809"/>
                  <a:pt x="318365" y="44345"/>
                  <a:pt x="318365" y="55168"/>
                </a:cubicBezTo>
                <a:lnTo>
                  <a:pt x="318365" y="127333"/>
                </a:lnTo>
                <a:lnTo>
                  <a:pt x="284344" y="127333"/>
                </a:lnTo>
                <a:lnTo>
                  <a:pt x="284344" y="57740"/>
                </a:lnTo>
                <a:cubicBezTo>
                  <a:pt x="284344" y="49320"/>
                  <a:pt x="282367" y="42780"/>
                  <a:pt x="278411" y="38145"/>
                </a:cubicBezTo>
                <a:cubicBezTo>
                  <a:pt x="274456" y="33499"/>
                  <a:pt x="268535" y="31181"/>
                  <a:pt x="261147" y="31181"/>
                </a:cubicBezTo>
                <a:cubicBezTo>
                  <a:pt x="253758" y="31181"/>
                  <a:pt x="248092" y="33462"/>
                  <a:pt x="244136" y="38012"/>
                </a:cubicBezTo>
                <a:cubicBezTo>
                  <a:pt x="240181" y="42562"/>
                  <a:pt x="238203" y="49138"/>
                  <a:pt x="238203" y="57728"/>
                </a:cubicBezTo>
                <a:lnTo>
                  <a:pt x="238203" y="127321"/>
                </a:lnTo>
                <a:lnTo>
                  <a:pt x="204183" y="127321"/>
                </a:lnTo>
                <a:lnTo>
                  <a:pt x="204183" y="57728"/>
                </a:lnTo>
                <a:cubicBezTo>
                  <a:pt x="204183" y="49138"/>
                  <a:pt x="202206" y="42562"/>
                  <a:pt x="198250" y="38012"/>
                </a:cubicBezTo>
                <a:cubicBezTo>
                  <a:pt x="194295" y="33462"/>
                  <a:pt x="188374" y="31181"/>
                  <a:pt x="180985" y="31181"/>
                </a:cubicBezTo>
                <a:cubicBezTo>
                  <a:pt x="173596" y="31181"/>
                  <a:pt x="167882" y="33462"/>
                  <a:pt x="163842" y="38012"/>
                </a:cubicBezTo>
                <a:cubicBezTo>
                  <a:pt x="159802" y="42562"/>
                  <a:pt x="157787" y="49138"/>
                  <a:pt x="157787" y="57728"/>
                </a:cubicBezTo>
                <a:lnTo>
                  <a:pt x="157787" y="127321"/>
                </a:lnTo>
                <a:lnTo>
                  <a:pt x="124022" y="127321"/>
                </a:lnTo>
                <a:lnTo>
                  <a:pt x="124022" y="55156"/>
                </a:lnTo>
                <a:cubicBezTo>
                  <a:pt x="124022" y="44333"/>
                  <a:pt x="126352" y="34797"/>
                  <a:pt x="130986" y="26546"/>
                </a:cubicBezTo>
                <a:cubicBezTo>
                  <a:pt x="135633" y="18296"/>
                  <a:pt x="142161" y="11817"/>
                  <a:pt x="150581" y="7086"/>
                </a:cubicBezTo>
                <a:cubicBezTo>
                  <a:pt x="159001" y="2366"/>
                  <a:pt x="169144" y="0"/>
                  <a:pt x="179966" y="0"/>
                </a:cubicBezTo>
                <a:close/>
              </a:path>
            </a:pathLst>
          </a:custGeom>
          <a:solidFill>
            <a:schemeClr val="bg1"/>
          </a:solidFill>
        </p:spPr>
        <p:txBody>
          <a:bodyPr wrap="square">
            <a:noAutofit/>
          </a:bodyPr>
          <a:lstStyle>
            <a:lvl1pPr>
              <a:defRPr sz="100">
                <a:noFill/>
              </a:defRPr>
            </a:lvl1pPr>
          </a:lstStyle>
          <a:p>
            <a:pPr lvl="0"/>
            <a:endParaRPr lang="en-GB"/>
          </a:p>
        </p:txBody>
      </p:sp>
    </p:spTree>
    <p:extLst>
      <p:ext uri="{BB962C8B-B14F-4D97-AF65-F5344CB8AC3E}">
        <p14:creationId xmlns:p14="http://schemas.microsoft.com/office/powerpoint/2010/main" val="1000520166"/>
      </p:ext>
    </p:extLst>
  </p:cSld>
  <p:clrMapOvr>
    <a:masterClrMapping/>
  </p:clrMapOvr>
</p:sldLayout>
</file>

<file path=ppt/slideLayouts/slideLayout122.xml><?xml version="1.0" encoding="utf-8"?>
<p:sldLayout xmlns:a="http://schemas.openxmlformats.org/drawingml/2006/main" xmlns:r="http://schemas.openxmlformats.org/officeDocument/2006/relationships" xmlns:p="http://schemas.openxmlformats.org/presentationml/2006/main" showMasterSp="0" preserve="1" userDrawn="1">
  <p:cSld name="Statement slide #2 - no line">
    <p:bg>
      <p:bgPr>
        <a:solidFill>
          <a:schemeClr val="tx1"/>
        </a:solidFill>
        <a:effectLst/>
      </p:bgPr>
    </p:bg>
    <p:spTree>
      <p:nvGrpSpPr>
        <p:cNvPr id="1" name=""/>
        <p:cNvGrpSpPr/>
        <p:nvPr/>
      </p:nvGrpSpPr>
      <p:grpSpPr>
        <a:xfrm>
          <a:off x="0" y="0"/>
          <a:ext cx="0" cy="0"/>
          <a:chOff x="0" y="0"/>
          <a:chExt cx="0" cy="0"/>
        </a:xfrm>
      </p:grpSpPr>
      <p:sp>
        <p:nvSpPr>
          <p:cNvPr id="5" name="Picture Placeholder 5">
            <a:extLst>
              <a:ext uri="{FF2B5EF4-FFF2-40B4-BE49-F238E27FC236}">
                <a16:creationId xmlns:a16="http://schemas.microsoft.com/office/drawing/2014/main" id="{B593C7AC-B9D0-282F-EBD2-51F113FF9230}"/>
              </a:ext>
            </a:extLst>
          </p:cNvPr>
          <p:cNvSpPr>
            <a:spLocks noGrp="1"/>
          </p:cNvSpPr>
          <p:nvPr>
            <p:ph type="pic" sz="quarter" idx="12"/>
          </p:nvPr>
        </p:nvSpPr>
        <p:spPr>
          <a:xfrm>
            <a:off x="0" y="6352"/>
            <a:ext cx="12193199" cy="6851647"/>
          </a:xfrm>
          <a:solidFill>
            <a:schemeClr val="bg1">
              <a:lumMod val="50000"/>
            </a:schemeClr>
          </a:solidFill>
        </p:spPr>
        <p:txBody>
          <a:bodyPr/>
          <a:lstStyle>
            <a:lvl1pPr algn="ctr">
              <a:defRPr>
                <a:solidFill>
                  <a:schemeClr val="bg1"/>
                </a:solidFill>
              </a:defRPr>
            </a:lvl1pPr>
          </a:lstStyle>
          <a:p>
            <a:endParaRPr lang="en-GB"/>
          </a:p>
        </p:txBody>
      </p:sp>
      <p:sp>
        <p:nvSpPr>
          <p:cNvPr id="3" name="Footer Placeholder 2">
            <a:extLst>
              <a:ext uri="{FF2B5EF4-FFF2-40B4-BE49-F238E27FC236}">
                <a16:creationId xmlns:a16="http://schemas.microsoft.com/office/drawing/2014/main" id="{401132A5-E10E-09F0-EFB9-DF28BCE3E5C0}"/>
              </a:ext>
            </a:extLst>
          </p:cNvPr>
          <p:cNvSpPr>
            <a:spLocks noGrp="1"/>
          </p:cNvSpPr>
          <p:nvPr>
            <p:ph type="ftr" sz="quarter" idx="10"/>
          </p:nvPr>
        </p:nvSpPr>
        <p:spPr/>
        <p:txBody>
          <a:bodyPr/>
          <a:lstStyle/>
          <a:p>
            <a:endParaRPr lang="en-GB"/>
          </a:p>
        </p:txBody>
      </p:sp>
      <p:sp>
        <p:nvSpPr>
          <p:cNvPr id="4" name="Slide Number Placeholder 3">
            <a:extLst>
              <a:ext uri="{FF2B5EF4-FFF2-40B4-BE49-F238E27FC236}">
                <a16:creationId xmlns:a16="http://schemas.microsoft.com/office/drawing/2014/main" id="{D7CAE127-4BA8-A6AB-D730-5E29D8589CE2}"/>
              </a:ext>
            </a:extLst>
          </p:cNvPr>
          <p:cNvSpPr>
            <a:spLocks noGrp="1"/>
          </p:cNvSpPr>
          <p:nvPr>
            <p:ph type="sldNum" sz="quarter" idx="11"/>
          </p:nvPr>
        </p:nvSpPr>
        <p:spPr/>
        <p:txBody>
          <a:bodyPr/>
          <a:lstStyle/>
          <a:p>
            <a:fld id="{41E71DB5-5680-5541-BB1B-1B8E18C31C82}" type="slidenum">
              <a:rPr lang="en-GB" smtClean="0"/>
              <a:pPr/>
              <a:t>‹Nº›</a:t>
            </a:fld>
            <a:endParaRPr lang="en-GB"/>
          </a:p>
        </p:txBody>
      </p:sp>
      <p:sp>
        <p:nvSpPr>
          <p:cNvPr id="10" name="Text Placeholder 9">
            <a:extLst>
              <a:ext uri="{FF2B5EF4-FFF2-40B4-BE49-F238E27FC236}">
                <a16:creationId xmlns:a16="http://schemas.microsoft.com/office/drawing/2014/main" id="{42D1BFDB-E032-956C-D200-058837957A81}"/>
              </a:ext>
            </a:extLst>
          </p:cNvPr>
          <p:cNvSpPr>
            <a:spLocks noGrp="1"/>
          </p:cNvSpPr>
          <p:nvPr>
            <p:ph type="body" sz="quarter" idx="19" hasCustomPrompt="1"/>
          </p:nvPr>
        </p:nvSpPr>
        <p:spPr>
          <a:xfrm>
            <a:off x="641350" y="565534"/>
            <a:ext cx="8340725" cy="4920869"/>
          </a:xfrm>
        </p:spPr>
        <p:txBody>
          <a:bodyPr/>
          <a:lstStyle>
            <a:lvl1pPr>
              <a:lnSpc>
                <a:spcPct val="90000"/>
              </a:lnSpc>
              <a:defRPr sz="5400">
                <a:solidFill>
                  <a:schemeClr val="bg1"/>
                </a:solidFill>
              </a:defRPr>
            </a:lvl1pPr>
            <a:lvl2pPr>
              <a:defRPr sz="4800">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GB"/>
              <a:t>Statement goes here</a:t>
            </a:r>
          </a:p>
        </p:txBody>
      </p:sp>
      <p:sp>
        <p:nvSpPr>
          <p:cNvPr id="2" name="Text Placeholder 1">
            <a:extLst>
              <a:ext uri="{FF2B5EF4-FFF2-40B4-BE49-F238E27FC236}">
                <a16:creationId xmlns:a16="http://schemas.microsoft.com/office/drawing/2014/main" id="{6800F05D-DAC8-C4F7-0EA7-056F3103328F}"/>
              </a:ext>
            </a:extLst>
          </p:cNvPr>
          <p:cNvSpPr>
            <a:spLocks noGrp="1"/>
          </p:cNvSpPr>
          <p:nvPr>
            <p:ph type="body" sz="quarter" idx="20"/>
          </p:nvPr>
        </p:nvSpPr>
        <p:spPr>
          <a:xfrm>
            <a:off x="11656530" y="6299513"/>
            <a:ext cx="433868" cy="433868"/>
          </a:xfrm>
          <a:custGeom>
            <a:avLst/>
            <a:gdLst>
              <a:gd name="connsiteX0" fmla="*/ 216934 w 433868"/>
              <a:gd name="connsiteY0" fmla="*/ 0 h 433868"/>
              <a:gd name="connsiteX1" fmla="*/ 433868 w 433868"/>
              <a:gd name="connsiteY1" fmla="*/ 216934 h 433868"/>
              <a:gd name="connsiteX2" fmla="*/ 216934 w 433868"/>
              <a:gd name="connsiteY2" fmla="*/ 433868 h 433868"/>
              <a:gd name="connsiteX3" fmla="*/ 0 w 433868"/>
              <a:gd name="connsiteY3" fmla="*/ 216934 h 433868"/>
              <a:gd name="connsiteX4" fmla="*/ 216934 w 433868"/>
              <a:gd name="connsiteY4" fmla="*/ 0 h 4338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33868" h="433868">
                <a:moveTo>
                  <a:pt x="216934" y="0"/>
                </a:moveTo>
                <a:cubicBezTo>
                  <a:pt x="336743" y="0"/>
                  <a:pt x="433868" y="97125"/>
                  <a:pt x="433868" y="216934"/>
                </a:cubicBezTo>
                <a:cubicBezTo>
                  <a:pt x="433868" y="336743"/>
                  <a:pt x="336743" y="433868"/>
                  <a:pt x="216934" y="433868"/>
                </a:cubicBezTo>
                <a:cubicBezTo>
                  <a:pt x="97125" y="433868"/>
                  <a:pt x="0" y="336743"/>
                  <a:pt x="0" y="216934"/>
                </a:cubicBezTo>
                <a:cubicBezTo>
                  <a:pt x="0" y="97125"/>
                  <a:pt x="97125" y="0"/>
                  <a:pt x="216934" y="0"/>
                </a:cubicBezTo>
                <a:close/>
              </a:path>
            </a:pathLst>
          </a:custGeom>
          <a:solidFill>
            <a:schemeClr val="tx2"/>
          </a:solidFill>
        </p:spPr>
        <p:txBody>
          <a:bodyPr wrap="square">
            <a:noAutofit/>
          </a:bodyPr>
          <a:lstStyle>
            <a:lvl1pPr>
              <a:defRPr sz="100">
                <a:noFill/>
              </a:defRPr>
            </a:lvl1pPr>
          </a:lstStyle>
          <a:p>
            <a:pPr lvl="0"/>
            <a:endParaRPr lang="en-GB"/>
          </a:p>
        </p:txBody>
      </p:sp>
      <p:sp>
        <p:nvSpPr>
          <p:cNvPr id="6" name="Text Placeholder 5">
            <a:extLst>
              <a:ext uri="{FF2B5EF4-FFF2-40B4-BE49-F238E27FC236}">
                <a16:creationId xmlns:a16="http://schemas.microsoft.com/office/drawing/2014/main" id="{476605BC-D1A2-2A81-7E74-835AFE25F904}"/>
              </a:ext>
            </a:extLst>
          </p:cNvPr>
          <p:cNvSpPr>
            <a:spLocks noGrp="1"/>
          </p:cNvSpPr>
          <p:nvPr>
            <p:ph type="body" sz="quarter" idx="21"/>
          </p:nvPr>
        </p:nvSpPr>
        <p:spPr>
          <a:xfrm>
            <a:off x="11714548" y="6453442"/>
            <a:ext cx="318365" cy="127333"/>
          </a:xfrm>
          <a:custGeom>
            <a:avLst/>
            <a:gdLst>
              <a:gd name="connsiteX0" fmla="*/ 63648 w 318365"/>
              <a:gd name="connsiteY0" fmla="*/ 17774 h 127333"/>
              <a:gd name="connsiteX1" fmla="*/ 39941 w 318365"/>
              <a:gd name="connsiteY1" fmla="*/ 23707 h 127333"/>
              <a:gd name="connsiteX2" fmla="*/ 23829 w 318365"/>
              <a:gd name="connsiteY2" fmla="*/ 40074 h 127333"/>
              <a:gd name="connsiteX3" fmla="*/ 18029 w 318365"/>
              <a:gd name="connsiteY3" fmla="*/ 63660 h 127333"/>
              <a:gd name="connsiteX4" fmla="*/ 18041 w 318365"/>
              <a:gd name="connsiteY4" fmla="*/ 63660 h 127333"/>
              <a:gd name="connsiteX5" fmla="*/ 23841 w 318365"/>
              <a:gd name="connsiteY5" fmla="*/ 87756 h 127333"/>
              <a:gd name="connsiteX6" fmla="*/ 26437 w 318365"/>
              <a:gd name="connsiteY6" fmla="*/ 91845 h 127333"/>
              <a:gd name="connsiteX7" fmla="*/ 90814 w 318365"/>
              <a:gd name="connsiteY7" fmla="*/ 27238 h 127333"/>
              <a:gd name="connsiteX8" fmla="*/ 83498 w 318365"/>
              <a:gd name="connsiteY8" fmla="*/ 22154 h 127333"/>
              <a:gd name="connsiteX9" fmla="*/ 63648 w 318365"/>
              <a:gd name="connsiteY9" fmla="*/ 17774 h 127333"/>
              <a:gd name="connsiteX10" fmla="*/ 63394 w 318365"/>
              <a:gd name="connsiteY10" fmla="*/ 1031 h 127333"/>
              <a:gd name="connsiteX11" fmla="*/ 92136 w 318365"/>
              <a:gd name="connsiteY11" fmla="*/ 7862 h 127333"/>
              <a:gd name="connsiteX12" fmla="*/ 92124 w 318365"/>
              <a:gd name="connsiteY12" fmla="*/ 7862 h 127333"/>
              <a:gd name="connsiteX13" fmla="*/ 112616 w 318365"/>
              <a:gd name="connsiteY13" fmla="*/ 27068 h 127333"/>
              <a:gd name="connsiteX14" fmla="*/ 37369 w 318365"/>
              <a:gd name="connsiteY14" fmla="*/ 102570 h 127333"/>
              <a:gd name="connsiteX15" fmla="*/ 40062 w 318365"/>
              <a:gd name="connsiteY15" fmla="*/ 104269 h 127333"/>
              <a:gd name="connsiteX16" fmla="*/ 63903 w 318365"/>
              <a:gd name="connsiteY16" fmla="*/ 110323 h 127333"/>
              <a:gd name="connsiteX17" fmla="*/ 84529 w 318365"/>
              <a:gd name="connsiteY17" fmla="*/ 106586 h 127333"/>
              <a:gd name="connsiteX18" fmla="*/ 99998 w 318365"/>
              <a:gd name="connsiteY18" fmla="*/ 95885 h 127333"/>
              <a:gd name="connsiteX19" fmla="*/ 111852 w 318365"/>
              <a:gd name="connsiteY19" fmla="*/ 107739 h 127333"/>
              <a:gd name="connsiteX20" fmla="*/ 90850 w 318365"/>
              <a:gd name="connsiteY20" fmla="*/ 122298 h 127333"/>
              <a:gd name="connsiteX21" fmla="*/ 63915 w 318365"/>
              <a:gd name="connsiteY21" fmla="*/ 127321 h 127333"/>
              <a:gd name="connsiteX22" fmla="*/ 31181 w 318365"/>
              <a:gd name="connsiteY22" fmla="*/ 118816 h 127333"/>
              <a:gd name="connsiteX23" fmla="*/ 8372 w 318365"/>
              <a:gd name="connsiteY23" fmla="*/ 95873 h 127333"/>
              <a:gd name="connsiteX24" fmla="*/ 0 w 318365"/>
              <a:gd name="connsiteY24" fmla="*/ 63660 h 127333"/>
              <a:gd name="connsiteX25" fmla="*/ 8372 w 318365"/>
              <a:gd name="connsiteY25" fmla="*/ 31957 h 127333"/>
              <a:gd name="connsiteX26" fmla="*/ 31048 w 318365"/>
              <a:gd name="connsiteY26" fmla="*/ 9403 h 127333"/>
              <a:gd name="connsiteX27" fmla="*/ 63394 w 318365"/>
              <a:gd name="connsiteY27" fmla="*/ 1031 h 127333"/>
              <a:gd name="connsiteX28" fmla="*/ 179966 w 318365"/>
              <a:gd name="connsiteY28" fmla="*/ 0 h 127333"/>
              <a:gd name="connsiteX29" fmla="*/ 208187 w 318365"/>
              <a:gd name="connsiteY29" fmla="*/ 7219 h 127333"/>
              <a:gd name="connsiteX30" fmla="*/ 221193 w 318365"/>
              <a:gd name="connsiteY30" fmla="*/ 19024 h 127333"/>
              <a:gd name="connsiteX31" fmla="*/ 234090 w 318365"/>
              <a:gd name="connsiteY31" fmla="*/ 7219 h 127333"/>
              <a:gd name="connsiteX32" fmla="*/ 262445 w 318365"/>
              <a:gd name="connsiteY32" fmla="*/ 0 h 127333"/>
              <a:gd name="connsiteX33" fmla="*/ 291952 w 318365"/>
              <a:gd name="connsiteY33" fmla="*/ 7086 h 127333"/>
              <a:gd name="connsiteX34" fmla="*/ 311413 w 318365"/>
              <a:gd name="connsiteY34" fmla="*/ 26546 h 127333"/>
              <a:gd name="connsiteX35" fmla="*/ 311400 w 318365"/>
              <a:gd name="connsiteY35" fmla="*/ 26559 h 127333"/>
              <a:gd name="connsiteX36" fmla="*/ 318365 w 318365"/>
              <a:gd name="connsiteY36" fmla="*/ 55168 h 127333"/>
              <a:gd name="connsiteX37" fmla="*/ 318365 w 318365"/>
              <a:gd name="connsiteY37" fmla="*/ 127333 h 127333"/>
              <a:gd name="connsiteX38" fmla="*/ 284344 w 318365"/>
              <a:gd name="connsiteY38" fmla="*/ 127333 h 127333"/>
              <a:gd name="connsiteX39" fmla="*/ 284344 w 318365"/>
              <a:gd name="connsiteY39" fmla="*/ 57740 h 127333"/>
              <a:gd name="connsiteX40" fmla="*/ 278411 w 318365"/>
              <a:gd name="connsiteY40" fmla="*/ 38145 h 127333"/>
              <a:gd name="connsiteX41" fmla="*/ 261147 w 318365"/>
              <a:gd name="connsiteY41" fmla="*/ 31181 h 127333"/>
              <a:gd name="connsiteX42" fmla="*/ 244136 w 318365"/>
              <a:gd name="connsiteY42" fmla="*/ 38012 h 127333"/>
              <a:gd name="connsiteX43" fmla="*/ 238203 w 318365"/>
              <a:gd name="connsiteY43" fmla="*/ 57728 h 127333"/>
              <a:gd name="connsiteX44" fmla="*/ 238203 w 318365"/>
              <a:gd name="connsiteY44" fmla="*/ 127321 h 127333"/>
              <a:gd name="connsiteX45" fmla="*/ 204183 w 318365"/>
              <a:gd name="connsiteY45" fmla="*/ 127321 h 127333"/>
              <a:gd name="connsiteX46" fmla="*/ 204183 w 318365"/>
              <a:gd name="connsiteY46" fmla="*/ 57728 h 127333"/>
              <a:gd name="connsiteX47" fmla="*/ 198250 w 318365"/>
              <a:gd name="connsiteY47" fmla="*/ 38012 h 127333"/>
              <a:gd name="connsiteX48" fmla="*/ 180985 w 318365"/>
              <a:gd name="connsiteY48" fmla="*/ 31181 h 127333"/>
              <a:gd name="connsiteX49" fmla="*/ 163842 w 318365"/>
              <a:gd name="connsiteY49" fmla="*/ 38012 h 127333"/>
              <a:gd name="connsiteX50" fmla="*/ 157787 w 318365"/>
              <a:gd name="connsiteY50" fmla="*/ 57728 h 127333"/>
              <a:gd name="connsiteX51" fmla="*/ 157787 w 318365"/>
              <a:gd name="connsiteY51" fmla="*/ 127321 h 127333"/>
              <a:gd name="connsiteX52" fmla="*/ 124022 w 318365"/>
              <a:gd name="connsiteY52" fmla="*/ 127321 h 127333"/>
              <a:gd name="connsiteX53" fmla="*/ 124022 w 318365"/>
              <a:gd name="connsiteY53" fmla="*/ 55156 h 127333"/>
              <a:gd name="connsiteX54" fmla="*/ 130986 w 318365"/>
              <a:gd name="connsiteY54" fmla="*/ 26546 h 127333"/>
              <a:gd name="connsiteX55" fmla="*/ 150581 w 318365"/>
              <a:gd name="connsiteY55" fmla="*/ 7086 h 127333"/>
              <a:gd name="connsiteX56" fmla="*/ 179966 w 318365"/>
              <a:gd name="connsiteY56" fmla="*/ 0 h 1273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318365" h="127333">
                <a:moveTo>
                  <a:pt x="63648" y="17774"/>
                </a:moveTo>
                <a:cubicBezTo>
                  <a:pt x="54719" y="17774"/>
                  <a:pt x="46808" y="19752"/>
                  <a:pt x="39941" y="23707"/>
                </a:cubicBezTo>
                <a:cubicBezTo>
                  <a:pt x="33062" y="27662"/>
                  <a:pt x="27699" y="33110"/>
                  <a:pt x="23829" y="40074"/>
                </a:cubicBezTo>
                <a:cubicBezTo>
                  <a:pt x="19958" y="47038"/>
                  <a:pt x="18029" y="54900"/>
                  <a:pt x="18029" y="63660"/>
                </a:cubicBezTo>
                <a:lnTo>
                  <a:pt x="18041" y="63660"/>
                </a:lnTo>
                <a:cubicBezTo>
                  <a:pt x="18041" y="72772"/>
                  <a:pt x="19971" y="80792"/>
                  <a:pt x="23841" y="87756"/>
                </a:cubicBezTo>
                <a:cubicBezTo>
                  <a:pt x="24630" y="89188"/>
                  <a:pt x="25515" y="90534"/>
                  <a:pt x="26437" y="91845"/>
                </a:cubicBezTo>
                <a:lnTo>
                  <a:pt x="90814" y="27238"/>
                </a:lnTo>
                <a:cubicBezTo>
                  <a:pt x="88618" y="25272"/>
                  <a:pt x="86179" y="23586"/>
                  <a:pt x="83498" y="22154"/>
                </a:cubicBezTo>
                <a:cubicBezTo>
                  <a:pt x="77989" y="19242"/>
                  <a:pt x="71377" y="17774"/>
                  <a:pt x="63648" y="17774"/>
                </a:cubicBezTo>
                <a:close/>
                <a:moveTo>
                  <a:pt x="63394" y="1031"/>
                </a:moveTo>
                <a:cubicBezTo>
                  <a:pt x="74228" y="1031"/>
                  <a:pt x="83801" y="3312"/>
                  <a:pt x="92136" y="7862"/>
                </a:cubicBezTo>
                <a:lnTo>
                  <a:pt x="92124" y="7862"/>
                </a:lnTo>
                <a:cubicBezTo>
                  <a:pt x="100459" y="12424"/>
                  <a:pt x="107290" y="18818"/>
                  <a:pt x="112616" y="27068"/>
                </a:cubicBezTo>
                <a:lnTo>
                  <a:pt x="37369" y="102570"/>
                </a:lnTo>
                <a:cubicBezTo>
                  <a:pt x="38242" y="103165"/>
                  <a:pt x="39140" y="103735"/>
                  <a:pt x="40062" y="104269"/>
                </a:cubicBezTo>
                <a:cubicBezTo>
                  <a:pt x="47014" y="108309"/>
                  <a:pt x="54961" y="110323"/>
                  <a:pt x="63903" y="110323"/>
                </a:cubicBezTo>
                <a:cubicBezTo>
                  <a:pt x="71814" y="110323"/>
                  <a:pt x="78681" y="109073"/>
                  <a:pt x="84529" y="106586"/>
                </a:cubicBezTo>
                <a:cubicBezTo>
                  <a:pt x="90377" y="104087"/>
                  <a:pt x="95533" y="100520"/>
                  <a:pt x="99998" y="95885"/>
                </a:cubicBezTo>
                <a:lnTo>
                  <a:pt x="111852" y="107739"/>
                </a:lnTo>
                <a:cubicBezTo>
                  <a:pt x="105834" y="114096"/>
                  <a:pt x="98846" y="118949"/>
                  <a:pt x="90850" y="122298"/>
                </a:cubicBezTo>
                <a:cubicBezTo>
                  <a:pt x="82855" y="125647"/>
                  <a:pt x="73876" y="127321"/>
                  <a:pt x="63915" y="127321"/>
                </a:cubicBezTo>
                <a:cubicBezTo>
                  <a:pt x="51710" y="127321"/>
                  <a:pt x="40802" y="124482"/>
                  <a:pt x="31181" y="118816"/>
                </a:cubicBezTo>
                <a:cubicBezTo>
                  <a:pt x="21560" y="113138"/>
                  <a:pt x="13953" y="105494"/>
                  <a:pt x="8372" y="95873"/>
                </a:cubicBezTo>
                <a:cubicBezTo>
                  <a:pt x="2791" y="86264"/>
                  <a:pt x="0" y="75344"/>
                  <a:pt x="0" y="63660"/>
                </a:cubicBezTo>
                <a:cubicBezTo>
                  <a:pt x="0" y="51976"/>
                  <a:pt x="2791" y="41409"/>
                  <a:pt x="8372" y="31957"/>
                </a:cubicBezTo>
                <a:cubicBezTo>
                  <a:pt x="13953" y="22506"/>
                  <a:pt x="21511" y="14984"/>
                  <a:pt x="31048" y="9403"/>
                </a:cubicBezTo>
                <a:cubicBezTo>
                  <a:pt x="40584" y="3822"/>
                  <a:pt x="51370" y="1031"/>
                  <a:pt x="63394" y="1031"/>
                </a:cubicBezTo>
                <a:close/>
                <a:moveTo>
                  <a:pt x="179966" y="0"/>
                </a:moveTo>
                <a:cubicBezTo>
                  <a:pt x="190789" y="0"/>
                  <a:pt x="200192" y="2414"/>
                  <a:pt x="208187" y="7219"/>
                </a:cubicBezTo>
                <a:cubicBezTo>
                  <a:pt x="213271" y="10276"/>
                  <a:pt x="217602" y="14220"/>
                  <a:pt x="221193" y="19024"/>
                </a:cubicBezTo>
                <a:cubicBezTo>
                  <a:pt x="224760" y="14220"/>
                  <a:pt x="229055" y="10289"/>
                  <a:pt x="234090" y="7219"/>
                </a:cubicBezTo>
                <a:cubicBezTo>
                  <a:pt x="241989" y="2414"/>
                  <a:pt x="251113" y="0"/>
                  <a:pt x="262445" y="0"/>
                </a:cubicBezTo>
                <a:cubicBezTo>
                  <a:pt x="273777" y="0"/>
                  <a:pt x="283616" y="2366"/>
                  <a:pt x="291952" y="7086"/>
                </a:cubicBezTo>
                <a:cubicBezTo>
                  <a:pt x="300287" y="11817"/>
                  <a:pt x="306778" y="18296"/>
                  <a:pt x="311413" y="26546"/>
                </a:cubicBezTo>
                <a:lnTo>
                  <a:pt x="311400" y="26559"/>
                </a:lnTo>
                <a:cubicBezTo>
                  <a:pt x="316047" y="34809"/>
                  <a:pt x="318365" y="44345"/>
                  <a:pt x="318365" y="55168"/>
                </a:cubicBezTo>
                <a:lnTo>
                  <a:pt x="318365" y="127333"/>
                </a:lnTo>
                <a:lnTo>
                  <a:pt x="284344" y="127333"/>
                </a:lnTo>
                <a:lnTo>
                  <a:pt x="284344" y="57740"/>
                </a:lnTo>
                <a:cubicBezTo>
                  <a:pt x="284344" y="49320"/>
                  <a:pt x="282367" y="42780"/>
                  <a:pt x="278411" y="38145"/>
                </a:cubicBezTo>
                <a:cubicBezTo>
                  <a:pt x="274456" y="33499"/>
                  <a:pt x="268535" y="31181"/>
                  <a:pt x="261147" y="31181"/>
                </a:cubicBezTo>
                <a:cubicBezTo>
                  <a:pt x="253758" y="31181"/>
                  <a:pt x="248092" y="33462"/>
                  <a:pt x="244136" y="38012"/>
                </a:cubicBezTo>
                <a:cubicBezTo>
                  <a:pt x="240181" y="42562"/>
                  <a:pt x="238203" y="49138"/>
                  <a:pt x="238203" y="57728"/>
                </a:cubicBezTo>
                <a:lnTo>
                  <a:pt x="238203" y="127321"/>
                </a:lnTo>
                <a:lnTo>
                  <a:pt x="204183" y="127321"/>
                </a:lnTo>
                <a:lnTo>
                  <a:pt x="204183" y="57728"/>
                </a:lnTo>
                <a:cubicBezTo>
                  <a:pt x="204183" y="49138"/>
                  <a:pt x="202206" y="42562"/>
                  <a:pt x="198250" y="38012"/>
                </a:cubicBezTo>
                <a:cubicBezTo>
                  <a:pt x="194295" y="33462"/>
                  <a:pt x="188374" y="31181"/>
                  <a:pt x="180985" y="31181"/>
                </a:cubicBezTo>
                <a:cubicBezTo>
                  <a:pt x="173596" y="31181"/>
                  <a:pt x="167882" y="33462"/>
                  <a:pt x="163842" y="38012"/>
                </a:cubicBezTo>
                <a:cubicBezTo>
                  <a:pt x="159802" y="42562"/>
                  <a:pt x="157787" y="49138"/>
                  <a:pt x="157787" y="57728"/>
                </a:cubicBezTo>
                <a:lnTo>
                  <a:pt x="157787" y="127321"/>
                </a:lnTo>
                <a:lnTo>
                  <a:pt x="124022" y="127321"/>
                </a:lnTo>
                <a:lnTo>
                  <a:pt x="124022" y="55156"/>
                </a:lnTo>
                <a:cubicBezTo>
                  <a:pt x="124022" y="44333"/>
                  <a:pt x="126352" y="34797"/>
                  <a:pt x="130986" y="26546"/>
                </a:cubicBezTo>
                <a:cubicBezTo>
                  <a:pt x="135633" y="18296"/>
                  <a:pt x="142161" y="11817"/>
                  <a:pt x="150581" y="7086"/>
                </a:cubicBezTo>
                <a:cubicBezTo>
                  <a:pt x="159001" y="2366"/>
                  <a:pt x="169144" y="0"/>
                  <a:pt x="179966" y="0"/>
                </a:cubicBezTo>
                <a:close/>
              </a:path>
            </a:pathLst>
          </a:custGeom>
          <a:solidFill>
            <a:schemeClr val="bg1"/>
          </a:solidFill>
        </p:spPr>
        <p:txBody>
          <a:bodyPr wrap="square">
            <a:noAutofit/>
          </a:bodyPr>
          <a:lstStyle>
            <a:lvl1pPr>
              <a:defRPr sz="100">
                <a:noFill/>
              </a:defRPr>
            </a:lvl1pPr>
          </a:lstStyle>
          <a:p>
            <a:pPr lvl="0"/>
            <a:endParaRPr lang="en-GB"/>
          </a:p>
        </p:txBody>
      </p:sp>
    </p:spTree>
    <p:extLst>
      <p:ext uri="{BB962C8B-B14F-4D97-AF65-F5344CB8AC3E}">
        <p14:creationId xmlns:p14="http://schemas.microsoft.com/office/powerpoint/2010/main" val="3810035449"/>
      </p:ext>
    </p:extLst>
  </p:cSld>
  <p:clrMapOvr>
    <a:masterClrMapping/>
  </p:clrMapOvr>
</p:sldLayout>
</file>

<file path=ppt/slideLayouts/slideLayout123.xml><?xml version="1.0" encoding="utf-8"?>
<p:sldLayout xmlns:a="http://schemas.openxmlformats.org/drawingml/2006/main" xmlns:r="http://schemas.openxmlformats.org/officeDocument/2006/relationships" xmlns:p="http://schemas.openxmlformats.org/presentationml/2006/main" showMasterSp="0" preserve="1" userDrawn="1">
  <p:cSld name="Statement slide - fullbleed">
    <p:bg>
      <p:bgPr>
        <a:solidFill>
          <a:schemeClr val="tx1"/>
        </a:solidFill>
        <a:effectLst/>
      </p:bgPr>
    </p:bg>
    <p:spTree>
      <p:nvGrpSpPr>
        <p:cNvPr id="1" name=""/>
        <p:cNvGrpSpPr/>
        <p:nvPr/>
      </p:nvGrpSpPr>
      <p:grpSpPr>
        <a:xfrm>
          <a:off x="0" y="0"/>
          <a:ext cx="0" cy="0"/>
          <a:chOff x="0" y="0"/>
          <a:chExt cx="0" cy="0"/>
        </a:xfrm>
      </p:grpSpPr>
      <p:sp>
        <p:nvSpPr>
          <p:cNvPr id="5" name="Picture Placeholder 5">
            <a:extLst>
              <a:ext uri="{FF2B5EF4-FFF2-40B4-BE49-F238E27FC236}">
                <a16:creationId xmlns:a16="http://schemas.microsoft.com/office/drawing/2014/main" id="{B593C7AC-B9D0-282F-EBD2-51F113FF9230}"/>
              </a:ext>
            </a:extLst>
          </p:cNvPr>
          <p:cNvSpPr>
            <a:spLocks noGrp="1"/>
          </p:cNvSpPr>
          <p:nvPr>
            <p:ph type="pic" sz="quarter" idx="12"/>
          </p:nvPr>
        </p:nvSpPr>
        <p:spPr>
          <a:xfrm>
            <a:off x="-600" y="3176"/>
            <a:ext cx="12193200" cy="6858000"/>
          </a:xfrm>
          <a:gradFill>
            <a:gsLst>
              <a:gs pos="0">
                <a:schemeClr val="tx1">
                  <a:alpha val="73000"/>
                </a:schemeClr>
              </a:gs>
              <a:gs pos="100000">
                <a:schemeClr val="tx1">
                  <a:alpha val="0"/>
                </a:schemeClr>
              </a:gs>
            </a:gsLst>
            <a:lin ang="16200000" scaled="1"/>
          </a:gradFill>
        </p:spPr>
        <p:txBody>
          <a:bodyPr/>
          <a:lstStyle>
            <a:lvl1pPr algn="ctr">
              <a:defRPr>
                <a:solidFill>
                  <a:schemeClr val="bg1"/>
                </a:solidFill>
              </a:defRPr>
            </a:lvl1pPr>
          </a:lstStyle>
          <a:p>
            <a:endParaRPr lang="en-GB"/>
          </a:p>
        </p:txBody>
      </p:sp>
      <p:sp>
        <p:nvSpPr>
          <p:cNvPr id="3" name="Footer Placeholder 2">
            <a:extLst>
              <a:ext uri="{FF2B5EF4-FFF2-40B4-BE49-F238E27FC236}">
                <a16:creationId xmlns:a16="http://schemas.microsoft.com/office/drawing/2014/main" id="{401132A5-E10E-09F0-EFB9-DF28BCE3E5C0}"/>
              </a:ext>
            </a:extLst>
          </p:cNvPr>
          <p:cNvSpPr>
            <a:spLocks noGrp="1"/>
          </p:cNvSpPr>
          <p:nvPr>
            <p:ph type="ftr" sz="quarter" idx="10"/>
          </p:nvPr>
        </p:nvSpPr>
        <p:spPr/>
        <p:txBody>
          <a:bodyPr/>
          <a:lstStyle/>
          <a:p>
            <a:endParaRPr lang="en-GB"/>
          </a:p>
        </p:txBody>
      </p:sp>
      <p:sp>
        <p:nvSpPr>
          <p:cNvPr id="4" name="Slide Number Placeholder 3">
            <a:extLst>
              <a:ext uri="{FF2B5EF4-FFF2-40B4-BE49-F238E27FC236}">
                <a16:creationId xmlns:a16="http://schemas.microsoft.com/office/drawing/2014/main" id="{D7CAE127-4BA8-A6AB-D730-5E29D8589CE2}"/>
              </a:ext>
            </a:extLst>
          </p:cNvPr>
          <p:cNvSpPr>
            <a:spLocks noGrp="1"/>
          </p:cNvSpPr>
          <p:nvPr>
            <p:ph type="sldNum" sz="quarter" idx="11"/>
          </p:nvPr>
        </p:nvSpPr>
        <p:spPr/>
        <p:txBody>
          <a:bodyPr/>
          <a:lstStyle/>
          <a:p>
            <a:fld id="{41E71DB5-5680-5541-BB1B-1B8E18C31C82}" type="slidenum">
              <a:rPr lang="en-GB" smtClean="0"/>
              <a:pPr/>
              <a:t>‹Nº›</a:t>
            </a:fld>
            <a:endParaRPr lang="en-GB"/>
          </a:p>
        </p:txBody>
      </p:sp>
      <p:sp>
        <p:nvSpPr>
          <p:cNvPr id="10" name="Text Placeholder 9">
            <a:extLst>
              <a:ext uri="{FF2B5EF4-FFF2-40B4-BE49-F238E27FC236}">
                <a16:creationId xmlns:a16="http://schemas.microsoft.com/office/drawing/2014/main" id="{42D1BFDB-E032-956C-D200-058837957A81}"/>
              </a:ext>
            </a:extLst>
          </p:cNvPr>
          <p:cNvSpPr>
            <a:spLocks noGrp="1"/>
          </p:cNvSpPr>
          <p:nvPr>
            <p:ph type="body" sz="quarter" idx="19" hasCustomPrompt="1"/>
          </p:nvPr>
        </p:nvSpPr>
        <p:spPr>
          <a:xfrm>
            <a:off x="-600" y="0"/>
            <a:ext cx="12193200" cy="6858000"/>
          </a:xfrm>
          <a:gradFill flip="none" rotWithShape="1">
            <a:gsLst>
              <a:gs pos="0">
                <a:schemeClr val="tx1">
                  <a:alpha val="73000"/>
                </a:schemeClr>
              </a:gs>
              <a:gs pos="100000">
                <a:schemeClr val="tx1">
                  <a:alpha val="20000"/>
                </a:schemeClr>
              </a:gs>
            </a:gsLst>
            <a:lin ang="0" scaled="1"/>
            <a:tileRect/>
          </a:gradFill>
        </p:spPr>
        <p:txBody>
          <a:bodyPr lIns="756000" tIns="612000" rIns="2520000" bIns="1152000" anchor="ctr"/>
          <a:lstStyle>
            <a:lvl1pPr algn="l">
              <a:lnSpc>
                <a:spcPct val="90000"/>
              </a:lnSpc>
              <a:defRPr sz="5400">
                <a:solidFill>
                  <a:schemeClr val="bg1"/>
                </a:solidFill>
              </a:defRPr>
            </a:lvl1pPr>
            <a:lvl2pPr>
              <a:defRPr sz="4800">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GB"/>
              <a:t>Statement goes here</a:t>
            </a:r>
          </a:p>
        </p:txBody>
      </p:sp>
      <p:sp>
        <p:nvSpPr>
          <p:cNvPr id="2" name="Text Placeholder 1">
            <a:extLst>
              <a:ext uri="{FF2B5EF4-FFF2-40B4-BE49-F238E27FC236}">
                <a16:creationId xmlns:a16="http://schemas.microsoft.com/office/drawing/2014/main" id="{CAE7E634-AF48-508C-4F98-C9A52D5559B7}"/>
              </a:ext>
            </a:extLst>
          </p:cNvPr>
          <p:cNvSpPr>
            <a:spLocks noGrp="1"/>
          </p:cNvSpPr>
          <p:nvPr>
            <p:ph type="body" sz="quarter" idx="20"/>
          </p:nvPr>
        </p:nvSpPr>
        <p:spPr>
          <a:xfrm>
            <a:off x="11656530" y="6299513"/>
            <a:ext cx="433868" cy="433868"/>
          </a:xfrm>
          <a:custGeom>
            <a:avLst/>
            <a:gdLst>
              <a:gd name="connsiteX0" fmla="*/ 216934 w 433868"/>
              <a:gd name="connsiteY0" fmla="*/ 0 h 433868"/>
              <a:gd name="connsiteX1" fmla="*/ 433868 w 433868"/>
              <a:gd name="connsiteY1" fmla="*/ 216934 h 433868"/>
              <a:gd name="connsiteX2" fmla="*/ 216934 w 433868"/>
              <a:gd name="connsiteY2" fmla="*/ 433868 h 433868"/>
              <a:gd name="connsiteX3" fmla="*/ 0 w 433868"/>
              <a:gd name="connsiteY3" fmla="*/ 216934 h 433868"/>
              <a:gd name="connsiteX4" fmla="*/ 216934 w 433868"/>
              <a:gd name="connsiteY4" fmla="*/ 0 h 4338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33868" h="433868">
                <a:moveTo>
                  <a:pt x="216934" y="0"/>
                </a:moveTo>
                <a:cubicBezTo>
                  <a:pt x="336743" y="0"/>
                  <a:pt x="433868" y="97125"/>
                  <a:pt x="433868" y="216934"/>
                </a:cubicBezTo>
                <a:cubicBezTo>
                  <a:pt x="433868" y="336743"/>
                  <a:pt x="336743" y="433868"/>
                  <a:pt x="216934" y="433868"/>
                </a:cubicBezTo>
                <a:cubicBezTo>
                  <a:pt x="97125" y="433868"/>
                  <a:pt x="0" y="336743"/>
                  <a:pt x="0" y="216934"/>
                </a:cubicBezTo>
                <a:cubicBezTo>
                  <a:pt x="0" y="97125"/>
                  <a:pt x="97125" y="0"/>
                  <a:pt x="216934" y="0"/>
                </a:cubicBezTo>
                <a:close/>
              </a:path>
            </a:pathLst>
          </a:custGeom>
          <a:solidFill>
            <a:schemeClr val="tx2"/>
          </a:solidFill>
        </p:spPr>
        <p:txBody>
          <a:bodyPr wrap="square">
            <a:noAutofit/>
          </a:bodyPr>
          <a:lstStyle>
            <a:lvl1pPr>
              <a:defRPr sz="100">
                <a:noFill/>
              </a:defRPr>
            </a:lvl1pPr>
          </a:lstStyle>
          <a:p>
            <a:pPr lvl="0"/>
            <a:endParaRPr lang="en-GB"/>
          </a:p>
        </p:txBody>
      </p:sp>
      <p:sp>
        <p:nvSpPr>
          <p:cNvPr id="6" name="Text Placeholder 5">
            <a:extLst>
              <a:ext uri="{FF2B5EF4-FFF2-40B4-BE49-F238E27FC236}">
                <a16:creationId xmlns:a16="http://schemas.microsoft.com/office/drawing/2014/main" id="{7637005F-1A60-112F-D82E-4031801A8BDC}"/>
              </a:ext>
            </a:extLst>
          </p:cNvPr>
          <p:cNvSpPr>
            <a:spLocks noGrp="1"/>
          </p:cNvSpPr>
          <p:nvPr>
            <p:ph type="body" sz="quarter" idx="21"/>
          </p:nvPr>
        </p:nvSpPr>
        <p:spPr>
          <a:xfrm>
            <a:off x="11714548" y="6453442"/>
            <a:ext cx="318365" cy="127333"/>
          </a:xfrm>
          <a:custGeom>
            <a:avLst/>
            <a:gdLst>
              <a:gd name="connsiteX0" fmla="*/ 63648 w 318365"/>
              <a:gd name="connsiteY0" fmla="*/ 17774 h 127333"/>
              <a:gd name="connsiteX1" fmla="*/ 39941 w 318365"/>
              <a:gd name="connsiteY1" fmla="*/ 23707 h 127333"/>
              <a:gd name="connsiteX2" fmla="*/ 23829 w 318365"/>
              <a:gd name="connsiteY2" fmla="*/ 40074 h 127333"/>
              <a:gd name="connsiteX3" fmla="*/ 18029 w 318365"/>
              <a:gd name="connsiteY3" fmla="*/ 63660 h 127333"/>
              <a:gd name="connsiteX4" fmla="*/ 18041 w 318365"/>
              <a:gd name="connsiteY4" fmla="*/ 63660 h 127333"/>
              <a:gd name="connsiteX5" fmla="*/ 23841 w 318365"/>
              <a:gd name="connsiteY5" fmla="*/ 87756 h 127333"/>
              <a:gd name="connsiteX6" fmla="*/ 26437 w 318365"/>
              <a:gd name="connsiteY6" fmla="*/ 91845 h 127333"/>
              <a:gd name="connsiteX7" fmla="*/ 90814 w 318365"/>
              <a:gd name="connsiteY7" fmla="*/ 27238 h 127333"/>
              <a:gd name="connsiteX8" fmla="*/ 83498 w 318365"/>
              <a:gd name="connsiteY8" fmla="*/ 22154 h 127333"/>
              <a:gd name="connsiteX9" fmla="*/ 63648 w 318365"/>
              <a:gd name="connsiteY9" fmla="*/ 17774 h 127333"/>
              <a:gd name="connsiteX10" fmla="*/ 63394 w 318365"/>
              <a:gd name="connsiteY10" fmla="*/ 1031 h 127333"/>
              <a:gd name="connsiteX11" fmla="*/ 92136 w 318365"/>
              <a:gd name="connsiteY11" fmla="*/ 7862 h 127333"/>
              <a:gd name="connsiteX12" fmla="*/ 92124 w 318365"/>
              <a:gd name="connsiteY12" fmla="*/ 7862 h 127333"/>
              <a:gd name="connsiteX13" fmla="*/ 112616 w 318365"/>
              <a:gd name="connsiteY13" fmla="*/ 27068 h 127333"/>
              <a:gd name="connsiteX14" fmla="*/ 37369 w 318365"/>
              <a:gd name="connsiteY14" fmla="*/ 102570 h 127333"/>
              <a:gd name="connsiteX15" fmla="*/ 40062 w 318365"/>
              <a:gd name="connsiteY15" fmla="*/ 104269 h 127333"/>
              <a:gd name="connsiteX16" fmla="*/ 63903 w 318365"/>
              <a:gd name="connsiteY16" fmla="*/ 110323 h 127333"/>
              <a:gd name="connsiteX17" fmla="*/ 84529 w 318365"/>
              <a:gd name="connsiteY17" fmla="*/ 106586 h 127333"/>
              <a:gd name="connsiteX18" fmla="*/ 99998 w 318365"/>
              <a:gd name="connsiteY18" fmla="*/ 95885 h 127333"/>
              <a:gd name="connsiteX19" fmla="*/ 111852 w 318365"/>
              <a:gd name="connsiteY19" fmla="*/ 107739 h 127333"/>
              <a:gd name="connsiteX20" fmla="*/ 90850 w 318365"/>
              <a:gd name="connsiteY20" fmla="*/ 122298 h 127333"/>
              <a:gd name="connsiteX21" fmla="*/ 63915 w 318365"/>
              <a:gd name="connsiteY21" fmla="*/ 127321 h 127333"/>
              <a:gd name="connsiteX22" fmla="*/ 31181 w 318365"/>
              <a:gd name="connsiteY22" fmla="*/ 118816 h 127333"/>
              <a:gd name="connsiteX23" fmla="*/ 8372 w 318365"/>
              <a:gd name="connsiteY23" fmla="*/ 95873 h 127333"/>
              <a:gd name="connsiteX24" fmla="*/ 0 w 318365"/>
              <a:gd name="connsiteY24" fmla="*/ 63660 h 127333"/>
              <a:gd name="connsiteX25" fmla="*/ 8372 w 318365"/>
              <a:gd name="connsiteY25" fmla="*/ 31957 h 127333"/>
              <a:gd name="connsiteX26" fmla="*/ 31048 w 318365"/>
              <a:gd name="connsiteY26" fmla="*/ 9403 h 127333"/>
              <a:gd name="connsiteX27" fmla="*/ 63394 w 318365"/>
              <a:gd name="connsiteY27" fmla="*/ 1031 h 127333"/>
              <a:gd name="connsiteX28" fmla="*/ 179966 w 318365"/>
              <a:gd name="connsiteY28" fmla="*/ 0 h 127333"/>
              <a:gd name="connsiteX29" fmla="*/ 208187 w 318365"/>
              <a:gd name="connsiteY29" fmla="*/ 7219 h 127333"/>
              <a:gd name="connsiteX30" fmla="*/ 221193 w 318365"/>
              <a:gd name="connsiteY30" fmla="*/ 19024 h 127333"/>
              <a:gd name="connsiteX31" fmla="*/ 234090 w 318365"/>
              <a:gd name="connsiteY31" fmla="*/ 7219 h 127333"/>
              <a:gd name="connsiteX32" fmla="*/ 262445 w 318365"/>
              <a:gd name="connsiteY32" fmla="*/ 0 h 127333"/>
              <a:gd name="connsiteX33" fmla="*/ 291952 w 318365"/>
              <a:gd name="connsiteY33" fmla="*/ 7086 h 127333"/>
              <a:gd name="connsiteX34" fmla="*/ 311413 w 318365"/>
              <a:gd name="connsiteY34" fmla="*/ 26546 h 127333"/>
              <a:gd name="connsiteX35" fmla="*/ 311400 w 318365"/>
              <a:gd name="connsiteY35" fmla="*/ 26559 h 127333"/>
              <a:gd name="connsiteX36" fmla="*/ 318365 w 318365"/>
              <a:gd name="connsiteY36" fmla="*/ 55168 h 127333"/>
              <a:gd name="connsiteX37" fmla="*/ 318365 w 318365"/>
              <a:gd name="connsiteY37" fmla="*/ 127333 h 127333"/>
              <a:gd name="connsiteX38" fmla="*/ 284344 w 318365"/>
              <a:gd name="connsiteY38" fmla="*/ 127333 h 127333"/>
              <a:gd name="connsiteX39" fmla="*/ 284344 w 318365"/>
              <a:gd name="connsiteY39" fmla="*/ 57740 h 127333"/>
              <a:gd name="connsiteX40" fmla="*/ 278411 w 318365"/>
              <a:gd name="connsiteY40" fmla="*/ 38145 h 127333"/>
              <a:gd name="connsiteX41" fmla="*/ 261147 w 318365"/>
              <a:gd name="connsiteY41" fmla="*/ 31181 h 127333"/>
              <a:gd name="connsiteX42" fmla="*/ 244136 w 318365"/>
              <a:gd name="connsiteY42" fmla="*/ 38012 h 127333"/>
              <a:gd name="connsiteX43" fmla="*/ 238203 w 318365"/>
              <a:gd name="connsiteY43" fmla="*/ 57728 h 127333"/>
              <a:gd name="connsiteX44" fmla="*/ 238203 w 318365"/>
              <a:gd name="connsiteY44" fmla="*/ 127321 h 127333"/>
              <a:gd name="connsiteX45" fmla="*/ 204183 w 318365"/>
              <a:gd name="connsiteY45" fmla="*/ 127321 h 127333"/>
              <a:gd name="connsiteX46" fmla="*/ 204183 w 318365"/>
              <a:gd name="connsiteY46" fmla="*/ 57728 h 127333"/>
              <a:gd name="connsiteX47" fmla="*/ 198250 w 318365"/>
              <a:gd name="connsiteY47" fmla="*/ 38012 h 127333"/>
              <a:gd name="connsiteX48" fmla="*/ 180985 w 318365"/>
              <a:gd name="connsiteY48" fmla="*/ 31181 h 127333"/>
              <a:gd name="connsiteX49" fmla="*/ 163842 w 318365"/>
              <a:gd name="connsiteY49" fmla="*/ 38012 h 127333"/>
              <a:gd name="connsiteX50" fmla="*/ 157787 w 318365"/>
              <a:gd name="connsiteY50" fmla="*/ 57728 h 127333"/>
              <a:gd name="connsiteX51" fmla="*/ 157787 w 318365"/>
              <a:gd name="connsiteY51" fmla="*/ 127321 h 127333"/>
              <a:gd name="connsiteX52" fmla="*/ 124022 w 318365"/>
              <a:gd name="connsiteY52" fmla="*/ 127321 h 127333"/>
              <a:gd name="connsiteX53" fmla="*/ 124022 w 318365"/>
              <a:gd name="connsiteY53" fmla="*/ 55156 h 127333"/>
              <a:gd name="connsiteX54" fmla="*/ 130986 w 318365"/>
              <a:gd name="connsiteY54" fmla="*/ 26546 h 127333"/>
              <a:gd name="connsiteX55" fmla="*/ 150581 w 318365"/>
              <a:gd name="connsiteY55" fmla="*/ 7086 h 127333"/>
              <a:gd name="connsiteX56" fmla="*/ 179966 w 318365"/>
              <a:gd name="connsiteY56" fmla="*/ 0 h 1273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318365" h="127333">
                <a:moveTo>
                  <a:pt x="63648" y="17774"/>
                </a:moveTo>
                <a:cubicBezTo>
                  <a:pt x="54719" y="17774"/>
                  <a:pt x="46808" y="19752"/>
                  <a:pt x="39941" y="23707"/>
                </a:cubicBezTo>
                <a:cubicBezTo>
                  <a:pt x="33062" y="27662"/>
                  <a:pt x="27699" y="33110"/>
                  <a:pt x="23829" y="40074"/>
                </a:cubicBezTo>
                <a:cubicBezTo>
                  <a:pt x="19958" y="47038"/>
                  <a:pt x="18029" y="54900"/>
                  <a:pt x="18029" y="63660"/>
                </a:cubicBezTo>
                <a:lnTo>
                  <a:pt x="18041" y="63660"/>
                </a:lnTo>
                <a:cubicBezTo>
                  <a:pt x="18041" y="72772"/>
                  <a:pt x="19971" y="80792"/>
                  <a:pt x="23841" y="87756"/>
                </a:cubicBezTo>
                <a:cubicBezTo>
                  <a:pt x="24630" y="89188"/>
                  <a:pt x="25515" y="90534"/>
                  <a:pt x="26437" y="91845"/>
                </a:cubicBezTo>
                <a:lnTo>
                  <a:pt x="90814" y="27238"/>
                </a:lnTo>
                <a:cubicBezTo>
                  <a:pt x="88618" y="25272"/>
                  <a:pt x="86179" y="23586"/>
                  <a:pt x="83498" y="22154"/>
                </a:cubicBezTo>
                <a:cubicBezTo>
                  <a:pt x="77989" y="19242"/>
                  <a:pt x="71377" y="17774"/>
                  <a:pt x="63648" y="17774"/>
                </a:cubicBezTo>
                <a:close/>
                <a:moveTo>
                  <a:pt x="63394" y="1031"/>
                </a:moveTo>
                <a:cubicBezTo>
                  <a:pt x="74228" y="1031"/>
                  <a:pt x="83801" y="3312"/>
                  <a:pt x="92136" y="7862"/>
                </a:cubicBezTo>
                <a:lnTo>
                  <a:pt x="92124" y="7862"/>
                </a:lnTo>
                <a:cubicBezTo>
                  <a:pt x="100459" y="12424"/>
                  <a:pt x="107290" y="18818"/>
                  <a:pt x="112616" y="27068"/>
                </a:cubicBezTo>
                <a:lnTo>
                  <a:pt x="37369" y="102570"/>
                </a:lnTo>
                <a:cubicBezTo>
                  <a:pt x="38242" y="103165"/>
                  <a:pt x="39140" y="103735"/>
                  <a:pt x="40062" y="104269"/>
                </a:cubicBezTo>
                <a:cubicBezTo>
                  <a:pt x="47014" y="108309"/>
                  <a:pt x="54961" y="110323"/>
                  <a:pt x="63903" y="110323"/>
                </a:cubicBezTo>
                <a:cubicBezTo>
                  <a:pt x="71814" y="110323"/>
                  <a:pt x="78681" y="109073"/>
                  <a:pt x="84529" y="106586"/>
                </a:cubicBezTo>
                <a:cubicBezTo>
                  <a:pt x="90377" y="104087"/>
                  <a:pt x="95533" y="100520"/>
                  <a:pt x="99998" y="95885"/>
                </a:cubicBezTo>
                <a:lnTo>
                  <a:pt x="111852" y="107739"/>
                </a:lnTo>
                <a:cubicBezTo>
                  <a:pt x="105834" y="114096"/>
                  <a:pt x="98846" y="118949"/>
                  <a:pt x="90850" y="122298"/>
                </a:cubicBezTo>
                <a:cubicBezTo>
                  <a:pt x="82855" y="125647"/>
                  <a:pt x="73876" y="127321"/>
                  <a:pt x="63915" y="127321"/>
                </a:cubicBezTo>
                <a:cubicBezTo>
                  <a:pt x="51710" y="127321"/>
                  <a:pt x="40802" y="124482"/>
                  <a:pt x="31181" y="118816"/>
                </a:cubicBezTo>
                <a:cubicBezTo>
                  <a:pt x="21560" y="113138"/>
                  <a:pt x="13953" y="105494"/>
                  <a:pt x="8372" y="95873"/>
                </a:cubicBezTo>
                <a:cubicBezTo>
                  <a:pt x="2791" y="86264"/>
                  <a:pt x="0" y="75344"/>
                  <a:pt x="0" y="63660"/>
                </a:cubicBezTo>
                <a:cubicBezTo>
                  <a:pt x="0" y="51976"/>
                  <a:pt x="2791" y="41409"/>
                  <a:pt x="8372" y="31957"/>
                </a:cubicBezTo>
                <a:cubicBezTo>
                  <a:pt x="13953" y="22506"/>
                  <a:pt x="21511" y="14984"/>
                  <a:pt x="31048" y="9403"/>
                </a:cubicBezTo>
                <a:cubicBezTo>
                  <a:pt x="40584" y="3822"/>
                  <a:pt x="51370" y="1031"/>
                  <a:pt x="63394" y="1031"/>
                </a:cubicBezTo>
                <a:close/>
                <a:moveTo>
                  <a:pt x="179966" y="0"/>
                </a:moveTo>
                <a:cubicBezTo>
                  <a:pt x="190789" y="0"/>
                  <a:pt x="200192" y="2414"/>
                  <a:pt x="208187" y="7219"/>
                </a:cubicBezTo>
                <a:cubicBezTo>
                  <a:pt x="213271" y="10276"/>
                  <a:pt x="217602" y="14220"/>
                  <a:pt x="221193" y="19024"/>
                </a:cubicBezTo>
                <a:cubicBezTo>
                  <a:pt x="224760" y="14220"/>
                  <a:pt x="229055" y="10289"/>
                  <a:pt x="234090" y="7219"/>
                </a:cubicBezTo>
                <a:cubicBezTo>
                  <a:pt x="241989" y="2414"/>
                  <a:pt x="251113" y="0"/>
                  <a:pt x="262445" y="0"/>
                </a:cubicBezTo>
                <a:cubicBezTo>
                  <a:pt x="273777" y="0"/>
                  <a:pt x="283616" y="2366"/>
                  <a:pt x="291952" y="7086"/>
                </a:cubicBezTo>
                <a:cubicBezTo>
                  <a:pt x="300287" y="11817"/>
                  <a:pt x="306778" y="18296"/>
                  <a:pt x="311413" y="26546"/>
                </a:cubicBezTo>
                <a:lnTo>
                  <a:pt x="311400" y="26559"/>
                </a:lnTo>
                <a:cubicBezTo>
                  <a:pt x="316047" y="34809"/>
                  <a:pt x="318365" y="44345"/>
                  <a:pt x="318365" y="55168"/>
                </a:cubicBezTo>
                <a:lnTo>
                  <a:pt x="318365" y="127333"/>
                </a:lnTo>
                <a:lnTo>
                  <a:pt x="284344" y="127333"/>
                </a:lnTo>
                <a:lnTo>
                  <a:pt x="284344" y="57740"/>
                </a:lnTo>
                <a:cubicBezTo>
                  <a:pt x="284344" y="49320"/>
                  <a:pt x="282367" y="42780"/>
                  <a:pt x="278411" y="38145"/>
                </a:cubicBezTo>
                <a:cubicBezTo>
                  <a:pt x="274456" y="33499"/>
                  <a:pt x="268535" y="31181"/>
                  <a:pt x="261147" y="31181"/>
                </a:cubicBezTo>
                <a:cubicBezTo>
                  <a:pt x="253758" y="31181"/>
                  <a:pt x="248092" y="33462"/>
                  <a:pt x="244136" y="38012"/>
                </a:cubicBezTo>
                <a:cubicBezTo>
                  <a:pt x="240181" y="42562"/>
                  <a:pt x="238203" y="49138"/>
                  <a:pt x="238203" y="57728"/>
                </a:cubicBezTo>
                <a:lnTo>
                  <a:pt x="238203" y="127321"/>
                </a:lnTo>
                <a:lnTo>
                  <a:pt x="204183" y="127321"/>
                </a:lnTo>
                <a:lnTo>
                  <a:pt x="204183" y="57728"/>
                </a:lnTo>
                <a:cubicBezTo>
                  <a:pt x="204183" y="49138"/>
                  <a:pt x="202206" y="42562"/>
                  <a:pt x="198250" y="38012"/>
                </a:cubicBezTo>
                <a:cubicBezTo>
                  <a:pt x="194295" y="33462"/>
                  <a:pt x="188374" y="31181"/>
                  <a:pt x="180985" y="31181"/>
                </a:cubicBezTo>
                <a:cubicBezTo>
                  <a:pt x="173596" y="31181"/>
                  <a:pt x="167882" y="33462"/>
                  <a:pt x="163842" y="38012"/>
                </a:cubicBezTo>
                <a:cubicBezTo>
                  <a:pt x="159802" y="42562"/>
                  <a:pt x="157787" y="49138"/>
                  <a:pt x="157787" y="57728"/>
                </a:cubicBezTo>
                <a:lnTo>
                  <a:pt x="157787" y="127321"/>
                </a:lnTo>
                <a:lnTo>
                  <a:pt x="124022" y="127321"/>
                </a:lnTo>
                <a:lnTo>
                  <a:pt x="124022" y="55156"/>
                </a:lnTo>
                <a:cubicBezTo>
                  <a:pt x="124022" y="44333"/>
                  <a:pt x="126352" y="34797"/>
                  <a:pt x="130986" y="26546"/>
                </a:cubicBezTo>
                <a:cubicBezTo>
                  <a:pt x="135633" y="18296"/>
                  <a:pt x="142161" y="11817"/>
                  <a:pt x="150581" y="7086"/>
                </a:cubicBezTo>
                <a:cubicBezTo>
                  <a:pt x="159001" y="2366"/>
                  <a:pt x="169144" y="0"/>
                  <a:pt x="179966" y="0"/>
                </a:cubicBezTo>
                <a:close/>
              </a:path>
            </a:pathLst>
          </a:custGeom>
          <a:solidFill>
            <a:schemeClr val="bg1"/>
          </a:solidFill>
        </p:spPr>
        <p:txBody>
          <a:bodyPr wrap="square">
            <a:noAutofit/>
          </a:bodyPr>
          <a:lstStyle>
            <a:lvl1pPr>
              <a:defRPr sz="100">
                <a:noFill/>
              </a:defRPr>
            </a:lvl1pPr>
          </a:lstStyle>
          <a:p>
            <a:pPr lvl="0"/>
            <a:endParaRPr lang="en-GB"/>
          </a:p>
        </p:txBody>
      </p:sp>
    </p:spTree>
    <p:extLst>
      <p:ext uri="{BB962C8B-B14F-4D97-AF65-F5344CB8AC3E}">
        <p14:creationId xmlns:p14="http://schemas.microsoft.com/office/powerpoint/2010/main" val="475621969"/>
      </p:ext>
    </p:extLst>
  </p:cSld>
  <p:clrMapOvr>
    <a:masterClrMapping/>
  </p:clrMapOvr>
</p:sldLayout>
</file>

<file path=ppt/slideLayouts/slideLayout124.xml><?xml version="1.0" encoding="utf-8"?>
<p:sldLayout xmlns:a="http://schemas.openxmlformats.org/drawingml/2006/main" xmlns:r="http://schemas.openxmlformats.org/officeDocument/2006/relationships" xmlns:p="http://schemas.openxmlformats.org/presentationml/2006/main" preserve="1" userDrawn="1">
  <p:cSld name="Quote black - no line">
    <p:bg>
      <p:bgPr>
        <a:solidFill>
          <a:schemeClr val="tx1"/>
        </a:solidFill>
        <a:effectLst/>
      </p:bgPr>
    </p:bg>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401132A5-E10E-09F0-EFB9-DF28BCE3E5C0}"/>
              </a:ext>
            </a:extLst>
          </p:cNvPr>
          <p:cNvSpPr>
            <a:spLocks noGrp="1"/>
          </p:cNvSpPr>
          <p:nvPr>
            <p:ph type="ftr" sz="quarter" idx="10"/>
          </p:nvPr>
        </p:nvSpPr>
        <p:spPr/>
        <p:txBody>
          <a:bodyPr/>
          <a:lstStyle/>
          <a:p>
            <a:endParaRPr lang="en-GB"/>
          </a:p>
        </p:txBody>
      </p:sp>
      <p:sp>
        <p:nvSpPr>
          <p:cNvPr id="4" name="Slide Number Placeholder 3">
            <a:extLst>
              <a:ext uri="{FF2B5EF4-FFF2-40B4-BE49-F238E27FC236}">
                <a16:creationId xmlns:a16="http://schemas.microsoft.com/office/drawing/2014/main" id="{D7CAE127-4BA8-A6AB-D730-5E29D8589CE2}"/>
              </a:ext>
            </a:extLst>
          </p:cNvPr>
          <p:cNvSpPr>
            <a:spLocks noGrp="1"/>
          </p:cNvSpPr>
          <p:nvPr>
            <p:ph type="sldNum" sz="quarter" idx="11"/>
          </p:nvPr>
        </p:nvSpPr>
        <p:spPr/>
        <p:txBody>
          <a:bodyPr/>
          <a:lstStyle/>
          <a:p>
            <a:fld id="{41E71DB5-5680-5541-BB1B-1B8E18C31C82}" type="slidenum">
              <a:rPr lang="en-GB" smtClean="0"/>
              <a:pPr/>
              <a:t>‹Nº›</a:t>
            </a:fld>
            <a:endParaRPr lang="en-GB"/>
          </a:p>
        </p:txBody>
      </p:sp>
      <p:sp>
        <p:nvSpPr>
          <p:cNvPr id="5" name="Picture Placeholder 5">
            <a:extLst>
              <a:ext uri="{FF2B5EF4-FFF2-40B4-BE49-F238E27FC236}">
                <a16:creationId xmlns:a16="http://schemas.microsoft.com/office/drawing/2014/main" id="{B593C7AC-B9D0-282F-EBD2-51F113FF9230}"/>
              </a:ext>
            </a:extLst>
          </p:cNvPr>
          <p:cNvSpPr>
            <a:spLocks noGrp="1"/>
          </p:cNvSpPr>
          <p:nvPr>
            <p:ph type="pic" sz="quarter" idx="12"/>
          </p:nvPr>
        </p:nvSpPr>
        <p:spPr>
          <a:xfrm>
            <a:off x="0" y="0"/>
            <a:ext cx="6096000" cy="6169026"/>
          </a:xfrm>
          <a:solidFill>
            <a:schemeClr val="bg1">
              <a:lumMod val="50000"/>
            </a:schemeClr>
          </a:solidFill>
        </p:spPr>
        <p:txBody>
          <a:bodyPr anchor="ctr"/>
          <a:lstStyle>
            <a:lvl1pPr algn="ctr">
              <a:defRPr>
                <a:solidFill>
                  <a:schemeClr val="bg1"/>
                </a:solidFill>
              </a:defRPr>
            </a:lvl1pPr>
          </a:lstStyle>
          <a:p>
            <a:endParaRPr lang="en-GB"/>
          </a:p>
        </p:txBody>
      </p:sp>
      <p:sp>
        <p:nvSpPr>
          <p:cNvPr id="6" name="Text Placeholder 5">
            <a:extLst>
              <a:ext uri="{FF2B5EF4-FFF2-40B4-BE49-F238E27FC236}">
                <a16:creationId xmlns:a16="http://schemas.microsoft.com/office/drawing/2014/main" id="{22332F8C-B815-6103-1445-DCD4B5213EE0}"/>
              </a:ext>
            </a:extLst>
          </p:cNvPr>
          <p:cNvSpPr>
            <a:spLocks noGrp="1"/>
          </p:cNvSpPr>
          <p:nvPr>
            <p:ph type="body" sz="quarter" idx="19"/>
          </p:nvPr>
        </p:nvSpPr>
        <p:spPr>
          <a:xfrm>
            <a:off x="6947275" y="682625"/>
            <a:ext cx="4608137" cy="4803775"/>
          </a:xfrm>
        </p:spPr>
        <p:txBody>
          <a:bodyPr/>
          <a:lstStyle>
            <a:lvl1pPr>
              <a:lnSpc>
                <a:spcPct val="100000"/>
              </a:lnSpc>
              <a:defRPr sz="3600">
                <a:solidFill>
                  <a:schemeClr val="bg1"/>
                </a:solidFill>
              </a:defRPr>
            </a:lvl1pPr>
            <a:lvl2pPr>
              <a:spcBef>
                <a:spcPts val="1200"/>
              </a:spcBef>
              <a:spcAft>
                <a:spcPts val="0"/>
              </a:spcAft>
              <a:defRPr sz="1400" b="1">
                <a:solidFill>
                  <a:schemeClr val="tx2"/>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GB"/>
              <a:t>Click to edit Master text styles</a:t>
            </a:r>
          </a:p>
          <a:p>
            <a:pPr lvl="1"/>
            <a:r>
              <a:rPr lang="en-GB"/>
              <a:t>Name Surname | Job title</a:t>
            </a:r>
          </a:p>
        </p:txBody>
      </p:sp>
      <p:sp>
        <p:nvSpPr>
          <p:cNvPr id="2" name="Rounded Rectangle 1">
            <a:extLst>
              <a:ext uri="{FF2B5EF4-FFF2-40B4-BE49-F238E27FC236}">
                <a16:creationId xmlns:a16="http://schemas.microsoft.com/office/drawing/2014/main" id="{958816A0-7F4C-A0E8-E5DF-4FE91345C726}"/>
              </a:ext>
            </a:extLst>
          </p:cNvPr>
          <p:cNvSpPr/>
          <p:nvPr userDrawn="1"/>
        </p:nvSpPr>
        <p:spPr>
          <a:xfrm>
            <a:off x="3576440" y="-345558"/>
            <a:ext cx="5039120" cy="228600"/>
          </a:xfrm>
          <a:prstGeom prst="roundRect">
            <a:avLst>
              <a:gd name="adj" fmla="val 50000"/>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en-GB" sz="900" b="1">
                <a:solidFill>
                  <a:schemeClr val="tx1"/>
                </a:solidFill>
              </a:rPr>
              <a:t>Adjustable background colour. </a:t>
            </a:r>
            <a:r>
              <a:rPr lang="en-GB" sz="900" b="0">
                <a:solidFill>
                  <a:schemeClr val="tx1"/>
                </a:solidFill>
              </a:rPr>
              <a:t>Go to ‘Design’ &gt; ‘Format Background’ &gt; choose colour </a:t>
            </a:r>
          </a:p>
        </p:txBody>
      </p:sp>
    </p:spTree>
    <p:extLst>
      <p:ext uri="{BB962C8B-B14F-4D97-AF65-F5344CB8AC3E}">
        <p14:creationId xmlns:p14="http://schemas.microsoft.com/office/powerpoint/2010/main" val="772380008"/>
      </p:ext>
    </p:extLst>
  </p:cSld>
  <p:clrMapOvr>
    <a:masterClrMapping/>
  </p:clrMapOvr>
</p:sldLayout>
</file>

<file path=ppt/slideLayouts/slideLayout125.xml><?xml version="1.0" encoding="utf-8"?>
<p:sldLayout xmlns:a="http://schemas.openxmlformats.org/drawingml/2006/main" xmlns:r="http://schemas.openxmlformats.org/officeDocument/2006/relationships" xmlns:p="http://schemas.openxmlformats.org/presentationml/2006/main" showMasterSp="0" preserve="1" userDrawn="1">
  <p:cSld name="Section divider">
    <p:bg>
      <p:bgPr>
        <a:solidFill>
          <a:schemeClr val="bg2"/>
        </a:solidFill>
        <a:effectLst/>
      </p:bgPr>
    </p:bg>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1041E472-8863-8385-9109-667D51109C7F}"/>
              </a:ext>
            </a:extLst>
          </p:cNvPr>
          <p:cNvSpPr/>
          <p:nvPr userDrawn="1"/>
        </p:nvSpPr>
        <p:spPr>
          <a:xfrm>
            <a:off x="0" y="0"/>
            <a:ext cx="3206749" cy="3429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endParaRPr lang="en-GB" sz="1400"/>
          </a:p>
        </p:txBody>
      </p:sp>
      <p:sp>
        <p:nvSpPr>
          <p:cNvPr id="3" name="Footer Placeholder 2">
            <a:extLst>
              <a:ext uri="{FF2B5EF4-FFF2-40B4-BE49-F238E27FC236}">
                <a16:creationId xmlns:a16="http://schemas.microsoft.com/office/drawing/2014/main" id="{638A935D-BA3E-0738-5972-5C2279612DB9}"/>
              </a:ext>
            </a:extLst>
          </p:cNvPr>
          <p:cNvSpPr>
            <a:spLocks noGrp="1"/>
          </p:cNvSpPr>
          <p:nvPr>
            <p:ph type="ftr" sz="quarter" idx="10"/>
          </p:nvPr>
        </p:nvSpPr>
        <p:spPr/>
        <p:txBody>
          <a:bodyPr/>
          <a:lstStyle/>
          <a:p>
            <a:endParaRPr lang="en-GB"/>
          </a:p>
        </p:txBody>
      </p:sp>
      <p:sp>
        <p:nvSpPr>
          <p:cNvPr id="5" name="Picture Placeholder 5">
            <a:extLst>
              <a:ext uri="{FF2B5EF4-FFF2-40B4-BE49-F238E27FC236}">
                <a16:creationId xmlns:a16="http://schemas.microsoft.com/office/drawing/2014/main" id="{F8F76B5F-DF92-A4B6-51C3-14FF64323A4A}"/>
              </a:ext>
            </a:extLst>
          </p:cNvPr>
          <p:cNvSpPr>
            <a:spLocks noGrp="1"/>
          </p:cNvSpPr>
          <p:nvPr>
            <p:ph type="pic" sz="quarter" idx="12"/>
          </p:nvPr>
        </p:nvSpPr>
        <p:spPr>
          <a:xfrm>
            <a:off x="3206749" y="0"/>
            <a:ext cx="8986449" cy="3430800"/>
          </a:xfrm>
          <a:solidFill>
            <a:schemeClr val="bg1">
              <a:lumMod val="50000"/>
            </a:schemeClr>
          </a:solidFill>
        </p:spPr>
        <p:txBody>
          <a:bodyPr anchor="ctr"/>
          <a:lstStyle>
            <a:lvl1pPr algn="ctr">
              <a:defRPr>
                <a:solidFill>
                  <a:schemeClr val="bg1"/>
                </a:solidFill>
              </a:defRPr>
            </a:lvl1pPr>
          </a:lstStyle>
          <a:p>
            <a:endParaRPr lang="en-GB"/>
          </a:p>
        </p:txBody>
      </p:sp>
      <p:sp>
        <p:nvSpPr>
          <p:cNvPr id="6" name="Picture Placeholder 5">
            <a:extLst>
              <a:ext uri="{FF2B5EF4-FFF2-40B4-BE49-F238E27FC236}">
                <a16:creationId xmlns:a16="http://schemas.microsoft.com/office/drawing/2014/main" id="{B3A808CE-512E-DE29-9C19-6468B8F5F328}"/>
              </a:ext>
            </a:extLst>
          </p:cNvPr>
          <p:cNvSpPr>
            <a:spLocks noGrp="1"/>
          </p:cNvSpPr>
          <p:nvPr>
            <p:ph type="pic" sz="quarter" idx="13"/>
          </p:nvPr>
        </p:nvSpPr>
        <p:spPr>
          <a:xfrm>
            <a:off x="-1" y="3425827"/>
            <a:ext cx="6418800" cy="3432173"/>
          </a:xfrm>
          <a:solidFill>
            <a:schemeClr val="bg1">
              <a:lumMod val="65000"/>
            </a:schemeClr>
          </a:solidFill>
        </p:spPr>
        <p:txBody>
          <a:bodyPr anchor="ctr"/>
          <a:lstStyle>
            <a:lvl1pPr algn="ctr">
              <a:defRPr>
                <a:solidFill>
                  <a:schemeClr val="bg1"/>
                </a:solidFill>
              </a:defRPr>
            </a:lvl1pPr>
          </a:lstStyle>
          <a:p>
            <a:endParaRPr lang="en-GB"/>
          </a:p>
        </p:txBody>
      </p:sp>
      <p:pic>
        <p:nvPicPr>
          <p:cNvPr id="7" name="Graphic 6">
            <a:extLst>
              <a:ext uri="{FF2B5EF4-FFF2-40B4-BE49-F238E27FC236}">
                <a16:creationId xmlns:a16="http://schemas.microsoft.com/office/drawing/2014/main" id="{072378C0-6435-673B-4F55-858BB9D8F7C4}"/>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11656530" y="6299513"/>
            <a:ext cx="434353" cy="434353"/>
          </a:xfrm>
          <a:prstGeom prst="rect">
            <a:avLst/>
          </a:prstGeom>
        </p:spPr>
      </p:pic>
      <p:sp>
        <p:nvSpPr>
          <p:cNvPr id="8" name="Text Placeholder 14">
            <a:extLst>
              <a:ext uri="{FF2B5EF4-FFF2-40B4-BE49-F238E27FC236}">
                <a16:creationId xmlns:a16="http://schemas.microsoft.com/office/drawing/2014/main" id="{A4CBBB61-1CA3-AE90-FB7E-57CF0C1E3650}"/>
              </a:ext>
            </a:extLst>
          </p:cNvPr>
          <p:cNvSpPr>
            <a:spLocks noGrp="1"/>
          </p:cNvSpPr>
          <p:nvPr>
            <p:ph type="body" sz="quarter" idx="15" hasCustomPrompt="1"/>
          </p:nvPr>
        </p:nvSpPr>
        <p:spPr>
          <a:xfrm>
            <a:off x="6958361" y="3435353"/>
            <a:ext cx="4938723" cy="3422647"/>
          </a:xfrm>
        </p:spPr>
        <p:txBody>
          <a:bodyPr anchor="ctr"/>
          <a:lstStyle>
            <a:lvl1pPr algn="l">
              <a:lnSpc>
                <a:spcPct val="80000"/>
              </a:lnSpc>
              <a:spcAft>
                <a:spcPts val="600"/>
              </a:spcAft>
              <a:defRPr sz="2000" b="1">
                <a:solidFill>
                  <a:schemeClr val="tx1"/>
                </a:solidFill>
              </a:defRPr>
            </a:lvl1pPr>
            <a:lvl2pPr algn="l">
              <a:lnSpc>
                <a:spcPct val="80000"/>
              </a:lnSpc>
              <a:spcAft>
                <a:spcPts val="600"/>
              </a:spcAft>
              <a:defRPr sz="4400">
                <a:solidFill>
                  <a:schemeClr val="tx1"/>
                </a:solidFill>
              </a:defRPr>
            </a:lvl2pPr>
            <a:lvl3pPr marL="0" indent="0" algn="r">
              <a:buNone/>
              <a:defRPr>
                <a:solidFill>
                  <a:schemeClr val="bg1"/>
                </a:solidFill>
              </a:defRPr>
            </a:lvl3pPr>
            <a:lvl4pPr algn="r">
              <a:defRPr>
                <a:solidFill>
                  <a:schemeClr val="bg1"/>
                </a:solidFill>
              </a:defRPr>
            </a:lvl4pPr>
            <a:lvl5pPr algn="r">
              <a:defRPr>
                <a:solidFill>
                  <a:schemeClr val="bg1"/>
                </a:solidFill>
              </a:defRPr>
            </a:lvl5pPr>
          </a:lstStyle>
          <a:p>
            <a:pPr lvl="0"/>
            <a:r>
              <a:rPr lang="en-GB"/>
              <a:t>Section two</a:t>
            </a:r>
          </a:p>
          <a:p>
            <a:pPr lvl="1"/>
            <a:r>
              <a:rPr lang="en-GB"/>
              <a:t>Title goes here</a:t>
            </a:r>
          </a:p>
        </p:txBody>
      </p:sp>
      <p:sp>
        <p:nvSpPr>
          <p:cNvPr id="9" name="Text Placeholder 9">
            <a:extLst>
              <a:ext uri="{FF2B5EF4-FFF2-40B4-BE49-F238E27FC236}">
                <a16:creationId xmlns:a16="http://schemas.microsoft.com/office/drawing/2014/main" id="{37C266FA-1092-3E8A-D45B-11D08E3F2BEA}"/>
              </a:ext>
            </a:extLst>
          </p:cNvPr>
          <p:cNvSpPr>
            <a:spLocks noGrp="1"/>
          </p:cNvSpPr>
          <p:nvPr>
            <p:ph type="body" sz="quarter" idx="17"/>
          </p:nvPr>
        </p:nvSpPr>
        <p:spPr>
          <a:xfrm>
            <a:off x="635379" y="682626"/>
            <a:ext cx="18000" cy="2752728"/>
          </a:xfrm>
          <a:solidFill>
            <a:schemeClr val="bg1"/>
          </a:solidFill>
        </p:spPr>
        <p:txBody>
          <a:bodyPr lIns="0" tIns="0" rIns="0" bIns="0"/>
          <a:lstStyle>
            <a:lvl1pPr>
              <a:defRPr sz="100">
                <a:noFill/>
              </a:defRPr>
            </a:lvl1pPr>
          </a:lstStyle>
          <a:p>
            <a:pPr lvl="0"/>
            <a:endParaRPr lang="en-GB"/>
          </a:p>
        </p:txBody>
      </p:sp>
      <p:sp>
        <p:nvSpPr>
          <p:cNvPr id="11" name="Text Placeholder 14">
            <a:extLst>
              <a:ext uri="{FF2B5EF4-FFF2-40B4-BE49-F238E27FC236}">
                <a16:creationId xmlns:a16="http://schemas.microsoft.com/office/drawing/2014/main" id="{2ABFC6FF-FB5C-1258-B6C6-DF37BD2EB3E9}"/>
              </a:ext>
            </a:extLst>
          </p:cNvPr>
          <p:cNvSpPr>
            <a:spLocks noGrp="1"/>
          </p:cNvSpPr>
          <p:nvPr>
            <p:ph type="body" sz="quarter" idx="19" hasCustomPrompt="1"/>
          </p:nvPr>
        </p:nvSpPr>
        <p:spPr>
          <a:xfrm>
            <a:off x="775011" y="638795"/>
            <a:ext cx="2431738" cy="2104406"/>
          </a:xfrm>
        </p:spPr>
        <p:txBody>
          <a:bodyPr anchor="t"/>
          <a:lstStyle>
            <a:lvl1pPr algn="l">
              <a:lnSpc>
                <a:spcPct val="80000"/>
              </a:lnSpc>
              <a:spcAft>
                <a:spcPts val="600"/>
              </a:spcAft>
              <a:defRPr sz="9600" b="0">
                <a:ln w="31750">
                  <a:solidFill>
                    <a:schemeClr val="tx2"/>
                  </a:solidFill>
                </a:ln>
                <a:solidFill>
                  <a:schemeClr val="bg1"/>
                </a:solidFill>
              </a:defRPr>
            </a:lvl1pPr>
            <a:lvl2pPr algn="l">
              <a:lnSpc>
                <a:spcPct val="80000"/>
              </a:lnSpc>
              <a:spcAft>
                <a:spcPts val="600"/>
              </a:spcAft>
              <a:defRPr sz="4400">
                <a:solidFill>
                  <a:schemeClr val="bg1"/>
                </a:solidFill>
              </a:defRPr>
            </a:lvl2pPr>
            <a:lvl3pPr marL="0" indent="0" algn="r">
              <a:buNone/>
              <a:defRPr>
                <a:solidFill>
                  <a:schemeClr val="bg1"/>
                </a:solidFill>
              </a:defRPr>
            </a:lvl3pPr>
            <a:lvl4pPr algn="r">
              <a:defRPr>
                <a:solidFill>
                  <a:schemeClr val="bg1"/>
                </a:solidFill>
              </a:defRPr>
            </a:lvl4pPr>
            <a:lvl5pPr algn="r">
              <a:defRPr>
                <a:solidFill>
                  <a:schemeClr val="bg1"/>
                </a:solidFill>
              </a:defRPr>
            </a:lvl5pPr>
          </a:lstStyle>
          <a:p>
            <a:pPr lvl="0"/>
            <a:r>
              <a:rPr lang="en-GB"/>
              <a:t>01</a:t>
            </a:r>
          </a:p>
        </p:txBody>
      </p:sp>
      <p:sp>
        <p:nvSpPr>
          <p:cNvPr id="4" name="Slide Number Placeholder 3">
            <a:extLst>
              <a:ext uri="{FF2B5EF4-FFF2-40B4-BE49-F238E27FC236}">
                <a16:creationId xmlns:a16="http://schemas.microsoft.com/office/drawing/2014/main" id="{94A2D383-0134-29F6-11D1-C077B02EEF5F}"/>
              </a:ext>
            </a:extLst>
          </p:cNvPr>
          <p:cNvSpPr>
            <a:spLocks noGrp="1"/>
          </p:cNvSpPr>
          <p:nvPr>
            <p:ph type="sldNum" sz="quarter" idx="11"/>
          </p:nvPr>
        </p:nvSpPr>
        <p:spPr/>
        <p:txBody>
          <a:bodyPr/>
          <a:lstStyle/>
          <a:p>
            <a:fld id="{41E71DB5-5680-5541-BB1B-1B8E18C31C82}" type="slidenum">
              <a:rPr lang="en-GB" smtClean="0"/>
              <a:pPr/>
              <a:t>‹Nº›</a:t>
            </a:fld>
            <a:endParaRPr lang="en-GB"/>
          </a:p>
        </p:txBody>
      </p:sp>
    </p:spTree>
    <p:extLst>
      <p:ext uri="{BB962C8B-B14F-4D97-AF65-F5344CB8AC3E}">
        <p14:creationId xmlns:p14="http://schemas.microsoft.com/office/powerpoint/2010/main" val="1171220973"/>
      </p:ext>
    </p:extLst>
  </p:cSld>
  <p:clrMapOvr>
    <a:masterClrMapping/>
  </p:clrMapOvr>
</p:sldLayout>
</file>

<file path=ppt/slideLayouts/slideLayout126.xml><?xml version="1.0" encoding="utf-8"?>
<p:sldLayout xmlns:a="http://schemas.openxmlformats.org/drawingml/2006/main" xmlns:r="http://schemas.openxmlformats.org/officeDocument/2006/relationships" xmlns:p="http://schemas.openxmlformats.org/presentationml/2006/main" showMasterSp="0" preserve="1" userDrawn="1">
  <p:cSld name="Section divider - creative">
    <p:bg>
      <p:bgPr>
        <a:solidFill>
          <a:schemeClr val="tx1"/>
        </a:solidFill>
        <a:effectLst/>
      </p:bgPr>
    </p:bg>
    <p:spTree>
      <p:nvGrpSpPr>
        <p:cNvPr id="1" name=""/>
        <p:cNvGrpSpPr/>
        <p:nvPr/>
      </p:nvGrpSpPr>
      <p:grpSpPr>
        <a:xfrm>
          <a:off x="0" y="0"/>
          <a:ext cx="0" cy="0"/>
          <a:chOff x="0" y="0"/>
          <a:chExt cx="0" cy="0"/>
        </a:xfrm>
      </p:grpSpPr>
      <p:sp>
        <p:nvSpPr>
          <p:cNvPr id="17" name="Text Placeholder 16">
            <a:extLst>
              <a:ext uri="{FF2B5EF4-FFF2-40B4-BE49-F238E27FC236}">
                <a16:creationId xmlns:a16="http://schemas.microsoft.com/office/drawing/2014/main" id="{287434F8-0B19-5D62-5DC7-46461B2E2194}"/>
              </a:ext>
            </a:extLst>
          </p:cNvPr>
          <p:cNvSpPr>
            <a:spLocks noGrp="1"/>
          </p:cNvSpPr>
          <p:nvPr>
            <p:ph type="body" sz="quarter" idx="20"/>
          </p:nvPr>
        </p:nvSpPr>
        <p:spPr>
          <a:xfrm>
            <a:off x="0" y="-1"/>
            <a:ext cx="8340725" cy="6858000"/>
          </a:xfrm>
          <a:solidFill>
            <a:schemeClr val="bg2"/>
          </a:solidFill>
        </p:spPr>
        <p:txBody>
          <a:bodyPr/>
          <a:lstStyle>
            <a:lvl1pPr>
              <a:defRPr sz="100">
                <a:noFill/>
              </a:defRPr>
            </a:lvl1pPr>
          </a:lstStyle>
          <a:p>
            <a:pPr lvl="0"/>
            <a:endParaRPr lang="en-GB"/>
          </a:p>
        </p:txBody>
      </p:sp>
      <p:sp>
        <p:nvSpPr>
          <p:cNvPr id="3" name="Footer Placeholder 2">
            <a:extLst>
              <a:ext uri="{FF2B5EF4-FFF2-40B4-BE49-F238E27FC236}">
                <a16:creationId xmlns:a16="http://schemas.microsoft.com/office/drawing/2014/main" id="{638A935D-BA3E-0738-5972-5C2279612DB9}"/>
              </a:ext>
            </a:extLst>
          </p:cNvPr>
          <p:cNvSpPr>
            <a:spLocks noGrp="1"/>
          </p:cNvSpPr>
          <p:nvPr>
            <p:ph type="ftr" sz="quarter" idx="10"/>
          </p:nvPr>
        </p:nvSpPr>
        <p:spPr/>
        <p:txBody>
          <a:bodyPr/>
          <a:lstStyle/>
          <a:p>
            <a:endParaRPr lang="en-GB"/>
          </a:p>
        </p:txBody>
      </p:sp>
      <p:sp>
        <p:nvSpPr>
          <p:cNvPr id="4" name="Slide Number Placeholder 3">
            <a:extLst>
              <a:ext uri="{FF2B5EF4-FFF2-40B4-BE49-F238E27FC236}">
                <a16:creationId xmlns:a16="http://schemas.microsoft.com/office/drawing/2014/main" id="{94A2D383-0134-29F6-11D1-C077B02EEF5F}"/>
              </a:ext>
            </a:extLst>
          </p:cNvPr>
          <p:cNvSpPr>
            <a:spLocks noGrp="1"/>
          </p:cNvSpPr>
          <p:nvPr>
            <p:ph type="sldNum" sz="quarter" idx="11"/>
          </p:nvPr>
        </p:nvSpPr>
        <p:spPr/>
        <p:txBody>
          <a:bodyPr/>
          <a:lstStyle/>
          <a:p>
            <a:fld id="{41E71DB5-5680-5541-BB1B-1B8E18C31C82}" type="slidenum">
              <a:rPr lang="en-GB" smtClean="0"/>
              <a:pPr/>
              <a:t>‹Nº›</a:t>
            </a:fld>
            <a:endParaRPr lang="en-GB"/>
          </a:p>
        </p:txBody>
      </p:sp>
      <p:sp>
        <p:nvSpPr>
          <p:cNvPr id="10" name="Picture Placeholder 5">
            <a:extLst>
              <a:ext uri="{FF2B5EF4-FFF2-40B4-BE49-F238E27FC236}">
                <a16:creationId xmlns:a16="http://schemas.microsoft.com/office/drawing/2014/main" id="{BD7371F5-C9C3-C0B3-BFD0-5D46E8192771}"/>
              </a:ext>
            </a:extLst>
          </p:cNvPr>
          <p:cNvSpPr>
            <a:spLocks noGrp="1"/>
          </p:cNvSpPr>
          <p:nvPr>
            <p:ph type="pic" sz="quarter" idx="12"/>
          </p:nvPr>
        </p:nvSpPr>
        <p:spPr>
          <a:xfrm>
            <a:off x="1924051" y="1368425"/>
            <a:ext cx="8340725" cy="4117975"/>
          </a:xfrm>
          <a:solidFill>
            <a:schemeClr val="bg1">
              <a:lumMod val="50000"/>
            </a:schemeClr>
          </a:solidFill>
        </p:spPr>
        <p:txBody>
          <a:bodyPr anchor="ctr"/>
          <a:lstStyle>
            <a:lvl1pPr algn="ctr">
              <a:defRPr>
                <a:solidFill>
                  <a:schemeClr val="bg1"/>
                </a:solidFill>
              </a:defRPr>
            </a:lvl1pPr>
          </a:lstStyle>
          <a:p>
            <a:endParaRPr lang="en-GB"/>
          </a:p>
        </p:txBody>
      </p:sp>
      <p:sp>
        <p:nvSpPr>
          <p:cNvPr id="13" name="Text Placeholder 14">
            <a:extLst>
              <a:ext uri="{FF2B5EF4-FFF2-40B4-BE49-F238E27FC236}">
                <a16:creationId xmlns:a16="http://schemas.microsoft.com/office/drawing/2014/main" id="{5C096FAA-7ED7-A6E1-95EF-4FBA05013D04}"/>
              </a:ext>
            </a:extLst>
          </p:cNvPr>
          <p:cNvSpPr>
            <a:spLocks noGrp="1"/>
          </p:cNvSpPr>
          <p:nvPr>
            <p:ph type="body" sz="quarter" idx="16" hasCustomPrompt="1"/>
          </p:nvPr>
        </p:nvSpPr>
        <p:spPr>
          <a:xfrm>
            <a:off x="6321287" y="3886199"/>
            <a:ext cx="5234127" cy="2965447"/>
          </a:xfrm>
        </p:spPr>
        <p:txBody>
          <a:bodyPr anchor="t"/>
          <a:lstStyle>
            <a:lvl1pPr algn="l">
              <a:lnSpc>
                <a:spcPct val="80000"/>
              </a:lnSpc>
              <a:spcAft>
                <a:spcPts val="600"/>
              </a:spcAft>
              <a:defRPr sz="2000" b="1">
                <a:solidFill>
                  <a:schemeClr val="bg1"/>
                </a:solidFill>
                <a:effectLst>
                  <a:outerShdw blurRad="254000" algn="ctr" rotWithShape="0">
                    <a:prstClr val="black">
                      <a:alpha val="85000"/>
                    </a:prstClr>
                  </a:outerShdw>
                </a:effectLst>
              </a:defRPr>
            </a:lvl1pPr>
            <a:lvl2pPr algn="l">
              <a:lnSpc>
                <a:spcPct val="80000"/>
              </a:lnSpc>
              <a:spcAft>
                <a:spcPts val="600"/>
              </a:spcAft>
              <a:defRPr sz="4400">
                <a:solidFill>
                  <a:schemeClr val="bg1"/>
                </a:solidFill>
                <a:effectLst>
                  <a:outerShdw blurRad="254000" algn="ctr" rotWithShape="0">
                    <a:prstClr val="black">
                      <a:alpha val="85000"/>
                    </a:prstClr>
                  </a:outerShdw>
                </a:effectLst>
              </a:defRPr>
            </a:lvl2pPr>
            <a:lvl3pPr marL="0" indent="0" algn="r">
              <a:buNone/>
              <a:defRPr>
                <a:solidFill>
                  <a:schemeClr val="bg1"/>
                </a:solidFill>
              </a:defRPr>
            </a:lvl3pPr>
            <a:lvl4pPr algn="r">
              <a:defRPr>
                <a:solidFill>
                  <a:schemeClr val="bg1"/>
                </a:solidFill>
              </a:defRPr>
            </a:lvl4pPr>
            <a:lvl5pPr algn="r">
              <a:defRPr>
                <a:solidFill>
                  <a:schemeClr val="bg1"/>
                </a:solidFill>
              </a:defRPr>
            </a:lvl5pPr>
          </a:lstStyle>
          <a:p>
            <a:pPr lvl="0"/>
            <a:r>
              <a:rPr lang="en-GB"/>
              <a:t>Section one</a:t>
            </a:r>
          </a:p>
          <a:p>
            <a:pPr lvl="1"/>
            <a:r>
              <a:rPr lang="en-GB"/>
              <a:t>Title goes here</a:t>
            </a:r>
          </a:p>
        </p:txBody>
      </p:sp>
      <p:sp>
        <p:nvSpPr>
          <p:cNvPr id="14" name="Text Placeholder 9">
            <a:extLst>
              <a:ext uri="{FF2B5EF4-FFF2-40B4-BE49-F238E27FC236}">
                <a16:creationId xmlns:a16="http://schemas.microsoft.com/office/drawing/2014/main" id="{C3E5F0D1-7835-B64B-31A3-EF47ADE9A0CE}"/>
              </a:ext>
            </a:extLst>
          </p:cNvPr>
          <p:cNvSpPr>
            <a:spLocks noGrp="1"/>
          </p:cNvSpPr>
          <p:nvPr>
            <p:ph type="body" sz="quarter" idx="17"/>
          </p:nvPr>
        </p:nvSpPr>
        <p:spPr>
          <a:xfrm>
            <a:off x="635379" y="682625"/>
            <a:ext cx="18000" cy="6169025"/>
          </a:xfrm>
          <a:solidFill>
            <a:schemeClr val="bg1"/>
          </a:solidFill>
        </p:spPr>
        <p:txBody>
          <a:bodyPr lIns="0" tIns="0" rIns="0" bIns="0"/>
          <a:lstStyle>
            <a:lvl1pPr>
              <a:defRPr sz="100">
                <a:noFill/>
              </a:defRPr>
            </a:lvl1pPr>
          </a:lstStyle>
          <a:p>
            <a:pPr lvl="0"/>
            <a:endParaRPr lang="en-GB"/>
          </a:p>
        </p:txBody>
      </p:sp>
      <p:sp>
        <p:nvSpPr>
          <p:cNvPr id="15" name="Text Placeholder 14">
            <a:extLst>
              <a:ext uri="{FF2B5EF4-FFF2-40B4-BE49-F238E27FC236}">
                <a16:creationId xmlns:a16="http://schemas.microsoft.com/office/drawing/2014/main" id="{1B46FEEB-5D4C-2B09-7615-1FF398890E1F}"/>
              </a:ext>
            </a:extLst>
          </p:cNvPr>
          <p:cNvSpPr>
            <a:spLocks noGrp="1"/>
          </p:cNvSpPr>
          <p:nvPr>
            <p:ph type="body" sz="quarter" idx="19" hasCustomPrompt="1"/>
          </p:nvPr>
        </p:nvSpPr>
        <p:spPr>
          <a:xfrm>
            <a:off x="1116274" y="638794"/>
            <a:ext cx="4014526" cy="2790205"/>
          </a:xfrm>
        </p:spPr>
        <p:txBody>
          <a:bodyPr anchor="t"/>
          <a:lstStyle>
            <a:lvl1pPr algn="l">
              <a:lnSpc>
                <a:spcPct val="80000"/>
              </a:lnSpc>
              <a:spcAft>
                <a:spcPts val="600"/>
              </a:spcAft>
              <a:defRPr sz="19900" b="0">
                <a:ln w="31750">
                  <a:noFill/>
                </a:ln>
                <a:solidFill>
                  <a:schemeClr val="bg1"/>
                </a:solidFill>
              </a:defRPr>
            </a:lvl1pPr>
            <a:lvl2pPr algn="l">
              <a:lnSpc>
                <a:spcPct val="80000"/>
              </a:lnSpc>
              <a:spcAft>
                <a:spcPts val="600"/>
              </a:spcAft>
              <a:defRPr sz="4400">
                <a:solidFill>
                  <a:schemeClr val="bg1"/>
                </a:solidFill>
              </a:defRPr>
            </a:lvl2pPr>
            <a:lvl3pPr marL="0" indent="0" algn="r">
              <a:buNone/>
              <a:defRPr>
                <a:solidFill>
                  <a:schemeClr val="bg1"/>
                </a:solidFill>
              </a:defRPr>
            </a:lvl3pPr>
            <a:lvl4pPr algn="r">
              <a:defRPr>
                <a:solidFill>
                  <a:schemeClr val="bg1"/>
                </a:solidFill>
              </a:defRPr>
            </a:lvl4pPr>
            <a:lvl5pPr algn="r">
              <a:defRPr>
                <a:solidFill>
                  <a:schemeClr val="bg1"/>
                </a:solidFill>
              </a:defRPr>
            </a:lvl5pPr>
          </a:lstStyle>
          <a:p>
            <a:pPr lvl="0"/>
            <a:r>
              <a:rPr lang="en-GB"/>
              <a:t>01</a:t>
            </a:r>
          </a:p>
        </p:txBody>
      </p:sp>
      <p:sp>
        <p:nvSpPr>
          <p:cNvPr id="19" name="Text Placeholder 22">
            <a:extLst>
              <a:ext uri="{FF2B5EF4-FFF2-40B4-BE49-F238E27FC236}">
                <a16:creationId xmlns:a16="http://schemas.microsoft.com/office/drawing/2014/main" id="{DF3AE8E2-F83E-7A07-ECFF-31F1C21F3592}"/>
              </a:ext>
            </a:extLst>
          </p:cNvPr>
          <p:cNvSpPr>
            <a:spLocks noGrp="1"/>
          </p:cNvSpPr>
          <p:nvPr>
            <p:ph type="body" sz="quarter" idx="21"/>
          </p:nvPr>
        </p:nvSpPr>
        <p:spPr>
          <a:xfrm>
            <a:off x="11656530" y="6299513"/>
            <a:ext cx="433868" cy="433868"/>
          </a:xfrm>
          <a:custGeom>
            <a:avLst/>
            <a:gdLst>
              <a:gd name="connsiteX0" fmla="*/ 216934 w 433868"/>
              <a:gd name="connsiteY0" fmla="*/ 0 h 433868"/>
              <a:gd name="connsiteX1" fmla="*/ 433868 w 433868"/>
              <a:gd name="connsiteY1" fmla="*/ 216934 h 433868"/>
              <a:gd name="connsiteX2" fmla="*/ 216934 w 433868"/>
              <a:gd name="connsiteY2" fmla="*/ 433868 h 433868"/>
              <a:gd name="connsiteX3" fmla="*/ 0 w 433868"/>
              <a:gd name="connsiteY3" fmla="*/ 216934 h 433868"/>
              <a:gd name="connsiteX4" fmla="*/ 216934 w 433868"/>
              <a:gd name="connsiteY4" fmla="*/ 0 h 4338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33868" h="433868">
                <a:moveTo>
                  <a:pt x="216934" y="0"/>
                </a:moveTo>
                <a:cubicBezTo>
                  <a:pt x="336743" y="0"/>
                  <a:pt x="433868" y="97125"/>
                  <a:pt x="433868" y="216934"/>
                </a:cubicBezTo>
                <a:cubicBezTo>
                  <a:pt x="433868" y="336743"/>
                  <a:pt x="336743" y="433868"/>
                  <a:pt x="216934" y="433868"/>
                </a:cubicBezTo>
                <a:cubicBezTo>
                  <a:pt x="97125" y="433868"/>
                  <a:pt x="0" y="336743"/>
                  <a:pt x="0" y="216934"/>
                </a:cubicBezTo>
                <a:cubicBezTo>
                  <a:pt x="0" y="97125"/>
                  <a:pt x="97125" y="0"/>
                  <a:pt x="216934" y="0"/>
                </a:cubicBezTo>
                <a:close/>
              </a:path>
            </a:pathLst>
          </a:custGeom>
          <a:solidFill>
            <a:schemeClr val="tx2"/>
          </a:solidFill>
        </p:spPr>
        <p:txBody>
          <a:bodyPr wrap="square">
            <a:noAutofit/>
          </a:bodyPr>
          <a:lstStyle>
            <a:lvl1pPr>
              <a:defRPr sz="100">
                <a:noFill/>
              </a:defRPr>
            </a:lvl1pPr>
          </a:lstStyle>
          <a:p>
            <a:pPr lvl="0"/>
            <a:endParaRPr lang="en-GB"/>
          </a:p>
        </p:txBody>
      </p:sp>
      <p:sp>
        <p:nvSpPr>
          <p:cNvPr id="20" name="Text Placeholder 23">
            <a:extLst>
              <a:ext uri="{FF2B5EF4-FFF2-40B4-BE49-F238E27FC236}">
                <a16:creationId xmlns:a16="http://schemas.microsoft.com/office/drawing/2014/main" id="{DC1351AA-BC98-8677-8244-5D0CE4124AEF}"/>
              </a:ext>
            </a:extLst>
          </p:cNvPr>
          <p:cNvSpPr>
            <a:spLocks noGrp="1"/>
          </p:cNvSpPr>
          <p:nvPr>
            <p:ph type="body" sz="quarter" idx="22"/>
          </p:nvPr>
        </p:nvSpPr>
        <p:spPr>
          <a:xfrm>
            <a:off x="11714548" y="6453442"/>
            <a:ext cx="318365" cy="127333"/>
          </a:xfrm>
          <a:custGeom>
            <a:avLst/>
            <a:gdLst>
              <a:gd name="connsiteX0" fmla="*/ 63648 w 318365"/>
              <a:gd name="connsiteY0" fmla="*/ 17774 h 127333"/>
              <a:gd name="connsiteX1" fmla="*/ 39941 w 318365"/>
              <a:gd name="connsiteY1" fmla="*/ 23707 h 127333"/>
              <a:gd name="connsiteX2" fmla="*/ 23829 w 318365"/>
              <a:gd name="connsiteY2" fmla="*/ 40074 h 127333"/>
              <a:gd name="connsiteX3" fmla="*/ 18029 w 318365"/>
              <a:gd name="connsiteY3" fmla="*/ 63660 h 127333"/>
              <a:gd name="connsiteX4" fmla="*/ 18041 w 318365"/>
              <a:gd name="connsiteY4" fmla="*/ 63660 h 127333"/>
              <a:gd name="connsiteX5" fmla="*/ 23841 w 318365"/>
              <a:gd name="connsiteY5" fmla="*/ 87756 h 127333"/>
              <a:gd name="connsiteX6" fmla="*/ 26437 w 318365"/>
              <a:gd name="connsiteY6" fmla="*/ 91845 h 127333"/>
              <a:gd name="connsiteX7" fmla="*/ 90814 w 318365"/>
              <a:gd name="connsiteY7" fmla="*/ 27238 h 127333"/>
              <a:gd name="connsiteX8" fmla="*/ 83498 w 318365"/>
              <a:gd name="connsiteY8" fmla="*/ 22154 h 127333"/>
              <a:gd name="connsiteX9" fmla="*/ 63648 w 318365"/>
              <a:gd name="connsiteY9" fmla="*/ 17774 h 127333"/>
              <a:gd name="connsiteX10" fmla="*/ 63394 w 318365"/>
              <a:gd name="connsiteY10" fmla="*/ 1031 h 127333"/>
              <a:gd name="connsiteX11" fmla="*/ 92136 w 318365"/>
              <a:gd name="connsiteY11" fmla="*/ 7862 h 127333"/>
              <a:gd name="connsiteX12" fmla="*/ 92124 w 318365"/>
              <a:gd name="connsiteY12" fmla="*/ 7862 h 127333"/>
              <a:gd name="connsiteX13" fmla="*/ 112616 w 318365"/>
              <a:gd name="connsiteY13" fmla="*/ 27068 h 127333"/>
              <a:gd name="connsiteX14" fmla="*/ 37369 w 318365"/>
              <a:gd name="connsiteY14" fmla="*/ 102570 h 127333"/>
              <a:gd name="connsiteX15" fmla="*/ 40062 w 318365"/>
              <a:gd name="connsiteY15" fmla="*/ 104269 h 127333"/>
              <a:gd name="connsiteX16" fmla="*/ 63903 w 318365"/>
              <a:gd name="connsiteY16" fmla="*/ 110323 h 127333"/>
              <a:gd name="connsiteX17" fmla="*/ 84529 w 318365"/>
              <a:gd name="connsiteY17" fmla="*/ 106586 h 127333"/>
              <a:gd name="connsiteX18" fmla="*/ 99998 w 318365"/>
              <a:gd name="connsiteY18" fmla="*/ 95885 h 127333"/>
              <a:gd name="connsiteX19" fmla="*/ 111852 w 318365"/>
              <a:gd name="connsiteY19" fmla="*/ 107739 h 127333"/>
              <a:gd name="connsiteX20" fmla="*/ 90850 w 318365"/>
              <a:gd name="connsiteY20" fmla="*/ 122298 h 127333"/>
              <a:gd name="connsiteX21" fmla="*/ 63915 w 318365"/>
              <a:gd name="connsiteY21" fmla="*/ 127321 h 127333"/>
              <a:gd name="connsiteX22" fmla="*/ 31181 w 318365"/>
              <a:gd name="connsiteY22" fmla="*/ 118816 h 127333"/>
              <a:gd name="connsiteX23" fmla="*/ 8372 w 318365"/>
              <a:gd name="connsiteY23" fmla="*/ 95873 h 127333"/>
              <a:gd name="connsiteX24" fmla="*/ 0 w 318365"/>
              <a:gd name="connsiteY24" fmla="*/ 63660 h 127333"/>
              <a:gd name="connsiteX25" fmla="*/ 8372 w 318365"/>
              <a:gd name="connsiteY25" fmla="*/ 31957 h 127333"/>
              <a:gd name="connsiteX26" fmla="*/ 31048 w 318365"/>
              <a:gd name="connsiteY26" fmla="*/ 9403 h 127333"/>
              <a:gd name="connsiteX27" fmla="*/ 63394 w 318365"/>
              <a:gd name="connsiteY27" fmla="*/ 1031 h 127333"/>
              <a:gd name="connsiteX28" fmla="*/ 179966 w 318365"/>
              <a:gd name="connsiteY28" fmla="*/ 0 h 127333"/>
              <a:gd name="connsiteX29" fmla="*/ 208187 w 318365"/>
              <a:gd name="connsiteY29" fmla="*/ 7219 h 127333"/>
              <a:gd name="connsiteX30" fmla="*/ 221193 w 318365"/>
              <a:gd name="connsiteY30" fmla="*/ 19024 h 127333"/>
              <a:gd name="connsiteX31" fmla="*/ 234090 w 318365"/>
              <a:gd name="connsiteY31" fmla="*/ 7219 h 127333"/>
              <a:gd name="connsiteX32" fmla="*/ 262445 w 318365"/>
              <a:gd name="connsiteY32" fmla="*/ 0 h 127333"/>
              <a:gd name="connsiteX33" fmla="*/ 291952 w 318365"/>
              <a:gd name="connsiteY33" fmla="*/ 7086 h 127333"/>
              <a:gd name="connsiteX34" fmla="*/ 311413 w 318365"/>
              <a:gd name="connsiteY34" fmla="*/ 26546 h 127333"/>
              <a:gd name="connsiteX35" fmla="*/ 311400 w 318365"/>
              <a:gd name="connsiteY35" fmla="*/ 26559 h 127333"/>
              <a:gd name="connsiteX36" fmla="*/ 318365 w 318365"/>
              <a:gd name="connsiteY36" fmla="*/ 55168 h 127333"/>
              <a:gd name="connsiteX37" fmla="*/ 318365 w 318365"/>
              <a:gd name="connsiteY37" fmla="*/ 127333 h 127333"/>
              <a:gd name="connsiteX38" fmla="*/ 284344 w 318365"/>
              <a:gd name="connsiteY38" fmla="*/ 127333 h 127333"/>
              <a:gd name="connsiteX39" fmla="*/ 284344 w 318365"/>
              <a:gd name="connsiteY39" fmla="*/ 57740 h 127333"/>
              <a:gd name="connsiteX40" fmla="*/ 278411 w 318365"/>
              <a:gd name="connsiteY40" fmla="*/ 38145 h 127333"/>
              <a:gd name="connsiteX41" fmla="*/ 261147 w 318365"/>
              <a:gd name="connsiteY41" fmla="*/ 31181 h 127333"/>
              <a:gd name="connsiteX42" fmla="*/ 244136 w 318365"/>
              <a:gd name="connsiteY42" fmla="*/ 38012 h 127333"/>
              <a:gd name="connsiteX43" fmla="*/ 238203 w 318365"/>
              <a:gd name="connsiteY43" fmla="*/ 57728 h 127333"/>
              <a:gd name="connsiteX44" fmla="*/ 238203 w 318365"/>
              <a:gd name="connsiteY44" fmla="*/ 127321 h 127333"/>
              <a:gd name="connsiteX45" fmla="*/ 204183 w 318365"/>
              <a:gd name="connsiteY45" fmla="*/ 127321 h 127333"/>
              <a:gd name="connsiteX46" fmla="*/ 204183 w 318365"/>
              <a:gd name="connsiteY46" fmla="*/ 57728 h 127333"/>
              <a:gd name="connsiteX47" fmla="*/ 198250 w 318365"/>
              <a:gd name="connsiteY47" fmla="*/ 38012 h 127333"/>
              <a:gd name="connsiteX48" fmla="*/ 180985 w 318365"/>
              <a:gd name="connsiteY48" fmla="*/ 31181 h 127333"/>
              <a:gd name="connsiteX49" fmla="*/ 163842 w 318365"/>
              <a:gd name="connsiteY49" fmla="*/ 38012 h 127333"/>
              <a:gd name="connsiteX50" fmla="*/ 157787 w 318365"/>
              <a:gd name="connsiteY50" fmla="*/ 57728 h 127333"/>
              <a:gd name="connsiteX51" fmla="*/ 157787 w 318365"/>
              <a:gd name="connsiteY51" fmla="*/ 127321 h 127333"/>
              <a:gd name="connsiteX52" fmla="*/ 124022 w 318365"/>
              <a:gd name="connsiteY52" fmla="*/ 127321 h 127333"/>
              <a:gd name="connsiteX53" fmla="*/ 124022 w 318365"/>
              <a:gd name="connsiteY53" fmla="*/ 55156 h 127333"/>
              <a:gd name="connsiteX54" fmla="*/ 130986 w 318365"/>
              <a:gd name="connsiteY54" fmla="*/ 26546 h 127333"/>
              <a:gd name="connsiteX55" fmla="*/ 150581 w 318365"/>
              <a:gd name="connsiteY55" fmla="*/ 7086 h 127333"/>
              <a:gd name="connsiteX56" fmla="*/ 179966 w 318365"/>
              <a:gd name="connsiteY56" fmla="*/ 0 h 1273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318365" h="127333">
                <a:moveTo>
                  <a:pt x="63648" y="17774"/>
                </a:moveTo>
                <a:cubicBezTo>
                  <a:pt x="54719" y="17774"/>
                  <a:pt x="46808" y="19752"/>
                  <a:pt x="39941" y="23707"/>
                </a:cubicBezTo>
                <a:cubicBezTo>
                  <a:pt x="33062" y="27662"/>
                  <a:pt x="27699" y="33110"/>
                  <a:pt x="23829" y="40074"/>
                </a:cubicBezTo>
                <a:cubicBezTo>
                  <a:pt x="19958" y="47038"/>
                  <a:pt x="18029" y="54900"/>
                  <a:pt x="18029" y="63660"/>
                </a:cubicBezTo>
                <a:lnTo>
                  <a:pt x="18041" y="63660"/>
                </a:lnTo>
                <a:cubicBezTo>
                  <a:pt x="18041" y="72772"/>
                  <a:pt x="19971" y="80792"/>
                  <a:pt x="23841" y="87756"/>
                </a:cubicBezTo>
                <a:cubicBezTo>
                  <a:pt x="24630" y="89188"/>
                  <a:pt x="25515" y="90534"/>
                  <a:pt x="26437" y="91845"/>
                </a:cubicBezTo>
                <a:lnTo>
                  <a:pt x="90814" y="27238"/>
                </a:lnTo>
                <a:cubicBezTo>
                  <a:pt x="88618" y="25272"/>
                  <a:pt x="86179" y="23586"/>
                  <a:pt x="83498" y="22154"/>
                </a:cubicBezTo>
                <a:cubicBezTo>
                  <a:pt x="77989" y="19242"/>
                  <a:pt x="71377" y="17774"/>
                  <a:pt x="63648" y="17774"/>
                </a:cubicBezTo>
                <a:close/>
                <a:moveTo>
                  <a:pt x="63394" y="1031"/>
                </a:moveTo>
                <a:cubicBezTo>
                  <a:pt x="74228" y="1031"/>
                  <a:pt x="83801" y="3312"/>
                  <a:pt x="92136" y="7862"/>
                </a:cubicBezTo>
                <a:lnTo>
                  <a:pt x="92124" y="7862"/>
                </a:lnTo>
                <a:cubicBezTo>
                  <a:pt x="100459" y="12424"/>
                  <a:pt x="107290" y="18818"/>
                  <a:pt x="112616" y="27068"/>
                </a:cubicBezTo>
                <a:lnTo>
                  <a:pt x="37369" y="102570"/>
                </a:lnTo>
                <a:cubicBezTo>
                  <a:pt x="38242" y="103165"/>
                  <a:pt x="39140" y="103735"/>
                  <a:pt x="40062" y="104269"/>
                </a:cubicBezTo>
                <a:cubicBezTo>
                  <a:pt x="47014" y="108309"/>
                  <a:pt x="54961" y="110323"/>
                  <a:pt x="63903" y="110323"/>
                </a:cubicBezTo>
                <a:cubicBezTo>
                  <a:pt x="71814" y="110323"/>
                  <a:pt x="78681" y="109073"/>
                  <a:pt x="84529" y="106586"/>
                </a:cubicBezTo>
                <a:cubicBezTo>
                  <a:pt x="90377" y="104087"/>
                  <a:pt x="95533" y="100520"/>
                  <a:pt x="99998" y="95885"/>
                </a:cubicBezTo>
                <a:lnTo>
                  <a:pt x="111852" y="107739"/>
                </a:lnTo>
                <a:cubicBezTo>
                  <a:pt x="105834" y="114096"/>
                  <a:pt x="98846" y="118949"/>
                  <a:pt x="90850" y="122298"/>
                </a:cubicBezTo>
                <a:cubicBezTo>
                  <a:pt x="82855" y="125647"/>
                  <a:pt x="73876" y="127321"/>
                  <a:pt x="63915" y="127321"/>
                </a:cubicBezTo>
                <a:cubicBezTo>
                  <a:pt x="51710" y="127321"/>
                  <a:pt x="40802" y="124482"/>
                  <a:pt x="31181" y="118816"/>
                </a:cubicBezTo>
                <a:cubicBezTo>
                  <a:pt x="21560" y="113138"/>
                  <a:pt x="13953" y="105494"/>
                  <a:pt x="8372" y="95873"/>
                </a:cubicBezTo>
                <a:cubicBezTo>
                  <a:pt x="2791" y="86264"/>
                  <a:pt x="0" y="75344"/>
                  <a:pt x="0" y="63660"/>
                </a:cubicBezTo>
                <a:cubicBezTo>
                  <a:pt x="0" y="51976"/>
                  <a:pt x="2791" y="41409"/>
                  <a:pt x="8372" y="31957"/>
                </a:cubicBezTo>
                <a:cubicBezTo>
                  <a:pt x="13953" y="22506"/>
                  <a:pt x="21511" y="14984"/>
                  <a:pt x="31048" y="9403"/>
                </a:cubicBezTo>
                <a:cubicBezTo>
                  <a:pt x="40584" y="3822"/>
                  <a:pt x="51370" y="1031"/>
                  <a:pt x="63394" y="1031"/>
                </a:cubicBezTo>
                <a:close/>
                <a:moveTo>
                  <a:pt x="179966" y="0"/>
                </a:moveTo>
                <a:cubicBezTo>
                  <a:pt x="190789" y="0"/>
                  <a:pt x="200192" y="2414"/>
                  <a:pt x="208187" y="7219"/>
                </a:cubicBezTo>
                <a:cubicBezTo>
                  <a:pt x="213271" y="10276"/>
                  <a:pt x="217602" y="14220"/>
                  <a:pt x="221193" y="19024"/>
                </a:cubicBezTo>
                <a:cubicBezTo>
                  <a:pt x="224760" y="14220"/>
                  <a:pt x="229055" y="10289"/>
                  <a:pt x="234090" y="7219"/>
                </a:cubicBezTo>
                <a:cubicBezTo>
                  <a:pt x="241989" y="2414"/>
                  <a:pt x="251113" y="0"/>
                  <a:pt x="262445" y="0"/>
                </a:cubicBezTo>
                <a:cubicBezTo>
                  <a:pt x="273777" y="0"/>
                  <a:pt x="283616" y="2366"/>
                  <a:pt x="291952" y="7086"/>
                </a:cubicBezTo>
                <a:cubicBezTo>
                  <a:pt x="300287" y="11817"/>
                  <a:pt x="306778" y="18296"/>
                  <a:pt x="311413" y="26546"/>
                </a:cubicBezTo>
                <a:lnTo>
                  <a:pt x="311400" y="26559"/>
                </a:lnTo>
                <a:cubicBezTo>
                  <a:pt x="316047" y="34809"/>
                  <a:pt x="318365" y="44345"/>
                  <a:pt x="318365" y="55168"/>
                </a:cubicBezTo>
                <a:lnTo>
                  <a:pt x="318365" y="127333"/>
                </a:lnTo>
                <a:lnTo>
                  <a:pt x="284344" y="127333"/>
                </a:lnTo>
                <a:lnTo>
                  <a:pt x="284344" y="57740"/>
                </a:lnTo>
                <a:cubicBezTo>
                  <a:pt x="284344" y="49320"/>
                  <a:pt x="282367" y="42780"/>
                  <a:pt x="278411" y="38145"/>
                </a:cubicBezTo>
                <a:cubicBezTo>
                  <a:pt x="274456" y="33499"/>
                  <a:pt x="268535" y="31181"/>
                  <a:pt x="261147" y="31181"/>
                </a:cubicBezTo>
                <a:cubicBezTo>
                  <a:pt x="253758" y="31181"/>
                  <a:pt x="248092" y="33462"/>
                  <a:pt x="244136" y="38012"/>
                </a:cubicBezTo>
                <a:cubicBezTo>
                  <a:pt x="240181" y="42562"/>
                  <a:pt x="238203" y="49138"/>
                  <a:pt x="238203" y="57728"/>
                </a:cubicBezTo>
                <a:lnTo>
                  <a:pt x="238203" y="127321"/>
                </a:lnTo>
                <a:lnTo>
                  <a:pt x="204183" y="127321"/>
                </a:lnTo>
                <a:lnTo>
                  <a:pt x="204183" y="57728"/>
                </a:lnTo>
                <a:cubicBezTo>
                  <a:pt x="204183" y="49138"/>
                  <a:pt x="202206" y="42562"/>
                  <a:pt x="198250" y="38012"/>
                </a:cubicBezTo>
                <a:cubicBezTo>
                  <a:pt x="194295" y="33462"/>
                  <a:pt x="188374" y="31181"/>
                  <a:pt x="180985" y="31181"/>
                </a:cubicBezTo>
                <a:cubicBezTo>
                  <a:pt x="173596" y="31181"/>
                  <a:pt x="167882" y="33462"/>
                  <a:pt x="163842" y="38012"/>
                </a:cubicBezTo>
                <a:cubicBezTo>
                  <a:pt x="159802" y="42562"/>
                  <a:pt x="157787" y="49138"/>
                  <a:pt x="157787" y="57728"/>
                </a:cubicBezTo>
                <a:lnTo>
                  <a:pt x="157787" y="127321"/>
                </a:lnTo>
                <a:lnTo>
                  <a:pt x="124022" y="127321"/>
                </a:lnTo>
                <a:lnTo>
                  <a:pt x="124022" y="55156"/>
                </a:lnTo>
                <a:cubicBezTo>
                  <a:pt x="124022" y="44333"/>
                  <a:pt x="126352" y="34797"/>
                  <a:pt x="130986" y="26546"/>
                </a:cubicBezTo>
                <a:cubicBezTo>
                  <a:pt x="135633" y="18296"/>
                  <a:pt x="142161" y="11817"/>
                  <a:pt x="150581" y="7086"/>
                </a:cubicBezTo>
                <a:cubicBezTo>
                  <a:pt x="159001" y="2366"/>
                  <a:pt x="169144" y="0"/>
                  <a:pt x="179966" y="0"/>
                </a:cubicBezTo>
                <a:close/>
              </a:path>
            </a:pathLst>
          </a:custGeom>
          <a:solidFill>
            <a:schemeClr val="bg1"/>
          </a:solidFill>
        </p:spPr>
        <p:txBody>
          <a:bodyPr wrap="square">
            <a:noAutofit/>
          </a:bodyPr>
          <a:lstStyle>
            <a:lvl1pPr>
              <a:defRPr sz="100">
                <a:noFill/>
              </a:defRPr>
            </a:lvl1pPr>
          </a:lstStyle>
          <a:p>
            <a:pPr lvl="0"/>
            <a:endParaRPr lang="en-GB"/>
          </a:p>
        </p:txBody>
      </p:sp>
      <p:sp>
        <p:nvSpPr>
          <p:cNvPr id="21" name="Rounded Rectangle 20">
            <a:extLst>
              <a:ext uri="{FF2B5EF4-FFF2-40B4-BE49-F238E27FC236}">
                <a16:creationId xmlns:a16="http://schemas.microsoft.com/office/drawing/2014/main" id="{8063FE6B-2770-5C5A-3C6B-DE0C34A3ED10}"/>
              </a:ext>
            </a:extLst>
          </p:cNvPr>
          <p:cNvSpPr/>
          <p:nvPr userDrawn="1"/>
        </p:nvSpPr>
        <p:spPr>
          <a:xfrm>
            <a:off x="3576440" y="-345558"/>
            <a:ext cx="5039120" cy="228600"/>
          </a:xfrm>
          <a:prstGeom prst="roundRect">
            <a:avLst>
              <a:gd name="adj" fmla="val 50000"/>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en-GB" sz="900" b="1">
                <a:solidFill>
                  <a:schemeClr val="tx1"/>
                </a:solidFill>
              </a:rPr>
              <a:t>Adjustable background colour. </a:t>
            </a:r>
            <a:r>
              <a:rPr lang="en-GB" sz="900" b="0">
                <a:solidFill>
                  <a:schemeClr val="tx1"/>
                </a:solidFill>
              </a:rPr>
              <a:t>Go to ‘Design’ &gt; ‘Format Background’ &gt; choose colour </a:t>
            </a:r>
          </a:p>
        </p:txBody>
      </p:sp>
    </p:spTree>
    <p:extLst>
      <p:ext uri="{BB962C8B-B14F-4D97-AF65-F5344CB8AC3E}">
        <p14:creationId xmlns:p14="http://schemas.microsoft.com/office/powerpoint/2010/main" val="3725119140"/>
      </p:ext>
    </p:extLst>
  </p:cSld>
  <p:clrMapOvr>
    <a:masterClrMapping/>
  </p:clrMapOvr>
</p:sldLayout>
</file>

<file path=ppt/slideLayouts/slideLayout127.xml><?xml version="1.0" encoding="utf-8"?>
<p:sldLayout xmlns:a="http://schemas.openxmlformats.org/drawingml/2006/main" xmlns:r="http://schemas.openxmlformats.org/officeDocument/2006/relationships" xmlns:p="http://schemas.openxmlformats.org/presentationml/2006/main" preserve="1" userDrawn="1">
  <p:cSld name="Mobile device">
    <p:bg>
      <p:bgPr>
        <a:solidFill>
          <a:schemeClr val="bg2"/>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C40319BC-9031-AD03-354D-EE82B71D89B0}"/>
              </a:ext>
            </a:extLst>
          </p:cNvPr>
          <p:cNvSpPr/>
          <p:nvPr userDrawn="1"/>
        </p:nvSpPr>
        <p:spPr>
          <a:xfrm>
            <a:off x="0" y="0"/>
            <a:ext cx="6096000" cy="61690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endParaRPr lang="en-GB" sz="1400"/>
          </a:p>
        </p:txBody>
      </p:sp>
      <p:sp>
        <p:nvSpPr>
          <p:cNvPr id="8" name="Text Placeholder 7">
            <a:extLst>
              <a:ext uri="{FF2B5EF4-FFF2-40B4-BE49-F238E27FC236}">
                <a16:creationId xmlns:a16="http://schemas.microsoft.com/office/drawing/2014/main" id="{8E086495-536E-5EDB-1A79-275F3445CDA9}"/>
              </a:ext>
            </a:extLst>
          </p:cNvPr>
          <p:cNvSpPr>
            <a:spLocks noGrp="1"/>
          </p:cNvSpPr>
          <p:nvPr>
            <p:ph type="body" sz="quarter" idx="14"/>
          </p:nvPr>
        </p:nvSpPr>
        <p:spPr>
          <a:xfrm>
            <a:off x="7831671" y="335508"/>
            <a:ext cx="2620800" cy="5503863"/>
          </a:xfrm>
          <a:prstGeom prst="roundRect">
            <a:avLst>
              <a:gd name="adj" fmla="val 12251"/>
            </a:avLst>
          </a:prstGeom>
          <a:solidFill>
            <a:schemeClr val="tx1"/>
          </a:solidFill>
        </p:spPr>
        <p:txBody>
          <a:bodyPr/>
          <a:lstStyle>
            <a:lvl1pPr>
              <a:defRPr sz="100">
                <a:noFill/>
              </a:defRPr>
            </a:lvl1pPr>
          </a:lstStyle>
          <a:p>
            <a:pPr lvl="0"/>
            <a:endParaRPr lang="en-GB"/>
          </a:p>
        </p:txBody>
      </p:sp>
      <p:sp>
        <p:nvSpPr>
          <p:cNvPr id="2" name="Title 1">
            <a:extLst>
              <a:ext uri="{FF2B5EF4-FFF2-40B4-BE49-F238E27FC236}">
                <a16:creationId xmlns:a16="http://schemas.microsoft.com/office/drawing/2014/main" id="{A339DA14-F412-C05D-03DD-823D4725CC2B}"/>
              </a:ext>
            </a:extLst>
          </p:cNvPr>
          <p:cNvSpPr>
            <a:spLocks noGrp="1"/>
          </p:cNvSpPr>
          <p:nvPr>
            <p:ph type="title" hasCustomPrompt="1"/>
          </p:nvPr>
        </p:nvSpPr>
        <p:spPr>
          <a:xfrm>
            <a:off x="785262" y="279724"/>
            <a:ext cx="4793736" cy="1088701"/>
          </a:xfrm>
        </p:spPr>
        <p:txBody>
          <a:bodyPr/>
          <a:lstStyle/>
          <a:p>
            <a:r>
              <a:rPr lang="en-GB"/>
              <a:t>Mobile device</a:t>
            </a:r>
          </a:p>
        </p:txBody>
      </p:sp>
      <p:sp>
        <p:nvSpPr>
          <p:cNvPr id="3" name="Footer Placeholder 2">
            <a:extLst>
              <a:ext uri="{FF2B5EF4-FFF2-40B4-BE49-F238E27FC236}">
                <a16:creationId xmlns:a16="http://schemas.microsoft.com/office/drawing/2014/main" id="{61492FA8-3242-7065-DBEC-298BE6E57CF1}"/>
              </a:ext>
            </a:extLst>
          </p:cNvPr>
          <p:cNvSpPr>
            <a:spLocks noGrp="1"/>
          </p:cNvSpPr>
          <p:nvPr>
            <p:ph type="ftr" sz="quarter" idx="10"/>
          </p:nvPr>
        </p:nvSpPr>
        <p:spPr/>
        <p:txBody>
          <a:bodyPr/>
          <a:lstStyle/>
          <a:p>
            <a:endParaRPr lang="en-GB"/>
          </a:p>
        </p:txBody>
      </p:sp>
      <p:sp>
        <p:nvSpPr>
          <p:cNvPr id="4" name="Slide Number Placeholder 3">
            <a:extLst>
              <a:ext uri="{FF2B5EF4-FFF2-40B4-BE49-F238E27FC236}">
                <a16:creationId xmlns:a16="http://schemas.microsoft.com/office/drawing/2014/main" id="{731CFF7E-90AD-556E-DD8E-9CECD3DB0C9F}"/>
              </a:ext>
            </a:extLst>
          </p:cNvPr>
          <p:cNvSpPr>
            <a:spLocks noGrp="1"/>
          </p:cNvSpPr>
          <p:nvPr>
            <p:ph type="sldNum" sz="quarter" idx="11"/>
          </p:nvPr>
        </p:nvSpPr>
        <p:spPr/>
        <p:txBody>
          <a:bodyPr/>
          <a:lstStyle/>
          <a:p>
            <a:fld id="{41E71DB5-5680-5541-BB1B-1B8E18C31C82}" type="slidenum">
              <a:rPr lang="en-GB" smtClean="0"/>
              <a:pPr/>
              <a:t>‹Nº›</a:t>
            </a:fld>
            <a:endParaRPr lang="en-GB"/>
          </a:p>
        </p:txBody>
      </p:sp>
      <p:sp>
        <p:nvSpPr>
          <p:cNvPr id="6" name="Picture Placeholder 5">
            <a:extLst>
              <a:ext uri="{FF2B5EF4-FFF2-40B4-BE49-F238E27FC236}">
                <a16:creationId xmlns:a16="http://schemas.microsoft.com/office/drawing/2014/main" id="{21939156-7FA2-DACC-E1CA-89BB520E83D9}"/>
              </a:ext>
            </a:extLst>
          </p:cNvPr>
          <p:cNvSpPr>
            <a:spLocks noGrp="1"/>
          </p:cNvSpPr>
          <p:nvPr>
            <p:ph type="pic" sz="quarter" idx="12"/>
          </p:nvPr>
        </p:nvSpPr>
        <p:spPr>
          <a:xfrm>
            <a:off x="7914865" y="407983"/>
            <a:ext cx="2454413" cy="5358912"/>
          </a:xfrm>
          <a:custGeom>
            <a:avLst/>
            <a:gdLst>
              <a:gd name="connsiteX0" fmla="*/ 256226 w 2454413"/>
              <a:gd name="connsiteY0" fmla="*/ 84 h 5358912"/>
              <a:gd name="connsiteX1" fmla="*/ 409999 w 2454413"/>
              <a:gd name="connsiteY1" fmla="*/ 833 h 5358912"/>
              <a:gd name="connsiteX2" fmla="*/ 532204 w 2454413"/>
              <a:gd name="connsiteY2" fmla="*/ 84 h 5358912"/>
              <a:gd name="connsiteX3" fmla="*/ 646470 w 2454413"/>
              <a:gd name="connsiteY3" fmla="*/ 1020 h 5358912"/>
              <a:gd name="connsiteX4" fmla="*/ 875098 w 2454413"/>
              <a:gd name="connsiteY4" fmla="*/ 84 h 5358912"/>
              <a:gd name="connsiteX5" fmla="*/ 1086808 w 2454413"/>
              <a:gd name="connsiteY5" fmla="*/ 84 h 5358912"/>
              <a:gd name="connsiteX6" fmla="*/ 1287080 w 2454413"/>
              <a:gd name="connsiteY6" fmla="*/ 84 h 5358912"/>
              <a:gd name="connsiteX7" fmla="*/ 1497562 w 2454413"/>
              <a:gd name="connsiteY7" fmla="*/ 739 h 5358912"/>
              <a:gd name="connsiteX8" fmla="*/ 1686588 w 2454413"/>
              <a:gd name="connsiteY8" fmla="*/ 84 h 5358912"/>
              <a:gd name="connsiteX9" fmla="*/ 1900472 w 2454413"/>
              <a:gd name="connsiteY9" fmla="*/ 84 h 5358912"/>
              <a:gd name="connsiteX10" fmla="*/ 2071446 w 2454413"/>
              <a:gd name="connsiteY10" fmla="*/ 177 h 5358912"/>
              <a:gd name="connsiteX11" fmla="*/ 2198189 w 2454413"/>
              <a:gd name="connsiteY11" fmla="*/ 84 h 5358912"/>
              <a:gd name="connsiteX12" fmla="*/ 2446853 w 2454413"/>
              <a:gd name="connsiteY12" fmla="*/ 189884 h 5358912"/>
              <a:gd name="connsiteX13" fmla="*/ 2453941 w 2454413"/>
              <a:gd name="connsiteY13" fmla="*/ 259959 h 5358912"/>
              <a:gd name="connsiteX14" fmla="*/ 2454225 w 2454413"/>
              <a:gd name="connsiteY14" fmla="*/ 1370190 h 5358912"/>
              <a:gd name="connsiteX15" fmla="*/ 2454225 w 2454413"/>
              <a:gd name="connsiteY15" fmla="*/ 2680434 h 5358912"/>
              <a:gd name="connsiteX16" fmla="*/ 2454413 w 2454413"/>
              <a:gd name="connsiteY16" fmla="*/ 5106531 h 5358912"/>
              <a:gd name="connsiteX17" fmla="*/ 2379181 w 2454413"/>
              <a:gd name="connsiteY17" fmla="*/ 5287151 h 5358912"/>
              <a:gd name="connsiteX18" fmla="*/ 2196865 w 2454413"/>
              <a:gd name="connsiteY18" fmla="*/ 5358912 h 5358912"/>
              <a:gd name="connsiteX19" fmla="*/ 1017340 w 2454413"/>
              <a:gd name="connsiteY19" fmla="*/ 5358724 h 5358912"/>
              <a:gd name="connsiteX20" fmla="*/ 254714 w 2454413"/>
              <a:gd name="connsiteY20" fmla="*/ 5358912 h 5358912"/>
              <a:gd name="connsiteX21" fmla="*/ 104249 w 2454413"/>
              <a:gd name="connsiteY21" fmla="*/ 5311227 h 5358912"/>
              <a:gd name="connsiteX22" fmla="*/ 95 w 2454413"/>
              <a:gd name="connsiteY22" fmla="*/ 5103345 h 5358912"/>
              <a:gd name="connsiteX23" fmla="*/ 284 w 2454413"/>
              <a:gd name="connsiteY23" fmla="*/ 4192002 h 5358912"/>
              <a:gd name="connsiteX24" fmla="*/ 0 w 2454413"/>
              <a:gd name="connsiteY24" fmla="*/ 261271 h 5358912"/>
              <a:gd name="connsiteX25" fmla="*/ 117669 w 2454413"/>
              <a:gd name="connsiteY25" fmla="*/ 39149 h 5358912"/>
              <a:gd name="connsiteX26" fmla="*/ 256226 w 2454413"/>
              <a:gd name="connsiteY26" fmla="*/ 84 h 53589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2454413" h="5358912">
                <a:moveTo>
                  <a:pt x="256226" y="84"/>
                </a:moveTo>
                <a:cubicBezTo>
                  <a:pt x="307451" y="84"/>
                  <a:pt x="358772" y="833"/>
                  <a:pt x="409999" y="833"/>
                </a:cubicBezTo>
                <a:cubicBezTo>
                  <a:pt x="450733" y="833"/>
                  <a:pt x="491469" y="84"/>
                  <a:pt x="532204" y="84"/>
                </a:cubicBezTo>
                <a:cubicBezTo>
                  <a:pt x="570293" y="84"/>
                  <a:pt x="608381" y="1020"/>
                  <a:pt x="646470" y="1020"/>
                </a:cubicBezTo>
                <a:cubicBezTo>
                  <a:pt x="722649" y="927"/>
                  <a:pt x="798920" y="271"/>
                  <a:pt x="875098" y="84"/>
                </a:cubicBezTo>
                <a:cubicBezTo>
                  <a:pt x="945700" y="-104"/>
                  <a:pt x="1016206" y="84"/>
                  <a:pt x="1086808" y="84"/>
                </a:cubicBezTo>
                <a:cubicBezTo>
                  <a:pt x="1153534" y="84"/>
                  <a:pt x="1220355" y="-11"/>
                  <a:pt x="1287080" y="84"/>
                </a:cubicBezTo>
                <a:cubicBezTo>
                  <a:pt x="1357210" y="177"/>
                  <a:pt x="1427433" y="739"/>
                  <a:pt x="1497562" y="739"/>
                </a:cubicBezTo>
                <a:cubicBezTo>
                  <a:pt x="1560602" y="739"/>
                  <a:pt x="1623548" y="177"/>
                  <a:pt x="1686588" y="84"/>
                </a:cubicBezTo>
                <a:cubicBezTo>
                  <a:pt x="1757851" y="-11"/>
                  <a:pt x="1829208" y="84"/>
                  <a:pt x="1900472" y="84"/>
                </a:cubicBezTo>
                <a:cubicBezTo>
                  <a:pt x="1957463" y="84"/>
                  <a:pt x="2014455" y="177"/>
                  <a:pt x="2071446" y="177"/>
                </a:cubicBezTo>
                <a:cubicBezTo>
                  <a:pt x="2113693" y="177"/>
                  <a:pt x="2155941" y="-11"/>
                  <a:pt x="2198189" y="84"/>
                </a:cubicBezTo>
                <a:cubicBezTo>
                  <a:pt x="2317936" y="458"/>
                  <a:pt x="2419160" y="76997"/>
                  <a:pt x="2446853" y="189884"/>
                </a:cubicBezTo>
                <a:cubicBezTo>
                  <a:pt x="2452429" y="212461"/>
                  <a:pt x="2453847" y="236538"/>
                  <a:pt x="2453941" y="259959"/>
                </a:cubicBezTo>
                <a:cubicBezTo>
                  <a:pt x="2454319" y="630005"/>
                  <a:pt x="2454225" y="1000144"/>
                  <a:pt x="2454225" y="1370190"/>
                </a:cubicBezTo>
                <a:cubicBezTo>
                  <a:pt x="2454225" y="1806939"/>
                  <a:pt x="2454225" y="2243686"/>
                  <a:pt x="2454225" y="2680434"/>
                </a:cubicBezTo>
                <a:cubicBezTo>
                  <a:pt x="2454225" y="3489102"/>
                  <a:pt x="2454225" y="4297863"/>
                  <a:pt x="2454413" y="5106531"/>
                </a:cubicBezTo>
                <a:cubicBezTo>
                  <a:pt x="2454413" y="5177448"/>
                  <a:pt x="2429651" y="5237780"/>
                  <a:pt x="2379181" y="5287151"/>
                </a:cubicBezTo>
                <a:cubicBezTo>
                  <a:pt x="2328900" y="5336241"/>
                  <a:pt x="2267750" y="5359005"/>
                  <a:pt x="2196865" y="5358912"/>
                </a:cubicBezTo>
                <a:cubicBezTo>
                  <a:pt x="1803690" y="5358537"/>
                  <a:pt x="1410515" y="5358724"/>
                  <a:pt x="1017340" y="5358724"/>
                </a:cubicBezTo>
                <a:cubicBezTo>
                  <a:pt x="763100" y="5358724"/>
                  <a:pt x="508954" y="5358537"/>
                  <a:pt x="254714" y="5358912"/>
                </a:cubicBezTo>
                <a:cubicBezTo>
                  <a:pt x="199140" y="5358912"/>
                  <a:pt x="148481" y="5344203"/>
                  <a:pt x="104249" y="5311227"/>
                </a:cubicBezTo>
                <a:cubicBezTo>
                  <a:pt x="34781" y="5259421"/>
                  <a:pt x="0" y="5190189"/>
                  <a:pt x="95" y="5103345"/>
                </a:cubicBezTo>
                <a:cubicBezTo>
                  <a:pt x="473" y="4799534"/>
                  <a:pt x="284" y="4495814"/>
                  <a:pt x="284" y="4192002"/>
                </a:cubicBezTo>
                <a:cubicBezTo>
                  <a:pt x="284" y="2881758"/>
                  <a:pt x="378" y="1571514"/>
                  <a:pt x="0" y="261271"/>
                </a:cubicBezTo>
                <a:cubicBezTo>
                  <a:pt x="0" y="165808"/>
                  <a:pt x="37900" y="91798"/>
                  <a:pt x="117669" y="39149"/>
                </a:cubicBezTo>
                <a:cubicBezTo>
                  <a:pt x="159350" y="11606"/>
                  <a:pt x="206417" y="177"/>
                  <a:pt x="256226" y="84"/>
                </a:cubicBezTo>
                <a:close/>
              </a:path>
            </a:pathLst>
          </a:custGeom>
          <a:solidFill>
            <a:schemeClr val="bg1">
              <a:lumMod val="50000"/>
            </a:schemeClr>
          </a:solidFill>
        </p:spPr>
        <p:txBody>
          <a:bodyPr wrap="square" anchor="ctr">
            <a:noAutofit/>
          </a:bodyPr>
          <a:lstStyle>
            <a:lvl1pPr algn="ctr">
              <a:defRPr/>
            </a:lvl1pPr>
          </a:lstStyle>
          <a:p>
            <a:endParaRPr lang="en-GB"/>
          </a:p>
        </p:txBody>
      </p:sp>
      <p:cxnSp>
        <p:nvCxnSpPr>
          <p:cNvPr id="10" name="Straight Connector 9">
            <a:extLst>
              <a:ext uri="{FF2B5EF4-FFF2-40B4-BE49-F238E27FC236}">
                <a16:creationId xmlns:a16="http://schemas.microsoft.com/office/drawing/2014/main" id="{EF234DB0-3004-509D-820F-9FF2CCC20F59}"/>
              </a:ext>
            </a:extLst>
          </p:cNvPr>
          <p:cNvCxnSpPr/>
          <p:nvPr userDrawn="1"/>
        </p:nvCxnSpPr>
        <p:spPr>
          <a:xfrm>
            <a:off x="641350" y="0"/>
            <a:ext cx="0" cy="681038"/>
          </a:xfrm>
          <a:prstGeom prst="line">
            <a:avLst/>
          </a:prstGeom>
          <a:ln w="19050">
            <a:solidFill>
              <a:schemeClr val="tx1"/>
            </a:solidFill>
            <a:tailEnd type="none"/>
          </a:ln>
        </p:spPr>
        <p:style>
          <a:lnRef idx="1">
            <a:schemeClr val="accent1"/>
          </a:lnRef>
          <a:fillRef idx="0">
            <a:schemeClr val="accent1"/>
          </a:fillRef>
          <a:effectRef idx="0">
            <a:schemeClr val="accent1"/>
          </a:effectRef>
          <a:fontRef idx="minor">
            <a:schemeClr val="tx1"/>
          </a:fontRef>
        </p:style>
      </p:cxnSp>
      <p:sp>
        <p:nvSpPr>
          <p:cNvPr id="13" name="Text Placeholder 12">
            <a:extLst>
              <a:ext uri="{FF2B5EF4-FFF2-40B4-BE49-F238E27FC236}">
                <a16:creationId xmlns:a16="http://schemas.microsoft.com/office/drawing/2014/main" id="{7549953D-8BB0-B383-F725-C756E776B399}"/>
              </a:ext>
            </a:extLst>
          </p:cNvPr>
          <p:cNvSpPr>
            <a:spLocks noGrp="1"/>
          </p:cNvSpPr>
          <p:nvPr>
            <p:ph type="body" sz="quarter" idx="15"/>
          </p:nvPr>
        </p:nvSpPr>
        <p:spPr>
          <a:xfrm>
            <a:off x="779463" y="2060575"/>
            <a:ext cx="4793736" cy="4010025"/>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14" name="Rounded Rectangle 13">
            <a:extLst>
              <a:ext uri="{FF2B5EF4-FFF2-40B4-BE49-F238E27FC236}">
                <a16:creationId xmlns:a16="http://schemas.microsoft.com/office/drawing/2014/main" id="{78C1AECD-4AA3-C9BB-0755-10EDD8848048}"/>
              </a:ext>
            </a:extLst>
          </p:cNvPr>
          <p:cNvSpPr/>
          <p:nvPr userDrawn="1"/>
        </p:nvSpPr>
        <p:spPr>
          <a:xfrm>
            <a:off x="3576440" y="-345558"/>
            <a:ext cx="5039120" cy="228600"/>
          </a:xfrm>
          <a:prstGeom prst="roundRect">
            <a:avLst>
              <a:gd name="adj" fmla="val 50000"/>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en-GB" sz="900" b="1">
                <a:solidFill>
                  <a:schemeClr val="tx1"/>
                </a:solidFill>
              </a:rPr>
              <a:t>Adjustable background colour. </a:t>
            </a:r>
            <a:r>
              <a:rPr lang="en-GB" sz="900" b="0">
                <a:solidFill>
                  <a:schemeClr val="tx1"/>
                </a:solidFill>
              </a:rPr>
              <a:t>Go to ‘Design’ &gt; ‘Format Background’ &gt; choose colour </a:t>
            </a:r>
          </a:p>
        </p:txBody>
      </p:sp>
    </p:spTree>
    <p:extLst>
      <p:ext uri="{BB962C8B-B14F-4D97-AF65-F5344CB8AC3E}">
        <p14:creationId xmlns:p14="http://schemas.microsoft.com/office/powerpoint/2010/main" val="761280716"/>
      </p:ext>
    </p:extLst>
  </p:cSld>
  <p:clrMapOvr>
    <a:masterClrMapping/>
  </p:clrMapOvr>
</p:sldLayout>
</file>

<file path=ppt/slideLayouts/slideLayout128.xml><?xml version="1.0" encoding="utf-8"?>
<p:sldLayout xmlns:a="http://schemas.openxmlformats.org/drawingml/2006/main" xmlns:r="http://schemas.openxmlformats.org/officeDocument/2006/relationships" xmlns:p="http://schemas.openxmlformats.org/presentationml/2006/main" preserve="1" userDrawn="1">
  <p:cSld name="Mobile device zoomed in">
    <p:bg>
      <p:bgPr>
        <a:solidFill>
          <a:schemeClr val="bg2"/>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C40319BC-9031-AD03-354D-EE82B71D89B0}"/>
              </a:ext>
            </a:extLst>
          </p:cNvPr>
          <p:cNvSpPr/>
          <p:nvPr userDrawn="1"/>
        </p:nvSpPr>
        <p:spPr>
          <a:xfrm>
            <a:off x="0" y="0"/>
            <a:ext cx="6096000" cy="61690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endParaRPr lang="en-GB" sz="1400"/>
          </a:p>
        </p:txBody>
      </p:sp>
      <p:sp>
        <p:nvSpPr>
          <p:cNvPr id="12" name="Text Placeholder 11">
            <a:extLst>
              <a:ext uri="{FF2B5EF4-FFF2-40B4-BE49-F238E27FC236}">
                <a16:creationId xmlns:a16="http://schemas.microsoft.com/office/drawing/2014/main" id="{BBC042C6-1D2E-BA18-C088-8D1487D36329}"/>
              </a:ext>
            </a:extLst>
          </p:cNvPr>
          <p:cNvSpPr>
            <a:spLocks noGrp="1"/>
          </p:cNvSpPr>
          <p:nvPr>
            <p:ph type="body" sz="quarter" idx="14"/>
          </p:nvPr>
        </p:nvSpPr>
        <p:spPr>
          <a:xfrm>
            <a:off x="7054850" y="333375"/>
            <a:ext cx="4130603" cy="5835649"/>
          </a:xfrm>
          <a:custGeom>
            <a:avLst/>
            <a:gdLst>
              <a:gd name="connsiteX0" fmla="*/ 506040 w 4130603"/>
              <a:gd name="connsiteY0" fmla="*/ 0 h 5835649"/>
              <a:gd name="connsiteX1" fmla="*/ 3624563 w 4130603"/>
              <a:gd name="connsiteY1" fmla="*/ 0 h 5835649"/>
              <a:gd name="connsiteX2" fmla="*/ 4130603 w 4130603"/>
              <a:gd name="connsiteY2" fmla="*/ 506040 h 5835649"/>
              <a:gd name="connsiteX3" fmla="*/ 4130603 w 4130603"/>
              <a:gd name="connsiteY3" fmla="*/ 5835649 h 5835649"/>
              <a:gd name="connsiteX4" fmla="*/ 0 w 4130603"/>
              <a:gd name="connsiteY4" fmla="*/ 5835649 h 5835649"/>
              <a:gd name="connsiteX5" fmla="*/ 0 w 4130603"/>
              <a:gd name="connsiteY5" fmla="*/ 506040 h 5835649"/>
              <a:gd name="connsiteX6" fmla="*/ 506040 w 4130603"/>
              <a:gd name="connsiteY6" fmla="*/ 0 h 58356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30603" h="5835649">
                <a:moveTo>
                  <a:pt x="506040" y="0"/>
                </a:moveTo>
                <a:lnTo>
                  <a:pt x="3624563" y="0"/>
                </a:lnTo>
                <a:cubicBezTo>
                  <a:pt x="3904041" y="0"/>
                  <a:pt x="4130603" y="226562"/>
                  <a:pt x="4130603" y="506040"/>
                </a:cubicBezTo>
                <a:lnTo>
                  <a:pt x="4130603" y="5835649"/>
                </a:lnTo>
                <a:lnTo>
                  <a:pt x="0" y="5835649"/>
                </a:lnTo>
                <a:lnTo>
                  <a:pt x="0" y="506040"/>
                </a:lnTo>
                <a:cubicBezTo>
                  <a:pt x="0" y="226562"/>
                  <a:pt x="226562" y="0"/>
                  <a:pt x="506040" y="0"/>
                </a:cubicBezTo>
                <a:close/>
              </a:path>
            </a:pathLst>
          </a:custGeom>
          <a:solidFill>
            <a:schemeClr val="tx1"/>
          </a:solidFill>
        </p:spPr>
        <p:txBody>
          <a:bodyPr wrap="square">
            <a:noAutofit/>
          </a:bodyPr>
          <a:lstStyle>
            <a:lvl1pPr>
              <a:defRPr sz="100">
                <a:noFill/>
              </a:defRPr>
            </a:lvl1pPr>
          </a:lstStyle>
          <a:p>
            <a:pPr lvl="0"/>
            <a:endParaRPr lang="en-GB"/>
          </a:p>
        </p:txBody>
      </p:sp>
      <p:sp>
        <p:nvSpPr>
          <p:cNvPr id="2" name="Title 1">
            <a:extLst>
              <a:ext uri="{FF2B5EF4-FFF2-40B4-BE49-F238E27FC236}">
                <a16:creationId xmlns:a16="http://schemas.microsoft.com/office/drawing/2014/main" id="{A339DA14-F412-C05D-03DD-823D4725CC2B}"/>
              </a:ext>
            </a:extLst>
          </p:cNvPr>
          <p:cNvSpPr>
            <a:spLocks noGrp="1"/>
          </p:cNvSpPr>
          <p:nvPr>
            <p:ph type="title" hasCustomPrompt="1"/>
          </p:nvPr>
        </p:nvSpPr>
        <p:spPr>
          <a:xfrm>
            <a:off x="785262" y="279724"/>
            <a:ext cx="4793736" cy="1088701"/>
          </a:xfrm>
        </p:spPr>
        <p:txBody>
          <a:bodyPr/>
          <a:lstStyle/>
          <a:p>
            <a:r>
              <a:rPr lang="en-GB"/>
              <a:t>Mobile device</a:t>
            </a:r>
          </a:p>
        </p:txBody>
      </p:sp>
      <p:sp>
        <p:nvSpPr>
          <p:cNvPr id="3" name="Footer Placeholder 2">
            <a:extLst>
              <a:ext uri="{FF2B5EF4-FFF2-40B4-BE49-F238E27FC236}">
                <a16:creationId xmlns:a16="http://schemas.microsoft.com/office/drawing/2014/main" id="{61492FA8-3242-7065-DBEC-298BE6E57CF1}"/>
              </a:ext>
            </a:extLst>
          </p:cNvPr>
          <p:cNvSpPr>
            <a:spLocks noGrp="1"/>
          </p:cNvSpPr>
          <p:nvPr>
            <p:ph type="ftr" sz="quarter" idx="10"/>
          </p:nvPr>
        </p:nvSpPr>
        <p:spPr/>
        <p:txBody>
          <a:bodyPr/>
          <a:lstStyle/>
          <a:p>
            <a:endParaRPr lang="en-GB"/>
          </a:p>
        </p:txBody>
      </p:sp>
      <p:sp>
        <p:nvSpPr>
          <p:cNvPr id="4" name="Slide Number Placeholder 3">
            <a:extLst>
              <a:ext uri="{FF2B5EF4-FFF2-40B4-BE49-F238E27FC236}">
                <a16:creationId xmlns:a16="http://schemas.microsoft.com/office/drawing/2014/main" id="{731CFF7E-90AD-556E-DD8E-9CECD3DB0C9F}"/>
              </a:ext>
            </a:extLst>
          </p:cNvPr>
          <p:cNvSpPr>
            <a:spLocks noGrp="1"/>
          </p:cNvSpPr>
          <p:nvPr>
            <p:ph type="sldNum" sz="quarter" idx="11"/>
          </p:nvPr>
        </p:nvSpPr>
        <p:spPr/>
        <p:txBody>
          <a:bodyPr/>
          <a:lstStyle/>
          <a:p>
            <a:fld id="{41E71DB5-5680-5541-BB1B-1B8E18C31C82}" type="slidenum">
              <a:rPr lang="en-GB" smtClean="0"/>
              <a:pPr/>
              <a:t>‹Nº›</a:t>
            </a:fld>
            <a:endParaRPr lang="en-GB"/>
          </a:p>
        </p:txBody>
      </p:sp>
      <p:sp>
        <p:nvSpPr>
          <p:cNvPr id="7" name="Picture Placeholder 6">
            <a:extLst>
              <a:ext uri="{FF2B5EF4-FFF2-40B4-BE49-F238E27FC236}">
                <a16:creationId xmlns:a16="http://schemas.microsoft.com/office/drawing/2014/main" id="{0174A84C-18FA-502E-A356-C0C337637CC8}"/>
              </a:ext>
            </a:extLst>
          </p:cNvPr>
          <p:cNvSpPr>
            <a:spLocks noGrp="1"/>
          </p:cNvSpPr>
          <p:nvPr>
            <p:ph type="pic" sz="quarter" idx="12"/>
          </p:nvPr>
        </p:nvSpPr>
        <p:spPr>
          <a:xfrm>
            <a:off x="7185970" y="447604"/>
            <a:ext cx="3868183" cy="5721421"/>
          </a:xfrm>
          <a:custGeom>
            <a:avLst/>
            <a:gdLst>
              <a:gd name="connsiteX0" fmla="*/ 403834 w 3868183"/>
              <a:gd name="connsiteY0" fmla="*/ 132 h 5721421"/>
              <a:gd name="connsiteX1" fmla="*/ 646193 w 3868183"/>
              <a:gd name="connsiteY1" fmla="*/ 1312 h 5721421"/>
              <a:gd name="connsiteX2" fmla="*/ 838799 w 3868183"/>
              <a:gd name="connsiteY2" fmla="*/ 132 h 5721421"/>
              <a:gd name="connsiteX3" fmla="*/ 1018892 w 3868183"/>
              <a:gd name="connsiteY3" fmla="*/ 1607 h 5721421"/>
              <a:gd name="connsiteX4" fmla="*/ 1379229 w 3868183"/>
              <a:gd name="connsiteY4" fmla="*/ 132 h 5721421"/>
              <a:gd name="connsiteX5" fmla="*/ 1712902 w 3868183"/>
              <a:gd name="connsiteY5" fmla="*/ 132 h 5721421"/>
              <a:gd name="connsiteX6" fmla="*/ 2028547 w 3868183"/>
              <a:gd name="connsiteY6" fmla="*/ 132 h 5721421"/>
              <a:gd name="connsiteX7" fmla="*/ 2360285 w 3868183"/>
              <a:gd name="connsiteY7" fmla="*/ 1164 h 5721421"/>
              <a:gd name="connsiteX8" fmla="*/ 2658206 w 3868183"/>
              <a:gd name="connsiteY8" fmla="*/ 132 h 5721421"/>
              <a:gd name="connsiteX9" fmla="*/ 2995305 w 3868183"/>
              <a:gd name="connsiteY9" fmla="*/ 132 h 5721421"/>
              <a:gd name="connsiteX10" fmla="*/ 3264774 w 3868183"/>
              <a:gd name="connsiteY10" fmla="*/ 278 h 5721421"/>
              <a:gd name="connsiteX11" fmla="*/ 3464532 w 3868183"/>
              <a:gd name="connsiteY11" fmla="*/ 132 h 5721421"/>
              <a:gd name="connsiteX12" fmla="*/ 3856448 w 3868183"/>
              <a:gd name="connsiteY12" fmla="*/ 299272 h 5721421"/>
              <a:gd name="connsiteX13" fmla="*/ 3867619 w 3868183"/>
              <a:gd name="connsiteY13" fmla="*/ 409717 h 5721421"/>
              <a:gd name="connsiteX14" fmla="*/ 3868067 w 3868183"/>
              <a:gd name="connsiteY14" fmla="*/ 2159535 h 5721421"/>
              <a:gd name="connsiteX15" fmla="*/ 3868067 w 3868183"/>
              <a:gd name="connsiteY15" fmla="*/ 4224591 h 5721421"/>
              <a:gd name="connsiteX16" fmla="*/ 3868183 w 3868183"/>
              <a:gd name="connsiteY16" fmla="*/ 5721421 h 5721421"/>
              <a:gd name="connsiteX17" fmla="*/ 384 w 3868183"/>
              <a:gd name="connsiteY17" fmla="*/ 5721421 h 5721421"/>
              <a:gd name="connsiteX18" fmla="*/ 0 w 3868183"/>
              <a:gd name="connsiteY18" fmla="*/ 411784 h 5721421"/>
              <a:gd name="connsiteX19" fmla="*/ 185457 w 3868183"/>
              <a:gd name="connsiteY19" fmla="*/ 61701 h 5721421"/>
              <a:gd name="connsiteX20" fmla="*/ 403834 w 3868183"/>
              <a:gd name="connsiteY20" fmla="*/ 132 h 57214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3868183" h="5721421">
                <a:moveTo>
                  <a:pt x="403834" y="132"/>
                </a:moveTo>
                <a:cubicBezTo>
                  <a:pt x="484569" y="132"/>
                  <a:pt x="565455" y="1312"/>
                  <a:pt x="646193" y="1312"/>
                </a:cubicBezTo>
                <a:cubicBezTo>
                  <a:pt x="710394" y="1312"/>
                  <a:pt x="774597" y="132"/>
                  <a:pt x="838799" y="132"/>
                </a:cubicBezTo>
                <a:cubicBezTo>
                  <a:pt x="898830" y="132"/>
                  <a:pt x="958860" y="1607"/>
                  <a:pt x="1018892" y="1607"/>
                </a:cubicBezTo>
                <a:cubicBezTo>
                  <a:pt x="1138956" y="1460"/>
                  <a:pt x="1259166" y="426"/>
                  <a:pt x="1379229" y="132"/>
                </a:cubicBezTo>
                <a:cubicBezTo>
                  <a:pt x="1490503" y="-165"/>
                  <a:pt x="1601627" y="132"/>
                  <a:pt x="1712902" y="132"/>
                </a:cubicBezTo>
                <a:cubicBezTo>
                  <a:pt x="1818067" y="132"/>
                  <a:pt x="1923383" y="-18"/>
                  <a:pt x="2028547" y="132"/>
                </a:cubicBezTo>
                <a:cubicBezTo>
                  <a:pt x="2139078" y="278"/>
                  <a:pt x="2249756" y="1164"/>
                  <a:pt x="2360285" y="1164"/>
                </a:cubicBezTo>
                <a:cubicBezTo>
                  <a:pt x="2459641" y="1164"/>
                  <a:pt x="2558849" y="278"/>
                  <a:pt x="2658206" y="132"/>
                </a:cubicBezTo>
                <a:cubicBezTo>
                  <a:pt x="2770522" y="-18"/>
                  <a:pt x="2882987" y="132"/>
                  <a:pt x="2995305" y="132"/>
                </a:cubicBezTo>
                <a:cubicBezTo>
                  <a:pt x="3085128" y="132"/>
                  <a:pt x="3174952" y="278"/>
                  <a:pt x="3264774" y="278"/>
                </a:cubicBezTo>
                <a:cubicBezTo>
                  <a:pt x="3331360" y="278"/>
                  <a:pt x="3397946" y="-18"/>
                  <a:pt x="3464532" y="132"/>
                </a:cubicBezTo>
                <a:cubicBezTo>
                  <a:pt x="3653264" y="721"/>
                  <a:pt x="3812801" y="121353"/>
                  <a:pt x="3856448" y="299272"/>
                </a:cubicBezTo>
                <a:cubicBezTo>
                  <a:pt x="3865236" y="334856"/>
                  <a:pt x="3867471" y="372803"/>
                  <a:pt x="3867619" y="409717"/>
                </a:cubicBezTo>
                <a:cubicBezTo>
                  <a:pt x="3868215" y="992940"/>
                  <a:pt x="3868067" y="1576311"/>
                  <a:pt x="3868067" y="2159535"/>
                </a:cubicBezTo>
                <a:cubicBezTo>
                  <a:pt x="3868067" y="2847889"/>
                  <a:pt x="3868067" y="3536239"/>
                  <a:pt x="3868067" y="4224591"/>
                </a:cubicBezTo>
                <a:lnTo>
                  <a:pt x="3868183" y="5721421"/>
                </a:lnTo>
                <a:lnTo>
                  <a:pt x="384" y="5721421"/>
                </a:lnTo>
                <a:lnTo>
                  <a:pt x="0" y="411784"/>
                </a:lnTo>
                <a:cubicBezTo>
                  <a:pt x="0" y="261327"/>
                  <a:pt x="59734" y="144681"/>
                  <a:pt x="185457" y="61701"/>
                </a:cubicBezTo>
                <a:cubicBezTo>
                  <a:pt x="251149" y="18291"/>
                  <a:pt x="325331" y="278"/>
                  <a:pt x="403834" y="132"/>
                </a:cubicBezTo>
                <a:close/>
              </a:path>
            </a:pathLst>
          </a:custGeom>
          <a:solidFill>
            <a:schemeClr val="bg1">
              <a:lumMod val="50000"/>
            </a:schemeClr>
          </a:solidFill>
        </p:spPr>
        <p:txBody>
          <a:bodyPr wrap="square" anchor="ctr">
            <a:noAutofit/>
          </a:bodyPr>
          <a:lstStyle>
            <a:lvl1pPr algn="ctr">
              <a:defRPr/>
            </a:lvl1pPr>
          </a:lstStyle>
          <a:p>
            <a:endParaRPr lang="en-GB"/>
          </a:p>
        </p:txBody>
      </p:sp>
      <p:cxnSp>
        <p:nvCxnSpPr>
          <p:cNvPr id="10" name="Straight Connector 9">
            <a:extLst>
              <a:ext uri="{FF2B5EF4-FFF2-40B4-BE49-F238E27FC236}">
                <a16:creationId xmlns:a16="http://schemas.microsoft.com/office/drawing/2014/main" id="{EF234DB0-3004-509D-820F-9FF2CCC20F59}"/>
              </a:ext>
            </a:extLst>
          </p:cNvPr>
          <p:cNvCxnSpPr/>
          <p:nvPr userDrawn="1"/>
        </p:nvCxnSpPr>
        <p:spPr>
          <a:xfrm>
            <a:off x="641350" y="0"/>
            <a:ext cx="0" cy="681038"/>
          </a:xfrm>
          <a:prstGeom prst="line">
            <a:avLst/>
          </a:prstGeom>
          <a:ln w="19050">
            <a:solidFill>
              <a:schemeClr val="tx1"/>
            </a:solidFill>
            <a:tailEnd type="none"/>
          </a:ln>
        </p:spPr>
        <p:style>
          <a:lnRef idx="1">
            <a:schemeClr val="accent1"/>
          </a:lnRef>
          <a:fillRef idx="0">
            <a:schemeClr val="accent1"/>
          </a:fillRef>
          <a:effectRef idx="0">
            <a:schemeClr val="accent1"/>
          </a:effectRef>
          <a:fontRef idx="minor">
            <a:schemeClr val="tx1"/>
          </a:fontRef>
        </p:style>
      </p:cxnSp>
      <p:sp>
        <p:nvSpPr>
          <p:cNvPr id="13" name="Text Placeholder 12">
            <a:extLst>
              <a:ext uri="{FF2B5EF4-FFF2-40B4-BE49-F238E27FC236}">
                <a16:creationId xmlns:a16="http://schemas.microsoft.com/office/drawing/2014/main" id="{7549953D-8BB0-B383-F725-C756E776B399}"/>
              </a:ext>
            </a:extLst>
          </p:cNvPr>
          <p:cNvSpPr>
            <a:spLocks noGrp="1"/>
          </p:cNvSpPr>
          <p:nvPr>
            <p:ph type="body" sz="quarter" idx="15"/>
          </p:nvPr>
        </p:nvSpPr>
        <p:spPr>
          <a:xfrm>
            <a:off x="779463" y="2060575"/>
            <a:ext cx="4793736" cy="4010025"/>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14" name="Rounded Rectangle 13">
            <a:extLst>
              <a:ext uri="{FF2B5EF4-FFF2-40B4-BE49-F238E27FC236}">
                <a16:creationId xmlns:a16="http://schemas.microsoft.com/office/drawing/2014/main" id="{E4B74144-F9DF-403B-B5C8-C97073D4EE4C}"/>
              </a:ext>
            </a:extLst>
          </p:cNvPr>
          <p:cNvSpPr/>
          <p:nvPr userDrawn="1"/>
        </p:nvSpPr>
        <p:spPr>
          <a:xfrm>
            <a:off x="3576440" y="-345558"/>
            <a:ext cx="5039120" cy="228600"/>
          </a:xfrm>
          <a:prstGeom prst="roundRect">
            <a:avLst>
              <a:gd name="adj" fmla="val 50000"/>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en-GB" sz="900" b="1">
                <a:solidFill>
                  <a:schemeClr val="tx1"/>
                </a:solidFill>
              </a:rPr>
              <a:t>Adjustable background colour. </a:t>
            </a:r>
            <a:r>
              <a:rPr lang="en-GB" sz="900" b="0">
                <a:solidFill>
                  <a:schemeClr val="tx1"/>
                </a:solidFill>
              </a:rPr>
              <a:t>Go to ‘Design’ &gt; ‘Format Background’ &gt; choose colour </a:t>
            </a:r>
          </a:p>
        </p:txBody>
      </p:sp>
    </p:spTree>
    <p:extLst>
      <p:ext uri="{BB962C8B-B14F-4D97-AF65-F5344CB8AC3E}">
        <p14:creationId xmlns:p14="http://schemas.microsoft.com/office/powerpoint/2010/main" val="2757234015"/>
      </p:ext>
    </p:extLst>
  </p:cSld>
  <p:clrMapOvr>
    <a:masterClrMapping/>
  </p:clrMapOvr>
</p:sldLayout>
</file>

<file path=ppt/slideLayouts/slideLayout129.xml><?xml version="1.0" encoding="utf-8"?>
<p:sldLayout xmlns:a="http://schemas.openxmlformats.org/drawingml/2006/main" xmlns:r="http://schemas.openxmlformats.org/officeDocument/2006/relationships" xmlns:p="http://schemas.openxmlformats.org/presentationml/2006/main" preserve="1" userDrawn="1">
  <p:cSld name="Desktop device">
    <p:bg>
      <p:bgPr>
        <a:solidFill>
          <a:schemeClr val="bg2"/>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C40319BC-9031-AD03-354D-EE82B71D89B0}"/>
              </a:ext>
            </a:extLst>
          </p:cNvPr>
          <p:cNvSpPr/>
          <p:nvPr userDrawn="1"/>
        </p:nvSpPr>
        <p:spPr>
          <a:xfrm>
            <a:off x="0" y="0"/>
            <a:ext cx="6096000" cy="61690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endParaRPr lang="en-GB" sz="1400"/>
          </a:p>
        </p:txBody>
      </p:sp>
      <p:pic>
        <p:nvPicPr>
          <p:cNvPr id="12" name="Picture 11">
            <a:extLst>
              <a:ext uri="{FF2B5EF4-FFF2-40B4-BE49-F238E27FC236}">
                <a16:creationId xmlns:a16="http://schemas.microsoft.com/office/drawing/2014/main" id="{6C93688E-1263-9D36-62A7-80F8CE19F9AF}"/>
              </a:ext>
            </a:extLst>
          </p:cNvPr>
          <p:cNvPicPr>
            <a:picLocks noChangeAspect="1"/>
          </p:cNvPicPr>
          <p:nvPr userDrawn="1"/>
        </p:nvPicPr>
        <p:blipFill rotWithShape="1">
          <a:blip r:embed="rId2"/>
          <a:srcRect b="8569"/>
          <a:stretch/>
        </p:blipFill>
        <p:spPr>
          <a:xfrm>
            <a:off x="4395996" y="787399"/>
            <a:ext cx="7310205" cy="5381626"/>
          </a:xfrm>
          <a:prstGeom prst="rect">
            <a:avLst/>
          </a:prstGeom>
        </p:spPr>
      </p:pic>
      <p:sp>
        <p:nvSpPr>
          <p:cNvPr id="2" name="Title 1">
            <a:extLst>
              <a:ext uri="{FF2B5EF4-FFF2-40B4-BE49-F238E27FC236}">
                <a16:creationId xmlns:a16="http://schemas.microsoft.com/office/drawing/2014/main" id="{A339DA14-F412-C05D-03DD-823D4725CC2B}"/>
              </a:ext>
            </a:extLst>
          </p:cNvPr>
          <p:cNvSpPr>
            <a:spLocks noGrp="1"/>
          </p:cNvSpPr>
          <p:nvPr>
            <p:ph type="title" hasCustomPrompt="1"/>
          </p:nvPr>
        </p:nvSpPr>
        <p:spPr>
          <a:xfrm>
            <a:off x="785262" y="279724"/>
            <a:ext cx="3440570" cy="1780851"/>
          </a:xfrm>
        </p:spPr>
        <p:txBody>
          <a:bodyPr/>
          <a:lstStyle/>
          <a:p>
            <a:r>
              <a:rPr lang="en-GB"/>
              <a:t>Desktop device</a:t>
            </a:r>
          </a:p>
        </p:txBody>
      </p:sp>
      <p:sp>
        <p:nvSpPr>
          <p:cNvPr id="3" name="Footer Placeholder 2">
            <a:extLst>
              <a:ext uri="{FF2B5EF4-FFF2-40B4-BE49-F238E27FC236}">
                <a16:creationId xmlns:a16="http://schemas.microsoft.com/office/drawing/2014/main" id="{61492FA8-3242-7065-DBEC-298BE6E57CF1}"/>
              </a:ext>
            </a:extLst>
          </p:cNvPr>
          <p:cNvSpPr>
            <a:spLocks noGrp="1"/>
          </p:cNvSpPr>
          <p:nvPr>
            <p:ph type="ftr" sz="quarter" idx="10"/>
          </p:nvPr>
        </p:nvSpPr>
        <p:spPr/>
        <p:txBody>
          <a:bodyPr/>
          <a:lstStyle/>
          <a:p>
            <a:endParaRPr lang="en-GB"/>
          </a:p>
        </p:txBody>
      </p:sp>
      <p:sp>
        <p:nvSpPr>
          <p:cNvPr id="4" name="Slide Number Placeholder 3">
            <a:extLst>
              <a:ext uri="{FF2B5EF4-FFF2-40B4-BE49-F238E27FC236}">
                <a16:creationId xmlns:a16="http://schemas.microsoft.com/office/drawing/2014/main" id="{731CFF7E-90AD-556E-DD8E-9CECD3DB0C9F}"/>
              </a:ext>
            </a:extLst>
          </p:cNvPr>
          <p:cNvSpPr>
            <a:spLocks noGrp="1"/>
          </p:cNvSpPr>
          <p:nvPr>
            <p:ph type="sldNum" sz="quarter" idx="11"/>
          </p:nvPr>
        </p:nvSpPr>
        <p:spPr/>
        <p:txBody>
          <a:bodyPr/>
          <a:lstStyle/>
          <a:p>
            <a:fld id="{41E71DB5-5680-5541-BB1B-1B8E18C31C82}" type="slidenum">
              <a:rPr lang="en-GB" smtClean="0"/>
              <a:pPr/>
              <a:t>‹Nº›</a:t>
            </a:fld>
            <a:endParaRPr lang="en-GB"/>
          </a:p>
        </p:txBody>
      </p:sp>
      <p:cxnSp>
        <p:nvCxnSpPr>
          <p:cNvPr id="10" name="Straight Connector 9">
            <a:extLst>
              <a:ext uri="{FF2B5EF4-FFF2-40B4-BE49-F238E27FC236}">
                <a16:creationId xmlns:a16="http://schemas.microsoft.com/office/drawing/2014/main" id="{EF234DB0-3004-509D-820F-9FF2CCC20F59}"/>
              </a:ext>
            </a:extLst>
          </p:cNvPr>
          <p:cNvCxnSpPr/>
          <p:nvPr userDrawn="1"/>
        </p:nvCxnSpPr>
        <p:spPr>
          <a:xfrm>
            <a:off x="641350" y="0"/>
            <a:ext cx="0" cy="681038"/>
          </a:xfrm>
          <a:prstGeom prst="line">
            <a:avLst/>
          </a:prstGeom>
          <a:ln w="19050">
            <a:solidFill>
              <a:schemeClr val="tx1"/>
            </a:solidFill>
            <a:tailEnd type="none"/>
          </a:ln>
        </p:spPr>
        <p:style>
          <a:lnRef idx="1">
            <a:schemeClr val="accent1"/>
          </a:lnRef>
          <a:fillRef idx="0">
            <a:schemeClr val="accent1"/>
          </a:fillRef>
          <a:effectRef idx="0">
            <a:schemeClr val="accent1"/>
          </a:effectRef>
          <a:fontRef idx="minor">
            <a:schemeClr val="tx1"/>
          </a:fontRef>
        </p:style>
      </p:cxnSp>
      <p:sp>
        <p:nvSpPr>
          <p:cNvPr id="13" name="Text Placeholder 12">
            <a:extLst>
              <a:ext uri="{FF2B5EF4-FFF2-40B4-BE49-F238E27FC236}">
                <a16:creationId xmlns:a16="http://schemas.microsoft.com/office/drawing/2014/main" id="{7549953D-8BB0-B383-F725-C756E776B399}"/>
              </a:ext>
            </a:extLst>
          </p:cNvPr>
          <p:cNvSpPr>
            <a:spLocks noGrp="1"/>
          </p:cNvSpPr>
          <p:nvPr>
            <p:ph type="body" sz="quarter" idx="15"/>
          </p:nvPr>
        </p:nvSpPr>
        <p:spPr>
          <a:xfrm>
            <a:off x="779463" y="2060575"/>
            <a:ext cx="3440570" cy="4010025"/>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14" name="Rounded Rectangle 13">
            <a:extLst>
              <a:ext uri="{FF2B5EF4-FFF2-40B4-BE49-F238E27FC236}">
                <a16:creationId xmlns:a16="http://schemas.microsoft.com/office/drawing/2014/main" id="{E4B74144-F9DF-403B-B5C8-C97073D4EE4C}"/>
              </a:ext>
            </a:extLst>
          </p:cNvPr>
          <p:cNvSpPr/>
          <p:nvPr userDrawn="1"/>
        </p:nvSpPr>
        <p:spPr>
          <a:xfrm>
            <a:off x="3576440" y="-345558"/>
            <a:ext cx="5039120" cy="228600"/>
          </a:xfrm>
          <a:prstGeom prst="roundRect">
            <a:avLst>
              <a:gd name="adj" fmla="val 50000"/>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en-GB" sz="900" b="1">
                <a:solidFill>
                  <a:schemeClr val="tx1"/>
                </a:solidFill>
              </a:rPr>
              <a:t>Adjustable background colour. </a:t>
            </a:r>
            <a:r>
              <a:rPr lang="en-GB" sz="900" b="0">
                <a:solidFill>
                  <a:schemeClr val="tx1"/>
                </a:solidFill>
              </a:rPr>
              <a:t>Go to ‘Design’ &gt; ‘Format Background’ &gt; choose colour </a:t>
            </a:r>
          </a:p>
        </p:txBody>
      </p:sp>
      <p:sp>
        <p:nvSpPr>
          <p:cNvPr id="6" name="Picture Placeholder 5">
            <a:extLst>
              <a:ext uri="{FF2B5EF4-FFF2-40B4-BE49-F238E27FC236}">
                <a16:creationId xmlns:a16="http://schemas.microsoft.com/office/drawing/2014/main" id="{BDFA67B3-1709-54E4-5A04-C5259FF0FEE8}"/>
              </a:ext>
            </a:extLst>
          </p:cNvPr>
          <p:cNvSpPr>
            <a:spLocks noGrp="1"/>
          </p:cNvSpPr>
          <p:nvPr>
            <p:ph type="pic" sz="quarter" idx="12"/>
          </p:nvPr>
        </p:nvSpPr>
        <p:spPr>
          <a:xfrm>
            <a:off x="4602504" y="1018903"/>
            <a:ext cx="6897188" cy="3879668"/>
          </a:xfrm>
          <a:prstGeom prst="rect">
            <a:avLst/>
          </a:prstGeom>
          <a:solidFill>
            <a:schemeClr val="bg1">
              <a:lumMod val="50000"/>
            </a:schemeClr>
          </a:solidFill>
        </p:spPr>
        <p:txBody>
          <a:bodyPr wrap="square" anchor="ctr">
            <a:noAutofit/>
          </a:bodyPr>
          <a:lstStyle>
            <a:lvl1pPr algn="ctr">
              <a:defRPr/>
            </a:lvl1pPr>
          </a:lstStyle>
          <a:p>
            <a:endParaRPr lang="en-GB"/>
          </a:p>
        </p:txBody>
      </p:sp>
    </p:spTree>
    <p:extLst>
      <p:ext uri="{BB962C8B-B14F-4D97-AF65-F5344CB8AC3E}">
        <p14:creationId xmlns:p14="http://schemas.microsoft.com/office/powerpoint/2010/main" val="183818683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Slide divider">
    <p:spTree>
      <p:nvGrpSpPr>
        <p:cNvPr id="1" name=""/>
        <p:cNvGrpSpPr/>
        <p:nvPr/>
      </p:nvGrpSpPr>
      <p:grpSpPr>
        <a:xfrm>
          <a:off x="0" y="0"/>
          <a:ext cx="0" cy="0"/>
          <a:chOff x="0" y="0"/>
          <a:chExt cx="0" cy="0"/>
        </a:xfrm>
      </p:grpSpPr>
      <p:sp>
        <p:nvSpPr>
          <p:cNvPr id="10" name="Picture Placeholder 9">
            <a:extLst>
              <a:ext uri="{FF2B5EF4-FFF2-40B4-BE49-F238E27FC236}">
                <a16:creationId xmlns:a16="http://schemas.microsoft.com/office/drawing/2014/main" id="{43615974-19A0-8642-96FB-52F09E3AFCAD}"/>
              </a:ext>
            </a:extLst>
          </p:cNvPr>
          <p:cNvSpPr>
            <a:spLocks noGrp="1"/>
          </p:cNvSpPr>
          <p:nvPr>
            <p:ph type="pic" sz="quarter" idx="10"/>
          </p:nvPr>
        </p:nvSpPr>
        <p:spPr>
          <a:xfrm>
            <a:off x="0" y="0"/>
            <a:ext cx="12192000" cy="6498000"/>
          </a:xfrm>
          <a:custGeom>
            <a:avLst/>
            <a:gdLst>
              <a:gd name="connsiteX0" fmla="*/ 11582401 w 12192000"/>
              <a:gd name="connsiteY0" fmla="*/ 0 h 6498000"/>
              <a:gd name="connsiteX1" fmla="*/ 12192000 w 12192000"/>
              <a:gd name="connsiteY1" fmla="*/ 0 h 6498000"/>
              <a:gd name="connsiteX2" fmla="*/ 12192000 w 12192000"/>
              <a:gd name="connsiteY2" fmla="*/ 6498000 h 6498000"/>
              <a:gd name="connsiteX3" fmla="*/ 11582401 w 12192000"/>
              <a:gd name="connsiteY3" fmla="*/ 6498000 h 6498000"/>
              <a:gd name="connsiteX4" fmla="*/ 0 w 12192000"/>
              <a:gd name="connsiteY4" fmla="*/ 0 h 6498000"/>
              <a:gd name="connsiteX5" fmla="*/ 6096001 w 12192000"/>
              <a:gd name="connsiteY5" fmla="*/ 0 h 6498000"/>
              <a:gd name="connsiteX6" fmla="*/ 6096001 w 12192000"/>
              <a:gd name="connsiteY6" fmla="*/ 6244050 h 6498000"/>
              <a:gd name="connsiteX7" fmla="*/ 6096000 w 12192000"/>
              <a:gd name="connsiteY7" fmla="*/ 6244050 h 6498000"/>
              <a:gd name="connsiteX8" fmla="*/ 5844000 w 12192000"/>
              <a:gd name="connsiteY8" fmla="*/ 6496050 h 6498000"/>
              <a:gd name="connsiteX9" fmla="*/ 5844394 w 12192000"/>
              <a:gd name="connsiteY9" fmla="*/ 6498000 h 6498000"/>
              <a:gd name="connsiteX10" fmla="*/ 0 w 12192000"/>
              <a:gd name="connsiteY10" fmla="*/ 6498000 h 649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192000" h="6498000">
                <a:moveTo>
                  <a:pt x="11582401" y="0"/>
                </a:moveTo>
                <a:lnTo>
                  <a:pt x="12192000" y="0"/>
                </a:lnTo>
                <a:lnTo>
                  <a:pt x="12192000" y="6498000"/>
                </a:lnTo>
                <a:lnTo>
                  <a:pt x="11582401" y="6498000"/>
                </a:lnTo>
                <a:close/>
                <a:moveTo>
                  <a:pt x="0" y="0"/>
                </a:moveTo>
                <a:lnTo>
                  <a:pt x="6096001" y="0"/>
                </a:lnTo>
                <a:lnTo>
                  <a:pt x="6096001" y="6244050"/>
                </a:lnTo>
                <a:lnTo>
                  <a:pt x="6096000" y="6244050"/>
                </a:lnTo>
                <a:cubicBezTo>
                  <a:pt x="5956825" y="6244050"/>
                  <a:pt x="5844000" y="6356874"/>
                  <a:pt x="5844000" y="6496050"/>
                </a:cubicBezTo>
                <a:lnTo>
                  <a:pt x="5844394" y="6498000"/>
                </a:lnTo>
                <a:lnTo>
                  <a:pt x="0" y="6498000"/>
                </a:lnTo>
                <a:close/>
              </a:path>
            </a:pathLst>
          </a:custGeom>
          <a:solidFill>
            <a:schemeClr val="bg1">
              <a:lumMod val="95000"/>
            </a:schemeClr>
          </a:solidFill>
          <a:ln>
            <a:noFill/>
          </a:ln>
        </p:spPr>
        <p:txBody>
          <a:bodyPr wrap="square" anchor="ctr">
            <a:noAutofit/>
          </a:bodyPr>
          <a:lstStyle>
            <a:lvl1pPr algn="l">
              <a:defRPr/>
            </a:lvl1pPr>
          </a:lstStyle>
          <a:p>
            <a:r>
              <a:rPr lang="es-ES"/>
              <a:t>Haga clic en el icono para agregar una imagen</a:t>
            </a:r>
            <a:endParaRPr lang="en-GB"/>
          </a:p>
        </p:txBody>
      </p:sp>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endParaRPr lang="en-US"/>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6F8DA697-5811-454F-8ABA-A3E4721C1BF9}" type="slidenum">
              <a:rPr lang="en-US" smtClean="0"/>
              <a:t>‹Nº›</a:t>
            </a:fld>
            <a:endParaRPr lang="en-US"/>
          </a:p>
        </p:txBody>
      </p:sp>
      <p:sp>
        <p:nvSpPr>
          <p:cNvPr id="4" name="Text Placeholder 3">
            <a:extLst>
              <a:ext uri="{FF2B5EF4-FFF2-40B4-BE49-F238E27FC236}">
                <a16:creationId xmlns:a16="http://schemas.microsoft.com/office/drawing/2014/main" id="{EB781921-067E-D84A-964D-D16F6D724D92}"/>
              </a:ext>
            </a:extLst>
          </p:cNvPr>
          <p:cNvSpPr>
            <a:spLocks noGrp="1"/>
          </p:cNvSpPr>
          <p:nvPr>
            <p:ph type="body" sz="quarter" idx="14" hasCustomPrompt="1"/>
          </p:nvPr>
        </p:nvSpPr>
        <p:spPr>
          <a:xfrm>
            <a:off x="5293766" y="0"/>
            <a:ext cx="6116546" cy="3249000"/>
          </a:xfrm>
        </p:spPr>
        <p:txBody>
          <a:bodyPr tIns="0" bIns="0" anchor="b">
            <a:noAutofit/>
          </a:bodyPr>
          <a:lstStyle>
            <a:lvl1pPr>
              <a:defRPr sz="20000" b="1">
                <a:solidFill>
                  <a:schemeClr val="accent4"/>
                </a:solidFill>
              </a:defRPr>
            </a:lvl1pPr>
          </a:lstStyle>
          <a:p>
            <a:pPr lvl="0"/>
            <a:r>
              <a:rPr lang="en-GB"/>
              <a:t>01</a:t>
            </a:r>
          </a:p>
        </p:txBody>
      </p:sp>
      <p:sp>
        <p:nvSpPr>
          <p:cNvPr id="15" name="Text Placeholder 14">
            <a:extLst>
              <a:ext uri="{FF2B5EF4-FFF2-40B4-BE49-F238E27FC236}">
                <a16:creationId xmlns:a16="http://schemas.microsoft.com/office/drawing/2014/main" id="{5892ADA3-681B-4848-8013-ACCCDEB5DEBE}"/>
              </a:ext>
            </a:extLst>
          </p:cNvPr>
          <p:cNvSpPr>
            <a:spLocks noGrp="1"/>
          </p:cNvSpPr>
          <p:nvPr>
            <p:ph type="body" sz="quarter" idx="15"/>
          </p:nvPr>
        </p:nvSpPr>
        <p:spPr>
          <a:xfrm>
            <a:off x="6557963" y="3081200"/>
            <a:ext cx="4852349" cy="3169219"/>
          </a:xfrm>
        </p:spPr>
        <p:txBody>
          <a:bodyPr>
            <a:noAutofit/>
          </a:bodyPr>
          <a:lstStyle>
            <a:lvl1pPr>
              <a:lnSpc>
                <a:spcPts val="6000"/>
              </a:lnSpc>
              <a:spcAft>
                <a:spcPts val="0"/>
              </a:spcAft>
              <a:defRPr sz="6000" b="1"/>
            </a:lvl1pPr>
          </a:lstStyle>
          <a:p>
            <a:pPr lvl="0"/>
            <a:r>
              <a:rPr lang="es-ES"/>
              <a:t>Haga clic para modificar los estilos de texto del patrón</a:t>
            </a:r>
          </a:p>
        </p:txBody>
      </p:sp>
    </p:spTree>
    <p:extLst>
      <p:ext uri="{BB962C8B-B14F-4D97-AF65-F5344CB8AC3E}">
        <p14:creationId xmlns:p14="http://schemas.microsoft.com/office/powerpoint/2010/main" val="1931183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30.xml><?xml version="1.0" encoding="utf-8"?>
<p:sldLayout xmlns:a="http://schemas.openxmlformats.org/drawingml/2006/main" xmlns:r="http://schemas.openxmlformats.org/officeDocument/2006/relationships" xmlns:p="http://schemas.openxmlformats.org/presentationml/2006/main" preserve="1" userDrawn="1">
  <p:cSld name="Surface Book device">
    <p:bg>
      <p:bgPr>
        <a:solidFill>
          <a:schemeClr val="bg2"/>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C40319BC-9031-AD03-354D-EE82B71D89B0}"/>
              </a:ext>
            </a:extLst>
          </p:cNvPr>
          <p:cNvSpPr/>
          <p:nvPr userDrawn="1"/>
        </p:nvSpPr>
        <p:spPr>
          <a:xfrm>
            <a:off x="0" y="0"/>
            <a:ext cx="6096000" cy="61690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endParaRPr lang="en-GB" sz="1400"/>
          </a:p>
        </p:txBody>
      </p:sp>
      <p:pic>
        <p:nvPicPr>
          <p:cNvPr id="8" name="Picture 7">
            <a:extLst>
              <a:ext uri="{FF2B5EF4-FFF2-40B4-BE49-F238E27FC236}">
                <a16:creationId xmlns:a16="http://schemas.microsoft.com/office/drawing/2014/main" id="{D474F642-B459-8F68-4149-D4B99668EAFB}"/>
              </a:ext>
            </a:extLst>
          </p:cNvPr>
          <p:cNvPicPr>
            <a:picLocks noChangeAspect="1"/>
          </p:cNvPicPr>
          <p:nvPr userDrawn="1"/>
        </p:nvPicPr>
        <p:blipFill>
          <a:blip r:embed="rId2"/>
          <a:srcRect/>
          <a:stretch/>
        </p:blipFill>
        <p:spPr>
          <a:xfrm>
            <a:off x="3796217" y="862978"/>
            <a:ext cx="8795602" cy="5208488"/>
          </a:xfrm>
          <a:prstGeom prst="rect">
            <a:avLst/>
          </a:prstGeom>
        </p:spPr>
      </p:pic>
      <p:sp>
        <p:nvSpPr>
          <p:cNvPr id="2" name="Title 1">
            <a:extLst>
              <a:ext uri="{FF2B5EF4-FFF2-40B4-BE49-F238E27FC236}">
                <a16:creationId xmlns:a16="http://schemas.microsoft.com/office/drawing/2014/main" id="{A339DA14-F412-C05D-03DD-823D4725CC2B}"/>
              </a:ext>
            </a:extLst>
          </p:cNvPr>
          <p:cNvSpPr>
            <a:spLocks noGrp="1"/>
          </p:cNvSpPr>
          <p:nvPr>
            <p:ph type="title" hasCustomPrompt="1"/>
          </p:nvPr>
        </p:nvSpPr>
        <p:spPr>
          <a:xfrm>
            <a:off x="785262" y="279724"/>
            <a:ext cx="3440570" cy="1780851"/>
          </a:xfrm>
        </p:spPr>
        <p:txBody>
          <a:bodyPr/>
          <a:lstStyle/>
          <a:p>
            <a:r>
              <a:rPr lang="en-GB"/>
              <a:t>Surface Book device</a:t>
            </a:r>
          </a:p>
        </p:txBody>
      </p:sp>
      <p:sp>
        <p:nvSpPr>
          <p:cNvPr id="3" name="Footer Placeholder 2">
            <a:extLst>
              <a:ext uri="{FF2B5EF4-FFF2-40B4-BE49-F238E27FC236}">
                <a16:creationId xmlns:a16="http://schemas.microsoft.com/office/drawing/2014/main" id="{61492FA8-3242-7065-DBEC-298BE6E57CF1}"/>
              </a:ext>
            </a:extLst>
          </p:cNvPr>
          <p:cNvSpPr>
            <a:spLocks noGrp="1"/>
          </p:cNvSpPr>
          <p:nvPr>
            <p:ph type="ftr" sz="quarter" idx="10"/>
          </p:nvPr>
        </p:nvSpPr>
        <p:spPr/>
        <p:txBody>
          <a:bodyPr/>
          <a:lstStyle/>
          <a:p>
            <a:endParaRPr lang="en-GB"/>
          </a:p>
        </p:txBody>
      </p:sp>
      <p:sp>
        <p:nvSpPr>
          <p:cNvPr id="4" name="Slide Number Placeholder 3">
            <a:extLst>
              <a:ext uri="{FF2B5EF4-FFF2-40B4-BE49-F238E27FC236}">
                <a16:creationId xmlns:a16="http://schemas.microsoft.com/office/drawing/2014/main" id="{731CFF7E-90AD-556E-DD8E-9CECD3DB0C9F}"/>
              </a:ext>
            </a:extLst>
          </p:cNvPr>
          <p:cNvSpPr>
            <a:spLocks noGrp="1"/>
          </p:cNvSpPr>
          <p:nvPr>
            <p:ph type="sldNum" sz="quarter" idx="11"/>
          </p:nvPr>
        </p:nvSpPr>
        <p:spPr/>
        <p:txBody>
          <a:bodyPr/>
          <a:lstStyle/>
          <a:p>
            <a:fld id="{41E71DB5-5680-5541-BB1B-1B8E18C31C82}" type="slidenum">
              <a:rPr lang="en-GB" smtClean="0"/>
              <a:pPr/>
              <a:t>‹Nº›</a:t>
            </a:fld>
            <a:endParaRPr lang="en-GB"/>
          </a:p>
        </p:txBody>
      </p:sp>
      <p:cxnSp>
        <p:nvCxnSpPr>
          <p:cNvPr id="10" name="Straight Connector 9">
            <a:extLst>
              <a:ext uri="{FF2B5EF4-FFF2-40B4-BE49-F238E27FC236}">
                <a16:creationId xmlns:a16="http://schemas.microsoft.com/office/drawing/2014/main" id="{EF234DB0-3004-509D-820F-9FF2CCC20F59}"/>
              </a:ext>
            </a:extLst>
          </p:cNvPr>
          <p:cNvCxnSpPr/>
          <p:nvPr userDrawn="1"/>
        </p:nvCxnSpPr>
        <p:spPr>
          <a:xfrm>
            <a:off x="641350" y="0"/>
            <a:ext cx="0" cy="681038"/>
          </a:xfrm>
          <a:prstGeom prst="line">
            <a:avLst/>
          </a:prstGeom>
          <a:ln w="19050">
            <a:solidFill>
              <a:schemeClr val="tx1"/>
            </a:solidFill>
            <a:tailEnd type="none"/>
          </a:ln>
        </p:spPr>
        <p:style>
          <a:lnRef idx="1">
            <a:schemeClr val="accent1"/>
          </a:lnRef>
          <a:fillRef idx="0">
            <a:schemeClr val="accent1"/>
          </a:fillRef>
          <a:effectRef idx="0">
            <a:schemeClr val="accent1"/>
          </a:effectRef>
          <a:fontRef idx="minor">
            <a:schemeClr val="tx1"/>
          </a:fontRef>
        </p:style>
      </p:cxnSp>
      <p:sp>
        <p:nvSpPr>
          <p:cNvPr id="13" name="Text Placeholder 12">
            <a:extLst>
              <a:ext uri="{FF2B5EF4-FFF2-40B4-BE49-F238E27FC236}">
                <a16:creationId xmlns:a16="http://schemas.microsoft.com/office/drawing/2014/main" id="{7549953D-8BB0-B383-F725-C756E776B399}"/>
              </a:ext>
            </a:extLst>
          </p:cNvPr>
          <p:cNvSpPr>
            <a:spLocks noGrp="1"/>
          </p:cNvSpPr>
          <p:nvPr>
            <p:ph type="body" sz="quarter" idx="15"/>
          </p:nvPr>
        </p:nvSpPr>
        <p:spPr>
          <a:xfrm>
            <a:off x="779463" y="2060575"/>
            <a:ext cx="3440570" cy="4010025"/>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14" name="Rounded Rectangle 13">
            <a:extLst>
              <a:ext uri="{FF2B5EF4-FFF2-40B4-BE49-F238E27FC236}">
                <a16:creationId xmlns:a16="http://schemas.microsoft.com/office/drawing/2014/main" id="{E4B74144-F9DF-403B-B5C8-C97073D4EE4C}"/>
              </a:ext>
            </a:extLst>
          </p:cNvPr>
          <p:cNvSpPr/>
          <p:nvPr userDrawn="1"/>
        </p:nvSpPr>
        <p:spPr>
          <a:xfrm>
            <a:off x="3576440" y="-345558"/>
            <a:ext cx="5039120" cy="228600"/>
          </a:xfrm>
          <a:prstGeom prst="roundRect">
            <a:avLst>
              <a:gd name="adj" fmla="val 50000"/>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en-GB" sz="900" b="1">
                <a:solidFill>
                  <a:schemeClr val="tx1"/>
                </a:solidFill>
              </a:rPr>
              <a:t>Adjustable background colour. </a:t>
            </a:r>
            <a:r>
              <a:rPr lang="en-GB" sz="900" b="0">
                <a:solidFill>
                  <a:schemeClr val="tx1"/>
                </a:solidFill>
              </a:rPr>
              <a:t>Go to ‘Design’ &gt; ‘Format Background’ &gt; choose colour </a:t>
            </a:r>
          </a:p>
        </p:txBody>
      </p:sp>
      <p:sp>
        <p:nvSpPr>
          <p:cNvPr id="6" name="Picture Placeholder 5">
            <a:extLst>
              <a:ext uri="{FF2B5EF4-FFF2-40B4-BE49-F238E27FC236}">
                <a16:creationId xmlns:a16="http://schemas.microsoft.com/office/drawing/2014/main" id="{BDFA67B3-1709-54E4-5A04-C5259FF0FEE8}"/>
              </a:ext>
            </a:extLst>
          </p:cNvPr>
          <p:cNvSpPr>
            <a:spLocks noGrp="1"/>
          </p:cNvSpPr>
          <p:nvPr>
            <p:ph type="pic" sz="quarter" idx="12"/>
          </p:nvPr>
        </p:nvSpPr>
        <p:spPr>
          <a:xfrm>
            <a:off x="4991501" y="1247502"/>
            <a:ext cx="6395644" cy="4258492"/>
          </a:xfrm>
          <a:prstGeom prst="rect">
            <a:avLst/>
          </a:prstGeom>
          <a:solidFill>
            <a:schemeClr val="bg1">
              <a:lumMod val="50000"/>
            </a:schemeClr>
          </a:solidFill>
        </p:spPr>
        <p:txBody>
          <a:bodyPr wrap="square" anchor="ctr">
            <a:noAutofit/>
          </a:bodyPr>
          <a:lstStyle>
            <a:lvl1pPr algn="ctr">
              <a:defRPr/>
            </a:lvl1pPr>
          </a:lstStyle>
          <a:p>
            <a:endParaRPr lang="en-GB"/>
          </a:p>
        </p:txBody>
      </p:sp>
    </p:spTree>
    <p:extLst>
      <p:ext uri="{BB962C8B-B14F-4D97-AF65-F5344CB8AC3E}">
        <p14:creationId xmlns:p14="http://schemas.microsoft.com/office/powerpoint/2010/main" val="520437646"/>
      </p:ext>
    </p:extLst>
  </p:cSld>
  <p:clrMapOvr>
    <a:masterClrMapping/>
  </p:clrMapOvr>
</p:sldLayout>
</file>

<file path=ppt/slideLayouts/slideLayout131.xml><?xml version="1.0" encoding="utf-8"?>
<p:sldLayout xmlns:a="http://schemas.openxmlformats.org/drawingml/2006/main" xmlns:r="http://schemas.openxmlformats.org/officeDocument/2006/relationships" xmlns:p="http://schemas.openxmlformats.org/presentationml/2006/main" preserve="1" userDrawn="1">
  <p:cSld name="Team x6">
    <p:bg>
      <p:bgPr>
        <a:solidFill>
          <a:schemeClr val="bg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D93BE3-A2EF-45BD-52EE-BE0CE5704C32}"/>
              </a:ext>
            </a:extLst>
          </p:cNvPr>
          <p:cNvSpPr>
            <a:spLocks noGrp="1"/>
          </p:cNvSpPr>
          <p:nvPr>
            <p:ph type="title"/>
          </p:nvPr>
        </p:nvSpPr>
        <p:spPr/>
        <p:txBody>
          <a:bodyPr/>
          <a:lstStyle/>
          <a:p>
            <a:r>
              <a:rPr lang="en-GB"/>
              <a:t>Click to edit Master title style</a:t>
            </a:r>
          </a:p>
        </p:txBody>
      </p:sp>
      <p:sp>
        <p:nvSpPr>
          <p:cNvPr id="3" name="Footer Placeholder 2">
            <a:extLst>
              <a:ext uri="{FF2B5EF4-FFF2-40B4-BE49-F238E27FC236}">
                <a16:creationId xmlns:a16="http://schemas.microsoft.com/office/drawing/2014/main" id="{3FD088EA-C24F-DD18-F246-C2F5956A7574}"/>
              </a:ext>
            </a:extLst>
          </p:cNvPr>
          <p:cNvSpPr>
            <a:spLocks noGrp="1"/>
          </p:cNvSpPr>
          <p:nvPr>
            <p:ph type="ftr" sz="quarter" idx="10"/>
          </p:nvPr>
        </p:nvSpPr>
        <p:spPr/>
        <p:txBody>
          <a:bodyPr/>
          <a:lstStyle/>
          <a:p>
            <a:endParaRPr lang="en-GB"/>
          </a:p>
        </p:txBody>
      </p:sp>
      <p:sp>
        <p:nvSpPr>
          <p:cNvPr id="4" name="Slide Number Placeholder 3">
            <a:extLst>
              <a:ext uri="{FF2B5EF4-FFF2-40B4-BE49-F238E27FC236}">
                <a16:creationId xmlns:a16="http://schemas.microsoft.com/office/drawing/2014/main" id="{30F78F1E-E169-B6FE-32EE-5E059C3F35CD}"/>
              </a:ext>
            </a:extLst>
          </p:cNvPr>
          <p:cNvSpPr>
            <a:spLocks noGrp="1"/>
          </p:cNvSpPr>
          <p:nvPr>
            <p:ph type="sldNum" sz="quarter" idx="11"/>
          </p:nvPr>
        </p:nvSpPr>
        <p:spPr/>
        <p:txBody>
          <a:bodyPr/>
          <a:lstStyle/>
          <a:p>
            <a:fld id="{41E71DB5-5680-5541-BB1B-1B8E18C31C82}" type="slidenum">
              <a:rPr lang="en-GB" smtClean="0"/>
              <a:pPr/>
              <a:t>‹Nº›</a:t>
            </a:fld>
            <a:endParaRPr lang="en-GB"/>
          </a:p>
        </p:txBody>
      </p:sp>
      <p:sp>
        <p:nvSpPr>
          <p:cNvPr id="8" name="Picture Placeholder 7">
            <a:extLst>
              <a:ext uri="{FF2B5EF4-FFF2-40B4-BE49-F238E27FC236}">
                <a16:creationId xmlns:a16="http://schemas.microsoft.com/office/drawing/2014/main" id="{992B7BF2-5FF0-E849-A565-A859C5F399DC}"/>
              </a:ext>
            </a:extLst>
          </p:cNvPr>
          <p:cNvSpPr>
            <a:spLocks noGrp="1" noChangeAspect="1"/>
          </p:cNvSpPr>
          <p:nvPr>
            <p:ph type="pic" sz="quarter" idx="12"/>
          </p:nvPr>
        </p:nvSpPr>
        <p:spPr>
          <a:xfrm>
            <a:off x="643615" y="1368425"/>
            <a:ext cx="1281600" cy="1281600"/>
          </a:xfrm>
          <a:solidFill>
            <a:schemeClr val="bg1">
              <a:lumMod val="50000"/>
            </a:schemeClr>
          </a:solidFill>
        </p:spPr>
        <p:txBody>
          <a:bodyPr anchor="ctr"/>
          <a:lstStyle>
            <a:lvl1pPr algn="ctr">
              <a:defRPr/>
            </a:lvl1pPr>
          </a:lstStyle>
          <a:p>
            <a:endParaRPr lang="en-GB"/>
          </a:p>
        </p:txBody>
      </p:sp>
      <p:sp>
        <p:nvSpPr>
          <p:cNvPr id="10" name="Text Placeholder 9">
            <a:extLst>
              <a:ext uri="{FF2B5EF4-FFF2-40B4-BE49-F238E27FC236}">
                <a16:creationId xmlns:a16="http://schemas.microsoft.com/office/drawing/2014/main" id="{8BA2C4E4-7F5F-67A3-0215-4AD932BDA96A}"/>
              </a:ext>
            </a:extLst>
          </p:cNvPr>
          <p:cNvSpPr>
            <a:spLocks noGrp="1"/>
          </p:cNvSpPr>
          <p:nvPr>
            <p:ph type="body" sz="quarter" idx="13" hasCustomPrompt="1"/>
          </p:nvPr>
        </p:nvSpPr>
        <p:spPr>
          <a:xfrm>
            <a:off x="1926315" y="1368425"/>
            <a:ext cx="4107600" cy="1281600"/>
          </a:xfrm>
          <a:solidFill>
            <a:schemeClr val="bg1"/>
          </a:solidFill>
        </p:spPr>
        <p:txBody>
          <a:bodyPr lIns="360000" anchor="ctr"/>
          <a:lstStyle>
            <a:lvl1pPr>
              <a:lnSpc>
                <a:spcPct val="100000"/>
              </a:lnSpc>
              <a:spcAft>
                <a:spcPts val="0"/>
              </a:spcAft>
              <a:defRPr b="1">
                <a:solidFill>
                  <a:schemeClr val="tx2"/>
                </a:solidFill>
              </a:defRPr>
            </a:lvl1pPr>
            <a:lvl2pPr>
              <a:lnSpc>
                <a:spcPct val="100000"/>
              </a:lnSpc>
              <a:spcAft>
                <a:spcPts val="0"/>
              </a:spcAft>
              <a:defRPr sz="1200">
                <a:solidFill>
                  <a:schemeClr val="tx1"/>
                </a:solidFill>
              </a:defRPr>
            </a:lvl2pPr>
            <a:lvl3pPr marL="0" indent="0">
              <a:buNone/>
              <a:defRPr/>
            </a:lvl3pPr>
          </a:lstStyle>
          <a:p>
            <a:pPr lvl="0"/>
            <a:r>
              <a:rPr lang="en-GB"/>
              <a:t>First Name Surname</a:t>
            </a:r>
          </a:p>
          <a:p>
            <a:pPr lvl="1"/>
            <a:r>
              <a:rPr lang="en-GB"/>
              <a:t>Job Title</a:t>
            </a:r>
          </a:p>
        </p:txBody>
      </p:sp>
      <p:sp>
        <p:nvSpPr>
          <p:cNvPr id="11" name="Picture Placeholder 7">
            <a:extLst>
              <a:ext uri="{FF2B5EF4-FFF2-40B4-BE49-F238E27FC236}">
                <a16:creationId xmlns:a16="http://schemas.microsoft.com/office/drawing/2014/main" id="{6A1D9D11-B1DC-A8D1-7FEA-B26C35399BA2}"/>
              </a:ext>
            </a:extLst>
          </p:cNvPr>
          <p:cNvSpPr>
            <a:spLocks noGrp="1" noChangeAspect="1"/>
          </p:cNvSpPr>
          <p:nvPr>
            <p:ph type="pic" sz="quarter" idx="14"/>
          </p:nvPr>
        </p:nvSpPr>
        <p:spPr>
          <a:xfrm>
            <a:off x="6166505" y="1368425"/>
            <a:ext cx="1281600" cy="1281600"/>
          </a:xfrm>
          <a:solidFill>
            <a:schemeClr val="bg1">
              <a:lumMod val="50000"/>
            </a:schemeClr>
          </a:solidFill>
        </p:spPr>
        <p:txBody>
          <a:bodyPr anchor="ctr"/>
          <a:lstStyle>
            <a:lvl1pPr algn="ctr">
              <a:defRPr/>
            </a:lvl1pPr>
          </a:lstStyle>
          <a:p>
            <a:endParaRPr lang="en-GB"/>
          </a:p>
        </p:txBody>
      </p:sp>
      <p:sp>
        <p:nvSpPr>
          <p:cNvPr id="12" name="Text Placeholder 9">
            <a:extLst>
              <a:ext uri="{FF2B5EF4-FFF2-40B4-BE49-F238E27FC236}">
                <a16:creationId xmlns:a16="http://schemas.microsoft.com/office/drawing/2014/main" id="{16DD9963-9B5A-10CD-A0EE-68235B7C27C2}"/>
              </a:ext>
            </a:extLst>
          </p:cNvPr>
          <p:cNvSpPr>
            <a:spLocks noGrp="1"/>
          </p:cNvSpPr>
          <p:nvPr>
            <p:ph type="body" sz="quarter" idx="15" hasCustomPrompt="1"/>
          </p:nvPr>
        </p:nvSpPr>
        <p:spPr>
          <a:xfrm>
            <a:off x="7449205" y="1368425"/>
            <a:ext cx="4107600" cy="1281600"/>
          </a:xfrm>
          <a:solidFill>
            <a:schemeClr val="bg1"/>
          </a:solidFill>
        </p:spPr>
        <p:txBody>
          <a:bodyPr lIns="360000" anchor="ctr"/>
          <a:lstStyle>
            <a:lvl1pPr>
              <a:lnSpc>
                <a:spcPct val="100000"/>
              </a:lnSpc>
              <a:spcAft>
                <a:spcPts val="0"/>
              </a:spcAft>
              <a:defRPr b="1">
                <a:solidFill>
                  <a:schemeClr val="tx2"/>
                </a:solidFill>
              </a:defRPr>
            </a:lvl1pPr>
            <a:lvl2pPr>
              <a:lnSpc>
                <a:spcPct val="100000"/>
              </a:lnSpc>
              <a:spcAft>
                <a:spcPts val="0"/>
              </a:spcAft>
              <a:defRPr sz="1200">
                <a:solidFill>
                  <a:schemeClr val="tx1"/>
                </a:solidFill>
              </a:defRPr>
            </a:lvl2pPr>
            <a:lvl3pPr marL="0" indent="0">
              <a:buNone/>
              <a:defRPr/>
            </a:lvl3pPr>
          </a:lstStyle>
          <a:p>
            <a:pPr lvl="0"/>
            <a:r>
              <a:rPr lang="en-GB"/>
              <a:t>First Name Surname</a:t>
            </a:r>
          </a:p>
          <a:p>
            <a:pPr lvl="1"/>
            <a:r>
              <a:rPr lang="en-GB"/>
              <a:t>Job Title</a:t>
            </a:r>
          </a:p>
        </p:txBody>
      </p:sp>
      <p:sp>
        <p:nvSpPr>
          <p:cNvPr id="13" name="Picture Placeholder 7">
            <a:extLst>
              <a:ext uri="{FF2B5EF4-FFF2-40B4-BE49-F238E27FC236}">
                <a16:creationId xmlns:a16="http://schemas.microsoft.com/office/drawing/2014/main" id="{E0E9982E-86E4-21ED-9386-2BE8F31125AA}"/>
              </a:ext>
            </a:extLst>
          </p:cNvPr>
          <p:cNvSpPr>
            <a:spLocks noGrp="1" noChangeAspect="1"/>
          </p:cNvSpPr>
          <p:nvPr>
            <p:ph type="pic" sz="quarter" idx="16"/>
          </p:nvPr>
        </p:nvSpPr>
        <p:spPr>
          <a:xfrm>
            <a:off x="643615" y="2751314"/>
            <a:ext cx="1281600" cy="1281600"/>
          </a:xfrm>
          <a:solidFill>
            <a:schemeClr val="bg1">
              <a:lumMod val="50000"/>
            </a:schemeClr>
          </a:solidFill>
        </p:spPr>
        <p:txBody>
          <a:bodyPr anchor="ctr"/>
          <a:lstStyle>
            <a:lvl1pPr algn="ctr">
              <a:defRPr/>
            </a:lvl1pPr>
          </a:lstStyle>
          <a:p>
            <a:endParaRPr lang="en-GB"/>
          </a:p>
        </p:txBody>
      </p:sp>
      <p:sp>
        <p:nvSpPr>
          <p:cNvPr id="14" name="Text Placeholder 9">
            <a:extLst>
              <a:ext uri="{FF2B5EF4-FFF2-40B4-BE49-F238E27FC236}">
                <a16:creationId xmlns:a16="http://schemas.microsoft.com/office/drawing/2014/main" id="{ABD159C3-2532-3562-792C-4F5CDC66EC58}"/>
              </a:ext>
            </a:extLst>
          </p:cNvPr>
          <p:cNvSpPr>
            <a:spLocks noGrp="1"/>
          </p:cNvSpPr>
          <p:nvPr>
            <p:ph type="body" sz="quarter" idx="17" hasCustomPrompt="1"/>
          </p:nvPr>
        </p:nvSpPr>
        <p:spPr>
          <a:xfrm>
            <a:off x="1926315" y="2751314"/>
            <a:ext cx="4107600" cy="1281600"/>
          </a:xfrm>
          <a:solidFill>
            <a:schemeClr val="bg1"/>
          </a:solidFill>
        </p:spPr>
        <p:txBody>
          <a:bodyPr lIns="360000" anchor="ctr"/>
          <a:lstStyle>
            <a:lvl1pPr>
              <a:lnSpc>
                <a:spcPct val="100000"/>
              </a:lnSpc>
              <a:spcAft>
                <a:spcPts val="0"/>
              </a:spcAft>
              <a:defRPr b="1">
                <a:solidFill>
                  <a:schemeClr val="tx2"/>
                </a:solidFill>
              </a:defRPr>
            </a:lvl1pPr>
            <a:lvl2pPr>
              <a:lnSpc>
                <a:spcPct val="100000"/>
              </a:lnSpc>
              <a:spcAft>
                <a:spcPts val="0"/>
              </a:spcAft>
              <a:defRPr sz="1200">
                <a:solidFill>
                  <a:schemeClr val="tx1"/>
                </a:solidFill>
              </a:defRPr>
            </a:lvl2pPr>
            <a:lvl3pPr marL="0" indent="0">
              <a:buNone/>
              <a:defRPr/>
            </a:lvl3pPr>
          </a:lstStyle>
          <a:p>
            <a:pPr lvl="0"/>
            <a:r>
              <a:rPr lang="en-GB"/>
              <a:t>First Name Surname</a:t>
            </a:r>
          </a:p>
          <a:p>
            <a:pPr lvl="1"/>
            <a:r>
              <a:rPr lang="en-GB"/>
              <a:t>Job Title</a:t>
            </a:r>
          </a:p>
        </p:txBody>
      </p:sp>
      <p:sp>
        <p:nvSpPr>
          <p:cNvPr id="15" name="Picture Placeholder 7">
            <a:extLst>
              <a:ext uri="{FF2B5EF4-FFF2-40B4-BE49-F238E27FC236}">
                <a16:creationId xmlns:a16="http://schemas.microsoft.com/office/drawing/2014/main" id="{ADF1BC7D-9E9D-7CD1-E8AA-262A162599E5}"/>
              </a:ext>
            </a:extLst>
          </p:cNvPr>
          <p:cNvSpPr>
            <a:spLocks noGrp="1" noChangeAspect="1"/>
          </p:cNvSpPr>
          <p:nvPr>
            <p:ph type="pic" sz="quarter" idx="18"/>
          </p:nvPr>
        </p:nvSpPr>
        <p:spPr>
          <a:xfrm>
            <a:off x="6166505" y="2751314"/>
            <a:ext cx="1281600" cy="1281600"/>
          </a:xfrm>
          <a:solidFill>
            <a:schemeClr val="bg1">
              <a:lumMod val="50000"/>
            </a:schemeClr>
          </a:solidFill>
        </p:spPr>
        <p:txBody>
          <a:bodyPr anchor="ctr"/>
          <a:lstStyle>
            <a:lvl1pPr algn="ctr">
              <a:defRPr/>
            </a:lvl1pPr>
          </a:lstStyle>
          <a:p>
            <a:endParaRPr lang="en-GB"/>
          </a:p>
        </p:txBody>
      </p:sp>
      <p:sp>
        <p:nvSpPr>
          <p:cNvPr id="16" name="Text Placeholder 9">
            <a:extLst>
              <a:ext uri="{FF2B5EF4-FFF2-40B4-BE49-F238E27FC236}">
                <a16:creationId xmlns:a16="http://schemas.microsoft.com/office/drawing/2014/main" id="{A0399768-6B14-D79E-5238-274950F97DC3}"/>
              </a:ext>
            </a:extLst>
          </p:cNvPr>
          <p:cNvSpPr>
            <a:spLocks noGrp="1"/>
          </p:cNvSpPr>
          <p:nvPr>
            <p:ph type="body" sz="quarter" idx="19" hasCustomPrompt="1"/>
          </p:nvPr>
        </p:nvSpPr>
        <p:spPr>
          <a:xfrm>
            <a:off x="7449205" y="2751314"/>
            <a:ext cx="4107600" cy="1281600"/>
          </a:xfrm>
          <a:solidFill>
            <a:schemeClr val="bg1"/>
          </a:solidFill>
        </p:spPr>
        <p:txBody>
          <a:bodyPr lIns="360000" anchor="ctr"/>
          <a:lstStyle>
            <a:lvl1pPr>
              <a:lnSpc>
                <a:spcPct val="100000"/>
              </a:lnSpc>
              <a:spcAft>
                <a:spcPts val="0"/>
              </a:spcAft>
              <a:defRPr b="1">
                <a:solidFill>
                  <a:schemeClr val="tx2"/>
                </a:solidFill>
              </a:defRPr>
            </a:lvl1pPr>
            <a:lvl2pPr>
              <a:lnSpc>
                <a:spcPct val="100000"/>
              </a:lnSpc>
              <a:spcAft>
                <a:spcPts val="0"/>
              </a:spcAft>
              <a:defRPr sz="1200">
                <a:solidFill>
                  <a:schemeClr val="tx1"/>
                </a:solidFill>
              </a:defRPr>
            </a:lvl2pPr>
            <a:lvl3pPr marL="0" indent="0">
              <a:buNone/>
              <a:defRPr/>
            </a:lvl3pPr>
          </a:lstStyle>
          <a:p>
            <a:pPr lvl="0"/>
            <a:r>
              <a:rPr lang="en-GB"/>
              <a:t>First Name Surname</a:t>
            </a:r>
          </a:p>
          <a:p>
            <a:pPr lvl="1"/>
            <a:r>
              <a:rPr lang="en-GB"/>
              <a:t>Job Title</a:t>
            </a:r>
          </a:p>
        </p:txBody>
      </p:sp>
      <p:sp>
        <p:nvSpPr>
          <p:cNvPr id="17" name="Picture Placeholder 7">
            <a:extLst>
              <a:ext uri="{FF2B5EF4-FFF2-40B4-BE49-F238E27FC236}">
                <a16:creationId xmlns:a16="http://schemas.microsoft.com/office/drawing/2014/main" id="{98348947-C76D-9C8F-348B-51A873307250}"/>
              </a:ext>
            </a:extLst>
          </p:cNvPr>
          <p:cNvSpPr>
            <a:spLocks noGrp="1" noChangeAspect="1"/>
          </p:cNvSpPr>
          <p:nvPr>
            <p:ph type="pic" sz="quarter" idx="20"/>
          </p:nvPr>
        </p:nvSpPr>
        <p:spPr>
          <a:xfrm>
            <a:off x="643615" y="4122445"/>
            <a:ext cx="1281600" cy="1281600"/>
          </a:xfrm>
          <a:solidFill>
            <a:schemeClr val="bg1">
              <a:lumMod val="50000"/>
            </a:schemeClr>
          </a:solidFill>
        </p:spPr>
        <p:txBody>
          <a:bodyPr anchor="ctr"/>
          <a:lstStyle>
            <a:lvl1pPr algn="ctr">
              <a:defRPr/>
            </a:lvl1pPr>
          </a:lstStyle>
          <a:p>
            <a:endParaRPr lang="en-GB"/>
          </a:p>
        </p:txBody>
      </p:sp>
      <p:sp>
        <p:nvSpPr>
          <p:cNvPr id="18" name="Text Placeholder 9">
            <a:extLst>
              <a:ext uri="{FF2B5EF4-FFF2-40B4-BE49-F238E27FC236}">
                <a16:creationId xmlns:a16="http://schemas.microsoft.com/office/drawing/2014/main" id="{EAEC67F7-F65C-17F4-BF5F-DAF9447AEC48}"/>
              </a:ext>
            </a:extLst>
          </p:cNvPr>
          <p:cNvSpPr>
            <a:spLocks noGrp="1"/>
          </p:cNvSpPr>
          <p:nvPr>
            <p:ph type="body" sz="quarter" idx="21" hasCustomPrompt="1"/>
          </p:nvPr>
        </p:nvSpPr>
        <p:spPr>
          <a:xfrm>
            <a:off x="1926315" y="4122445"/>
            <a:ext cx="4107600" cy="1281600"/>
          </a:xfrm>
          <a:solidFill>
            <a:schemeClr val="bg1"/>
          </a:solidFill>
        </p:spPr>
        <p:txBody>
          <a:bodyPr lIns="360000" anchor="ctr"/>
          <a:lstStyle>
            <a:lvl1pPr>
              <a:lnSpc>
                <a:spcPct val="100000"/>
              </a:lnSpc>
              <a:spcAft>
                <a:spcPts val="0"/>
              </a:spcAft>
              <a:defRPr b="1">
                <a:solidFill>
                  <a:schemeClr val="tx2"/>
                </a:solidFill>
              </a:defRPr>
            </a:lvl1pPr>
            <a:lvl2pPr>
              <a:lnSpc>
                <a:spcPct val="100000"/>
              </a:lnSpc>
              <a:spcAft>
                <a:spcPts val="0"/>
              </a:spcAft>
              <a:defRPr sz="1200">
                <a:solidFill>
                  <a:schemeClr val="tx1"/>
                </a:solidFill>
              </a:defRPr>
            </a:lvl2pPr>
            <a:lvl3pPr marL="0" indent="0">
              <a:buNone/>
              <a:defRPr/>
            </a:lvl3pPr>
          </a:lstStyle>
          <a:p>
            <a:pPr lvl="0"/>
            <a:r>
              <a:rPr lang="en-GB"/>
              <a:t>First Name Surname</a:t>
            </a:r>
          </a:p>
          <a:p>
            <a:pPr lvl="1"/>
            <a:r>
              <a:rPr lang="en-GB"/>
              <a:t>Job Title</a:t>
            </a:r>
          </a:p>
        </p:txBody>
      </p:sp>
      <p:sp>
        <p:nvSpPr>
          <p:cNvPr id="19" name="Picture Placeholder 7">
            <a:extLst>
              <a:ext uri="{FF2B5EF4-FFF2-40B4-BE49-F238E27FC236}">
                <a16:creationId xmlns:a16="http://schemas.microsoft.com/office/drawing/2014/main" id="{814B2C35-0E8C-3EF5-DFBB-4A646E3A6373}"/>
              </a:ext>
            </a:extLst>
          </p:cNvPr>
          <p:cNvSpPr>
            <a:spLocks noGrp="1" noChangeAspect="1"/>
          </p:cNvSpPr>
          <p:nvPr>
            <p:ph type="pic" sz="quarter" idx="22"/>
          </p:nvPr>
        </p:nvSpPr>
        <p:spPr>
          <a:xfrm>
            <a:off x="6166505" y="4122445"/>
            <a:ext cx="1281600" cy="1281600"/>
          </a:xfrm>
          <a:solidFill>
            <a:schemeClr val="bg1">
              <a:lumMod val="50000"/>
            </a:schemeClr>
          </a:solidFill>
        </p:spPr>
        <p:txBody>
          <a:bodyPr anchor="ctr"/>
          <a:lstStyle>
            <a:lvl1pPr algn="ctr">
              <a:defRPr/>
            </a:lvl1pPr>
          </a:lstStyle>
          <a:p>
            <a:endParaRPr lang="en-GB"/>
          </a:p>
        </p:txBody>
      </p:sp>
      <p:sp>
        <p:nvSpPr>
          <p:cNvPr id="20" name="Text Placeholder 9">
            <a:extLst>
              <a:ext uri="{FF2B5EF4-FFF2-40B4-BE49-F238E27FC236}">
                <a16:creationId xmlns:a16="http://schemas.microsoft.com/office/drawing/2014/main" id="{65F261BA-EC3A-97AD-184F-EED4ACE0DBFC}"/>
              </a:ext>
            </a:extLst>
          </p:cNvPr>
          <p:cNvSpPr>
            <a:spLocks noGrp="1"/>
          </p:cNvSpPr>
          <p:nvPr>
            <p:ph type="body" sz="quarter" idx="23" hasCustomPrompt="1"/>
          </p:nvPr>
        </p:nvSpPr>
        <p:spPr>
          <a:xfrm>
            <a:off x="7449205" y="4122445"/>
            <a:ext cx="4107600" cy="1281600"/>
          </a:xfrm>
          <a:solidFill>
            <a:schemeClr val="bg1"/>
          </a:solidFill>
        </p:spPr>
        <p:txBody>
          <a:bodyPr lIns="360000" anchor="ctr"/>
          <a:lstStyle>
            <a:lvl1pPr>
              <a:lnSpc>
                <a:spcPct val="100000"/>
              </a:lnSpc>
              <a:spcAft>
                <a:spcPts val="0"/>
              </a:spcAft>
              <a:defRPr b="1">
                <a:solidFill>
                  <a:schemeClr val="tx2"/>
                </a:solidFill>
              </a:defRPr>
            </a:lvl1pPr>
            <a:lvl2pPr>
              <a:lnSpc>
                <a:spcPct val="100000"/>
              </a:lnSpc>
              <a:spcAft>
                <a:spcPts val="0"/>
              </a:spcAft>
              <a:defRPr sz="1200">
                <a:solidFill>
                  <a:schemeClr val="tx1"/>
                </a:solidFill>
              </a:defRPr>
            </a:lvl2pPr>
            <a:lvl3pPr marL="0" indent="0">
              <a:buNone/>
              <a:defRPr/>
            </a:lvl3pPr>
          </a:lstStyle>
          <a:p>
            <a:pPr lvl="0"/>
            <a:r>
              <a:rPr lang="en-GB"/>
              <a:t>First Name Surname</a:t>
            </a:r>
          </a:p>
          <a:p>
            <a:pPr lvl="1"/>
            <a:r>
              <a:rPr lang="en-GB"/>
              <a:t>Job Title</a:t>
            </a:r>
          </a:p>
        </p:txBody>
      </p:sp>
      <p:sp>
        <p:nvSpPr>
          <p:cNvPr id="21" name="Rounded Rectangle 20">
            <a:extLst>
              <a:ext uri="{FF2B5EF4-FFF2-40B4-BE49-F238E27FC236}">
                <a16:creationId xmlns:a16="http://schemas.microsoft.com/office/drawing/2014/main" id="{A8800C4D-7BD6-C1AC-7F00-EFB865A171B3}"/>
              </a:ext>
            </a:extLst>
          </p:cNvPr>
          <p:cNvSpPr/>
          <p:nvPr userDrawn="1"/>
        </p:nvSpPr>
        <p:spPr>
          <a:xfrm>
            <a:off x="3576440" y="-345558"/>
            <a:ext cx="5039120" cy="228600"/>
          </a:xfrm>
          <a:prstGeom prst="roundRect">
            <a:avLst>
              <a:gd name="adj" fmla="val 50000"/>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en-GB" sz="900" b="1">
                <a:solidFill>
                  <a:schemeClr val="tx1"/>
                </a:solidFill>
              </a:rPr>
              <a:t>Adjustable background colour. </a:t>
            </a:r>
            <a:r>
              <a:rPr lang="en-GB" sz="900" b="0">
                <a:solidFill>
                  <a:schemeClr val="tx1"/>
                </a:solidFill>
              </a:rPr>
              <a:t>Go to ‘Design’ &gt; ‘Format Background’ &gt; choose colour </a:t>
            </a:r>
          </a:p>
        </p:txBody>
      </p:sp>
    </p:spTree>
    <p:extLst>
      <p:ext uri="{BB962C8B-B14F-4D97-AF65-F5344CB8AC3E}">
        <p14:creationId xmlns:p14="http://schemas.microsoft.com/office/powerpoint/2010/main" val="3938862694"/>
      </p:ext>
    </p:extLst>
  </p:cSld>
  <p:clrMapOvr>
    <a:masterClrMapping/>
  </p:clrMapOvr>
</p:sldLayout>
</file>

<file path=ppt/slideLayouts/slideLayout132.xml><?xml version="1.0" encoding="utf-8"?>
<p:sldLayout xmlns:a="http://schemas.openxmlformats.org/drawingml/2006/main" xmlns:r="http://schemas.openxmlformats.org/officeDocument/2006/relationships" xmlns:p="http://schemas.openxmlformats.org/presentationml/2006/main" preserve="1" userDrawn="1">
  <p:cSld name="Team x8">
    <p:bg>
      <p:bgPr>
        <a:solidFill>
          <a:schemeClr val="bg2"/>
        </a:solidFill>
        <a:effectLst/>
      </p:bgPr>
    </p:bg>
    <p:spTree>
      <p:nvGrpSpPr>
        <p:cNvPr id="1" name=""/>
        <p:cNvGrpSpPr/>
        <p:nvPr/>
      </p:nvGrpSpPr>
      <p:grpSpPr>
        <a:xfrm>
          <a:off x="0" y="0"/>
          <a:ext cx="0" cy="0"/>
          <a:chOff x="0" y="0"/>
          <a:chExt cx="0" cy="0"/>
        </a:xfrm>
      </p:grpSpPr>
      <p:sp>
        <p:nvSpPr>
          <p:cNvPr id="26" name="Picture Placeholder 7">
            <a:extLst>
              <a:ext uri="{FF2B5EF4-FFF2-40B4-BE49-F238E27FC236}">
                <a16:creationId xmlns:a16="http://schemas.microsoft.com/office/drawing/2014/main" id="{EDCD066B-62F2-1A43-3B79-0734FE86A4F0}"/>
              </a:ext>
            </a:extLst>
          </p:cNvPr>
          <p:cNvSpPr>
            <a:spLocks noGrp="1" noChangeAspect="1"/>
          </p:cNvSpPr>
          <p:nvPr>
            <p:ph type="pic" sz="quarter" idx="23"/>
          </p:nvPr>
        </p:nvSpPr>
        <p:spPr>
          <a:xfrm>
            <a:off x="6680956" y="3813912"/>
            <a:ext cx="1526400" cy="1526400"/>
          </a:xfrm>
          <a:solidFill>
            <a:schemeClr val="bg1">
              <a:lumMod val="50000"/>
            </a:schemeClr>
          </a:solidFill>
        </p:spPr>
        <p:txBody>
          <a:bodyPr anchor="ctr"/>
          <a:lstStyle>
            <a:lvl1pPr algn="ctr">
              <a:defRPr/>
            </a:lvl1pPr>
          </a:lstStyle>
          <a:p>
            <a:endParaRPr lang="en-GB"/>
          </a:p>
        </p:txBody>
      </p:sp>
      <p:sp>
        <p:nvSpPr>
          <p:cNvPr id="27" name="Picture Placeholder 7">
            <a:extLst>
              <a:ext uri="{FF2B5EF4-FFF2-40B4-BE49-F238E27FC236}">
                <a16:creationId xmlns:a16="http://schemas.microsoft.com/office/drawing/2014/main" id="{AC1E1BEF-7CEE-8011-71B0-68F0F7ED3DBB}"/>
              </a:ext>
            </a:extLst>
          </p:cNvPr>
          <p:cNvSpPr>
            <a:spLocks noGrp="1" noChangeAspect="1"/>
          </p:cNvSpPr>
          <p:nvPr>
            <p:ph type="pic" sz="quarter" idx="24"/>
          </p:nvPr>
        </p:nvSpPr>
        <p:spPr>
          <a:xfrm>
            <a:off x="9388132" y="3813912"/>
            <a:ext cx="1526400" cy="1526400"/>
          </a:xfrm>
          <a:solidFill>
            <a:schemeClr val="bg1">
              <a:lumMod val="50000"/>
            </a:schemeClr>
          </a:solidFill>
        </p:spPr>
        <p:txBody>
          <a:bodyPr anchor="ctr"/>
          <a:lstStyle>
            <a:lvl1pPr algn="ctr">
              <a:defRPr/>
            </a:lvl1pPr>
          </a:lstStyle>
          <a:p>
            <a:endParaRPr lang="en-GB"/>
          </a:p>
        </p:txBody>
      </p:sp>
      <p:sp>
        <p:nvSpPr>
          <p:cNvPr id="2" name="Title 1">
            <a:extLst>
              <a:ext uri="{FF2B5EF4-FFF2-40B4-BE49-F238E27FC236}">
                <a16:creationId xmlns:a16="http://schemas.microsoft.com/office/drawing/2014/main" id="{32D93BE3-A2EF-45BD-52EE-BE0CE5704C32}"/>
              </a:ext>
            </a:extLst>
          </p:cNvPr>
          <p:cNvSpPr>
            <a:spLocks noGrp="1"/>
          </p:cNvSpPr>
          <p:nvPr>
            <p:ph type="title"/>
          </p:nvPr>
        </p:nvSpPr>
        <p:spPr/>
        <p:txBody>
          <a:bodyPr/>
          <a:lstStyle/>
          <a:p>
            <a:r>
              <a:rPr lang="en-GB"/>
              <a:t>Click to edit Master title style</a:t>
            </a:r>
          </a:p>
        </p:txBody>
      </p:sp>
      <p:sp>
        <p:nvSpPr>
          <p:cNvPr id="3" name="Footer Placeholder 2">
            <a:extLst>
              <a:ext uri="{FF2B5EF4-FFF2-40B4-BE49-F238E27FC236}">
                <a16:creationId xmlns:a16="http://schemas.microsoft.com/office/drawing/2014/main" id="{3FD088EA-C24F-DD18-F246-C2F5956A7574}"/>
              </a:ext>
            </a:extLst>
          </p:cNvPr>
          <p:cNvSpPr>
            <a:spLocks noGrp="1"/>
          </p:cNvSpPr>
          <p:nvPr>
            <p:ph type="ftr" sz="quarter" idx="10"/>
          </p:nvPr>
        </p:nvSpPr>
        <p:spPr/>
        <p:txBody>
          <a:bodyPr/>
          <a:lstStyle/>
          <a:p>
            <a:endParaRPr lang="en-GB"/>
          </a:p>
        </p:txBody>
      </p:sp>
      <p:sp>
        <p:nvSpPr>
          <p:cNvPr id="4" name="Slide Number Placeholder 3">
            <a:extLst>
              <a:ext uri="{FF2B5EF4-FFF2-40B4-BE49-F238E27FC236}">
                <a16:creationId xmlns:a16="http://schemas.microsoft.com/office/drawing/2014/main" id="{30F78F1E-E169-B6FE-32EE-5E059C3F35CD}"/>
              </a:ext>
            </a:extLst>
          </p:cNvPr>
          <p:cNvSpPr>
            <a:spLocks noGrp="1"/>
          </p:cNvSpPr>
          <p:nvPr>
            <p:ph type="sldNum" sz="quarter" idx="11"/>
          </p:nvPr>
        </p:nvSpPr>
        <p:spPr/>
        <p:txBody>
          <a:bodyPr/>
          <a:lstStyle/>
          <a:p>
            <a:fld id="{41E71DB5-5680-5541-BB1B-1B8E18C31C82}" type="slidenum">
              <a:rPr lang="en-GB" smtClean="0"/>
              <a:pPr/>
              <a:t>‹Nº›</a:t>
            </a:fld>
            <a:endParaRPr lang="en-GB"/>
          </a:p>
        </p:txBody>
      </p:sp>
      <p:sp>
        <p:nvSpPr>
          <p:cNvPr id="8" name="Picture Placeholder 7">
            <a:extLst>
              <a:ext uri="{FF2B5EF4-FFF2-40B4-BE49-F238E27FC236}">
                <a16:creationId xmlns:a16="http://schemas.microsoft.com/office/drawing/2014/main" id="{992B7BF2-5FF0-E849-A565-A859C5F399DC}"/>
              </a:ext>
            </a:extLst>
          </p:cNvPr>
          <p:cNvSpPr>
            <a:spLocks noGrp="1" noChangeAspect="1"/>
          </p:cNvSpPr>
          <p:nvPr>
            <p:ph type="pic" sz="quarter" idx="12"/>
          </p:nvPr>
        </p:nvSpPr>
        <p:spPr>
          <a:xfrm>
            <a:off x="1266606" y="1368425"/>
            <a:ext cx="1526400" cy="1526400"/>
          </a:xfrm>
          <a:solidFill>
            <a:schemeClr val="bg1">
              <a:lumMod val="50000"/>
            </a:schemeClr>
          </a:solidFill>
        </p:spPr>
        <p:txBody>
          <a:bodyPr anchor="ctr"/>
          <a:lstStyle>
            <a:lvl1pPr algn="ctr">
              <a:defRPr/>
            </a:lvl1pPr>
          </a:lstStyle>
          <a:p>
            <a:endParaRPr lang="en-GB"/>
          </a:p>
        </p:txBody>
      </p:sp>
      <p:sp>
        <p:nvSpPr>
          <p:cNvPr id="11" name="Picture Placeholder 7">
            <a:extLst>
              <a:ext uri="{FF2B5EF4-FFF2-40B4-BE49-F238E27FC236}">
                <a16:creationId xmlns:a16="http://schemas.microsoft.com/office/drawing/2014/main" id="{6A1D9D11-B1DC-A8D1-7FEA-B26C35399BA2}"/>
              </a:ext>
            </a:extLst>
          </p:cNvPr>
          <p:cNvSpPr>
            <a:spLocks noGrp="1" noChangeAspect="1"/>
          </p:cNvSpPr>
          <p:nvPr>
            <p:ph type="pic" sz="quarter" idx="14"/>
          </p:nvPr>
        </p:nvSpPr>
        <p:spPr>
          <a:xfrm>
            <a:off x="3973781" y="1368425"/>
            <a:ext cx="1526400" cy="1526400"/>
          </a:xfrm>
          <a:solidFill>
            <a:schemeClr val="bg1">
              <a:lumMod val="50000"/>
            </a:schemeClr>
          </a:solidFill>
        </p:spPr>
        <p:txBody>
          <a:bodyPr anchor="ctr"/>
          <a:lstStyle>
            <a:lvl1pPr algn="ctr">
              <a:defRPr/>
            </a:lvl1pPr>
          </a:lstStyle>
          <a:p>
            <a:endParaRPr lang="en-GB"/>
          </a:p>
        </p:txBody>
      </p:sp>
      <p:sp>
        <p:nvSpPr>
          <p:cNvPr id="13" name="Picture Placeholder 7">
            <a:extLst>
              <a:ext uri="{FF2B5EF4-FFF2-40B4-BE49-F238E27FC236}">
                <a16:creationId xmlns:a16="http://schemas.microsoft.com/office/drawing/2014/main" id="{E0E9982E-86E4-21ED-9386-2BE8F31125AA}"/>
              </a:ext>
            </a:extLst>
          </p:cNvPr>
          <p:cNvSpPr>
            <a:spLocks noGrp="1" noChangeAspect="1"/>
          </p:cNvSpPr>
          <p:nvPr>
            <p:ph type="pic" sz="quarter" idx="16"/>
          </p:nvPr>
        </p:nvSpPr>
        <p:spPr>
          <a:xfrm>
            <a:off x="6680956" y="1368425"/>
            <a:ext cx="1526400" cy="1526400"/>
          </a:xfrm>
          <a:solidFill>
            <a:schemeClr val="bg1">
              <a:lumMod val="50000"/>
            </a:schemeClr>
          </a:solidFill>
        </p:spPr>
        <p:txBody>
          <a:bodyPr anchor="ctr"/>
          <a:lstStyle>
            <a:lvl1pPr algn="ctr">
              <a:defRPr/>
            </a:lvl1pPr>
          </a:lstStyle>
          <a:p>
            <a:endParaRPr lang="en-GB"/>
          </a:p>
        </p:txBody>
      </p:sp>
      <p:sp>
        <p:nvSpPr>
          <p:cNvPr id="15" name="Picture Placeholder 7">
            <a:extLst>
              <a:ext uri="{FF2B5EF4-FFF2-40B4-BE49-F238E27FC236}">
                <a16:creationId xmlns:a16="http://schemas.microsoft.com/office/drawing/2014/main" id="{ADF1BC7D-9E9D-7CD1-E8AA-262A162599E5}"/>
              </a:ext>
            </a:extLst>
          </p:cNvPr>
          <p:cNvSpPr>
            <a:spLocks noGrp="1" noChangeAspect="1"/>
          </p:cNvSpPr>
          <p:nvPr>
            <p:ph type="pic" sz="quarter" idx="18"/>
          </p:nvPr>
        </p:nvSpPr>
        <p:spPr>
          <a:xfrm>
            <a:off x="9388132" y="1368425"/>
            <a:ext cx="1526400" cy="1526400"/>
          </a:xfrm>
          <a:solidFill>
            <a:schemeClr val="bg1">
              <a:lumMod val="50000"/>
            </a:schemeClr>
          </a:solidFill>
        </p:spPr>
        <p:txBody>
          <a:bodyPr anchor="ctr"/>
          <a:lstStyle>
            <a:lvl1pPr algn="ctr">
              <a:defRPr/>
            </a:lvl1pPr>
          </a:lstStyle>
          <a:p>
            <a:endParaRPr lang="en-GB"/>
          </a:p>
        </p:txBody>
      </p:sp>
      <p:sp>
        <p:nvSpPr>
          <p:cNvPr id="17" name="Picture Placeholder 7">
            <a:extLst>
              <a:ext uri="{FF2B5EF4-FFF2-40B4-BE49-F238E27FC236}">
                <a16:creationId xmlns:a16="http://schemas.microsoft.com/office/drawing/2014/main" id="{98348947-C76D-9C8F-348B-51A873307250}"/>
              </a:ext>
            </a:extLst>
          </p:cNvPr>
          <p:cNvSpPr>
            <a:spLocks noGrp="1" noChangeAspect="1"/>
          </p:cNvSpPr>
          <p:nvPr>
            <p:ph type="pic" sz="quarter" idx="20"/>
          </p:nvPr>
        </p:nvSpPr>
        <p:spPr>
          <a:xfrm>
            <a:off x="1266606" y="3813912"/>
            <a:ext cx="1526400" cy="1526400"/>
          </a:xfrm>
          <a:solidFill>
            <a:schemeClr val="bg1">
              <a:lumMod val="50000"/>
            </a:schemeClr>
          </a:solidFill>
        </p:spPr>
        <p:txBody>
          <a:bodyPr anchor="ctr"/>
          <a:lstStyle>
            <a:lvl1pPr algn="ctr">
              <a:defRPr/>
            </a:lvl1pPr>
          </a:lstStyle>
          <a:p>
            <a:endParaRPr lang="en-GB"/>
          </a:p>
        </p:txBody>
      </p:sp>
      <p:sp>
        <p:nvSpPr>
          <p:cNvPr id="19" name="Picture Placeholder 7">
            <a:extLst>
              <a:ext uri="{FF2B5EF4-FFF2-40B4-BE49-F238E27FC236}">
                <a16:creationId xmlns:a16="http://schemas.microsoft.com/office/drawing/2014/main" id="{814B2C35-0E8C-3EF5-DFBB-4A646E3A6373}"/>
              </a:ext>
            </a:extLst>
          </p:cNvPr>
          <p:cNvSpPr>
            <a:spLocks noGrp="1" noChangeAspect="1"/>
          </p:cNvSpPr>
          <p:nvPr>
            <p:ph type="pic" sz="quarter" idx="22"/>
          </p:nvPr>
        </p:nvSpPr>
        <p:spPr>
          <a:xfrm>
            <a:off x="3973781" y="3813912"/>
            <a:ext cx="1526400" cy="1526400"/>
          </a:xfrm>
          <a:solidFill>
            <a:schemeClr val="bg1">
              <a:lumMod val="50000"/>
            </a:schemeClr>
          </a:solidFill>
        </p:spPr>
        <p:txBody>
          <a:bodyPr anchor="ctr"/>
          <a:lstStyle>
            <a:lvl1pPr algn="ctr">
              <a:defRPr/>
            </a:lvl1pPr>
          </a:lstStyle>
          <a:p>
            <a:endParaRPr lang="en-GB"/>
          </a:p>
        </p:txBody>
      </p:sp>
      <p:sp>
        <p:nvSpPr>
          <p:cNvPr id="21" name="Rounded Rectangle 20">
            <a:extLst>
              <a:ext uri="{FF2B5EF4-FFF2-40B4-BE49-F238E27FC236}">
                <a16:creationId xmlns:a16="http://schemas.microsoft.com/office/drawing/2014/main" id="{A8800C4D-7BD6-C1AC-7F00-EFB865A171B3}"/>
              </a:ext>
            </a:extLst>
          </p:cNvPr>
          <p:cNvSpPr/>
          <p:nvPr userDrawn="1"/>
        </p:nvSpPr>
        <p:spPr>
          <a:xfrm>
            <a:off x="3576440" y="-345558"/>
            <a:ext cx="5039120" cy="228600"/>
          </a:xfrm>
          <a:prstGeom prst="roundRect">
            <a:avLst>
              <a:gd name="adj" fmla="val 50000"/>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en-GB" sz="900" b="1">
                <a:solidFill>
                  <a:schemeClr val="tx1"/>
                </a:solidFill>
              </a:rPr>
              <a:t>Adjustable background colour. </a:t>
            </a:r>
            <a:r>
              <a:rPr lang="en-GB" sz="900" b="0">
                <a:solidFill>
                  <a:schemeClr val="tx1"/>
                </a:solidFill>
              </a:rPr>
              <a:t>Go to ‘Design’ &gt; ‘Format Background’ &gt; choose colour </a:t>
            </a:r>
          </a:p>
        </p:txBody>
      </p:sp>
      <p:sp>
        <p:nvSpPr>
          <p:cNvPr id="29" name="Text Placeholder 28">
            <a:extLst>
              <a:ext uri="{FF2B5EF4-FFF2-40B4-BE49-F238E27FC236}">
                <a16:creationId xmlns:a16="http://schemas.microsoft.com/office/drawing/2014/main" id="{47CA8422-1D2B-55E1-7CC5-FA76891B1DDA}"/>
              </a:ext>
            </a:extLst>
          </p:cNvPr>
          <p:cNvSpPr>
            <a:spLocks noGrp="1"/>
          </p:cNvSpPr>
          <p:nvPr>
            <p:ph type="body" sz="quarter" idx="25" hasCustomPrompt="1"/>
          </p:nvPr>
        </p:nvSpPr>
        <p:spPr>
          <a:xfrm>
            <a:off x="770887" y="2894825"/>
            <a:ext cx="2517836" cy="828713"/>
          </a:xfrm>
        </p:spPr>
        <p:txBody>
          <a:bodyPr lIns="0" tIns="72000" rIns="0" bIns="0"/>
          <a:lstStyle>
            <a:lvl1pPr algn="ctr">
              <a:lnSpc>
                <a:spcPct val="100000"/>
              </a:lnSpc>
              <a:spcAft>
                <a:spcPts val="0"/>
              </a:spcAft>
              <a:defRPr b="1">
                <a:solidFill>
                  <a:schemeClr val="tx2"/>
                </a:solidFill>
              </a:defRPr>
            </a:lvl1pPr>
            <a:lvl2pPr algn="ctr">
              <a:lnSpc>
                <a:spcPct val="100000"/>
              </a:lnSpc>
              <a:spcAft>
                <a:spcPts val="0"/>
              </a:spcAft>
              <a:defRPr sz="1200">
                <a:solidFill>
                  <a:schemeClr val="tx1"/>
                </a:solidFill>
              </a:defRPr>
            </a:lvl2pPr>
            <a:lvl3pPr marL="0" indent="0">
              <a:buNone/>
              <a:defRPr/>
            </a:lvl3pPr>
          </a:lstStyle>
          <a:p>
            <a:pPr lvl="0"/>
            <a:r>
              <a:rPr lang="en-GB"/>
              <a:t>First Name Surname</a:t>
            </a:r>
          </a:p>
          <a:p>
            <a:pPr lvl="1"/>
            <a:r>
              <a:rPr lang="en-GB"/>
              <a:t>Job Title</a:t>
            </a:r>
          </a:p>
        </p:txBody>
      </p:sp>
      <p:sp>
        <p:nvSpPr>
          <p:cNvPr id="30" name="Text Placeholder 28">
            <a:extLst>
              <a:ext uri="{FF2B5EF4-FFF2-40B4-BE49-F238E27FC236}">
                <a16:creationId xmlns:a16="http://schemas.microsoft.com/office/drawing/2014/main" id="{B1D750A3-997C-117C-3671-CF7A3758AF20}"/>
              </a:ext>
            </a:extLst>
          </p:cNvPr>
          <p:cNvSpPr>
            <a:spLocks noGrp="1"/>
          </p:cNvSpPr>
          <p:nvPr>
            <p:ph type="body" sz="quarter" idx="26" hasCustomPrompt="1"/>
          </p:nvPr>
        </p:nvSpPr>
        <p:spPr>
          <a:xfrm>
            <a:off x="3478063" y="2894825"/>
            <a:ext cx="2517836" cy="828713"/>
          </a:xfrm>
        </p:spPr>
        <p:txBody>
          <a:bodyPr lIns="0" tIns="72000" rIns="0" bIns="0"/>
          <a:lstStyle>
            <a:lvl1pPr algn="ctr">
              <a:lnSpc>
                <a:spcPct val="100000"/>
              </a:lnSpc>
              <a:spcAft>
                <a:spcPts val="0"/>
              </a:spcAft>
              <a:defRPr b="1">
                <a:solidFill>
                  <a:schemeClr val="tx2"/>
                </a:solidFill>
              </a:defRPr>
            </a:lvl1pPr>
            <a:lvl2pPr algn="ctr">
              <a:lnSpc>
                <a:spcPct val="100000"/>
              </a:lnSpc>
              <a:spcAft>
                <a:spcPts val="0"/>
              </a:spcAft>
              <a:defRPr sz="1200">
                <a:solidFill>
                  <a:schemeClr val="tx1"/>
                </a:solidFill>
              </a:defRPr>
            </a:lvl2pPr>
            <a:lvl3pPr marL="0" indent="0">
              <a:buNone/>
              <a:defRPr/>
            </a:lvl3pPr>
          </a:lstStyle>
          <a:p>
            <a:pPr lvl="0"/>
            <a:r>
              <a:rPr lang="en-GB"/>
              <a:t>First Name Surname</a:t>
            </a:r>
          </a:p>
          <a:p>
            <a:pPr lvl="1"/>
            <a:r>
              <a:rPr lang="en-GB"/>
              <a:t>Job Title</a:t>
            </a:r>
          </a:p>
        </p:txBody>
      </p:sp>
      <p:sp>
        <p:nvSpPr>
          <p:cNvPr id="31" name="Text Placeholder 28">
            <a:extLst>
              <a:ext uri="{FF2B5EF4-FFF2-40B4-BE49-F238E27FC236}">
                <a16:creationId xmlns:a16="http://schemas.microsoft.com/office/drawing/2014/main" id="{E5AC6BD1-147E-35E8-0B05-716817234140}"/>
              </a:ext>
            </a:extLst>
          </p:cNvPr>
          <p:cNvSpPr>
            <a:spLocks noGrp="1"/>
          </p:cNvSpPr>
          <p:nvPr>
            <p:ph type="body" sz="quarter" idx="27" hasCustomPrompt="1"/>
          </p:nvPr>
        </p:nvSpPr>
        <p:spPr>
          <a:xfrm>
            <a:off x="6185239" y="2894825"/>
            <a:ext cx="2517836" cy="828713"/>
          </a:xfrm>
        </p:spPr>
        <p:txBody>
          <a:bodyPr lIns="0" tIns="72000" rIns="0" bIns="0"/>
          <a:lstStyle>
            <a:lvl1pPr algn="ctr">
              <a:lnSpc>
                <a:spcPct val="100000"/>
              </a:lnSpc>
              <a:spcAft>
                <a:spcPts val="0"/>
              </a:spcAft>
              <a:defRPr b="1">
                <a:solidFill>
                  <a:schemeClr val="tx2"/>
                </a:solidFill>
              </a:defRPr>
            </a:lvl1pPr>
            <a:lvl2pPr algn="ctr">
              <a:lnSpc>
                <a:spcPct val="100000"/>
              </a:lnSpc>
              <a:spcAft>
                <a:spcPts val="0"/>
              </a:spcAft>
              <a:defRPr sz="1200">
                <a:solidFill>
                  <a:schemeClr val="tx1"/>
                </a:solidFill>
              </a:defRPr>
            </a:lvl2pPr>
            <a:lvl3pPr marL="0" indent="0">
              <a:buNone/>
              <a:defRPr/>
            </a:lvl3pPr>
          </a:lstStyle>
          <a:p>
            <a:pPr lvl="0"/>
            <a:r>
              <a:rPr lang="en-GB"/>
              <a:t>First Name Surname</a:t>
            </a:r>
          </a:p>
          <a:p>
            <a:pPr lvl="1"/>
            <a:r>
              <a:rPr lang="en-GB"/>
              <a:t>Job Title</a:t>
            </a:r>
          </a:p>
        </p:txBody>
      </p:sp>
      <p:sp>
        <p:nvSpPr>
          <p:cNvPr id="32" name="Text Placeholder 28">
            <a:extLst>
              <a:ext uri="{FF2B5EF4-FFF2-40B4-BE49-F238E27FC236}">
                <a16:creationId xmlns:a16="http://schemas.microsoft.com/office/drawing/2014/main" id="{CF663DAB-E3A8-8E89-61F7-20DFA620D01B}"/>
              </a:ext>
            </a:extLst>
          </p:cNvPr>
          <p:cNvSpPr>
            <a:spLocks noGrp="1"/>
          </p:cNvSpPr>
          <p:nvPr>
            <p:ph type="body" sz="quarter" idx="28" hasCustomPrompt="1"/>
          </p:nvPr>
        </p:nvSpPr>
        <p:spPr>
          <a:xfrm>
            <a:off x="8892413" y="2894825"/>
            <a:ext cx="2517836" cy="828713"/>
          </a:xfrm>
        </p:spPr>
        <p:txBody>
          <a:bodyPr lIns="0" tIns="72000" rIns="0" bIns="0"/>
          <a:lstStyle>
            <a:lvl1pPr algn="ctr">
              <a:lnSpc>
                <a:spcPct val="100000"/>
              </a:lnSpc>
              <a:spcAft>
                <a:spcPts val="0"/>
              </a:spcAft>
              <a:defRPr b="1">
                <a:solidFill>
                  <a:schemeClr val="tx2"/>
                </a:solidFill>
              </a:defRPr>
            </a:lvl1pPr>
            <a:lvl2pPr algn="ctr">
              <a:lnSpc>
                <a:spcPct val="100000"/>
              </a:lnSpc>
              <a:spcAft>
                <a:spcPts val="0"/>
              </a:spcAft>
              <a:defRPr sz="1200">
                <a:solidFill>
                  <a:schemeClr val="tx1"/>
                </a:solidFill>
              </a:defRPr>
            </a:lvl2pPr>
            <a:lvl3pPr marL="0" indent="0">
              <a:buNone/>
              <a:defRPr/>
            </a:lvl3pPr>
          </a:lstStyle>
          <a:p>
            <a:pPr lvl="0"/>
            <a:r>
              <a:rPr lang="en-GB"/>
              <a:t>First Name Surname</a:t>
            </a:r>
          </a:p>
          <a:p>
            <a:pPr lvl="1"/>
            <a:r>
              <a:rPr lang="en-GB"/>
              <a:t>Job Title</a:t>
            </a:r>
          </a:p>
        </p:txBody>
      </p:sp>
      <p:sp>
        <p:nvSpPr>
          <p:cNvPr id="33" name="Text Placeholder 28">
            <a:extLst>
              <a:ext uri="{FF2B5EF4-FFF2-40B4-BE49-F238E27FC236}">
                <a16:creationId xmlns:a16="http://schemas.microsoft.com/office/drawing/2014/main" id="{9EA348E3-0BA0-AB18-D019-848DA1B4F3F9}"/>
              </a:ext>
            </a:extLst>
          </p:cNvPr>
          <p:cNvSpPr>
            <a:spLocks noGrp="1"/>
          </p:cNvSpPr>
          <p:nvPr>
            <p:ph type="body" sz="quarter" idx="29" hasCustomPrompt="1"/>
          </p:nvPr>
        </p:nvSpPr>
        <p:spPr>
          <a:xfrm>
            <a:off x="770887" y="5347080"/>
            <a:ext cx="2517836" cy="828713"/>
          </a:xfrm>
        </p:spPr>
        <p:txBody>
          <a:bodyPr lIns="0" tIns="72000" rIns="0" bIns="0"/>
          <a:lstStyle>
            <a:lvl1pPr algn="ctr">
              <a:lnSpc>
                <a:spcPct val="100000"/>
              </a:lnSpc>
              <a:spcAft>
                <a:spcPts val="0"/>
              </a:spcAft>
              <a:defRPr b="1">
                <a:solidFill>
                  <a:schemeClr val="tx2"/>
                </a:solidFill>
              </a:defRPr>
            </a:lvl1pPr>
            <a:lvl2pPr algn="ctr">
              <a:lnSpc>
                <a:spcPct val="100000"/>
              </a:lnSpc>
              <a:spcAft>
                <a:spcPts val="0"/>
              </a:spcAft>
              <a:defRPr sz="1200">
                <a:solidFill>
                  <a:schemeClr val="tx1"/>
                </a:solidFill>
              </a:defRPr>
            </a:lvl2pPr>
            <a:lvl3pPr marL="0" indent="0">
              <a:buNone/>
              <a:defRPr/>
            </a:lvl3pPr>
          </a:lstStyle>
          <a:p>
            <a:pPr lvl="0"/>
            <a:r>
              <a:rPr lang="en-GB"/>
              <a:t>First Name Surname</a:t>
            </a:r>
          </a:p>
          <a:p>
            <a:pPr lvl="1"/>
            <a:r>
              <a:rPr lang="en-GB"/>
              <a:t>Job Title</a:t>
            </a:r>
          </a:p>
        </p:txBody>
      </p:sp>
      <p:sp>
        <p:nvSpPr>
          <p:cNvPr id="34" name="Text Placeholder 28">
            <a:extLst>
              <a:ext uri="{FF2B5EF4-FFF2-40B4-BE49-F238E27FC236}">
                <a16:creationId xmlns:a16="http://schemas.microsoft.com/office/drawing/2014/main" id="{607FE6B0-A2D9-C718-2193-A841C6CA052E}"/>
              </a:ext>
            </a:extLst>
          </p:cNvPr>
          <p:cNvSpPr>
            <a:spLocks noGrp="1"/>
          </p:cNvSpPr>
          <p:nvPr>
            <p:ph type="body" sz="quarter" idx="30" hasCustomPrompt="1"/>
          </p:nvPr>
        </p:nvSpPr>
        <p:spPr>
          <a:xfrm>
            <a:off x="3478063" y="5347080"/>
            <a:ext cx="2517836" cy="828713"/>
          </a:xfrm>
        </p:spPr>
        <p:txBody>
          <a:bodyPr lIns="0" tIns="72000" rIns="0" bIns="0"/>
          <a:lstStyle>
            <a:lvl1pPr algn="ctr">
              <a:lnSpc>
                <a:spcPct val="100000"/>
              </a:lnSpc>
              <a:spcAft>
                <a:spcPts val="0"/>
              </a:spcAft>
              <a:defRPr b="1">
                <a:solidFill>
                  <a:schemeClr val="tx2"/>
                </a:solidFill>
              </a:defRPr>
            </a:lvl1pPr>
            <a:lvl2pPr algn="ctr">
              <a:lnSpc>
                <a:spcPct val="100000"/>
              </a:lnSpc>
              <a:spcAft>
                <a:spcPts val="0"/>
              </a:spcAft>
              <a:defRPr sz="1200">
                <a:solidFill>
                  <a:schemeClr val="tx1"/>
                </a:solidFill>
              </a:defRPr>
            </a:lvl2pPr>
            <a:lvl3pPr marL="0" indent="0">
              <a:buNone/>
              <a:defRPr/>
            </a:lvl3pPr>
          </a:lstStyle>
          <a:p>
            <a:pPr lvl="0"/>
            <a:r>
              <a:rPr lang="en-GB"/>
              <a:t>First Name Surname</a:t>
            </a:r>
          </a:p>
          <a:p>
            <a:pPr lvl="1"/>
            <a:r>
              <a:rPr lang="en-GB"/>
              <a:t>Job Title</a:t>
            </a:r>
          </a:p>
        </p:txBody>
      </p:sp>
      <p:sp>
        <p:nvSpPr>
          <p:cNvPr id="35" name="Text Placeholder 28">
            <a:extLst>
              <a:ext uri="{FF2B5EF4-FFF2-40B4-BE49-F238E27FC236}">
                <a16:creationId xmlns:a16="http://schemas.microsoft.com/office/drawing/2014/main" id="{E3216F32-B415-75E5-A176-3355725AB2C5}"/>
              </a:ext>
            </a:extLst>
          </p:cNvPr>
          <p:cNvSpPr>
            <a:spLocks noGrp="1"/>
          </p:cNvSpPr>
          <p:nvPr>
            <p:ph type="body" sz="quarter" idx="31" hasCustomPrompt="1"/>
          </p:nvPr>
        </p:nvSpPr>
        <p:spPr>
          <a:xfrm>
            <a:off x="6167952" y="5347080"/>
            <a:ext cx="2517836" cy="828713"/>
          </a:xfrm>
        </p:spPr>
        <p:txBody>
          <a:bodyPr lIns="0" tIns="72000" rIns="0" bIns="0"/>
          <a:lstStyle>
            <a:lvl1pPr algn="ctr">
              <a:lnSpc>
                <a:spcPct val="100000"/>
              </a:lnSpc>
              <a:spcAft>
                <a:spcPts val="0"/>
              </a:spcAft>
              <a:defRPr b="1">
                <a:solidFill>
                  <a:schemeClr val="tx2"/>
                </a:solidFill>
              </a:defRPr>
            </a:lvl1pPr>
            <a:lvl2pPr algn="ctr">
              <a:lnSpc>
                <a:spcPct val="100000"/>
              </a:lnSpc>
              <a:spcAft>
                <a:spcPts val="0"/>
              </a:spcAft>
              <a:defRPr sz="1200">
                <a:solidFill>
                  <a:schemeClr val="tx1"/>
                </a:solidFill>
              </a:defRPr>
            </a:lvl2pPr>
            <a:lvl3pPr marL="0" indent="0">
              <a:buNone/>
              <a:defRPr/>
            </a:lvl3pPr>
          </a:lstStyle>
          <a:p>
            <a:pPr lvl="0"/>
            <a:r>
              <a:rPr lang="en-GB"/>
              <a:t>First Name Surname</a:t>
            </a:r>
          </a:p>
          <a:p>
            <a:pPr lvl="1"/>
            <a:r>
              <a:rPr lang="en-GB"/>
              <a:t>Job Title</a:t>
            </a:r>
          </a:p>
        </p:txBody>
      </p:sp>
      <p:sp>
        <p:nvSpPr>
          <p:cNvPr id="36" name="Text Placeholder 28">
            <a:extLst>
              <a:ext uri="{FF2B5EF4-FFF2-40B4-BE49-F238E27FC236}">
                <a16:creationId xmlns:a16="http://schemas.microsoft.com/office/drawing/2014/main" id="{35ACE380-9E86-AB7F-35A9-F1C0E8040B05}"/>
              </a:ext>
            </a:extLst>
          </p:cNvPr>
          <p:cNvSpPr>
            <a:spLocks noGrp="1"/>
          </p:cNvSpPr>
          <p:nvPr>
            <p:ph type="body" sz="quarter" idx="32" hasCustomPrompt="1"/>
          </p:nvPr>
        </p:nvSpPr>
        <p:spPr>
          <a:xfrm>
            <a:off x="8857841" y="5347080"/>
            <a:ext cx="2517836" cy="828713"/>
          </a:xfrm>
        </p:spPr>
        <p:txBody>
          <a:bodyPr lIns="0" tIns="72000" rIns="0" bIns="0"/>
          <a:lstStyle>
            <a:lvl1pPr algn="ctr">
              <a:lnSpc>
                <a:spcPct val="100000"/>
              </a:lnSpc>
              <a:spcAft>
                <a:spcPts val="0"/>
              </a:spcAft>
              <a:defRPr b="1">
                <a:solidFill>
                  <a:schemeClr val="tx2"/>
                </a:solidFill>
              </a:defRPr>
            </a:lvl1pPr>
            <a:lvl2pPr algn="ctr">
              <a:lnSpc>
                <a:spcPct val="100000"/>
              </a:lnSpc>
              <a:spcAft>
                <a:spcPts val="0"/>
              </a:spcAft>
              <a:defRPr sz="1200">
                <a:solidFill>
                  <a:schemeClr val="tx1"/>
                </a:solidFill>
              </a:defRPr>
            </a:lvl2pPr>
            <a:lvl3pPr marL="0" indent="0">
              <a:buNone/>
              <a:defRPr/>
            </a:lvl3pPr>
          </a:lstStyle>
          <a:p>
            <a:pPr lvl="0"/>
            <a:r>
              <a:rPr lang="en-GB"/>
              <a:t>First Name Surname</a:t>
            </a:r>
          </a:p>
          <a:p>
            <a:pPr lvl="1"/>
            <a:r>
              <a:rPr lang="en-GB"/>
              <a:t>Job Title</a:t>
            </a:r>
          </a:p>
        </p:txBody>
      </p:sp>
    </p:spTree>
    <p:extLst>
      <p:ext uri="{BB962C8B-B14F-4D97-AF65-F5344CB8AC3E}">
        <p14:creationId xmlns:p14="http://schemas.microsoft.com/office/powerpoint/2010/main" val="2621306362"/>
      </p:ext>
    </p:extLst>
  </p:cSld>
  <p:clrMapOvr>
    <a:masterClrMapping/>
  </p:clrMapOvr>
</p:sldLayout>
</file>

<file path=ppt/slideLayouts/slideLayout133.xml><?xml version="1.0" encoding="utf-8"?>
<p:sldLayout xmlns:a="http://schemas.openxmlformats.org/drawingml/2006/main" xmlns:r="http://schemas.openxmlformats.org/officeDocument/2006/relationships" xmlns:p="http://schemas.openxmlformats.org/presentationml/2006/main" preserve="1" userDrawn="1">
  <p:cSld name="Team x8 alt">
    <p:bg>
      <p:bgPr>
        <a:solidFill>
          <a:schemeClr val="bg2"/>
        </a:solidFill>
        <a:effectLst/>
      </p:bgPr>
    </p:bg>
    <p:spTree>
      <p:nvGrpSpPr>
        <p:cNvPr id="1" name=""/>
        <p:cNvGrpSpPr/>
        <p:nvPr/>
      </p:nvGrpSpPr>
      <p:grpSpPr>
        <a:xfrm>
          <a:off x="0" y="0"/>
          <a:ext cx="0" cy="0"/>
          <a:chOff x="0" y="0"/>
          <a:chExt cx="0" cy="0"/>
        </a:xfrm>
      </p:grpSpPr>
      <p:sp>
        <p:nvSpPr>
          <p:cNvPr id="24" name="Picture Placeholder 7">
            <a:extLst>
              <a:ext uri="{FF2B5EF4-FFF2-40B4-BE49-F238E27FC236}">
                <a16:creationId xmlns:a16="http://schemas.microsoft.com/office/drawing/2014/main" id="{2FE7D91B-1563-CEA3-1FF8-3F546AD5B839}"/>
              </a:ext>
            </a:extLst>
          </p:cNvPr>
          <p:cNvSpPr>
            <a:spLocks noGrp="1" noChangeAspect="1"/>
          </p:cNvSpPr>
          <p:nvPr>
            <p:ph type="pic" sz="quarter" idx="27"/>
          </p:nvPr>
        </p:nvSpPr>
        <p:spPr>
          <a:xfrm>
            <a:off x="4241032" y="682625"/>
            <a:ext cx="2296800" cy="2296800"/>
          </a:xfrm>
          <a:solidFill>
            <a:schemeClr val="bg1">
              <a:lumMod val="50000"/>
            </a:schemeClr>
          </a:solidFill>
        </p:spPr>
        <p:txBody>
          <a:bodyPr anchor="ctr"/>
          <a:lstStyle>
            <a:lvl1pPr algn="ctr">
              <a:defRPr/>
            </a:lvl1pPr>
          </a:lstStyle>
          <a:p>
            <a:endParaRPr lang="en-GB"/>
          </a:p>
        </p:txBody>
      </p:sp>
      <p:sp>
        <p:nvSpPr>
          <p:cNvPr id="25" name="Text Placeholder 28">
            <a:extLst>
              <a:ext uri="{FF2B5EF4-FFF2-40B4-BE49-F238E27FC236}">
                <a16:creationId xmlns:a16="http://schemas.microsoft.com/office/drawing/2014/main" id="{283449E4-2863-B781-158C-C0932DEE17B2}"/>
              </a:ext>
            </a:extLst>
          </p:cNvPr>
          <p:cNvSpPr>
            <a:spLocks noGrp="1"/>
          </p:cNvSpPr>
          <p:nvPr>
            <p:ph type="body" sz="quarter" idx="28" hasCustomPrompt="1"/>
          </p:nvPr>
        </p:nvSpPr>
        <p:spPr>
          <a:xfrm>
            <a:off x="4241032" y="2011025"/>
            <a:ext cx="2296800" cy="968400"/>
          </a:xfrm>
          <a:gradFill>
            <a:gsLst>
              <a:gs pos="0">
                <a:schemeClr val="tx1">
                  <a:alpha val="73000"/>
                </a:schemeClr>
              </a:gs>
              <a:gs pos="100000">
                <a:schemeClr val="tx1">
                  <a:alpha val="0"/>
                </a:schemeClr>
              </a:gs>
            </a:gsLst>
            <a:lin ang="16200000" scaled="1"/>
          </a:gradFill>
        </p:spPr>
        <p:txBody>
          <a:bodyPr lIns="144000" tIns="36000" rIns="144000" bIns="144000" anchor="b"/>
          <a:lstStyle>
            <a:lvl1pPr algn="ctr">
              <a:lnSpc>
                <a:spcPct val="100000"/>
              </a:lnSpc>
              <a:spcAft>
                <a:spcPts val="0"/>
              </a:spcAft>
              <a:defRPr sz="1400" b="1">
                <a:solidFill>
                  <a:schemeClr val="bg1"/>
                </a:solidFill>
              </a:defRPr>
            </a:lvl1pPr>
            <a:lvl2pPr algn="ctr">
              <a:lnSpc>
                <a:spcPct val="100000"/>
              </a:lnSpc>
              <a:spcAft>
                <a:spcPts val="0"/>
              </a:spcAft>
              <a:defRPr sz="1100">
                <a:solidFill>
                  <a:schemeClr val="bg1"/>
                </a:solidFill>
              </a:defRPr>
            </a:lvl2pPr>
            <a:lvl3pPr marL="0" indent="0">
              <a:buNone/>
              <a:defRPr/>
            </a:lvl3pPr>
          </a:lstStyle>
          <a:p>
            <a:pPr lvl="0"/>
            <a:r>
              <a:rPr lang="en-GB"/>
              <a:t>First Name Surname</a:t>
            </a:r>
          </a:p>
          <a:p>
            <a:pPr lvl="1"/>
            <a:r>
              <a:rPr lang="en-GB"/>
              <a:t>Job Title</a:t>
            </a:r>
          </a:p>
        </p:txBody>
      </p:sp>
      <p:sp>
        <p:nvSpPr>
          <p:cNvPr id="8" name="Picture Placeholder 7">
            <a:extLst>
              <a:ext uri="{FF2B5EF4-FFF2-40B4-BE49-F238E27FC236}">
                <a16:creationId xmlns:a16="http://schemas.microsoft.com/office/drawing/2014/main" id="{992B7BF2-5FF0-E849-A565-A859C5F399DC}"/>
              </a:ext>
            </a:extLst>
          </p:cNvPr>
          <p:cNvSpPr>
            <a:spLocks noGrp="1" noChangeAspect="1"/>
          </p:cNvSpPr>
          <p:nvPr>
            <p:ph type="pic" sz="quarter" idx="12"/>
          </p:nvPr>
        </p:nvSpPr>
        <p:spPr>
          <a:xfrm>
            <a:off x="1731627" y="682625"/>
            <a:ext cx="2296800" cy="2296800"/>
          </a:xfrm>
          <a:solidFill>
            <a:schemeClr val="bg1">
              <a:lumMod val="50000"/>
            </a:schemeClr>
          </a:solidFill>
        </p:spPr>
        <p:txBody>
          <a:bodyPr anchor="ctr"/>
          <a:lstStyle>
            <a:lvl1pPr algn="ctr">
              <a:defRPr/>
            </a:lvl1pPr>
          </a:lstStyle>
          <a:p>
            <a:endParaRPr lang="en-GB"/>
          </a:p>
        </p:txBody>
      </p:sp>
      <p:sp>
        <p:nvSpPr>
          <p:cNvPr id="23" name="Text Placeholder 22">
            <a:extLst>
              <a:ext uri="{FF2B5EF4-FFF2-40B4-BE49-F238E27FC236}">
                <a16:creationId xmlns:a16="http://schemas.microsoft.com/office/drawing/2014/main" id="{203A57B8-E234-CD88-D11C-D1DFE37ADDB4}"/>
              </a:ext>
            </a:extLst>
          </p:cNvPr>
          <p:cNvSpPr>
            <a:spLocks noGrp="1"/>
          </p:cNvSpPr>
          <p:nvPr>
            <p:ph type="body" sz="quarter" idx="26" hasCustomPrompt="1"/>
          </p:nvPr>
        </p:nvSpPr>
        <p:spPr>
          <a:xfrm rot="16200000">
            <a:off x="-1415473" y="3470854"/>
            <a:ext cx="4113646" cy="1282700"/>
          </a:xfrm>
        </p:spPr>
        <p:txBody>
          <a:bodyPr anchor="ctr"/>
          <a:lstStyle>
            <a:lvl1pPr algn="r">
              <a:lnSpc>
                <a:spcPct val="80000"/>
              </a:lnSpc>
              <a:defRPr sz="3600"/>
            </a:lvl1pPr>
          </a:lstStyle>
          <a:p>
            <a:pPr lvl="0"/>
            <a:r>
              <a:rPr lang="en-GB"/>
              <a:t>Meet the team</a:t>
            </a:r>
          </a:p>
        </p:txBody>
      </p:sp>
      <p:sp>
        <p:nvSpPr>
          <p:cNvPr id="3" name="Footer Placeholder 2">
            <a:extLst>
              <a:ext uri="{FF2B5EF4-FFF2-40B4-BE49-F238E27FC236}">
                <a16:creationId xmlns:a16="http://schemas.microsoft.com/office/drawing/2014/main" id="{3FD088EA-C24F-DD18-F246-C2F5956A7574}"/>
              </a:ext>
            </a:extLst>
          </p:cNvPr>
          <p:cNvSpPr>
            <a:spLocks noGrp="1"/>
          </p:cNvSpPr>
          <p:nvPr>
            <p:ph type="ftr" sz="quarter" idx="10"/>
          </p:nvPr>
        </p:nvSpPr>
        <p:spPr/>
        <p:txBody>
          <a:bodyPr/>
          <a:lstStyle/>
          <a:p>
            <a:endParaRPr lang="en-GB"/>
          </a:p>
        </p:txBody>
      </p:sp>
      <p:sp>
        <p:nvSpPr>
          <p:cNvPr id="4" name="Slide Number Placeholder 3">
            <a:extLst>
              <a:ext uri="{FF2B5EF4-FFF2-40B4-BE49-F238E27FC236}">
                <a16:creationId xmlns:a16="http://schemas.microsoft.com/office/drawing/2014/main" id="{30F78F1E-E169-B6FE-32EE-5E059C3F35CD}"/>
              </a:ext>
            </a:extLst>
          </p:cNvPr>
          <p:cNvSpPr>
            <a:spLocks noGrp="1"/>
          </p:cNvSpPr>
          <p:nvPr>
            <p:ph type="sldNum" sz="quarter" idx="11"/>
          </p:nvPr>
        </p:nvSpPr>
        <p:spPr/>
        <p:txBody>
          <a:bodyPr/>
          <a:lstStyle/>
          <a:p>
            <a:fld id="{41E71DB5-5680-5541-BB1B-1B8E18C31C82}" type="slidenum">
              <a:rPr lang="en-GB" smtClean="0"/>
              <a:pPr/>
              <a:t>‹Nº›</a:t>
            </a:fld>
            <a:endParaRPr lang="en-GB"/>
          </a:p>
        </p:txBody>
      </p:sp>
      <p:sp>
        <p:nvSpPr>
          <p:cNvPr id="21" name="Rounded Rectangle 20">
            <a:extLst>
              <a:ext uri="{FF2B5EF4-FFF2-40B4-BE49-F238E27FC236}">
                <a16:creationId xmlns:a16="http://schemas.microsoft.com/office/drawing/2014/main" id="{A8800C4D-7BD6-C1AC-7F00-EFB865A171B3}"/>
              </a:ext>
            </a:extLst>
          </p:cNvPr>
          <p:cNvSpPr/>
          <p:nvPr userDrawn="1"/>
        </p:nvSpPr>
        <p:spPr>
          <a:xfrm>
            <a:off x="3576440" y="-345558"/>
            <a:ext cx="5039120" cy="228600"/>
          </a:xfrm>
          <a:prstGeom prst="roundRect">
            <a:avLst>
              <a:gd name="adj" fmla="val 50000"/>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en-GB" sz="900" b="1">
                <a:solidFill>
                  <a:schemeClr val="tx1"/>
                </a:solidFill>
              </a:rPr>
              <a:t>Adjustable background colour. </a:t>
            </a:r>
            <a:r>
              <a:rPr lang="en-GB" sz="900" b="0">
                <a:solidFill>
                  <a:schemeClr val="tx1"/>
                </a:solidFill>
              </a:rPr>
              <a:t>Go to ‘Design’ &gt; ‘Format Background’ &gt; choose colour </a:t>
            </a:r>
          </a:p>
        </p:txBody>
      </p:sp>
      <p:sp>
        <p:nvSpPr>
          <p:cNvPr id="29" name="Text Placeholder 28">
            <a:extLst>
              <a:ext uri="{FF2B5EF4-FFF2-40B4-BE49-F238E27FC236}">
                <a16:creationId xmlns:a16="http://schemas.microsoft.com/office/drawing/2014/main" id="{47CA8422-1D2B-55E1-7CC5-FA76891B1DDA}"/>
              </a:ext>
            </a:extLst>
          </p:cNvPr>
          <p:cNvSpPr>
            <a:spLocks noGrp="1"/>
          </p:cNvSpPr>
          <p:nvPr>
            <p:ph type="body" sz="quarter" idx="25" hasCustomPrompt="1"/>
          </p:nvPr>
        </p:nvSpPr>
        <p:spPr>
          <a:xfrm>
            <a:off x="1731627" y="2011025"/>
            <a:ext cx="2296800" cy="968400"/>
          </a:xfrm>
          <a:gradFill>
            <a:gsLst>
              <a:gs pos="0">
                <a:schemeClr val="tx1">
                  <a:alpha val="73000"/>
                </a:schemeClr>
              </a:gs>
              <a:gs pos="100000">
                <a:schemeClr val="tx1">
                  <a:alpha val="0"/>
                </a:schemeClr>
              </a:gs>
            </a:gsLst>
            <a:lin ang="16200000" scaled="1"/>
          </a:gradFill>
        </p:spPr>
        <p:txBody>
          <a:bodyPr lIns="144000" tIns="36000" rIns="144000" bIns="144000" anchor="b"/>
          <a:lstStyle>
            <a:lvl1pPr algn="ctr">
              <a:lnSpc>
                <a:spcPct val="100000"/>
              </a:lnSpc>
              <a:spcAft>
                <a:spcPts val="0"/>
              </a:spcAft>
              <a:defRPr sz="1400" b="1">
                <a:solidFill>
                  <a:schemeClr val="bg1"/>
                </a:solidFill>
              </a:defRPr>
            </a:lvl1pPr>
            <a:lvl2pPr algn="ctr">
              <a:lnSpc>
                <a:spcPct val="100000"/>
              </a:lnSpc>
              <a:spcAft>
                <a:spcPts val="0"/>
              </a:spcAft>
              <a:defRPr sz="1100">
                <a:solidFill>
                  <a:schemeClr val="bg1"/>
                </a:solidFill>
              </a:defRPr>
            </a:lvl2pPr>
            <a:lvl3pPr marL="0" indent="0">
              <a:buNone/>
              <a:defRPr/>
            </a:lvl3pPr>
          </a:lstStyle>
          <a:p>
            <a:pPr lvl="0"/>
            <a:r>
              <a:rPr lang="en-GB"/>
              <a:t>First Name Surname</a:t>
            </a:r>
          </a:p>
          <a:p>
            <a:pPr lvl="1"/>
            <a:r>
              <a:rPr lang="en-GB"/>
              <a:t>Job Title</a:t>
            </a:r>
          </a:p>
        </p:txBody>
      </p:sp>
      <p:cxnSp>
        <p:nvCxnSpPr>
          <p:cNvPr id="18" name="Straight Connector 17">
            <a:extLst>
              <a:ext uri="{FF2B5EF4-FFF2-40B4-BE49-F238E27FC236}">
                <a16:creationId xmlns:a16="http://schemas.microsoft.com/office/drawing/2014/main" id="{8C787E02-54B7-34DE-48AF-51442EB2B509}"/>
              </a:ext>
            </a:extLst>
          </p:cNvPr>
          <p:cNvCxnSpPr>
            <a:cxnSpLocks/>
          </p:cNvCxnSpPr>
          <p:nvPr userDrawn="1"/>
        </p:nvCxnSpPr>
        <p:spPr>
          <a:xfrm>
            <a:off x="641350" y="0"/>
            <a:ext cx="0" cy="2012762"/>
          </a:xfrm>
          <a:prstGeom prst="line">
            <a:avLst/>
          </a:prstGeom>
          <a:ln w="19050">
            <a:solidFill>
              <a:schemeClr val="tx1"/>
            </a:solidFill>
            <a:tailEnd type="none"/>
          </a:ln>
        </p:spPr>
        <p:style>
          <a:lnRef idx="1">
            <a:schemeClr val="accent1"/>
          </a:lnRef>
          <a:fillRef idx="0">
            <a:schemeClr val="accent1"/>
          </a:fillRef>
          <a:effectRef idx="0">
            <a:schemeClr val="accent1"/>
          </a:effectRef>
          <a:fontRef idx="minor">
            <a:schemeClr val="tx1"/>
          </a:fontRef>
        </p:style>
      </p:cxnSp>
      <p:sp>
        <p:nvSpPr>
          <p:cNvPr id="38" name="Picture Placeholder 7">
            <a:extLst>
              <a:ext uri="{FF2B5EF4-FFF2-40B4-BE49-F238E27FC236}">
                <a16:creationId xmlns:a16="http://schemas.microsoft.com/office/drawing/2014/main" id="{384A9924-D9B5-F558-4446-770722C9E658}"/>
              </a:ext>
            </a:extLst>
          </p:cNvPr>
          <p:cNvSpPr>
            <a:spLocks noGrp="1" noChangeAspect="1"/>
          </p:cNvSpPr>
          <p:nvPr>
            <p:ph type="pic" sz="quarter" idx="29"/>
          </p:nvPr>
        </p:nvSpPr>
        <p:spPr>
          <a:xfrm>
            <a:off x="6750437" y="682625"/>
            <a:ext cx="2296800" cy="2296800"/>
          </a:xfrm>
          <a:solidFill>
            <a:schemeClr val="bg1">
              <a:lumMod val="50000"/>
            </a:schemeClr>
          </a:solidFill>
        </p:spPr>
        <p:txBody>
          <a:bodyPr anchor="ctr"/>
          <a:lstStyle>
            <a:lvl1pPr algn="ctr">
              <a:defRPr/>
            </a:lvl1pPr>
          </a:lstStyle>
          <a:p>
            <a:endParaRPr lang="en-GB"/>
          </a:p>
        </p:txBody>
      </p:sp>
      <p:sp>
        <p:nvSpPr>
          <p:cNvPr id="39" name="Text Placeholder 28">
            <a:extLst>
              <a:ext uri="{FF2B5EF4-FFF2-40B4-BE49-F238E27FC236}">
                <a16:creationId xmlns:a16="http://schemas.microsoft.com/office/drawing/2014/main" id="{13B4A43A-7C48-6830-0A71-84B2AA8D5BC0}"/>
              </a:ext>
            </a:extLst>
          </p:cNvPr>
          <p:cNvSpPr>
            <a:spLocks noGrp="1"/>
          </p:cNvSpPr>
          <p:nvPr>
            <p:ph type="body" sz="quarter" idx="30" hasCustomPrompt="1"/>
          </p:nvPr>
        </p:nvSpPr>
        <p:spPr>
          <a:xfrm>
            <a:off x="6750437" y="2011025"/>
            <a:ext cx="2296800" cy="968400"/>
          </a:xfrm>
          <a:gradFill>
            <a:gsLst>
              <a:gs pos="0">
                <a:schemeClr val="tx1">
                  <a:alpha val="73000"/>
                </a:schemeClr>
              </a:gs>
              <a:gs pos="100000">
                <a:schemeClr val="tx1">
                  <a:alpha val="0"/>
                </a:schemeClr>
              </a:gs>
            </a:gsLst>
            <a:lin ang="16200000" scaled="1"/>
          </a:gradFill>
        </p:spPr>
        <p:txBody>
          <a:bodyPr lIns="144000" tIns="36000" rIns="144000" bIns="144000" anchor="b"/>
          <a:lstStyle>
            <a:lvl1pPr algn="ctr">
              <a:lnSpc>
                <a:spcPct val="100000"/>
              </a:lnSpc>
              <a:spcAft>
                <a:spcPts val="0"/>
              </a:spcAft>
              <a:defRPr sz="1400" b="1">
                <a:solidFill>
                  <a:schemeClr val="bg1"/>
                </a:solidFill>
              </a:defRPr>
            </a:lvl1pPr>
            <a:lvl2pPr algn="ctr">
              <a:lnSpc>
                <a:spcPct val="100000"/>
              </a:lnSpc>
              <a:spcAft>
                <a:spcPts val="0"/>
              </a:spcAft>
              <a:defRPr sz="1100">
                <a:solidFill>
                  <a:schemeClr val="bg1"/>
                </a:solidFill>
              </a:defRPr>
            </a:lvl2pPr>
            <a:lvl3pPr marL="0" indent="0">
              <a:buNone/>
              <a:defRPr/>
            </a:lvl3pPr>
          </a:lstStyle>
          <a:p>
            <a:pPr lvl="0"/>
            <a:r>
              <a:rPr lang="en-GB"/>
              <a:t>First Name Surname</a:t>
            </a:r>
          </a:p>
          <a:p>
            <a:pPr lvl="1"/>
            <a:r>
              <a:rPr lang="en-GB"/>
              <a:t>Job Title</a:t>
            </a:r>
          </a:p>
        </p:txBody>
      </p:sp>
      <p:sp>
        <p:nvSpPr>
          <p:cNvPr id="40" name="Picture Placeholder 7">
            <a:extLst>
              <a:ext uri="{FF2B5EF4-FFF2-40B4-BE49-F238E27FC236}">
                <a16:creationId xmlns:a16="http://schemas.microsoft.com/office/drawing/2014/main" id="{09A357F1-DCB0-AAA1-FF7C-579CD51579A1}"/>
              </a:ext>
            </a:extLst>
          </p:cNvPr>
          <p:cNvSpPr>
            <a:spLocks noGrp="1" noChangeAspect="1"/>
          </p:cNvSpPr>
          <p:nvPr>
            <p:ph type="pic" sz="quarter" idx="31"/>
          </p:nvPr>
        </p:nvSpPr>
        <p:spPr>
          <a:xfrm>
            <a:off x="9259842" y="682625"/>
            <a:ext cx="2296800" cy="2296800"/>
          </a:xfrm>
          <a:solidFill>
            <a:schemeClr val="bg1">
              <a:lumMod val="50000"/>
            </a:schemeClr>
          </a:solidFill>
        </p:spPr>
        <p:txBody>
          <a:bodyPr anchor="ctr"/>
          <a:lstStyle>
            <a:lvl1pPr algn="ctr">
              <a:defRPr/>
            </a:lvl1pPr>
          </a:lstStyle>
          <a:p>
            <a:endParaRPr lang="en-GB"/>
          </a:p>
        </p:txBody>
      </p:sp>
      <p:sp>
        <p:nvSpPr>
          <p:cNvPr id="41" name="Text Placeholder 28">
            <a:extLst>
              <a:ext uri="{FF2B5EF4-FFF2-40B4-BE49-F238E27FC236}">
                <a16:creationId xmlns:a16="http://schemas.microsoft.com/office/drawing/2014/main" id="{CFA284AE-D574-E303-87B5-B8731F5B3D55}"/>
              </a:ext>
            </a:extLst>
          </p:cNvPr>
          <p:cNvSpPr>
            <a:spLocks noGrp="1"/>
          </p:cNvSpPr>
          <p:nvPr>
            <p:ph type="body" sz="quarter" idx="32" hasCustomPrompt="1"/>
          </p:nvPr>
        </p:nvSpPr>
        <p:spPr>
          <a:xfrm>
            <a:off x="9259842" y="2011025"/>
            <a:ext cx="2296800" cy="968400"/>
          </a:xfrm>
          <a:gradFill>
            <a:gsLst>
              <a:gs pos="0">
                <a:schemeClr val="tx1">
                  <a:alpha val="73000"/>
                </a:schemeClr>
              </a:gs>
              <a:gs pos="100000">
                <a:schemeClr val="tx1">
                  <a:alpha val="0"/>
                </a:schemeClr>
              </a:gs>
            </a:gsLst>
            <a:lin ang="16200000" scaled="1"/>
          </a:gradFill>
        </p:spPr>
        <p:txBody>
          <a:bodyPr lIns="144000" tIns="36000" rIns="144000" bIns="144000" anchor="b"/>
          <a:lstStyle>
            <a:lvl1pPr algn="ctr">
              <a:lnSpc>
                <a:spcPct val="100000"/>
              </a:lnSpc>
              <a:spcAft>
                <a:spcPts val="0"/>
              </a:spcAft>
              <a:defRPr sz="1400" b="1">
                <a:solidFill>
                  <a:schemeClr val="bg1"/>
                </a:solidFill>
              </a:defRPr>
            </a:lvl1pPr>
            <a:lvl2pPr algn="ctr">
              <a:lnSpc>
                <a:spcPct val="100000"/>
              </a:lnSpc>
              <a:spcAft>
                <a:spcPts val="0"/>
              </a:spcAft>
              <a:defRPr sz="1100">
                <a:solidFill>
                  <a:schemeClr val="bg1"/>
                </a:solidFill>
              </a:defRPr>
            </a:lvl2pPr>
            <a:lvl3pPr marL="0" indent="0">
              <a:buNone/>
              <a:defRPr/>
            </a:lvl3pPr>
          </a:lstStyle>
          <a:p>
            <a:pPr lvl="0"/>
            <a:r>
              <a:rPr lang="en-GB"/>
              <a:t>First Name Surname</a:t>
            </a:r>
          </a:p>
          <a:p>
            <a:pPr lvl="1"/>
            <a:r>
              <a:rPr lang="en-GB"/>
              <a:t>Job Title</a:t>
            </a:r>
          </a:p>
        </p:txBody>
      </p:sp>
      <p:sp>
        <p:nvSpPr>
          <p:cNvPr id="42" name="Picture Placeholder 7">
            <a:extLst>
              <a:ext uri="{FF2B5EF4-FFF2-40B4-BE49-F238E27FC236}">
                <a16:creationId xmlns:a16="http://schemas.microsoft.com/office/drawing/2014/main" id="{D8C052A2-B328-B532-B588-0344982F0D3F}"/>
              </a:ext>
            </a:extLst>
          </p:cNvPr>
          <p:cNvSpPr>
            <a:spLocks noGrp="1" noChangeAspect="1"/>
          </p:cNvSpPr>
          <p:nvPr>
            <p:ph type="pic" sz="quarter" idx="33"/>
          </p:nvPr>
        </p:nvSpPr>
        <p:spPr>
          <a:xfrm>
            <a:off x="1731627" y="3189600"/>
            <a:ext cx="2296800" cy="2296800"/>
          </a:xfrm>
          <a:solidFill>
            <a:schemeClr val="bg1">
              <a:lumMod val="50000"/>
            </a:schemeClr>
          </a:solidFill>
        </p:spPr>
        <p:txBody>
          <a:bodyPr anchor="ctr"/>
          <a:lstStyle>
            <a:lvl1pPr algn="ctr">
              <a:defRPr/>
            </a:lvl1pPr>
          </a:lstStyle>
          <a:p>
            <a:endParaRPr lang="en-GB"/>
          </a:p>
        </p:txBody>
      </p:sp>
      <p:sp>
        <p:nvSpPr>
          <p:cNvPr id="43" name="Text Placeholder 28">
            <a:extLst>
              <a:ext uri="{FF2B5EF4-FFF2-40B4-BE49-F238E27FC236}">
                <a16:creationId xmlns:a16="http://schemas.microsoft.com/office/drawing/2014/main" id="{CBB72990-AB1D-E7C4-6B75-0DB3F2E4BD4F}"/>
              </a:ext>
            </a:extLst>
          </p:cNvPr>
          <p:cNvSpPr>
            <a:spLocks noGrp="1"/>
          </p:cNvSpPr>
          <p:nvPr>
            <p:ph type="body" sz="quarter" idx="34" hasCustomPrompt="1"/>
          </p:nvPr>
        </p:nvSpPr>
        <p:spPr>
          <a:xfrm>
            <a:off x="1731627" y="4518000"/>
            <a:ext cx="2296800" cy="968400"/>
          </a:xfrm>
          <a:gradFill>
            <a:gsLst>
              <a:gs pos="0">
                <a:schemeClr val="tx1">
                  <a:alpha val="73000"/>
                </a:schemeClr>
              </a:gs>
              <a:gs pos="100000">
                <a:schemeClr val="tx1">
                  <a:alpha val="0"/>
                </a:schemeClr>
              </a:gs>
            </a:gsLst>
            <a:lin ang="16200000" scaled="1"/>
          </a:gradFill>
        </p:spPr>
        <p:txBody>
          <a:bodyPr lIns="144000" tIns="36000" rIns="144000" bIns="144000" anchor="b"/>
          <a:lstStyle>
            <a:lvl1pPr algn="ctr">
              <a:lnSpc>
                <a:spcPct val="100000"/>
              </a:lnSpc>
              <a:spcAft>
                <a:spcPts val="0"/>
              </a:spcAft>
              <a:defRPr sz="1400" b="1">
                <a:solidFill>
                  <a:schemeClr val="bg1"/>
                </a:solidFill>
              </a:defRPr>
            </a:lvl1pPr>
            <a:lvl2pPr algn="ctr">
              <a:lnSpc>
                <a:spcPct val="100000"/>
              </a:lnSpc>
              <a:spcAft>
                <a:spcPts val="0"/>
              </a:spcAft>
              <a:defRPr sz="1100">
                <a:solidFill>
                  <a:schemeClr val="bg1"/>
                </a:solidFill>
              </a:defRPr>
            </a:lvl2pPr>
            <a:lvl3pPr marL="0" indent="0">
              <a:buNone/>
              <a:defRPr/>
            </a:lvl3pPr>
          </a:lstStyle>
          <a:p>
            <a:pPr lvl="0"/>
            <a:r>
              <a:rPr lang="en-GB"/>
              <a:t>First Name Surname</a:t>
            </a:r>
          </a:p>
          <a:p>
            <a:pPr lvl="1"/>
            <a:r>
              <a:rPr lang="en-GB"/>
              <a:t>Job Title</a:t>
            </a:r>
          </a:p>
        </p:txBody>
      </p:sp>
      <p:sp>
        <p:nvSpPr>
          <p:cNvPr id="44" name="Picture Placeholder 7">
            <a:extLst>
              <a:ext uri="{FF2B5EF4-FFF2-40B4-BE49-F238E27FC236}">
                <a16:creationId xmlns:a16="http://schemas.microsoft.com/office/drawing/2014/main" id="{FD171AC2-82E6-C5F7-9D8F-179C5045CD7E}"/>
              </a:ext>
            </a:extLst>
          </p:cNvPr>
          <p:cNvSpPr>
            <a:spLocks noGrp="1" noChangeAspect="1"/>
          </p:cNvSpPr>
          <p:nvPr>
            <p:ph type="pic" sz="quarter" idx="35"/>
          </p:nvPr>
        </p:nvSpPr>
        <p:spPr>
          <a:xfrm>
            <a:off x="4241032" y="3189600"/>
            <a:ext cx="2296800" cy="2296800"/>
          </a:xfrm>
          <a:solidFill>
            <a:schemeClr val="bg1">
              <a:lumMod val="50000"/>
            </a:schemeClr>
          </a:solidFill>
        </p:spPr>
        <p:txBody>
          <a:bodyPr anchor="ctr"/>
          <a:lstStyle>
            <a:lvl1pPr algn="ctr">
              <a:defRPr/>
            </a:lvl1pPr>
          </a:lstStyle>
          <a:p>
            <a:endParaRPr lang="en-GB"/>
          </a:p>
        </p:txBody>
      </p:sp>
      <p:sp>
        <p:nvSpPr>
          <p:cNvPr id="45" name="Text Placeholder 28">
            <a:extLst>
              <a:ext uri="{FF2B5EF4-FFF2-40B4-BE49-F238E27FC236}">
                <a16:creationId xmlns:a16="http://schemas.microsoft.com/office/drawing/2014/main" id="{0AB05AEC-005A-3F1B-0C4D-64752EE8955B}"/>
              </a:ext>
            </a:extLst>
          </p:cNvPr>
          <p:cNvSpPr>
            <a:spLocks noGrp="1"/>
          </p:cNvSpPr>
          <p:nvPr>
            <p:ph type="body" sz="quarter" idx="36" hasCustomPrompt="1"/>
          </p:nvPr>
        </p:nvSpPr>
        <p:spPr>
          <a:xfrm>
            <a:off x="4241032" y="4518000"/>
            <a:ext cx="2296800" cy="968400"/>
          </a:xfrm>
          <a:gradFill>
            <a:gsLst>
              <a:gs pos="0">
                <a:schemeClr val="tx1">
                  <a:alpha val="73000"/>
                </a:schemeClr>
              </a:gs>
              <a:gs pos="100000">
                <a:schemeClr val="tx1">
                  <a:alpha val="0"/>
                </a:schemeClr>
              </a:gs>
            </a:gsLst>
            <a:lin ang="16200000" scaled="1"/>
          </a:gradFill>
        </p:spPr>
        <p:txBody>
          <a:bodyPr lIns="144000" tIns="36000" rIns="144000" bIns="144000" anchor="b"/>
          <a:lstStyle>
            <a:lvl1pPr algn="ctr">
              <a:lnSpc>
                <a:spcPct val="100000"/>
              </a:lnSpc>
              <a:spcAft>
                <a:spcPts val="0"/>
              </a:spcAft>
              <a:defRPr sz="1400" b="1">
                <a:solidFill>
                  <a:schemeClr val="bg1"/>
                </a:solidFill>
              </a:defRPr>
            </a:lvl1pPr>
            <a:lvl2pPr algn="ctr">
              <a:lnSpc>
                <a:spcPct val="100000"/>
              </a:lnSpc>
              <a:spcAft>
                <a:spcPts val="0"/>
              </a:spcAft>
              <a:defRPr sz="1100">
                <a:solidFill>
                  <a:schemeClr val="bg1"/>
                </a:solidFill>
              </a:defRPr>
            </a:lvl2pPr>
            <a:lvl3pPr marL="0" indent="0">
              <a:buNone/>
              <a:defRPr/>
            </a:lvl3pPr>
          </a:lstStyle>
          <a:p>
            <a:pPr lvl="0"/>
            <a:r>
              <a:rPr lang="en-GB"/>
              <a:t>First Name Surname</a:t>
            </a:r>
          </a:p>
          <a:p>
            <a:pPr lvl="1"/>
            <a:r>
              <a:rPr lang="en-GB"/>
              <a:t>Job Title</a:t>
            </a:r>
          </a:p>
        </p:txBody>
      </p:sp>
      <p:sp>
        <p:nvSpPr>
          <p:cNvPr id="46" name="Picture Placeholder 7">
            <a:extLst>
              <a:ext uri="{FF2B5EF4-FFF2-40B4-BE49-F238E27FC236}">
                <a16:creationId xmlns:a16="http://schemas.microsoft.com/office/drawing/2014/main" id="{0EE26C2E-7158-576F-1378-CA79415AEBD0}"/>
              </a:ext>
            </a:extLst>
          </p:cNvPr>
          <p:cNvSpPr>
            <a:spLocks noGrp="1" noChangeAspect="1"/>
          </p:cNvSpPr>
          <p:nvPr>
            <p:ph type="pic" sz="quarter" idx="37"/>
          </p:nvPr>
        </p:nvSpPr>
        <p:spPr>
          <a:xfrm>
            <a:off x="6750437" y="3189600"/>
            <a:ext cx="2296800" cy="2296800"/>
          </a:xfrm>
          <a:solidFill>
            <a:schemeClr val="bg1">
              <a:lumMod val="50000"/>
            </a:schemeClr>
          </a:solidFill>
        </p:spPr>
        <p:txBody>
          <a:bodyPr anchor="ctr"/>
          <a:lstStyle>
            <a:lvl1pPr algn="ctr">
              <a:defRPr/>
            </a:lvl1pPr>
          </a:lstStyle>
          <a:p>
            <a:endParaRPr lang="en-GB"/>
          </a:p>
        </p:txBody>
      </p:sp>
      <p:sp>
        <p:nvSpPr>
          <p:cNvPr id="47" name="Text Placeholder 28">
            <a:extLst>
              <a:ext uri="{FF2B5EF4-FFF2-40B4-BE49-F238E27FC236}">
                <a16:creationId xmlns:a16="http://schemas.microsoft.com/office/drawing/2014/main" id="{C5BD386D-E6DA-D6A7-A9E3-7D2E78533E12}"/>
              </a:ext>
            </a:extLst>
          </p:cNvPr>
          <p:cNvSpPr>
            <a:spLocks noGrp="1"/>
          </p:cNvSpPr>
          <p:nvPr>
            <p:ph type="body" sz="quarter" idx="38" hasCustomPrompt="1"/>
          </p:nvPr>
        </p:nvSpPr>
        <p:spPr>
          <a:xfrm>
            <a:off x="6750437" y="4518000"/>
            <a:ext cx="2296800" cy="968400"/>
          </a:xfrm>
          <a:gradFill>
            <a:gsLst>
              <a:gs pos="0">
                <a:schemeClr val="tx1">
                  <a:alpha val="73000"/>
                </a:schemeClr>
              </a:gs>
              <a:gs pos="100000">
                <a:schemeClr val="tx1">
                  <a:alpha val="0"/>
                </a:schemeClr>
              </a:gs>
            </a:gsLst>
            <a:lin ang="16200000" scaled="1"/>
          </a:gradFill>
        </p:spPr>
        <p:txBody>
          <a:bodyPr lIns="144000" tIns="36000" rIns="144000" bIns="144000" anchor="b"/>
          <a:lstStyle>
            <a:lvl1pPr algn="ctr">
              <a:lnSpc>
                <a:spcPct val="100000"/>
              </a:lnSpc>
              <a:spcAft>
                <a:spcPts val="0"/>
              </a:spcAft>
              <a:defRPr sz="1400" b="1">
                <a:solidFill>
                  <a:schemeClr val="bg1"/>
                </a:solidFill>
              </a:defRPr>
            </a:lvl1pPr>
            <a:lvl2pPr algn="ctr">
              <a:lnSpc>
                <a:spcPct val="100000"/>
              </a:lnSpc>
              <a:spcAft>
                <a:spcPts val="0"/>
              </a:spcAft>
              <a:defRPr sz="1100">
                <a:solidFill>
                  <a:schemeClr val="bg1"/>
                </a:solidFill>
              </a:defRPr>
            </a:lvl2pPr>
            <a:lvl3pPr marL="0" indent="0">
              <a:buNone/>
              <a:defRPr/>
            </a:lvl3pPr>
          </a:lstStyle>
          <a:p>
            <a:pPr lvl="0"/>
            <a:r>
              <a:rPr lang="en-GB"/>
              <a:t>First Name Surname</a:t>
            </a:r>
          </a:p>
          <a:p>
            <a:pPr lvl="1"/>
            <a:r>
              <a:rPr lang="en-GB"/>
              <a:t>Job Title</a:t>
            </a:r>
          </a:p>
        </p:txBody>
      </p:sp>
      <p:sp>
        <p:nvSpPr>
          <p:cNvPr id="48" name="Picture Placeholder 7">
            <a:extLst>
              <a:ext uri="{FF2B5EF4-FFF2-40B4-BE49-F238E27FC236}">
                <a16:creationId xmlns:a16="http://schemas.microsoft.com/office/drawing/2014/main" id="{06E30288-6192-C4BC-6B0F-03332A53846C}"/>
              </a:ext>
            </a:extLst>
          </p:cNvPr>
          <p:cNvSpPr>
            <a:spLocks noGrp="1" noChangeAspect="1"/>
          </p:cNvSpPr>
          <p:nvPr>
            <p:ph type="pic" sz="quarter" idx="39"/>
          </p:nvPr>
        </p:nvSpPr>
        <p:spPr>
          <a:xfrm>
            <a:off x="9258613" y="3189600"/>
            <a:ext cx="2296800" cy="2296800"/>
          </a:xfrm>
          <a:solidFill>
            <a:schemeClr val="bg1">
              <a:lumMod val="50000"/>
            </a:schemeClr>
          </a:solidFill>
        </p:spPr>
        <p:txBody>
          <a:bodyPr anchor="ctr"/>
          <a:lstStyle>
            <a:lvl1pPr algn="ctr">
              <a:defRPr/>
            </a:lvl1pPr>
          </a:lstStyle>
          <a:p>
            <a:endParaRPr lang="en-GB"/>
          </a:p>
        </p:txBody>
      </p:sp>
      <p:sp>
        <p:nvSpPr>
          <p:cNvPr id="49" name="Text Placeholder 28">
            <a:extLst>
              <a:ext uri="{FF2B5EF4-FFF2-40B4-BE49-F238E27FC236}">
                <a16:creationId xmlns:a16="http://schemas.microsoft.com/office/drawing/2014/main" id="{80096700-6812-294E-0C3E-E5CC7858FD6E}"/>
              </a:ext>
            </a:extLst>
          </p:cNvPr>
          <p:cNvSpPr>
            <a:spLocks noGrp="1"/>
          </p:cNvSpPr>
          <p:nvPr>
            <p:ph type="body" sz="quarter" idx="40" hasCustomPrompt="1"/>
          </p:nvPr>
        </p:nvSpPr>
        <p:spPr>
          <a:xfrm>
            <a:off x="9258613" y="4518000"/>
            <a:ext cx="2296800" cy="968400"/>
          </a:xfrm>
          <a:gradFill>
            <a:gsLst>
              <a:gs pos="0">
                <a:schemeClr val="tx1">
                  <a:alpha val="73000"/>
                </a:schemeClr>
              </a:gs>
              <a:gs pos="100000">
                <a:schemeClr val="tx1">
                  <a:alpha val="0"/>
                </a:schemeClr>
              </a:gs>
            </a:gsLst>
            <a:lin ang="16200000" scaled="1"/>
          </a:gradFill>
        </p:spPr>
        <p:txBody>
          <a:bodyPr lIns="144000" tIns="36000" rIns="144000" bIns="144000" anchor="b"/>
          <a:lstStyle>
            <a:lvl1pPr algn="ctr">
              <a:lnSpc>
                <a:spcPct val="100000"/>
              </a:lnSpc>
              <a:spcAft>
                <a:spcPts val="0"/>
              </a:spcAft>
              <a:defRPr sz="1400" b="1">
                <a:solidFill>
                  <a:schemeClr val="bg1"/>
                </a:solidFill>
              </a:defRPr>
            </a:lvl1pPr>
            <a:lvl2pPr algn="ctr">
              <a:lnSpc>
                <a:spcPct val="100000"/>
              </a:lnSpc>
              <a:spcAft>
                <a:spcPts val="0"/>
              </a:spcAft>
              <a:defRPr sz="1100">
                <a:solidFill>
                  <a:schemeClr val="bg1"/>
                </a:solidFill>
              </a:defRPr>
            </a:lvl2pPr>
            <a:lvl3pPr marL="0" indent="0">
              <a:buNone/>
              <a:defRPr/>
            </a:lvl3pPr>
          </a:lstStyle>
          <a:p>
            <a:pPr lvl="0"/>
            <a:r>
              <a:rPr lang="en-GB"/>
              <a:t>First Name Surname</a:t>
            </a:r>
          </a:p>
          <a:p>
            <a:pPr lvl="1"/>
            <a:r>
              <a:rPr lang="en-GB"/>
              <a:t>Job Title</a:t>
            </a:r>
          </a:p>
        </p:txBody>
      </p:sp>
    </p:spTree>
    <p:extLst>
      <p:ext uri="{BB962C8B-B14F-4D97-AF65-F5344CB8AC3E}">
        <p14:creationId xmlns:p14="http://schemas.microsoft.com/office/powerpoint/2010/main" val="1649530317"/>
      </p:ext>
    </p:extLst>
  </p:cSld>
  <p:clrMapOvr>
    <a:masterClrMapping/>
  </p:clrMapOvr>
</p:sldLayout>
</file>

<file path=ppt/slideLayouts/slideLayout134.xml><?xml version="1.0" encoding="utf-8"?>
<p:sldLayout xmlns:a="http://schemas.openxmlformats.org/drawingml/2006/main" xmlns:r="http://schemas.openxmlformats.org/officeDocument/2006/relationships" xmlns:p="http://schemas.openxmlformats.org/presentationml/2006/main" preserve="1" userDrawn="1">
  <p:cSld name="Bios x3">
    <p:bg>
      <p:bgPr>
        <a:solidFill>
          <a:schemeClr val="bg2"/>
        </a:solidFill>
        <a:effectLst/>
      </p:bgPr>
    </p:bg>
    <p:spTree>
      <p:nvGrpSpPr>
        <p:cNvPr id="1" name=""/>
        <p:cNvGrpSpPr/>
        <p:nvPr/>
      </p:nvGrpSpPr>
      <p:grpSpPr>
        <a:xfrm>
          <a:off x="0" y="0"/>
          <a:ext cx="0" cy="0"/>
          <a:chOff x="0" y="0"/>
          <a:chExt cx="0" cy="0"/>
        </a:xfrm>
      </p:grpSpPr>
      <p:sp>
        <p:nvSpPr>
          <p:cNvPr id="7" name="Freeform 6">
            <a:extLst>
              <a:ext uri="{FF2B5EF4-FFF2-40B4-BE49-F238E27FC236}">
                <a16:creationId xmlns:a16="http://schemas.microsoft.com/office/drawing/2014/main" id="{5815C96E-6900-B6B5-815D-4D8E8D008112}"/>
              </a:ext>
            </a:extLst>
          </p:cNvPr>
          <p:cNvSpPr/>
          <p:nvPr userDrawn="1"/>
        </p:nvSpPr>
        <p:spPr>
          <a:xfrm>
            <a:off x="4063800" y="0"/>
            <a:ext cx="4064400" cy="6169024"/>
          </a:xfrm>
          <a:custGeom>
            <a:avLst/>
            <a:gdLst>
              <a:gd name="connsiteX0" fmla="*/ 0 w 4064400"/>
              <a:gd name="connsiteY0" fmla="*/ 0 h 6169024"/>
              <a:gd name="connsiteX1" fmla="*/ 4064400 w 4064400"/>
              <a:gd name="connsiteY1" fmla="*/ 0 h 6169024"/>
              <a:gd name="connsiteX2" fmla="*/ 4064400 w 4064400"/>
              <a:gd name="connsiteY2" fmla="*/ 6169024 h 6169024"/>
              <a:gd name="connsiteX3" fmla="*/ 0 w 4064400"/>
              <a:gd name="connsiteY3" fmla="*/ 6169024 h 6169024"/>
            </a:gdLst>
            <a:ahLst/>
            <a:cxnLst>
              <a:cxn ang="0">
                <a:pos x="connsiteX0" y="connsiteY0"/>
              </a:cxn>
              <a:cxn ang="0">
                <a:pos x="connsiteX1" y="connsiteY1"/>
              </a:cxn>
              <a:cxn ang="0">
                <a:pos x="connsiteX2" y="connsiteY2"/>
              </a:cxn>
              <a:cxn ang="0">
                <a:pos x="connsiteX3" y="connsiteY3"/>
              </a:cxn>
            </a:cxnLst>
            <a:rect l="l" t="t" r="r" b="b"/>
            <a:pathLst>
              <a:path w="4064400" h="6169024">
                <a:moveTo>
                  <a:pt x="0" y="0"/>
                </a:moveTo>
                <a:lnTo>
                  <a:pt x="4064400" y="0"/>
                </a:lnTo>
                <a:lnTo>
                  <a:pt x="4064400" y="6169024"/>
                </a:lnTo>
                <a:lnTo>
                  <a:pt x="0" y="6169024"/>
                </a:ln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72000" rIns="72000" rtlCol="0" anchor="ctr">
            <a:noAutofit/>
          </a:bodyPr>
          <a:lstStyle/>
          <a:p>
            <a:pPr algn="ctr"/>
            <a:endParaRPr lang="en-GB" sz="1400"/>
          </a:p>
        </p:txBody>
      </p:sp>
      <p:sp>
        <p:nvSpPr>
          <p:cNvPr id="3" name="Footer Placeholder 2">
            <a:extLst>
              <a:ext uri="{FF2B5EF4-FFF2-40B4-BE49-F238E27FC236}">
                <a16:creationId xmlns:a16="http://schemas.microsoft.com/office/drawing/2014/main" id="{32CC0C5C-99D1-99BB-CABB-CC6FB255B26D}"/>
              </a:ext>
            </a:extLst>
          </p:cNvPr>
          <p:cNvSpPr>
            <a:spLocks noGrp="1"/>
          </p:cNvSpPr>
          <p:nvPr>
            <p:ph type="ftr" sz="quarter" idx="10"/>
          </p:nvPr>
        </p:nvSpPr>
        <p:spPr/>
        <p:txBody>
          <a:bodyPr/>
          <a:lstStyle/>
          <a:p>
            <a:endParaRPr lang="en-GB"/>
          </a:p>
        </p:txBody>
      </p:sp>
      <p:sp>
        <p:nvSpPr>
          <p:cNvPr id="4" name="Slide Number Placeholder 3">
            <a:extLst>
              <a:ext uri="{FF2B5EF4-FFF2-40B4-BE49-F238E27FC236}">
                <a16:creationId xmlns:a16="http://schemas.microsoft.com/office/drawing/2014/main" id="{D0E00792-06FC-7E14-8396-F27E3154E3A4}"/>
              </a:ext>
            </a:extLst>
          </p:cNvPr>
          <p:cNvSpPr>
            <a:spLocks noGrp="1"/>
          </p:cNvSpPr>
          <p:nvPr>
            <p:ph type="sldNum" sz="quarter" idx="11"/>
          </p:nvPr>
        </p:nvSpPr>
        <p:spPr/>
        <p:txBody>
          <a:bodyPr/>
          <a:lstStyle/>
          <a:p>
            <a:fld id="{41E71DB5-5680-5541-BB1B-1B8E18C31C82}" type="slidenum">
              <a:rPr lang="en-GB" smtClean="0"/>
              <a:pPr/>
              <a:t>‹Nº›</a:t>
            </a:fld>
            <a:endParaRPr lang="en-GB"/>
          </a:p>
        </p:txBody>
      </p:sp>
      <p:sp>
        <p:nvSpPr>
          <p:cNvPr id="9" name="Picture Placeholder 8">
            <a:extLst>
              <a:ext uri="{FF2B5EF4-FFF2-40B4-BE49-F238E27FC236}">
                <a16:creationId xmlns:a16="http://schemas.microsoft.com/office/drawing/2014/main" id="{935B2C59-8A37-64E6-6CBA-C5AECEC501B2}"/>
              </a:ext>
            </a:extLst>
          </p:cNvPr>
          <p:cNvSpPr>
            <a:spLocks noGrp="1"/>
          </p:cNvSpPr>
          <p:nvPr>
            <p:ph type="pic" sz="quarter" idx="12"/>
          </p:nvPr>
        </p:nvSpPr>
        <p:spPr>
          <a:xfrm>
            <a:off x="0" y="0"/>
            <a:ext cx="4064400" cy="2670175"/>
          </a:xfrm>
          <a:solidFill>
            <a:schemeClr val="bg1">
              <a:lumMod val="50000"/>
            </a:schemeClr>
          </a:solidFill>
        </p:spPr>
        <p:txBody>
          <a:bodyPr anchor="ctr"/>
          <a:lstStyle>
            <a:lvl1pPr algn="ctr">
              <a:defRPr/>
            </a:lvl1pPr>
          </a:lstStyle>
          <a:p>
            <a:endParaRPr lang="en-GB"/>
          </a:p>
        </p:txBody>
      </p:sp>
      <p:sp>
        <p:nvSpPr>
          <p:cNvPr id="10" name="Picture Placeholder 8">
            <a:extLst>
              <a:ext uri="{FF2B5EF4-FFF2-40B4-BE49-F238E27FC236}">
                <a16:creationId xmlns:a16="http://schemas.microsoft.com/office/drawing/2014/main" id="{D272F750-99B3-124C-D8D3-F1286B3773D4}"/>
              </a:ext>
            </a:extLst>
          </p:cNvPr>
          <p:cNvSpPr>
            <a:spLocks noGrp="1"/>
          </p:cNvSpPr>
          <p:nvPr>
            <p:ph type="pic" sz="quarter" idx="13"/>
          </p:nvPr>
        </p:nvSpPr>
        <p:spPr>
          <a:xfrm>
            <a:off x="4063800" y="0"/>
            <a:ext cx="4064400" cy="2670175"/>
          </a:xfrm>
          <a:solidFill>
            <a:schemeClr val="bg1">
              <a:lumMod val="65000"/>
            </a:schemeClr>
          </a:solidFill>
        </p:spPr>
        <p:txBody>
          <a:bodyPr anchor="ctr"/>
          <a:lstStyle>
            <a:lvl1pPr algn="ctr">
              <a:defRPr/>
            </a:lvl1pPr>
          </a:lstStyle>
          <a:p>
            <a:endParaRPr lang="en-GB"/>
          </a:p>
        </p:txBody>
      </p:sp>
      <p:sp>
        <p:nvSpPr>
          <p:cNvPr id="12" name="Picture Placeholder 8">
            <a:extLst>
              <a:ext uri="{FF2B5EF4-FFF2-40B4-BE49-F238E27FC236}">
                <a16:creationId xmlns:a16="http://schemas.microsoft.com/office/drawing/2014/main" id="{F7023C7E-EF93-8C6E-835A-939EDCF96292}"/>
              </a:ext>
            </a:extLst>
          </p:cNvPr>
          <p:cNvSpPr>
            <a:spLocks noGrp="1"/>
          </p:cNvSpPr>
          <p:nvPr>
            <p:ph type="pic" sz="quarter" idx="14"/>
          </p:nvPr>
        </p:nvSpPr>
        <p:spPr>
          <a:xfrm>
            <a:off x="8127600" y="0"/>
            <a:ext cx="4064400" cy="2670175"/>
          </a:xfrm>
          <a:solidFill>
            <a:schemeClr val="bg1">
              <a:lumMod val="50000"/>
            </a:schemeClr>
          </a:solidFill>
        </p:spPr>
        <p:txBody>
          <a:bodyPr anchor="ctr"/>
          <a:lstStyle>
            <a:lvl1pPr algn="ctr">
              <a:defRPr/>
            </a:lvl1pPr>
          </a:lstStyle>
          <a:p>
            <a:endParaRPr lang="en-GB"/>
          </a:p>
        </p:txBody>
      </p:sp>
      <p:sp>
        <p:nvSpPr>
          <p:cNvPr id="19" name="Text Placeholder 18">
            <a:extLst>
              <a:ext uri="{FF2B5EF4-FFF2-40B4-BE49-F238E27FC236}">
                <a16:creationId xmlns:a16="http://schemas.microsoft.com/office/drawing/2014/main" id="{7365F35F-7775-B95E-825A-60563DB58AA6}"/>
              </a:ext>
            </a:extLst>
          </p:cNvPr>
          <p:cNvSpPr>
            <a:spLocks noGrp="1"/>
          </p:cNvSpPr>
          <p:nvPr>
            <p:ph type="body" sz="quarter" idx="15" hasCustomPrompt="1"/>
          </p:nvPr>
        </p:nvSpPr>
        <p:spPr>
          <a:xfrm>
            <a:off x="411163" y="2852738"/>
            <a:ext cx="3251632" cy="660109"/>
          </a:xfrm>
        </p:spPr>
        <p:txBody>
          <a:bodyPr/>
          <a:lstStyle>
            <a:lvl1pPr>
              <a:lnSpc>
                <a:spcPct val="100000"/>
              </a:lnSpc>
              <a:spcAft>
                <a:spcPts val="0"/>
              </a:spcAft>
              <a:defRPr b="1">
                <a:solidFill>
                  <a:schemeClr val="tx2"/>
                </a:solidFill>
              </a:defRPr>
            </a:lvl1pPr>
            <a:lvl2pPr>
              <a:lnSpc>
                <a:spcPct val="100000"/>
              </a:lnSpc>
              <a:spcAft>
                <a:spcPts val="0"/>
              </a:spcAft>
              <a:defRPr sz="1200">
                <a:solidFill>
                  <a:schemeClr val="tx1"/>
                </a:solidFill>
              </a:defRPr>
            </a:lvl2pPr>
            <a:lvl3pPr>
              <a:lnSpc>
                <a:spcPct val="100000"/>
              </a:lnSpc>
              <a:defRPr/>
            </a:lvl3pPr>
            <a:lvl4pPr>
              <a:lnSpc>
                <a:spcPct val="100000"/>
              </a:lnSpc>
              <a:defRPr/>
            </a:lvl4pPr>
            <a:lvl5pPr>
              <a:lnSpc>
                <a:spcPct val="100000"/>
              </a:lnSpc>
              <a:defRPr/>
            </a:lvl5pPr>
          </a:lstStyle>
          <a:p>
            <a:pPr lvl="0"/>
            <a:r>
              <a:rPr lang="en-GB"/>
              <a:t>First Name Surname</a:t>
            </a:r>
          </a:p>
          <a:p>
            <a:pPr lvl="1"/>
            <a:r>
              <a:rPr lang="en-GB"/>
              <a:t>Second level</a:t>
            </a:r>
          </a:p>
        </p:txBody>
      </p:sp>
      <p:sp>
        <p:nvSpPr>
          <p:cNvPr id="21" name="Text Placeholder 20">
            <a:extLst>
              <a:ext uri="{FF2B5EF4-FFF2-40B4-BE49-F238E27FC236}">
                <a16:creationId xmlns:a16="http://schemas.microsoft.com/office/drawing/2014/main" id="{BD75C35C-A936-78DA-A517-9B8EF3CF101E}"/>
              </a:ext>
            </a:extLst>
          </p:cNvPr>
          <p:cNvSpPr>
            <a:spLocks noGrp="1"/>
          </p:cNvSpPr>
          <p:nvPr>
            <p:ph type="body" sz="quarter" idx="16"/>
          </p:nvPr>
        </p:nvSpPr>
        <p:spPr>
          <a:xfrm>
            <a:off x="411163" y="3644821"/>
            <a:ext cx="3257550" cy="2007842"/>
          </a:xfrm>
        </p:spPr>
        <p:txBody>
          <a:bodyPr/>
          <a:lstStyle>
            <a:lvl1pPr>
              <a:defRPr sz="1100"/>
            </a:lvl1pPr>
            <a:lvl2pPr>
              <a:defRPr sz="1400"/>
            </a:lvl2pPr>
            <a:lvl3pPr>
              <a:defRPr sz="1100"/>
            </a:lvl3pPr>
            <a:lvl4pPr>
              <a:defRPr sz="1100"/>
            </a:lvl4pPr>
            <a:lvl5pPr>
              <a:defRPr sz="11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22" name="Text Placeholder 18">
            <a:extLst>
              <a:ext uri="{FF2B5EF4-FFF2-40B4-BE49-F238E27FC236}">
                <a16:creationId xmlns:a16="http://schemas.microsoft.com/office/drawing/2014/main" id="{D6471E19-8CCC-B0DF-8C3F-7CB2503D5D13}"/>
              </a:ext>
            </a:extLst>
          </p:cNvPr>
          <p:cNvSpPr>
            <a:spLocks noGrp="1"/>
          </p:cNvSpPr>
          <p:nvPr>
            <p:ph type="body" sz="quarter" idx="17" hasCustomPrompt="1"/>
          </p:nvPr>
        </p:nvSpPr>
        <p:spPr>
          <a:xfrm>
            <a:off x="4470184" y="2852738"/>
            <a:ext cx="3251632" cy="660109"/>
          </a:xfrm>
        </p:spPr>
        <p:txBody>
          <a:bodyPr/>
          <a:lstStyle>
            <a:lvl1pPr>
              <a:lnSpc>
                <a:spcPct val="100000"/>
              </a:lnSpc>
              <a:spcAft>
                <a:spcPts val="0"/>
              </a:spcAft>
              <a:defRPr b="1">
                <a:solidFill>
                  <a:schemeClr val="tx2"/>
                </a:solidFill>
              </a:defRPr>
            </a:lvl1pPr>
            <a:lvl2pPr>
              <a:lnSpc>
                <a:spcPct val="100000"/>
              </a:lnSpc>
              <a:spcAft>
                <a:spcPts val="0"/>
              </a:spcAft>
              <a:defRPr sz="1200">
                <a:solidFill>
                  <a:schemeClr val="tx1"/>
                </a:solidFill>
              </a:defRPr>
            </a:lvl2pPr>
            <a:lvl3pPr>
              <a:lnSpc>
                <a:spcPct val="100000"/>
              </a:lnSpc>
              <a:defRPr/>
            </a:lvl3pPr>
            <a:lvl4pPr>
              <a:lnSpc>
                <a:spcPct val="100000"/>
              </a:lnSpc>
              <a:defRPr/>
            </a:lvl4pPr>
            <a:lvl5pPr>
              <a:lnSpc>
                <a:spcPct val="100000"/>
              </a:lnSpc>
              <a:defRPr/>
            </a:lvl5pPr>
          </a:lstStyle>
          <a:p>
            <a:pPr lvl="0"/>
            <a:r>
              <a:rPr lang="en-GB"/>
              <a:t>First Name Surname</a:t>
            </a:r>
          </a:p>
          <a:p>
            <a:pPr lvl="1"/>
            <a:r>
              <a:rPr lang="en-GB"/>
              <a:t>Second level</a:t>
            </a:r>
          </a:p>
        </p:txBody>
      </p:sp>
      <p:sp>
        <p:nvSpPr>
          <p:cNvPr id="23" name="Text Placeholder 20">
            <a:extLst>
              <a:ext uri="{FF2B5EF4-FFF2-40B4-BE49-F238E27FC236}">
                <a16:creationId xmlns:a16="http://schemas.microsoft.com/office/drawing/2014/main" id="{014B1B71-F74A-A303-FC3B-F4A8195843F0}"/>
              </a:ext>
            </a:extLst>
          </p:cNvPr>
          <p:cNvSpPr>
            <a:spLocks noGrp="1"/>
          </p:cNvSpPr>
          <p:nvPr>
            <p:ph type="body" sz="quarter" idx="18"/>
          </p:nvPr>
        </p:nvSpPr>
        <p:spPr>
          <a:xfrm>
            <a:off x="4467225" y="3644821"/>
            <a:ext cx="3257550" cy="2007842"/>
          </a:xfrm>
        </p:spPr>
        <p:txBody>
          <a:bodyPr/>
          <a:lstStyle>
            <a:lvl1pPr>
              <a:defRPr sz="1100"/>
            </a:lvl1pPr>
            <a:lvl2pPr>
              <a:defRPr sz="1400"/>
            </a:lvl2pPr>
            <a:lvl3pPr>
              <a:defRPr sz="1100"/>
            </a:lvl3pPr>
            <a:lvl4pPr>
              <a:defRPr sz="1100"/>
            </a:lvl4pPr>
            <a:lvl5pPr>
              <a:defRPr sz="11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24" name="Text Placeholder 18">
            <a:extLst>
              <a:ext uri="{FF2B5EF4-FFF2-40B4-BE49-F238E27FC236}">
                <a16:creationId xmlns:a16="http://schemas.microsoft.com/office/drawing/2014/main" id="{4A48D3C2-9B59-84FE-83E7-B0F97C9E71D9}"/>
              </a:ext>
            </a:extLst>
          </p:cNvPr>
          <p:cNvSpPr>
            <a:spLocks noGrp="1"/>
          </p:cNvSpPr>
          <p:nvPr>
            <p:ph type="body" sz="quarter" idx="19" hasCustomPrompt="1"/>
          </p:nvPr>
        </p:nvSpPr>
        <p:spPr>
          <a:xfrm>
            <a:off x="8553811" y="2852738"/>
            <a:ext cx="3251632" cy="660109"/>
          </a:xfrm>
        </p:spPr>
        <p:txBody>
          <a:bodyPr/>
          <a:lstStyle>
            <a:lvl1pPr>
              <a:lnSpc>
                <a:spcPct val="100000"/>
              </a:lnSpc>
              <a:spcAft>
                <a:spcPts val="0"/>
              </a:spcAft>
              <a:defRPr b="1">
                <a:solidFill>
                  <a:schemeClr val="tx2"/>
                </a:solidFill>
              </a:defRPr>
            </a:lvl1pPr>
            <a:lvl2pPr>
              <a:lnSpc>
                <a:spcPct val="100000"/>
              </a:lnSpc>
              <a:spcAft>
                <a:spcPts val="0"/>
              </a:spcAft>
              <a:defRPr sz="1200">
                <a:solidFill>
                  <a:schemeClr val="tx1"/>
                </a:solidFill>
              </a:defRPr>
            </a:lvl2pPr>
            <a:lvl3pPr>
              <a:lnSpc>
                <a:spcPct val="100000"/>
              </a:lnSpc>
              <a:defRPr/>
            </a:lvl3pPr>
            <a:lvl4pPr>
              <a:lnSpc>
                <a:spcPct val="100000"/>
              </a:lnSpc>
              <a:defRPr/>
            </a:lvl4pPr>
            <a:lvl5pPr>
              <a:lnSpc>
                <a:spcPct val="100000"/>
              </a:lnSpc>
              <a:defRPr/>
            </a:lvl5pPr>
          </a:lstStyle>
          <a:p>
            <a:pPr lvl="0"/>
            <a:r>
              <a:rPr lang="en-GB"/>
              <a:t>First Name Surname</a:t>
            </a:r>
          </a:p>
          <a:p>
            <a:pPr lvl="1"/>
            <a:r>
              <a:rPr lang="en-GB"/>
              <a:t>Second level</a:t>
            </a:r>
          </a:p>
        </p:txBody>
      </p:sp>
      <p:sp>
        <p:nvSpPr>
          <p:cNvPr id="25" name="Text Placeholder 20">
            <a:extLst>
              <a:ext uri="{FF2B5EF4-FFF2-40B4-BE49-F238E27FC236}">
                <a16:creationId xmlns:a16="http://schemas.microsoft.com/office/drawing/2014/main" id="{A7224203-3DFE-E8BA-9C78-241EA5FF8CA4}"/>
              </a:ext>
            </a:extLst>
          </p:cNvPr>
          <p:cNvSpPr>
            <a:spLocks noGrp="1"/>
          </p:cNvSpPr>
          <p:nvPr>
            <p:ph type="body" sz="quarter" idx="20"/>
          </p:nvPr>
        </p:nvSpPr>
        <p:spPr>
          <a:xfrm>
            <a:off x="8550852" y="3644821"/>
            <a:ext cx="3257550" cy="2007842"/>
          </a:xfrm>
        </p:spPr>
        <p:txBody>
          <a:bodyPr/>
          <a:lstStyle>
            <a:lvl1pPr>
              <a:defRPr sz="1100"/>
            </a:lvl1pPr>
            <a:lvl2pPr>
              <a:defRPr sz="1400"/>
            </a:lvl2pPr>
            <a:lvl3pPr>
              <a:defRPr sz="1100"/>
            </a:lvl3pPr>
            <a:lvl4pPr>
              <a:defRPr sz="1100"/>
            </a:lvl4pPr>
            <a:lvl5pPr>
              <a:defRPr sz="11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Tree>
    <p:extLst>
      <p:ext uri="{BB962C8B-B14F-4D97-AF65-F5344CB8AC3E}">
        <p14:creationId xmlns:p14="http://schemas.microsoft.com/office/powerpoint/2010/main" val="3145086011"/>
      </p:ext>
    </p:extLst>
  </p:cSld>
  <p:clrMapOvr>
    <a:masterClrMapping/>
  </p:clrMapOvr>
</p:sldLayout>
</file>

<file path=ppt/slideLayouts/slideLayout135.xml><?xml version="1.0" encoding="utf-8"?>
<p:sldLayout xmlns:a="http://schemas.openxmlformats.org/drawingml/2006/main" xmlns:r="http://schemas.openxmlformats.org/officeDocument/2006/relationships" xmlns:p="http://schemas.openxmlformats.org/presentationml/2006/main" showMasterSp="0" preserve="1" userDrawn="1">
  <p:cSld name="Mosaic #1">
    <p:bg>
      <p:bgPr>
        <a:solidFill>
          <a:schemeClr val="bg2"/>
        </a:solidFill>
        <a:effectLst/>
      </p:bgPr>
    </p:bg>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6B500C5C-55A0-3C8A-0687-A33E321F6869}"/>
              </a:ext>
            </a:extLst>
          </p:cNvPr>
          <p:cNvSpPr/>
          <p:nvPr userDrawn="1"/>
        </p:nvSpPr>
        <p:spPr>
          <a:xfrm>
            <a:off x="0" y="6169024"/>
            <a:ext cx="12192000" cy="6889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endParaRPr lang="en-GB" sz="1400"/>
          </a:p>
        </p:txBody>
      </p:sp>
      <p:pic>
        <p:nvPicPr>
          <p:cNvPr id="7" name="Graphic 6">
            <a:extLst>
              <a:ext uri="{FF2B5EF4-FFF2-40B4-BE49-F238E27FC236}">
                <a16:creationId xmlns:a16="http://schemas.microsoft.com/office/drawing/2014/main" id="{A0055F50-D54C-7B73-CCDD-822FD5C5802B}"/>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11656530" y="6299513"/>
            <a:ext cx="434353" cy="434353"/>
          </a:xfrm>
          <a:prstGeom prst="rect">
            <a:avLst/>
          </a:prstGeom>
        </p:spPr>
      </p:pic>
      <p:sp>
        <p:nvSpPr>
          <p:cNvPr id="2" name="Title 1">
            <a:extLst>
              <a:ext uri="{FF2B5EF4-FFF2-40B4-BE49-F238E27FC236}">
                <a16:creationId xmlns:a16="http://schemas.microsoft.com/office/drawing/2014/main" id="{9560B1CD-282B-07A4-3E89-E1D0C76CC900}"/>
              </a:ext>
            </a:extLst>
          </p:cNvPr>
          <p:cNvSpPr>
            <a:spLocks noGrp="1"/>
          </p:cNvSpPr>
          <p:nvPr>
            <p:ph type="title"/>
          </p:nvPr>
        </p:nvSpPr>
        <p:spPr>
          <a:xfrm>
            <a:off x="785261" y="1368426"/>
            <a:ext cx="3704189" cy="3432174"/>
          </a:xfrm>
        </p:spPr>
        <p:txBody>
          <a:bodyPr anchor="ctr"/>
          <a:lstStyle/>
          <a:p>
            <a:r>
              <a:rPr lang="en-GB"/>
              <a:t>Click to edit Master title style</a:t>
            </a:r>
          </a:p>
        </p:txBody>
      </p:sp>
      <p:sp>
        <p:nvSpPr>
          <p:cNvPr id="3" name="Footer Placeholder 2">
            <a:extLst>
              <a:ext uri="{FF2B5EF4-FFF2-40B4-BE49-F238E27FC236}">
                <a16:creationId xmlns:a16="http://schemas.microsoft.com/office/drawing/2014/main" id="{1B57D188-B471-37A0-46D7-C838B0A43396}"/>
              </a:ext>
            </a:extLst>
          </p:cNvPr>
          <p:cNvSpPr>
            <a:spLocks noGrp="1"/>
          </p:cNvSpPr>
          <p:nvPr>
            <p:ph type="ftr" sz="quarter" idx="10"/>
          </p:nvPr>
        </p:nvSpPr>
        <p:spPr/>
        <p:txBody>
          <a:bodyPr/>
          <a:lstStyle/>
          <a:p>
            <a:endParaRPr lang="en-GB"/>
          </a:p>
        </p:txBody>
      </p:sp>
      <p:sp>
        <p:nvSpPr>
          <p:cNvPr id="4" name="Slide Number Placeholder 3">
            <a:extLst>
              <a:ext uri="{FF2B5EF4-FFF2-40B4-BE49-F238E27FC236}">
                <a16:creationId xmlns:a16="http://schemas.microsoft.com/office/drawing/2014/main" id="{6D02EAE9-6FEB-3B2A-1FC1-8E887DB192C7}"/>
              </a:ext>
            </a:extLst>
          </p:cNvPr>
          <p:cNvSpPr>
            <a:spLocks noGrp="1"/>
          </p:cNvSpPr>
          <p:nvPr>
            <p:ph type="sldNum" sz="quarter" idx="11"/>
          </p:nvPr>
        </p:nvSpPr>
        <p:spPr/>
        <p:txBody>
          <a:bodyPr/>
          <a:lstStyle/>
          <a:p>
            <a:fld id="{41E71DB5-5680-5541-BB1B-1B8E18C31C82}" type="slidenum">
              <a:rPr lang="en-GB" smtClean="0"/>
              <a:pPr/>
              <a:t>‹Nº›</a:t>
            </a:fld>
            <a:endParaRPr lang="en-GB"/>
          </a:p>
        </p:txBody>
      </p:sp>
      <p:sp>
        <p:nvSpPr>
          <p:cNvPr id="8" name="Picture Placeholder 8">
            <a:extLst>
              <a:ext uri="{FF2B5EF4-FFF2-40B4-BE49-F238E27FC236}">
                <a16:creationId xmlns:a16="http://schemas.microsoft.com/office/drawing/2014/main" id="{82E15243-F728-E95D-70AB-7AE8C857CBD3}"/>
              </a:ext>
            </a:extLst>
          </p:cNvPr>
          <p:cNvSpPr>
            <a:spLocks noGrp="1"/>
          </p:cNvSpPr>
          <p:nvPr>
            <p:ph type="pic" sz="quarter" idx="12"/>
          </p:nvPr>
        </p:nvSpPr>
        <p:spPr>
          <a:xfrm>
            <a:off x="7699375" y="682625"/>
            <a:ext cx="3856038" cy="5486398"/>
          </a:xfrm>
          <a:solidFill>
            <a:schemeClr val="bg1">
              <a:lumMod val="50000"/>
            </a:schemeClr>
          </a:solidFill>
        </p:spPr>
        <p:txBody>
          <a:bodyPr anchor="ctr"/>
          <a:lstStyle>
            <a:lvl1pPr algn="ctr">
              <a:defRPr/>
            </a:lvl1pPr>
          </a:lstStyle>
          <a:p>
            <a:endParaRPr lang="en-GB"/>
          </a:p>
        </p:txBody>
      </p:sp>
      <p:sp>
        <p:nvSpPr>
          <p:cNvPr id="9" name="Picture Placeholder 8">
            <a:extLst>
              <a:ext uri="{FF2B5EF4-FFF2-40B4-BE49-F238E27FC236}">
                <a16:creationId xmlns:a16="http://schemas.microsoft.com/office/drawing/2014/main" id="{BAD7BE90-3BDC-F609-DA85-653C974727EC}"/>
              </a:ext>
            </a:extLst>
          </p:cNvPr>
          <p:cNvSpPr>
            <a:spLocks noGrp="1"/>
          </p:cNvSpPr>
          <p:nvPr>
            <p:ph type="pic" sz="quarter" idx="13"/>
          </p:nvPr>
        </p:nvSpPr>
        <p:spPr>
          <a:xfrm>
            <a:off x="6413500" y="2060575"/>
            <a:ext cx="2568575" cy="2730498"/>
          </a:xfrm>
          <a:solidFill>
            <a:schemeClr val="bg1">
              <a:lumMod val="65000"/>
            </a:schemeClr>
          </a:solidFill>
        </p:spPr>
        <p:txBody>
          <a:bodyPr anchor="ctr"/>
          <a:lstStyle>
            <a:lvl1pPr algn="ctr">
              <a:defRPr/>
            </a:lvl1pPr>
          </a:lstStyle>
          <a:p>
            <a:endParaRPr lang="en-GB"/>
          </a:p>
        </p:txBody>
      </p:sp>
      <p:sp>
        <p:nvSpPr>
          <p:cNvPr id="5" name="Rounded Rectangle 4">
            <a:extLst>
              <a:ext uri="{FF2B5EF4-FFF2-40B4-BE49-F238E27FC236}">
                <a16:creationId xmlns:a16="http://schemas.microsoft.com/office/drawing/2014/main" id="{B4643C89-D039-12D0-AD23-86C897EB3177}"/>
              </a:ext>
            </a:extLst>
          </p:cNvPr>
          <p:cNvSpPr/>
          <p:nvPr userDrawn="1"/>
        </p:nvSpPr>
        <p:spPr>
          <a:xfrm>
            <a:off x="3576440" y="-345558"/>
            <a:ext cx="5039120" cy="228600"/>
          </a:xfrm>
          <a:prstGeom prst="roundRect">
            <a:avLst>
              <a:gd name="adj" fmla="val 50000"/>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en-GB" sz="900" b="1">
                <a:solidFill>
                  <a:schemeClr val="tx1"/>
                </a:solidFill>
              </a:rPr>
              <a:t>Adjustable background colour. </a:t>
            </a:r>
            <a:r>
              <a:rPr lang="en-GB" sz="900" b="0">
                <a:solidFill>
                  <a:schemeClr val="tx1"/>
                </a:solidFill>
              </a:rPr>
              <a:t>Go to ‘Design’ &gt; ‘Format Background’ &gt; choose colour </a:t>
            </a:r>
          </a:p>
        </p:txBody>
      </p:sp>
    </p:spTree>
    <p:extLst>
      <p:ext uri="{BB962C8B-B14F-4D97-AF65-F5344CB8AC3E}">
        <p14:creationId xmlns:p14="http://schemas.microsoft.com/office/powerpoint/2010/main" val="595446034"/>
      </p:ext>
    </p:extLst>
  </p:cSld>
  <p:clrMapOvr>
    <a:masterClrMapping/>
  </p:clrMapOvr>
</p:sldLayout>
</file>

<file path=ppt/slideLayouts/slideLayout136.xml><?xml version="1.0" encoding="utf-8"?>
<p:sldLayout xmlns:a="http://schemas.openxmlformats.org/drawingml/2006/main" xmlns:r="http://schemas.openxmlformats.org/officeDocument/2006/relationships" xmlns:p="http://schemas.openxmlformats.org/presentationml/2006/main" preserve="1" userDrawn="1">
  <p:cSld name="Mosaic #2">
    <p:bg>
      <p:bgPr>
        <a:solidFill>
          <a:schemeClr val="bg2"/>
        </a:solidFill>
        <a:effectLst/>
      </p:bgPr>
    </p:bg>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1B57D188-B471-37A0-46D7-C838B0A43396}"/>
              </a:ext>
            </a:extLst>
          </p:cNvPr>
          <p:cNvSpPr>
            <a:spLocks noGrp="1"/>
          </p:cNvSpPr>
          <p:nvPr>
            <p:ph type="ftr" sz="quarter" idx="10"/>
          </p:nvPr>
        </p:nvSpPr>
        <p:spPr/>
        <p:txBody>
          <a:bodyPr/>
          <a:lstStyle/>
          <a:p>
            <a:endParaRPr lang="en-GB"/>
          </a:p>
        </p:txBody>
      </p:sp>
      <p:sp>
        <p:nvSpPr>
          <p:cNvPr id="4" name="Slide Number Placeholder 3">
            <a:extLst>
              <a:ext uri="{FF2B5EF4-FFF2-40B4-BE49-F238E27FC236}">
                <a16:creationId xmlns:a16="http://schemas.microsoft.com/office/drawing/2014/main" id="{6D02EAE9-6FEB-3B2A-1FC1-8E887DB192C7}"/>
              </a:ext>
            </a:extLst>
          </p:cNvPr>
          <p:cNvSpPr>
            <a:spLocks noGrp="1"/>
          </p:cNvSpPr>
          <p:nvPr>
            <p:ph type="sldNum" sz="quarter" idx="11"/>
          </p:nvPr>
        </p:nvSpPr>
        <p:spPr/>
        <p:txBody>
          <a:bodyPr/>
          <a:lstStyle/>
          <a:p>
            <a:fld id="{41E71DB5-5680-5541-BB1B-1B8E18C31C82}" type="slidenum">
              <a:rPr lang="en-GB" smtClean="0"/>
              <a:pPr/>
              <a:t>‹Nº›</a:t>
            </a:fld>
            <a:endParaRPr lang="en-GB"/>
          </a:p>
        </p:txBody>
      </p:sp>
      <p:sp>
        <p:nvSpPr>
          <p:cNvPr id="8" name="Picture Placeholder 8">
            <a:extLst>
              <a:ext uri="{FF2B5EF4-FFF2-40B4-BE49-F238E27FC236}">
                <a16:creationId xmlns:a16="http://schemas.microsoft.com/office/drawing/2014/main" id="{82E15243-F728-E95D-70AB-7AE8C857CBD3}"/>
              </a:ext>
            </a:extLst>
          </p:cNvPr>
          <p:cNvSpPr>
            <a:spLocks noGrp="1"/>
          </p:cNvSpPr>
          <p:nvPr>
            <p:ph type="pic" sz="quarter" idx="12"/>
          </p:nvPr>
        </p:nvSpPr>
        <p:spPr>
          <a:xfrm>
            <a:off x="6096000" y="0"/>
            <a:ext cx="6096000" cy="3080905"/>
          </a:xfrm>
          <a:solidFill>
            <a:schemeClr val="bg1">
              <a:lumMod val="50000"/>
            </a:schemeClr>
          </a:solidFill>
        </p:spPr>
        <p:txBody>
          <a:bodyPr anchor="ctr"/>
          <a:lstStyle>
            <a:lvl1pPr algn="ctr">
              <a:defRPr/>
            </a:lvl1pPr>
          </a:lstStyle>
          <a:p>
            <a:endParaRPr lang="en-GB"/>
          </a:p>
        </p:txBody>
      </p:sp>
      <p:sp>
        <p:nvSpPr>
          <p:cNvPr id="5" name="Title 4">
            <a:extLst>
              <a:ext uri="{FF2B5EF4-FFF2-40B4-BE49-F238E27FC236}">
                <a16:creationId xmlns:a16="http://schemas.microsoft.com/office/drawing/2014/main" id="{69E8FC60-2748-9785-AA1C-72C5CE713A39}"/>
              </a:ext>
            </a:extLst>
          </p:cNvPr>
          <p:cNvSpPr>
            <a:spLocks noGrp="1"/>
          </p:cNvSpPr>
          <p:nvPr>
            <p:ph type="title"/>
          </p:nvPr>
        </p:nvSpPr>
        <p:spPr>
          <a:xfrm>
            <a:off x="785262" y="279724"/>
            <a:ext cx="4345538" cy="2463476"/>
          </a:xfrm>
        </p:spPr>
        <p:txBody>
          <a:bodyPr/>
          <a:lstStyle/>
          <a:p>
            <a:r>
              <a:rPr lang="en-GB"/>
              <a:t>Click to edit Master title style</a:t>
            </a:r>
          </a:p>
        </p:txBody>
      </p:sp>
      <p:sp>
        <p:nvSpPr>
          <p:cNvPr id="11" name="Picture Placeholder 8">
            <a:extLst>
              <a:ext uri="{FF2B5EF4-FFF2-40B4-BE49-F238E27FC236}">
                <a16:creationId xmlns:a16="http://schemas.microsoft.com/office/drawing/2014/main" id="{1F82C0E6-ABEE-E744-BED6-3CF463ACD28F}"/>
              </a:ext>
            </a:extLst>
          </p:cNvPr>
          <p:cNvSpPr>
            <a:spLocks noGrp="1"/>
          </p:cNvSpPr>
          <p:nvPr>
            <p:ph type="pic" sz="quarter" idx="13"/>
          </p:nvPr>
        </p:nvSpPr>
        <p:spPr>
          <a:xfrm>
            <a:off x="0" y="3088118"/>
            <a:ext cx="6096000" cy="3080905"/>
          </a:xfrm>
          <a:solidFill>
            <a:schemeClr val="bg1">
              <a:lumMod val="50000"/>
            </a:schemeClr>
          </a:solidFill>
        </p:spPr>
        <p:txBody>
          <a:bodyPr anchor="ctr"/>
          <a:lstStyle>
            <a:lvl1pPr algn="ctr">
              <a:defRPr/>
            </a:lvl1pPr>
          </a:lstStyle>
          <a:p>
            <a:endParaRPr lang="en-GB"/>
          </a:p>
        </p:txBody>
      </p:sp>
      <p:sp>
        <p:nvSpPr>
          <p:cNvPr id="13" name="Text Placeholder 12">
            <a:extLst>
              <a:ext uri="{FF2B5EF4-FFF2-40B4-BE49-F238E27FC236}">
                <a16:creationId xmlns:a16="http://schemas.microsoft.com/office/drawing/2014/main" id="{9AD4E916-2DD8-FF0C-58AD-D72A9EEA19DE}"/>
              </a:ext>
            </a:extLst>
          </p:cNvPr>
          <p:cNvSpPr>
            <a:spLocks noGrp="1"/>
          </p:cNvSpPr>
          <p:nvPr>
            <p:ph type="body" sz="quarter" idx="14"/>
          </p:nvPr>
        </p:nvSpPr>
        <p:spPr>
          <a:xfrm>
            <a:off x="6416675" y="3080906"/>
            <a:ext cx="5138738" cy="3080905"/>
          </a:xfrm>
        </p:spPr>
        <p:txBody>
          <a:bodyPr anchor="ct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2" name="Rounded Rectangle 1">
            <a:extLst>
              <a:ext uri="{FF2B5EF4-FFF2-40B4-BE49-F238E27FC236}">
                <a16:creationId xmlns:a16="http://schemas.microsoft.com/office/drawing/2014/main" id="{B661CDCE-8667-108C-D192-8D82B9BCDBC4}"/>
              </a:ext>
            </a:extLst>
          </p:cNvPr>
          <p:cNvSpPr/>
          <p:nvPr userDrawn="1"/>
        </p:nvSpPr>
        <p:spPr>
          <a:xfrm>
            <a:off x="3576440" y="-345558"/>
            <a:ext cx="5039120" cy="228600"/>
          </a:xfrm>
          <a:prstGeom prst="roundRect">
            <a:avLst>
              <a:gd name="adj" fmla="val 50000"/>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en-GB" sz="900" b="1">
                <a:solidFill>
                  <a:schemeClr val="tx1"/>
                </a:solidFill>
              </a:rPr>
              <a:t>Adjustable background colour. </a:t>
            </a:r>
            <a:r>
              <a:rPr lang="en-GB" sz="900" b="0">
                <a:solidFill>
                  <a:schemeClr val="tx1"/>
                </a:solidFill>
              </a:rPr>
              <a:t>Go to ‘Design’ &gt; ‘Format Background’ &gt; choose colour </a:t>
            </a:r>
          </a:p>
        </p:txBody>
      </p:sp>
    </p:spTree>
    <p:extLst>
      <p:ext uri="{BB962C8B-B14F-4D97-AF65-F5344CB8AC3E}">
        <p14:creationId xmlns:p14="http://schemas.microsoft.com/office/powerpoint/2010/main" val="632327607"/>
      </p:ext>
    </p:extLst>
  </p:cSld>
  <p:clrMapOvr>
    <a:masterClrMapping/>
  </p:clrMapOvr>
</p:sldLayout>
</file>

<file path=ppt/slideLayouts/slideLayout137.xml><?xml version="1.0" encoding="utf-8"?>
<p:sldLayout xmlns:a="http://schemas.openxmlformats.org/drawingml/2006/main" xmlns:r="http://schemas.openxmlformats.org/officeDocument/2006/relationships" xmlns:p="http://schemas.openxmlformats.org/presentationml/2006/main" preserve="1" userDrawn="1">
  <p:cSld name="Mosaic #3">
    <p:bg>
      <p:bgPr>
        <a:solidFill>
          <a:schemeClr val="bg2"/>
        </a:solidFill>
        <a:effectLst/>
      </p:bgPr>
    </p:bg>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1B57D188-B471-37A0-46D7-C838B0A43396}"/>
              </a:ext>
            </a:extLst>
          </p:cNvPr>
          <p:cNvSpPr>
            <a:spLocks noGrp="1"/>
          </p:cNvSpPr>
          <p:nvPr>
            <p:ph type="ftr" sz="quarter" idx="10"/>
          </p:nvPr>
        </p:nvSpPr>
        <p:spPr/>
        <p:txBody>
          <a:bodyPr/>
          <a:lstStyle/>
          <a:p>
            <a:endParaRPr lang="en-GB"/>
          </a:p>
        </p:txBody>
      </p:sp>
      <p:sp>
        <p:nvSpPr>
          <p:cNvPr id="4" name="Slide Number Placeholder 3">
            <a:extLst>
              <a:ext uri="{FF2B5EF4-FFF2-40B4-BE49-F238E27FC236}">
                <a16:creationId xmlns:a16="http://schemas.microsoft.com/office/drawing/2014/main" id="{6D02EAE9-6FEB-3B2A-1FC1-8E887DB192C7}"/>
              </a:ext>
            </a:extLst>
          </p:cNvPr>
          <p:cNvSpPr>
            <a:spLocks noGrp="1"/>
          </p:cNvSpPr>
          <p:nvPr>
            <p:ph type="sldNum" sz="quarter" idx="11"/>
          </p:nvPr>
        </p:nvSpPr>
        <p:spPr/>
        <p:txBody>
          <a:bodyPr/>
          <a:lstStyle/>
          <a:p>
            <a:fld id="{41E71DB5-5680-5541-BB1B-1B8E18C31C82}" type="slidenum">
              <a:rPr lang="en-GB" smtClean="0"/>
              <a:pPr/>
              <a:t>‹Nº›</a:t>
            </a:fld>
            <a:endParaRPr lang="en-GB"/>
          </a:p>
        </p:txBody>
      </p:sp>
      <p:sp>
        <p:nvSpPr>
          <p:cNvPr id="8" name="Picture Placeholder 8">
            <a:extLst>
              <a:ext uri="{FF2B5EF4-FFF2-40B4-BE49-F238E27FC236}">
                <a16:creationId xmlns:a16="http://schemas.microsoft.com/office/drawing/2014/main" id="{82E15243-F728-E95D-70AB-7AE8C857CBD3}"/>
              </a:ext>
            </a:extLst>
          </p:cNvPr>
          <p:cNvSpPr>
            <a:spLocks noGrp="1"/>
          </p:cNvSpPr>
          <p:nvPr>
            <p:ph type="pic" sz="quarter" idx="12"/>
          </p:nvPr>
        </p:nvSpPr>
        <p:spPr>
          <a:xfrm>
            <a:off x="0" y="0"/>
            <a:ext cx="12192000" cy="3429000"/>
          </a:xfrm>
          <a:solidFill>
            <a:schemeClr val="bg1">
              <a:lumMod val="50000"/>
            </a:schemeClr>
          </a:solidFill>
        </p:spPr>
        <p:txBody>
          <a:bodyPr anchor="ctr"/>
          <a:lstStyle>
            <a:lvl1pPr algn="ctr">
              <a:defRPr/>
            </a:lvl1pPr>
          </a:lstStyle>
          <a:p>
            <a:endParaRPr lang="en-GB"/>
          </a:p>
        </p:txBody>
      </p:sp>
      <p:sp>
        <p:nvSpPr>
          <p:cNvPr id="5" name="Title 4">
            <a:extLst>
              <a:ext uri="{FF2B5EF4-FFF2-40B4-BE49-F238E27FC236}">
                <a16:creationId xmlns:a16="http://schemas.microsoft.com/office/drawing/2014/main" id="{69E8FC60-2748-9785-AA1C-72C5CE713A39}"/>
              </a:ext>
            </a:extLst>
          </p:cNvPr>
          <p:cNvSpPr>
            <a:spLocks noGrp="1"/>
          </p:cNvSpPr>
          <p:nvPr>
            <p:ph type="title"/>
          </p:nvPr>
        </p:nvSpPr>
        <p:spPr>
          <a:xfrm>
            <a:off x="785262" y="3429000"/>
            <a:ext cx="4345538" cy="2740024"/>
          </a:xfrm>
        </p:spPr>
        <p:txBody>
          <a:bodyPr anchor="ctr"/>
          <a:lstStyle/>
          <a:p>
            <a:r>
              <a:rPr lang="en-GB"/>
              <a:t>Click to edit Master title style</a:t>
            </a:r>
          </a:p>
        </p:txBody>
      </p:sp>
      <p:sp>
        <p:nvSpPr>
          <p:cNvPr id="10" name="Text Placeholder 9">
            <a:extLst>
              <a:ext uri="{FF2B5EF4-FFF2-40B4-BE49-F238E27FC236}">
                <a16:creationId xmlns:a16="http://schemas.microsoft.com/office/drawing/2014/main" id="{7BD4F01D-E5FA-8B13-BDAA-28E7F353DE30}"/>
              </a:ext>
            </a:extLst>
          </p:cNvPr>
          <p:cNvSpPr>
            <a:spLocks noGrp="1"/>
          </p:cNvSpPr>
          <p:nvPr>
            <p:ph type="body" sz="quarter" idx="14"/>
          </p:nvPr>
        </p:nvSpPr>
        <p:spPr>
          <a:xfrm>
            <a:off x="6096000" y="3429000"/>
            <a:ext cx="5459413" cy="2740025"/>
          </a:xfrm>
        </p:spPr>
        <p:txBody>
          <a:bodyPr anchor="ct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2" name="Rounded Rectangle 1">
            <a:extLst>
              <a:ext uri="{FF2B5EF4-FFF2-40B4-BE49-F238E27FC236}">
                <a16:creationId xmlns:a16="http://schemas.microsoft.com/office/drawing/2014/main" id="{E7251E75-5D43-155E-9EF9-2835F16A02AA}"/>
              </a:ext>
            </a:extLst>
          </p:cNvPr>
          <p:cNvSpPr/>
          <p:nvPr userDrawn="1"/>
        </p:nvSpPr>
        <p:spPr>
          <a:xfrm>
            <a:off x="3576440" y="-345558"/>
            <a:ext cx="5039120" cy="228600"/>
          </a:xfrm>
          <a:prstGeom prst="roundRect">
            <a:avLst>
              <a:gd name="adj" fmla="val 50000"/>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en-GB" sz="900" b="1">
                <a:solidFill>
                  <a:schemeClr val="tx1"/>
                </a:solidFill>
              </a:rPr>
              <a:t>Adjustable background colour. </a:t>
            </a:r>
            <a:r>
              <a:rPr lang="en-GB" sz="900" b="0">
                <a:solidFill>
                  <a:schemeClr val="tx1"/>
                </a:solidFill>
              </a:rPr>
              <a:t>Go to ‘Design’ &gt; ‘Format Background’ &gt; choose colour </a:t>
            </a:r>
          </a:p>
        </p:txBody>
      </p:sp>
    </p:spTree>
    <p:extLst>
      <p:ext uri="{BB962C8B-B14F-4D97-AF65-F5344CB8AC3E}">
        <p14:creationId xmlns:p14="http://schemas.microsoft.com/office/powerpoint/2010/main" val="277022309"/>
      </p:ext>
    </p:extLst>
  </p:cSld>
  <p:clrMapOvr>
    <a:masterClrMapping/>
  </p:clrMapOvr>
</p:sldLayout>
</file>

<file path=ppt/slideLayouts/slideLayout138.xml><?xml version="1.0" encoding="utf-8"?>
<p:sldLayout xmlns:a="http://schemas.openxmlformats.org/drawingml/2006/main" xmlns:r="http://schemas.openxmlformats.org/officeDocument/2006/relationships" xmlns:p="http://schemas.openxmlformats.org/presentationml/2006/main" preserve="1" userDrawn="1">
  <p:cSld name="Mosaic #4">
    <p:bg>
      <p:bgPr>
        <a:solidFill>
          <a:schemeClr val="bg2"/>
        </a:solidFill>
        <a:effectLst/>
      </p:bgPr>
    </p:bg>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1B57D188-B471-37A0-46D7-C838B0A43396}"/>
              </a:ext>
            </a:extLst>
          </p:cNvPr>
          <p:cNvSpPr>
            <a:spLocks noGrp="1"/>
          </p:cNvSpPr>
          <p:nvPr>
            <p:ph type="ftr" sz="quarter" idx="10"/>
          </p:nvPr>
        </p:nvSpPr>
        <p:spPr/>
        <p:txBody>
          <a:bodyPr/>
          <a:lstStyle/>
          <a:p>
            <a:endParaRPr lang="en-GB"/>
          </a:p>
        </p:txBody>
      </p:sp>
      <p:sp>
        <p:nvSpPr>
          <p:cNvPr id="4" name="Slide Number Placeholder 3">
            <a:extLst>
              <a:ext uri="{FF2B5EF4-FFF2-40B4-BE49-F238E27FC236}">
                <a16:creationId xmlns:a16="http://schemas.microsoft.com/office/drawing/2014/main" id="{6D02EAE9-6FEB-3B2A-1FC1-8E887DB192C7}"/>
              </a:ext>
            </a:extLst>
          </p:cNvPr>
          <p:cNvSpPr>
            <a:spLocks noGrp="1"/>
          </p:cNvSpPr>
          <p:nvPr>
            <p:ph type="sldNum" sz="quarter" idx="11"/>
          </p:nvPr>
        </p:nvSpPr>
        <p:spPr/>
        <p:txBody>
          <a:bodyPr/>
          <a:lstStyle/>
          <a:p>
            <a:fld id="{41E71DB5-5680-5541-BB1B-1B8E18C31C82}" type="slidenum">
              <a:rPr lang="en-GB" smtClean="0"/>
              <a:pPr/>
              <a:t>‹Nº›</a:t>
            </a:fld>
            <a:endParaRPr lang="en-GB"/>
          </a:p>
        </p:txBody>
      </p:sp>
      <p:sp>
        <p:nvSpPr>
          <p:cNvPr id="8" name="Picture Placeholder 8">
            <a:extLst>
              <a:ext uri="{FF2B5EF4-FFF2-40B4-BE49-F238E27FC236}">
                <a16:creationId xmlns:a16="http://schemas.microsoft.com/office/drawing/2014/main" id="{82E15243-F728-E95D-70AB-7AE8C857CBD3}"/>
              </a:ext>
            </a:extLst>
          </p:cNvPr>
          <p:cNvSpPr>
            <a:spLocks noGrp="1"/>
          </p:cNvSpPr>
          <p:nvPr>
            <p:ph type="pic" sz="quarter" idx="12"/>
          </p:nvPr>
        </p:nvSpPr>
        <p:spPr>
          <a:xfrm>
            <a:off x="0" y="0"/>
            <a:ext cx="6096000" cy="3429000"/>
          </a:xfrm>
          <a:solidFill>
            <a:schemeClr val="bg1">
              <a:lumMod val="50000"/>
            </a:schemeClr>
          </a:solidFill>
        </p:spPr>
        <p:txBody>
          <a:bodyPr anchor="ctr"/>
          <a:lstStyle>
            <a:lvl1pPr algn="ctr">
              <a:defRPr/>
            </a:lvl1pPr>
          </a:lstStyle>
          <a:p>
            <a:endParaRPr lang="en-GB"/>
          </a:p>
        </p:txBody>
      </p:sp>
      <p:sp>
        <p:nvSpPr>
          <p:cNvPr id="5" name="Title 4">
            <a:extLst>
              <a:ext uri="{FF2B5EF4-FFF2-40B4-BE49-F238E27FC236}">
                <a16:creationId xmlns:a16="http://schemas.microsoft.com/office/drawing/2014/main" id="{69E8FC60-2748-9785-AA1C-72C5CE713A39}"/>
              </a:ext>
            </a:extLst>
          </p:cNvPr>
          <p:cNvSpPr>
            <a:spLocks noGrp="1"/>
          </p:cNvSpPr>
          <p:nvPr>
            <p:ph type="title"/>
          </p:nvPr>
        </p:nvSpPr>
        <p:spPr>
          <a:xfrm>
            <a:off x="785262" y="3429000"/>
            <a:ext cx="4345538" cy="2740024"/>
          </a:xfrm>
        </p:spPr>
        <p:txBody>
          <a:bodyPr anchor="ctr"/>
          <a:lstStyle/>
          <a:p>
            <a:r>
              <a:rPr lang="en-GB"/>
              <a:t>Click to edit Master title style</a:t>
            </a:r>
          </a:p>
        </p:txBody>
      </p:sp>
      <p:sp>
        <p:nvSpPr>
          <p:cNvPr id="2" name="Picture Placeholder 8">
            <a:extLst>
              <a:ext uri="{FF2B5EF4-FFF2-40B4-BE49-F238E27FC236}">
                <a16:creationId xmlns:a16="http://schemas.microsoft.com/office/drawing/2014/main" id="{B5F49B39-D9E3-959B-708D-6A74A51B6E56}"/>
              </a:ext>
            </a:extLst>
          </p:cNvPr>
          <p:cNvSpPr>
            <a:spLocks noGrp="1"/>
          </p:cNvSpPr>
          <p:nvPr>
            <p:ph type="pic" sz="quarter" idx="13"/>
          </p:nvPr>
        </p:nvSpPr>
        <p:spPr>
          <a:xfrm>
            <a:off x="6096000" y="0"/>
            <a:ext cx="6096000" cy="3429000"/>
          </a:xfrm>
          <a:solidFill>
            <a:schemeClr val="bg1">
              <a:lumMod val="65000"/>
            </a:schemeClr>
          </a:solidFill>
        </p:spPr>
        <p:txBody>
          <a:bodyPr anchor="ctr"/>
          <a:lstStyle>
            <a:lvl1pPr algn="ctr">
              <a:defRPr/>
            </a:lvl1pPr>
          </a:lstStyle>
          <a:p>
            <a:endParaRPr lang="en-GB"/>
          </a:p>
        </p:txBody>
      </p:sp>
      <p:sp>
        <p:nvSpPr>
          <p:cNvPr id="10" name="Text Placeholder 9">
            <a:extLst>
              <a:ext uri="{FF2B5EF4-FFF2-40B4-BE49-F238E27FC236}">
                <a16:creationId xmlns:a16="http://schemas.microsoft.com/office/drawing/2014/main" id="{7BD4F01D-E5FA-8B13-BDAA-28E7F353DE30}"/>
              </a:ext>
            </a:extLst>
          </p:cNvPr>
          <p:cNvSpPr>
            <a:spLocks noGrp="1"/>
          </p:cNvSpPr>
          <p:nvPr>
            <p:ph type="body" sz="quarter" idx="14"/>
          </p:nvPr>
        </p:nvSpPr>
        <p:spPr>
          <a:xfrm>
            <a:off x="6096000" y="3429000"/>
            <a:ext cx="5459413" cy="2740025"/>
          </a:xfrm>
        </p:spPr>
        <p:txBody>
          <a:bodyPr anchor="ct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6" name="Rounded Rectangle 5">
            <a:extLst>
              <a:ext uri="{FF2B5EF4-FFF2-40B4-BE49-F238E27FC236}">
                <a16:creationId xmlns:a16="http://schemas.microsoft.com/office/drawing/2014/main" id="{37DA4BE3-56CF-7014-FEAC-F83276D77343}"/>
              </a:ext>
            </a:extLst>
          </p:cNvPr>
          <p:cNvSpPr/>
          <p:nvPr userDrawn="1"/>
        </p:nvSpPr>
        <p:spPr>
          <a:xfrm>
            <a:off x="3576440" y="-345558"/>
            <a:ext cx="5039120" cy="228600"/>
          </a:xfrm>
          <a:prstGeom prst="roundRect">
            <a:avLst>
              <a:gd name="adj" fmla="val 50000"/>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en-GB" sz="900" b="1">
                <a:solidFill>
                  <a:schemeClr val="tx1"/>
                </a:solidFill>
              </a:rPr>
              <a:t>Adjustable background colour. </a:t>
            </a:r>
            <a:r>
              <a:rPr lang="en-GB" sz="900" b="0">
                <a:solidFill>
                  <a:schemeClr val="tx1"/>
                </a:solidFill>
              </a:rPr>
              <a:t>Go to ‘Design’ &gt; ‘Format Background’ &gt; choose colour </a:t>
            </a:r>
          </a:p>
        </p:txBody>
      </p:sp>
    </p:spTree>
    <p:extLst>
      <p:ext uri="{BB962C8B-B14F-4D97-AF65-F5344CB8AC3E}">
        <p14:creationId xmlns:p14="http://schemas.microsoft.com/office/powerpoint/2010/main" val="2776902661"/>
      </p:ext>
    </p:extLst>
  </p:cSld>
  <p:clrMapOvr>
    <a:masterClrMapping/>
  </p:clrMapOvr>
</p:sldLayout>
</file>

<file path=ppt/slideLayouts/slideLayout139.xml><?xml version="1.0" encoding="utf-8"?>
<p:sldLayout xmlns:a="http://schemas.openxmlformats.org/drawingml/2006/main" xmlns:r="http://schemas.openxmlformats.org/officeDocument/2006/relationships" xmlns:p="http://schemas.openxmlformats.org/presentationml/2006/main" preserve="1" userDrawn="1">
  <p:cSld name="Mosaic #5">
    <p:bg>
      <p:bgPr>
        <a:solidFill>
          <a:schemeClr val="bg2"/>
        </a:solidFill>
        <a:effectLst/>
      </p:bgPr>
    </p:bg>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74E66905-64DD-F656-2F93-6BFFEBAA4CBA}"/>
              </a:ext>
            </a:extLst>
          </p:cNvPr>
          <p:cNvSpPr>
            <a:spLocks noGrp="1"/>
          </p:cNvSpPr>
          <p:nvPr>
            <p:ph type="pic" sz="quarter" idx="12"/>
          </p:nvPr>
        </p:nvSpPr>
        <p:spPr>
          <a:xfrm>
            <a:off x="8982074" y="0"/>
            <a:ext cx="3209925" cy="6169024"/>
          </a:xfrm>
          <a:custGeom>
            <a:avLst/>
            <a:gdLst>
              <a:gd name="connsiteX0" fmla="*/ 0 w 3209925"/>
              <a:gd name="connsiteY0" fmla="*/ 0 h 6169024"/>
              <a:gd name="connsiteX1" fmla="*/ 3209925 w 3209925"/>
              <a:gd name="connsiteY1" fmla="*/ 0 h 6169024"/>
              <a:gd name="connsiteX2" fmla="*/ 3209925 w 3209925"/>
              <a:gd name="connsiteY2" fmla="*/ 6169024 h 6169024"/>
              <a:gd name="connsiteX3" fmla="*/ 0 w 3209925"/>
              <a:gd name="connsiteY3" fmla="*/ 6169024 h 6169024"/>
            </a:gdLst>
            <a:ahLst/>
            <a:cxnLst>
              <a:cxn ang="0">
                <a:pos x="connsiteX0" y="connsiteY0"/>
              </a:cxn>
              <a:cxn ang="0">
                <a:pos x="connsiteX1" y="connsiteY1"/>
              </a:cxn>
              <a:cxn ang="0">
                <a:pos x="connsiteX2" y="connsiteY2"/>
              </a:cxn>
              <a:cxn ang="0">
                <a:pos x="connsiteX3" y="connsiteY3"/>
              </a:cxn>
            </a:cxnLst>
            <a:rect l="l" t="t" r="r" b="b"/>
            <a:pathLst>
              <a:path w="3209925" h="6169024">
                <a:moveTo>
                  <a:pt x="0" y="0"/>
                </a:moveTo>
                <a:lnTo>
                  <a:pt x="3209925" y="0"/>
                </a:lnTo>
                <a:lnTo>
                  <a:pt x="3209925" y="6169024"/>
                </a:lnTo>
                <a:lnTo>
                  <a:pt x="0" y="6169024"/>
                </a:lnTo>
                <a:close/>
              </a:path>
            </a:pathLst>
          </a:custGeom>
          <a:solidFill>
            <a:schemeClr val="bg1">
              <a:lumMod val="50000"/>
            </a:schemeClr>
          </a:solidFill>
        </p:spPr>
        <p:txBody>
          <a:bodyPr wrap="square" anchor="ctr">
            <a:noAutofit/>
          </a:bodyPr>
          <a:lstStyle>
            <a:lvl1pPr algn="ctr">
              <a:defRPr/>
            </a:lvl1pPr>
          </a:lstStyle>
          <a:p>
            <a:endParaRPr lang="en-GB"/>
          </a:p>
        </p:txBody>
      </p:sp>
      <p:sp>
        <p:nvSpPr>
          <p:cNvPr id="3" name="Footer Placeholder 2">
            <a:extLst>
              <a:ext uri="{FF2B5EF4-FFF2-40B4-BE49-F238E27FC236}">
                <a16:creationId xmlns:a16="http://schemas.microsoft.com/office/drawing/2014/main" id="{1B57D188-B471-37A0-46D7-C838B0A43396}"/>
              </a:ext>
            </a:extLst>
          </p:cNvPr>
          <p:cNvSpPr>
            <a:spLocks noGrp="1"/>
          </p:cNvSpPr>
          <p:nvPr>
            <p:ph type="ftr" sz="quarter" idx="10"/>
          </p:nvPr>
        </p:nvSpPr>
        <p:spPr/>
        <p:txBody>
          <a:bodyPr/>
          <a:lstStyle/>
          <a:p>
            <a:endParaRPr lang="en-GB"/>
          </a:p>
        </p:txBody>
      </p:sp>
      <p:sp>
        <p:nvSpPr>
          <p:cNvPr id="4" name="Slide Number Placeholder 3">
            <a:extLst>
              <a:ext uri="{FF2B5EF4-FFF2-40B4-BE49-F238E27FC236}">
                <a16:creationId xmlns:a16="http://schemas.microsoft.com/office/drawing/2014/main" id="{6D02EAE9-6FEB-3B2A-1FC1-8E887DB192C7}"/>
              </a:ext>
            </a:extLst>
          </p:cNvPr>
          <p:cNvSpPr>
            <a:spLocks noGrp="1"/>
          </p:cNvSpPr>
          <p:nvPr>
            <p:ph type="sldNum" sz="quarter" idx="11"/>
          </p:nvPr>
        </p:nvSpPr>
        <p:spPr/>
        <p:txBody>
          <a:bodyPr/>
          <a:lstStyle/>
          <a:p>
            <a:fld id="{41E71DB5-5680-5541-BB1B-1B8E18C31C82}" type="slidenum">
              <a:rPr lang="en-GB" smtClean="0"/>
              <a:pPr/>
              <a:t>‹Nº›</a:t>
            </a:fld>
            <a:endParaRPr lang="en-GB"/>
          </a:p>
        </p:txBody>
      </p:sp>
      <p:sp>
        <p:nvSpPr>
          <p:cNvPr id="5" name="Title 4">
            <a:extLst>
              <a:ext uri="{FF2B5EF4-FFF2-40B4-BE49-F238E27FC236}">
                <a16:creationId xmlns:a16="http://schemas.microsoft.com/office/drawing/2014/main" id="{69E8FC60-2748-9785-AA1C-72C5CE713A39}"/>
              </a:ext>
            </a:extLst>
          </p:cNvPr>
          <p:cNvSpPr>
            <a:spLocks noGrp="1"/>
          </p:cNvSpPr>
          <p:nvPr>
            <p:ph type="title"/>
          </p:nvPr>
        </p:nvSpPr>
        <p:spPr>
          <a:xfrm>
            <a:off x="785262" y="279724"/>
            <a:ext cx="4345538" cy="1780851"/>
          </a:xfrm>
        </p:spPr>
        <p:txBody>
          <a:bodyPr/>
          <a:lstStyle/>
          <a:p>
            <a:r>
              <a:rPr lang="en-GB"/>
              <a:t>Click to edit Master title style</a:t>
            </a:r>
          </a:p>
        </p:txBody>
      </p:sp>
      <p:sp>
        <p:nvSpPr>
          <p:cNvPr id="13" name="Text Placeholder 12">
            <a:extLst>
              <a:ext uri="{FF2B5EF4-FFF2-40B4-BE49-F238E27FC236}">
                <a16:creationId xmlns:a16="http://schemas.microsoft.com/office/drawing/2014/main" id="{9AD4E916-2DD8-FF0C-58AD-D72A9EEA19DE}"/>
              </a:ext>
            </a:extLst>
          </p:cNvPr>
          <p:cNvSpPr>
            <a:spLocks noGrp="1"/>
          </p:cNvSpPr>
          <p:nvPr>
            <p:ph type="body" sz="quarter" idx="14"/>
          </p:nvPr>
        </p:nvSpPr>
        <p:spPr>
          <a:xfrm>
            <a:off x="779463" y="2060576"/>
            <a:ext cx="4351337" cy="4101236"/>
          </a:xfrm>
        </p:spPr>
        <p:txBody>
          <a:bodyPr ancho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9" name="Picture Placeholder 8">
            <a:extLst>
              <a:ext uri="{FF2B5EF4-FFF2-40B4-BE49-F238E27FC236}">
                <a16:creationId xmlns:a16="http://schemas.microsoft.com/office/drawing/2014/main" id="{19C604F0-B5CD-0F0A-9FCD-FB9A1EF29C33}"/>
              </a:ext>
            </a:extLst>
          </p:cNvPr>
          <p:cNvSpPr>
            <a:spLocks noGrp="1"/>
          </p:cNvSpPr>
          <p:nvPr>
            <p:ph type="pic" sz="quarter" idx="15"/>
          </p:nvPr>
        </p:nvSpPr>
        <p:spPr>
          <a:xfrm>
            <a:off x="5772149" y="0"/>
            <a:ext cx="3209925" cy="6169024"/>
          </a:xfrm>
          <a:custGeom>
            <a:avLst/>
            <a:gdLst>
              <a:gd name="connsiteX0" fmla="*/ 0 w 3209925"/>
              <a:gd name="connsiteY0" fmla="*/ 0 h 6169024"/>
              <a:gd name="connsiteX1" fmla="*/ 3209925 w 3209925"/>
              <a:gd name="connsiteY1" fmla="*/ 0 h 6169024"/>
              <a:gd name="connsiteX2" fmla="*/ 3209925 w 3209925"/>
              <a:gd name="connsiteY2" fmla="*/ 6169024 h 6169024"/>
              <a:gd name="connsiteX3" fmla="*/ 0 w 3209925"/>
              <a:gd name="connsiteY3" fmla="*/ 6169024 h 6169024"/>
            </a:gdLst>
            <a:ahLst/>
            <a:cxnLst>
              <a:cxn ang="0">
                <a:pos x="connsiteX0" y="connsiteY0"/>
              </a:cxn>
              <a:cxn ang="0">
                <a:pos x="connsiteX1" y="connsiteY1"/>
              </a:cxn>
              <a:cxn ang="0">
                <a:pos x="connsiteX2" y="connsiteY2"/>
              </a:cxn>
              <a:cxn ang="0">
                <a:pos x="connsiteX3" y="connsiteY3"/>
              </a:cxn>
            </a:cxnLst>
            <a:rect l="l" t="t" r="r" b="b"/>
            <a:pathLst>
              <a:path w="3209925" h="6169024">
                <a:moveTo>
                  <a:pt x="0" y="0"/>
                </a:moveTo>
                <a:lnTo>
                  <a:pt x="3209925" y="0"/>
                </a:lnTo>
                <a:lnTo>
                  <a:pt x="3209925" y="6169024"/>
                </a:lnTo>
                <a:lnTo>
                  <a:pt x="0" y="6169024"/>
                </a:lnTo>
                <a:close/>
              </a:path>
            </a:pathLst>
          </a:custGeom>
          <a:solidFill>
            <a:schemeClr val="bg1">
              <a:lumMod val="65000"/>
            </a:schemeClr>
          </a:solidFill>
        </p:spPr>
        <p:txBody>
          <a:bodyPr wrap="square" anchor="ctr">
            <a:noAutofit/>
          </a:bodyPr>
          <a:lstStyle>
            <a:lvl1pPr algn="ctr">
              <a:defRPr/>
            </a:lvl1pPr>
          </a:lstStyle>
          <a:p>
            <a:endParaRPr lang="en-GB"/>
          </a:p>
        </p:txBody>
      </p:sp>
      <p:sp>
        <p:nvSpPr>
          <p:cNvPr id="6" name="Rounded Rectangle 5">
            <a:extLst>
              <a:ext uri="{FF2B5EF4-FFF2-40B4-BE49-F238E27FC236}">
                <a16:creationId xmlns:a16="http://schemas.microsoft.com/office/drawing/2014/main" id="{34E08D6B-F466-16BC-3391-106E8FFF1173}"/>
              </a:ext>
            </a:extLst>
          </p:cNvPr>
          <p:cNvSpPr/>
          <p:nvPr userDrawn="1"/>
        </p:nvSpPr>
        <p:spPr>
          <a:xfrm>
            <a:off x="3576440" y="-345558"/>
            <a:ext cx="5039120" cy="228600"/>
          </a:xfrm>
          <a:prstGeom prst="roundRect">
            <a:avLst>
              <a:gd name="adj" fmla="val 50000"/>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en-GB" sz="900" b="1">
                <a:solidFill>
                  <a:schemeClr val="tx1"/>
                </a:solidFill>
              </a:rPr>
              <a:t>Adjustable background colour. </a:t>
            </a:r>
            <a:r>
              <a:rPr lang="en-GB" sz="900" b="0">
                <a:solidFill>
                  <a:schemeClr val="tx1"/>
                </a:solidFill>
              </a:rPr>
              <a:t>Go to ‘Design’ &gt; ‘Format Background’ &gt; choose colour </a:t>
            </a:r>
          </a:p>
        </p:txBody>
      </p:sp>
    </p:spTree>
    <p:extLst>
      <p:ext uri="{BB962C8B-B14F-4D97-AF65-F5344CB8AC3E}">
        <p14:creationId xmlns:p14="http://schemas.microsoft.com/office/powerpoint/2010/main" val="111646641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Slide divider Alternative">
    <p:spTree>
      <p:nvGrpSpPr>
        <p:cNvPr id="1" name=""/>
        <p:cNvGrpSpPr/>
        <p:nvPr/>
      </p:nvGrpSpPr>
      <p:grpSpPr>
        <a:xfrm>
          <a:off x="0" y="0"/>
          <a:ext cx="0" cy="0"/>
          <a:chOff x="0" y="0"/>
          <a:chExt cx="0" cy="0"/>
        </a:xfrm>
      </p:grpSpPr>
      <p:sp>
        <p:nvSpPr>
          <p:cNvPr id="13" name="Text Placeholder 12">
            <a:extLst>
              <a:ext uri="{FF2B5EF4-FFF2-40B4-BE49-F238E27FC236}">
                <a16:creationId xmlns:a16="http://schemas.microsoft.com/office/drawing/2014/main" id="{3A4938D4-7324-F04A-8293-68CFC05B0FFE}"/>
              </a:ext>
            </a:extLst>
          </p:cNvPr>
          <p:cNvSpPr>
            <a:spLocks noGrp="1"/>
          </p:cNvSpPr>
          <p:nvPr>
            <p:ph type="body" sz="quarter" idx="14"/>
          </p:nvPr>
        </p:nvSpPr>
        <p:spPr>
          <a:xfrm>
            <a:off x="0" y="0"/>
            <a:ext cx="12192000" cy="6497638"/>
          </a:xfrm>
          <a:custGeom>
            <a:avLst/>
            <a:gdLst>
              <a:gd name="connsiteX0" fmla="*/ 0 w 12192000"/>
              <a:gd name="connsiteY0" fmla="*/ 0 h 6497638"/>
              <a:gd name="connsiteX1" fmla="*/ 12192000 w 12192000"/>
              <a:gd name="connsiteY1" fmla="*/ 0 h 6497638"/>
              <a:gd name="connsiteX2" fmla="*/ 12192000 w 12192000"/>
              <a:gd name="connsiteY2" fmla="*/ 6497638 h 6497638"/>
              <a:gd name="connsiteX3" fmla="*/ 6347680 w 12192000"/>
              <a:gd name="connsiteY3" fmla="*/ 6497638 h 6497638"/>
              <a:gd name="connsiteX4" fmla="*/ 6348000 w 12192000"/>
              <a:gd name="connsiteY4" fmla="*/ 6496050 h 6497638"/>
              <a:gd name="connsiteX5" fmla="*/ 6096000 w 12192000"/>
              <a:gd name="connsiteY5" fmla="*/ 6244050 h 6497638"/>
              <a:gd name="connsiteX6" fmla="*/ 5844000 w 12192000"/>
              <a:gd name="connsiteY6" fmla="*/ 6496050 h 6497638"/>
              <a:gd name="connsiteX7" fmla="*/ 5844321 w 12192000"/>
              <a:gd name="connsiteY7" fmla="*/ 6497638 h 6497638"/>
              <a:gd name="connsiteX8" fmla="*/ 0 w 12192000"/>
              <a:gd name="connsiteY8" fmla="*/ 6497638 h 64976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92000" h="6497638">
                <a:moveTo>
                  <a:pt x="0" y="0"/>
                </a:moveTo>
                <a:lnTo>
                  <a:pt x="12192000" y="0"/>
                </a:lnTo>
                <a:lnTo>
                  <a:pt x="12192000" y="6497638"/>
                </a:lnTo>
                <a:lnTo>
                  <a:pt x="6347680" y="6497638"/>
                </a:lnTo>
                <a:lnTo>
                  <a:pt x="6348000" y="6496050"/>
                </a:lnTo>
                <a:cubicBezTo>
                  <a:pt x="6348000" y="6356874"/>
                  <a:pt x="6235176" y="6244050"/>
                  <a:pt x="6096000" y="6244050"/>
                </a:cubicBezTo>
                <a:cubicBezTo>
                  <a:pt x="5956825" y="6244050"/>
                  <a:pt x="5844000" y="6356874"/>
                  <a:pt x="5844000" y="6496050"/>
                </a:cubicBezTo>
                <a:lnTo>
                  <a:pt x="5844321" y="6497638"/>
                </a:lnTo>
                <a:lnTo>
                  <a:pt x="0" y="6497638"/>
                </a:lnTo>
                <a:close/>
              </a:path>
            </a:pathLst>
          </a:custGeom>
          <a:gradFill>
            <a:gsLst>
              <a:gs pos="0">
                <a:srgbClr val="2B2D42">
                  <a:alpha val="19000"/>
                </a:srgbClr>
              </a:gs>
              <a:gs pos="100000">
                <a:srgbClr val="2B2D42"/>
              </a:gs>
            </a:gsLst>
            <a:lin ang="5400000" scaled="1"/>
          </a:gradFill>
        </p:spPr>
        <p:txBody>
          <a:bodyPr wrap="square">
            <a:noAutofit/>
          </a:bodyPr>
          <a:lstStyle>
            <a:lvl1pPr>
              <a:defRPr sz="100">
                <a:noFill/>
              </a:defRPr>
            </a:lvl1pPr>
          </a:lstStyle>
          <a:p>
            <a:pPr lvl="0"/>
            <a:r>
              <a:rPr lang="es-ES"/>
              <a:t>Haga clic para modificar los estilos de texto del patrón</a:t>
            </a:r>
          </a:p>
        </p:txBody>
      </p:sp>
      <p:sp>
        <p:nvSpPr>
          <p:cNvPr id="11" name="Picture Placeholder 10">
            <a:extLst>
              <a:ext uri="{FF2B5EF4-FFF2-40B4-BE49-F238E27FC236}">
                <a16:creationId xmlns:a16="http://schemas.microsoft.com/office/drawing/2014/main" id="{2B3D909E-AE1D-A047-A25D-B929C7CBC73C}"/>
              </a:ext>
            </a:extLst>
          </p:cNvPr>
          <p:cNvSpPr>
            <a:spLocks noGrp="1"/>
          </p:cNvSpPr>
          <p:nvPr>
            <p:ph type="pic" sz="quarter" idx="10" hasCustomPrompt="1"/>
          </p:nvPr>
        </p:nvSpPr>
        <p:spPr>
          <a:xfrm>
            <a:off x="0" y="0"/>
            <a:ext cx="12192000" cy="6498000"/>
          </a:xfrm>
          <a:custGeom>
            <a:avLst/>
            <a:gdLst>
              <a:gd name="connsiteX0" fmla="*/ 0 w 12192000"/>
              <a:gd name="connsiteY0" fmla="*/ 0 h 6498000"/>
              <a:gd name="connsiteX1" fmla="*/ 12192000 w 12192000"/>
              <a:gd name="connsiteY1" fmla="*/ 0 h 6498000"/>
              <a:gd name="connsiteX2" fmla="*/ 12192000 w 12192000"/>
              <a:gd name="connsiteY2" fmla="*/ 6498000 h 6498000"/>
              <a:gd name="connsiteX3" fmla="*/ 6347607 w 12192000"/>
              <a:gd name="connsiteY3" fmla="*/ 6498000 h 6498000"/>
              <a:gd name="connsiteX4" fmla="*/ 6348000 w 12192000"/>
              <a:gd name="connsiteY4" fmla="*/ 6496050 h 6498000"/>
              <a:gd name="connsiteX5" fmla="*/ 6096000 w 12192000"/>
              <a:gd name="connsiteY5" fmla="*/ 6244050 h 6498000"/>
              <a:gd name="connsiteX6" fmla="*/ 5844000 w 12192000"/>
              <a:gd name="connsiteY6" fmla="*/ 6496050 h 6498000"/>
              <a:gd name="connsiteX7" fmla="*/ 5844394 w 12192000"/>
              <a:gd name="connsiteY7" fmla="*/ 6498000 h 6498000"/>
              <a:gd name="connsiteX8" fmla="*/ 0 w 12192000"/>
              <a:gd name="connsiteY8" fmla="*/ 6498000 h 649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92000" h="6498000">
                <a:moveTo>
                  <a:pt x="0" y="0"/>
                </a:moveTo>
                <a:lnTo>
                  <a:pt x="12192000" y="0"/>
                </a:lnTo>
                <a:lnTo>
                  <a:pt x="12192000" y="6498000"/>
                </a:lnTo>
                <a:lnTo>
                  <a:pt x="6347607" y="6498000"/>
                </a:lnTo>
                <a:lnTo>
                  <a:pt x="6348000" y="6496050"/>
                </a:lnTo>
                <a:cubicBezTo>
                  <a:pt x="6348000" y="6356874"/>
                  <a:pt x="6235176" y="6244050"/>
                  <a:pt x="6096000" y="6244050"/>
                </a:cubicBezTo>
                <a:cubicBezTo>
                  <a:pt x="5956825" y="6244050"/>
                  <a:pt x="5844000" y="6356874"/>
                  <a:pt x="5844000" y="6496050"/>
                </a:cubicBezTo>
                <a:lnTo>
                  <a:pt x="5844394" y="6498000"/>
                </a:lnTo>
                <a:lnTo>
                  <a:pt x="0" y="6498000"/>
                </a:lnTo>
                <a:close/>
              </a:path>
            </a:pathLst>
          </a:custGeom>
          <a:noFill/>
          <a:ln>
            <a:noFill/>
          </a:ln>
        </p:spPr>
        <p:txBody>
          <a:bodyPr wrap="square" lIns="4680000" rIns="4680000" anchor="ctr">
            <a:noAutofit/>
          </a:bodyPr>
          <a:lstStyle>
            <a:lvl1pPr algn="ctr">
              <a:defRPr/>
            </a:lvl1pPr>
          </a:lstStyle>
          <a:p>
            <a:r>
              <a:rPr lang="en-GB"/>
              <a:t>Click icon to add image – then send to back so the gradient overlay is top of image</a:t>
            </a:r>
          </a:p>
        </p:txBody>
      </p:sp>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endParaRPr lang="en-US"/>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6F8DA697-5811-454F-8ABA-A3E4721C1BF9}" type="slidenum">
              <a:rPr lang="en-US" smtClean="0"/>
              <a:t>‹Nº›</a:t>
            </a:fld>
            <a:endParaRPr lang="en-US"/>
          </a:p>
        </p:txBody>
      </p:sp>
      <p:sp>
        <p:nvSpPr>
          <p:cNvPr id="12" name="Text Placeholder 6">
            <a:extLst>
              <a:ext uri="{FF2B5EF4-FFF2-40B4-BE49-F238E27FC236}">
                <a16:creationId xmlns:a16="http://schemas.microsoft.com/office/drawing/2014/main" id="{A072DD46-3F51-A748-8F94-B6F9001382BA}"/>
              </a:ext>
            </a:extLst>
          </p:cNvPr>
          <p:cNvSpPr>
            <a:spLocks noGrp="1"/>
          </p:cNvSpPr>
          <p:nvPr>
            <p:ph type="body" sz="quarter" idx="16" hasCustomPrompt="1"/>
          </p:nvPr>
        </p:nvSpPr>
        <p:spPr>
          <a:xfrm>
            <a:off x="-1878904" y="-362"/>
            <a:ext cx="7974904" cy="6497638"/>
          </a:xfrm>
        </p:spPr>
        <p:txBody>
          <a:bodyPr wrap="none" anchor="ctr">
            <a:noAutofit/>
          </a:bodyPr>
          <a:lstStyle>
            <a:lvl1pPr>
              <a:lnSpc>
                <a:spcPct val="100000"/>
              </a:lnSpc>
              <a:spcAft>
                <a:spcPts val="0"/>
              </a:spcAft>
              <a:defRPr sz="50000" b="1" spc="-3000" baseline="0">
                <a:solidFill>
                  <a:schemeClr val="accent4"/>
                </a:solidFill>
              </a:defRPr>
            </a:lvl1pPr>
          </a:lstStyle>
          <a:p>
            <a:pPr lvl="0"/>
            <a:r>
              <a:rPr lang="en-GB"/>
              <a:t>01</a:t>
            </a:r>
          </a:p>
        </p:txBody>
      </p:sp>
      <p:sp>
        <p:nvSpPr>
          <p:cNvPr id="7" name="Text Placeholder 6">
            <a:extLst>
              <a:ext uri="{FF2B5EF4-FFF2-40B4-BE49-F238E27FC236}">
                <a16:creationId xmlns:a16="http://schemas.microsoft.com/office/drawing/2014/main" id="{B954E8F8-3509-FA4A-84BE-D7B63C4C46B8}"/>
              </a:ext>
            </a:extLst>
          </p:cNvPr>
          <p:cNvSpPr>
            <a:spLocks noGrp="1"/>
          </p:cNvSpPr>
          <p:nvPr>
            <p:ph type="body" sz="quarter" idx="15" hasCustomPrompt="1"/>
          </p:nvPr>
        </p:nvSpPr>
        <p:spPr>
          <a:xfrm>
            <a:off x="4816257" y="609600"/>
            <a:ext cx="6762967" cy="5635625"/>
          </a:xfrm>
        </p:spPr>
        <p:txBody>
          <a:bodyPr anchor="ctr"/>
          <a:lstStyle>
            <a:lvl1pPr>
              <a:lnSpc>
                <a:spcPts val="6000"/>
              </a:lnSpc>
              <a:spcAft>
                <a:spcPts val="0"/>
              </a:spcAft>
              <a:defRPr sz="6000" b="1">
                <a:solidFill>
                  <a:schemeClr val="bg1"/>
                </a:solidFill>
              </a:defRPr>
            </a:lvl1pPr>
          </a:lstStyle>
          <a:p>
            <a:pPr lvl="0"/>
            <a:r>
              <a:rPr lang="en-GB"/>
              <a:t>Slide title goes here</a:t>
            </a:r>
          </a:p>
        </p:txBody>
      </p:sp>
    </p:spTree>
    <p:extLst>
      <p:ext uri="{BB962C8B-B14F-4D97-AF65-F5344CB8AC3E}">
        <p14:creationId xmlns:p14="http://schemas.microsoft.com/office/powerpoint/2010/main" val="37082238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40.xml><?xml version="1.0" encoding="utf-8"?>
<p:sldLayout xmlns:a="http://schemas.openxmlformats.org/drawingml/2006/main" xmlns:r="http://schemas.openxmlformats.org/officeDocument/2006/relationships" xmlns:p="http://schemas.openxmlformats.org/presentationml/2006/main" preserve="1" userDrawn="1">
  <p:cSld name="Mosaic #6">
    <p:bg>
      <p:bgPr>
        <a:solidFill>
          <a:schemeClr val="bg2"/>
        </a:solidFill>
        <a:effectLst/>
      </p:bgPr>
    </p:bg>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74E66905-64DD-F656-2F93-6BFFEBAA4CBA}"/>
              </a:ext>
            </a:extLst>
          </p:cNvPr>
          <p:cNvSpPr>
            <a:spLocks noGrp="1"/>
          </p:cNvSpPr>
          <p:nvPr>
            <p:ph type="pic" sz="quarter" idx="12"/>
          </p:nvPr>
        </p:nvSpPr>
        <p:spPr>
          <a:xfrm>
            <a:off x="5775326" y="0"/>
            <a:ext cx="6416674" cy="3080905"/>
          </a:xfrm>
          <a:custGeom>
            <a:avLst/>
            <a:gdLst>
              <a:gd name="connsiteX0" fmla="*/ 0 w 3209925"/>
              <a:gd name="connsiteY0" fmla="*/ 0 h 6169024"/>
              <a:gd name="connsiteX1" fmla="*/ 3209925 w 3209925"/>
              <a:gd name="connsiteY1" fmla="*/ 0 h 6169024"/>
              <a:gd name="connsiteX2" fmla="*/ 3209925 w 3209925"/>
              <a:gd name="connsiteY2" fmla="*/ 6169024 h 6169024"/>
              <a:gd name="connsiteX3" fmla="*/ 0 w 3209925"/>
              <a:gd name="connsiteY3" fmla="*/ 6169024 h 6169024"/>
            </a:gdLst>
            <a:ahLst/>
            <a:cxnLst>
              <a:cxn ang="0">
                <a:pos x="connsiteX0" y="connsiteY0"/>
              </a:cxn>
              <a:cxn ang="0">
                <a:pos x="connsiteX1" y="connsiteY1"/>
              </a:cxn>
              <a:cxn ang="0">
                <a:pos x="connsiteX2" y="connsiteY2"/>
              </a:cxn>
              <a:cxn ang="0">
                <a:pos x="connsiteX3" y="connsiteY3"/>
              </a:cxn>
            </a:cxnLst>
            <a:rect l="l" t="t" r="r" b="b"/>
            <a:pathLst>
              <a:path w="3209925" h="6169024">
                <a:moveTo>
                  <a:pt x="0" y="0"/>
                </a:moveTo>
                <a:lnTo>
                  <a:pt x="3209925" y="0"/>
                </a:lnTo>
                <a:lnTo>
                  <a:pt x="3209925" y="6169024"/>
                </a:lnTo>
                <a:lnTo>
                  <a:pt x="0" y="6169024"/>
                </a:lnTo>
                <a:close/>
              </a:path>
            </a:pathLst>
          </a:custGeom>
          <a:solidFill>
            <a:schemeClr val="bg1">
              <a:lumMod val="50000"/>
            </a:schemeClr>
          </a:solidFill>
        </p:spPr>
        <p:txBody>
          <a:bodyPr wrap="square" anchor="ctr">
            <a:noAutofit/>
          </a:bodyPr>
          <a:lstStyle>
            <a:lvl1pPr algn="ctr">
              <a:defRPr/>
            </a:lvl1pPr>
          </a:lstStyle>
          <a:p>
            <a:endParaRPr lang="en-GB"/>
          </a:p>
        </p:txBody>
      </p:sp>
      <p:sp>
        <p:nvSpPr>
          <p:cNvPr id="3" name="Footer Placeholder 2">
            <a:extLst>
              <a:ext uri="{FF2B5EF4-FFF2-40B4-BE49-F238E27FC236}">
                <a16:creationId xmlns:a16="http://schemas.microsoft.com/office/drawing/2014/main" id="{1B57D188-B471-37A0-46D7-C838B0A43396}"/>
              </a:ext>
            </a:extLst>
          </p:cNvPr>
          <p:cNvSpPr>
            <a:spLocks noGrp="1"/>
          </p:cNvSpPr>
          <p:nvPr>
            <p:ph type="ftr" sz="quarter" idx="10"/>
          </p:nvPr>
        </p:nvSpPr>
        <p:spPr/>
        <p:txBody>
          <a:bodyPr/>
          <a:lstStyle/>
          <a:p>
            <a:endParaRPr lang="en-GB"/>
          </a:p>
        </p:txBody>
      </p:sp>
      <p:sp>
        <p:nvSpPr>
          <p:cNvPr id="4" name="Slide Number Placeholder 3">
            <a:extLst>
              <a:ext uri="{FF2B5EF4-FFF2-40B4-BE49-F238E27FC236}">
                <a16:creationId xmlns:a16="http://schemas.microsoft.com/office/drawing/2014/main" id="{6D02EAE9-6FEB-3B2A-1FC1-8E887DB192C7}"/>
              </a:ext>
            </a:extLst>
          </p:cNvPr>
          <p:cNvSpPr>
            <a:spLocks noGrp="1"/>
          </p:cNvSpPr>
          <p:nvPr>
            <p:ph type="sldNum" sz="quarter" idx="11"/>
          </p:nvPr>
        </p:nvSpPr>
        <p:spPr/>
        <p:txBody>
          <a:bodyPr/>
          <a:lstStyle/>
          <a:p>
            <a:fld id="{41E71DB5-5680-5541-BB1B-1B8E18C31C82}" type="slidenum">
              <a:rPr lang="en-GB" smtClean="0"/>
              <a:pPr/>
              <a:t>‹Nº›</a:t>
            </a:fld>
            <a:endParaRPr lang="en-GB"/>
          </a:p>
        </p:txBody>
      </p:sp>
      <p:sp>
        <p:nvSpPr>
          <p:cNvPr id="5" name="Title 4">
            <a:extLst>
              <a:ext uri="{FF2B5EF4-FFF2-40B4-BE49-F238E27FC236}">
                <a16:creationId xmlns:a16="http://schemas.microsoft.com/office/drawing/2014/main" id="{69E8FC60-2748-9785-AA1C-72C5CE713A39}"/>
              </a:ext>
            </a:extLst>
          </p:cNvPr>
          <p:cNvSpPr>
            <a:spLocks noGrp="1"/>
          </p:cNvSpPr>
          <p:nvPr>
            <p:ph type="title"/>
          </p:nvPr>
        </p:nvSpPr>
        <p:spPr>
          <a:xfrm>
            <a:off x="785262" y="279724"/>
            <a:ext cx="4345538" cy="1780851"/>
          </a:xfrm>
        </p:spPr>
        <p:txBody>
          <a:bodyPr/>
          <a:lstStyle/>
          <a:p>
            <a:r>
              <a:rPr lang="en-GB"/>
              <a:t>Click to edit Master title style</a:t>
            </a:r>
          </a:p>
        </p:txBody>
      </p:sp>
      <p:sp>
        <p:nvSpPr>
          <p:cNvPr id="13" name="Text Placeholder 12">
            <a:extLst>
              <a:ext uri="{FF2B5EF4-FFF2-40B4-BE49-F238E27FC236}">
                <a16:creationId xmlns:a16="http://schemas.microsoft.com/office/drawing/2014/main" id="{9AD4E916-2DD8-FF0C-58AD-D72A9EEA19DE}"/>
              </a:ext>
            </a:extLst>
          </p:cNvPr>
          <p:cNvSpPr>
            <a:spLocks noGrp="1"/>
          </p:cNvSpPr>
          <p:nvPr>
            <p:ph type="body" sz="quarter" idx="14"/>
          </p:nvPr>
        </p:nvSpPr>
        <p:spPr>
          <a:xfrm>
            <a:off x="779463" y="2060576"/>
            <a:ext cx="4351337" cy="4101236"/>
          </a:xfrm>
        </p:spPr>
        <p:txBody>
          <a:bodyPr ancho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8" name="Picture Placeholder 7">
            <a:extLst>
              <a:ext uri="{FF2B5EF4-FFF2-40B4-BE49-F238E27FC236}">
                <a16:creationId xmlns:a16="http://schemas.microsoft.com/office/drawing/2014/main" id="{D70795D6-B814-4E36-78A9-7634816C8534}"/>
              </a:ext>
            </a:extLst>
          </p:cNvPr>
          <p:cNvSpPr>
            <a:spLocks noGrp="1"/>
          </p:cNvSpPr>
          <p:nvPr>
            <p:ph type="pic" sz="quarter" idx="15"/>
          </p:nvPr>
        </p:nvSpPr>
        <p:spPr>
          <a:xfrm>
            <a:off x="5775326" y="3080906"/>
            <a:ext cx="6416674" cy="3088120"/>
          </a:xfrm>
          <a:custGeom>
            <a:avLst/>
            <a:gdLst>
              <a:gd name="connsiteX0" fmla="*/ 0 w 3209925"/>
              <a:gd name="connsiteY0" fmla="*/ 0 h 6169024"/>
              <a:gd name="connsiteX1" fmla="*/ 3209925 w 3209925"/>
              <a:gd name="connsiteY1" fmla="*/ 0 h 6169024"/>
              <a:gd name="connsiteX2" fmla="*/ 3209925 w 3209925"/>
              <a:gd name="connsiteY2" fmla="*/ 6169024 h 6169024"/>
              <a:gd name="connsiteX3" fmla="*/ 0 w 3209925"/>
              <a:gd name="connsiteY3" fmla="*/ 6169024 h 6169024"/>
            </a:gdLst>
            <a:ahLst/>
            <a:cxnLst>
              <a:cxn ang="0">
                <a:pos x="connsiteX0" y="connsiteY0"/>
              </a:cxn>
              <a:cxn ang="0">
                <a:pos x="connsiteX1" y="connsiteY1"/>
              </a:cxn>
              <a:cxn ang="0">
                <a:pos x="connsiteX2" y="connsiteY2"/>
              </a:cxn>
              <a:cxn ang="0">
                <a:pos x="connsiteX3" y="connsiteY3"/>
              </a:cxn>
            </a:cxnLst>
            <a:rect l="l" t="t" r="r" b="b"/>
            <a:pathLst>
              <a:path w="3209925" h="6169024">
                <a:moveTo>
                  <a:pt x="0" y="0"/>
                </a:moveTo>
                <a:lnTo>
                  <a:pt x="3209925" y="0"/>
                </a:lnTo>
                <a:lnTo>
                  <a:pt x="3209925" y="6169024"/>
                </a:lnTo>
                <a:lnTo>
                  <a:pt x="0" y="6169024"/>
                </a:lnTo>
                <a:close/>
              </a:path>
            </a:pathLst>
          </a:custGeom>
          <a:solidFill>
            <a:schemeClr val="bg1">
              <a:lumMod val="65000"/>
            </a:schemeClr>
          </a:solidFill>
        </p:spPr>
        <p:txBody>
          <a:bodyPr wrap="square" anchor="ctr">
            <a:noAutofit/>
          </a:bodyPr>
          <a:lstStyle>
            <a:lvl1pPr algn="ctr">
              <a:defRPr/>
            </a:lvl1pPr>
          </a:lstStyle>
          <a:p>
            <a:endParaRPr lang="en-GB"/>
          </a:p>
        </p:txBody>
      </p:sp>
      <p:sp>
        <p:nvSpPr>
          <p:cNvPr id="6" name="Rounded Rectangle 5">
            <a:extLst>
              <a:ext uri="{FF2B5EF4-FFF2-40B4-BE49-F238E27FC236}">
                <a16:creationId xmlns:a16="http://schemas.microsoft.com/office/drawing/2014/main" id="{6940F16F-80F7-0DAF-13F8-888A58AA174A}"/>
              </a:ext>
            </a:extLst>
          </p:cNvPr>
          <p:cNvSpPr/>
          <p:nvPr userDrawn="1"/>
        </p:nvSpPr>
        <p:spPr>
          <a:xfrm>
            <a:off x="3576440" y="-345558"/>
            <a:ext cx="5039120" cy="228600"/>
          </a:xfrm>
          <a:prstGeom prst="roundRect">
            <a:avLst>
              <a:gd name="adj" fmla="val 50000"/>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en-GB" sz="900" b="1">
                <a:solidFill>
                  <a:schemeClr val="tx1"/>
                </a:solidFill>
              </a:rPr>
              <a:t>Adjustable background colour. </a:t>
            </a:r>
            <a:r>
              <a:rPr lang="en-GB" sz="900" b="0">
                <a:solidFill>
                  <a:schemeClr val="tx1"/>
                </a:solidFill>
              </a:rPr>
              <a:t>Go to ‘Design’ &gt; ‘Format Background’ &gt; choose colour </a:t>
            </a:r>
          </a:p>
        </p:txBody>
      </p:sp>
    </p:spTree>
    <p:extLst>
      <p:ext uri="{BB962C8B-B14F-4D97-AF65-F5344CB8AC3E}">
        <p14:creationId xmlns:p14="http://schemas.microsoft.com/office/powerpoint/2010/main" val="2841737439"/>
      </p:ext>
    </p:extLst>
  </p:cSld>
  <p:clrMapOvr>
    <a:masterClrMapping/>
  </p:clrMapOvr>
</p:sldLayout>
</file>

<file path=ppt/slideLayouts/slideLayout141.xml><?xml version="1.0" encoding="utf-8"?>
<p:sldLayout xmlns:a="http://schemas.openxmlformats.org/drawingml/2006/main" xmlns:r="http://schemas.openxmlformats.org/officeDocument/2006/relationships" xmlns:p="http://schemas.openxmlformats.org/presentationml/2006/main" preserve="1" userDrawn="1">
  <p:cSld name="Mosaic #7">
    <p:bg>
      <p:bgPr>
        <a:solidFill>
          <a:schemeClr val="bg2"/>
        </a:solidFill>
        <a:effectLst/>
      </p:bgPr>
    </p:bg>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74E66905-64DD-F656-2F93-6BFFEBAA4CBA}"/>
              </a:ext>
            </a:extLst>
          </p:cNvPr>
          <p:cNvSpPr>
            <a:spLocks noGrp="1"/>
          </p:cNvSpPr>
          <p:nvPr>
            <p:ph type="pic" sz="quarter" idx="12"/>
          </p:nvPr>
        </p:nvSpPr>
        <p:spPr>
          <a:xfrm>
            <a:off x="8982074" y="0"/>
            <a:ext cx="3209925" cy="3080905"/>
          </a:xfrm>
          <a:custGeom>
            <a:avLst/>
            <a:gdLst>
              <a:gd name="connsiteX0" fmla="*/ 0 w 3209925"/>
              <a:gd name="connsiteY0" fmla="*/ 0 h 6169024"/>
              <a:gd name="connsiteX1" fmla="*/ 3209925 w 3209925"/>
              <a:gd name="connsiteY1" fmla="*/ 0 h 6169024"/>
              <a:gd name="connsiteX2" fmla="*/ 3209925 w 3209925"/>
              <a:gd name="connsiteY2" fmla="*/ 6169024 h 6169024"/>
              <a:gd name="connsiteX3" fmla="*/ 0 w 3209925"/>
              <a:gd name="connsiteY3" fmla="*/ 6169024 h 6169024"/>
            </a:gdLst>
            <a:ahLst/>
            <a:cxnLst>
              <a:cxn ang="0">
                <a:pos x="connsiteX0" y="connsiteY0"/>
              </a:cxn>
              <a:cxn ang="0">
                <a:pos x="connsiteX1" y="connsiteY1"/>
              </a:cxn>
              <a:cxn ang="0">
                <a:pos x="connsiteX2" y="connsiteY2"/>
              </a:cxn>
              <a:cxn ang="0">
                <a:pos x="connsiteX3" y="connsiteY3"/>
              </a:cxn>
            </a:cxnLst>
            <a:rect l="l" t="t" r="r" b="b"/>
            <a:pathLst>
              <a:path w="3209925" h="6169024">
                <a:moveTo>
                  <a:pt x="0" y="0"/>
                </a:moveTo>
                <a:lnTo>
                  <a:pt x="3209925" y="0"/>
                </a:lnTo>
                <a:lnTo>
                  <a:pt x="3209925" y="6169024"/>
                </a:lnTo>
                <a:lnTo>
                  <a:pt x="0" y="6169024"/>
                </a:lnTo>
                <a:close/>
              </a:path>
            </a:pathLst>
          </a:custGeom>
          <a:solidFill>
            <a:schemeClr val="bg1">
              <a:lumMod val="50000"/>
            </a:schemeClr>
          </a:solidFill>
        </p:spPr>
        <p:txBody>
          <a:bodyPr wrap="square" anchor="ctr">
            <a:noAutofit/>
          </a:bodyPr>
          <a:lstStyle>
            <a:lvl1pPr algn="ctr">
              <a:defRPr/>
            </a:lvl1pPr>
          </a:lstStyle>
          <a:p>
            <a:endParaRPr lang="en-GB"/>
          </a:p>
        </p:txBody>
      </p:sp>
      <p:sp>
        <p:nvSpPr>
          <p:cNvPr id="3" name="Footer Placeholder 2">
            <a:extLst>
              <a:ext uri="{FF2B5EF4-FFF2-40B4-BE49-F238E27FC236}">
                <a16:creationId xmlns:a16="http://schemas.microsoft.com/office/drawing/2014/main" id="{1B57D188-B471-37A0-46D7-C838B0A43396}"/>
              </a:ext>
            </a:extLst>
          </p:cNvPr>
          <p:cNvSpPr>
            <a:spLocks noGrp="1"/>
          </p:cNvSpPr>
          <p:nvPr>
            <p:ph type="ftr" sz="quarter" idx="10"/>
          </p:nvPr>
        </p:nvSpPr>
        <p:spPr/>
        <p:txBody>
          <a:bodyPr/>
          <a:lstStyle/>
          <a:p>
            <a:endParaRPr lang="en-GB"/>
          </a:p>
        </p:txBody>
      </p:sp>
      <p:sp>
        <p:nvSpPr>
          <p:cNvPr id="4" name="Slide Number Placeholder 3">
            <a:extLst>
              <a:ext uri="{FF2B5EF4-FFF2-40B4-BE49-F238E27FC236}">
                <a16:creationId xmlns:a16="http://schemas.microsoft.com/office/drawing/2014/main" id="{6D02EAE9-6FEB-3B2A-1FC1-8E887DB192C7}"/>
              </a:ext>
            </a:extLst>
          </p:cNvPr>
          <p:cNvSpPr>
            <a:spLocks noGrp="1"/>
          </p:cNvSpPr>
          <p:nvPr>
            <p:ph type="sldNum" sz="quarter" idx="11"/>
          </p:nvPr>
        </p:nvSpPr>
        <p:spPr/>
        <p:txBody>
          <a:bodyPr/>
          <a:lstStyle/>
          <a:p>
            <a:fld id="{41E71DB5-5680-5541-BB1B-1B8E18C31C82}" type="slidenum">
              <a:rPr lang="en-GB" smtClean="0"/>
              <a:pPr/>
              <a:t>‹Nº›</a:t>
            </a:fld>
            <a:endParaRPr lang="en-GB"/>
          </a:p>
        </p:txBody>
      </p:sp>
      <p:sp>
        <p:nvSpPr>
          <p:cNvPr id="5" name="Title 4">
            <a:extLst>
              <a:ext uri="{FF2B5EF4-FFF2-40B4-BE49-F238E27FC236}">
                <a16:creationId xmlns:a16="http://schemas.microsoft.com/office/drawing/2014/main" id="{69E8FC60-2748-9785-AA1C-72C5CE713A39}"/>
              </a:ext>
            </a:extLst>
          </p:cNvPr>
          <p:cNvSpPr>
            <a:spLocks noGrp="1"/>
          </p:cNvSpPr>
          <p:nvPr>
            <p:ph type="title"/>
          </p:nvPr>
        </p:nvSpPr>
        <p:spPr>
          <a:xfrm>
            <a:off x="785262" y="279724"/>
            <a:ext cx="4345538" cy="1780851"/>
          </a:xfrm>
        </p:spPr>
        <p:txBody>
          <a:bodyPr/>
          <a:lstStyle/>
          <a:p>
            <a:r>
              <a:rPr lang="en-GB"/>
              <a:t>Click to edit Master title style</a:t>
            </a:r>
          </a:p>
        </p:txBody>
      </p:sp>
      <p:sp>
        <p:nvSpPr>
          <p:cNvPr id="13" name="Text Placeholder 12">
            <a:extLst>
              <a:ext uri="{FF2B5EF4-FFF2-40B4-BE49-F238E27FC236}">
                <a16:creationId xmlns:a16="http://schemas.microsoft.com/office/drawing/2014/main" id="{9AD4E916-2DD8-FF0C-58AD-D72A9EEA19DE}"/>
              </a:ext>
            </a:extLst>
          </p:cNvPr>
          <p:cNvSpPr>
            <a:spLocks noGrp="1"/>
          </p:cNvSpPr>
          <p:nvPr>
            <p:ph type="body" sz="quarter" idx="14"/>
          </p:nvPr>
        </p:nvSpPr>
        <p:spPr>
          <a:xfrm>
            <a:off x="779463" y="2060576"/>
            <a:ext cx="4351337" cy="4101236"/>
          </a:xfrm>
        </p:spPr>
        <p:txBody>
          <a:bodyPr ancho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8" name="Picture Placeholder 7">
            <a:extLst>
              <a:ext uri="{FF2B5EF4-FFF2-40B4-BE49-F238E27FC236}">
                <a16:creationId xmlns:a16="http://schemas.microsoft.com/office/drawing/2014/main" id="{D70795D6-B814-4E36-78A9-7634816C8534}"/>
              </a:ext>
            </a:extLst>
          </p:cNvPr>
          <p:cNvSpPr>
            <a:spLocks noGrp="1"/>
          </p:cNvSpPr>
          <p:nvPr>
            <p:ph type="pic" sz="quarter" idx="15"/>
          </p:nvPr>
        </p:nvSpPr>
        <p:spPr>
          <a:xfrm>
            <a:off x="8982074" y="3080906"/>
            <a:ext cx="3209925" cy="3088120"/>
          </a:xfrm>
          <a:custGeom>
            <a:avLst/>
            <a:gdLst>
              <a:gd name="connsiteX0" fmla="*/ 0 w 3209925"/>
              <a:gd name="connsiteY0" fmla="*/ 0 h 6169024"/>
              <a:gd name="connsiteX1" fmla="*/ 3209925 w 3209925"/>
              <a:gd name="connsiteY1" fmla="*/ 0 h 6169024"/>
              <a:gd name="connsiteX2" fmla="*/ 3209925 w 3209925"/>
              <a:gd name="connsiteY2" fmla="*/ 6169024 h 6169024"/>
              <a:gd name="connsiteX3" fmla="*/ 0 w 3209925"/>
              <a:gd name="connsiteY3" fmla="*/ 6169024 h 6169024"/>
            </a:gdLst>
            <a:ahLst/>
            <a:cxnLst>
              <a:cxn ang="0">
                <a:pos x="connsiteX0" y="connsiteY0"/>
              </a:cxn>
              <a:cxn ang="0">
                <a:pos x="connsiteX1" y="connsiteY1"/>
              </a:cxn>
              <a:cxn ang="0">
                <a:pos x="connsiteX2" y="connsiteY2"/>
              </a:cxn>
              <a:cxn ang="0">
                <a:pos x="connsiteX3" y="connsiteY3"/>
              </a:cxn>
            </a:cxnLst>
            <a:rect l="l" t="t" r="r" b="b"/>
            <a:pathLst>
              <a:path w="3209925" h="6169024">
                <a:moveTo>
                  <a:pt x="0" y="0"/>
                </a:moveTo>
                <a:lnTo>
                  <a:pt x="3209925" y="0"/>
                </a:lnTo>
                <a:lnTo>
                  <a:pt x="3209925" y="6169024"/>
                </a:lnTo>
                <a:lnTo>
                  <a:pt x="0" y="6169024"/>
                </a:lnTo>
                <a:close/>
              </a:path>
            </a:pathLst>
          </a:custGeom>
          <a:solidFill>
            <a:schemeClr val="bg1">
              <a:lumMod val="65000"/>
            </a:schemeClr>
          </a:solidFill>
        </p:spPr>
        <p:txBody>
          <a:bodyPr wrap="square" anchor="ctr">
            <a:noAutofit/>
          </a:bodyPr>
          <a:lstStyle>
            <a:lvl1pPr algn="ctr">
              <a:defRPr/>
            </a:lvl1pPr>
          </a:lstStyle>
          <a:p>
            <a:endParaRPr lang="en-GB"/>
          </a:p>
        </p:txBody>
      </p:sp>
      <p:sp>
        <p:nvSpPr>
          <p:cNvPr id="6" name="Picture Placeholder 5">
            <a:extLst>
              <a:ext uri="{FF2B5EF4-FFF2-40B4-BE49-F238E27FC236}">
                <a16:creationId xmlns:a16="http://schemas.microsoft.com/office/drawing/2014/main" id="{410B3015-6849-048C-AD97-C517676F76EB}"/>
              </a:ext>
            </a:extLst>
          </p:cNvPr>
          <p:cNvSpPr>
            <a:spLocks noGrp="1"/>
          </p:cNvSpPr>
          <p:nvPr>
            <p:ph type="pic" sz="quarter" idx="16"/>
          </p:nvPr>
        </p:nvSpPr>
        <p:spPr>
          <a:xfrm>
            <a:off x="5772149" y="0"/>
            <a:ext cx="3209925" cy="3080905"/>
          </a:xfrm>
          <a:custGeom>
            <a:avLst/>
            <a:gdLst>
              <a:gd name="connsiteX0" fmla="*/ 0 w 3209925"/>
              <a:gd name="connsiteY0" fmla="*/ 0 h 6169024"/>
              <a:gd name="connsiteX1" fmla="*/ 3209925 w 3209925"/>
              <a:gd name="connsiteY1" fmla="*/ 0 h 6169024"/>
              <a:gd name="connsiteX2" fmla="*/ 3209925 w 3209925"/>
              <a:gd name="connsiteY2" fmla="*/ 6169024 h 6169024"/>
              <a:gd name="connsiteX3" fmla="*/ 0 w 3209925"/>
              <a:gd name="connsiteY3" fmla="*/ 6169024 h 6169024"/>
            </a:gdLst>
            <a:ahLst/>
            <a:cxnLst>
              <a:cxn ang="0">
                <a:pos x="connsiteX0" y="connsiteY0"/>
              </a:cxn>
              <a:cxn ang="0">
                <a:pos x="connsiteX1" y="connsiteY1"/>
              </a:cxn>
              <a:cxn ang="0">
                <a:pos x="connsiteX2" y="connsiteY2"/>
              </a:cxn>
              <a:cxn ang="0">
                <a:pos x="connsiteX3" y="connsiteY3"/>
              </a:cxn>
            </a:cxnLst>
            <a:rect l="l" t="t" r="r" b="b"/>
            <a:pathLst>
              <a:path w="3209925" h="6169024">
                <a:moveTo>
                  <a:pt x="0" y="0"/>
                </a:moveTo>
                <a:lnTo>
                  <a:pt x="3209925" y="0"/>
                </a:lnTo>
                <a:lnTo>
                  <a:pt x="3209925" y="6169024"/>
                </a:lnTo>
                <a:lnTo>
                  <a:pt x="0" y="6169024"/>
                </a:lnTo>
                <a:close/>
              </a:path>
            </a:pathLst>
          </a:custGeom>
          <a:solidFill>
            <a:schemeClr val="bg1">
              <a:lumMod val="65000"/>
            </a:schemeClr>
          </a:solidFill>
        </p:spPr>
        <p:txBody>
          <a:bodyPr wrap="square" anchor="ctr">
            <a:noAutofit/>
          </a:bodyPr>
          <a:lstStyle>
            <a:lvl1pPr algn="ctr">
              <a:defRPr/>
            </a:lvl1pPr>
          </a:lstStyle>
          <a:p>
            <a:endParaRPr lang="en-GB"/>
          </a:p>
        </p:txBody>
      </p:sp>
      <p:sp>
        <p:nvSpPr>
          <p:cNvPr id="7" name="Picture Placeholder 6">
            <a:extLst>
              <a:ext uri="{FF2B5EF4-FFF2-40B4-BE49-F238E27FC236}">
                <a16:creationId xmlns:a16="http://schemas.microsoft.com/office/drawing/2014/main" id="{CEBCEFB0-A758-D703-7D10-8D8D69D699E1}"/>
              </a:ext>
            </a:extLst>
          </p:cNvPr>
          <p:cNvSpPr>
            <a:spLocks noGrp="1"/>
          </p:cNvSpPr>
          <p:nvPr>
            <p:ph type="pic" sz="quarter" idx="17"/>
          </p:nvPr>
        </p:nvSpPr>
        <p:spPr>
          <a:xfrm>
            <a:off x="5772149" y="3080906"/>
            <a:ext cx="3209925" cy="3088120"/>
          </a:xfrm>
          <a:custGeom>
            <a:avLst/>
            <a:gdLst>
              <a:gd name="connsiteX0" fmla="*/ 0 w 3209925"/>
              <a:gd name="connsiteY0" fmla="*/ 0 h 6169024"/>
              <a:gd name="connsiteX1" fmla="*/ 3209925 w 3209925"/>
              <a:gd name="connsiteY1" fmla="*/ 0 h 6169024"/>
              <a:gd name="connsiteX2" fmla="*/ 3209925 w 3209925"/>
              <a:gd name="connsiteY2" fmla="*/ 6169024 h 6169024"/>
              <a:gd name="connsiteX3" fmla="*/ 0 w 3209925"/>
              <a:gd name="connsiteY3" fmla="*/ 6169024 h 6169024"/>
            </a:gdLst>
            <a:ahLst/>
            <a:cxnLst>
              <a:cxn ang="0">
                <a:pos x="connsiteX0" y="connsiteY0"/>
              </a:cxn>
              <a:cxn ang="0">
                <a:pos x="connsiteX1" y="connsiteY1"/>
              </a:cxn>
              <a:cxn ang="0">
                <a:pos x="connsiteX2" y="connsiteY2"/>
              </a:cxn>
              <a:cxn ang="0">
                <a:pos x="connsiteX3" y="connsiteY3"/>
              </a:cxn>
            </a:cxnLst>
            <a:rect l="l" t="t" r="r" b="b"/>
            <a:pathLst>
              <a:path w="3209925" h="6169024">
                <a:moveTo>
                  <a:pt x="0" y="0"/>
                </a:moveTo>
                <a:lnTo>
                  <a:pt x="3209925" y="0"/>
                </a:lnTo>
                <a:lnTo>
                  <a:pt x="3209925" y="6169024"/>
                </a:lnTo>
                <a:lnTo>
                  <a:pt x="0" y="6169024"/>
                </a:lnTo>
                <a:close/>
              </a:path>
            </a:pathLst>
          </a:custGeom>
          <a:solidFill>
            <a:schemeClr val="bg1">
              <a:lumMod val="50000"/>
            </a:schemeClr>
          </a:solidFill>
        </p:spPr>
        <p:txBody>
          <a:bodyPr wrap="square" anchor="ctr">
            <a:noAutofit/>
          </a:bodyPr>
          <a:lstStyle>
            <a:lvl1pPr algn="ctr">
              <a:defRPr/>
            </a:lvl1pPr>
          </a:lstStyle>
          <a:p>
            <a:endParaRPr lang="en-GB"/>
          </a:p>
        </p:txBody>
      </p:sp>
      <p:sp>
        <p:nvSpPr>
          <p:cNvPr id="9" name="Rounded Rectangle 8">
            <a:extLst>
              <a:ext uri="{FF2B5EF4-FFF2-40B4-BE49-F238E27FC236}">
                <a16:creationId xmlns:a16="http://schemas.microsoft.com/office/drawing/2014/main" id="{7553B5CB-779B-F9C8-9782-2B3EFD9A5A7E}"/>
              </a:ext>
            </a:extLst>
          </p:cNvPr>
          <p:cNvSpPr/>
          <p:nvPr userDrawn="1"/>
        </p:nvSpPr>
        <p:spPr>
          <a:xfrm>
            <a:off x="3576440" y="-345558"/>
            <a:ext cx="5039120" cy="228600"/>
          </a:xfrm>
          <a:prstGeom prst="roundRect">
            <a:avLst>
              <a:gd name="adj" fmla="val 50000"/>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en-GB" sz="900" b="1">
                <a:solidFill>
                  <a:schemeClr val="tx1"/>
                </a:solidFill>
              </a:rPr>
              <a:t>Adjustable background colour. </a:t>
            </a:r>
            <a:r>
              <a:rPr lang="en-GB" sz="900" b="0">
                <a:solidFill>
                  <a:schemeClr val="tx1"/>
                </a:solidFill>
              </a:rPr>
              <a:t>Go to ‘Design’ &gt; ‘Format Background’ &gt; choose colour </a:t>
            </a:r>
          </a:p>
        </p:txBody>
      </p:sp>
    </p:spTree>
    <p:extLst>
      <p:ext uri="{BB962C8B-B14F-4D97-AF65-F5344CB8AC3E}">
        <p14:creationId xmlns:p14="http://schemas.microsoft.com/office/powerpoint/2010/main" val="3779106580"/>
      </p:ext>
    </p:extLst>
  </p:cSld>
  <p:clrMapOvr>
    <a:masterClrMapping/>
  </p:clrMapOvr>
</p:sldLayout>
</file>

<file path=ppt/slideLayouts/slideLayout142.xml><?xml version="1.0" encoding="utf-8"?>
<p:sldLayout xmlns:a="http://schemas.openxmlformats.org/drawingml/2006/main" xmlns:r="http://schemas.openxmlformats.org/officeDocument/2006/relationships" xmlns:p="http://schemas.openxmlformats.org/presentationml/2006/main" preserve="1" userDrawn="1">
  <p:cSld name="Mosaic #8">
    <p:bg>
      <p:bgPr>
        <a:solidFill>
          <a:schemeClr val="bg2"/>
        </a:solidFill>
        <a:effectLst/>
      </p:bgPr>
    </p:bg>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74E66905-64DD-F656-2F93-6BFFEBAA4CBA}"/>
              </a:ext>
            </a:extLst>
          </p:cNvPr>
          <p:cNvSpPr>
            <a:spLocks noGrp="1"/>
          </p:cNvSpPr>
          <p:nvPr>
            <p:ph type="pic" sz="quarter" idx="12"/>
          </p:nvPr>
        </p:nvSpPr>
        <p:spPr>
          <a:xfrm>
            <a:off x="8982074" y="0"/>
            <a:ext cx="3209925" cy="3429000"/>
          </a:xfrm>
          <a:custGeom>
            <a:avLst/>
            <a:gdLst>
              <a:gd name="connsiteX0" fmla="*/ 0 w 3209925"/>
              <a:gd name="connsiteY0" fmla="*/ 0 h 6169024"/>
              <a:gd name="connsiteX1" fmla="*/ 3209925 w 3209925"/>
              <a:gd name="connsiteY1" fmla="*/ 0 h 6169024"/>
              <a:gd name="connsiteX2" fmla="*/ 3209925 w 3209925"/>
              <a:gd name="connsiteY2" fmla="*/ 6169024 h 6169024"/>
              <a:gd name="connsiteX3" fmla="*/ 0 w 3209925"/>
              <a:gd name="connsiteY3" fmla="*/ 6169024 h 6169024"/>
            </a:gdLst>
            <a:ahLst/>
            <a:cxnLst>
              <a:cxn ang="0">
                <a:pos x="connsiteX0" y="connsiteY0"/>
              </a:cxn>
              <a:cxn ang="0">
                <a:pos x="connsiteX1" y="connsiteY1"/>
              </a:cxn>
              <a:cxn ang="0">
                <a:pos x="connsiteX2" y="connsiteY2"/>
              </a:cxn>
              <a:cxn ang="0">
                <a:pos x="connsiteX3" y="connsiteY3"/>
              </a:cxn>
            </a:cxnLst>
            <a:rect l="l" t="t" r="r" b="b"/>
            <a:pathLst>
              <a:path w="3209925" h="6169024">
                <a:moveTo>
                  <a:pt x="0" y="0"/>
                </a:moveTo>
                <a:lnTo>
                  <a:pt x="3209925" y="0"/>
                </a:lnTo>
                <a:lnTo>
                  <a:pt x="3209925" y="6169024"/>
                </a:lnTo>
                <a:lnTo>
                  <a:pt x="0" y="6169024"/>
                </a:lnTo>
                <a:close/>
              </a:path>
            </a:pathLst>
          </a:custGeom>
          <a:solidFill>
            <a:schemeClr val="bg1">
              <a:lumMod val="50000"/>
            </a:schemeClr>
          </a:solidFill>
        </p:spPr>
        <p:txBody>
          <a:bodyPr wrap="square" anchor="ctr">
            <a:noAutofit/>
          </a:bodyPr>
          <a:lstStyle>
            <a:lvl1pPr algn="ctr">
              <a:defRPr/>
            </a:lvl1pPr>
          </a:lstStyle>
          <a:p>
            <a:endParaRPr lang="en-GB"/>
          </a:p>
        </p:txBody>
      </p:sp>
      <p:sp>
        <p:nvSpPr>
          <p:cNvPr id="3" name="Footer Placeholder 2">
            <a:extLst>
              <a:ext uri="{FF2B5EF4-FFF2-40B4-BE49-F238E27FC236}">
                <a16:creationId xmlns:a16="http://schemas.microsoft.com/office/drawing/2014/main" id="{1B57D188-B471-37A0-46D7-C838B0A43396}"/>
              </a:ext>
            </a:extLst>
          </p:cNvPr>
          <p:cNvSpPr>
            <a:spLocks noGrp="1"/>
          </p:cNvSpPr>
          <p:nvPr>
            <p:ph type="ftr" sz="quarter" idx="10"/>
          </p:nvPr>
        </p:nvSpPr>
        <p:spPr/>
        <p:txBody>
          <a:bodyPr/>
          <a:lstStyle/>
          <a:p>
            <a:endParaRPr lang="en-GB"/>
          </a:p>
        </p:txBody>
      </p:sp>
      <p:sp>
        <p:nvSpPr>
          <p:cNvPr id="4" name="Slide Number Placeholder 3">
            <a:extLst>
              <a:ext uri="{FF2B5EF4-FFF2-40B4-BE49-F238E27FC236}">
                <a16:creationId xmlns:a16="http://schemas.microsoft.com/office/drawing/2014/main" id="{6D02EAE9-6FEB-3B2A-1FC1-8E887DB192C7}"/>
              </a:ext>
            </a:extLst>
          </p:cNvPr>
          <p:cNvSpPr>
            <a:spLocks noGrp="1"/>
          </p:cNvSpPr>
          <p:nvPr>
            <p:ph type="sldNum" sz="quarter" idx="11"/>
          </p:nvPr>
        </p:nvSpPr>
        <p:spPr/>
        <p:txBody>
          <a:bodyPr/>
          <a:lstStyle/>
          <a:p>
            <a:fld id="{41E71DB5-5680-5541-BB1B-1B8E18C31C82}" type="slidenum">
              <a:rPr lang="en-GB" smtClean="0"/>
              <a:pPr/>
              <a:t>‹Nº›</a:t>
            </a:fld>
            <a:endParaRPr lang="en-GB"/>
          </a:p>
        </p:txBody>
      </p:sp>
      <p:sp>
        <p:nvSpPr>
          <p:cNvPr id="5" name="Title 4">
            <a:extLst>
              <a:ext uri="{FF2B5EF4-FFF2-40B4-BE49-F238E27FC236}">
                <a16:creationId xmlns:a16="http://schemas.microsoft.com/office/drawing/2014/main" id="{69E8FC60-2748-9785-AA1C-72C5CE713A39}"/>
              </a:ext>
            </a:extLst>
          </p:cNvPr>
          <p:cNvSpPr>
            <a:spLocks noGrp="1"/>
          </p:cNvSpPr>
          <p:nvPr>
            <p:ph type="title"/>
          </p:nvPr>
        </p:nvSpPr>
        <p:spPr>
          <a:xfrm>
            <a:off x="785262" y="279724"/>
            <a:ext cx="4345538" cy="1780851"/>
          </a:xfrm>
        </p:spPr>
        <p:txBody>
          <a:bodyPr/>
          <a:lstStyle/>
          <a:p>
            <a:r>
              <a:rPr lang="en-GB"/>
              <a:t>Click to edit Master title style</a:t>
            </a:r>
          </a:p>
        </p:txBody>
      </p:sp>
      <p:sp>
        <p:nvSpPr>
          <p:cNvPr id="13" name="Text Placeholder 12">
            <a:extLst>
              <a:ext uri="{FF2B5EF4-FFF2-40B4-BE49-F238E27FC236}">
                <a16:creationId xmlns:a16="http://schemas.microsoft.com/office/drawing/2014/main" id="{9AD4E916-2DD8-FF0C-58AD-D72A9EEA19DE}"/>
              </a:ext>
            </a:extLst>
          </p:cNvPr>
          <p:cNvSpPr>
            <a:spLocks noGrp="1"/>
          </p:cNvSpPr>
          <p:nvPr>
            <p:ph type="body" sz="quarter" idx="14"/>
          </p:nvPr>
        </p:nvSpPr>
        <p:spPr>
          <a:xfrm>
            <a:off x="779463" y="2060576"/>
            <a:ext cx="4351337" cy="4101236"/>
          </a:xfrm>
        </p:spPr>
        <p:txBody>
          <a:bodyPr ancho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8" name="Picture Placeholder 7">
            <a:extLst>
              <a:ext uri="{FF2B5EF4-FFF2-40B4-BE49-F238E27FC236}">
                <a16:creationId xmlns:a16="http://schemas.microsoft.com/office/drawing/2014/main" id="{D70795D6-B814-4E36-78A9-7634816C8534}"/>
              </a:ext>
            </a:extLst>
          </p:cNvPr>
          <p:cNvSpPr>
            <a:spLocks noGrp="1"/>
          </p:cNvSpPr>
          <p:nvPr>
            <p:ph type="pic" sz="quarter" idx="15"/>
          </p:nvPr>
        </p:nvSpPr>
        <p:spPr>
          <a:xfrm>
            <a:off x="8982074" y="3429000"/>
            <a:ext cx="3209925" cy="2740025"/>
          </a:xfrm>
          <a:custGeom>
            <a:avLst/>
            <a:gdLst>
              <a:gd name="connsiteX0" fmla="*/ 0 w 3209925"/>
              <a:gd name="connsiteY0" fmla="*/ 0 h 6169024"/>
              <a:gd name="connsiteX1" fmla="*/ 3209925 w 3209925"/>
              <a:gd name="connsiteY1" fmla="*/ 0 h 6169024"/>
              <a:gd name="connsiteX2" fmla="*/ 3209925 w 3209925"/>
              <a:gd name="connsiteY2" fmla="*/ 6169024 h 6169024"/>
              <a:gd name="connsiteX3" fmla="*/ 0 w 3209925"/>
              <a:gd name="connsiteY3" fmla="*/ 6169024 h 6169024"/>
            </a:gdLst>
            <a:ahLst/>
            <a:cxnLst>
              <a:cxn ang="0">
                <a:pos x="connsiteX0" y="connsiteY0"/>
              </a:cxn>
              <a:cxn ang="0">
                <a:pos x="connsiteX1" y="connsiteY1"/>
              </a:cxn>
              <a:cxn ang="0">
                <a:pos x="connsiteX2" y="connsiteY2"/>
              </a:cxn>
              <a:cxn ang="0">
                <a:pos x="connsiteX3" y="connsiteY3"/>
              </a:cxn>
            </a:cxnLst>
            <a:rect l="l" t="t" r="r" b="b"/>
            <a:pathLst>
              <a:path w="3209925" h="6169024">
                <a:moveTo>
                  <a:pt x="0" y="0"/>
                </a:moveTo>
                <a:lnTo>
                  <a:pt x="3209925" y="0"/>
                </a:lnTo>
                <a:lnTo>
                  <a:pt x="3209925" y="6169024"/>
                </a:lnTo>
                <a:lnTo>
                  <a:pt x="0" y="6169024"/>
                </a:lnTo>
                <a:close/>
              </a:path>
            </a:pathLst>
          </a:custGeom>
          <a:solidFill>
            <a:schemeClr val="bg1">
              <a:lumMod val="65000"/>
            </a:schemeClr>
          </a:solidFill>
        </p:spPr>
        <p:txBody>
          <a:bodyPr wrap="square" anchor="ctr">
            <a:noAutofit/>
          </a:bodyPr>
          <a:lstStyle>
            <a:lvl1pPr algn="ctr">
              <a:defRPr/>
            </a:lvl1pPr>
          </a:lstStyle>
          <a:p>
            <a:endParaRPr lang="en-GB"/>
          </a:p>
        </p:txBody>
      </p:sp>
      <p:sp>
        <p:nvSpPr>
          <p:cNvPr id="6" name="Picture Placeholder 5">
            <a:extLst>
              <a:ext uri="{FF2B5EF4-FFF2-40B4-BE49-F238E27FC236}">
                <a16:creationId xmlns:a16="http://schemas.microsoft.com/office/drawing/2014/main" id="{410B3015-6849-048C-AD97-C517676F76EB}"/>
              </a:ext>
            </a:extLst>
          </p:cNvPr>
          <p:cNvSpPr>
            <a:spLocks noGrp="1"/>
          </p:cNvSpPr>
          <p:nvPr>
            <p:ph type="pic" sz="quarter" idx="16"/>
          </p:nvPr>
        </p:nvSpPr>
        <p:spPr>
          <a:xfrm>
            <a:off x="5772149" y="0"/>
            <a:ext cx="3209925" cy="2060575"/>
          </a:xfrm>
          <a:custGeom>
            <a:avLst/>
            <a:gdLst>
              <a:gd name="connsiteX0" fmla="*/ 0 w 3209925"/>
              <a:gd name="connsiteY0" fmla="*/ 0 h 6169024"/>
              <a:gd name="connsiteX1" fmla="*/ 3209925 w 3209925"/>
              <a:gd name="connsiteY1" fmla="*/ 0 h 6169024"/>
              <a:gd name="connsiteX2" fmla="*/ 3209925 w 3209925"/>
              <a:gd name="connsiteY2" fmla="*/ 6169024 h 6169024"/>
              <a:gd name="connsiteX3" fmla="*/ 0 w 3209925"/>
              <a:gd name="connsiteY3" fmla="*/ 6169024 h 6169024"/>
            </a:gdLst>
            <a:ahLst/>
            <a:cxnLst>
              <a:cxn ang="0">
                <a:pos x="connsiteX0" y="connsiteY0"/>
              </a:cxn>
              <a:cxn ang="0">
                <a:pos x="connsiteX1" y="connsiteY1"/>
              </a:cxn>
              <a:cxn ang="0">
                <a:pos x="connsiteX2" y="connsiteY2"/>
              </a:cxn>
              <a:cxn ang="0">
                <a:pos x="connsiteX3" y="connsiteY3"/>
              </a:cxn>
            </a:cxnLst>
            <a:rect l="l" t="t" r="r" b="b"/>
            <a:pathLst>
              <a:path w="3209925" h="6169024">
                <a:moveTo>
                  <a:pt x="0" y="0"/>
                </a:moveTo>
                <a:lnTo>
                  <a:pt x="3209925" y="0"/>
                </a:lnTo>
                <a:lnTo>
                  <a:pt x="3209925" y="6169024"/>
                </a:lnTo>
                <a:lnTo>
                  <a:pt x="0" y="6169024"/>
                </a:lnTo>
                <a:close/>
              </a:path>
            </a:pathLst>
          </a:custGeom>
          <a:solidFill>
            <a:schemeClr val="bg1">
              <a:lumMod val="65000"/>
            </a:schemeClr>
          </a:solidFill>
        </p:spPr>
        <p:txBody>
          <a:bodyPr wrap="square" anchor="ctr">
            <a:noAutofit/>
          </a:bodyPr>
          <a:lstStyle>
            <a:lvl1pPr algn="ctr">
              <a:defRPr/>
            </a:lvl1pPr>
          </a:lstStyle>
          <a:p>
            <a:endParaRPr lang="en-GB"/>
          </a:p>
        </p:txBody>
      </p:sp>
      <p:sp>
        <p:nvSpPr>
          <p:cNvPr id="7" name="Picture Placeholder 6">
            <a:extLst>
              <a:ext uri="{FF2B5EF4-FFF2-40B4-BE49-F238E27FC236}">
                <a16:creationId xmlns:a16="http://schemas.microsoft.com/office/drawing/2014/main" id="{CEBCEFB0-A758-D703-7D10-8D8D69D699E1}"/>
              </a:ext>
            </a:extLst>
          </p:cNvPr>
          <p:cNvSpPr>
            <a:spLocks noGrp="1"/>
          </p:cNvSpPr>
          <p:nvPr>
            <p:ph type="pic" sz="quarter" idx="17"/>
          </p:nvPr>
        </p:nvSpPr>
        <p:spPr>
          <a:xfrm>
            <a:off x="5772149" y="2067788"/>
            <a:ext cx="3209925" cy="4101237"/>
          </a:xfrm>
          <a:custGeom>
            <a:avLst/>
            <a:gdLst>
              <a:gd name="connsiteX0" fmla="*/ 0 w 3209925"/>
              <a:gd name="connsiteY0" fmla="*/ 0 h 6169024"/>
              <a:gd name="connsiteX1" fmla="*/ 3209925 w 3209925"/>
              <a:gd name="connsiteY1" fmla="*/ 0 h 6169024"/>
              <a:gd name="connsiteX2" fmla="*/ 3209925 w 3209925"/>
              <a:gd name="connsiteY2" fmla="*/ 6169024 h 6169024"/>
              <a:gd name="connsiteX3" fmla="*/ 0 w 3209925"/>
              <a:gd name="connsiteY3" fmla="*/ 6169024 h 6169024"/>
            </a:gdLst>
            <a:ahLst/>
            <a:cxnLst>
              <a:cxn ang="0">
                <a:pos x="connsiteX0" y="connsiteY0"/>
              </a:cxn>
              <a:cxn ang="0">
                <a:pos x="connsiteX1" y="connsiteY1"/>
              </a:cxn>
              <a:cxn ang="0">
                <a:pos x="connsiteX2" y="connsiteY2"/>
              </a:cxn>
              <a:cxn ang="0">
                <a:pos x="connsiteX3" y="connsiteY3"/>
              </a:cxn>
            </a:cxnLst>
            <a:rect l="l" t="t" r="r" b="b"/>
            <a:pathLst>
              <a:path w="3209925" h="6169024">
                <a:moveTo>
                  <a:pt x="0" y="0"/>
                </a:moveTo>
                <a:lnTo>
                  <a:pt x="3209925" y="0"/>
                </a:lnTo>
                <a:lnTo>
                  <a:pt x="3209925" y="6169024"/>
                </a:lnTo>
                <a:lnTo>
                  <a:pt x="0" y="6169024"/>
                </a:lnTo>
                <a:close/>
              </a:path>
            </a:pathLst>
          </a:custGeom>
          <a:solidFill>
            <a:schemeClr val="bg1">
              <a:lumMod val="75000"/>
            </a:schemeClr>
          </a:solidFill>
        </p:spPr>
        <p:txBody>
          <a:bodyPr wrap="square" anchor="ctr">
            <a:noAutofit/>
          </a:bodyPr>
          <a:lstStyle>
            <a:lvl1pPr algn="ctr">
              <a:defRPr/>
            </a:lvl1pPr>
          </a:lstStyle>
          <a:p>
            <a:endParaRPr lang="en-GB"/>
          </a:p>
        </p:txBody>
      </p:sp>
      <p:sp>
        <p:nvSpPr>
          <p:cNvPr id="9" name="Rounded Rectangle 8">
            <a:extLst>
              <a:ext uri="{FF2B5EF4-FFF2-40B4-BE49-F238E27FC236}">
                <a16:creationId xmlns:a16="http://schemas.microsoft.com/office/drawing/2014/main" id="{F56B88C7-709E-7FB2-AB08-704E04F89CDD}"/>
              </a:ext>
            </a:extLst>
          </p:cNvPr>
          <p:cNvSpPr/>
          <p:nvPr userDrawn="1"/>
        </p:nvSpPr>
        <p:spPr>
          <a:xfrm>
            <a:off x="3576440" y="-345558"/>
            <a:ext cx="5039120" cy="228600"/>
          </a:xfrm>
          <a:prstGeom prst="roundRect">
            <a:avLst>
              <a:gd name="adj" fmla="val 50000"/>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en-GB" sz="900" b="1">
                <a:solidFill>
                  <a:schemeClr val="tx1"/>
                </a:solidFill>
              </a:rPr>
              <a:t>Adjustable background colour. </a:t>
            </a:r>
            <a:r>
              <a:rPr lang="en-GB" sz="900" b="0">
                <a:solidFill>
                  <a:schemeClr val="tx1"/>
                </a:solidFill>
              </a:rPr>
              <a:t>Go to ‘Design’ &gt; ‘Format Background’ &gt; choose colour </a:t>
            </a:r>
          </a:p>
        </p:txBody>
      </p:sp>
    </p:spTree>
    <p:extLst>
      <p:ext uri="{BB962C8B-B14F-4D97-AF65-F5344CB8AC3E}">
        <p14:creationId xmlns:p14="http://schemas.microsoft.com/office/powerpoint/2010/main" val="2255303162"/>
      </p:ext>
    </p:extLst>
  </p:cSld>
  <p:clrMapOvr>
    <a:masterClrMapping/>
  </p:clrMapOvr>
</p:sldLayout>
</file>

<file path=ppt/slideLayouts/slideLayout143.xml><?xml version="1.0" encoding="utf-8"?>
<p:sldLayout xmlns:a="http://schemas.openxmlformats.org/drawingml/2006/main" xmlns:r="http://schemas.openxmlformats.org/officeDocument/2006/relationships" xmlns:p="http://schemas.openxmlformats.org/presentationml/2006/main" showMasterSp="0" preserve="1" userDrawn="1">
  <p:cSld name="Mosaic #9">
    <p:bg>
      <p:bgPr>
        <a:solidFill>
          <a:schemeClr val="bg2"/>
        </a:solidFill>
        <a:effectLst/>
      </p:bgPr>
    </p:bg>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74E66905-64DD-F656-2F93-6BFFEBAA4CBA}"/>
              </a:ext>
            </a:extLst>
          </p:cNvPr>
          <p:cNvSpPr>
            <a:spLocks noGrp="1"/>
          </p:cNvSpPr>
          <p:nvPr>
            <p:ph type="pic" sz="quarter" idx="12"/>
          </p:nvPr>
        </p:nvSpPr>
        <p:spPr>
          <a:xfrm>
            <a:off x="6096000" y="0"/>
            <a:ext cx="6095999" cy="3429000"/>
          </a:xfrm>
          <a:custGeom>
            <a:avLst/>
            <a:gdLst>
              <a:gd name="connsiteX0" fmla="*/ 0 w 3209925"/>
              <a:gd name="connsiteY0" fmla="*/ 0 h 6169024"/>
              <a:gd name="connsiteX1" fmla="*/ 3209925 w 3209925"/>
              <a:gd name="connsiteY1" fmla="*/ 0 h 6169024"/>
              <a:gd name="connsiteX2" fmla="*/ 3209925 w 3209925"/>
              <a:gd name="connsiteY2" fmla="*/ 6169024 h 6169024"/>
              <a:gd name="connsiteX3" fmla="*/ 0 w 3209925"/>
              <a:gd name="connsiteY3" fmla="*/ 6169024 h 6169024"/>
            </a:gdLst>
            <a:ahLst/>
            <a:cxnLst>
              <a:cxn ang="0">
                <a:pos x="connsiteX0" y="connsiteY0"/>
              </a:cxn>
              <a:cxn ang="0">
                <a:pos x="connsiteX1" y="connsiteY1"/>
              </a:cxn>
              <a:cxn ang="0">
                <a:pos x="connsiteX2" y="connsiteY2"/>
              </a:cxn>
              <a:cxn ang="0">
                <a:pos x="connsiteX3" y="connsiteY3"/>
              </a:cxn>
            </a:cxnLst>
            <a:rect l="l" t="t" r="r" b="b"/>
            <a:pathLst>
              <a:path w="3209925" h="6169024">
                <a:moveTo>
                  <a:pt x="0" y="0"/>
                </a:moveTo>
                <a:lnTo>
                  <a:pt x="3209925" y="0"/>
                </a:lnTo>
                <a:lnTo>
                  <a:pt x="3209925" y="6169024"/>
                </a:lnTo>
                <a:lnTo>
                  <a:pt x="0" y="6169024"/>
                </a:lnTo>
                <a:close/>
              </a:path>
            </a:pathLst>
          </a:custGeom>
          <a:solidFill>
            <a:schemeClr val="bg1">
              <a:lumMod val="50000"/>
            </a:schemeClr>
          </a:solidFill>
        </p:spPr>
        <p:txBody>
          <a:bodyPr wrap="square" anchor="ctr">
            <a:noAutofit/>
          </a:bodyPr>
          <a:lstStyle>
            <a:lvl1pPr algn="ctr">
              <a:defRPr/>
            </a:lvl1pPr>
          </a:lstStyle>
          <a:p>
            <a:endParaRPr lang="en-GB"/>
          </a:p>
        </p:txBody>
      </p:sp>
      <p:sp>
        <p:nvSpPr>
          <p:cNvPr id="8" name="Picture Placeholder 7">
            <a:extLst>
              <a:ext uri="{FF2B5EF4-FFF2-40B4-BE49-F238E27FC236}">
                <a16:creationId xmlns:a16="http://schemas.microsoft.com/office/drawing/2014/main" id="{D70795D6-B814-4E36-78A9-7634816C8534}"/>
              </a:ext>
            </a:extLst>
          </p:cNvPr>
          <p:cNvSpPr>
            <a:spLocks noGrp="1"/>
          </p:cNvSpPr>
          <p:nvPr>
            <p:ph type="pic" sz="quarter" idx="15"/>
          </p:nvPr>
        </p:nvSpPr>
        <p:spPr>
          <a:xfrm>
            <a:off x="6096000" y="3429000"/>
            <a:ext cx="6095999" cy="3422647"/>
          </a:xfrm>
          <a:custGeom>
            <a:avLst/>
            <a:gdLst>
              <a:gd name="connsiteX0" fmla="*/ 0 w 3209925"/>
              <a:gd name="connsiteY0" fmla="*/ 0 h 6169024"/>
              <a:gd name="connsiteX1" fmla="*/ 3209925 w 3209925"/>
              <a:gd name="connsiteY1" fmla="*/ 0 h 6169024"/>
              <a:gd name="connsiteX2" fmla="*/ 3209925 w 3209925"/>
              <a:gd name="connsiteY2" fmla="*/ 6169024 h 6169024"/>
              <a:gd name="connsiteX3" fmla="*/ 0 w 3209925"/>
              <a:gd name="connsiteY3" fmla="*/ 6169024 h 6169024"/>
            </a:gdLst>
            <a:ahLst/>
            <a:cxnLst>
              <a:cxn ang="0">
                <a:pos x="connsiteX0" y="connsiteY0"/>
              </a:cxn>
              <a:cxn ang="0">
                <a:pos x="connsiteX1" y="connsiteY1"/>
              </a:cxn>
              <a:cxn ang="0">
                <a:pos x="connsiteX2" y="connsiteY2"/>
              </a:cxn>
              <a:cxn ang="0">
                <a:pos x="connsiteX3" y="connsiteY3"/>
              </a:cxn>
            </a:cxnLst>
            <a:rect l="l" t="t" r="r" b="b"/>
            <a:pathLst>
              <a:path w="3209925" h="6169024">
                <a:moveTo>
                  <a:pt x="0" y="0"/>
                </a:moveTo>
                <a:lnTo>
                  <a:pt x="3209925" y="0"/>
                </a:lnTo>
                <a:lnTo>
                  <a:pt x="3209925" y="6169024"/>
                </a:lnTo>
                <a:lnTo>
                  <a:pt x="0" y="6169024"/>
                </a:lnTo>
                <a:close/>
              </a:path>
            </a:pathLst>
          </a:custGeom>
          <a:solidFill>
            <a:schemeClr val="bg1">
              <a:lumMod val="65000"/>
            </a:schemeClr>
          </a:solidFill>
        </p:spPr>
        <p:txBody>
          <a:bodyPr wrap="square" anchor="ctr">
            <a:noAutofit/>
          </a:bodyPr>
          <a:lstStyle>
            <a:lvl1pPr algn="ctr">
              <a:defRPr/>
            </a:lvl1pPr>
          </a:lstStyle>
          <a:p>
            <a:endParaRPr lang="en-GB"/>
          </a:p>
        </p:txBody>
      </p:sp>
      <p:sp>
        <p:nvSpPr>
          <p:cNvPr id="6" name="Picture Placeholder 5">
            <a:extLst>
              <a:ext uri="{FF2B5EF4-FFF2-40B4-BE49-F238E27FC236}">
                <a16:creationId xmlns:a16="http://schemas.microsoft.com/office/drawing/2014/main" id="{410B3015-6849-048C-AD97-C517676F76EB}"/>
              </a:ext>
            </a:extLst>
          </p:cNvPr>
          <p:cNvSpPr>
            <a:spLocks noGrp="1"/>
          </p:cNvSpPr>
          <p:nvPr>
            <p:ph type="pic" sz="quarter" idx="16"/>
          </p:nvPr>
        </p:nvSpPr>
        <p:spPr>
          <a:xfrm>
            <a:off x="0" y="0"/>
            <a:ext cx="6096000" cy="3429000"/>
          </a:xfrm>
          <a:custGeom>
            <a:avLst/>
            <a:gdLst>
              <a:gd name="connsiteX0" fmla="*/ 0 w 3209925"/>
              <a:gd name="connsiteY0" fmla="*/ 0 h 6169024"/>
              <a:gd name="connsiteX1" fmla="*/ 3209925 w 3209925"/>
              <a:gd name="connsiteY1" fmla="*/ 0 h 6169024"/>
              <a:gd name="connsiteX2" fmla="*/ 3209925 w 3209925"/>
              <a:gd name="connsiteY2" fmla="*/ 6169024 h 6169024"/>
              <a:gd name="connsiteX3" fmla="*/ 0 w 3209925"/>
              <a:gd name="connsiteY3" fmla="*/ 6169024 h 6169024"/>
            </a:gdLst>
            <a:ahLst/>
            <a:cxnLst>
              <a:cxn ang="0">
                <a:pos x="connsiteX0" y="connsiteY0"/>
              </a:cxn>
              <a:cxn ang="0">
                <a:pos x="connsiteX1" y="connsiteY1"/>
              </a:cxn>
              <a:cxn ang="0">
                <a:pos x="connsiteX2" y="connsiteY2"/>
              </a:cxn>
              <a:cxn ang="0">
                <a:pos x="connsiteX3" y="connsiteY3"/>
              </a:cxn>
            </a:cxnLst>
            <a:rect l="l" t="t" r="r" b="b"/>
            <a:pathLst>
              <a:path w="3209925" h="6169024">
                <a:moveTo>
                  <a:pt x="0" y="0"/>
                </a:moveTo>
                <a:lnTo>
                  <a:pt x="3209925" y="0"/>
                </a:lnTo>
                <a:lnTo>
                  <a:pt x="3209925" y="6169024"/>
                </a:lnTo>
                <a:lnTo>
                  <a:pt x="0" y="6169024"/>
                </a:lnTo>
                <a:close/>
              </a:path>
            </a:pathLst>
          </a:custGeom>
          <a:solidFill>
            <a:schemeClr val="bg1">
              <a:lumMod val="65000"/>
            </a:schemeClr>
          </a:solidFill>
        </p:spPr>
        <p:txBody>
          <a:bodyPr wrap="square" anchor="ctr">
            <a:noAutofit/>
          </a:bodyPr>
          <a:lstStyle>
            <a:lvl1pPr algn="ctr">
              <a:defRPr/>
            </a:lvl1pPr>
          </a:lstStyle>
          <a:p>
            <a:endParaRPr lang="en-GB"/>
          </a:p>
        </p:txBody>
      </p:sp>
      <p:sp>
        <p:nvSpPr>
          <p:cNvPr id="7" name="Picture Placeholder 6">
            <a:extLst>
              <a:ext uri="{FF2B5EF4-FFF2-40B4-BE49-F238E27FC236}">
                <a16:creationId xmlns:a16="http://schemas.microsoft.com/office/drawing/2014/main" id="{CEBCEFB0-A758-D703-7D10-8D8D69D699E1}"/>
              </a:ext>
            </a:extLst>
          </p:cNvPr>
          <p:cNvSpPr>
            <a:spLocks noGrp="1"/>
          </p:cNvSpPr>
          <p:nvPr>
            <p:ph type="pic" sz="quarter" idx="17"/>
          </p:nvPr>
        </p:nvSpPr>
        <p:spPr>
          <a:xfrm>
            <a:off x="0" y="3429000"/>
            <a:ext cx="6096000" cy="3422647"/>
          </a:xfrm>
          <a:custGeom>
            <a:avLst/>
            <a:gdLst>
              <a:gd name="connsiteX0" fmla="*/ 0 w 3209925"/>
              <a:gd name="connsiteY0" fmla="*/ 0 h 6169024"/>
              <a:gd name="connsiteX1" fmla="*/ 3209925 w 3209925"/>
              <a:gd name="connsiteY1" fmla="*/ 0 h 6169024"/>
              <a:gd name="connsiteX2" fmla="*/ 3209925 w 3209925"/>
              <a:gd name="connsiteY2" fmla="*/ 6169024 h 6169024"/>
              <a:gd name="connsiteX3" fmla="*/ 0 w 3209925"/>
              <a:gd name="connsiteY3" fmla="*/ 6169024 h 6169024"/>
            </a:gdLst>
            <a:ahLst/>
            <a:cxnLst>
              <a:cxn ang="0">
                <a:pos x="connsiteX0" y="connsiteY0"/>
              </a:cxn>
              <a:cxn ang="0">
                <a:pos x="connsiteX1" y="connsiteY1"/>
              </a:cxn>
              <a:cxn ang="0">
                <a:pos x="connsiteX2" y="connsiteY2"/>
              </a:cxn>
              <a:cxn ang="0">
                <a:pos x="connsiteX3" y="connsiteY3"/>
              </a:cxn>
            </a:cxnLst>
            <a:rect l="l" t="t" r="r" b="b"/>
            <a:pathLst>
              <a:path w="3209925" h="6169024">
                <a:moveTo>
                  <a:pt x="0" y="0"/>
                </a:moveTo>
                <a:lnTo>
                  <a:pt x="3209925" y="0"/>
                </a:lnTo>
                <a:lnTo>
                  <a:pt x="3209925" y="6169024"/>
                </a:lnTo>
                <a:lnTo>
                  <a:pt x="0" y="6169024"/>
                </a:lnTo>
                <a:close/>
              </a:path>
            </a:pathLst>
          </a:custGeom>
          <a:solidFill>
            <a:schemeClr val="bg1">
              <a:lumMod val="50000"/>
            </a:schemeClr>
          </a:solidFill>
        </p:spPr>
        <p:txBody>
          <a:bodyPr wrap="square" anchor="ctr">
            <a:noAutofit/>
          </a:bodyPr>
          <a:lstStyle>
            <a:lvl1pPr algn="ctr">
              <a:defRPr/>
            </a:lvl1pPr>
          </a:lstStyle>
          <a:p>
            <a:endParaRPr lang="en-GB"/>
          </a:p>
        </p:txBody>
      </p:sp>
      <p:sp>
        <p:nvSpPr>
          <p:cNvPr id="9" name="Text Placeholder 8">
            <a:extLst>
              <a:ext uri="{FF2B5EF4-FFF2-40B4-BE49-F238E27FC236}">
                <a16:creationId xmlns:a16="http://schemas.microsoft.com/office/drawing/2014/main" id="{967FC564-834F-BE5A-F11A-660E303FA625}"/>
              </a:ext>
            </a:extLst>
          </p:cNvPr>
          <p:cNvSpPr>
            <a:spLocks noGrp="1"/>
          </p:cNvSpPr>
          <p:nvPr>
            <p:ph type="body" sz="quarter" idx="20"/>
          </p:nvPr>
        </p:nvSpPr>
        <p:spPr>
          <a:xfrm>
            <a:off x="11656530" y="6299513"/>
            <a:ext cx="433868" cy="433868"/>
          </a:xfrm>
          <a:custGeom>
            <a:avLst/>
            <a:gdLst>
              <a:gd name="connsiteX0" fmla="*/ 216934 w 433868"/>
              <a:gd name="connsiteY0" fmla="*/ 0 h 433868"/>
              <a:gd name="connsiteX1" fmla="*/ 433868 w 433868"/>
              <a:gd name="connsiteY1" fmla="*/ 216934 h 433868"/>
              <a:gd name="connsiteX2" fmla="*/ 216934 w 433868"/>
              <a:gd name="connsiteY2" fmla="*/ 433868 h 433868"/>
              <a:gd name="connsiteX3" fmla="*/ 0 w 433868"/>
              <a:gd name="connsiteY3" fmla="*/ 216934 h 433868"/>
              <a:gd name="connsiteX4" fmla="*/ 216934 w 433868"/>
              <a:gd name="connsiteY4" fmla="*/ 0 h 4338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33868" h="433868">
                <a:moveTo>
                  <a:pt x="216934" y="0"/>
                </a:moveTo>
                <a:cubicBezTo>
                  <a:pt x="336743" y="0"/>
                  <a:pt x="433868" y="97125"/>
                  <a:pt x="433868" y="216934"/>
                </a:cubicBezTo>
                <a:cubicBezTo>
                  <a:pt x="433868" y="336743"/>
                  <a:pt x="336743" y="433868"/>
                  <a:pt x="216934" y="433868"/>
                </a:cubicBezTo>
                <a:cubicBezTo>
                  <a:pt x="97125" y="433868"/>
                  <a:pt x="0" y="336743"/>
                  <a:pt x="0" y="216934"/>
                </a:cubicBezTo>
                <a:cubicBezTo>
                  <a:pt x="0" y="97125"/>
                  <a:pt x="97125" y="0"/>
                  <a:pt x="216934" y="0"/>
                </a:cubicBezTo>
                <a:close/>
              </a:path>
            </a:pathLst>
          </a:custGeom>
          <a:solidFill>
            <a:schemeClr val="tx2"/>
          </a:solidFill>
        </p:spPr>
        <p:txBody>
          <a:bodyPr wrap="square">
            <a:noAutofit/>
          </a:bodyPr>
          <a:lstStyle>
            <a:lvl1pPr>
              <a:defRPr sz="100">
                <a:noFill/>
              </a:defRPr>
            </a:lvl1pPr>
          </a:lstStyle>
          <a:p>
            <a:pPr lvl="0"/>
            <a:endParaRPr lang="en-GB"/>
          </a:p>
        </p:txBody>
      </p:sp>
      <p:sp>
        <p:nvSpPr>
          <p:cNvPr id="10" name="Text Placeholder 9">
            <a:extLst>
              <a:ext uri="{FF2B5EF4-FFF2-40B4-BE49-F238E27FC236}">
                <a16:creationId xmlns:a16="http://schemas.microsoft.com/office/drawing/2014/main" id="{27F4D1F9-CC5E-B32D-D859-F2CC5C8AE94E}"/>
              </a:ext>
            </a:extLst>
          </p:cNvPr>
          <p:cNvSpPr>
            <a:spLocks noGrp="1"/>
          </p:cNvSpPr>
          <p:nvPr>
            <p:ph type="body" sz="quarter" idx="21"/>
          </p:nvPr>
        </p:nvSpPr>
        <p:spPr>
          <a:xfrm>
            <a:off x="11714548" y="6453442"/>
            <a:ext cx="318365" cy="127333"/>
          </a:xfrm>
          <a:custGeom>
            <a:avLst/>
            <a:gdLst>
              <a:gd name="connsiteX0" fmla="*/ 63648 w 318365"/>
              <a:gd name="connsiteY0" fmla="*/ 17774 h 127333"/>
              <a:gd name="connsiteX1" fmla="*/ 39941 w 318365"/>
              <a:gd name="connsiteY1" fmla="*/ 23707 h 127333"/>
              <a:gd name="connsiteX2" fmla="*/ 23829 w 318365"/>
              <a:gd name="connsiteY2" fmla="*/ 40074 h 127333"/>
              <a:gd name="connsiteX3" fmla="*/ 18029 w 318365"/>
              <a:gd name="connsiteY3" fmla="*/ 63660 h 127333"/>
              <a:gd name="connsiteX4" fmla="*/ 18041 w 318365"/>
              <a:gd name="connsiteY4" fmla="*/ 63660 h 127333"/>
              <a:gd name="connsiteX5" fmla="*/ 23841 w 318365"/>
              <a:gd name="connsiteY5" fmla="*/ 87756 h 127333"/>
              <a:gd name="connsiteX6" fmla="*/ 26437 w 318365"/>
              <a:gd name="connsiteY6" fmla="*/ 91845 h 127333"/>
              <a:gd name="connsiteX7" fmla="*/ 90814 w 318365"/>
              <a:gd name="connsiteY7" fmla="*/ 27238 h 127333"/>
              <a:gd name="connsiteX8" fmla="*/ 83498 w 318365"/>
              <a:gd name="connsiteY8" fmla="*/ 22154 h 127333"/>
              <a:gd name="connsiteX9" fmla="*/ 63648 w 318365"/>
              <a:gd name="connsiteY9" fmla="*/ 17774 h 127333"/>
              <a:gd name="connsiteX10" fmla="*/ 63394 w 318365"/>
              <a:gd name="connsiteY10" fmla="*/ 1031 h 127333"/>
              <a:gd name="connsiteX11" fmla="*/ 92136 w 318365"/>
              <a:gd name="connsiteY11" fmla="*/ 7862 h 127333"/>
              <a:gd name="connsiteX12" fmla="*/ 92124 w 318365"/>
              <a:gd name="connsiteY12" fmla="*/ 7862 h 127333"/>
              <a:gd name="connsiteX13" fmla="*/ 112616 w 318365"/>
              <a:gd name="connsiteY13" fmla="*/ 27068 h 127333"/>
              <a:gd name="connsiteX14" fmla="*/ 37369 w 318365"/>
              <a:gd name="connsiteY14" fmla="*/ 102570 h 127333"/>
              <a:gd name="connsiteX15" fmla="*/ 40062 w 318365"/>
              <a:gd name="connsiteY15" fmla="*/ 104269 h 127333"/>
              <a:gd name="connsiteX16" fmla="*/ 63903 w 318365"/>
              <a:gd name="connsiteY16" fmla="*/ 110323 h 127333"/>
              <a:gd name="connsiteX17" fmla="*/ 84529 w 318365"/>
              <a:gd name="connsiteY17" fmla="*/ 106586 h 127333"/>
              <a:gd name="connsiteX18" fmla="*/ 99998 w 318365"/>
              <a:gd name="connsiteY18" fmla="*/ 95885 h 127333"/>
              <a:gd name="connsiteX19" fmla="*/ 111852 w 318365"/>
              <a:gd name="connsiteY19" fmla="*/ 107739 h 127333"/>
              <a:gd name="connsiteX20" fmla="*/ 90850 w 318365"/>
              <a:gd name="connsiteY20" fmla="*/ 122298 h 127333"/>
              <a:gd name="connsiteX21" fmla="*/ 63915 w 318365"/>
              <a:gd name="connsiteY21" fmla="*/ 127321 h 127333"/>
              <a:gd name="connsiteX22" fmla="*/ 31181 w 318365"/>
              <a:gd name="connsiteY22" fmla="*/ 118816 h 127333"/>
              <a:gd name="connsiteX23" fmla="*/ 8372 w 318365"/>
              <a:gd name="connsiteY23" fmla="*/ 95873 h 127333"/>
              <a:gd name="connsiteX24" fmla="*/ 0 w 318365"/>
              <a:gd name="connsiteY24" fmla="*/ 63660 h 127333"/>
              <a:gd name="connsiteX25" fmla="*/ 8372 w 318365"/>
              <a:gd name="connsiteY25" fmla="*/ 31957 h 127333"/>
              <a:gd name="connsiteX26" fmla="*/ 31048 w 318365"/>
              <a:gd name="connsiteY26" fmla="*/ 9403 h 127333"/>
              <a:gd name="connsiteX27" fmla="*/ 63394 w 318365"/>
              <a:gd name="connsiteY27" fmla="*/ 1031 h 127333"/>
              <a:gd name="connsiteX28" fmla="*/ 179966 w 318365"/>
              <a:gd name="connsiteY28" fmla="*/ 0 h 127333"/>
              <a:gd name="connsiteX29" fmla="*/ 208187 w 318365"/>
              <a:gd name="connsiteY29" fmla="*/ 7219 h 127333"/>
              <a:gd name="connsiteX30" fmla="*/ 221193 w 318365"/>
              <a:gd name="connsiteY30" fmla="*/ 19024 h 127333"/>
              <a:gd name="connsiteX31" fmla="*/ 234090 w 318365"/>
              <a:gd name="connsiteY31" fmla="*/ 7219 h 127333"/>
              <a:gd name="connsiteX32" fmla="*/ 262445 w 318365"/>
              <a:gd name="connsiteY32" fmla="*/ 0 h 127333"/>
              <a:gd name="connsiteX33" fmla="*/ 291952 w 318365"/>
              <a:gd name="connsiteY33" fmla="*/ 7086 h 127333"/>
              <a:gd name="connsiteX34" fmla="*/ 311413 w 318365"/>
              <a:gd name="connsiteY34" fmla="*/ 26546 h 127333"/>
              <a:gd name="connsiteX35" fmla="*/ 311400 w 318365"/>
              <a:gd name="connsiteY35" fmla="*/ 26559 h 127333"/>
              <a:gd name="connsiteX36" fmla="*/ 318365 w 318365"/>
              <a:gd name="connsiteY36" fmla="*/ 55168 h 127333"/>
              <a:gd name="connsiteX37" fmla="*/ 318365 w 318365"/>
              <a:gd name="connsiteY37" fmla="*/ 127333 h 127333"/>
              <a:gd name="connsiteX38" fmla="*/ 284344 w 318365"/>
              <a:gd name="connsiteY38" fmla="*/ 127333 h 127333"/>
              <a:gd name="connsiteX39" fmla="*/ 284344 w 318365"/>
              <a:gd name="connsiteY39" fmla="*/ 57740 h 127333"/>
              <a:gd name="connsiteX40" fmla="*/ 278411 w 318365"/>
              <a:gd name="connsiteY40" fmla="*/ 38145 h 127333"/>
              <a:gd name="connsiteX41" fmla="*/ 261147 w 318365"/>
              <a:gd name="connsiteY41" fmla="*/ 31181 h 127333"/>
              <a:gd name="connsiteX42" fmla="*/ 244136 w 318365"/>
              <a:gd name="connsiteY42" fmla="*/ 38012 h 127333"/>
              <a:gd name="connsiteX43" fmla="*/ 238203 w 318365"/>
              <a:gd name="connsiteY43" fmla="*/ 57728 h 127333"/>
              <a:gd name="connsiteX44" fmla="*/ 238203 w 318365"/>
              <a:gd name="connsiteY44" fmla="*/ 127321 h 127333"/>
              <a:gd name="connsiteX45" fmla="*/ 204183 w 318365"/>
              <a:gd name="connsiteY45" fmla="*/ 127321 h 127333"/>
              <a:gd name="connsiteX46" fmla="*/ 204183 w 318365"/>
              <a:gd name="connsiteY46" fmla="*/ 57728 h 127333"/>
              <a:gd name="connsiteX47" fmla="*/ 198250 w 318365"/>
              <a:gd name="connsiteY47" fmla="*/ 38012 h 127333"/>
              <a:gd name="connsiteX48" fmla="*/ 180985 w 318365"/>
              <a:gd name="connsiteY48" fmla="*/ 31181 h 127333"/>
              <a:gd name="connsiteX49" fmla="*/ 163842 w 318365"/>
              <a:gd name="connsiteY49" fmla="*/ 38012 h 127333"/>
              <a:gd name="connsiteX50" fmla="*/ 157787 w 318365"/>
              <a:gd name="connsiteY50" fmla="*/ 57728 h 127333"/>
              <a:gd name="connsiteX51" fmla="*/ 157787 w 318365"/>
              <a:gd name="connsiteY51" fmla="*/ 127321 h 127333"/>
              <a:gd name="connsiteX52" fmla="*/ 124022 w 318365"/>
              <a:gd name="connsiteY52" fmla="*/ 127321 h 127333"/>
              <a:gd name="connsiteX53" fmla="*/ 124022 w 318365"/>
              <a:gd name="connsiteY53" fmla="*/ 55156 h 127333"/>
              <a:gd name="connsiteX54" fmla="*/ 130986 w 318365"/>
              <a:gd name="connsiteY54" fmla="*/ 26546 h 127333"/>
              <a:gd name="connsiteX55" fmla="*/ 150581 w 318365"/>
              <a:gd name="connsiteY55" fmla="*/ 7086 h 127333"/>
              <a:gd name="connsiteX56" fmla="*/ 179966 w 318365"/>
              <a:gd name="connsiteY56" fmla="*/ 0 h 1273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318365" h="127333">
                <a:moveTo>
                  <a:pt x="63648" y="17774"/>
                </a:moveTo>
                <a:cubicBezTo>
                  <a:pt x="54719" y="17774"/>
                  <a:pt x="46808" y="19752"/>
                  <a:pt x="39941" y="23707"/>
                </a:cubicBezTo>
                <a:cubicBezTo>
                  <a:pt x="33062" y="27662"/>
                  <a:pt x="27699" y="33110"/>
                  <a:pt x="23829" y="40074"/>
                </a:cubicBezTo>
                <a:cubicBezTo>
                  <a:pt x="19958" y="47038"/>
                  <a:pt x="18029" y="54900"/>
                  <a:pt x="18029" y="63660"/>
                </a:cubicBezTo>
                <a:lnTo>
                  <a:pt x="18041" y="63660"/>
                </a:lnTo>
                <a:cubicBezTo>
                  <a:pt x="18041" y="72772"/>
                  <a:pt x="19971" y="80792"/>
                  <a:pt x="23841" y="87756"/>
                </a:cubicBezTo>
                <a:cubicBezTo>
                  <a:pt x="24630" y="89188"/>
                  <a:pt x="25515" y="90534"/>
                  <a:pt x="26437" y="91845"/>
                </a:cubicBezTo>
                <a:lnTo>
                  <a:pt x="90814" y="27238"/>
                </a:lnTo>
                <a:cubicBezTo>
                  <a:pt x="88618" y="25272"/>
                  <a:pt x="86179" y="23586"/>
                  <a:pt x="83498" y="22154"/>
                </a:cubicBezTo>
                <a:cubicBezTo>
                  <a:pt x="77989" y="19242"/>
                  <a:pt x="71377" y="17774"/>
                  <a:pt x="63648" y="17774"/>
                </a:cubicBezTo>
                <a:close/>
                <a:moveTo>
                  <a:pt x="63394" y="1031"/>
                </a:moveTo>
                <a:cubicBezTo>
                  <a:pt x="74228" y="1031"/>
                  <a:pt x="83801" y="3312"/>
                  <a:pt x="92136" y="7862"/>
                </a:cubicBezTo>
                <a:lnTo>
                  <a:pt x="92124" y="7862"/>
                </a:lnTo>
                <a:cubicBezTo>
                  <a:pt x="100459" y="12424"/>
                  <a:pt x="107290" y="18818"/>
                  <a:pt x="112616" y="27068"/>
                </a:cubicBezTo>
                <a:lnTo>
                  <a:pt x="37369" y="102570"/>
                </a:lnTo>
                <a:cubicBezTo>
                  <a:pt x="38242" y="103165"/>
                  <a:pt x="39140" y="103735"/>
                  <a:pt x="40062" y="104269"/>
                </a:cubicBezTo>
                <a:cubicBezTo>
                  <a:pt x="47014" y="108309"/>
                  <a:pt x="54961" y="110323"/>
                  <a:pt x="63903" y="110323"/>
                </a:cubicBezTo>
                <a:cubicBezTo>
                  <a:pt x="71814" y="110323"/>
                  <a:pt x="78681" y="109073"/>
                  <a:pt x="84529" y="106586"/>
                </a:cubicBezTo>
                <a:cubicBezTo>
                  <a:pt x="90377" y="104087"/>
                  <a:pt x="95533" y="100520"/>
                  <a:pt x="99998" y="95885"/>
                </a:cubicBezTo>
                <a:lnTo>
                  <a:pt x="111852" y="107739"/>
                </a:lnTo>
                <a:cubicBezTo>
                  <a:pt x="105834" y="114096"/>
                  <a:pt x="98846" y="118949"/>
                  <a:pt x="90850" y="122298"/>
                </a:cubicBezTo>
                <a:cubicBezTo>
                  <a:pt x="82855" y="125647"/>
                  <a:pt x="73876" y="127321"/>
                  <a:pt x="63915" y="127321"/>
                </a:cubicBezTo>
                <a:cubicBezTo>
                  <a:pt x="51710" y="127321"/>
                  <a:pt x="40802" y="124482"/>
                  <a:pt x="31181" y="118816"/>
                </a:cubicBezTo>
                <a:cubicBezTo>
                  <a:pt x="21560" y="113138"/>
                  <a:pt x="13953" y="105494"/>
                  <a:pt x="8372" y="95873"/>
                </a:cubicBezTo>
                <a:cubicBezTo>
                  <a:pt x="2791" y="86264"/>
                  <a:pt x="0" y="75344"/>
                  <a:pt x="0" y="63660"/>
                </a:cubicBezTo>
                <a:cubicBezTo>
                  <a:pt x="0" y="51976"/>
                  <a:pt x="2791" y="41409"/>
                  <a:pt x="8372" y="31957"/>
                </a:cubicBezTo>
                <a:cubicBezTo>
                  <a:pt x="13953" y="22506"/>
                  <a:pt x="21511" y="14984"/>
                  <a:pt x="31048" y="9403"/>
                </a:cubicBezTo>
                <a:cubicBezTo>
                  <a:pt x="40584" y="3822"/>
                  <a:pt x="51370" y="1031"/>
                  <a:pt x="63394" y="1031"/>
                </a:cubicBezTo>
                <a:close/>
                <a:moveTo>
                  <a:pt x="179966" y="0"/>
                </a:moveTo>
                <a:cubicBezTo>
                  <a:pt x="190789" y="0"/>
                  <a:pt x="200192" y="2414"/>
                  <a:pt x="208187" y="7219"/>
                </a:cubicBezTo>
                <a:cubicBezTo>
                  <a:pt x="213271" y="10276"/>
                  <a:pt x="217602" y="14220"/>
                  <a:pt x="221193" y="19024"/>
                </a:cubicBezTo>
                <a:cubicBezTo>
                  <a:pt x="224760" y="14220"/>
                  <a:pt x="229055" y="10289"/>
                  <a:pt x="234090" y="7219"/>
                </a:cubicBezTo>
                <a:cubicBezTo>
                  <a:pt x="241989" y="2414"/>
                  <a:pt x="251113" y="0"/>
                  <a:pt x="262445" y="0"/>
                </a:cubicBezTo>
                <a:cubicBezTo>
                  <a:pt x="273777" y="0"/>
                  <a:pt x="283616" y="2366"/>
                  <a:pt x="291952" y="7086"/>
                </a:cubicBezTo>
                <a:cubicBezTo>
                  <a:pt x="300287" y="11817"/>
                  <a:pt x="306778" y="18296"/>
                  <a:pt x="311413" y="26546"/>
                </a:cubicBezTo>
                <a:lnTo>
                  <a:pt x="311400" y="26559"/>
                </a:lnTo>
                <a:cubicBezTo>
                  <a:pt x="316047" y="34809"/>
                  <a:pt x="318365" y="44345"/>
                  <a:pt x="318365" y="55168"/>
                </a:cubicBezTo>
                <a:lnTo>
                  <a:pt x="318365" y="127333"/>
                </a:lnTo>
                <a:lnTo>
                  <a:pt x="284344" y="127333"/>
                </a:lnTo>
                <a:lnTo>
                  <a:pt x="284344" y="57740"/>
                </a:lnTo>
                <a:cubicBezTo>
                  <a:pt x="284344" y="49320"/>
                  <a:pt x="282367" y="42780"/>
                  <a:pt x="278411" y="38145"/>
                </a:cubicBezTo>
                <a:cubicBezTo>
                  <a:pt x="274456" y="33499"/>
                  <a:pt x="268535" y="31181"/>
                  <a:pt x="261147" y="31181"/>
                </a:cubicBezTo>
                <a:cubicBezTo>
                  <a:pt x="253758" y="31181"/>
                  <a:pt x="248092" y="33462"/>
                  <a:pt x="244136" y="38012"/>
                </a:cubicBezTo>
                <a:cubicBezTo>
                  <a:pt x="240181" y="42562"/>
                  <a:pt x="238203" y="49138"/>
                  <a:pt x="238203" y="57728"/>
                </a:cubicBezTo>
                <a:lnTo>
                  <a:pt x="238203" y="127321"/>
                </a:lnTo>
                <a:lnTo>
                  <a:pt x="204183" y="127321"/>
                </a:lnTo>
                <a:lnTo>
                  <a:pt x="204183" y="57728"/>
                </a:lnTo>
                <a:cubicBezTo>
                  <a:pt x="204183" y="49138"/>
                  <a:pt x="202206" y="42562"/>
                  <a:pt x="198250" y="38012"/>
                </a:cubicBezTo>
                <a:cubicBezTo>
                  <a:pt x="194295" y="33462"/>
                  <a:pt x="188374" y="31181"/>
                  <a:pt x="180985" y="31181"/>
                </a:cubicBezTo>
                <a:cubicBezTo>
                  <a:pt x="173596" y="31181"/>
                  <a:pt x="167882" y="33462"/>
                  <a:pt x="163842" y="38012"/>
                </a:cubicBezTo>
                <a:cubicBezTo>
                  <a:pt x="159802" y="42562"/>
                  <a:pt x="157787" y="49138"/>
                  <a:pt x="157787" y="57728"/>
                </a:cubicBezTo>
                <a:lnTo>
                  <a:pt x="157787" y="127321"/>
                </a:lnTo>
                <a:lnTo>
                  <a:pt x="124022" y="127321"/>
                </a:lnTo>
                <a:lnTo>
                  <a:pt x="124022" y="55156"/>
                </a:lnTo>
                <a:cubicBezTo>
                  <a:pt x="124022" y="44333"/>
                  <a:pt x="126352" y="34797"/>
                  <a:pt x="130986" y="26546"/>
                </a:cubicBezTo>
                <a:cubicBezTo>
                  <a:pt x="135633" y="18296"/>
                  <a:pt x="142161" y="11817"/>
                  <a:pt x="150581" y="7086"/>
                </a:cubicBezTo>
                <a:cubicBezTo>
                  <a:pt x="159001" y="2366"/>
                  <a:pt x="169144" y="0"/>
                  <a:pt x="179966" y="0"/>
                </a:cubicBezTo>
                <a:close/>
              </a:path>
            </a:pathLst>
          </a:custGeom>
          <a:solidFill>
            <a:schemeClr val="bg1"/>
          </a:solidFill>
        </p:spPr>
        <p:txBody>
          <a:bodyPr wrap="square">
            <a:noAutofit/>
          </a:bodyPr>
          <a:lstStyle>
            <a:lvl1pPr>
              <a:defRPr sz="100">
                <a:noFill/>
              </a:defRPr>
            </a:lvl1pPr>
          </a:lstStyle>
          <a:p>
            <a:pPr lvl="0"/>
            <a:endParaRPr lang="en-GB"/>
          </a:p>
        </p:txBody>
      </p:sp>
      <p:sp>
        <p:nvSpPr>
          <p:cNvPr id="3" name="Footer Placeholder 2">
            <a:extLst>
              <a:ext uri="{FF2B5EF4-FFF2-40B4-BE49-F238E27FC236}">
                <a16:creationId xmlns:a16="http://schemas.microsoft.com/office/drawing/2014/main" id="{1B57D188-B471-37A0-46D7-C838B0A43396}"/>
              </a:ext>
            </a:extLst>
          </p:cNvPr>
          <p:cNvSpPr>
            <a:spLocks noGrp="1"/>
          </p:cNvSpPr>
          <p:nvPr>
            <p:ph type="ftr" sz="quarter" idx="10"/>
          </p:nvPr>
        </p:nvSpPr>
        <p:spPr/>
        <p:txBody>
          <a:bodyPr/>
          <a:lstStyle/>
          <a:p>
            <a:endParaRPr lang="en-GB"/>
          </a:p>
        </p:txBody>
      </p:sp>
      <p:sp>
        <p:nvSpPr>
          <p:cNvPr id="4" name="Slide Number Placeholder 3">
            <a:extLst>
              <a:ext uri="{FF2B5EF4-FFF2-40B4-BE49-F238E27FC236}">
                <a16:creationId xmlns:a16="http://schemas.microsoft.com/office/drawing/2014/main" id="{6D02EAE9-6FEB-3B2A-1FC1-8E887DB192C7}"/>
              </a:ext>
            </a:extLst>
          </p:cNvPr>
          <p:cNvSpPr>
            <a:spLocks noGrp="1"/>
          </p:cNvSpPr>
          <p:nvPr>
            <p:ph type="sldNum" sz="quarter" idx="11"/>
          </p:nvPr>
        </p:nvSpPr>
        <p:spPr/>
        <p:txBody>
          <a:bodyPr/>
          <a:lstStyle/>
          <a:p>
            <a:fld id="{41E71DB5-5680-5541-BB1B-1B8E18C31C82}" type="slidenum">
              <a:rPr lang="en-GB" smtClean="0"/>
              <a:pPr/>
              <a:t>‹Nº›</a:t>
            </a:fld>
            <a:endParaRPr lang="en-GB"/>
          </a:p>
        </p:txBody>
      </p:sp>
    </p:spTree>
    <p:extLst>
      <p:ext uri="{BB962C8B-B14F-4D97-AF65-F5344CB8AC3E}">
        <p14:creationId xmlns:p14="http://schemas.microsoft.com/office/powerpoint/2010/main" val="2815544033"/>
      </p:ext>
    </p:extLst>
  </p:cSld>
  <p:clrMapOvr>
    <a:masterClrMapping/>
  </p:clrMapOvr>
</p:sldLayout>
</file>

<file path=ppt/slideLayouts/slideLayout144.xml><?xml version="1.0" encoding="utf-8"?>
<p:sldLayout xmlns:a="http://schemas.openxmlformats.org/drawingml/2006/main" xmlns:r="http://schemas.openxmlformats.org/officeDocument/2006/relationships" xmlns:p="http://schemas.openxmlformats.org/presentationml/2006/main" showMasterSp="0" preserve="1" userDrawn="1">
  <p:cSld name="Mosaic #10">
    <p:bg>
      <p:bgPr>
        <a:solidFill>
          <a:schemeClr val="bg2"/>
        </a:solidFill>
        <a:effectLst/>
      </p:bgPr>
    </p:bg>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80CBFEF5-62CA-5AE1-7C27-1FA428E053D6}"/>
              </a:ext>
            </a:extLst>
          </p:cNvPr>
          <p:cNvSpPr/>
          <p:nvPr userDrawn="1"/>
        </p:nvSpPr>
        <p:spPr>
          <a:xfrm>
            <a:off x="0" y="6169024"/>
            <a:ext cx="12192000" cy="6889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endParaRPr lang="en-GB" sz="1400"/>
          </a:p>
        </p:txBody>
      </p:sp>
      <p:pic>
        <p:nvPicPr>
          <p:cNvPr id="12" name="Graphic 11">
            <a:extLst>
              <a:ext uri="{FF2B5EF4-FFF2-40B4-BE49-F238E27FC236}">
                <a16:creationId xmlns:a16="http://schemas.microsoft.com/office/drawing/2014/main" id="{A528D03F-3185-2519-8828-ABF13B023165}"/>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11656530" y="6299513"/>
            <a:ext cx="434353" cy="434353"/>
          </a:xfrm>
          <a:prstGeom prst="rect">
            <a:avLst/>
          </a:prstGeom>
        </p:spPr>
      </p:pic>
      <p:sp>
        <p:nvSpPr>
          <p:cNvPr id="2" name="Picture Placeholder 1">
            <a:extLst>
              <a:ext uri="{FF2B5EF4-FFF2-40B4-BE49-F238E27FC236}">
                <a16:creationId xmlns:a16="http://schemas.microsoft.com/office/drawing/2014/main" id="{74E66905-64DD-F656-2F93-6BFFEBAA4CBA}"/>
              </a:ext>
            </a:extLst>
          </p:cNvPr>
          <p:cNvSpPr>
            <a:spLocks noGrp="1"/>
          </p:cNvSpPr>
          <p:nvPr>
            <p:ph type="pic" sz="quarter" idx="12"/>
          </p:nvPr>
        </p:nvSpPr>
        <p:spPr>
          <a:xfrm>
            <a:off x="6096001" y="0"/>
            <a:ext cx="6095999" cy="6169024"/>
          </a:xfrm>
          <a:custGeom>
            <a:avLst/>
            <a:gdLst>
              <a:gd name="connsiteX0" fmla="*/ 0 w 3209925"/>
              <a:gd name="connsiteY0" fmla="*/ 0 h 6169024"/>
              <a:gd name="connsiteX1" fmla="*/ 3209925 w 3209925"/>
              <a:gd name="connsiteY1" fmla="*/ 0 h 6169024"/>
              <a:gd name="connsiteX2" fmla="*/ 3209925 w 3209925"/>
              <a:gd name="connsiteY2" fmla="*/ 6169024 h 6169024"/>
              <a:gd name="connsiteX3" fmla="*/ 0 w 3209925"/>
              <a:gd name="connsiteY3" fmla="*/ 6169024 h 6169024"/>
            </a:gdLst>
            <a:ahLst/>
            <a:cxnLst>
              <a:cxn ang="0">
                <a:pos x="connsiteX0" y="connsiteY0"/>
              </a:cxn>
              <a:cxn ang="0">
                <a:pos x="connsiteX1" y="connsiteY1"/>
              </a:cxn>
              <a:cxn ang="0">
                <a:pos x="connsiteX2" y="connsiteY2"/>
              </a:cxn>
              <a:cxn ang="0">
                <a:pos x="connsiteX3" y="connsiteY3"/>
              </a:cxn>
            </a:cxnLst>
            <a:rect l="l" t="t" r="r" b="b"/>
            <a:pathLst>
              <a:path w="3209925" h="6169024">
                <a:moveTo>
                  <a:pt x="0" y="0"/>
                </a:moveTo>
                <a:lnTo>
                  <a:pt x="3209925" y="0"/>
                </a:lnTo>
                <a:lnTo>
                  <a:pt x="3209925" y="6169024"/>
                </a:lnTo>
                <a:lnTo>
                  <a:pt x="0" y="6169024"/>
                </a:lnTo>
                <a:close/>
              </a:path>
            </a:pathLst>
          </a:custGeom>
          <a:solidFill>
            <a:schemeClr val="bg1">
              <a:lumMod val="50000"/>
            </a:schemeClr>
          </a:solidFill>
        </p:spPr>
        <p:txBody>
          <a:bodyPr wrap="square" anchor="ctr">
            <a:noAutofit/>
          </a:bodyPr>
          <a:lstStyle>
            <a:lvl1pPr algn="ctr">
              <a:defRPr/>
            </a:lvl1pPr>
          </a:lstStyle>
          <a:p>
            <a:endParaRPr lang="en-GB"/>
          </a:p>
        </p:txBody>
      </p:sp>
      <p:sp>
        <p:nvSpPr>
          <p:cNvPr id="6" name="Picture Placeholder 5">
            <a:extLst>
              <a:ext uri="{FF2B5EF4-FFF2-40B4-BE49-F238E27FC236}">
                <a16:creationId xmlns:a16="http://schemas.microsoft.com/office/drawing/2014/main" id="{410B3015-6849-048C-AD97-C517676F76EB}"/>
              </a:ext>
            </a:extLst>
          </p:cNvPr>
          <p:cNvSpPr>
            <a:spLocks noGrp="1"/>
          </p:cNvSpPr>
          <p:nvPr>
            <p:ph type="pic" sz="quarter" idx="16"/>
          </p:nvPr>
        </p:nvSpPr>
        <p:spPr>
          <a:xfrm>
            <a:off x="0" y="1"/>
            <a:ext cx="6096000" cy="6169022"/>
          </a:xfrm>
          <a:custGeom>
            <a:avLst/>
            <a:gdLst>
              <a:gd name="connsiteX0" fmla="*/ 0 w 3209925"/>
              <a:gd name="connsiteY0" fmla="*/ 0 h 6169024"/>
              <a:gd name="connsiteX1" fmla="*/ 3209925 w 3209925"/>
              <a:gd name="connsiteY1" fmla="*/ 0 h 6169024"/>
              <a:gd name="connsiteX2" fmla="*/ 3209925 w 3209925"/>
              <a:gd name="connsiteY2" fmla="*/ 6169024 h 6169024"/>
              <a:gd name="connsiteX3" fmla="*/ 0 w 3209925"/>
              <a:gd name="connsiteY3" fmla="*/ 6169024 h 6169024"/>
            </a:gdLst>
            <a:ahLst/>
            <a:cxnLst>
              <a:cxn ang="0">
                <a:pos x="connsiteX0" y="connsiteY0"/>
              </a:cxn>
              <a:cxn ang="0">
                <a:pos x="connsiteX1" y="connsiteY1"/>
              </a:cxn>
              <a:cxn ang="0">
                <a:pos x="connsiteX2" y="connsiteY2"/>
              </a:cxn>
              <a:cxn ang="0">
                <a:pos x="connsiteX3" y="connsiteY3"/>
              </a:cxn>
            </a:cxnLst>
            <a:rect l="l" t="t" r="r" b="b"/>
            <a:pathLst>
              <a:path w="3209925" h="6169024">
                <a:moveTo>
                  <a:pt x="0" y="0"/>
                </a:moveTo>
                <a:lnTo>
                  <a:pt x="3209925" y="0"/>
                </a:lnTo>
                <a:lnTo>
                  <a:pt x="3209925" y="6169024"/>
                </a:lnTo>
                <a:lnTo>
                  <a:pt x="0" y="6169024"/>
                </a:lnTo>
                <a:close/>
              </a:path>
            </a:pathLst>
          </a:custGeom>
          <a:solidFill>
            <a:schemeClr val="bg1">
              <a:lumMod val="65000"/>
            </a:schemeClr>
          </a:solidFill>
        </p:spPr>
        <p:txBody>
          <a:bodyPr wrap="square" anchor="ctr">
            <a:noAutofit/>
          </a:bodyPr>
          <a:lstStyle>
            <a:lvl1pPr algn="ctr">
              <a:defRPr/>
            </a:lvl1pPr>
          </a:lstStyle>
          <a:p>
            <a:endParaRPr lang="en-GB"/>
          </a:p>
        </p:txBody>
      </p:sp>
      <p:sp>
        <p:nvSpPr>
          <p:cNvPr id="3" name="Footer Placeholder 2">
            <a:extLst>
              <a:ext uri="{FF2B5EF4-FFF2-40B4-BE49-F238E27FC236}">
                <a16:creationId xmlns:a16="http://schemas.microsoft.com/office/drawing/2014/main" id="{1B57D188-B471-37A0-46D7-C838B0A43396}"/>
              </a:ext>
            </a:extLst>
          </p:cNvPr>
          <p:cNvSpPr>
            <a:spLocks noGrp="1"/>
          </p:cNvSpPr>
          <p:nvPr>
            <p:ph type="ftr" sz="quarter" idx="10"/>
          </p:nvPr>
        </p:nvSpPr>
        <p:spPr/>
        <p:txBody>
          <a:bodyPr/>
          <a:lstStyle/>
          <a:p>
            <a:endParaRPr lang="en-GB"/>
          </a:p>
        </p:txBody>
      </p:sp>
      <p:sp>
        <p:nvSpPr>
          <p:cNvPr id="4" name="Slide Number Placeholder 3">
            <a:extLst>
              <a:ext uri="{FF2B5EF4-FFF2-40B4-BE49-F238E27FC236}">
                <a16:creationId xmlns:a16="http://schemas.microsoft.com/office/drawing/2014/main" id="{6D02EAE9-6FEB-3B2A-1FC1-8E887DB192C7}"/>
              </a:ext>
            </a:extLst>
          </p:cNvPr>
          <p:cNvSpPr>
            <a:spLocks noGrp="1"/>
          </p:cNvSpPr>
          <p:nvPr>
            <p:ph type="sldNum" sz="quarter" idx="11"/>
          </p:nvPr>
        </p:nvSpPr>
        <p:spPr/>
        <p:txBody>
          <a:bodyPr/>
          <a:lstStyle/>
          <a:p>
            <a:fld id="{41E71DB5-5680-5541-BB1B-1B8E18C31C82}" type="slidenum">
              <a:rPr lang="en-GB" smtClean="0"/>
              <a:pPr/>
              <a:t>‹Nº›</a:t>
            </a:fld>
            <a:endParaRPr lang="en-GB"/>
          </a:p>
        </p:txBody>
      </p:sp>
    </p:spTree>
    <p:extLst>
      <p:ext uri="{BB962C8B-B14F-4D97-AF65-F5344CB8AC3E}">
        <p14:creationId xmlns:p14="http://schemas.microsoft.com/office/powerpoint/2010/main" val="617342676"/>
      </p:ext>
    </p:extLst>
  </p:cSld>
  <p:clrMapOvr>
    <a:masterClrMapping/>
  </p:clrMapOvr>
</p:sldLayout>
</file>

<file path=ppt/slideLayouts/slideLayout145.xml><?xml version="1.0" encoding="utf-8"?>
<p:sldLayout xmlns:a="http://schemas.openxmlformats.org/drawingml/2006/main" xmlns:r="http://schemas.openxmlformats.org/officeDocument/2006/relationships" xmlns:p="http://schemas.openxmlformats.org/presentationml/2006/main" showMasterSp="0" preserve="1" userDrawn="1">
  <p:cSld name="Mosaic #11">
    <p:bg>
      <p:bgPr>
        <a:solidFill>
          <a:schemeClr val="bg2"/>
        </a:solidFill>
        <a:effectLst/>
      </p:bgPr>
    </p:bg>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80CBFEF5-62CA-5AE1-7C27-1FA428E053D6}"/>
              </a:ext>
            </a:extLst>
          </p:cNvPr>
          <p:cNvSpPr/>
          <p:nvPr userDrawn="1"/>
        </p:nvSpPr>
        <p:spPr>
          <a:xfrm>
            <a:off x="0" y="6169024"/>
            <a:ext cx="12192000" cy="6889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endParaRPr lang="en-GB" sz="1400"/>
          </a:p>
        </p:txBody>
      </p:sp>
      <p:pic>
        <p:nvPicPr>
          <p:cNvPr id="12" name="Graphic 11">
            <a:extLst>
              <a:ext uri="{FF2B5EF4-FFF2-40B4-BE49-F238E27FC236}">
                <a16:creationId xmlns:a16="http://schemas.microsoft.com/office/drawing/2014/main" id="{A528D03F-3185-2519-8828-ABF13B023165}"/>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11656530" y="6299513"/>
            <a:ext cx="434353" cy="434353"/>
          </a:xfrm>
          <a:prstGeom prst="rect">
            <a:avLst/>
          </a:prstGeom>
        </p:spPr>
      </p:pic>
      <p:sp>
        <p:nvSpPr>
          <p:cNvPr id="2" name="Picture Placeholder 1">
            <a:extLst>
              <a:ext uri="{FF2B5EF4-FFF2-40B4-BE49-F238E27FC236}">
                <a16:creationId xmlns:a16="http://schemas.microsoft.com/office/drawing/2014/main" id="{74E66905-64DD-F656-2F93-6BFFEBAA4CBA}"/>
              </a:ext>
            </a:extLst>
          </p:cNvPr>
          <p:cNvSpPr>
            <a:spLocks noGrp="1"/>
          </p:cNvSpPr>
          <p:nvPr>
            <p:ph type="pic" sz="quarter" idx="12"/>
          </p:nvPr>
        </p:nvSpPr>
        <p:spPr>
          <a:xfrm>
            <a:off x="6416675" y="0"/>
            <a:ext cx="2565400" cy="6169024"/>
          </a:xfrm>
          <a:custGeom>
            <a:avLst/>
            <a:gdLst>
              <a:gd name="connsiteX0" fmla="*/ 0 w 3209925"/>
              <a:gd name="connsiteY0" fmla="*/ 0 h 6169024"/>
              <a:gd name="connsiteX1" fmla="*/ 3209925 w 3209925"/>
              <a:gd name="connsiteY1" fmla="*/ 0 h 6169024"/>
              <a:gd name="connsiteX2" fmla="*/ 3209925 w 3209925"/>
              <a:gd name="connsiteY2" fmla="*/ 6169024 h 6169024"/>
              <a:gd name="connsiteX3" fmla="*/ 0 w 3209925"/>
              <a:gd name="connsiteY3" fmla="*/ 6169024 h 6169024"/>
            </a:gdLst>
            <a:ahLst/>
            <a:cxnLst>
              <a:cxn ang="0">
                <a:pos x="connsiteX0" y="connsiteY0"/>
              </a:cxn>
              <a:cxn ang="0">
                <a:pos x="connsiteX1" y="connsiteY1"/>
              </a:cxn>
              <a:cxn ang="0">
                <a:pos x="connsiteX2" y="connsiteY2"/>
              </a:cxn>
              <a:cxn ang="0">
                <a:pos x="connsiteX3" y="connsiteY3"/>
              </a:cxn>
            </a:cxnLst>
            <a:rect l="l" t="t" r="r" b="b"/>
            <a:pathLst>
              <a:path w="3209925" h="6169024">
                <a:moveTo>
                  <a:pt x="0" y="0"/>
                </a:moveTo>
                <a:lnTo>
                  <a:pt x="3209925" y="0"/>
                </a:lnTo>
                <a:lnTo>
                  <a:pt x="3209925" y="6169024"/>
                </a:lnTo>
                <a:lnTo>
                  <a:pt x="0" y="6169024"/>
                </a:lnTo>
                <a:close/>
              </a:path>
            </a:pathLst>
          </a:custGeom>
          <a:solidFill>
            <a:schemeClr val="bg1">
              <a:lumMod val="75000"/>
            </a:schemeClr>
          </a:solidFill>
        </p:spPr>
        <p:txBody>
          <a:bodyPr wrap="square" anchor="ctr">
            <a:noAutofit/>
          </a:bodyPr>
          <a:lstStyle>
            <a:lvl1pPr algn="ctr">
              <a:defRPr/>
            </a:lvl1pPr>
          </a:lstStyle>
          <a:p>
            <a:endParaRPr lang="en-GB"/>
          </a:p>
        </p:txBody>
      </p:sp>
      <p:sp>
        <p:nvSpPr>
          <p:cNvPr id="6" name="Picture Placeholder 5">
            <a:extLst>
              <a:ext uri="{FF2B5EF4-FFF2-40B4-BE49-F238E27FC236}">
                <a16:creationId xmlns:a16="http://schemas.microsoft.com/office/drawing/2014/main" id="{410B3015-6849-048C-AD97-C517676F76EB}"/>
              </a:ext>
            </a:extLst>
          </p:cNvPr>
          <p:cNvSpPr>
            <a:spLocks noGrp="1"/>
          </p:cNvSpPr>
          <p:nvPr>
            <p:ph type="pic" sz="quarter" idx="16"/>
          </p:nvPr>
        </p:nvSpPr>
        <p:spPr>
          <a:xfrm>
            <a:off x="-1" y="0"/>
            <a:ext cx="6416675" cy="2743200"/>
          </a:xfrm>
          <a:custGeom>
            <a:avLst/>
            <a:gdLst>
              <a:gd name="connsiteX0" fmla="*/ 0 w 3209925"/>
              <a:gd name="connsiteY0" fmla="*/ 0 h 6169024"/>
              <a:gd name="connsiteX1" fmla="*/ 3209925 w 3209925"/>
              <a:gd name="connsiteY1" fmla="*/ 0 h 6169024"/>
              <a:gd name="connsiteX2" fmla="*/ 3209925 w 3209925"/>
              <a:gd name="connsiteY2" fmla="*/ 6169024 h 6169024"/>
              <a:gd name="connsiteX3" fmla="*/ 0 w 3209925"/>
              <a:gd name="connsiteY3" fmla="*/ 6169024 h 6169024"/>
            </a:gdLst>
            <a:ahLst/>
            <a:cxnLst>
              <a:cxn ang="0">
                <a:pos x="connsiteX0" y="connsiteY0"/>
              </a:cxn>
              <a:cxn ang="0">
                <a:pos x="connsiteX1" y="connsiteY1"/>
              </a:cxn>
              <a:cxn ang="0">
                <a:pos x="connsiteX2" y="connsiteY2"/>
              </a:cxn>
              <a:cxn ang="0">
                <a:pos x="connsiteX3" y="connsiteY3"/>
              </a:cxn>
            </a:cxnLst>
            <a:rect l="l" t="t" r="r" b="b"/>
            <a:pathLst>
              <a:path w="3209925" h="6169024">
                <a:moveTo>
                  <a:pt x="0" y="0"/>
                </a:moveTo>
                <a:lnTo>
                  <a:pt x="3209925" y="0"/>
                </a:lnTo>
                <a:lnTo>
                  <a:pt x="3209925" y="6169024"/>
                </a:lnTo>
                <a:lnTo>
                  <a:pt x="0" y="6169024"/>
                </a:lnTo>
                <a:close/>
              </a:path>
            </a:pathLst>
          </a:custGeom>
          <a:solidFill>
            <a:schemeClr val="bg1">
              <a:lumMod val="65000"/>
            </a:schemeClr>
          </a:solidFill>
        </p:spPr>
        <p:txBody>
          <a:bodyPr wrap="square" anchor="ctr">
            <a:noAutofit/>
          </a:bodyPr>
          <a:lstStyle>
            <a:lvl1pPr algn="ctr">
              <a:defRPr/>
            </a:lvl1pPr>
          </a:lstStyle>
          <a:p>
            <a:endParaRPr lang="en-GB"/>
          </a:p>
        </p:txBody>
      </p:sp>
      <p:sp>
        <p:nvSpPr>
          <p:cNvPr id="3" name="Footer Placeholder 2">
            <a:extLst>
              <a:ext uri="{FF2B5EF4-FFF2-40B4-BE49-F238E27FC236}">
                <a16:creationId xmlns:a16="http://schemas.microsoft.com/office/drawing/2014/main" id="{1B57D188-B471-37A0-46D7-C838B0A43396}"/>
              </a:ext>
            </a:extLst>
          </p:cNvPr>
          <p:cNvSpPr>
            <a:spLocks noGrp="1"/>
          </p:cNvSpPr>
          <p:nvPr>
            <p:ph type="ftr" sz="quarter" idx="10"/>
          </p:nvPr>
        </p:nvSpPr>
        <p:spPr/>
        <p:txBody>
          <a:bodyPr/>
          <a:lstStyle/>
          <a:p>
            <a:endParaRPr lang="en-GB"/>
          </a:p>
        </p:txBody>
      </p:sp>
      <p:sp>
        <p:nvSpPr>
          <p:cNvPr id="4" name="Slide Number Placeholder 3">
            <a:extLst>
              <a:ext uri="{FF2B5EF4-FFF2-40B4-BE49-F238E27FC236}">
                <a16:creationId xmlns:a16="http://schemas.microsoft.com/office/drawing/2014/main" id="{6D02EAE9-6FEB-3B2A-1FC1-8E887DB192C7}"/>
              </a:ext>
            </a:extLst>
          </p:cNvPr>
          <p:cNvSpPr>
            <a:spLocks noGrp="1"/>
          </p:cNvSpPr>
          <p:nvPr>
            <p:ph type="sldNum" sz="quarter" idx="11"/>
          </p:nvPr>
        </p:nvSpPr>
        <p:spPr/>
        <p:txBody>
          <a:bodyPr/>
          <a:lstStyle/>
          <a:p>
            <a:fld id="{41E71DB5-5680-5541-BB1B-1B8E18C31C82}" type="slidenum">
              <a:rPr lang="en-GB" smtClean="0"/>
              <a:pPr/>
              <a:t>‹Nº›</a:t>
            </a:fld>
            <a:endParaRPr lang="en-GB"/>
          </a:p>
        </p:txBody>
      </p:sp>
      <p:sp>
        <p:nvSpPr>
          <p:cNvPr id="5" name="Picture Placeholder 4">
            <a:extLst>
              <a:ext uri="{FF2B5EF4-FFF2-40B4-BE49-F238E27FC236}">
                <a16:creationId xmlns:a16="http://schemas.microsoft.com/office/drawing/2014/main" id="{B5946053-E62C-3605-EB68-E7DEC59EE045}"/>
              </a:ext>
            </a:extLst>
          </p:cNvPr>
          <p:cNvSpPr>
            <a:spLocks noGrp="1"/>
          </p:cNvSpPr>
          <p:nvPr>
            <p:ph type="pic" sz="quarter" idx="17"/>
          </p:nvPr>
        </p:nvSpPr>
        <p:spPr>
          <a:xfrm>
            <a:off x="0" y="2743200"/>
            <a:ext cx="3206750" cy="3425824"/>
          </a:xfrm>
          <a:custGeom>
            <a:avLst/>
            <a:gdLst>
              <a:gd name="connsiteX0" fmla="*/ 0 w 3209925"/>
              <a:gd name="connsiteY0" fmla="*/ 0 h 6169024"/>
              <a:gd name="connsiteX1" fmla="*/ 3209925 w 3209925"/>
              <a:gd name="connsiteY1" fmla="*/ 0 h 6169024"/>
              <a:gd name="connsiteX2" fmla="*/ 3209925 w 3209925"/>
              <a:gd name="connsiteY2" fmla="*/ 6169024 h 6169024"/>
              <a:gd name="connsiteX3" fmla="*/ 0 w 3209925"/>
              <a:gd name="connsiteY3" fmla="*/ 6169024 h 6169024"/>
            </a:gdLst>
            <a:ahLst/>
            <a:cxnLst>
              <a:cxn ang="0">
                <a:pos x="connsiteX0" y="connsiteY0"/>
              </a:cxn>
              <a:cxn ang="0">
                <a:pos x="connsiteX1" y="connsiteY1"/>
              </a:cxn>
              <a:cxn ang="0">
                <a:pos x="connsiteX2" y="connsiteY2"/>
              </a:cxn>
              <a:cxn ang="0">
                <a:pos x="connsiteX3" y="connsiteY3"/>
              </a:cxn>
            </a:cxnLst>
            <a:rect l="l" t="t" r="r" b="b"/>
            <a:pathLst>
              <a:path w="3209925" h="6169024">
                <a:moveTo>
                  <a:pt x="0" y="0"/>
                </a:moveTo>
                <a:lnTo>
                  <a:pt x="3209925" y="0"/>
                </a:lnTo>
                <a:lnTo>
                  <a:pt x="3209925" y="6169024"/>
                </a:lnTo>
                <a:lnTo>
                  <a:pt x="0" y="6169024"/>
                </a:lnTo>
                <a:close/>
              </a:path>
            </a:pathLst>
          </a:custGeom>
          <a:solidFill>
            <a:schemeClr val="bg1">
              <a:lumMod val="75000"/>
            </a:schemeClr>
          </a:solidFill>
        </p:spPr>
        <p:txBody>
          <a:bodyPr wrap="square" anchor="ctr">
            <a:noAutofit/>
          </a:bodyPr>
          <a:lstStyle>
            <a:lvl1pPr algn="ctr">
              <a:defRPr/>
            </a:lvl1pPr>
          </a:lstStyle>
          <a:p>
            <a:endParaRPr lang="en-GB"/>
          </a:p>
        </p:txBody>
      </p:sp>
      <p:sp>
        <p:nvSpPr>
          <p:cNvPr id="7" name="Picture Placeholder 6">
            <a:extLst>
              <a:ext uri="{FF2B5EF4-FFF2-40B4-BE49-F238E27FC236}">
                <a16:creationId xmlns:a16="http://schemas.microsoft.com/office/drawing/2014/main" id="{8EDF04BE-2ED7-E23F-7734-81C214CCA853}"/>
              </a:ext>
            </a:extLst>
          </p:cNvPr>
          <p:cNvSpPr>
            <a:spLocks noGrp="1"/>
          </p:cNvSpPr>
          <p:nvPr>
            <p:ph type="pic" sz="quarter" idx="18"/>
          </p:nvPr>
        </p:nvSpPr>
        <p:spPr>
          <a:xfrm>
            <a:off x="3206749" y="2743200"/>
            <a:ext cx="3209925" cy="3425824"/>
          </a:xfrm>
          <a:custGeom>
            <a:avLst/>
            <a:gdLst>
              <a:gd name="connsiteX0" fmla="*/ 0 w 3209925"/>
              <a:gd name="connsiteY0" fmla="*/ 0 h 6169024"/>
              <a:gd name="connsiteX1" fmla="*/ 3209925 w 3209925"/>
              <a:gd name="connsiteY1" fmla="*/ 0 h 6169024"/>
              <a:gd name="connsiteX2" fmla="*/ 3209925 w 3209925"/>
              <a:gd name="connsiteY2" fmla="*/ 6169024 h 6169024"/>
              <a:gd name="connsiteX3" fmla="*/ 0 w 3209925"/>
              <a:gd name="connsiteY3" fmla="*/ 6169024 h 6169024"/>
            </a:gdLst>
            <a:ahLst/>
            <a:cxnLst>
              <a:cxn ang="0">
                <a:pos x="connsiteX0" y="connsiteY0"/>
              </a:cxn>
              <a:cxn ang="0">
                <a:pos x="connsiteX1" y="connsiteY1"/>
              </a:cxn>
              <a:cxn ang="0">
                <a:pos x="connsiteX2" y="connsiteY2"/>
              </a:cxn>
              <a:cxn ang="0">
                <a:pos x="connsiteX3" y="connsiteY3"/>
              </a:cxn>
            </a:cxnLst>
            <a:rect l="l" t="t" r="r" b="b"/>
            <a:pathLst>
              <a:path w="3209925" h="6169024">
                <a:moveTo>
                  <a:pt x="0" y="0"/>
                </a:moveTo>
                <a:lnTo>
                  <a:pt x="3209925" y="0"/>
                </a:lnTo>
                <a:lnTo>
                  <a:pt x="3209925" y="6169024"/>
                </a:lnTo>
                <a:lnTo>
                  <a:pt x="0" y="6169024"/>
                </a:lnTo>
                <a:close/>
              </a:path>
            </a:pathLst>
          </a:custGeom>
          <a:solidFill>
            <a:schemeClr val="bg1">
              <a:lumMod val="50000"/>
            </a:schemeClr>
          </a:solidFill>
        </p:spPr>
        <p:txBody>
          <a:bodyPr wrap="square" anchor="ctr">
            <a:noAutofit/>
          </a:bodyPr>
          <a:lstStyle>
            <a:lvl1pPr algn="ctr">
              <a:defRPr/>
            </a:lvl1pPr>
          </a:lstStyle>
          <a:p>
            <a:endParaRPr lang="en-GB"/>
          </a:p>
        </p:txBody>
      </p:sp>
      <p:sp>
        <p:nvSpPr>
          <p:cNvPr id="8" name="Picture Placeholder 7">
            <a:extLst>
              <a:ext uri="{FF2B5EF4-FFF2-40B4-BE49-F238E27FC236}">
                <a16:creationId xmlns:a16="http://schemas.microsoft.com/office/drawing/2014/main" id="{DFC2092C-D564-C5A9-C97F-348F2ECB44D2}"/>
              </a:ext>
            </a:extLst>
          </p:cNvPr>
          <p:cNvSpPr>
            <a:spLocks noGrp="1"/>
          </p:cNvSpPr>
          <p:nvPr>
            <p:ph type="pic" sz="quarter" idx="19"/>
          </p:nvPr>
        </p:nvSpPr>
        <p:spPr>
          <a:xfrm>
            <a:off x="8982075" y="0"/>
            <a:ext cx="3209925" cy="3086100"/>
          </a:xfrm>
          <a:custGeom>
            <a:avLst/>
            <a:gdLst>
              <a:gd name="connsiteX0" fmla="*/ 0 w 3209925"/>
              <a:gd name="connsiteY0" fmla="*/ 0 h 6169024"/>
              <a:gd name="connsiteX1" fmla="*/ 3209925 w 3209925"/>
              <a:gd name="connsiteY1" fmla="*/ 0 h 6169024"/>
              <a:gd name="connsiteX2" fmla="*/ 3209925 w 3209925"/>
              <a:gd name="connsiteY2" fmla="*/ 6169024 h 6169024"/>
              <a:gd name="connsiteX3" fmla="*/ 0 w 3209925"/>
              <a:gd name="connsiteY3" fmla="*/ 6169024 h 6169024"/>
            </a:gdLst>
            <a:ahLst/>
            <a:cxnLst>
              <a:cxn ang="0">
                <a:pos x="connsiteX0" y="connsiteY0"/>
              </a:cxn>
              <a:cxn ang="0">
                <a:pos x="connsiteX1" y="connsiteY1"/>
              </a:cxn>
              <a:cxn ang="0">
                <a:pos x="connsiteX2" y="connsiteY2"/>
              </a:cxn>
              <a:cxn ang="0">
                <a:pos x="connsiteX3" y="connsiteY3"/>
              </a:cxn>
            </a:cxnLst>
            <a:rect l="l" t="t" r="r" b="b"/>
            <a:pathLst>
              <a:path w="3209925" h="6169024">
                <a:moveTo>
                  <a:pt x="0" y="0"/>
                </a:moveTo>
                <a:lnTo>
                  <a:pt x="3209925" y="0"/>
                </a:lnTo>
                <a:lnTo>
                  <a:pt x="3209925" y="6169024"/>
                </a:lnTo>
                <a:lnTo>
                  <a:pt x="0" y="6169024"/>
                </a:lnTo>
                <a:close/>
              </a:path>
            </a:pathLst>
          </a:custGeom>
          <a:solidFill>
            <a:schemeClr val="bg1">
              <a:lumMod val="65000"/>
            </a:schemeClr>
          </a:solidFill>
        </p:spPr>
        <p:txBody>
          <a:bodyPr wrap="square" anchor="ctr">
            <a:noAutofit/>
          </a:bodyPr>
          <a:lstStyle>
            <a:lvl1pPr algn="ctr">
              <a:defRPr/>
            </a:lvl1pPr>
          </a:lstStyle>
          <a:p>
            <a:endParaRPr lang="en-GB"/>
          </a:p>
        </p:txBody>
      </p:sp>
      <p:sp>
        <p:nvSpPr>
          <p:cNvPr id="9" name="Picture Placeholder 8">
            <a:extLst>
              <a:ext uri="{FF2B5EF4-FFF2-40B4-BE49-F238E27FC236}">
                <a16:creationId xmlns:a16="http://schemas.microsoft.com/office/drawing/2014/main" id="{75EB5095-7804-C3E6-7402-3C7A63C0BA76}"/>
              </a:ext>
            </a:extLst>
          </p:cNvPr>
          <p:cNvSpPr>
            <a:spLocks noGrp="1"/>
          </p:cNvSpPr>
          <p:nvPr>
            <p:ph type="pic" sz="quarter" idx="20"/>
          </p:nvPr>
        </p:nvSpPr>
        <p:spPr>
          <a:xfrm>
            <a:off x="8982075" y="3082924"/>
            <a:ext cx="3209925" cy="3086100"/>
          </a:xfrm>
          <a:custGeom>
            <a:avLst/>
            <a:gdLst>
              <a:gd name="connsiteX0" fmla="*/ 0 w 3209925"/>
              <a:gd name="connsiteY0" fmla="*/ 0 h 6169024"/>
              <a:gd name="connsiteX1" fmla="*/ 3209925 w 3209925"/>
              <a:gd name="connsiteY1" fmla="*/ 0 h 6169024"/>
              <a:gd name="connsiteX2" fmla="*/ 3209925 w 3209925"/>
              <a:gd name="connsiteY2" fmla="*/ 6169024 h 6169024"/>
              <a:gd name="connsiteX3" fmla="*/ 0 w 3209925"/>
              <a:gd name="connsiteY3" fmla="*/ 6169024 h 6169024"/>
            </a:gdLst>
            <a:ahLst/>
            <a:cxnLst>
              <a:cxn ang="0">
                <a:pos x="connsiteX0" y="connsiteY0"/>
              </a:cxn>
              <a:cxn ang="0">
                <a:pos x="connsiteX1" y="connsiteY1"/>
              </a:cxn>
              <a:cxn ang="0">
                <a:pos x="connsiteX2" y="connsiteY2"/>
              </a:cxn>
              <a:cxn ang="0">
                <a:pos x="connsiteX3" y="connsiteY3"/>
              </a:cxn>
            </a:cxnLst>
            <a:rect l="l" t="t" r="r" b="b"/>
            <a:pathLst>
              <a:path w="3209925" h="6169024">
                <a:moveTo>
                  <a:pt x="0" y="0"/>
                </a:moveTo>
                <a:lnTo>
                  <a:pt x="3209925" y="0"/>
                </a:lnTo>
                <a:lnTo>
                  <a:pt x="3209925" y="6169024"/>
                </a:lnTo>
                <a:lnTo>
                  <a:pt x="0" y="6169024"/>
                </a:lnTo>
                <a:close/>
              </a:path>
            </a:pathLst>
          </a:custGeom>
          <a:solidFill>
            <a:schemeClr val="bg1">
              <a:lumMod val="50000"/>
            </a:schemeClr>
          </a:solidFill>
        </p:spPr>
        <p:txBody>
          <a:bodyPr wrap="square" anchor="ctr">
            <a:noAutofit/>
          </a:bodyPr>
          <a:lstStyle>
            <a:lvl1pPr algn="ctr">
              <a:defRPr/>
            </a:lvl1pPr>
          </a:lstStyle>
          <a:p>
            <a:endParaRPr lang="en-GB"/>
          </a:p>
        </p:txBody>
      </p:sp>
    </p:spTree>
    <p:extLst>
      <p:ext uri="{BB962C8B-B14F-4D97-AF65-F5344CB8AC3E}">
        <p14:creationId xmlns:p14="http://schemas.microsoft.com/office/powerpoint/2010/main" val="1847810839"/>
      </p:ext>
    </p:extLst>
  </p:cSld>
  <p:clrMapOvr>
    <a:masterClrMapping/>
  </p:clrMapOvr>
</p:sldLayout>
</file>

<file path=ppt/slideLayouts/slideLayout146.xml><?xml version="1.0" encoding="utf-8"?>
<p:sldLayout xmlns:a="http://schemas.openxmlformats.org/drawingml/2006/main" xmlns:r="http://schemas.openxmlformats.org/officeDocument/2006/relationships" xmlns:p="http://schemas.openxmlformats.org/presentationml/2006/main" preserve="1" userDrawn="1">
  <p:cSld name="Mosaic #12">
    <p:bg>
      <p:bgPr>
        <a:solidFill>
          <a:schemeClr val="bg2"/>
        </a:solidFill>
        <a:effectLst/>
      </p:bgPr>
    </p:bg>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74E66905-64DD-F656-2F93-6BFFEBAA4CBA}"/>
              </a:ext>
            </a:extLst>
          </p:cNvPr>
          <p:cNvSpPr>
            <a:spLocks noGrp="1"/>
          </p:cNvSpPr>
          <p:nvPr>
            <p:ph type="pic" sz="quarter" idx="12"/>
          </p:nvPr>
        </p:nvSpPr>
        <p:spPr>
          <a:xfrm>
            <a:off x="-600" y="0"/>
            <a:ext cx="3044848" cy="3086100"/>
          </a:xfrm>
          <a:custGeom>
            <a:avLst/>
            <a:gdLst>
              <a:gd name="connsiteX0" fmla="*/ 0 w 3209925"/>
              <a:gd name="connsiteY0" fmla="*/ 0 h 6169024"/>
              <a:gd name="connsiteX1" fmla="*/ 3209925 w 3209925"/>
              <a:gd name="connsiteY1" fmla="*/ 0 h 6169024"/>
              <a:gd name="connsiteX2" fmla="*/ 3209925 w 3209925"/>
              <a:gd name="connsiteY2" fmla="*/ 6169024 h 6169024"/>
              <a:gd name="connsiteX3" fmla="*/ 0 w 3209925"/>
              <a:gd name="connsiteY3" fmla="*/ 6169024 h 6169024"/>
            </a:gdLst>
            <a:ahLst/>
            <a:cxnLst>
              <a:cxn ang="0">
                <a:pos x="connsiteX0" y="connsiteY0"/>
              </a:cxn>
              <a:cxn ang="0">
                <a:pos x="connsiteX1" y="connsiteY1"/>
              </a:cxn>
              <a:cxn ang="0">
                <a:pos x="connsiteX2" y="connsiteY2"/>
              </a:cxn>
              <a:cxn ang="0">
                <a:pos x="connsiteX3" y="connsiteY3"/>
              </a:cxn>
            </a:cxnLst>
            <a:rect l="l" t="t" r="r" b="b"/>
            <a:pathLst>
              <a:path w="3209925" h="6169024">
                <a:moveTo>
                  <a:pt x="0" y="0"/>
                </a:moveTo>
                <a:lnTo>
                  <a:pt x="3209925" y="0"/>
                </a:lnTo>
                <a:lnTo>
                  <a:pt x="3209925" y="6169024"/>
                </a:lnTo>
                <a:lnTo>
                  <a:pt x="0" y="6169024"/>
                </a:lnTo>
                <a:close/>
              </a:path>
            </a:pathLst>
          </a:custGeom>
          <a:solidFill>
            <a:schemeClr val="bg1">
              <a:lumMod val="50000"/>
            </a:schemeClr>
          </a:solidFill>
        </p:spPr>
        <p:txBody>
          <a:bodyPr wrap="square" anchor="ctr">
            <a:noAutofit/>
          </a:bodyPr>
          <a:lstStyle>
            <a:lvl1pPr algn="ctr">
              <a:defRPr/>
            </a:lvl1pPr>
          </a:lstStyle>
          <a:p>
            <a:endParaRPr lang="en-GB"/>
          </a:p>
        </p:txBody>
      </p:sp>
      <p:sp>
        <p:nvSpPr>
          <p:cNvPr id="3" name="Footer Placeholder 2">
            <a:extLst>
              <a:ext uri="{FF2B5EF4-FFF2-40B4-BE49-F238E27FC236}">
                <a16:creationId xmlns:a16="http://schemas.microsoft.com/office/drawing/2014/main" id="{1B57D188-B471-37A0-46D7-C838B0A43396}"/>
              </a:ext>
            </a:extLst>
          </p:cNvPr>
          <p:cNvSpPr>
            <a:spLocks noGrp="1"/>
          </p:cNvSpPr>
          <p:nvPr>
            <p:ph type="ftr" sz="quarter" idx="10"/>
          </p:nvPr>
        </p:nvSpPr>
        <p:spPr/>
        <p:txBody>
          <a:bodyPr/>
          <a:lstStyle/>
          <a:p>
            <a:endParaRPr lang="en-GB"/>
          </a:p>
        </p:txBody>
      </p:sp>
      <p:sp>
        <p:nvSpPr>
          <p:cNvPr id="4" name="Slide Number Placeholder 3">
            <a:extLst>
              <a:ext uri="{FF2B5EF4-FFF2-40B4-BE49-F238E27FC236}">
                <a16:creationId xmlns:a16="http://schemas.microsoft.com/office/drawing/2014/main" id="{6D02EAE9-6FEB-3B2A-1FC1-8E887DB192C7}"/>
              </a:ext>
            </a:extLst>
          </p:cNvPr>
          <p:cNvSpPr>
            <a:spLocks noGrp="1"/>
          </p:cNvSpPr>
          <p:nvPr>
            <p:ph type="sldNum" sz="quarter" idx="11"/>
          </p:nvPr>
        </p:nvSpPr>
        <p:spPr/>
        <p:txBody>
          <a:bodyPr/>
          <a:lstStyle/>
          <a:p>
            <a:fld id="{41E71DB5-5680-5541-BB1B-1B8E18C31C82}" type="slidenum">
              <a:rPr lang="en-GB" smtClean="0"/>
              <a:pPr/>
              <a:t>‹Nº›</a:t>
            </a:fld>
            <a:endParaRPr lang="en-GB"/>
          </a:p>
        </p:txBody>
      </p:sp>
      <p:sp>
        <p:nvSpPr>
          <p:cNvPr id="8" name="Picture Placeholder 7">
            <a:extLst>
              <a:ext uri="{FF2B5EF4-FFF2-40B4-BE49-F238E27FC236}">
                <a16:creationId xmlns:a16="http://schemas.microsoft.com/office/drawing/2014/main" id="{BBB13102-A20D-BCDF-666A-2DBE1AC13C07}"/>
              </a:ext>
            </a:extLst>
          </p:cNvPr>
          <p:cNvSpPr>
            <a:spLocks noGrp="1"/>
          </p:cNvSpPr>
          <p:nvPr>
            <p:ph type="pic" sz="quarter" idx="13"/>
          </p:nvPr>
        </p:nvSpPr>
        <p:spPr>
          <a:xfrm>
            <a:off x="-600" y="3086100"/>
            <a:ext cx="3044848" cy="3086100"/>
          </a:xfrm>
          <a:custGeom>
            <a:avLst/>
            <a:gdLst>
              <a:gd name="connsiteX0" fmla="*/ 0 w 3209925"/>
              <a:gd name="connsiteY0" fmla="*/ 0 h 6169024"/>
              <a:gd name="connsiteX1" fmla="*/ 3209925 w 3209925"/>
              <a:gd name="connsiteY1" fmla="*/ 0 h 6169024"/>
              <a:gd name="connsiteX2" fmla="*/ 3209925 w 3209925"/>
              <a:gd name="connsiteY2" fmla="*/ 6169024 h 6169024"/>
              <a:gd name="connsiteX3" fmla="*/ 0 w 3209925"/>
              <a:gd name="connsiteY3" fmla="*/ 6169024 h 6169024"/>
            </a:gdLst>
            <a:ahLst/>
            <a:cxnLst>
              <a:cxn ang="0">
                <a:pos x="connsiteX0" y="connsiteY0"/>
              </a:cxn>
              <a:cxn ang="0">
                <a:pos x="connsiteX1" y="connsiteY1"/>
              </a:cxn>
              <a:cxn ang="0">
                <a:pos x="connsiteX2" y="connsiteY2"/>
              </a:cxn>
              <a:cxn ang="0">
                <a:pos x="connsiteX3" y="connsiteY3"/>
              </a:cxn>
            </a:cxnLst>
            <a:rect l="l" t="t" r="r" b="b"/>
            <a:pathLst>
              <a:path w="3209925" h="6169024">
                <a:moveTo>
                  <a:pt x="0" y="0"/>
                </a:moveTo>
                <a:lnTo>
                  <a:pt x="3209925" y="0"/>
                </a:lnTo>
                <a:lnTo>
                  <a:pt x="3209925" y="6169024"/>
                </a:lnTo>
                <a:lnTo>
                  <a:pt x="0" y="6169024"/>
                </a:lnTo>
                <a:close/>
              </a:path>
            </a:pathLst>
          </a:custGeom>
          <a:solidFill>
            <a:schemeClr val="bg1">
              <a:lumMod val="65000"/>
            </a:schemeClr>
          </a:solidFill>
        </p:spPr>
        <p:txBody>
          <a:bodyPr wrap="square" anchor="ctr">
            <a:noAutofit/>
          </a:bodyPr>
          <a:lstStyle>
            <a:lvl1pPr algn="ctr">
              <a:defRPr/>
            </a:lvl1pPr>
          </a:lstStyle>
          <a:p>
            <a:endParaRPr lang="en-GB"/>
          </a:p>
        </p:txBody>
      </p:sp>
      <p:sp>
        <p:nvSpPr>
          <p:cNvPr id="22" name="Picture Placeholder 21">
            <a:extLst>
              <a:ext uri="{FF2B5EF4-FFF2-40B4-BE49-F238E27FC236}">
                <a16:creationId xmlns:a16="http://schemas.microsoft.com/office/drawing/2014/main" id="{6F490869-D1DC-C579-A316-10A2245BB8A2}"/>
              </a:ext>
            </a:extLst>
          </p:cNvPr>
          <p:cNvSpPr>
            <a:spLocks noGrp="1"/>
          </p:cNvSpPr>
          <p:nvPr>
            <p:ph type="pic" sz="quarter" idx="14"/>
          </p:nvPr>
        </p:nvSpPr>
        <p:spPr>
          <a:xfrm>
            <a:off x="3044248" y="0"/>
            <a:ext cx="3051752" cy="3086100"/>
          </a:xfrm>
          <a:custGeom>
            <a:avLst/>
            <a:gdLst>
              <a:gd name="connsiteX0" fmla="*/ 0 w 3209925"/>
              <a:gd name="connsiteY0" fmla="*/ 0 h 6169024"/>
              <a:gd name="connsiteX1" fmla="*/ 3209925 w 3209925"/>
              <a:gd name="connsiteY1" fmla="*/ 0 h 6169024"/>
              <a:gd name="connsiteX2" fmla="*/ 3209925 w 3209925"/>
              <a:gd name="connsiteY2" fmla="*/ 6169024 h 6169024"/>
              <a:gd name="connsiteX3" fmla="*/ 0 w 3209925"/>
              <a:gd name="connsiteY3" fmla="*/ 6169024 h 6169024"/>
            </a:gdLst>
            <a:ahLst/>
            <a:cxnLst>
              <a:cxn ang="0">
                <a:pos x="connsiteX0" y="connsiteY0"/>
              </a:cxn>
              <a:cxn ang="0">
                <a:pos x="connsiteX1" y="connsiteY1"/>
              </a:cxn>
              <a:cxn ang="0">
                <a:pos x="connsiteX2" y="connsiteY2"/>
              </a:cxn>
              <a:cxn ang="0">
                <a:pos x="connsiteX3" y="connsiteY3"/>
              </a:cxn>
            </a:cxnLst>
            <a:rect l="l" t="t" r="r" b="b"/>
            <a:pathLst>
              <a:path w="3209925" h="6169024">
                <a:moveTo>
                  <a:pt x="0" y="0"/>
                </a:moveTo>
                <a:lnTo>
                  <a:pt x="3209925" y="0"/>
                </a:lnTo>
                <a:lnTo>
                  <a:pt x="3209925" y="6169024"/>
                </a:lnTo>
                <a:lnTo>
                  <a:pt x="0" y="6169024"/>
                </a:lnTo>
                <a:close/>
              </a:path>
            </a:pathLst>
          </a:custGeom>
          <a:solidFill>
            <a:schemeClr val="bg1">
              <a:lumMod val="65000"/>
            </a:schemeClr>
          </a:solidFill>
        </p:spPr>
        <p:txBody>
          <a:bodyPr wrap="square" anchor="ctr">
            <a:noAutofit/>
          </a:bodyPr>
          <a:lstStyle>
            <a:lvl1pPr algn="ctr">
              <a:defRPr/>
            </a:lvl1pPr>
          </a:lstStyle>
          <a:p>
            <a:endParaRPr lang="en-GB"/>
          </a:p>
        </p:txBody>
      </p:sp>
      <p:sp>
        <p:nvSpPr>
          <p:cNvPr id="23" name="Picture Placeholder 22">
            <a:extLst>
              <a:ext uri="{FF2B5EF4-FFF2-40B4-BE49-F238E27FC236}">
                <a16:creationId xmlns:a16="http://schemas.microsoft.com/office/drawing/2014/main" id="{AED58FB9-EF60-89EE-C72E-92CE23001F82}"/>
              </a:ext>
            </a:extLst>
          </p:cNvPr>
          <p:cNvSpPr>
            <a:spLocks noGrp="1"/>
          </p:cNvSpPr>
          <p:nvPr>
            <p:ph type="pic" sz="quarter" idx="15"/>
          </p:nvPr>
        </p:nvSpPr>
        <p:spPr>
          <a:xfrm>
            <a:off x="3044248" y="3086100"/>
            <a:ext cx="3051752" cy="3086100"/>
          </a:xfrm>
          <a:custGeom>
            <a:avLst/>
            <a:gdLst>
              <a:gd name="connsiteX0" fmla="*/ 0 w 3209925"/>
              <a:gd name="connsiteY0" fmla="*/ 0 h 6169024"/>
              <a:gd name="connsiteX1" fmla="*/ 3209925 w 3209925"/>
              <a:gd name="connsiteY1" fmla="*/ 0 h 6169024"/>
              <a:gd name="connsiteX2" fmla="*/ 3209925 w 3209925"/>
              <a:gd name="connsiteY2" fmla="*/ 6169024 h 6169024"/>
              <a:gd name="connsiteX3" fmla="*/ 0 w 3209925"/>
              <a:gd name="connsiteY3" fmla="*/ 6169024 h 6169024"/>
            </a:gdLst>
            <a:ahLst/>
            <a:cxnLst>
              <a:cxn ang="0">
                <a:pos x="connsiteX0" y="connsiteY0"/>
              </a:cxn>
              <a:cxn ang="0">
                <a:pos x="connsiteX1" y="connsiteY1"/>
              </a:cxn>
              <a:cxn ang="0">
                <a:pos x="connsiteX2" y="connsiteY2"/>
              </a:cxn>
              <a:cxn ang="0">
                <a:pos x="connsiteX3" y="connsiteY3"/>
              </a:cxn>
            </a:cxnLst>
            <a:rect l="l" t="t" r="r" b="b"/>
            <a:pathLst>
              <a:path w="3209925" h="6169024">
                <a:moveTo>
                  <a:pt x="0" y="0"/>
                </a:moveTo>
                <a:lnTo>
                  <a:pt x="3209925" y="0"/>
                </a:lnTo>
                <a:lnTo>
                  <a:pt x="3209925" y="6169024"/>
                </a:lnTo>
                <a:lnTo>
                  <a:pt x="0" y="6169024"/>
                </a:lnTo>
                <a:close/>
              </a:path>
            </a:pathLst>
          </a:custGeom>
          <a:solidFill>
            <a:schemeClr val="bg1">
              <a:lumMod val="50000"/>
            </a:schemeClr>
          </a:solidFill>
        </p:spPr>
        <p:txBody>
          <a:bodyPr wrap="square" anchor="ctr">
            <a:noAutofit/>
          </a:bodyPr>
          <a:lstStyle>
            <a:lvl1pPr algn="ctr">
              <a:defRPr/>
            </a:lvl1pPr>
          </a:lstStyle>
          <a:p>
            <a:endParaRPr lang="en-GB"/>
          </a:p>
        </p:txBody>
      </p:sp>
      <p:sp>
        <p:nvSpPr>
          <p:cNvPr id="24" name="Picture Placeholder 23">
            <a:extLst>
              <a:ext uri="{FF2B5EF4-FFF2-40B4-BE49-F238E27FC236}">
                <a16:creationId xmlns:a16="http://schemas.microsoft.com/office/drawing/2014/main" id="{4823CF1B-0C04-D7AF-5C5C-1F72BEB334B2}"/>
              </a:ext>
            </a:extLst>
          </p:cNvPr>
          <p:cNvSpPr>
            <a:spLocks noGrp="1"/>
          </p:cNvSpPr>
          <p:nvPr>
            <p:ph type="pic" sz="quarter" idx="16"/>
          </p:nvPr>
        </p:nvSpPr>
        <p:spPr>
          <a:xfrm>
            <a:off x="6096000" y="0"/>
            <a:ext cx="3046114" cy="3086100"/>
          </a:xfrm>
          <a:custGeom>
            <a:avLst/>
            <a:gdLst>
              <a:gd name="connsiteX0" fmla="*/ 0 w 3209925"/>
              <a:gd name="connsiteY0" fmla="*/ 0 h 6169024"/>
              <a:gd name="connsiteX1" fmla="*/ 3209925 w 3209925"/>
              <a:gd name="connsiteY1" fmla="*/ 0 h 6169024"/>
              <a:gd name="connsiteX2" fmla="*/ 3209925 w 3209925"/>
              <a:gd name="connsiteY2" fmla="*/ 6169024 h 6169024"/>
              <a:gd name="connsiteX3" fmla="*/ 0 w 3209925"/>
              <a:gd name="connsiteY3" fmla="*/ 6169024 h 6169024"/>
            </a:gdLst>
            <a:ahLst/>
            <a:cxnLst>
              <a:cxn ang="0">
                <a:pos x="connsiteX0" y="connsiteY0"/>
              </a:cxn>
              <a:cxn ang="0">
                <a:pos x="connsiteX1" y="connsiteY1"/>
              </a:cxn>
              <a:cxn ang="0">
                <a:pos x="connsiteX2" y="connsiteY2"/>
              </a:cxn>
              <a:cxn ang="0">
                <a:pos x="connsiteX3" y="connsiteY3"/>
              </a:cxn>
            </a:cxnLst>
            <a:rect l="l" t="t" r="r" b="b"/>
            <a:pathLst>
              <a:path w="3209925" h="6169024">
                <a:moveTo>
                  <a:pt x="0" y="0"/>
                </a:moveTo>
                <a:lnTo>
                  <a:pt x="3209925" y="0"/>
                </a:lnTo>
                <a:lnTo>
                  <a:pt x="3209925" y="6169024"/>
                </a:lnTo>
                <a:lnTo>
                  <a:pt x="0" y="6169024"/>
                </a:lnTo>
                <a:close/>
              </a:path>
            </a:pathLst>
          </a:custGeom>
          <a:solidFill>
            <a:schemeClr val="bg1">
              <a:lumMod val="50000"/>
            </a:schemeClr>
          </a:solidFill>
        </p:spPr>
        <p:txBody>
          <a:bodyPr wrap="square" anchor="ctr">
            <a:noAutofit/>
          </a:bodyPr>
          <a:lstStyle>
            <a:lvl1pPr algn="ctr">
              <a:defRPr/>
            </a:lvl1pPr>
          </a:lstStyle>
          <a:p>
            <a:endParaRPr lang="en-GB"/>
          </a:p>
        </p:txBody>
      </p:sp>
      <p:sp>
        <p:nvSpPr>
          <p:cNvPr id="25" name="Picture Placeholder 24">
            <a:extLst>
              <a:ext uri="{FF2B5EF4-FFF2-40B4-BE49-F238E27FC236}">
                <a16:creationId xmlns:a16="http://schemas.microsoft.com/office/drawing/2014/main" id="{3DB2B6A3-4F93-8812-1A03-1B748F6B2AE9}"/>
              </a:ext>
            </a:extLst>
          </p:cNvPr>
          <p:cNvSpPr>
            <a:spLocks noGrp="1"/>
          </p:cNvSpPr>
          <p:nvPr>
            <p:ph type="pic" sz="quarter" idx="17"/>
          </p:nvPr>
        </p:nvSpPr>
        <p:spPr>
          <a:xfrm>
            <a:off x="6096000" y="3086100"/>
            <a:ext cx="3046114" cy="3086100"/>
          </a:xfrm>
          <a:custGeom>
            <a:avLst/>
            <a:gdLst>
              <a:gd name="connsiteX0" fmla="*/ 0 w 3209925"/>
              <a:gd name="connsiteY0" fmla="*/ 0 h 6169024"/>
              <a:gd name="connsiteX1" fmla="*/ 3209925 w 3209925"/>
              <a:gd name="connsiteY1" fmla="*/ 0 h 6169024"/>
              <a:gd name="connsiteX2" fmla="*/ 3209925 w 3209925"/>
              <a:gd name="connsiteY2" fmla="*/ 6169024 h 6169024"/>
              <a:gd name="connsiteX3" fmla="*/ 0 w 3209925"/>
              <a:gd name="connsiteY3" fmla="*/ 6169024 h 6169024"/>
            </a:gdLst>
            <a:ahLst/>
            <a:cxnLst>
              <a:cxn ang="0">
                <a:pos x="connsiteX0" y="connsiteY0"/>
              </a:cxn>
              <a:cxn ang="0">
                <a:pos x="connsiteX1" y="connsiteY1"/>
              </a:cxn>
              <a:cxn ang="0">
                <a:pos x="connsiteX2" y="connsiteY2"/>
              </a:cxn>
              <a:cxn ang="0">
                <a:pos x="connsiteX3" y="connsiteY3"/>
              </a:cxn>
            </a:cxnLst>
            <a:rect l="l" t="t" r="r" b="b"/>
            <a:pathLst>
              <a:path w="3209925" h="6169024">
                <a:moveTo>
                  <a:pt x="0" y="0"/>
                </a:moveTo>
                <a:lnTo>
                  <a:pt x="3209925" y="0"/>
                </a:lnTo>
                <a:lnTo>
                  <a:pt x="3209925" y="6169024"/>
                </a:lnTo>
                <a:lnTo>
                  <a:pt x="0" y="6169024"/>
                </a:lnTo>
                <a:close/>
              </a:path>
            </a:pathLst>
          </a:custGeom>
          <a:solidFill>
            <a:schemeClr val="bg1">
              <a:lumMod val="65000"/>
            </a:schemeClr>
          </a:solidFill>
        </p:spPr>
        <p:txBody>
          <a:bodyPr wrap="square" anchor="ctr">
            <a:noAutofit/>
          </a:bodyPr>
          <a:lstStyle>
            <a:lvl1pPr algn="ctr">
              <a:defRPr/>
            </a:lvl1pPr>
          </a:lstStyle>
          <a:p>
            <a:endParaRPr lang="en-GB"/>
          </a:p>
        </p:txBody>
      </p:sp>
      <p:sp>
        <p:nvSpPr>
          <p:cNvPr id="26" name="Picture Placeholder 25">
            <a:extLst>
              <a:ext uri="{FF2B5EF4-FFF2-40B4-BE49-F238E27FC236}">
                <a16:creationId xmlns:a16="http://schemas.microsoft.com/office/drawing/2014/main" id="{66B79E47-FA84-B264-D708-BEA6E7FE3727}"/>
              </a:ext>
            </a:extLst>
          </p:cNvPr>
          <p:cNvSpPr>
            <a:spLocks noGrp="1"/>
          </p:cNvSpPr>
          <p:nvPr>
            <p:ph type="pic" sz="quarter" idx="18"/>
          </p:nvPr>
        </p:nvSpPr>
        <p:spPr>
          <a:xfrm>
            <a:off x="9142114" y="0"/>
            <a:ext cx="3051752" cy="3086100"/>
          </a:xfrm>
          <a:custGeom>
            <a:avLst/>
            <a:gdLst>
              <a:gd name="connsiteX0" fmla="*/ 0 w 3209925"/>
              <a:gd name="connsiteY0" fmla="*/ 0 h 6169024"/>
              <a:gd name="connsiteX1" fmla="*/ 3209925 w 3209925"/>
              <a:gd name="connsiteY1" fmla="*/ 0 h 6169024"/>
              <a:gd name="connsiteX2" fmla="*/ 3209925 w 3209925"/>
              <a:gd name="connsiteY2" fmla="*/ 6169024 h 6169024"/>
              <a:gd name="connsiteX3" fmla="*/ 0 w 3209925"/>
              <a:gd name="connsiteY3" fmla="*/ 6169024 h 6169024"/>
            </a:gdLst>
            <a:ahLst/>
            <a:cxnLst>
              <a:cxn ang="0">
                <a:pos x="connsiteX0" y="connsiteY0"/>
              </a:cxn>
              <a:cxn ang="0">
                <a:pos x="connsiteX1" y="connsiteY1"/>
              </a:cxn>
              <a:cxn ang="0">
                <a:pos x="connsiteX2" y="connsiteY2"/>
              </a:cxn>
              <a:cxn ang="0">
                <a:pos x="connsiteX3" y="connsiteY3"/>
              </a:cxn>
            </a:cxnLst>
            <a:rect l="l" t="t" r="r" b="b"/>
            <a:pathLst>
              <a:path w="3209925" h="6169024">
                <a:moveTo>
                  <a:pt x="0" y="0"/>
                </a:moveTo>
                <a:lnTo>
                  <a:pt x="3209925" y="0"/>
                </a:lnTo>
                <a:lnTo>
                  <a:pt x="3209925" y="6169024"/>
                </a:lnTo>
                <a:lnTo>
                  <a:pt x="0" y="6169024"/>
                </a:lnTo>
                <a:close/>
              </a:path>
            </a:pathLst>
          </a:custGeom>
          <a:solidFill>
            <a:schemeClr val="bg1">
              <a:lumMod val="65000"/>
            </a:schemeClr>
          </a:solidFill>
        </p:spPr>
        <p:txBody>
          <a:bodyPr wrap="square" anchor="ctr">
            <a:noAutofit/>
          </a:bodyPr>
          <a:lstStyle>
            <a:lvl1pPr algn="ctr">
              <a:defRPr/>
            </a:lvl1pPr>
          </a:lstStyle>
          <a:p>
            <a:endParaRPr lang="en-GB"/>
          </a:p>
        </p:txBody>
      </p:sp>
      <p:sp>
        <p:nvSpPr>
          <p:cNvPr id="27" name="Picture Placeholder 26">
            <a:extLst>
              <a:ext uri="{FF2B5EF4-FFF2-40B4-BE49-F238E27FC236}">
                <a16:creationId xmlns:a16="http://schemas.microsoft.com/office/drawing/2014/main" id="{3BB89B72-822F-BF1F-3F86-589507872696}"/>
              </a:ext>
            </a:extLst>
          </p:cNvPr>
          <p:cNvSpPr>
            <a:spLocks noGrp="1"/>
          </p:cNvSpPr>
          <p:nvPr>
            <p:ph type="pic" sz="quarter" idx="19"/>
          </p:nvPr>
        </p:nvSpPr>
        <p:spPr>
          <a:xfrm>
            <a:off x="9142114" y="3086100"/>
            <a:ext cx="3051752" cy="3086100"/>
          </a:xfrm>
          <a:custGeom>
            <a:avLst/>
            <a:gdLst>
              <a:gd name="connsiteX0" fmla="*/ 0 w 3209925"/>
              <a:gd name="connsiteY0" fmla="*/ 0 h 6169024"/>
              <a:gd name="connsiteX1" fmla="*/ 3209925 w 3209925"/>
              <a:gd name="connsiteY1" fmla="*/ 0 h 6169024"/>
              <a:gd name="connsiteX2" fmla="*/ 3209925 w 3209925"/>
              <a:gd name="connsiteY2" fmla="*/ 6169024 h 6169024"/>
              <a:gd name="connsiteX3" fmla="*/ 0 w 3209925"/>
              <a:gd name="connsiteY3" fmla="*/ 6169024 h 6169024"/>
            </a:gdLst>
            <a:ahLst/>
            <a:cxnLst>
              <a:cxn ang="0">
                <a:pos x="connsiteX0" y="connsiteY0"/>
              </a:cxn>
              <a:cxn ang="0">
                <a:pos x="connsiteX1" y="connsiteY1"/>
              </a:cxn>
              <a:cxn ang="0">
                <a:pos x="connsiteX2" y="connsiteY2"/>
              </a:cxn>
              <a:cxn ang="0">
                <a:pos x="connsiteX3" y="connsiteY3"/>
              </a:cxn>
            </a:cxnLst>
            <a:rect l="l" t="t" r="r" b="b"/>
            <a:pathLst>
              <a:path w="3209925" h="6169024">
                <a:moveTo>
                  <a:pt x="0" y="0"/>
                </a:moveTo>
                <a:lnTo>
                  <a:pt x="3209925" y="0"/>
                </a:lnTo>
                <a:lnTo>
                  <a:pt x="3209925" y="6169024"/>
                </a:lnTo>
                <a:lnTo>
                  <a:pt x="0" y="6169024"/>
                </a:lnTo>
                <a:close/>
              </a:path>
            </a:pathLst>
          </a:custGeom>
          <a:solidFill>
            <a:schemeClr val="bg1">
              <a:lumMod val="50000"/>
            </a:schemeClr>
          </a:solidFill>
        </p:spPr>
        <p:txBody>
          <a:bodyPr wrap="square" anchor="ctr">
            <a:noAutofit/>
          </a:bodyPr>
          <a:lstStyle>
            <a:lvl1pPr algn="ctr">
              <a:defRPr/>
            </a:lvl1pPr>
          </a:lstStyle>
          <a:p>
            <a:endParaRPr lang="en-GB"/>
          </a:p>
        </p:txBody>
      </p:sp>
    </p:spTree>
    <p:extLst>
      <p:ext uri="{BB962C8B-B14F-4D97-AF65-F5344CB8AC3E}">
        <p14:creationId xmlns:p14="http://schemas.microsoft.com/office/powerpoint/2010/main" val="2094340458"/>
      </p:ext>
    </p:extLst>
  </p:cSld>
  <p:clrMapOvr>
    <a:masterClrMapping/>
  </p:clrMapOvr>
</p:sldLayout>
</file>

<file path=ppt/slideLayouts/slideLayout147.xml><?xml version="1.0" encoding="utf-8"?>
<p:sldLayout xmlns:a="http://schemas.openxmlformats.org/drawingml/2006/main" xmlns:r="http://schemas.openxmlformats.org/officeDocument/2006/relationships" xmlns:p="http://schemas.openxmlformats.org/presentationml/2006/main" preserve="1" userDrawn="1">
  <p:cSld name="Media - desktop">
    <p:bg>
      <p:bgPr>
        <a:solidFill>
          <a:schemeClr val="bg2"/>
        </a:solidFill>
        <a:effectLst/>
      </p:bgPr>
    </p:bg>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6C93688E-1263-9D36-62A7-80F8CE19F9AF}"/>
              </a:ext>
            </a:extLst>
          </p:cNvPr>
          <p:cNvPicPr>
            <a:picLocks noChangeAspect="1"/>
          </p:cNvPicPr>
          <p:nvPr userDrawn="1"/>
        </p:nvPicPr>
        <p:blipFill rotWithShape="1">
          <a:blip r:embed="rId2"/>
          <a:srcRect b="8569"/>
          <a:stretch/>
        </p:blipFill>
        <p:spPr>
          <a:xfrm>
            <a:off x="6845670" y="2590799"/>
            <a:ext cx="4860531" cy="3578225"/>
          </a:xfrm>
          <a:prstGeom prst="rect">
            <a:avLst/>
          </a:prstGeom>
        </p:spPr>
      </p:pic>
      <p:sp>
        <p:nvSpPr>
          <p:cNvPr id="3" name="Footer Placeholder 2">
            <a:extLst>
              <a:ext uri="{FF2B5EF4-FFF2-40B4-BE49-F238E27FC236}">
                <a16:creationId xmlns:a16="http://schemas.microsoft.com/office/drawing/2014/main" id="{61492FA8-3242-7065-DBEC-298BE6E57CF1}"/>
              </a:ext>
            </a:extLst>
          </p:cNvPr>
          <p:cNvSpPr>
            <a:spLocks noGrp="1"/>
          </p:cNvSpPr>
          <p:nvPr>
            <p:ph type="ftr" sz="quarter" idx="10"/>
          </p:nvPr>
        </p:nvSpPr>
        <p:spPr/>
        <p:txBody>
          <a:bodyPr/>
          <a:lstStyle/>
          <a:p>
            <a:endParaRPr lang="en-GB"/>
          </a:p>
        </p:txBody>
      </p:sp>
      <p:sp>
        <p:nvSpPr>
          <p:cNvPr id="4" name="Slide Number Placeholder 3">
            <a:extLst>
              <a:ext uri="{FF2B5EF4-FFF2-40B4-BE49-F238E27FC236}">
                <a16:creationId xmlns:a16="http://schemas.microsoft.com/office/drawing/2014/main" id="{731CFF7E-90AD-556E-DD8E-9CECD3DB0C9F}"/>
              </a:ext>
            </a:extLst>
          </p:cNvPr>
          <p:cNvSpPr>
            <a:spLocks noGrp="1"/>
          </p:cNvSpPr>
          <p:nvPr>
            <p:ph type="sldNum" sz="quarter" idx="11"/>
          </p:nvPr>
        </p:nvSpPr>
        <p:spPr/>
        <p:txBody>
          <a:bodyPr/>
          <a:lstStyle/>
          <a:p>
            <a:fld id="{41E71DB5-5680-5541-BB1B-1B8E18C31C82}" type="slidenum">
              <a:rPr lang="en-GB" smtClean="0"/>
              <a:pPr/>
              <a:t>‹Nº›</a:t>
            </a:fld>
            <a:endParaRPr lang="en-GB"/>
          </a:p>
        </p:txBody>
      </p:sp>
      <p:cxnSp>
        <p:nvCxnSpPr>
          <p:cNvPr id="10" name="Straight Connector 9">
            <a:extLst>
              <a:ext uri="{FF2B5EF4-FFF2-40B4-BE49-F238E27FC236}">
                <a16:creationId xmlns:a16="http://schemas.microsoft.com/office/drawing/2014/main" id="{EF234DB0-3004-509D-820F-9FF2CCC20F59}"/>
              </a:ext>
            </a:extLst>
          </p:cNvPr>
          <p:cNvCxnSpPr/>
          <p:nvPr userDrawn="1"/>
        </p:nvCxnSpPr>
        <p:spPr>
          <a:xfrm>
            <a:off x="641350" y="0"/>
            <a:ext cx="0" cy="681038"/>
          </a:xfrm>
          <a:prstGeom prst="line">
            <a:avLst/>
          </a:prstGeom>
          <a:ln w="19050">
            <a:solidFill>
              <a:schemeClr val="tx1"/>
            </a:solidFill>
            <a:tailEnd type="none"/>
          </a:ln>
        </p:spPr>
        <p:style>
          <a:lnRef idx="1">
            <a:schemeClr val="accent1"/>
          </a:lnRef>
          <a:fillRef idx="0">
            <a:schemeClr val="accent1"/>
          </a:fillRef>
          <a:effectRef idx="0">
            <a:schemeClr val="accent1"/>
          </a:effectRef>
          <a:fontRef idx="minor">
            <a:schemeClr val="tx1"/>
          </a:fontRef>
        </p:style>
      </p:cxnSp>
      <p:sp>
        <p:nvSpPr>
          <p:cNvPr id="13" name="Text Placeholder 12">
            <a:extLst>
              <a:ext uri="{FF2B5EF4-FFF2-40B4-BE49-F238E27FC236}">
                <a16:creationId xmlns:a16="http://schemas.microsoft.com/office/drawing/2014/main" id="{7549953D-8BB0-B383-F725-C756E776B399}"/>
              </a:ext>
            </a:extLst>
          </p:cNvPr>
          <p:cNvSpPr>
            <a:spLocks noGrp="1"/>
          </p:cNvSpPr>
          <p:nvPr>
            <p:ph type="body" sz="quarter" idx="15"/>
          </p:nvPr>
        </p:nvSpPr>
        <p:spPr>
          <a:xfrm>
            <a:off x="3206750" y="2060575"/>
            <a:ext cx="3209925" cy="4010025"/>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14" name="Rounded Rectangle 13">
            <a:extLst>
              <a:ext uri="{FF2B5EF4-FFF2-40B4-BE49-F238E27FC236}">
                <a16:creationId xmlns:a16="http://schemas.microsoft.com/office/drawing/2014/main" id="{E4B74144-F9DF-403B-B5C8-C97073D4EE4C}"/>
              </a:ext>
            </a:extLst>
          </p:cNvPr>
          <p:cNvSpPr/>
          <p:nvPr userDrawn="1"/>
        </p:nvSpPr>
        <p:spPr>
          <a:xfrm>
            <a:off x="3576440" y="-345558"/>
            <a:ext cx="5039120" cy="228600"/>
          </a:xfrm>
          <a:prstGeom prst="roundRect">
            <a:avLst>
              <a:gd name="adj" fmla="val 50000"/>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en-GB" sz="900" b="1">
                <a:solidFill>
                  <a:schemeClr val="tx1"/>
                </a:solidFill>
              </a:rPr>
              <a:t>Adjustable background colour. </a:t>
            </a:r>
            <a:r>
              <a:rPr lang="en-GB" sz="900" b="0">
                <a:solidFill>
                  <a:schemeClr val="tx1"/>
                </a:solidFill>
              </a:rPr>
              <a:t>Go to ‘Design’ &gt; ‘Format Background’ &gt; choose colour </a:t>
            </a:r>
          </a:p>
        </p:txBody>
      </p:sp>
      <p:sp>
        <p:nvSpPr>
          <p:cNvPr id="6" name="Picture Placeholder 5">
            <a:extLst>
              <a:ext uri="{FF2B5EF4-FFF2-40B4-BE49-F238E27FC236}">
                <a16:creationId xmlns:a16="http://schemas.microsoft.com/office/drawing/2014/main" id="{BDFA67B3-1709-54E4-5A04-C5259FF0FEE8}"/>
              </a:ext>
            </a:extLst>
          </p:cNvPr>
          <p:cNvSpPr>
            <a:spLocks noGrp="1"/>
          </p:cNvSpPr>
          <p:nvPr>
            <p:ph type="pic" sz="quarter" idx="12"/>
          </p:nvPr>
        </p:nvSpPr>
        <p:spPr>
          <a:xfrm>
            <a:off x="6982977" y="2742325"/>
            <a:ext cx="4585917" cy="2579578"/>
          </a:xfrm>
          <a:prstGeom prst="rect">
            <a:avLst/>
          </a:prstGeom>
          <a:solidFill>
            <a:schemeClr val="bg1">
              <a:lumMod val="50000"/>
            </a:schemeClr>
          </a:solidFill>
        </p:spPr>
        <p:txBody>
          <a:bodyPr wrap="square" anchor="ctr">
            <a:noAutofit/>
          </a:bodyPr>
          <a:lstStyle>
            <a:lvl1pPr algn="ctr">
              <a:defRPr/>
            </a:lvl1pPr>
          </a:lstStyle>
          <a:p>
            <a:endParaRPr lang="en-GB"/>
          </a:p>
        </p:txBody>
      </p:sp>
      <p:sp>
        <p:nvSpPr>
          <p:cNvPr id="5" name="Title 4">
            <a:extLst>
              <a:ext uri="{FF2B5EF4-FFF2-40B4-BE49-F238E27FC236}">
                <a16:creationId xmlns:a16="http://schemas.microsoft.com/office/drawing/2014/main" id="{85FC0EE2-F2F1-F95E-5296-A4799BF2E1CC}"/>
              </a:ext>
            </a:extLst>
          </p:cNvPr>
          <p:cNvSpPr>
            <a:spLocks noGrp="1"/>
          </p:cNvSpPr>
          <p:nvPr>
            <p:ph type="title"/>
          </p:nvPr>
        </p:nvSpPr>
        <p:spPr/>
        <p:txBody>
          <a:bodyPr/>
          <a:lstStyle/>
          <a:p>
            <a:r>
              <a:rPr lang="en-GB"/>
              <a:t>Click to edit Master title style</a:t>
            </a:r>
          </a:p>
        </p:txBody>
      </p:sp>
    </p:spTree>
    <p:extLst>
      <p:ext uri="{BB962C8B-B14F-4D97-AF65-F5344CB8AC3E}">
        <p14:creationId xmlns:p14="http://schemas.microsoft.com/office/powerpoint/2010/main" val="287758823"/>
      </p:ext>
    </p:extLst>
  </p:cSld>
  <p:clrMapOvr>
    <a:masterClrMapping/>
  </p:clrMapOvr>
</p:sldLayout>
</file>

<file path=ppt/slideLayouts/slideLayout148.xml><?xml version="1.0" encoding="utf-8"?>
<p:sldLayout xmlns:a="http://schemas.openxmlformats.org/drawingml/2006/main" xmlns:r="http://schemas.openxmlformats.org/officeDocument/2006/relationships" xmlns:p="http://schemas.openxmlformats.org/presentationml/2006/main" preserve="1" userDrawn="1">
  <p:cSld name="Media - mobile">
    <p:bg>
      <p:bgPr>
        <a:solidFill>
          <a:schemeClr val="bg2"/>
        </a:solidFill>
        <a:effectLst/>
      </p:bgPr>
    </p:bg>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61492FA8-3242-7065-DBEC-298BE6E57CF1}"/>
              </a:ext>
            </a:extLst>
          </p:cNvPr>
          <p:cNvSpPr>
            <a:spLocks noGrp="1"/>
          </p:cNvSpPr>
          <p:nvPr>
            <p:ph type="ftr" sz="quarter" idx="10"/>
          </p:nvPr>
        </p:nvSpPr>
        <p:spPr/>
        <p:txBody>
          <a:bodyPr/>
          <a:lstStyle/>
          <a:p>
            <a:endParaRPr lang="en-GB"/>
          </a:p>
        </p:txBody>
      </p:sp>
      <p:sp>
        <p:nvSpPr>
          <p:cNvPr id="4" name="Slide Number Placeholder 3">
            <a:extLst>
              <a:ext uri="{FF2B5EF4-FFF2-40B4-BE49-F238E27FC236}">
                <a16:creationId xmlns:a16="http://schemas.microsoft.com/office/drawing/2014/main" id="{731CFF7E-90AD-556E-DD8E-9CECD3DB0C9F}"/>
              </a:ext>
            </a:extLst>
          </p:cNvPr>
          <p:cNvSpPr>
            <a:spLocks noGrp="1"/>
          </p:cNvSpPr>
          <p:nvPr>
            <p:ph type="sldNum" sz="quarter" idx="11"/>
          </p:nvPr>
        </p:nvSpPr>
        <p:spPr/>
        <p:txBody>
          <a:bodyPr/>
          <a:lstStyle/>
          <a:p>
            <a:fld id="{41E71DB5-5680-5541-BB1B-1B8E18C31C82}" type="slidenum">
              <a:rPr lang="en-GB" smtClean="0"/>
              <a:pPr/>
              <a:t>‹Nº›</a:t>
            </a:fld>
            <a:endParaRPr lang="en-GB"/>
          </a:p>
        </p:txBody>
      </p:sp>
      <p:cxnSp>
        <p:nvCxnSpPr>
          <p:cNvPr id="10" name="Straight Connector 9">
            <a:extLst>
              <a:ext uri="{FF2B5EF4-FFF2-40B4-BE49-F238E27FC236}">
                <a16:creationId xmlns:a16="http://schemas.microsoft.com/office/drawing/2014/main" id="{EF234DB0-3004-509D-820F-9FF2CCC20F59}"/>
              </a:ext>
            </a:extLst>
          </p:cNvPr>
          <p:cNvCxnSpPr/>
          <p:nvPr userDrawn="1"/>
        </p:nvCxnSpPr>
        <p:spPr>
          <a:xfrm>
            <a:off x="641350" y="0"/>
            <a:ext cx="0" cy="681038"/>
          </a:xfrm>
          <a:prstGeom prst="line">
            <a:avLst/>
          </a:prstGeom>
          <a:ln w="19050">
            <a:solidFill>
              <a:schemeClr val="tx1"/>
            </a:solidFill>
            <a:tailEnd type="none"/>
          </a:ln>
        </p:spPr>
        <p:style>
          <a:lnRef idx="1">
            <a:schemeClr val="accent1"/>
          </a:lnRef>
          <a:fillRef idx="0">
            <a:schemeClr val="accent1"/>
          </a:fillRef>
          <a:effectRef idx="0">
            <a:schemeClr val="accent1"/>
          </a:effectRef>
          <a:fontRef idx="minor">
            <a:schemeClr val="tx1"/>
          </a:fontRef>
        </p:style>
      </p:cxnSp>
      <p:sp>
        <p:nvSpPr>
          <p:cNvPr id="13" name="Text Placeholder 12">
            <a:extLst>
              <a:ext uri="{FF2B5EF4-FFF2-40B4-BE49-F238E27FC236}">
                <a16:creationId xmlns:a16="http://schemas.microsoft.com/office/drawing/2014/main" id="{7549953D-8BB0-B383-F725-C756E776B399}"/>
              </a:ext>
            </a:extLst>
          </p:cNvPr>
          <p:cNvSpPr>
            <a:spLocks noGrp="1"/>
          </p:cNvSpPr>
          <p:nvPr>
            <p:ph type="body" sz="quarter" idx="15"/>
          </p:nvPr>
        </p:nvSpPr>
        <p:spPr>
          <a:xfrm>
            <a:off x="3206750" y="2060575"/>
            <a:ext cx="3209925" cy="4010025"/>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14" name="Rounded Rectangle 13">
            <a:extLst>
              <a:ext uri="{FF2B5EF4-FFF2-40B4-BE49-F238E27FC236}">
                <a16:creationId xmlns:a16="http://schemas.microsoft.com/office/drawing/2014/main" id="{E4B74144-F9DF-403B-B5C8-C97073D4EE4C}"/>
              </a:ext>
            </a:extLst>
          </p:cNvPr>
          <p:cNvSpPr/>
          <p:nvPr userDrawn="1"/>
        </p:nvSpPr>
        <p:spPr>
          <a:xfrm>
            <a:off x="3576440" y="-345558"/>
            <a:ext cx="5039120" cy="228600"/>
          </a:xfrm>
          <a:prstGeom prst="roundRect">
            <a:avLst>
              <a:gd name="adj" fmla="val 50000"/>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en-GB" sz="900" b="1">
                <a:solidFill>
                  <a:schemeClr val="tx1"/>
                </a:solidFill>
              </a:rPr>
              <a:t>Adjustable background colour. </a:t>
            </a:r>
            <a:r>
              <a:rPr lang="en-GB" sz="900" b="0">
                <a:solidFill>
                  <a:schemeClr val="tx1"/>
                </a:solidFill>
              </a:rPr>
              <a:t>Go to ‘Design’ &gt; ‘Format Background’ &gt; choose colour </a:t>
            </a:r>
          </a:p>
        </p:txBody>
      </p:sp>
      <p:sp>
        <p:nvSpPr>
          <p:cNvPr id="5" name="Title 4">
            <a:extLst>
              <a:ext uri="{FF2B5EF4-FFF2-40B4-BE49-F238E27FC236}">
                <a16:creationId xmlns:a16="http://schemas.microsoft.com/office/drawing/2014/main" id="{85FC0EE2-F2F1-F95E-5296-A4799BF2E1CC}"/>
              </a:ext>
            </a:extLst>
          </p:cNvPr>
          <p:cNvSpPr>
            <a:spLocks noGrp="1"/>
          </p:cNvSpPr>
          <p:nvPr>
            <p:ph type="title"/>
          </p:nvPr>
        </p:nvSpPr>
        <p:spPr/>
        <p:txBody>
          <a:bodyPr/>
          <a:lstStyle/>
          <a:p>
            <a:r>
              <a:rPr lang="en-GB"/>
              <a:t>Click to edit Master title style</a:t>
            </a:r>
          </a:p>
        </p:txBody>
      </p:sp>
      <p:sp>
        <p:nvSpPr>
          <p:cNvPr id="2" name="Text Placeholder 7">
            <a:extLst>
              <a:ext uri="{FF2B5EF4-FFF2-40B4-BE49-F238E27FC236}">
                <a16:creationId xmlns:a16="http://schemas.microsoft.com/office/drawing/2014/main" id="{F3C9BFFC-B4D9-44A6-1923-855BB7D10B9A}"/>
              </a:ext>
            </a:extLst>
          </p:cNvPr>
          <p:cNvSpPr>
            <a:spLocks noGrp="1"/>
          </p:cNvSpPr>
          <p:nvPr>
            <p:ph type="body" sz="quarter" idx="14"/>
          </p:nvPr>
        </p:nvSpPr>
        <p:spPr>
          <a:xfrm>
            <a:off x="9313541" y="1283759"/>
            <a:ext cx="2239057" cy="4702175"/>
          </a:xfrm>
          <a:prstGeom prst="roundRect">
            <a:avLst>
              <a:gd name="adj" fmla="val 12251"/>
            </a:avLst>
          </a:prstGeom>
          <a:solidFill>
            <a:schemeClr val="tx1"/>
          </a:solidFill>
        </p:spPr>
        <p:txBody>
          <a:bodyPr/>
          <a:lstStyle>
            <a:lvl1pPr>
              <a:defRPr sz="100">
                <a:noFill/>
              </a:defRPr>
            </a:lvl1pPr>
          </a:lstStyle>
          <a:p>
            <a:pPr lvl="0"/>
            <a:endParaRPr lang="en-GB"/>
          </a:p>
        </p:txBody>
      </p:sp>
      <p:sp>
        <p:nvSpPr>
          <p:cNvPr id="7" name="Picture Placeholder 5">
            <a:extLst>
              <a:ext uri="{FF2B5EF4-FFF2-40B4-BE49-F238E27FC236}">
                <a16:creationId xmlns:a16="http://schemas.microsoft.com/office/drawing/2014/main" id="{D9883130-8A5B-7D6C-2C29-C580C41FDA04}"/>
              </a:ext>
            </a:extLst>
          </p:cNvPr>
          <p:cNvSpPr>
            <a:spLocks noGrp="1"/>
          </p:cNvSpPr>
          <p:nvPr>
            <p:ph type="pic" sz="quarter" idx="12"/>
          </p:nvPr>
        </p:nvSpPr>
        <p:spPr>
          <a:xfrm>
            <a:off x="9384617" y="1345678"/>
            <a:ext cx="2096905" cy="4578337"/>
          </a:xfrm>
          <a:custGeom>
            <a:avLst/>
            <a:gdLst>
              <a:gd name="connsiteX0" fmla="*/ 256226 w 2454413"/>
              <a:gd name="connsiteY0" fmla="*/ 84 h 5358912"/>
              <a:gd name="connsiteX1" fmla="*/ 409999 w 2454413"/>
              <a:gd name="connsiteY1" fmla="*/ 833 h 5358912"/>
              <a:gd name="connsiteX2" fmla="*/ 532204 w 2454413"/>
              <a:gd name="connsiteY2" fmla="*/ 84 h 5358912"/>
              <a:gd name="connsiteX3" fmla="*/ 646470 w 2454413"/>
              <a:gd name="connsiteY3" fmla="*/ 1020 h 5358912"/>
              <a:gd name="connsiteX4" fmla="*/ 875098 w 2454413"/>
              <a:gd name="connsiteY4" fmla="*/ 84 h 5358912"/>
              <a:gd name="connsiteX5" fmla="*/ 1086808 w 2454413"/>
              <a:gd name="connsiteY5" fmla="*/ 84 h 5358912"/>
              <a:gd name="connsiteX6" fmla="*/ 1287080 w 2454413"/>
              <a:gd name="connsiteY6" fmla="*/ 84 h 5358912"/>
              <a:gd name="connsiteX7" fmla="*/ 1497562 w 2454413"/>
              <a:gd name="connsiteY7" fmla="*/ 739 h 5358912"/>
              <a:gd name="connsiteX8" fmla="*/ 1686588 w 2454413"/>
              <a:gd name="connsiteY8" fmla="*/ 84 h 5358912"/>
              <a:gd name="connsiteX9" fmla="*/ 1900472 w 2454413"/>
              <a:gd name="connsiteY9" fmla="*/ 84 h 5358912"/>
              <a:gd name="connsiteX10" fmla="*/ 2071446 w 2454413"/>
              <a:gd name="connsiteY10" fmla="*/ 177 h 5358912"/>
              <a:gd name="connsiteX11" fmla="*/ 2198189 w 2454413"/>
              <a:gd name="connsiteY11" fmla="*/ 84 h 5358912"/>
              <a:gd name="connsiteX12" fmla="*/ 2446853 w 2454413"/>
              <a:gd name="connsiteY12" fmla="*/ 189884 h 5358912"/>
              <a:gd name="connsiteX13" fmla="*/ 2453941 w 2454413"/>
              <a:gd name="connsiteY13" fmla="*/ 259959 h 5358912"/>
              <a:gd name="connsiteX14" fmla="*/ 2454225 w 2454413"/>
              <a:gd name="connsiteY14" fmla="*/ 1370190 h 5358912"/>
              <a:gd name="connsiteX15" fmla="*/ 2454225 w 2454413"/>
              <a:gd name="connsiteY15" fmla="*/ 2680434 h 5358912"/>
              <a:gd name="connsiteX16" fmla="*/ 2454413 w 2454413"/>
              <a:gd name="connsiteY16" fmla="*/ 5106531 h 5358912"/>
              <a:gd name="connsiteX17" fmla="*/ 2379181 w 2454413"/>
              <a:gd name="connsiteY17" fmla="*/ 5287151 h 5358912"/>
              <a:gd name="connsiteX18" fmla="*/ 2196865 w 2454413"/>
              <a:gd name="connsiteY18" fmla="*/ 5358912 h 5358912"/>
              <a:gd name="connsiteX19" fmla="*/ 1017340 w 2454413"/>
              <a:gd name="connsiteY19" fmla="*/ 5358724 h 5358912"/>
              <a:gd name="connsiteX20" fmla="*/ 254714 w 2454413"/>
              <a:gd name="connsiteY20" fmla="*/ 5358912 h 5358912"/>
              <a:gd name="connsiteX21" fmla="*/ 104249 w 2454413"/>
              <a:gd name="connsiteY21" fmla="*/ 5311227 h 5358912"/>
              <a:gd name="connsiteX22" fmla="*/ 95 w 2454413"/>
              <a:gd name="connsiteY22" fmla="*/ 5103345 h 5358912"/>
              <a:gd name="connsiteX23" fmla="*/ 284 w 2454413"/>
              <a:gd name="connsiteY23" fmla="*/ 4192002 h 5358912"/>
              <a:gd name="connsiteX24" fmla="*/ 0 w 2454413"/>
              <a:gd name="connsiteY24" fmla="*/ 261271 h 5358912"/>
              <a:gd name="connsiteX25" fmla="*/ 117669 w 2454413"/>
              <a:gd name="connsiteY25" fmla="*/ 39149 h 5358912"/>
              <a:gd name="connsiteX26" fmla="*/ 256226 w 2454413"/>
              <a:gd name="connsiteY26" fmla="*/ 84 h 53589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2454413" h="5358912">
                <a:moveTo>
                  <a:pt x="256226" y="84"/>
                </a:moveTo>
                <a:cubicBezTo>
                  <a:pt x="307451" y="84"/>
                  <a:pt x="358772" y="833"/>
                  <a:pt x="409999" y="833"/>
                </a:cubicBezTo>
                <a:cubicBezTo>
                  <a:pt x="450733" y="833"/>
                  <a:pt x="491469" y="84"/>
                  <a:pt x="532204" y="84"/>
                </a:cubicBezTo>
                <a:cubicBezTo>
                  <a:pt x="570293" y="84"/>
                  <a:pt x="608381" y="1020"/>
                  <a:pt x="646470" y="1020"/>
                </a:cubicBezTo>
                <a:cubicBezTo>
                  <a:pt x="722649" y="927"/>
                  <a:pt x="798920" y="271"/>
                  <a:pt x="875098" y="84"/>
                </a:cubicBezTo>
                <a:cubicBezTo>
                  <a:pt x="945700" y="-104"/>
                  <a:pt x="1016206" y="84"/>
                  <a:pt x="1086808" y="84"/>
                </a:cubicBezTo>
                <a:cubicBezTo>
                  <a:pt x="1153534" y="84"/>
                  <a:pt x="1220355" y="-11"/>
                  <a:pt x="1287080" y="84"/>
                </a:cubicBezTo>
                <a:cubicBezTo>
                  <a:pt x="1357210" y="177"/>
                  <a:pt x="1427433" y="739"/>
                  <a:pt x="1497562" y="739"/>
                </a:cubicBezTo>
                <a:cubicBezTo>
                  <a:pt x="1560602" y="739"/>
                  <a:pt x="1623548" y="177"/>
                  <a:pt x="1686588" y="84"/>
                </a:cubicBezTo>
                <a:cubicBezTo>
                  <a:pt x="1757851" y="-11"/>
                  <a:pt x="1829208" y="84"/>
                  <a:pt x="1900472" y="84"/>
                </a:cubicBezTo>
                <a:cubicBezTo>
                  <a:pt x="1957463" y="84"/>
                  <a:pt x="2014455" y="177"/>
                  <a:pt x="2071446" y="177"/>
                </a:cubicBezTo>
                <a:cubicBezTo>
                  <a:pt x="2113693" y="177"/>
                  <a:pt x="2155941" y="-11"/>
                  <a:pt x="2198189" y="84"/>
                </a:cubicBezTo>
                <a:cubicBezTo>
                  <a:pt x="2317936" y="458"/>
                  <a:pt x="2419160" y="76997"/>
                  <a:pt x="2446853" y="189884"/>
                </a:cubicBezTo>
                <a:cubicBezTo>
                  <a:pt x="2452429" y="212461"/>
                  <a:pt x="2453847" y="236538"/>
                  <a:pt x="2453941" y="259959"/>
                </a:cubicBezTo>
                <a:cubicBezTo>
                  <a:pt x="2454319" y="630005"/>
                  <a:pt x="2454225" y="1000144"/>
                  <a:pt x="2454225" y="1370190"/>
                </a:cubicBezTo>
                <a:cubicBezTo>
                  <a:pt x="2454225" y="1806939"/>
                  <a:pt x="2454225" y="2243686"/>
                  <a:pt x="2454225" y="2680434"/>
                </a:cubicBezTo>
                <a:cubicBezTo>
                  <a:pt x="2454225" y="3489102"/>
                  <a:pt x="2454225" y="4297863"/>
                  <a:pt x="2454413" y="5106531"/>
                </a:cubicBezTo>
                <a:cubicBezTo>
                  <a:pt x="2454413" y="5177448"/>
                  <a:pt x="2429651" y="5237780"/>
                  <a:pt x="2379181" y="5287151"/>
                </a:cubicBezTo>
                <a:cubicBezTo>
                  <a:pt x="2328900" y="5336241"/>
                  <a:pt x="2267750" y="5359005"/>
                  <a:pt x="2196865" y="5358912"/>
                </a:cubicBezTo>
                <a:cubicBezTo>
                  <a:pt x="1803690" y="5358537"/>
                  <a:pt x="1410515" y="5358724"/>
                  <a:pt x="1017340" y="5358724"/>
                </a:cubicBezTo>
                <a:cubicBezTo>
                  <a:pt x="763100" y="5358724"/>
                  <a:pt x="508954" y="5358537"/>
                  <a:pt x="254714" y="5358912"/>
                </a:cubicBezTo>
                <a:cubicBezTo>
                  <a:pt x="199140" y="5358912"/>
                  <a:pt x="148481" y="5344203"/>
                  <a:pt x="104249" y="5311227"/>
                </a:cubicBezTo>
                <a:cubicBezTo>
                  <a:pt x="34781" y="5259421"/>
                  <a:pt x="0" y="5190189"/>
                  <a:pt x="95" y="5103345"/>
                </a:cubicBezTo>
                <a:cubicBezTo>
                  <a:pt x="473" y="4799534"/>
                  <a:pt x="284" y="4495814"/>
                  <a:pt x="284" y="4192002"/>
                </a:cubicBezTo>
                <a:cubicBezTo>
                  <a:pt x="284" y="2881758"/>
                  <a:pt x="378" y="1571514"/>
                  <a:pt x="0" y="261271"/>
                </a:cubicBezTo>
                <a:cubicBezTo>
                  <a:pt x="0" y="165808"/>
                  <a:pt x="37900" y="91798"/>
                  <a:pt x="117669" y="39149"/>
                </a:cubicBezTo>
                <a:cubicBezTo>
                  <a:pt x="159350" y="11606"/>
                  <a:pt x="206417" y="177"/>
                  <a:pt x="256226" y="84"/>
                </a:cubicBezTo>
                <a:close/>
              </a:path>
            </a:pathLst>
          </a:custGeom>
          <a:solidFill>
            <a:schemeClr val="bg1">
              <a:lumMod val="50000"/>
            </a:schemeClr>
          </a:solidFill>
        </p:spPr>
        <p:txBody>
          <a:bodyPr wrap="square" anchor="ctr">
            <a:noAutofit/>
          </a:bodyPr>
          <a:lstStyle>
            <a:lvl1pPr algn="ctr">
              <a:defRPr/>
            </a:lvl1pPr>
          </a:lstStyle>
          <a:p>
            <a:endParaRPr lang="en-GB"/>
          </a:p>
        </p:txBody>
      </p:sp>
    </p:spTree>
    <p:extLst>
      <p:ext uri="{BB962C8B-B14F-4D97-AF65-F5344CB8AC3E}">
        <p14:creationId xmlns:p14="http://schemas.microsoft.com/office/powerpoint/2010/main" val="2960644489"/>
      </p:ext>
    </p:extLst>
  </p:cSld>
  <p:clrMapOvr>
    <a:masterClrMapping/>
  </p:clrMapOvr>
</p:sldLayout>
</file>

<file path=ppt/slideLayouts/slideLayout149.xml><?xml version="1.0" encoding="utf-8"?>
<p:sldLayout xmlns:a="http://schemas.openxmlformats.org/drawingml/2006/main" xmlns:r="http://schemas.openxmlformats.org/officeDocument/2006/relationships" xmlns:p="http://schemas.openxmlformats.org/presentationml/2006/main" showMasterSp="0" preserve="1" userDrawn="1">
  <p:cSld name="Statement extra #1">
    <p:bg>
      <p:bgPr>
        <a:solidFill>
          <a:schemeClr val="bg2"/>
        </a:solidFill>
        <a:effectLst/>
      </p:bgPr>
    </p:bg>
    <p:spTree>
      <p:nvGrpSpPr>
        <p:cNvPr id="1" name=""/>
        <p:cNvGrpSpPr/>
        <p:nvPr/>
      </p:nvGrpSpPr>
      <p:grpSpPr>
        <a:xfrm>
          <a:off x="0" y="0"/>
          <a:ext cx="0" cy="0"/>
          <a:chOff x="0" y="0"/>
          <a:chExt cx="0" cy="0"/>
        </a:xfrm>
      </p:grpSpPr>
      <p:sp>
        <p:nvSpPr>
          <p:cNvPr id="2" name="Picture Placeholder 5">
            <a:extLst>
              <a:ext uri="{FF2B5EF4-FFF2-40B4-BE49-F238E27FC236}">
                <a16:creationId xmlns:a16="http://schemas.microsoft.com/office/drawing/2014/main" id="{1C6C7D01-5EDD-FF13-27FE-0217648BED05}"/>
              </a:ext>
            </a:extLst>
          </p:cNvPr>
          <p:cNvSpPr>
            <a:spLocks noGrp="1"/>
          </p:cNvSpPr>
          <p:nvPr>
            <p:ph type="pic" sz="quarter" idx="14"/>
          </p:nvPr>
        </p:nvSpPr>
        <p:spPr>
          <a:xfrm>
            <a:off x="0" y="0"/>
            <a:ext cx="12192000" cy="6858000"/>
          </a:xfrm>
          <a:solidFill>
            <a:schemeClr val="bg1">
              <a:lumMod val="50000"/>
            </a:schemeClr>
          </a:solidFill>
        </p:spPr>
        <p:txBody>
          <a:bodyPr anchor="ctr"/>
          <a:lstStyle>
            <a:lvl1pPr algn="l">
              <a:defRPr>
                <a:solidFill>
                  <a:schemeClr val="bg1"/>
                </a:solidFill>
              </a:defRPr>
            </a:lvl1pPr>
          </a:lstStyle>
          <a:p>
            <a:endParaRPr lang="en-GB"/>
          </a:p>
        </p:txBody>
      </p:sp>
      <p:sp>
        <p:nvSpPr>
          <p:cNvPr id="16" name="Text Placeholder 15">
            <a:extLst>
              <a:ext uri="{FF2B5EF4-FFF2-40B4-BE49-F238E27FC236}">
                <a16:creationId xmlns:a16="http://schemas.microsoft.com/office/drawing/2014/main" id="{F9959E86-D769-AF18-FB19-1E9646A2CA26}"/>
              </a:ext>
            </a:extLst>
          </p:cNvPr>
          <p:cNvSpPr>
            <a:spLocks noGrp="1"/>
          </p:cNvSpPr>
          <p:nvPr>
            <p:ph type="body" sz="quarter" idx="22"/>
          </p:nvPr>
        </p:nvSpPr>
        <p:spPr>
          <a:xfrm>
            <a:off x="1924050" y="1901825"/>
            <a:ext cx="10267950" cy="4956175"/>
          </a:xfrm>
          <a:solidFill>
            <a:schemeClr val="bg1"/>
          </a:solidFill>
        </p:spPr>
        <p:txBody>
          <a:bodyPr lIns="648000" tIns="503999" rIns="720000" bIns="360000"/>
          <a:lstStyle>
            <a:lvl1pPr>
              <a:defRPr sz="100">
                <a:noFill/>
              </a:defRPr>
            </a:lvl1pPr>
          </a:lstStyle>
          <a:p>
            <a:pPr lvl="0"/>
            <a:endParaRPr lang="en-GB"/>
          </a:p>
        </p:txBody>
      </p:sp>
      <p:sp>
        <p:nvSpPr>
          <p:cNvPr id="5" name="Footer Placeholder 4">
            <a:extLst>
              <a:ext uri="{FF2B5EF4-FFF2-40B4-BE49-F238E27FC236}">
                <a16:creationId xmlns:a16="http://schemas.microsoft.com/office/drawing/2014/main" id="{0DC4967A-CFD4-A89C-88F5-6E0BBB0763BC}"/>
              </a:ext>
            </a:extLst>
          </p:cNvPr>
          <p:cNvSpPr>
            <a:spLocks noGrp="1"/>
          </p:cNvSpPr>
          <p:nvPr>
            <p:ph type="ftr" sz="quarter" idx="10"/>
          </p:nvPr>
        </p:nvSpPr>
        <p:spPr/>
        <p:txBody>
          <a:bodyPr/>
          <a:lstStyle/>
          <a:p>
            <a:endParaRPr lang="en-GB"/>
          </a:p>
        </p:txBody>
      </p:sp>
      <p:sp>
        <p:nvSpPr>
          <p:cNvPr id="8" name="Text Placeholder 7">
            <a:extLst>
              <a:ext uri="{FF2B5EF4-FFF2-40B4-BE49-F238E27FC236}">
                <a16:creationId xmlns:a16="http://schemas.microsoft.com/office/drawing/2014/main" id="{56DE5283-3D12-48AD-7063-373956EF765C}"/>
              </a:ext>
            </a:extLst>
          </p:cNvPr>
          <p:cNvSpPr>
            <a:spLocks noGrp="1"/>
          </p:cNvSpPr>
          <p:nvPr>
            <p:ph type="body" sz="quarter" idx="11"/>
          </p:nvPr>
        </p:nvSpPr>
        <p:spPr>
          <a:xfrm>
            <a:off x="2416726" y="2409290"/>
            <a:ext cx="9138202" cy="3759735"/>
          </a:xfrm>
        </p:spPr>
        <p:txBody>
          <a:bodyPr numCol="1" spcCol="360000"/>
          <a:lstStyle>
            <a:lvl1pPr>
              <a:lnSpc>
                <a:spcPct val="90000"/>
              </a:lnSpc>
              <a:defRPr sz="5400"/>
            </a:lvl1pPr>
          </a:lstStyle>
          <a:p>
            <a:pPr lvl="0"/>
            <a:r>
              <a:rPr lang="en-GB"/>
              <a:t>Click to edit Master text styles</a:t>
            </a:r>
          </a:p>
        </p:txBody>
      </p:sp>
      <p:sp>
        <p:nvSpPr>
          <p:cNvPr id="3" name="Slide Number Placeholder 2">
            <a:extLst>
              <a:ext uri="{FF2B5EF4-FFF2-40B4-BE49-F238E27FC236}">
                <a16:creationId xmlns:a16="http://schemas.microsoft.com/office/drawing/2014/main" id="{5BFED802-41D5-D7CC-0CA7-B46C2AF3650B}"/>
              </a:ext>
            </a:extLst>
          </p:cNvPr>
          <p:cNvSpPr>
            <a:spLocks noGrp="1"/>
          </p:cNvSpPr>
          <p:nvPr>
            <p:ph type="sldNum" sz="quarter" idx="12"/>
          </p:nvPr>
        </p:nvSpPr>
        <p:spPr/>
        <p:txBody>
          <a:bodyPr/>
          <a:lstStyle/>
          <a:p>
            <a:fld id="{41E71DB5-5680-5541-BB1B-1B8E18C31C82}" type="slidenum">
              <a:rPr lang="en-GB" smtClean="0"/>
              <a:pPr/>
              <a:t>‹Nº›</a:t>
            </a:fld>
            <a:endParaRPr lang="en-GB"/>
          </a:p>
        </p:txBody>
      </p:sp>
      <p:sp>
        <p:nvSpPr>
          <p:cNvPr id="12" name="Text Placeholder 22">
            <a:extLst>
              <a:ext uri="{FF2B5EF4-FFF2-40B4-BE49-F238E27FC236}">
                <a16:creationId xmlns:a16="http://schemas.microsoft.com/office/drawing/2014/main" id="{22333F19-7CF5-DF04-0BC6-3C06F45B9AB3}"/>
              </a:ext>
            </a:extLst>
          </p:cNvPr>
          <p:cNvSpPr>
            <a:spLocks noGrp="1"/>
          </p:cNvSpPr>
          <p:nvPr>
            <p:ph type="body" sz="quarter" idx="20"/>
          </p:nvPr>
        </p:nvSpPr>
        <p:spPr>
          <a:xfrm>
            <a:off x="11656530" y="6299513"/>
            <a:ext cx="433868" cy="433868"/>
          </a:xfrm>
          <a:custGeom>
            <a:avLst/>
            <a:gdLst>
              <a:gd name="connsiteX0" fmla="*/ 216934 w 433868"/>
              <a:gd name="connsiteY0" fmla="*/ 0 h 433868"/>
              <a:gd name="connsiteX1" fmla="*/ 433868 w 433868"/>
              <a:gd name="connsiteY1" fmla="*/ 216934 h 433868"/>
              <a:gd name="connsiteX2" fmla="*/ 216934 w 433868"/>
              <a:gd name="connsiteY2" fmla="*/ 433868 h 433868"/>
              <a:gd name="connsiteX3" fmla="*/ 0 w 433868"/>
              <a:gd name="connsiteY3" fmla="*/ 216934 h 433868"/>
              <a:gd name="connsiteX4" fmla="*/ 216934 w 433868"/>
              <a:gd name="connsiteY4" fmla="*/ 0 h 4338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33868" h="433868">
                <a:moveTo>
                  <a:pt x="216934" y="0"/>
                </a:moveTo>
                <a:cubicBezTo>
                  <a:pt x="336743" y="0"/>
                  <a:pt x="433868" y="97125"/>
                  <a:pt x="433868" y="216934"/>
                </a:cubicBezTo>
                <a:cubicBezTo>
                  <a:pt x="433868" y="336743"/>
                  <a:pt x="336743" y="433868"/>
                  <a:pt x="216934" y="433868"/>
                </a:cubicBezTo>
                <a:cubicBezTo>
                  <a:pt x="97125" y="433868"/>
                  <a:pt x="0" y="336743"/>
                  <a:pt x="0" y="216934"/>
                </a:cubicBezTo>
                <a:cubicBezTo>
                  <a:pt x="0" y="97125"/>
                  <a:pt x="97125" y="0"/>
                  <a:pt x="216934" y="0"/>
                </a:cubicBezTo>
                <a:close/>
              </a:path>
            </a:pathLst>
          </a:custGeom>
          <a:solidFill>
            <a:schemeClr val="tx2"/>
          </a:solidFill>
        </p:spPr>
        <p:txBody>
          <a:bodyPr wrap="square">
            <a:noAutofit/>
          </a:bodyPr>
          <a:lstStyle>
            <a:lvl1pPr>
              <a:defRPr sz="100">
                <a:noFill/>
              </a:defRPr>
            </a:lvl1pPr>
          </a:lstStyle>
          <a:p>
            <a:pPr lvl="0"/>
            <a:endParaRPr lang="en-GB"/>
          </a:p>
        </p:txBody>
      </p:sp>
      <p:sp>
        <p:nvSpPr>
          <p:cNvPr id="13" name="Text Placeholder 23">
            <a:extLst>
              <a:ext uri="{FF2B5EF4-FFF2-40B4-BE49-F238E27FC236}">
                <a16:creationId xmlns:a16="http://schemas.microsoft.com/office/drawing/2014/main" id="{D9462FB8-4824-0308-2CFE-FF681AAA7F89}"/>
              </a:ext>
            </a:extLst>
          </p:cNvPr>
          <p:cNvSpPr>
            <a:spLocks noGrp="1"/>
          </p:cNvSpPr>
          <p:nvPr>
            <p:ph type="body" sz="quarter" idx="21"/>
          </p:nvPr>
        </p:nvSpPr>
        <p:spPr>
          <a:xfrm>
            <a:off x="11714548" y="6453442"/>
            <a:ext cx="318365" cy="127333"/>
          </a:xfrm>
          <a:custGeom>
            <a:avLst/>
            <a:gdLst>
              <a:gd name="connsiteX0" fmla="*/ 63648 w 318365"/>
              <a:gd name="connsiteY0" fmla="*/ 17774 h 127333"/>
              <a:gd name="connsiteX1" fmla="*/ 39941 w 318365"/>
              <a:gd name="connsiteY1" fmla="*/ 23707 h 127333"/>
              <a:gd name="connsiteX2" fmla="*/ 23829 w 318365"/>
              <a:gd name="connsiteY2" fmla="*/ 40074 h 127333"/>
              <a:gd name="connsiteX3" fmla="*/ 18029 w 318365"/>
              <a:gd name="connsiteY3" fmla="*/ 63660 h 127333"/>
              <a:gd name="connsiteX4" fmla="*/ 18041 w 318365"/>
              <a:gd name="connsiteY4" fmla="*/ 63660 h 127333"/>
              <a:gd name="connsiteX5" fmla="*/ 23841 w 318365"/>
              <a:gd name="connsiteY5" fmla="*/ 87756 h 127333"/>
              <a:gd name="connsiteX6" fmla="*/ 26437 w 318365"/>
              <a:gd name="connsiteY6" fmla="*/ 91845 h 127333"/>
              <a:gd name="connsiteX7" fmla="*/ 90814 w 318365"/>
              <a:gd name="connsiteY7" fmla="*/ 27238 h 127333"/>
              <a:gd name="connsiteX8" fmla="*/ 83498 w 318365"/>
              <a:gd name="connsiteY8" fmla="*/ 22154 h 127333"/>
              <a:gd name="connsiteX9" fmla="*/ 63648 w 318365"/>
              <a:gd name="connsiteY9" fmla="*/ 17774 h 127333"/>
              <a:gd name="connsiteX10" fmla="*/ 63394 w 318365"/>
              <a:gd name="connsiteY10" fmla="*/ 1031 h 127333"/>
              <a:gd name="connsiteX11" fmla="*/ 92136 w 318365"/>
              <a:gd name="connsiteY11" fmla="*/ 7862 h 127333"/>
              <a:gd name="connsiteX12" fmla="*/ 92124 w 318365"/>
              <a:gd name="connsiteY12" fmla="*/ 7862 h 127333"/>
              <a:gd name="connsiteX13" fmla="*/ 112616 w 318365"/>
              <a:gd name="connsiteY13" fmla="*/ 27068 h 127333"/>
              <a:gd name="connsiteX14" fmla="*/ 37369 w 318365"/>
              <a:gd name="connsiteY14" fmla="*/ 102570 h 127333"/>
              <a:gd name="connsiteX15" fmla="*/ 40062 w 318365"/>
              <a:gd name="connsiteY15" fmla="*/ 104269 h 127333"/>
              <a:gd name="connsiteX16" fmla="*/ 63903 w 318365"/>
              <a:gd name="connsiteY16" fmla="*/ 110323 h 127333"/>
              <a:gd name="connsiteX17" fmla="*/ 84529 w 318365"/>
              <a:gd name="connsiteY17" fmla="*/ 106586 h 127333"/>
              <a:gd name="connsiteX18" fmla="*/ 99998 w 318365"/>
              <a:gd name="connsiteY18" fmla="*/ 95885 h 127333"/>
              <a:gd name="connsiteX19" fmla="*/ 111852 w 318365"/>
              <a:gd name="connsiteY19" fmla="*/ 107739 h 127333"/>
              <a:gd name="connsiteX20" fmla="*/ 90850 w 318365"/>
              <a:gd name="connsiteY20" fmla="*/ 122298 h 127333"/>
              <a:gd name="connsiteX21" fmla="*/ 63915 w 318365"/>
              <a:gd name="connsiteY21" fmla="*/ 127321 h 127333"/>
              <a:gd name="connsiteX22" fmla="*/ 31181 w 318365"/>
              <a:gd name="connsiteY22" fmla="*/ 118816 h 127333"/>
              <a:gd name="connsiteX23" fmla="*/ 8372 w 318365"/>
              <a:gd name="connsiteY23" fmla="*/ 95873 h 127333"/>
              <a:gd name="connsiteX24" fmla="*/ 0 w 318365"/>
              <a:gd name="connsiteY24" fmla="*/ 63660 h 127333"/>
              <a:gd name="connsiteX25" fmla="*/ 8372 w 318365"/>
              <a:gd name="connsiteY25" fmla="*/ 31957 h 127333"/>
              <a:gd name="connsiteX26" fmla="*/ 31048 w 318365"/>
              <a:gd name="connsiteY26" fmla="*/ 9403 h 127333"/>
              <a:gd name="connsiteX27" fmla="*/ 63394 w 318365"/>
              <a:gd name="connsiteY27" fmla="*/ 1031 h 127333"/>
              <a:gd name="connsiteX28" fmla="*/ 179966 w 318365"/>
              <a:gd name="connsiteY28" fmla="*/ 0 h 127333"/>
              <a:gd name="connsiteX29" fmla="*/ 208187 w 318365"/>
              <a:gd name="connsiteY29" fmla="*/ 7219 h 127333"/>
              <a:gd name="connsiteX30" fmla="*/ 221193 w 318365"/>
              <a:gd name="connsiteY30" fmla="*/ 19024 h 127333"/>
              <a:gd name="connsiteX31" fmla="*/ 234090 w 318365"/>
              <a:gd name="connsiteY31" fmla="*/ 7219 h 127333"/>
              <a:gd name="connsiteX32" fmla="*/ 262445 w 318365"/>
              <a:gd name="connsiteY32" fmla="*/ 0 h 127333"/>
              <a:gd name="connsiteX33" fmla="*/ 291952 w 318365"/>
              <a:gd name="connsiteY33" fmla="*/ 7086 h 127333"/>
              <a:gd name="connsiteX34" fmla="*/ 311413 w 318365"/>
              <a:gd name="connsiteY34" fmla="*/ 26546 h 127333"/>
              <a:gd name="connsiteX35" fmla="*/ 311400 w 318365"/>
              <a:gd name="connsiteY35" fmla="*/ 26559 h 127333"/>
              <a:gd name="connsiteX36" fmla="*/ 318365 w 318365"/>
              <a:gd name="connsiteY36" fmla="*/ 55168 h 127333"/>
              <a:gd name="connsiteX37" fmla="*/ 318365 w 318365"/>
              <a:gd name="connsiteY37" fmla="*/ 127333 h 127333"/>
              <a:gd name="connsiteX38" fmla="*/ 284344 w 318365"/>
              <a:gd name="connsiteY38" fmla="*/ 127333 h 127333"/>
              <a:gd name="connsiteX39" fmla="*/ 284344 w 318365"/>
              <a:gd name="connsiteY39" fmla="*/ 57740 h 127333"/>
              <a:gd name="connsiteX40" fmla="*/ 278411 w 318365"/>
              <a:gd name="connsiteY40" fmla="*/ 38145 h 127333"/>
              <a:gd name="connsiteX41" fmla="*/ 261147 w 318365"/>
              <a:gd name="connsiteY41" fmla="*/ 31181 h 127333"/>
              <a:gd name="connsiteX42" fmla="*/ 244136 w 318365"/>
              <a:gd name="connsiteY42" fmla="*/ 38012 h 127333"/>
              <a:gd name="connsiteX43" fmla="*/ 238203 w 318365"/>
              <a:gd name="connsiteY43" fmla="*/ 57728 h 127333"/>
              <a:gd name="connsiteX44" fmla="*/ 238203 w 318365"/>
              <a:gd name="connsiteY44" fmla="*/ 127321 h 127333"/>
              <a:gd name="connsiteX45" fmla="*/ 204183 w 318365"/>
              <a:gd name="connsiteY45" fmla="*/ 127321 h 127333"/>
              <a:gd name="connsiteX46" fmla="*/ 204183 w 318365"/>
              <a:gd name="connsiteY46" fmla="*/ 57728 h 127333"/>
              <a:gd name="connsiteX47" fmla="*/ 198250 w 318365"/>
              <a:gd name="connsiteY47" fmla="*/ 38012 h 127333"/>
              <a:gd name="connsiteX48" fmla="*/ 180985 w 318365"/>
              <a:gd name="connsiteY48" fmla="*/ 31181 h 127333"/>
              <a:gd name="connsiteX49" fmla="*/ 163842 w 318365"/>
              <a:gd name="connsiteY49" fmla="*/ 38012 h 127333"/>
              <a:gd name="connsiteX50" fmla="*/ 157787 w 318365"/>
              <a:gd name="connsiteY50" fmla="*/ 57728 h 127333"/>
              <a:gd name="connsiteX51" fmla="*/ 157787 w 318365"/>
              <a:gd name="connsiteY51" fmla="*/ 127321 h 127333"/>
              <a:gd name="connsiteX52" fmla="*/ 124022 w 318365"/>
              <a:gd name="connsiteY52" fmla="*/ 127321 h 127333"/>
              <a:gd name="connsiteX53" fmla="*/ 124022 w 318365"/>
              <a:gd name="connsiteY53" fmla="*/ 55156 h 127333"/>
              <a:gd name="connsiteX54" fmla="*/ 130986 w 318365"/>
              <a:gd name="connsiteY54" fmla="*/ 26546 h 127333"/>
              <a:gd name="connsiteX55" fmla="*/ 150581 w 318365"/>
              <a:gd name="connsiteY55" fmla="*/ 7086 h 127333"/>
              <a:gd name="connsiteX56" fmla="*/ 179966 w 318365"/>
              <a:gd name="connsiteY56" fmla="*/ 0 h 1273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318365" h="127333">
                <a:moveTo>
                  <a:pt x="63648" y="17774"/>
                </a:moveTo>
                <a:cubicBezTo>
                  <a:pt x="54719" y="17774"/>
                  <a:pt x="46808" y="19752"/>
                  <a:pt x="39941" y="23707"/>
                </a:cubicBezTo>
                <a:cubicBezTo>
                  <a:pt x="33062" y="27662"/>
                  <a:pt x="27699" y="33110"/>
                  <a:pt x="23829" y="40074"/>
                </a:cubicBezTo>
                <a:cubicBezTo>
                  <a:pt x="19958" y="47038"/>
                  <a:pt x="18029" y="54900"/>
                  <a:pt x="18029" y="63660"/>
                </a:cubicBezTo>
                <a:lnTo>
                  <a:pt x="18041" y="63660"/>
                </a:lnTo>
                <a:cubicBezTo>
                  <a:pt x="18041" y="72772"/>
                  <a:pt x="19971" y="80792"/>
                  <a:pt x="23841" y="87756"/>
                </a:cubicBezTo>
                <a:cubicBezTo>
                  <a:pt x="24630" y="89188"/>
                  <a:pt x="25515" y="90534"/>
                  <a:pt x="26437" y="91845"/>
                </a:cubicBezTo>
                <a:lnTo>
                  <a:pt x="90814" y="27238"/>
                </a:lnTo>
                <a:cubicBezTo>
                  <a:pt x="88618" y="25272"/>
                  <a:pt x="86179" y="23586"/>
                  <a:pt x="83498" y="22154"/>
                </a:cubicBezTo>
                <a:cubicBezTo>
                  <a:pt x="77989" y="19242"/>
                  <a:pt x="71377" y="17774"/>
                  <a:pt x="63648" y="17774"/>
                </a:cubicBezTo>
                <a:close/>
                <a:moveTo>
                  <a:pt x="63394" y="1031"/>
                </a:moveTo>
                <a:cubicBezTo>
                  <a:pt x="74228" y="1031"/>
                  <a:pt x="83801" y="3312"/>
                  <a:pt x="92136" y="7862"/>
                </a:cubicBezTo>
                <a:lnTo>
                  <a:pt x="92124" y="7862"/>
                </a:lnTo>
                <a:cubicBezTo>
                  <a:pt x="100459" y="12424"/>
                  <a:pt x="107290" y="18818"/>
                  <a:pt x="112616" y="27068"/>
                </a:cubicBezTo>
                <a:lnTo>
                  <a:pt x="37369" y="102570"/>
                </a:lnTo>
                <a:cubicBezTo>
                  <a:pt x="38242" y="103165"/>
                  <a:pt x="39140" y="103735"/>
                  <a:pt x="40062" y="104269"/>
                </a:cubicBezTo>
                <a:cubicBezTo>
                  <a:pt x="47014" y="108309"/>
                  <a:pt x="54961" y="110323"/>
                  <a:pt x="63903" y="110323"/>
                </a:cubicBezTo>
                <a:cubicBezTo>
                  <a:pt x="71814" y="110323"/>
                  <a:pt x="78681" y="109073"/>
                  <a:pt x="84529" y="106586"/>
                </a:cubicBezTo>
                <a:cubicBezTo>
                  <a:pt x="90377" y="104087"/>
                  <a:pt x="95533" y="100520"/>
                  <a:pt x="99998" y="95885"/>
                </a:cubicBezTo>
                <a:lnTo>
                  <a:pt x="111852" y="107739"/>
                </a:lnTo>
                <a:cubicBezTo>
                  <a:pt x="105834" y="114096"/>
                  <a:pt x="98846" y="118949"/>
                  <a:pt x="90850" y="122298"/>
                </a:cubicBezTo>
                <a:cubicBezTo>
                  <a:pt x="82855" y="125647"/>
                  <a:pt x="73876" y="127321"/>
                  <a:pt x="63915" y="127321"/>
                </a:cubicBezTo>
                <a:cubicBezTo>
                  <a:pt x="51710" y="127321"/>
                  <a:pt x="40802" y="124482"/>
                  <a:pt x="31181" y="118816"/>
                </a:cubicBezTo>
                <a:cubicBezTo>
                  <a:pt x="21560" y="113138"/>
                  <a:pt x="13953" y="105494"/>
                  <a:pt x="8372" y="95873"/>
                </a:cubicBezTo>
                <a:cubicBezTo>
                  <a:pt x="2791" y="86264"/>
                  <a:pt x="0" y="75344"/>
                  <a:pt x="0" y="63660"/>
                </a:cubicBezTo>
                <a:cubicBezTo>
                  <a:pt x="0" y="51976"/>
                  <a:pt x="2791" y="41409"/>
                  <a:pt x="8372" y="31957"/>
                </a:cubicBezTo>
                <a:cubicBezTo>
                  <a:pt x="13953" y="22506"/>
                  <a:pt x="21511" y="14984"/>
                  <a:pt x="31048" y="9403"/>
                </a:cubicBezTo>
                <a:cubicBezTo>
                  <a:pt x="40584" y="3822"/>
                  <a:pt x="51370" y="1031"/>
                  <a:pt x="63394" y="1031"/>
                </a:cubicBezTo>
                <a:close/>
                <a:moveTo>
                  <a:pt x="179966" y="0"/>
                </a:moveTo>
                <a:cubicBezTo>
                  <a:pt x="190789" y="0"/>
                  <a:pt x="200192" y="2414"/>
                  <a:pt x="208187" y="7219"/>
                </a:cubicBezTo>
                <a:cubicBezTo>
                  <a:pt x="213271" y="10276"/>
                  <a:pt x="217602" y="14220"/>
                  <a:pt x="221193" y="19024"/>
                </a:cubicBezTo>
                <a:cubicBezTo>
                  <a:pt x="224760" y="14220"/>
                  <a:pt x="229055" y="10289"/>
                  <a:pt x="234090" y="7219"/>
                </a:cubicBezTo>
                <a:cubicBezTo>
                  <a:pt x="241989" y="2414"/>
                  <a:pt x="251113" y="0"/>
                  <a:pt x="262445" y="0"/>
                </a:cubicBezTo>
                <a:cubicBezTo>
                  <a:pt x="273777" y="0"/>
                  <a:pt x="283616" y="2366"/>
                  <a:pt x="291952" y="7086"/>
                </a:cubicBezTo>
                <a:cubicBezTo>
                  <a:pt x="300287" y="11817"/>
                  <a:pt x="306778" y="18296"/>
                  <a:pt x="311413" y="26546"/>
                </a:cubicBezTo>
                <a:lnTo>
                  <a:pt x="311400" y="26559"/>
                </a:lnTo>
                <a:cubicBezTo>
                  <a:pt x="316047" y="34809"/>
                  <a:pt x="318365" y="44345"/>
                  <a:pt x="318365" y="55168"/>
                </a:cubicBezTo>
                <a:lnTo>
                  <a:pt x="318365" y="127333"/>
                </a:lnTo>
                <a:lnTo>
                  <a:pt x="284344" y="127333"/>
                </a:lnTo>
                <a:lnTo>
                  <a:pt x="284344" y="57740"/>
                </a:lnTo>
                <a:cubicBezTo>
                  <a:pt x="284344" y="49320"/>
                  <a:pt x="282367" y="42780"/>
                  <a:pt x="278411" y="38145"/>
                </a:cubicBezTo>
                <a:cubicBezTo>
                  <a:pt x="274456" y="33499"/>
                  <a:pt x="268535" y="31181"/>
                  <a:pt x="261147" y="31181"/>
                </a:cubicBezTo>
                <a:cubicBezTo>
                  <a:pt x="253758" y="31181"/>
                  <a:pt x="248092" y="33462"/>
                  <a:pt x="244136" y="38012"/>
                </a:cubicBezTo>
                <a:cubicBezTo>
                  <a:pt x="240181" y="42562"/>
                  <a:pt x="238203" y="49138"/>
                  <a:pt x="238203" y="57728"/>
                </a:cubicBezTo>
                <a:lnTo>
                  <a:pt x="238203" y="127321"/>
                </a:lnTo>
                <a:lnTo>
                  <a:pt x="204183" y="127321"/>
                </a:lnTo>
                <a:lnTo>
                  <a:pt x="204183" y="57728"/>
                </a:lnTo>
                <a:cubicBezTo>
                  <a:pt x="204183" y="49138"/>
                  <a:pt x="202206" y="42562"/>
                  <a:pt x="198250" y="38012"/>
                </a:cubicBezTo>
                <a:cubicBezTo>
                  <a:pt x="194295" y="33462"/>
                  <a:pt x="188374" y="31181"/>
                  <a:pt x="180985" y="31181"/>
                </a:cubicBezTo>
                <a:cubicBezTo>
                  <a:pt x="173596" y="31181"/>
                  <a:pt x="167882" y="33462"/>
                  <a:pt x="163842" y="38012"/>
                </a:cubicBezTo>
                <a:cubicBezTo>
                  <a:pt x="159802" y="42562"/>
                  <a:pt x="157787" y="49138"/>
                  <a:pt x="157787" y="57728"/>
                </a:cubicBezTo>
                <a:lnTo>
                  <a:pt x="157787" y="127321"/>
                </a:lnTo>
                <a:lnTo>
                  <a:pt x="124022" y="127321"/>
                </a:lnTo>
                <a:lnTo>
                  <a:pt x="124022" y="55156"/>
                </a:lnTo>
                <a:cubicBezTo>
                  <a:pt x="124022" y="44333"/>
                  <a:pt x="126352" y="34797"/>
                  <a:pt x="130986" y="26546"/>
                </a:cubicBezTo>
                <a:cubicBezTo>
                  <a:pt x="135633" y="18296"/>
                  <a:pt x="142161" y="11817"/>
                  <a:pt x="150581" y="7086"/>
                </a:cubicBezTo>
                <a:cubicBezTo>
                  <a:pt x="159001" y="2366"/>
                  <a:pt x="169144" y="0"/>
                  <a:pt x="179966" y="0"/>
                </a:cubicBezTo>
                <a:close/>
              </a:path>
            </a:pathLst>
          </a:custGeom>
          <a:solidFill>
            <a:schemeClr val="bg1"/>
          </a:solidFill>
        </p:spPr>
        <p:txBody>
          <a:bodyPr wrap="square">
            <a:noAutofit/>
          </a:bodyPr>
          <a:lstStyle>
            <a:lvl1pPr>
              <a:defRPr sz="100">
                <a:noFill/>
              </a:defRPr>
            </a:lvl1pPr>
          </a:lstStyle>
          <a:p>
            <a:pPr lvl="0"/>
            <a:endParaRPr lang="en-GB"/>
          </a:p>
        </p:txBody>
      </p:sp>
    </p:spTree>
    <p:extLst>
      <p:ext uri="{BB962C8B-B14F-4D97-AF65-F5344CB8AC3E}">
        <p14:creationId xmlns:p14="http://schemas.microsoft.com/office/powerpoint/2010/main" val="419060056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Image - left - Dove">
    <p:spTree>
      <p:nvGrpSpPr>
        <p:cNvPr id="1" name=""/>
        <p:cNvGrpSpPr/>
        <p:nvPr/>
      </p:nvGrpSpPr>
      <p:grpSpPr>
        <a:xfrm>
          <a:off x="0" y="0"/>
          <a:ext cx="0" cy="0"/>
          <a:chOff x="0" y="0"/>
          <a:chExt cx="0" cy="0"/>
        </a:xfrm>
      </p:grpSpPr>
      <p:sp>
        <p:nvSpPr>
          <p:cNvPr id="17" name="Freeform 16">
            <a:extLst>
              <a:ext uri="{FF2B5EF4-FFF2-40B4-BE49-F238E27FC236}">
                <a16:creationId xmlns:a16="http://schemas.microsoft.com/office/drawing/2014/main" id="{7B3EDD58-5FA3-6140-B17B-40F7C1CD1135}"/>
              </a:ext>
            </a:extLst>
          </p:cNvPr>
          <p:cNvSpPr/>
          <p:nvPr/>
        </p:nvSpPr>
        <p:spPr>
          <a:xfrm>
            <a:off x="6096000" y="0"/>
            <a:ext cx="6098400" cy="6501600"/>
          </a:xfrm>
          <a:custGeom>
            <a:avLst/>
            <a:gdLst>
              <a:gd name="connsiteX0" fmla="*/ 0 w 6096000"/>
              <a:gd name="connsiteY0" fmla="*/ 0 h 6496050"/>
              <a:gd name="connsiteX1" fmla="*/ 6096000 w 6096000"/>
              <a:gd name="connsiteY1" fmla="*/ 0 h 6496050"/>
              <a:gd name="connsiteX2" fmla="*/ 6096000 w 6096000"/>
              <a:gd name="connsiteY2" fmla="*/ 6496050 h 6496050"/>
              <a:gd name="connsiteX3" fmla="*/ 252000 w 6096000"/>
              <a:gd name="connsiteY3" fmla="*/ 6496050 h 6496050"/>
              <a:gd name="connsiteX4" fmla="*/ 0 w 6096000"/>
              <a:gd name="connsiteY4" fmla="*/ 6244050 h 64960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96000" h="6496050">
                <a:moveTo>
                  <a:pt x="0" y="0"/>
                </a:moveTo>
                <a:lnTo>
                  <a:pt x="6096000" y="0"/>
                </a:lnTo>
                <a:lnTo>
                  <a:pt x="6096000" y="6496050"/>
                </a:lnTo>
                <a:lnTo>
                  <a:pt x="252000" y="6496050"/>
                </a:lnTo>
                <a:cubicBezTo>
                  <a:pt x="252000" y="6356874"/>
                  <a:pt x="139176" y="6244050"/>
                  <a:pt x="0" y="624405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GB"/>
          </a:p>
        </p:txBody>
      </p:sp>
      <p:sp>
        <p:nvSpPr>
          <p:cNvPr id="13" name="Picture Placeholder 12">
            <a:extLst>
              <a:ext uri="{FF2B5EF4-FFF2-40B4-BE49-F238E27FC236}">
                <a16:creationId xmlns:a16="http://schemas.microsoft.com/office/drawing/2014/main" id="{B458B8BC-0C6F-BA4E-BBD7-C13C2911268A}"/>
              </a:ext>
            </a:extLst>
          </p:cNvPr>
          <p:cNvSpPr>
            <a:spLocks noGrp="1"/>
          </p:cNvSpPr>
          <p:nvPr>
            <p:ph type="pic" sz="quarter" idx="10"/>
          </p:nvPr>
        </p:nvSpPr>
        <p:spPr>
          <a:xfrm>
            <a:off x="0" y="0"/>
            <a:ext cx="6096000" cy="6501600"/>
          </a:xfrm>
          <a:custGeom>
            <a:avLst/>
            <a:gdLst>
              <a:gd name="connsiteX0" fmla="*/ 0 w 6096000"/>
              <a:gd name="connsiteY0" fmla="*/ 0 h 6498000"/>
              <a:gd name="connsiteX1" fmla="*/ 6096000 w 6096000"/>
              <a:gd name="connsiteY1" fmla="*/ 0 h 6498000"/>
              <a:gd name="connsiteX2" fmla="*/ 6096000 w 6096000"/>
              <a:gd name="connsiteY2" fmla="*/ 6244050 h 6498000"/>
              <a:gd name="connsiteX3" fmla="*/ 5844000 w 6096000"/>
              <a:gd name="connsiteY3" fmla="*/ 6496050 h 6498000"/>
              <a:gd name="connsiteX4" fmla="*/ 5844394 w 6096000"/>
              <a:gd name="connsiteY4" fmla="*/ 6498000 h 6498000"/>
              <a:gd name="connsiteX5" fmla="*/ 0 w 6096000"/>
              <a:gd name="connsiteY5" fmla="*/ 6498000 h 649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096000" h="6498000">
                <a:moveTo>
                  <a:pt x="0" y="0"/>
                </a:moveTo>
                <a:lnTo>
                  <a:pt x="6096000" y="0"/>
                </a:lnTo>
                <a:lnTo>
                  <a:pt x="6096000" y="6244050"/>
                </a:lnTo>
                <a:cubicBezTo>
                  <a:pt x="5956825" y="6244050"/>
                  <a:pt x="5844000" y="6356874"/>
                  <a:pt x="5844000" y="6496050"/>
                </a:cubicBezTo>
                <a:lnTo>
                  <a:pt x="5844394" y="6498000"/>
                </a:lnTo>
                <a:lnTo>
                  <a:pt x="0" y="6498000"/>
                </a:lnTo>
                <a:close/>
              </a:path>
            </a:pathLst>
          </a:custGeom>
          <a:solidFill>
            <a:schemeClr val="bg1">
              <a:lumMod val="95000"/>
            </a:schemeClr>
          </a:solidFill>
          <a:ln>
            <a:noFill/>
          </a:ln>
        </p:spPr>
        <p:txBody>
          <a:bodyPr wrap="square" anchor="ctr">
            <a:noAutofit/>
          </a:bodyPr>
          <a:lstStyle>
            <a:lvl1pPr algn="ctr">
              <a:defRPr/>
            </a:lvl1pPr>
          </a:lstStyle>
          <a:p>
            <a:r>
              <a:rPr lang="es-ES"/>
              <a:t>Haga clic en el icono para agregar una imagen</a:t>
            </a:r>
            <a:endParaRPr lang="en-GB"/>
          </a:p>
        </p:txBody>
      </p:sp>
      <p:sp>
        <p:nvSpPr>
          <p:cNvPr id="3" name="Content Placeholder 2">
            <a:extLst>
              <a:ext uri="{FF2B5EF4-FFF2-40B4-BE49-F238E27FC236}">
                <a16:creationId xmlns:a16="http://schemas.microsoft.com/office/drawing/2014/main" id="{37E4AAB8-2A15-8E45-9BDE-D40138D664B9}"/>
              </a:ext>
            </a:extLst>
          </p:cNvPr>
          <p:cNvSpPr>
            <a:spLocks noGrp="1"/>
          </p:cNvSpPr>
          <p:nvPr>
            <p:ph idx="1"/>
          </p:nvPr>
        </p:nvSpPr>
        <p:spPr>
          <a:xfrm>
            <a:off x="6437168" y="609600"/>
            <a:ext cx="5392882" cy="5638742"/>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endParaRPr lang="en-US"/>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6F8DA697-5811-454F-8ABA-A3E4721C1BF9}" type="slidenum">
              <a:rPr lang="en-US" smtClean="0"/>
              <a:t>‹Nº›</a:t>
            </a:fld>
            <a:endParaRPr lang="en-US"/>
          </a:p>
        </p:txBody>
      </p:sp>
      <p:sp>
        <p:nvSpPr>
          <p:cNvPr id="10" name="Text Placeholder 13">
            <a:extLst>
              <a:ext uri="{FF2B5EF4-FFF2-40B4-BE49-F238E27FC236}">
                <a16:creationId xmlns:a16="http://schemas.microsoft.com/office/drawing/2014/main" id="{932163BD-71D9-E440-8A6E-95C8EB751FB7}"/>
              </a:ext>
            </a:extLst>
          </p:cNvPr>
          <p:cNvSpPr>
            <a:spLocks noGrp="1" noChangeAspect="1"/>
          </p:cNvSpPr>
          <p:nvPr>
            <p:ph type="body" sz="quarter" idx="13"/>
          </p:nvPr>
        </p:nvSpPr>
        <p:spPr>
          <a:xfrm>
            <a:off x="563497" y="528398"/>
            <a:ext cx="208800" cy="208800"/>
          </a:xfrm>
          <a:custGeom>
            <a:avLst/>
            <a:gdLst>
              <a:gd name="connsiteX0" fmla="*/ 201224 w 1820600"/>
              <a:gd name="connsiteY0" fmla="*/ 0 h 1820600"/>
              <a:gd name="connsiteX1" fmla="*/ 1619376 w 1820600"/>
              <a:gd name="connsiteY1" fmla="*/ 0 h 1820600"/>
              <a:gd name="connsiteX2" fmla="*/ 1820600 w 1820600"/>
              <a:gd name="connsiteY2" fmla="*/ 201224 h 1820600"/>
              <a:gd name="connsiteX3" fmla="*/ 1619376 w 1820600"/>
              <a:gd name="connsiteY3" fmla="*/ 402448 h 1820600"/>
              <a:gd name="connsiteX4" fmla="*/ 402448 w 1820600"/>
              <a:gd name="connsiteY4" fmla="*/ 402448 h 1820600"/>
              <a:gd name="connsiteX5" fmla="*/ 402448 w 1820600"/>
              <a:gd name="connsiteY5" fmla="*/ 1619376 h 1820600"/>
              <a:gd name="connsiteX6" fmla="*/ 201224 w 1820600"/>
              <a:gd name="connsiteY6" fmla="*/ 1820600 h 1820600"/>
              <a:gd name="connsiteX7" fmla="*/ 0 w 1820600"/>
              <a:gd name="connsiteY7" fmla="*/ 1619376 h 1820600"/>
              <a:gd name="connsiteX8" fmla="*/ 0 w 1820600"/>
              <a:gd name="connsiteY8" fmla="*/ 201224 h 1820600"/>
              <a:gd name="connsiteX9" fmla="*/ 201224 w 1820600"/>
              <a:gd name="connsiteY9" fmla="*/ 0 h 1820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20600" h="1820600">
                <a:moveTo>
                  <a:pt x="201224" y="0"/>
                </a:moveTo>
                <a:lnTo>
                  <a:pt x="1619376" y="0"/>
                </a:lnTo>
                <a:cubicBezTo>
                  <a:pt x="1730543" y="0"/>
                  <a:pt x="1820600" y="90056"/>
                  <a:pt x="1820600" y="201224"/>
                </a:cubicBezTo>
                <a:cubicBezTo>
                  <a:pt x="1820600" y="312392"/>
                  <a:pt x="1730543" y="402448"/>
                  <a:pt x="1619376" y="402448"/>
                </a:cubicBezTo>
                <a:lnTo>
                  <a:pt x="402448" y="402448"/>
                </a:lnTo>
                <a:lnTo>
                  <a:pt x="402448" y="1619376"/>
                </a:lnTo>
                <a:cubicBezTo>
                  <a:pt x="402448" y="1730543"/>
                  <a:pt x="312392" y="1820600"/>
                  <a:pt x="201224" y="1820600"/>
                </a:cubicBezTo>
                <a:cubicBezTo>
                  <a:pt x="90056" y="1820600"/>
                  <a:pt x="0" y="1730543"/>
                  <a:pt x="0" y="1619376"/>
                </a:cubicBezTo>
                <a:lnTo>
                  <a:pt x="0" y="201224"/>
                </a:lnTo>
                <a:cubicBezTo>
                  <a:pt x="0" y="90056"/>
                  <a:pt x="90056" y="0"/>
                  <a:pt x="201224" y="0"/>
                </a:cubicBezTo>
                <a:close/>
              </a:path>
            </a:pathLst>
          </a:custGeom>
          <a:solidFill>
            <a:schemeClr val="bg2"/>
          </a:solidFill>
        </p:spPr>
        <p:txBody>
          <a:bodyPr wrap="square" anchor="ctr">
            <a:noAutofit/>
          </a:bodyPr>
          <a:lstStyle>
            <a:lvl1pPr algn="ctr">
              <a:defRPr sz="100">
                <a:noFill/>
              </a:defRPr>
            </a:lvl1pPr>
          </a:lstStyle>
          <a:p>
            <a:pPr lvl="0"/>
            <a:r>
              <a:rPr lang="es-ES"/>
              <a:t>Haga clic para modificar los estilos de texto del patrón</a:t>
            </a:r>
          </a:p>
        </p:txBody>
      </p:sp>
      <p:sp>
        <p:nvSpPr>
          <p:cNvPr id="4" name="Title 3">
            <a:extLst>
              <a:ext uri="{FF2B5EF4-FFF2-40B4-BE49-F238E27FC236}">
                <a16:creationId xmlns:a16="http://schemas.microsoft.com/office/drawing/2014/main" id="{1DCE9AE3-C6C6-E54C-8688-ACA184A30FC4}"/>
              </a:ext>
            </a:extLst>
          </p:cNvPr>
          <p:cNvSpPr>
            <a:spLocks noGrp="1"/>
          </p:cNvSpPr>
          <p:nvPr>
            <p:ph type="title"/>
          </p:nvPr>
        </p:nvSpPr>
        <p:spPr>
          <a:xfrm>
            <a:off x="618065" y="609599"/>
            <a:ext cx="5477935" cy="1827213"/>
          </a:xfrm>
        </p:spPr>
        <p:txBody>
          <a:bodyPr rIns="216000"/>
          <a:lstStyle/>
          <a:p>
            <a:r>
              <a:rPr lang="es-ES"/>
              <a:t>Haga clic para modificar el estilo de título del patrón</a:t>
            </a:r>
            <a:endParaRPr lang="en-GB"/>
          </a:p>
        </p:txBody>
      </p:sp>
    </p:spTree>
    <p:extLst>
      <p:ext uri="{BB962C8B-B14F-4D97-AF65-F5344CB8AC3E}">
        <p14:creationId xmlns:p14="http://schemas.microsoft.com/office/powerpoint/2010/main" val="23544092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50.xml><?xml version="1.0" encoding="utf-8"?>
<p:sldLayout xmlns:a="http://schemas.openxmlformats.org/drawingml/2006/main" xmlns:r="http://schemas.openxmlformats.org/officeDocument/2006/relationships" xmlns:p="http://schemas.openxmlformats.org/presentationml/2006/main" showMasterSp="0" preserve="1" userDrawn="1">
  <p:cSld name="Statement extra #2">
    <p:bg>
      <p:bgPr>
        <a:solidFill>
          <a:schemeClr val="bg2"/>
        </a:solidFill>
        <a:effectLst/>
      </p:bgPr>
    </p:bg>
    <p:spTree>
      <p:nvGrpSpPr>
        <p:cNvPr id="1" name=""/>
        <p:cNvGrpSpPr/>
        <p:nvPr/>
      </p:nvGrpSpPr>
      <p:grpSpPr>
        <a:xfrm>
          <a:off x="0" y="0"/>
          <a:ext cx="0" cy="0"/>
          <a:chOff x="0" y="0"/>
          <a:chExt cx="0" cy="0"/>
        </a:xfrm>
      </p:grpSpPr>
      <p:sp>
        <p:nvSpPr>
          <p:cNvPr id="2" name="Picture Placeholder 5">
            <a:extLst>
              <a:ext uri="{FF2B5EF4-FFF2-40B4-BE49-F238E27FC236}">
                <a16:creationId xmlns:a16="http://schemas.microsoft.com/office/drawing/2014/main" id="{1C6C7D01-5EDD-FF13-27FE-0217648BED05}"/>
              </a:ext>
            </a:extLst>
          </p:cNvPr>
          <p:cNvSpPr>
            <a:spLocks noGrp="1"/>
          </p:cNvSpPr>
          <p:nvPr>
            <p:ph type="pic" sz="quarter" idx="14"/>
          </p:nvPr>
        </p:nvSpPr>
        <p:spPr>
          <a:xfrm>
            <a:off x="-600" y="0"/>
            <a:ext cx="12193200" cy="6858000"/>
          </a:xfrm>
          <a:solidFill>
            <a:schemeClr val="bg1">
              <a:lumMod val="50000"/>
            </a:schemeClr>
          </a:solidFill>
        </p:spPr>
        <p:txBody>
          <a:bodyPr anchor="t"/>
          <a:lstStyle>
            <a:lvl1pPr algn="ctr">
              <a:defRPr>
                <a:solidFill>
                  <a:schemeClr val="bg1"/>
                </a:solidFill>
              </a:defRPr>
            </a:lvl1pPr>
          </a:lstStyle>
          <a:p>
            <a:endParaRPr lang="en-GB"/>
          </a:p>
        </p:txBody>
      </p:sp>
      <p:sp>
        <p:nvSpPr>
          <p:cNvPr id="8" name="Text Placeholder 7">
            <a:extLst>
              <a:ext uri="{FF2B5EF4-FFF2-40B4-BE49-F238E27FC236}">
                <a16:creationId xmlns:a16="http://schemas.microsoft.com/office/drawing/2014/main" id="{56DE5283-3D12-48AD-7063-373956EF765C}"/>
              </a:ext>
            </a:extLst>
          </p:cNvPr>
          <p:cNvSpPr>
            <a:spLocks noGrp="1"/>
          </p:cNvSpPr>
          <p:nvPr>
            <p:ph type="body" sz="quarter" idx="11"/>
          </p:nvPr>
        </p:nvSpPr>
        <p:spPr>
          <a:xfrm>
            <a:off x="0" y="0"/>
            <a:ext cx="12193200" cy="6858000"/>
          </a:xfrm>
          <a:solidFill>
            <a:schemeClr val="tx1">
              <a:alpha val="60000"/>
            </a:schemeClr>
          </a:solidFill>
        </p:spPr>
        <p:txBody>
          <a:bodyPr lIns="1980000" tIns="900000" rIns="1980000" bIns="900000" numCol="1" spcCol="360000" anchor="ctr"/>
          <a:lstStyle>
            <a:lvl1pPr algn="ctr">
              <a:lnSpc>
                <a:spcPct val="90000"/>
              </a:lnSpc>
              <a:defRPr sz="5400">
                <a:solidFill>
                  <a:schemeClr val="bg1"/>
                </a:solidFill>
              </a:defRPr>
            </a:lvl1pPr>
          </a:lstStyle>
          <a:p>
            <a:pPr lvl="0"/>
            <a:r>
              <a:rPr lang="en-GB"/>
              <a:t>Click to edit Master text styles</a:t>
            </a:r>
          </a:p>
        </p:txBody>
      </p:sp>
      <p:sp>
        <p:nvSpPr>
          <p:cNvPr id="5" name="Footer Placeholder 4">
            <a:extLst>
              <a:ext uri="{FF2B5EF4-FFF2-40B4-BE49-F238E27FC236}">
                <a16:creationId xmlns:a16="http://schemas.microsoft.com/office/drawing/2014/main" id="{0DC4967A-CFD4-A89C-88F5-6E0BBB0763BC}"/>
              </a:ext>
            </a:extLst>
          </p:cNvPr>
          <p:cNvSpPr>
            <a:spLocks noGrp="1"/>
          </p:cNvSpPr>
          <p:nvPr>
            <p:ph type="ftr" sz="quarter" idx="10"/>
          </p:nvPr>
        </p:nvSpPr>
        <p:spPr/>
        <p:txBody>
          <a:bodyPr/>
          <a:lstStyle/>
          <a:p>
            <a:endParaRPr lang="en-GB"/>
          </a:p>
        </p:txBody>
      </p:sp>
      <p:sp>
        <p:nvSpPr>
          <p:cNvPr id="3" name="Slide Number Placeholder 2">
            <a:extLst>
              <a:ext uri="{FF2B5EF4-FFF2-40B4-BE49-F238E27FC236}">
                <a16:creationId xmlns:a16="http://schemas.microsoft.com/office/drawing/2014/main" id="{5BFED802-41D5-D7CC-0CA7-B46C2AF3650B}"/>
              </a:ext>
            </a:extLst>
          </p:cNvPr>
          <p:cNvSpPr>
            <a:spLocks noGrp="1"/>
          </p:cNvSpPr>
          <p:nvPr>
            <p:ph type="sldNum" sz="quarter" idx="12"/>
          </p:nvPr>
        </p:nvSpPr>
        <p:spPr/>
        <p:txBody>
          <a:bodyPr/>
          <a:lstStyle/>
          <a:p>
            <a:fld id="{41E71DB5-5680-5541-BB1B-1B8E18C31C82}" type="slidenum">
              <a:rPr lang="en-GB" smtClean="0"/>
              <a:pPr/>
              <a:t>‹Nº›</a:t>
            </a:fld>
            <a:endParaRPr lang="en-GB"/>
          </a:p>
        </p:txBody>
      </p:sp>
      <p:sp>
        <p:nvSpPr>
          <p:cNvPr id="12" name="Text Placeholder 22">
            <a:extLst>
              <a:ext uri="{FF2B5EF4-FFF2-40B4-BE49-F238E27FC236}">
                <a16:creationId xmlns:a16="http://schemas.microsoft.com/office/drawing/2014/main" id="{22333F19-7CF5-DF04-0BC6-3C06F45B9AB3}"/>
              </a:ext>
            </a:extLst>
          </p:cNvPr>
          <p:cNvSpPr>
            <a:spLocks noGrp="1"/>
          </p:cNvSpPr>
          <p:nvPr>
            <p:ph type="body" sz="quarter" idx="20"/>
          </p:nvPr>
        </p:nvSpPr>
        <p:spPr>
          <a:xfrm>
            <a:off x="11656530" y="6299513"/>
            <a:ext cx="433868" cy="433868"/>
          </a:xfrm>
          <a:custGeom>
            <a:avLst/>
            <a:gdLst>
              <a:gd name="connsiteX0" fmla="*/ 216934 w 433868"/>
              <a:gd name="connsiteY0" fmla="*/ 0 h 433868"/>
              <a:gd name="connsiteX1" fmla="*/ 433868 w 433868"/>
              <a:gd name="connsiteY1" fmla="*/ 216934 h 433868"/>
              <a:gd name="connsiteX2" fmla="*/ 216934 w 433868"/>
              <a:gd name="connsiteY2" fmla="*/ 433868 h 433868"/>
              <a:gd name="connsiteX3" fmla="*/ 0 w 433868"/>
              <a:gd name="connsiteY3" fmla="*/ 216934 h 433868"/>
              <a:gd name="connsiteX4" fmla="*/ 216934 w 433868"/>
              <a:gd name="connsiteY4" fmla="*/ 0 h 4338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33868" h="433868">
                <a:moveTo>
                  <a:pt x="216934" y="0"/>
                </a:moveTo>
                <a:cubicBezTo>
                  <a:pt x="336743" y="0"/>
                  <a:pt x="433868" y="97125"/>
                  <a:pt x="433868" y="216934"/>
                </a:cubicBezTo>
                <a:cubicBezTo>
                  <a:pt x="433868" y="336743"/>
                  <a:pt x="336743" y="433868"/>
                  <a:pt x="216934" y="433868"/>
                </a:cubicBezTo>
                <a:cubicBezTo>
                  <a:pt x="97125" y="433868"/>
                  <a:pt x="0" y="336743"/>
                  <a:pt x="0" y="216934"/>
                </a:cubicBezTo>
                <a:cubicBezTo>
                  <a:pt x="0" y="97125"/>
                  <a:pt x="97125" y="0"/>
                  <a:pt x="216934" y="0"/>
                </a:cubicBezTo>
                <a:close/>
              </a:path>
            </a:pathLst>
          </a:custGeom>
          <a:solidFill>
            <a:schemeClr val="tx2"/>
          </a:solidFill>
        </p:spPr>
        <p:txBody>
          <a:bodyPr wrap="square">
            <a:noAutofit/>
          </a:bodyPr>
          <a:lstStyle>
            <a:lvl1pPr>
              <a:defRPr sz="100">
                <a:noFill/>
              </a:defRPr>
            </a:lvl1pPr>
          </a:lstStyle>
          <a:p>
            <a:pPr lvl="0"/>
            <a:endParaRPr lang="en-GB"/>
          </a:p>
        </p:txBody>
      </p:sp>
      <p:sp>
        <p:nvSpPr>
          <p:cNvPr id="13" name="Text Placeholder 23">
            <a:extLst>
              <a:ext uri="{FF2B5EF4-FFF2-40B4-BE49-F238E27FC236}">
                <a16:creationId xmlns:a16="http://schemas.microsoft.com/office/drawing/2014/main" id="{D9462FB8-4824-0308-2CFE-FF681AAA7F89}"/>
              </a:ext>
            </a:extLst>
          </p:cNvPr>
          <p:cNvSpPr>
            <a:spLocks noGrp="1"/>
          </p:cNvSpPr>
          <p:nvPr>
            <p:ph type="body" sz="quarter" idx="21"/>
          </p:nvPr>
        </p:nvSpPr>
        <p:spPr>
          <a:xfrm>
            <a:off x="11714548" y="6453442"/>
            <a:ext cx="318365" cy="127333"/>
          </a:xfrm>
          <a:custGeom>
            <a:avLst/>
            <a:gdLst>
              <a:gd name="connsiteX0" fmla="*/ 63648 w 318365"/>
              <a:gd name="connsiteY0" fmla="*/ 17774 h 127333"/>
              <a:gd name="connsiteX1" fmla="*/ 39941 w 318365"/>
              <a:gd name="connsiteY1" fmla="*/ 23707 h 127333"/>
              <a:gd name="connsiteX2" fmla="*/ 23829 w 318365"/>
              <a:gd name="connsiteY2" fmla="*/ 40074 h 127333"/>
              <a:gd name="connsiteX3" fmla="*/ 18029 w 318365"/>
              <a:gd name="connsiteY3" fmla="*/ 63660 h 127333"/>
              <a:gd name="connsiteX4" fmla="*/ 18041 w 318365"/>
              <a:gd name="connsiteY4" fmla="*/ 63660 h 127333"/>
              <a:gd name="connsiteX5" fmla="*/ 23841 w 318365"/>
              <a:gd name="connsiteY5" fmla="*/ 87756 h 127333"/>
              <a:gd name="connsiteX6" fmla="*/ 26437 w 318365"/>
              <a:gd name="connsiteY6" fmla="*/ 91845 h 127333"/>
              <a:gd name="connsiteX7" fmla="*/ 90814 w 318365"/>
              <a:gd name="connsiteY7" fmla="*/ 27238 h 127333"/>
              <a:gd name="connsiteX8" fmla="*/ 83498 w 318365"/>
              <a:gd name="connsiteY8" fmla="*/ 22154 h 127333"/>
              <a:gd name="connsiteX9" fmla="*/ 63648 w 318365"/>
              <a:gd name="connsiteY9" fmla="*/ 17774 h 127333"/>
              <a:gd name="connsiteX10" fmla="*/ 63394 w 318365"/>
              <a:gd name="connsiteY10" fmla="*/ 1031 h 127333"/>
              <a:gd name="connsiteX11" fmla="*/ 92136 w 318365"/>
              <a:gd name="connsiteY11" fmla="*/ 7862 h 127333"/>
              <a:gd name="connsiteX12" fmla="*/ 92124 w 318365"/>
              <a:gd name="connsiteY12" fmla="*/ 7862 h 127333"/>
              <a:gd name="connsiteX13" fmla="*/ 112616 w 318365"/>
              <a:gd name="connsiteY13" fmla="*/ 27068 h 127333"/>
              <a:gd name="connsiteX14" fmla="*/ 37369 w 318365"/>
              <a:gd name="connsiteY14" fmla="*/ 102570 h 127333"/>
              <a:gd name="connsiteX15" fmla="*/ 40062 w 318365"/>
              <a:gd name="connsiteY15" fmla="*/ 104269 h 127333"/>
              <a:gd name="connsiteX16" fmla="*/ 63903 w 318365"/>
              <a:gd name="connsiteY16" fmla="*/ 110323 h 127333"/>
              <a:gd name="connsiteX17" fmla="*/ 84529 w 318365"/>
              <a:gd name="connsiteY17" fmla="*/ 106586 h 127333"/>
              <a:gd name="connsiteX18" fmla="*/ 99998 w 318365"/>
              <a:gd name="connsiteY18" fmla="*/ 95885 h 127333"/>
              <a:gd name="connsiteX19" fmla="*/ 111852 w 318365"/>
              <a:gd name="connsiteY19" fmla="*/ 107739 h 127333"/>
              <a:gd name="connsiteX20" fmla="*/ 90850 w 318365"/>
              <a:gd name="connsiteY20" fmla="*/ 122298 h 127333"/>
              <a:gd name="connsiteX21" fmla="*/ 63915 w 318365"/>
              <a:gd name="connsiteY21" fmla="*/ 127321 h 127333"/>
              <a:gd name="connsiteX22" fmla="*/ 31181 w 318365"/>
              <a:gd name="connsiteY22" fmla="*/ 118816 h 127333"/>
              <a:gd name="connsiteX23" fmla="*/ 8372 w 318365"/>
              <a:gd name="connsiteY23" fmla="*/ 95873 h 127333"/>
              <a:gd name="connsiteX24" fmla="*/ 0 w 318365"/>
              <a:gd name="connsiteY24" fmla="*/ 63660 h 127333"/>
              <a:gd name="connsiteX25" fmla="*/ 8372 w 318365"/>
              <a:gd name="connsiteY25" fmla="*/ 31957 h 127333"/>
              <a:gd name="connsiteX26" fmla="*/ 31048 w 318365"/>
              <a:gd name="connsiteY26" fmla="*/ 9403 h 127333"/>
              <a:gd name="connsiteX27" fmla="*/ 63394 w 318365"/>
              <a:gd name="connsiteY27" fmla="*/ 1031 h 127333"/>
              <a:gd name="connsiteX28" fmla="*/ 179966 w 318365"/>
              <a:gd name="connsiteY28" fmla="*/ 0 h 127333"/>
              <a:gd name="connsiteX29" fmla="*/ 208187 w 318365"/>
              <a:gd name="connsiteY29" fmla="*/ 7219 h 127333"/>
              <a:gd name="connsiteX30" fmla="*/ 221193 w 318365"/>
              <a:gd name="connsiteY30" fmla="*/ 19024 h 127333"/>
              <a:gd name="connsiteX31" fmla="*/ 234090 w 318365"/>
              <a:gd name="connsiteY31" fmla="*/ 7219 h 127333"/>
              <a:gd name="connsiteX32" fmla="*/ 262445 w 318365"/>
              <a:gd name="connsiteY32" fmla="*/ 0 h 127333"/>
              <a:gd name="connsiteX33" fmla="*/ 291952 w 318365"/>
              <a:gd name="connsiteY33" fmla="*/ 7086 h 127333"/>
              <a:gd name="connsiteX34" fmla="*/ 311413 w 318365"/>
              <a:gd name="connsiteY34" fmla="*/ 26546 h 127333"/>
              <a:gd name="connsiteX35" fmla="*/ 311400 w 318365"/>
              <a:gd name="connsiteY35" fmla="*/ 26559 h 127333"/>
              <a:gd name="connsiteX36" fmla="*/ 318365 w 318365"/>
              <a:gd name="connsiteY36" fmla="*/ 55168 h 127333"/>
              <a:gd name="connsiteX37" fmla="*/ 318365 w 318365"/>
              <a:gd name="connsiteY37" fmla="*/ 127333 h 127333"/>
              <a:gd name="connsiteX38" fmla="*/ 284344 w 318365"/>
              <a:gd name="connsiteY38" fmla="*/ 127333 h 127333"/>
              <a:gd name="connsiteX39" fmla="*/ 284344 w 318365"/>
              <a:gd name="connsiteY39" fmla="*/ 57740 h 127333"/>
              <a:gd name="connsiteX40" fmla="*/ 278411 w 318365"/>
              <a:gd name="connsiteY40" fmla="*/ 38145 h 127333"/>
              <a:gd name="connsiteX41" fmla="*/ 261147 w 318365"/>
              <a:gd name="connsiteY41" fmla="*/ 31181 h 127333"/>
              <a:gd name="connsiteX42" fmla="*/ 244136 w 318365"/>
              <a:gd name="connsiteY42" fmla="*/ 38012 h 127333"/>
              <a:gd name="connsiteX43" fmla="*/ 238203 w 318365"/>
              <a:gd name="connsiteY43" fmla="*/ 57728 h 127333"/>
              <a:gd name="connsiteX44" fmla="*/ 238203 w 318365"/>
              <a:gd name="connsiteY44" fmla="*/ 127321 h 127333"/>
              <a:gd name="connsiteX45" fmla="*/ 204183 w 318365"/>
              <a:gd name="connsiteY45" fmla="*/ 127321 h 127333"/>
              <a:gd name="connsiteX46" fmla="*/ 204183 w 318365"/>
              <a:gd name="connsiteY46" fmla="*/ 57728 h 127333"/>
              <a:gd name="connsiteX47" fmla="*/ 198250 w 318365"/>
              <a:gd name="connsiteY47" fmla="*/ 38012 h 127333"/>
              <a:gd name="connsiteX48" fmla="*/ 180985 w 318365"/>
              <a:gd name="connsiteY48" fmla="*/ 31181 h 127333"/>
              <a:gd name="connsiteX49" fmla="*/ 163842 w 318365"/>
              <a:gd name="connsiteY49" fmla="*/ 38012 h 127333"/>
              <a:gd name="connsiteX50" fmla="*/ 157787 w 318365"/>
              <a:gd name="connsiteY50" fmla="*/ 57728 h 127333"/>
              <a:gd name="connsiteX51" fmla="*/ 157787 w 318365"/>
              <a:gd name="connsiteY51" fmla="*/ 127321 h 127333"/>
              <a:gd name="connsiteX52" fmla="*/ 124022 w 318365"/>
              <a:gd name="connsiteY52" fmla="*/ 127321 h 127333"/>
              <a:gd name="connsiteX53" fmla="*/ 124022 w 318365"/>
              <a:gd name="connsiteY53" fmla="*/ 55156 h 127333"/>
              <a:gd name="connsiteX54" fmla="*/ 130986 w 318365"/>
              <a:gd name="connsiteY54" fmla="*/ 26546 h 127333"/>
              <a:gd name="connsiteX55" fmla="*/ 150581 w 318365"/>
              <a:gd name="connsiteY55" fmla="*/ 7086 h 127333"/>
              <a:gd name="connsiteX56" fmla="*/ 179966 w 318365"/>
              <a:gd name="connsiteY56" fmla="*/ 0 h 1273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318365" h="127333">
                <a:moveTo>
                  <a:pt x="63648" y="17774"/>
                </a:moveTo>
                <a:cubicBezTo>
                  <a:pt x="54719" y="17774"/>
                  <a:pt x="46808" y="19752"/>
                  <a:pt x="39941" y="23707"/>
                </a:cubicBezTo>
                <a:cubicBezTo>
                  <a:pt x="33062" y="27662"/>
                  <a:pt x="27699" y="33110"/>
                  <a:pt x="23829" y="40074"/>
                </a:cubicBezTo>
                <a:cubicBezTo>
                  <a:pt x="19958" y="47038"/>
                  <a:pt x="18029" y="54900"/>
                  <a:pt x="18029" y="63660"/>
                </a:cubicBezTo>
                <a:lnTo>
                  <a:pt x="18041" y="63660"/>
                </a:lnTo>
                <a:cubicBezTo>
                  <a:pt x="18041" y="72772"/>
                  <a:pt x="19971" y="80792"/>
                  <a:pt x="23841" y="87756"/>
                </a:cubicBezTo>
                <a:cubicBezTo>
                  <a:pt x="24630" y="89188"/>
                  <a:pt x="25515" y="90534"/>
                  <a:pt x="26437" y="91845"/>
                </a:cubicBezTo>
                <a:lnTo>
                  <a:pt x="90814" y="27238"/>
                </a:lnTo>
                <a:cubicBezTo>
                  <a:pt x="88618" y="25272"/>
                  <a:pt x="86179" y="23586"/>
                  <a:pt x="83498" y="22154"/>
                </a:cubicBezTo>
                <a:cubicBezTo>
                  <a:pt x="77989" y="19242"/>
                  <a:pt x="71377" y="17774"/>
                  <a:pt x="63648" y="17774"/>
                </a:cubicBezTo>
                <a:close/>
                <a:moveTo>
                  <a:pt x="63394" y="1031"/>
                </a:moveTo>
                <a:cubicBezTo>
                  <a:pt x="74228" y="1031"/>
                  <a:pt x="83801" y="3312"/>
                  <a:pt x="92136" y="7862"/>
                </a:cubicBezTo>
                <a:lnTo>
                  <a:pt x="92124" y="7862"/>
                </a:lnTo>
                <a:cubicBezTo>
                  <a:pt x="100459" y="12424"/>
                  <a:pt x="107290" y="18818"/>
                  <a:pt x="112616" y="27068"/>
                </a:cubicBezTo>
                <a:lnTo>
                  <a:pt x="37369" y="102570"/>
                </a:lnTo>
                <a:cubicBezTo>
                  <a:pt x="38242" y="103165"/>
                  <a:pt x="39140" y="103735"/>
                  <a:pt x="40062" y="104269"/>
                </a:cubicBezTo>
                <a:cubicBezTo>
                  <a:pt x="47014" y="108309"/>
                  <a:pt x="54961" y="110323"/>
                  <a:pt x="63903" y="110323"/>
                </a:cubicBezTo>
                <a:cubicBezTo>
                  <a:pt x="71814" y="110323"/>
                  <a:pt x="78681" y="109073"/>
                  <a:pt x="84529" y="106586"/>
                </a:cubicBezTo>
                <a:cubicBezTo>
                  <a:pt x="90377" y="104087"/>
                  <a:pt x="95533" y="100520"/>
                  <a:pt x="99998" y="95885"/>
                </a:cubicBezTo>
                <a:lnTo>
                  <a:pt x="111852" y="107739"/>
                </a:lnTo>
                <a:cubicBezTo>
                  <a:pt x="105834" y="114096"/>
                  <a:pt x="98846" y="118949"/>
                  <a:pt x="90850" y="122298"/>
                </a:cubicBezTo>
                <a:cubicBezTo>
                  <a:pt x="82855" y="125647"/>
                  <a:pt x="73876" y="127321"/>
                  <a:pt x="63915" y="127321"/>
                </a:cubicBezTo>
                <a:cubicBezTo>
                  <a:pt x="51710" y="127321"/>
                  <a:pt x="40802" y="124482"/>
                  <a:pt x="31181" y="118816"/>
                </a:cubicBezTo>
                <a:cubicBezTo>
                  <a:pt x="21560" y="113138"/>
                  <a:pt x="13953" y="105494"/>
                  <a:pt x="8372" y="95873"/>
                </a:cubicBezTo>
                <a:cubicBezTo>
                  <a:pt x="2791" y="86264"/>
                  <a:pt x="0" y="75344"/>
                  <a:pt x="0" y="63660"/>
                </a:cubicBezTo>
                <a:cubicBezTo>
                  <a:pt x="0" y="51976"/>
                  <a:pt x="2791" y="41409"/>
                  <a:pt x="8372" y="31957"/>
                </a:cubicBezTo>
                <a:cubicBezTo>
                  <a:pt x="13953" y="22506"/>
                  <a:pt x="21511" y="14984"/>
                  <a:pt x="31048" y="9403"/>
                </a:cubicBezTo>
                <a:cubicBezTo>
                  <a:pt x="40584" y="3822"/>
                  <a:pt x="51370" y="1031"/>
                  <a:pt x="63394" y="1031"/>
                </a:cubicBezTo>
                <a:close/>
                <a:moveTo>
                  <a:pt x="179966" y="0"/>
                </a:moveTo>
                <a:cubicBezTo>
                  <a:pt x="190789" y="0"/>
                  <a:pt x="200192" y="2414"/>
                  <a:pt x="208187" y="7219"/>
                </a:cubicBezTo>
                <a:cubicBezTo>
                  <a:pt x="213271" y="10276"/>
                  <a:pt x="217602" y="14220"/>
                  <a:pt x="221193" y="19024"/>
                </a:cubicBezTo>
                <a:cubicBezTo>
                  <a:pt x="224760" y="14220"/>
                  <a:pt x="229055" y="10289"/>
                  <a:pt x="234090" y="7219"/>
                </a:cubicBezTo>
                <a:cubicBezTo>
                  <a:pt x="241989" y="2414"/>
                  <a:pt x="251113" y="0"/>
                  <a:pt x="262445" y="0"/>
                </a:cubicBezTo>
                <a:cubicBezTo>
                  <a:pt x="273777" y="0"/>
                  <a:pt x="283616" y="2366"/>
                  <a:pt x="291952" y="7086"/>
                </a:cubicBezTo>
                <a:cubicBezTo>
                  <a:pt x="300287" y="11817"/>
                  <a:pt x="306778" y="18296"/>
                  <a:pt x="311413" y="26546"/>
                </a:cubicBezTo>
                <a:lnTo>
                  <a:pt x="311400" y="26559"/>
                </a:lnTo>
                <a:cubicBezTo>
                  <a:pt x="316047" y="34809"/>
                  <a:pt x="318365" y="44345"/>
                  <a:pt x="318365" y="55168"/>
                </a:cubicBezTo>
                <a:lnTo>
                  <a:pt x="318365" y="127333"/>
                </a:lnTo>
                <a:lnTo>
                  <a:pt x="284344" y="127333"/>
                </a:lnTo>
                <a:lnTo>
                  <a:pt x="284344" y="57740"/>
                </a:lnTo>
                <a:cubicBezTo>
                  <a:pt x="284344" y="49320"/>
                  <a:pt x="282367" y="42780"/>
                  <a:pt x="278411" y="38145"/>
                </a:cubicBezTo>
                <a:cubicBezTo>
                  <a:pt x="274456" y="33499"/>
                  <a:pt x="268535" y="31181"/>
                  <a:pt x="261147" y="31181"/>
                </a:cubicBezTo>
                <a:cubicBezTo>
                  <a:pt x="253758" y="31181"/>
                  <a:pt x="248092" y="33462"/>
                  <a:pt x="244136" y="38012"/>
                </a:cubicBezTo>
                <a:cubicBezTo>
                  <a:pt x="240181" y="42562"/>
                  <a:pt x="238203" y="49138"/>
                  <a:pt x="238203" y="57728"/>
                </a:cubicBezTo>
                <a:lnTo>
                  <a:pt x="238203" y="127321"/>
                </a:lnTo>
                <a:lnTo>
                  <a:pt x="204183" y="127321"/>
                </a:lnTo>
                <a:lnTo>
                  <a:pt x="204183" y="57728"/>
                </a:lnTo>
                <a:cubicBezTo>
                  <a:pt x="204183" y="49138"/>
                  <a:pt x="202206" y="42562"/>
                  <a:pt x="198250" y="38012"/>
                </a:cubicBezTo>
                <a:cubicBezTo>
                  <a:pt x="194295" y="33462"/>
                  <a:pt x="188374" y="31181"/>
                  <a:pt x="180985" y="31181"/>
                </a:cubicBezTo>
                <a:cubicBezTo>
                  <a:pt x="173596" y="31181"/>
                  <a:pt x="167882" y="33462"/>
                  <a:pt x="163842" y="38012"/>
                </a:cubicBezTo>
                <a:cubicBezTo>
                  <a:pt x="159802" y="42562"/>
                  <a:pt x="157787" y="49138"/>
                  <a:pt x="157787" y="57728"/>
                </a:cubicBezTo>
                <a:lnTo>
                  <a:pt x="157787" y="127321"/>
                </a:lnTo>
                <a:lnTo>
                  <a:pt x="124022" y="127321"/>
                </a:lnTo>
                <a:lnTo>
                  <a:pt x="124022" y="55156"/>
                </a:lnTo>
                <a:cubicBezTo>
                  <a:pt x="124022" y="44333"/>
                  <a:pt x="126352" y="34797"/>
                  <a:pt x="130986" y="26546"/>
                </a:cubicBezTo>
                <a:cubicBezTo>
                  <a:pt x="135633" y="18296"/>
                  <a:pt x="142161" y="11817"/>
                  <a:pt x="150581" y="7086"/>
                </a:cubicBezTo>
                <a:cubicBezTo>
                  <a:pt x="159001" y="2366"/>
                  <a:pt x="169144" y="0"/>
                  <a:pt x="179966" y="0"/>
                </a:cubicBezTo>
                <a:close/>
              </a:path>
            </a:pathLst>
          </a:custGeom>
          <a:solidFill>
            <a:schemeClr val="bg1"/>
          </a:solidFill>
        </p:spPr>
        <p:txBody>
          <a:bodyPr wrap="square">
            <a:noAutofit/>
          </a:bodyPr>
          <a:lstStyle>
            <a:lvl1pPr>
              <a:defRPr sz="100">
                <a:noFill/>
              </a:defRPr>
            </a:lvl1pPr>
          </a:lstStyle>
          <a:p>
            <a:pPr lvl="0"/>
            <a:endParaRPr lang="en-GB"/>
          </a:p>
        </p:txBody>
      </p:sp>
    </p:spTree>
    <p:extLst>
      <p:ext uri="{BB962C8B-B14F-4D97-AF65-F5344CB8AC3E}">
        <p14:creationId xmlns:p14="http://schemas.microsoft.com/office/powerpoint/2010/main" val="1062955140"/>
      </p:ext>
    </p:extLst>
  </p:cSld>
  <p:clrMapOvr>
    <a:masterClrMapping/>
  </p:clrMapOvr>
</p:sldLayout>
</file>

<file path=ppt/slideLayouts/slideLayout151.xml><?xml version="1.0" encoding="utf-8"?>
<p:sldLayout xmlns:a="http://schemas.openxmlformats.org/drawingml/2006/main" xmlns:r="http://schemas.openxmlformats.org/officeDocument/2006/relationships" xmlns:p="http://schemas.openxmlformats.org/presentationml/2006/main" showMasterSp="0" preserve="1" userDrawn="1">
  <p:cSld name="Statement extra #3">
    <p:bg>
      <p:bgPr>
        <a:solidFill>
          <a:schemeClr val="accent6"/>
        </a:solidFill>
        <a:effectLst/>
      </p:bgPr>
    </p:bg>
    <p:spTree>
      <p:nvGrpSpPr>
        <p:cNvPr id="1" name=""/>
        <p:cNvGrpSpPr/>
        <p:nvPr/>
      </p:nvGrpSpPr>
      <p:grpSpPr>
        <a:xfrm>
          <a:off x="0" y="0"/>
          <a:ext cx="0" cy="0"/>
          <a:chOff x="0" y="0"/>
          <a:chExt cx="0" cy="0"/>
        </a:xfrm>
      </p:grpSpPr>
      <p:sp>
        <p:nvSpPr>
          <p:cNvPr id="2" name="Picture Placeholder 5">
            <a:extLst>
              <a:ext uri="{FF2B5EF4-FFF2-40B4-BE49-F238E27FC236}">
                <a16:creationId xmlns:a16="http://schemas.microsoft.com/office/drawing/2014/main" id="{1C6C7D01-5EDD-FF13-27FE-0217648BED05}"/>
              </a:ext>
            </a:extLst>
          </p:cNvPr>
          <p:cNvSpPr>
            <a:spLocks noGrp="1"/>
          </p:cNvSpPr>
          <p:nvPr>
            <p:ph type="pic" sz="quarter" idx="14"/>
          </p:nvPr>
        </p:nvSpPr>
        <p:spPr>
          <a:xfrm>
            <a:off x="642000" y="680400"/>
            <a:ext cx="10908000" cy="5497200"/>
          </a:xfrm>
          <a:solidFill>
            <a:schemeClr val="bg1">
              <a:lumMod val="50000"/>
            </a:schemeClr>
          </a:solidFill>
        </p:spPr>
        <p:txBody>
          <a:bodyPr anchor="t"/>
          <a:lstStyle>
            <a:lvl1pPr algn="ctr">
              <a:defRPr>
                <a:solidFill>
                  <a:schemeClr val="bg1"/>
                </a:solidFill>
              </a:defRPr>
            </a:lvl1pPr>
          </a:lstStyle>
          <a:p>
            <a:endParaRPr lang="en-GB"/>
          </a:p>
        </p:txBody>
      </p:sp>
      <p:sp>
        <p:nvSpPr>
          <p:cNvPr id="8" name="Text Placeholder 7">
            <a:extLst>
              <a:ext uri="{FF2B5EF4-FFF2-40B4-BE49-F238E27FC236}">
                <a16:creationId xmlns:a16="http://schemas.microsoft.com/office/drawing/2014/main" id="{56DE5283-3D12-48AD-7063-373956EF765C}"/>
              </a:ext>
            </a:extLst>
          </p:cNvPr>
          <p:cNvSpPr>
            <a:spLocks noGrp="1"/>
          </p:cNvSpPr>
          <p:nvPr>
            <p:ph type="body" sz="quarter" idx="11"/>
          </p:nvPr>
        </p:nvSpPr>
        <p:spPr>
          <a:xfrm>
            <a:off x="641350" y="680400"/>
            <a:ext cx="10909300" cy="5497200"/>
          </a:xfrm>
          <a:solidFill>
            <a:schemeClr val="tx1">
              <a:alpha val="60000"/>
            </a:schemeClr>
          </a:solidFill>
        </p:spPr>
        <p:txBody>
          <a:bodyPr lIns="1980000" tIns="900000" rIns="1980000" bIns="900000" numCol="1" spcCol="360000" anchor="ctr"/>
          <a:lstStyle>
            <a:lvl1pPr algn="ctr">
              <a:lnSpc>
                <a:spcPct val="90000"/>
              </a:lnSpc>
              <a:defRPr sz="5400">
                <a:solidFill>
                  <a:schemeClr val="bg1"/>
                </a:solidFill>
              </a:defRPr>
            </a:lvl1pPr>
          </a:lstStyle>
          <a:p>
            <a:pPr lvl="0"/>
            <a:r>
              <a:rPr lang="en-GB"/>
              <a:t>Click to edit Master text styles</a:t>
            </a:r>
          </a:p>
        </p:txBody>
      </p:sp>
      <p:sp>
        <p:nvSpPr>
          <p:cNvPr id="5" name="Footer Placeholder 4">
            <a:extLst>
              <a:ext uri="{FF2B5EF4-FFF2-40B4-BE49-F238E27FC236}">
                <a16:creationId xmlns:a16="http://schemas.microsoft.com/office/drawing/2014/main" id="{0DC4967A-CFD4-A89C-88F5-6E0BBB0763BC}"/>
              </a:ext>
            </a:extLst>
          </p:cNvPr>
          <p:cNvSpPr>
            <a:spLocks noGrp="1"/>
          </p:cNvSpPr>
          <p:nvPr>
            <p:ph type="ftr" sz="quarter" idx="10"/>
          </p:nvPr>
        </p:nvSpPr>
        <p:spPr/>
        <p:txBody>
          <a:bodyPr/>
          <a:lstStyle/>
          <a:p>
            <a:endParaRPr lang="en-GB"/>
          </a:p>
        </p:txBody>
      </p:sp>
      <p:sp>
        <p:nvSpPr>
          <p:cNvPr id="3" name="Slide Number Placeholder 2">
            <a:extLst>
              <a:ext uri="{FF2B5EF4-FFF2-40B4-BE49-F238E27FC236}">
                <a16:creationId xmlns:a16="http://schemas.microsoft.com/office/drawing/2014/main" id="{5BFED802-41D5-D7CC-0CA7-B46C2AF3650B}"/>
              </a:ext>
            </a:extLst>
          </p:cNvPr>
          <p:cNvSpPr>
            <a:spLocks noGrp="1"/>
          </p:cNvSpPr>
          <p:nvPr>
            <p:ph type="sldNum" sz="quarter" idx="12"/>
          </p:nvPr>
        </p:nvSpPr>
        <p:spPr/>
        <p:txBody>
          <a:bodyPr/>
          <a:lstStyle/>
          <a:p>
            <a:fld id="{41E71DB5-5680-5541-BB1B-1B8E18C31C82}" type="slidenum">
              <a:rPr lang="en-GB" smtClean="0"/>
              <a:pPr/>
              <a:t>‹Nº›</a:t>
            </a:fld>
            <a:endParaRPr lang="en-GB"/>
          </a:p>
        </p:txBody>
      </p:sp>
      <p:sp>
        <p:nvSpPr>
          <p:cNvPr id="6" name="Rounded Rectangle 5">
            <a:extLst>
              <a:ext uri="{FF2B5EF4-FFF2-40B4-BE49-F238E27FC236}">
                <a16:creationId xmlns:a16="http://schemas.microsoft.com/office/drawing/2014/main" id="{F9A0C17C-CD5C-B2B2-48E3-7FC8FE1DE12E}"/>
              </a:ext>
            </a:extLst>
          </p:cNvPr>
          <p:cNvSpPr/>
          <p:nvPr userDrawn="1"/>
        </p:nvSpPr>
        <p:spPr>
          <a:xfrm>
            <a:off x="3576440" y="-345558"/>
            <a:ext cx="5039120" cy="228600"/>
          </a:xfrm>
          <a:prstGeom prst="roundRect">
            <a:avLst>
              <a:gd name="adj" fmla="val 50000"/>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en-GB" sz="900" b="1">
                <a:solidFill>
                  <a:schemeClr val="tx1"/>
                </a:solidFill>
              </a:rPr>
              <a:t>Adjustable background colour. </a:t>
            </a:r>
            <a:r>
              <a:rPr lang="en-GB" sz="900" b="0">
                <a:solidFill>
                  <a:schemeClr val="tx1"/>
                </a:solidFill>
              </a:rPr>
              <a:t>Go to ‘Design’ &gt; ‘Format Background’ &gt; choose colour </a:t>
            </a:r>
          </a:p>
        </p:txBody>
      </p:sp>
      <p:pic>
        <p:nvPicPr>
          <p:cNvPr id="4" name="Graphic 3">
            <a:extLst>
              <a:ext uri="{FF2B5EF4-FFF2-40B4-BE49-F238E27FC236}">
                <a16:creationId xmlns:a16="http://schemas.microsoft.com/office/drawing/2014/main" id="{BA561F0D-B857-A2C5-CD96-7D90818E670B}"/>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11656530" y="6299513"/>
            <a:ext cx="434353" cy="434353"/>
          </a:xfrm>
          <a:prstGeom prst="rect">
            <a:avLst/>
          </a:prstGeom>
        </p:spPr>
      </p:pic>
    </p:spTree>
    <p:extLst>
      <p:ext uri="{BB962C8B-B14F-4D97-AF65-F5344CB8AC3E}">
        <p14:creationId xmlns:p14="http://schemas.microsoft.com/office/powerpoint/2010/main" val="4122875730"/>
      </p:ext>
    </p:extLst>
  </p:cSld>
  <p:clrMapOvr>
    <a:masterClrMapping/>
  </p:clrMapOvr>
</p:sldLayout>
</file>

<file path=ppt/slideLayouts/slideLayout152.xml><?xml version="1.0" encoding="utf-8"?>
<p:sldLayout xmlns:a="http://schemas.openxmlformats.org/drawingml/2006/main" xmlns:r="http://schemas.openxmlformats.org/officeDocument/2006/relationships" xmlns:p="http://schemas.openxmlformats.org/presentationml/2006/main" showMasterSp="0" preserve="1" userDrawn="1">
  <p:cSld name="Statement extra #4">
    <p:bg>
      <p:bgPr>
        <a:solidFill>
          <a:schemeClr val="bg2"/>
        </a:solidFill>
        <a:effectLst/>
      </p:bgPr>
    </p:bg>
    <p:spTree>
      <p:nvGrpSpPr>
        <p:cNvPr id="1" name=""/>
        <p:cNvGrpSpPr/>
        <p:nvPr/>
      </p:nvGrpSpPr>
      <p:grpSpPr>
        <a:xfrm>
          <a:off x="0" y="0"/>
          <a:ext cx="0" cy="0"/>
          <a:chOff x="0" y="0"/>
          <a:chExt cx="0" cy="0"/>
        </a:xfrm>
      </p:grpSpPr>
      <p:sp>
        <p:nvSpPr>
          <p:cNvPr id="2" name="Picture Placeholder 5">
            <a:extLst>
              <a:ext uri="{FF2B5EF4-FFF2-40B4-BE49-F238E27FC236}">
                <a16:creationId xmlns:a16="http://schemas.microsoft.com/office/drawing/2014/main" id="{1C6C7D01-5EDD-FF13-27FE-0217648BED05}"/>
              </a:ext>
            </a:extLst>
          </p:cNvPr>
          <p:cNvSpPr>
            <a:spLocks noGrp="1"/>
          </p:cNvSpPr>
          <p:nvPr>
            <p:ph type="pic" sz="quarter" idx="14"/>
          </p:nvPr>
        </p:nvSpPr>
        <p:spPr>
          <a:xfrm>
            <a:off x="-600" y="0"/>
            <a:ext cx="12193200" cy="6858000"/>
          </a:xfrm>
          <a:solidFill>
            <a:schemeClr val="bg1">
              <a:lumMod val="50000"/>
            </a:schemeClr>
          </a:solidFill>
        </p:spPr>
        <p:txBody>
          <a:bodyPr anchor="t"/>
          <a:lstStyle>
            <a:lvl1pPr algn="ctr">
              <a:defRPr>
                <a:solidFill>
                  <a:schemeClr val="bg1"/>
                </a:solidFill>
              </a:defRPr>
            </a:lvl1pPr>
          </a:lstStyle>
          <a:p>
            <a:endParaRPr lang="en-GB"/>
          </a:p>
        </p:txBody>
      </p:sp>
      <p:sp>
        <p:nvSpPr>
          <p:cNvPr id="8" name="Text Placeholder 7">
            <a:extLst>
              <a:ext uri="{FF2B5EF4-FFF2-40B4-BE49-F238E27FC236}">
                <a16:creationId xmlns:a16="http://schemas.microsoft.com/office/drawing/2014/main" id="{56DE5283-3D12-48AD-7063-373956EF765C}"/>
              </a:ext>
            </a:extLst>
          </p:cNvPr>
          <p:cNvSpPr>
            <a:spLocks noGrp="1"/>
          </p:cNvSpPr>
          <p:nvPr>
            <p:ph type="body" sz="quarter" idx="11"/>
          </p:nvPr>
        </p:nvSpPr>
        <p:spPr>
          <a:xfrm>
            <a:off x="636587" y="682625"/>
            <a:ext cx="10918826" cy="5492750"/>
          </a:xfrm>
          <a:solidFill>
            <a:schemeClr val="bg2"/>
          </a:solidFill>
        </p:spPr>
        <p:txBody>
          <a:bodyPr lIns="1980000" tIns="900000" rIns="1980000" bIns="900000" numCol="1" spcCol="360000" anchor="ctr"/>
          <a:lstStyle>
            <a:lvl1pPr algn="ctr">
              <a:lnSpc>
                <a:spcPct val="90000"/>
              </a:lnSpc>
              <a:defRPr sz="5400">
                <a:solidFill>
                  <a:schemeClr val="tx1"/>
                </a:solidFill>
              </a:defRPr>
            </a:lvl1pPr>
          </a:lstStyle>
          <a:p>
            <a:pPr lvl="0"/>
            <a:r>
              <a:rPr lang="en-GB"/>
              <a:t>Click to edit Master text styles</a:t>
            </a:r>
          </a:p>
        </p:txBody>
      </p:sp>
      <p:sp>
        <p:nvSpPr>
          <p:cNvPr id="5" name="Footer Placeholder 4">
            <a:extLst>
              <a:ext uri="{FF2B5EF4-FFF2-40B4-BE49-F238E27FC236}">
                <a16:creationId xmlns:a16="http://schemas.microsoft.com/office/drawing/2014/main" id="{0DC4967A-CFD4-A89C-88F5-6E0BBB0763BC}"/>
              </a:ext>
            </a:extLst>
          </p:cNvPr>
          <p:cNvSpPr>
            <a:spLocks noGrp="1"/>
          </p:cNvSpPr>
          <p:nvPr>
            <p:ph type="ftr" sz="quarter" idx="10"/>
          </p:nvPr>
        </p:nvSpPr>
        <p:spPr/>
        <p:txBody>
          <a:bodyPr/>
          <a:lstStyle/>
          <a:p>
            <a:endParaRPr lang="en-GB"/>
          </a:p>
        </p:txBody>
      </p:sp>
      <p:sp>
        <p:nvSpPr>
          <p:cNvPr id="3" name="Slide Number Placeholder 2">
            <a:extLst>
              <a:ext uri="{FF2B5EF4-FFF2-40B4-BE49-F238E27FC236}">
                <a16:creationId xmlns:a16="http://schemas.microsoft.com/office/drawing/2014/main" id="{5BFED802-41D5-D7CC-0CA7-B46C2AF3650B}"/>
              </a:ext>
            </a:extLst>
          </p:cNvPr>
          <p:cNvSpPr>
            <a:spLocks noGrp="1"/>
          </p:cNvSpPr>
          <p:nvPr>
            <p:ph type="sldNum" sz="quarter" idx="12"/>
          </p:nvPr>
        </p:nvSpPr>
        <p:spPr/>
        <p:txBody>
          <a:bodyPr/>
          <a:lstStyle/>
          <a:p>
            <a:fld id="{41E71DB5-5680-5541-BB1B-1B8E18C31C82}" type="slidenum">
              <a:rPr lang="en-GB" smtClean="0"/>
              <a:pPr/>
              <a:t>‹Nº›</a:t>
            </a:fld>
            <a:endParaRPr lang="en-GB"/>
          </a:p>
        </p:txBody>
      </p:sp>
      <p:sp>
        <p:nvSpPr>
          <p:cNvPr id="12" name="Text Placeholder 22">
            <a:extLst>
              <a:ext uri="{FF2B5EF4-FFF2-40B4-BE49-F238E27FC236}">
                <a16:creationId xmlns:a16="http://schemas.microsoft.com/office/drawing/2014/main" id="{22333F19-7CF5-DF04-0BC6-3C06F45B9AB3}"/>
              </a:ext>
            </a:extLst>
          </p:cNvPr>
          <p:cNvSpPr>
            <a:spLocks noGrp="1"/>
          </p:cNvSpPr>
          <p:nvPr>
            <p:ph type="body" sz="quarter" idx="20"/>
          </p:nvPr>
        </p:nvSpPr>
        <p:spPr>
          <a:xfrm>
            <a:off x="11656530" y="6299513"/>
            <a:ext cx="433868" cy="433868"/>
          </a:xfrm>
          <a:custGeom>
            <a:avLst/>
            <a:gdLst>
              <a:gd name="connsiteX0" fmla="*/ 216934 w 433868"/>
              <a:gd name="connsiteY0" fmla="*/ 0 h 433868"/>
              <a:gd name="connsiteX1" fmla="*/ 433868 w 433868"/>
              <a:gd name="connsiteY1" fmla="*/ 216934 h 433868"/>
              <a:gd name="connsiteX2" fmla="*/ 216934 w 433868"/>
              <a:gd name="connsiteY2" fmla="*/ 433868 h 433868"/>
              <a:gd name="connsiteX3" fmla="*/ 0 w 433868"/>
              <a:gd name="connsiteY3" fmla="*/ 216934 h 433868"/>
              <a:gd name="connsiteX4" fmla="*/ 216934 w 433868"/>
              <a:gd name="connsiteY4" fmla="*/ 0 h 4338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33868" h="433868">
                <a:moveTo>
                  <a:pt x="216934" y="0"/>
                </a:moveTo>
                <a:cubicBezTo>
                  <a:pt x="336743" y="0"/>
                  <a:pt x="433868" y="97125"/>
                  <a:pt x="433868" y="216934"/>
                </a:cubicBezTo>
                <a:cubicBezTo>
                  <a:pt x="433868" y="336743"/>
                  <a:pt x="336743" y="433868"/>
                  <a:pt x="216934" y="433868"/>
                </a:cubicBezTo>
                <a:cubicBezTo>
                  <a:pt x="97125" y="433868"/>
                  <a:pt x="0" y="336743"/>
                  <a:pt x="0" y="216934"/>
                </a:cubicBezTo>
                <a:cubicBezTo>
                  <a:pt x="0" y="97125"/>
                  <a:pt x="97125" y="0"/>
                  <a:pt x="216934" y="0"/>
                </a:cubicBezTo>
                <a:close/>
              </a:path>
            </a:pathLst>
          </a:custGeom>
          <a:solidFill>
            <a:schemeClr val="tx2"/>
          </a:solidFill>
        </p:spPr>
        <p:txBody>
          <a:bodyPr wrap="square">
            <a:noAutofit/>
          </a:bodyPr>
          <a:lstStyle>
            <a:lvl1pPr>
              <a:defRPr sz="100">
                <a:noFill/>
              </a:defRPr>
            </a:lvl1pPr>
          </a:lstStyle>
          <a:p>
            <a:pPr lvl="0"/>
            <a:endParaRPr lang="en-GB"/>
          </a:p>
        </p:txBody>
      </p:sp>
      <p:sp>
        <p:nvSpPr>
          <p:cNvPr id="13" name="Text Placeholder 23">
            <a:extLst>
              <a:ext uri="{FF2B5EF4-FFF2-40B4-BE49-F238E27FC236}">
                <a16:creationId xmlns:a16="http://schemas.microsoft.com/office/drawing/2014/main" id="{D9462FB8-4824-0308-2CFE-FF681AAA7F89}"/>
              </a:ext>
            </a:extLst>
          </p:cNvPr>
          <p:cNvSpPr>
            <a:spLocks noGrp="1"/>
          </p:cNvSpPr>
          <p:nvPr>
            <p:ph type="body" sz="quarter" idx="21"/>
          </p:nvPr>
        </p:nvSpPr>
        <p:spPr>
          <a:xfrm>
            <a:off x="11714548" y="6453442"/>
            <a:ext cx="318365" cy="127333"/>
          </a:xfrm>
          <a:custGeom>
            <a:avLst/>
            <a:gdLst>
              <a:gd name="connsiteX0" fmla="*/ 63648 w 318365"/>
              <a:gd name="connsiteY0" fmla="*/ 17774 h 127333"/>
              <a:gd name="connsiteX1" fmla="*/ 39941 w 318365"/>
              <a:gd name="connsiteY1" fmla="*/ 23707 h 127333"/>
              <a:gd name="connsiteX2" fmla="*/ 23829 w 318365"/>
              <a:gd name="connsiteY2" fmla="*/ 40074 h 127333"/>
              <a:gd name="connsiteX3" fmla="*/ 18029 w 318365"/>
              <a:gd name="connsiteY3" fmla="*/ 63660 h 127333"/>
              <a:gd name="connsiteX4" fmla="*/ 18041 w 318365"/>
              <a:gd name="connsiteY4" fmla="*/ 63660 h 127333"/>
              <a:gd name="connsiteX5" fmla="*/ 23841 w 318365"/>
              <a:gd name="connsiteY5" fmla="*/ 87756 h 127333"/>
              <a:gd name="connsiteX6" fmla="*/ 26437 w 318365"/>
              <a:gd name="connsiteY6" fmla="*/ 91845 h 127333"/>
              <a:gd name="connsiteX7" fmla="*/ 90814 w 318365"/>
              <a:gd name="connsiteY7" fmla="*/ 27238 h 127333"/>
              <a:gd name="connsiteX8" fmla="*/ 83498 w 318365"/>
              <a:gd name="connsiteY8" fmla="*/ 22154 h 127333"/>
              <a:gd name="connsiteX9" fmla="*/ 63648 w 318365"/>
              <a:gd name="connsiteY9" fmla="*/ 17774 h 127333"/>
              <a:gd name="connsiteX10" fmla="*/ 63394 w 318365"/>
              <a:gd name="connsiteY10" fmla="*/ 1031 h 127333"/>
              <a:gd name="connsiteX11" fmla="*/ 92136 w 318365"/>
              <a:gd name="connsiteY11" fmla="*/ 7862 h 127333"/>
              <a:gd name="connsiteX12" fmla="*/ 92124 w 318365"/>
              <a:gd name="connsiteY12" fmla="*/ 7862 h 127333"/>
              <a:gd name="connsiteX13" fmla="*/ 112616 w 318365"/>
              <a:gd name="connsiteY13" fmla="*/ 27068 h 127333"/>
              <a:gd name="connsiteX14" fmla="*/ 37369 w 318365"/>
              <a:gd name="connsiteY14" fmla="*/ 102570 h 127333"/>
              <a:gd name="connsiteX15" fmla="*/ 40062 w 318365"/>
              <a:gd name="connsiteY15" fmla="*/ 104269 h 127333"/>
              <a:gd name="connsiteX16" fmla="*/ 63903 w 318365"/>
              <a:gd name="connsiteY16" fmla="*/ 110323 h 127333"/>
              <a:gd name="connsiteX17" fmla="*/ 84529 w 318365"/>
              <a:gd name="connsiteY17" fmla="*/ 106586 h 127333"/>
              <a:gd name="connsiteX18" fmla="*/ 99998 w 318365"/>
              <a:gd name="connsiteY18" fmla="*/ 95885 h 127333"/>
              <a:gd name="connsiteX19" fmla="*/ 111852 w 318365"/>
              <a:gd name="connsiteY19" fmla="*/ 107739 h 127333"/>
              <a:gd name="connsiteX20" fmla="*/ 90850 w 318365"/>
              <a:gd name="connsiteY20" fmla="*/ 122298 h 127333"/>
              <a:gd name="connsiteX21" fmla="*/ 63915 w 318365"/>
              <a:gd name="connsiteY21" fmla="*/ 127321 h 127333"/>
              <a:gd name="connsiteX22" fmla="*/ 31181 w 318365"/>
              <a:gd name="connsiteY22" fmla="*/ 118816 h 127333"/>
              <a:gd name="connsiteX23" fmla="*/ 8372 w 318365"/>
              <a:gd name="connsiteY23" fmla="*/ 95873 h 127333"/>
              <a:gd name="connsiteX24" fmla="*/ 0 w 318365"/>
              <a:gd name="connsiteY24" fmla="*/ 63660 h 127333"/>
              <a:gd name="connsiteX25" fmla="*/ 8372 w 318365"/>
              <a:gd name="connsiteY25" fmla="*/ 31957 h 127333"/>
              <a:gd name="connsiteX26" fmla="*/ 31048 w 318365"/>
              <a:gd name="connsiteY26" fmla="*/ 9403 h 127333"/>
              <a:gd name="connsiteX27" fmla="*/ 63394 w 318365"/>
              <a:gd name="connsiteY27" fmla="*/ 1031 h 127333"/>
              <a:gd name="connsiteX28" fmla="*/ 179966 w 318365"/>
              <a:gd name="connsiteY28" fmla="*/ 0 h 127333"/>
              <a:gd name="connsiteX29" fmla="*/ 208187 w 318365"/>
              <a:gd name="connsiteY29" fmla="*/ 7219 h 127333"/>
              <a:gd name="connsiteX30" fmla="*/ 221193 w 318365"/>
              <a:gd name="connsiteY30" fmla="*/ 19024 h 127333"/>
              <a:gd name="connsiteX31" fmla="*/ 234090 w 318365"/>
              <a:gd name="connsiteY31" fmla="*/ 7219 h 127333"/>
              <a:gd name="connsiteX32" fmla="*/ 262445 w 318365"/>
              <a:gd name="connsiteY32" fmla="*/ 0 h 127333"/>
              <a:gd name="connsiteX33" fmla="*/ 291952 w 318365"/>
              <a:gd name="connsiteY33" fmla="*/ 7086 h 127333"/>
              <a:gd name="connsiteX34" fmla="*/ 311413 w 318365"/>
              <a:gd name="connsiteY34" fmla="*/ 26546 h 127333"/>
              <a:gd name="connsiteX35" fmla="*/ 311400 w 318365"/>
              <a:gd name="connsiteY35" fmla="*/ 26559 h 127333"/>
              <a:gd name="connsiteX36" fmla="*/ 318365 w 318365"/>
              <a:gd name="connsiteY36" fmla="*/ 55168 h 127333"/>
              <a:gd name="connsiteX37" fmla="*/ 318365 w 318365"/>
              <a:gd name="connsiteY37" fmla="*/ 127333 h 127333"/>
              <a:gd name="connsiteX38" fmla="*/ 284344 w 318365"/>
              <a:gd name="connsiteY38" fmla="*/ 127333 h 127333"/>
              <a:gd name="connsiteX39" fmla="*/ 284344 w 318365"/>
              <a:gd name="connsiteY39" fmla="*/ 57740 h 127333"/>
              <a:gd name="connsiteX40" fmla="*/ 278411 w 318365"/>
              <a:gd name="connsiteY40" fmla="*/ 38145 h 127333"/>
              <a:gd name="connsiteX41" fmla="*/ 261147 w 318365"/>
              <a:gd name="connsiteY41" fmla="*/ 31181 h 127333"/>
              <a:gd name="connsiteX42" fmla="*/ 244136 w 318365"/>
              <a:gd name="connsiteY42" fmla="*/ 38012 h 127333"/>
              <a:gd name="connsiteX43" fmla="*/ 238203 w 318365"/>
              <a:gd name="connsiteY43" fmla="*/ 57728 h 127333"/>
              <a:gd name="connsiteX44" fmla="*/ 238203 w 318365"/>
              <a:gd name="connsiteY44" fmla="*/ 127321 h 127333"/>
              <a:gd name="connsiteX45" fmla="*/ 204183 w 318365"/>
              <a:gd name="connsiteY45" fmla="*/ 127321 h 127333"/>
              <a:gd name="connsiteX46" fmla="*/ 204183 w 318365"/>
              <a:gd name="connsiteY46" fmla="*/ 57728 h 127333"/>
              <a:gd name="connsiteX47" fmla="*/ 198250 w 318365"/>
              <a:gd name="connsiteY47" fmla="*/ 38012 h 127333"/>
              <a:gd name="connsiteX48" fmla="*/ 180985 w 318365"/>
              <a:gd name="connsiteY48" fmla="*/ 31181 h 127333"/>
              <a:gd name="connsiteX49" fmla="*/ 163842 w 318365"/>
              <a:gd name="connsiteY49" fmla="*/ 38012 h 127333"/>
              <a:gd name="connsiteX50" fmla="*/ 157787 w 318365"/>
              <a:gd name="connsiteY50" fmla="*/ 57728 h 127333"/>
              <a:gd name="connsiteX51" fmla="*/ 157787 w 318365"/>
              <a:gd name="connsiteY51" fmla="*/ 127321 h 127333"/>
              <a:gd name="connsiteX52" fmla="*/ 124022 w 318365"/>
              <a:gd name="connsiteY52" fmla="*/ 127321 h 127333"/>
              <a:gd name="connsiteX53" fmla="*/ 124022 w 318365"/>
              <a:gd name="connsiteY53" fmla="*/ 55156 h 127333"/>
              <a:gd name="connsiteX54" fmla="*/ 130986 w 318365"/>
              <a:gd name="connsiteY54" fmla="*/ 26546 h 127333"/>
              <a:gd name="connsiteX55" fmla="*/ 150581 w 318365"/>
              <a:gd name="connsiteY55" fmla="*/ 7086 h 127333"/>
              <a:gd name="connsiteX56" fmla="*/ 179966 w 318365"/>
              <a:gd name="connsiteY56" fmla="*/ 0 h 1273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318365" h="127333">
                <a:moveTo>
                  <a:pt x="63648" y="17774"/>
                </a:moveTo>
                <a:cubicBezTo>
                  <a:pt x="54719" y="17774"/>
                  <a:pt x="46808" y="19752"/>
                  <a:pt x="39941" y="23707"/>
                </a:cubicBezTo>
                <a:cubicBezTo>
                  <a:pt x="33062" y="27662"/>
                  <a:pt x="27699" y="33110"/>
                  <a:pt x="23829" y="40074"/>
                </a:cubicBezTo>
                <a:cubicBezTo>
                  <a:pt x="19958" y="47038"/>
                  <a:pt x="18029" y="54900"/>
                  <a:pt x="18029" y="63660"/>
                </a:cubicBezTo>
                <a:lnTo>
                  <a:pt x="18041" y="63660"/>
                </a:lnTo>
                <a:cubicBezTo>
                  <a:pt x="18041" y="72772"/>
                  <a:pt x="19971" y="80792"/>
                  <a:pt x="23841" y="87756"/>
                </a:cubicBezTo>
                <a:cubicBezTo>
                  <a:pt x="24630" y="89188"/>
                  <a:pt x="25515" y="90534"/>
                  <a:pt x="26437" y="91845"/>
                </a:cubicBezTo>
                <a:lnTo>
                  <a:pt x="90814" y="27238"/>
                </a:lnTo>
                <a:cubicBezTo>
                  <a:pt x="88618" y="25272"/>
                  <a:pt x="86179" y="23586"/>
                  <a:pt x="83498" y="22154"/>
                </a:cubicBezTo>
                <a:cubicBezTo>
                  <a:pt x="77989" y="19242"/>
                  <a:pt x="71377" y="17774"/>
                  <a:pt x="63648" y="17774"/>
                </a:cubicBezTo>
                <a:close/>
                <a:moveTo>
                  <a:pt x="63394" y="1031"/>
                </a:moveTo>
                <a:cubicBezTo>
                  <a:pt x="74228" y="1031"/>
                  <a:pt x="83801" y="3312"/>
                  <a:pt x="92136" y="7862"/>
                </a:cubicBezTo>
                <a:lnTo>
                  <a:pt x="92124" y="7862"/>
                </a:lnTo>
                <a:cubicBezTo>
                  <a:pt x="100459" y="12424"/>
                  <a:pt x="107290" y="18818"/>
                  <a:pt x="112616" y="27068"/>
                </a:cubicBezTo>
                <a:lnTo>
                  <a:pt x="37369" y="102570"/>
                </a:lnTo>
                <a:cubicBezTo>
                  <a:pt x="38242" y="103165"/>
                  <a:pt x="39140" y="103735"/>
                  <a:pt x="40062" y="104269"/>
                </a:cubicBezTo>
                <a:cubicBezTo>
                  <a:pt x="47014" y="108309"/>
                  <a:pt x="54961" y="110323"/>
                  <a:pt x="63903" y="110323"/>
                </a:cubicBezTo>
                <a:cubicBezTo>
                  <a:pt x="71814" y="110323"/>
                  <a:pt x="78681" y="109073"/>
                  <a:pt x="84529" y="106586"/>
                </a:cubicBezTo>
                <a:cubicBezTo>
                  <a:pt x="90377" y="104087"/>
                  <a:pt x="95533" y="100520"/>
                  <a:pt x="99998" y="95885"/>
                </a:cubicBezTo>
                <a:lnTo>
                  <a:pt x="111852" y="107739"/>
                </a:lnTo>
                <a:cubicBezTo>
                  <a:pt x="105834" y="114096"/>
                  <a:pt x="98846" y="118949"/>
                  <a:pt x="90850" y="122298"/>
                </a:cubicBezTo>
                <a:cubicBezTo>
                  <a:pt x="82855" y="125647"/>
                  <a:pt x="73876" y="127321"/>
                  <a:pt x="63915" y="127321"/>
                </a:cubicBezTo>
                <a:cubicBezTo>
                  <a:pt x="51710" y="127321"/>
                  <a:pt x="40802" y="124482"/>
                  <a:pt x="31181" y="118816"/>
                </a:cubicBezTo>
                <a:cubicBezTo>
                  <a:pt x="21560" y="113138"/>
                  <a:pt x="13953" y="105494"/>
                  <a:pt x="8372" y="95873"/>
                </a:cubicBezTo>
                <a:cubicBezTo>
                  <a:pt x="2791" y="86264"/>
                  <a:pt x="0" y="75344"/>
                  <a:pt x="0" y="63660"/>
                </a:cubicBezTo>
                <a:cubicBezTo>
                  <a:pt x="0" y="51976"/>
                  <a:pt x="2791" y="41409"/>
                  <a:pt x="8372" y="31957"/>
                </a:cubicBezTo>
                <a:cubicBezTo>
                  <a:pt x="13953" y="22506"/>
                  <a:pt x="21511" y="14984"/>
                  <a:pt x="31048" y="9403"/>
                </a:cubicBezTo>
                <a:cubicBezTo>
                  <a:pt x="40584" y="3822"/>
                  <a:pt x="51370" y="1031"/>
                  <a:pt x="63394" y="1031"/>
                </a:cubicBezTo>
                <a:close/>
                <a:moveTo>
                  <a:pt x="179966" y="0"/>
                </a:moveTo>
                <a:cubicBezTo>
                  <a:pt x="190789" y="0"/>
                  <a:pt x="200192" y="2414"/>
                  <a:pt x="208187" y="7219"/>
                </a:cubicBezTo>
                <a:cubicBezTo>
                  <a:pt x="213271" y="10276"/>
                  <a:pt x="217602" y="14220"/>
                  <a:pt x="221193" y="19024"/>
                </a:cubicBezTo>
                <a:cubicBezTo>
                  <a:pt x="224760" y="14220"/>
                  <a:pt x="229055" y="10289"/>
                  <a:pt x="234090" y="7219"/>
                </a:cubicBezTo>
                <a:cubicBezTo>
                  <a:pt x="241989" y="2414"/>
                  <a:pt x="251113" y="0"/>
                  <a:pt x="262445" y="0"/>
                </a:cubicBezTo>
                <a:cubicBezTo>
                  <a:pt x="273777" y="0"/>
                  <a:pt x="283616" y="2366"/>
                  <a:pt x="291952" y="7086"/>
                </a:cubicBezTo>
                <a:cubicBezTo>
                  <a:pt x="300287" y="11817"/>
                  <a:pt x="306778" y="18296"/>
                  <a:pt x="311413" y="26546"/>
                </a:cubicBezTo>
                <a:lnTo>
                  <a:pt x="311400" y="26559"/>
                </a:lnTo>
                <a:cubicBezTo>
                  <a:pt x="316047" y="34809"/>
                  <a:pt x="318365" y="44345"/>
                  <a:pt x="318365" y="55168"/>
                </a:cubicBezTo>
                <a:lnTo>
                  <a:pt x="318365" y="127333"/>
                </a:lnTo>
                <a:lnTo>
                  <a:pt x="284344" y="127333"/>
                </a:lnTo>
                <a:lnTo>
                  <a:pt x="284344" y="57740"/>
                </a:lnTo>
                <a:cubicBezTo>
                  <a:pt x="284344" y="49320"/>
                  <a:pt x="282367" y="42780"/>
                  <a:pt x="278411" y="38145"/>
                </a:cubicBezTo>
                <a:cubicBezTo>
                  <a:pt x="274456" y="33499"/>
                  <a:pt x="268535" y="31181"/>
                  <a:pt x="261147" y="31181"/>
                </a:cubicBezTo>
                <a:cubicBezTo>
                  <a:pt x="253758" y="31181"/>
                  <a:pt x="248092" y="33462"/>
                  <a:pt x="244136" y="38012"/>
                </a:cubicBezTo>
                <a:cubicBezTo>
                  <a:pt x="240181" y="42562"/>
                  <a:pt x="238203" y="49138"/>
                  <a:pt x="238203" y="57728"/>
                </a:cubicBezTo>
                <a:lnTo>
                  <a:pt x="238203" y="127321"/>
                </a:lnTo>
                <a:lnTo>
                  <a:pt x="204183" y="127321"/>
                </a:lnTo>
                <a:lnTo>
                  <a:pt x="204183" y="57728"/>
                </a:lnTo>
                <a:cubicBezTo>
                  <a:pt x="204183" y="49138"/>
                  <a:pt x="202206" y="42562"/>
                  <a:pt x="198250" y="38012"/>
                </a:cubicBezTo>
                <a:cubicBezTo>
                  <a:pt x="194295" y="33462"/>
                  <a:pt x="188374" y="31181"/>
                  <a:pt x="180985" y="31181"/>
                </a:cubicBezTo>
                <a:cubicBezTo>
                  <a:pt x="173596" y="31181"/>
                  <a:pt x="167882" y="33462"/>
                  <a:pt x="163842" y="38012"/>
                </a:cubicBezTo>
                <a:cubicBezTo>
                  <a:pt x="159802" y="42562"/>
                  <a:pt x="157787" y="49138"/>
                  <a:pt x="157787" y="57728"/>
                </a:cubicBezTo>
                <a:lnTo>
                  <a:pt x="157787" y="127321"/>
                </a:lnTo>
                <a:lnTo>
                  <a:pt x="124022" y="127321"/>
                </a:lnTo>
                <a:lnTo>
                  <a:pt x="124022" y="55156"/>
                </a:lnTo>
                <a:cubicBezTo>
                  <a:pt x="124022" y="44333"/>
                  <a:pt x="126352" y="34797"/>
                  <a:pt x="130986" y="26546"/>
                </a:cubicBezTo>
                <a:cubicBezTo>
                  <a:pt x="135633" y="18296"/>
                  <a:pt x="142161" y="11817"/>
                  <a:pt x="150581" y="7086"/>
                </a:cubicBezTo>
                <a:cubicBezTo>
                  <a:pt x="159001" y="2366"/>
                  <a:pt x="169144" y="0"/>
                  <a:pt x="179966" y="0"/>
                </a:cubicBezTo>
                <a:close/>
              </a:path>
            </a:pathLst>
          </a:custGeom>
          <a:solidFill>
            <a:schemeClr val="bg1"/>
          </a:solidFill>
        </p:spPr>
        <p:txBody>
          <a:bodyPr wrap="square">
            <a:noAutofit/>
          </a:bodyPr>
          <a:lstStyle>
            <a:lvl1pPr>
              <a:defRPr sz="100">
                <a:noFill/>
              </a:defRPr>
            </a:lvl1pPr>
          </a:lstStyle>
          <a:p>
            <a:pPr lvl="0"/>
            <a:endParaRPr lang="en-GB"/>
          </a:p>
        </p:txBody>
      </p:sp>
    </p:spTree>
    <p:extLst>
      <p:ext uri="{BB962C8B-B14F-4D97-AF65-F5344CB8AC3E}">
        <p14:creationId xmlns:p14="http://schemas.microsoft.com/office/powerpoint/2010/main" val="1747092420"/>
      </p:ext>
    </p:extLst>
  </p:cSld>
  <p:clrMapOvr>
    <a:masterClrMapping/>
  </p:clrMapOvr>
</p:sldLayout>
</file>

<file path=ppt/slideLayouts/slideLayout153.xml><?xml version="1.0" encoding="utf-8"?>
<p:sldLayout xmlns:a="http://schemas.openxmlformats.org/drawingml/2006/main" xmlns:r="http://schemas.openxmlformats.org/officeDocument/2006/relationships" xmlns:p="http://schemas.openxmlformats.org/presentationml/2006/main" showMasterSp="0" preserve="1" userDrawn="1">
  <p:cSld name="Statement extra #5">
    <p:bg>
      <p:bgPr>
        <a:solidFill>
          <a:schemeClr val="bg2"/>
        </a:solidFill>
        <a:effectLst/>
      </p:bgPr>
    </p:bg>
    <p:spTree>
      <p:nvGrpSpPr>
        <p:cNvPr id="1" name=""/>
        <p:cNvGrpSpPr/>
        <p:nvPr/>
      </p:nvGrpSpPr>
      <p:grpSpPr>
        <a:xfrm>
          <a:off x="0" y="0"/>
          <a:ext cx="0" cy="0"/>
          <a:chOff x="0" y="0"/>
          <a:chExt cx="0" cy="0"/>
        </a:xfrm>
      </p:grpSpPr>
      <p:sp>
        <p:nvSpPr>
          <p:cNvPr id="4" name="Picture Placeholder 5">
            <a:extLst>
              <a:ext uri="{FF2B5EF4-FFF2-40B4-BE49-F238E27FC236}">
                <a16:creationId xmlns:a16="http://schemas.microsoft.com/office/drawing/2014/main" id="{C94CDDFE-B808-A462-BF7C-15A9ACEEE893}"/>
              </a:ext>
            </a:extLst>
          </p:cNvPr>
          <p:cNvSpPr>
            <a:spLocks noGrp="1"/>
          </p:cNvSpPr>
          <p:nvPr>
            <p:ph type="pic" sz="quarter" idx="22"/>
          </p:nvPr>
        </p:nvSpPr>
        <p:spPr>
          <a:xfrm>
            <a:off x="6095400" y="0"/>
            <a:ext cx="6096600" cy="6858000"/>
          </a:xfrm>
          <a:solidFill>
            <a:schemeClr val="bg1">
              <a:lumMod val="65000"/>
            </a:schemeClr>
          </a:solidFill>
        </p:spPr>
        <p:txBody>
          <a:bodyPr anchor="t"/>
          <a:lstStyle>
            <a:lvl1pPr algn="ctr">
              <a:defRPr>
                <a:solidFill>
                  <a:schemeClr val="bg1"/>
                </a:solidFill>
              </a:defRPr>
            </a:lvl1pPr>
          </a:lstStyle>
          <a:p>
            <a:endParaRPr lang="en-GB"/>
          </a:p>
        </p:txBody>
      </p:sp>
      <p:sp>
        <p:nvSpPr>
          <p:cNvPr id="2" name="Picture Placeholder 5">
            <a:extLst>
              <a:ext uri="{FF2B5EF4-FFF2-40B4-BE49-F238E27FC236}">
                <a16:creationId xmlns:a16="http://schemas.microsoft.com/office/drawing/2014/main" id="{1C6C7D01-5EDD-FF13-27FE-0217648BED05}"/>
              </a:ext>
            </a:extLst>
          </p:cNvPr>
          <p:cNvSpPr>
            <a:spLocks noGrp="1"/>
          </p:cNvSpPr>
          <p:nvPr>
            <p:ph type="pic" sz="quarter" idx="14"/>
          </p:nvPr>
        </p:nvSpPr>
        <p:spPr>
          <a:xfrm>
            <a:off x="-600" y="0"/>
            <a:ext cx="6096600" cy="6858000"/>
          </a:xfrm>
          <a:solidFill>
            <a:schemeClr val="bg1">
              <a:lumMod val="50000"/>
            </a:schemeClr>
          </a:solidFill>
        </p:spPr>
        <p:txBody>
          <a:bodyPr anchor="t"/>
          <a:lstStyle>
            <a:lvl1pPr algn="ctr">
              <a:defRPr>
                <a:solidFill>
                  <a:schemeClr val="bg1"/>
                </a:solidFill>
              </a:defRPr>
            </a:lvl1pPr>
          </a:lstStyle>
          <a:p>
            <a:endParaRPr lang="en-GB"/>
          </a:p>
        </p:txBody>
      </p:sp>
      <p:sp>
        <p:nvSpPr>
          <p:cNvPr id="8" name="Text Placeholder 7">
            <a:extLst>
              <a:ext uri="{FF2B5EF4-FFF2-40B4-BE49-F238E27FC236}">
                <a16:creationId xmlns:a16="http://schemas.microsoft.com/office/drawing/2014/main" id="{56DE5283-3D12-48AD-7063-373956EF765C}"/>
              </a:ext>
            </a:extLst>
          </p:cNvPr>
          <p:cNvSpPr>
            <a:spLocks noGrp="1"/>
          </p:cNvSpPr>
          <p:nvPr>
            <p:ph type="body" sz="quarter" idx="11"/>
          </p:nvPr>
        </p:nvSpPr>
        <p:spPr>
          <a:xfrm>
            <a:off x="-600" y="0"/>
            <a:ext cx="12193200" cy="6858000"/>
          </a:xfrm>
          <a:solidFill>
            <a:schemeClr val="tx1">
              <a:alpha val="60000"/>
            </a:schemeClr>
          </a:solidFill>
        </p:spPr>
        <p:txBody>
          <a:bodyPr lIns="1980000" tIns="900000" rIns="1980000" bIns="900000" numCol="1" spcCol="360000" anchor="ctr"/>
          <a:lstStyle>
            <a:lvl1pPr algn="ctr">
              <a:lnSpc>
                <a:spcPct val="90000"/>
              </a:lnSpc>
              <a:defRPr sz="5400">
                <a:solidFill>
                  <a:schemeClr val="bg1"/>
                </a:solidFill>
              </a:defRPr>
            </a:lvl1pPr>
          </a:lstStyle>
          <a:p>
            <a:pPr lvl="0"/>
            <a:r>
              <a:rPr lang="en-GB"/>
              <a:t>Click to edit Master text styles</a:t>
            </a:r>
          </a:p>
        </p:txBody>
      </p:sp>
      <p:sp>
        <p:nvSpPr>
          <p:cNvPr id="5" name="Footer Placeholder 4">
            <a:extLst>
              <a:ext uri="{FF2B5EF4-FFF2-40B4-BE49-F238E27FC236}">
                <a16:creationId xmlns:a16="http://schemas.microsoft.com/office/drawing/2014/main" id="{0DC4967A-CFD4-A89C-88F5-6E0BBB0763BC}"/>
              </a:ext>
            </a:extLst>
          </p:cNvPr>
          <p:cNvSpPr>
            <a:spLocks noGrp="1"/>
          </p:cNvSpPr>
          <p:nvPr>
            <p:ph type="ftr" sz="quarter" idx="10"/>
          </p:nvPr>
        </p:nvSpPr>
        <p:spPr/>
        <p:txBody>
          <a:bodyPr/>
          <a:lstStyle/>
          <a:p>
            <a:endParaRPr lang="en-GB"/>
          </a:p>
        </p:txBody>
      </p:sp>
      <p:sp>
        <p:nvSpPr>
          <p:cNvPr id="3" name="Slide Number Placeholder 2">
            <a:extLst>
              <a:ext uri="{FF2B5EF4-FFF2-40B4-BE49-F238E27FC236}">
                <a16:creationId xmlns:a16="http://schemas.microsoft.com/office/drawing/2014/main" id="{5BFED802-41D5-D7CC-0CA7-B46C2AF3650B}"/>
              </a:ext>
            </a:extLst>
          </p:cNvPr>
          <p:cNvSpPr>
            <a:spLocks noGrp="1"/>
          </p:cNvSpPr>
          <p:nvPr>
            <p:ph type="sldNum" sz="quarter" idx="12"/>
          </p:nvPr>
        </p:nvSpPr>
        <p:spPr/>
        <p:txBody>
          <a:bodyPr/>
          <a:lstStyle/>
          <a:p>
            <a:fld id="{41E71DB5-5680-5541-BB1B-1B8E18C31C82}" type="slidenum">
              <a:rPr lang="en-GB" smtClean="0"/>
              <a:pPr/>
              <a:t>‹Nº›</a:t>
            </a:fld>
            <a:endParaRPr lang="en-GB"/>
          </a:p>
        </p:txBody>
      </p:sp>
      <p:sp>
        <p:nvSpPr>
          <p:cNvPr id="12" name="Text Placeholder 22">
            <a:extLst>
              <a:ext uri="{FF2B5EF4-FFF2-40B4-BE49-F238E27FC236}">
                <a16:creationId xmlns:a16="http://schemas.microsoft.com/office/drawing/2014/main" id="{22333F19-7CF5-DF04-0BC6-3C06F45B9AB3}"/>
              </a:ext>
            </a:extLst>
          </p:cNvPr>
          <p:cNvSpPr>
            <a:spLocks noGrp="1"/>
          </p:cNvSpPr>
          <p:nvPr>
            <p:ph type="body" sz="quarter" idx="20"/>
          </p:nvPr>
        </p:nvSpPr>
        <p:spPr>
          <a:xfrm>
            <a:off x="11656530" y="6299513"/>
            <a:ext cx="433868" cy="433868"/>
          </a:xfrm>
          <a:custGeom>
            <a:avLst/>
            <a:gdLst>
              <a:gd name="connsiteX0" fmla="*/ 216934 w 433868"/>
              <a:gd name="connsiteY0" fmla="*/ 0 h 433868"/>
              <a:gd name="connsiteX1" fmla="*/ 433868 w 433868"/>
              <a:gd name="connsiteY1" fmla="*/ 216934 h 433868"/>
              <a:gd name="connsiteX2" fmla="*/ 216934 w 433868"/>
              <a:gd name="connsiteY2" fmla="*/ 433868 h 433868"/>
              <a:gd name="connsiteX3" fmla="*/ 0 w 433868"/>
              <a:gd name="connsiteY3" fmla="*/ 216934 h 433868"/>
              <a:gd name="connsiteX4" fmla="*/ 216934 w 433868"/>
              <a:gd name="connsiteY4" fmla="*/ 0 h 4338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33868" h="433868">
                <a:moveTo>
                  <a:pt x="216934" y="0"/>
                </a:moveTo>
                <a:cubicBezTo>
                  <a:pt x="336743" y="0"/>
                  <a:pt x="433868" y="97125"/>
                  <a:pt x="433868" y="216934"/>
                </a:cubicBezTo>
                <a:cubicBezTo>
                  <a:pt x="433868" y="336743"/>
                  <a:pt x="336743" y="433868"/>
                  <a:pt x="216934" y="433868"/>
                </a:cubicBezTo>
                <a:cubicBezTo>
                  <a:pt x="97125" y="433868"/>
                  <a:pt x="0" y="336743"/>
                  <a:pt x="0" y="216934"/>
                </a:cubicBezTo>
                <a:cubicBezTo>
                  <a:pt x="0" y="97125"/>
                  <a:pt x="97125" y="0"/>
                  <a:pt x="216934" y="0"/>
                </a:cubicBezTo>
                <a:close/>
              </a:path>
            </a:pathLst>
          </a:custGeom>
          <a:solidFill>
            <a:schemeClr val="tx2"/>
          </a:solidFill>
        </p:spPr>
        <p:txBody>
          <a:bodyPr wrap="square">
            <a:noAutofit/>
          </a:bodyPr>
          <a:lstStyle>
            <a:lvl1pPr>
              <a:defRPr sz="100">
                <a:noFill/>
              </a:defRPr>
            </a:lvl1pPr>
          </a:lstStyle>
          <a:p>
            <a:pPr lvl="0"/>
            <a:endParaRPr lang="en-GB"/>
          </a:p>
        </p:txBody>
      </p:sp>
      <p:sp>
        <p:nvSpPr>
          <p:cNvPr id="13" name="Text Placeholder 23">
            <a:extLst>
              <a:ext uri="{FF2B5EF4-FFF2-40B4-BE49-F238E27FC236}">
                <a16:creationId xmlns:a16="http://schemas.microsoft.com/office/drawing/2014/main" id="{D9462FB8-4824-0308-2CFE-FF681AAA7F89}"/>
              </a:ext>
            </a:extLst>
          </p:cNvPr>
          <p:cNvSpPr>
            <a:spLocks noGrp="1"/>
          </p:cNvSpPr>
          <p:nvPr>
            <p:ph type="body" sz="quarter" idx="21"/>
          </p:nvPr>
        </p:nvSpPr>
        <p:spPr>
          <a:xfrm>
            <a:off x="11714548" y="6453442"/>
            <a:ext cx="318365" cy="127333"/>
          </a:xfrm>
          <a:custGeom>
            <a:avLst/>
            <a:gdLst>
              <a:gd name="connsiteX0" fmla="*/ 63648 w 318365"/>
              <a:gd name="connsiteY0" fmla="*/ 17774 h 127333"/>
              <a:gd name="connsiteX1" fmla="*/ 39941 w 318365"/>
              <a:gd name="connsiteY1" fmla="*/ 23707 h 127333"/>
              <a:gd name="connsiteX2" fmla="*/ 23829 w 318365"/>
              <a:gd name="connsiteY2" fmla="*/ 40074 h 127333"/>
              <a:gd name="connsiteX3" fmla="*/ 18029 w 318365"/>
              <a:gd name="connsiteY3" fmla="*/ 63660 h 127333"/>
              <a:gd name="connsiteX4" fmla="*/ 18041 w 318365"/>
              <a:gd name="connsiteY4" fmla="*/ 63660 h 127333"/>
              <a:gd name="connsiteX5" fmla="*/ 23841 w 318365"/>
              <a:gd name="connsiteY5" fmla="*/ 87756 h 127333"/>
              <a:gd name="connsiteX6" fmla="*/ 26437 w 318365"/>
              <a:gd name="connsiteY6" fmla="*/ 91845 h 127333"/>
              <a:gd name="connsiteX7" fmla="*/ 90814 w 318365"/>
              <a:gd name="connsiteY7" fmla="*/ 27238 h 127333"/>
              <a:gd name="connsiteX8" fmla="*/ 83498 w 318365"/>
              <a:gd name="connsiteY8" fmla="*/ 22154 h 127333"/>
              <a:gd name="connsiteX9" fmla="*/ 63648 w 318365"/>
              <a:gd name="connsiteY9" fmla="*/ 17774 h 127333"/>
              <a:gd name="connsiteX10" fmla="*/ 63394 w 318365"/>
              <a:gd name="connsiteY10" fmla="*/ 1031 h 127333"/>
              <a:gd name="connsiteX11" fmla="*/ 92136 w 318365"/>
              <a:gd name="connsiteY11" fmla="*/ 7862 h 127333"/>
              <a:gd name="connsiteX12" fmla="*/ 92124 w 318365"/>
              <a:gd name="connsiteY12" fmla="*/ 7862 h 127333"/>
              <a:gd name="connsiteX13" fmla="*/ 112616 w 318365"/>
              <a:gd name="connsiteY13" fmla="*/ 27068 h 127333"/>
              <a:gd name="connsiteX14" fmla="*/ 37369 w 318365"/>
              <a:gd name="connsiteY14" fmla="*/ 102570 h 127333"/>
              <a:gd name="connsiteX15" fmla="*/ 40062 w 318365"/>
              <a:gd name="connsiteY15" fmla="*/ 104269 h 127333"/>
              <a:gd name="connsiteX16" fmla="*/ 63903 w 318365"/>
              <a:gd name="connsiteY16" fmla="*/ 110323 h 127333"/>
              <a:gd name="connsiteX17" fmla="*/ 84529 w 318365"/>
              <a:gd name="connsiteY17" fmla="*/ 106586 h 127333"/>
              <a:gd name="connsiteX18" fmla="*/ 99998 w 318365"/>
              <a:gd name="connsiteY18" fmla="*/ 95885 h 127333"/>
              <a:gd name="connsiteX19" fmla="*/ 111852 w 318365"/>
              <a:gd name="connsiteY19" fmla="*/ 107739 h 127333"/>
              <a:gd name="connsiteX20" fmla="*/ 90850 w 318365"/>
              <a:gd name="connsiteY20" fmla="*/ 122298 h 127333"/>
              <a:gd name="connsiteX21" fmla="*/ 63915 w 318365"/>
              <a:gd name="connsiteY21" fmla="*/ 127321 h 127333"/>
              <a:gd name="connsiteX22" fmla="*/ 31181 w 318365"/>
              <a:gd name="connsiteY22" fmla="*/ 118816 h 127333"/>
              <a:gd name="connsiteX23" fmla="*/ 8372 w 318365"/>
              <a:gd name="connsiteY23" fmla="*/ 95873 h 127333"/>
              <a:gd name="connsiteX24" fmla="*/ 0 w 318365"/>
              <a:gd name="connsiteY24" fmla="*/ 63660 h 127333"/>
              <a:gd name="connsiteX25" fmla="*/ 8372 w 318365"/>
              <a:gd name="connsiteY25" fmla="*/ 31957 h 127333"/>
              <a:gd name="connsiteX26" fmla="*/ 31048 w 318365"/>
              <a:gd name="connsiteY26" fmla="*/ 9403 h 127333"/>
              <a:gd name="connsiteX27" fmla="*/ 63394 w 318365"/>
              <a:gd name="connsiteY27" fmla="*/ 1031 h 127333"/>
              <a:gd name="connsiteX28" fmla="*/ 179966 w 318365"/>
              <a:gd name="connsiteY28" fmla="*/ 0 h 127333"/>
              <a:gd name="connsiteX29" fmla="*/ 208187 w 318365"/>
              <a:gd name="connsiteY29" fmla="*/ 7219 h 127333"/>
              <a:gd name="connsiteX30" fmla="*/ 221193 w 318365"/>
              <a:gd name="connsiteY30" fmla="*/ 19024 h 127333"/>
              <a:gd name="connsiteX31" fmla="*/ 234090 w 318365"/>
              <a:gd name="connsiteY31" fmla="*/ 7219 h 127333"/>
              <a:gd name="connsiteX32" fmla="*/ 262445 w 318365"/>
              <a:gd name="connsiteY32" fmla="*/ 0 h 127333"/>
              <a:gd name="connsiteX33" fmla="*/ 291952 w 318365"/>
              <a:gd name="connsiteY33" fmla="*/ 7086 h 127333"/>
              <a:gd name="connsiteX34" fmla="*/ 311413 w 318365"/>
              <a:gd name="connsiteY34" fmla="*/ 26546 h 127333"/>
              <a:gd name="connsiteX35" fmla="*/ 311400 w 318365"/>
              <a:gd name="connsiteY35" fmla="*/ 26559 h 127333"/>
              <a:gd name="connsiteX36" fmla="*/ 318365 w 318365"/>
              <a:gd name="connsiteY36" fmla="*/ 55168 h 127333"/>
              <a:gd name="connsiteX37" fmla="*/ 318365 w 318365"/>
              <a:gd name="connsiteY37" fmla="*/ 127333 h 127333"/>
              <a:gd name="connsiteX38" fmla="*/ 284344 w 318365"/>
              <a:gd name="connsiteY38" fmla="*/ 127333 h 127333"/>
              <a:gd name="connsiteX39" fmla="*/ 284344 w 318365"/>
              <a:gd name="connsiteY39" fmla="*/ 57740 h 127333"/>
              <a:gd name="connsiteX40" fmla="*/ 278411 w 318365"/>
              <a:gd name="connsiteY40" fmla="*/ 38145 h 127333"/>
              <a:gd name="connsiteX41" fmla="*/ 261147 w 318365"/>
              <a:gd name="connsiteY41" fmla="*/ 31181 h 127333"/>
              <a:gd name="connsiteX42" fmla="*/ 244136 w 318365"/>
              <a:gd name="connsiteY42" fmla="*/ 38012 h 127333"/>
              <a:gd name="connsiteX43" fmla="*/ 238203 w 318365"/>
              <a:gd name="connsiteY43" fmla="*/ 57728 h 127333"/>
              <a:gd name="connsiteX44" fmla="*/ 238203 w 318365"/>
              <a:gd name="connsiteY44" fmla="*/ 127321 h 127333"/>
              <a:gd name="connsiteX45" fmla="*/ 204183 w 318365"/>
              <a:gd name="connsiteY45" fmla="*/ 127321 h 127333"/>
              <a:gd name="connsiteX46" fmla="*/ 204183 w 318365"/>
              <a:gd name="connsiteY46" fmla="*/ 57728 h 127333"/>
              <a:gd name="connsiteX47" fmla="*/ 198250 w 318365"/>
              <a:gd name="connsiteY47" fmla="*/ 38012 h 127333"/>
              <a:gd name="connsiteX48" fmla="*/ 180985 w 318365"/>
              <a:gd name="connsiteY48" fmla="*/ 31181 h 127333"/>
              <a:gd name="connsiteX49" fmla="*/ 163842 w 318365"/>
              <a:gd name="connsiteY49" fmla="*/ 38012 h 127333"/>
              <a:gd name="connsiteX50" fmla="*/ 157787 w 318365"/>
              <a:gd name="connsiteY50" fmla="*/ 57728 h 127333"/>
              <a:gd name="connsiteX51" fmla="*/ 157787 w 318365"/>
              <a:gd name="connsiteY51" fmla="*/ 127321 h 127333"/>
              <a:gd name="connsiteX52" fmla="*/ 124022 w 318365"/>
              <a:gd name="connsiteY52" fmla="*/ 127321 h 127333"/>
              <a:gd name="connsiteX53" fmla="*/ 124022 w 318365"/>
              <a:gd name="connsiteY53" fmla="*/ 55156 h 127333"/>
              <a:gd name="connsiteX54" fmla="*/ 130986 w 318365"/>
              <a:gd name="connsiteY54" fmla="*/ 26546 h 127333"/>
              <a:gd name="connsiteX55" fmla="*/ 150581 w 318365"/>
              <a:gd name="connsiteY55" fmla="*/ 7086 h 127333"/>
              <a:gd name="connsiteX56" fmla="*/ 179966 w 318365"/>
              <a:gd name="connsiteY56" fmla="*/ 0 h 1273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318365" h="127333">
                <a:moveTo>
                  <a:pt x="63648" y="17774"/>
                </a:moveTo>
                <a:cubicBezTo>
                  <a:pt x="54719" y="17774"/>
                  <a:pt x="46808" y="19752"/>
                  <a:pt x="39941" y="23707"/>
                </a:cubicBezTo>
                <a:cubicBezTo>
                  <a:pt x="33062" y="27662"/>
                  <a:pt x="27699" y="33110"/>
                  <a:pt x="23829" y="40074"/>
                </a:cubicBezTo>
                <a:cubicBezTo>
                  <a:pt x="19958" y="47038"/>
                  <a:pt x="18029" y="54900"/>
                  <a:pt x="18029" y="63660"/>
                </a:cubicBezTo>
                <a:lnTo>
                  <a:pt x="18041" y="63660"/>
                </a:lnTo>
                <a:cubicBezTo>
                  <a:pt x="18041" y="72772"/>
                  <a:pt x="19971" y="80792"/>
                  <a:pt x="23841" y="87756"/>
                </a:cubicBezTo>
                <a:cubicBezTo>
                  <a:pt x="24630" y="89188"/>
                  <a:pt x="25515" y="90534"/>
                  <a:pt x="26437" y="91845"/>
                </a:cubicBezTo>
                <a:lnTo>
                  <a:pt x="90814" y="27238"/>
                </a:lnTo>
                <a:cubicBezTo>
                  <a:pt x="88618" y="25272"/>
                  <a:pt x="86179" y="23586"/>
                  <a:pt x="83498" y="22154"/>
                </a:cubicBezTo>
                <a:cubicBezTo>
                  <a:pt x="77989" y="19242"/>
                  <a:pt x="71377" y="17774"/>
                  <a:pt x="63648" y="17774"/>
                </a:cubicBezTo>
                <a:close/>
                <a:moveTo>
                  <a:pt x="63394" y="1031"/>
                </a:moveTo>
                <a:cubicBezTo>
                  <a:pt x="74228" y="1031"/>
                  <a:pt x="83801" y="3312"/>
                  <a:pt x="92136" y="7862"/>
                </a:cubicBezTo>
                <a:lnTo>
                  <a:pt x="92124" y="7862"/>
                </a:lnTo>
                <a:cubicBezTo>
                  <a:pt x="100459" y="12424"/>
                  <a:pt x="107290" y="18818"/>
                  <a:pt x="112616" y="27068"/>
                </a:cubicBezTo>
                <a:lnTo>
                  <a:pt x="37369" y="102570"/>
                </a:lnTo>
                <a:cubicBezTo>
                  <a:pt x="38242" y="103165"/>
                  <a:pt x="39140" y="103735"/>
                  <a:pt x="40062" y="104269"/>
                </a:cubicBezTo>
                <a:cubicBezTo>
                  <a:pt x="47014" y="108309"/>
                  <a:pt x="54961" y="110323"/>
                  <a:pt x="63903" y="110323"/>
                </a:cubicBezTo>
                <a:cubicBezTo>
                  <a:pt x="71814" y="110323"/>
                  <a:pt x="78681" y="109073"/>
                  <a:pt x="84529" y="106586"/>
                </a:cubicBezTo>
                <a:cubicBezTo>
                  <a:pt x="90377" y="104087"/>
                  <a:pt x="95533" y="100520"/>
                  <a:pt x="99998" y="95885"/>
                </a:cubicBezTo>
                <a:lnTo>
                  <a:pt x="111852" y="107739"/>
                </a:lnTo>
                <a:cubicBezTo>
                  <a:pt x="105834" y="114096"/>
                  <a:pt x="98846" y="118949"/>
                  <a:pt x="90850" y="122298"/>
                </a:cubicBezTo>
                <a:cubicBezTo>
                  <a:pt x="82855" y="125647"/>
                  <a:pt x="73876" y="127321"/>
                  <a:pt x="63915" y="127321"/>
                </a:cubicBezTo>
                <a:cubicBezTo>
                  <a:pt x="51710" y="127321"/>
                  <a:pt x="40802" y="124482"/>
                  <a:pt x="31181" y="118816"/>
                </a:cubicBezTo>
                <a:cubicBezTo>
                  <a:pt x="21560" y="113138"/>
                  <a:pt x="13953" y="105494"/>
                  <a:pt x="8372" y="95873"/>
                </a:cubicBezTo>
                <a:cubicBezTo>
                  <a:pt x="2791" y="86264"/>
                  <a:pt x="0" y="75344"/>
                  <a:pt x="0" y="63660"/>
                </a:cubicBezTo>
                <a:cubicBezTo>
                  <a:pt x="0" y="51976"/>
                  <a:pt x="2791" y="41409"/>
                  <a:pt x="8372" y="31957"/>
                </a:cubicBezTo>
                <a:cubicBezTo>
                  <a:pt x="13953" y="22506"/>
                  <a:pt x="21511" y="14984"/>
                  <a:pt x="31048" y="9403"/>
                </a:cubicBezTo>
                <a:cubicBezTo>
                  <a:pt x="40584" y="3822"/>
                  <a:pt x="51370" y="1031"/>
                  <a:pt x="63394" y="1031"/>
                </a:cubicBezTo>
                <a:close/>
                <a:moveTo>
                  <a:pt x="179966" y="0"/>
                </a:moveTo>
                <a:cubicBezTo>
                  <a:pt x="190789" y="0"/>
                  <a:pt x="200192" y="2414"/>
                  <a:pt x="208187" y="7219"/>
                </a:cubicBezTo>
                <a:cubicBezTo>
                  <a:pt x="213271" y="10276"/>
                  <a:pt x="217602" y="14220"/>
                  <a:pt x="221193" y="19024"/>
                </a:cubicBezTo>
                <a:cubicBezTo>
                  <a:pt x="224760" y="14220"/>
                  <a:pt x="229055" y="10289"/>
                  <a:pt x="234090" y="7219"/>
                </a:cubicBezTo>
                <a:cubicBezTo>
                  <a:pt x="241989" y="2414"/>
                  <a:pt x="251113" y="0"/>
                  <a:pt x="262445" y="0"/>
                </a:cubicBezTo>
                <a:cubicBezTo>
                  <a:pt x="273777" y="0"/>
                  <a:pt x="283616" y="2366"/>
                  <a:pt x="291952" y="7086"/>
                </a:cubicBezTo>
                <a:cubicBezTo>
                  <a:pt x="300287" y="11817"/>
                  <a:pt x="306778" y="18296"/>
                  <a:pt x="311413" y="26546"/>
                </a:cubicBezTo>
                <a:lnTo>
                  <a:pt x="311400" y="26559"/>
                </a:lnTo>
                <a:cubicBezTo>
                  <a:pt x="316047" y="34809"/>
                  <a:pt x="318365" y="44345"/>
                  <a:pt x="318365" y="55168"/>
                </a:cubicBezTo>
                <a:lnTo>
                  <a:pt x="318365" y="127333"/>
                </a:lnTo>
                <a:lnTo>
                  <a:pt x="284344" y="127333"/>
                </a:lnTo>
                <a:lnTo>
                  <a:pt x="284344" y="57740"/>
                </a:lnTo>
                <a:cubicBezTo>
                  <a:pt x="284344" y="49320"/>
                  <a:pt x="282367" y="42780"/>
                  <a:pt x="278411" y="38145"/>
                </a:cubicBezTo>
                <a:cubicBezTo>
                  <a:pt x="274456" y="33499"/>
                  <a:pt x="268535" y="31181"/>
                  <a:pt x="261147" y="31181"/>
                </a:cubicBezTo>
                <a:cubicBezTo>
                  <a:pt x="253758" y="31181"/>
                  <a:pt x="248092" y="33462"/>
                  <a:pt x="244136" y="38012"/>
                </a:cubicBezTo>
                <a:cubicBezTo>
                  <a:pt x="240181" y="42562"/>
                  <a:pt x="238203" y="49138"/>
                  <a:pt x="238203" y="57728"/>
                </a:cubicBezTo>
                <a:lnTo>
                  <a:pt x="238203" y="127321"/>
                </a:lnTo>
                <a:lnTo>
                  <a:pt x="204183" y="127321"/>
                </a:lnTo>
                <a:lnTo>
                  <a:pt x="204183" y="57728"/>
                </a:lnTo>
                <a:cubicBezTo>
                  <a:pt x="204183" y="49138"/>
                  <a:pt x="202206" y="42562"/>
                  <a:pt x="198250" y="38012"/>
                </a:cubicBezTo>
                <a:cubicBezTo>
                  <a:pt x="194295" y="33462"/>
                  <a:pt x="188374" y="31181"/>
                  <a:pt x="180985" y="31181"/>
                </a:cubicBezTo>
                <a:cubicBezTo>
                  <a:pt x="173596" y="31181"/>
                  <a:pt x="167882" y="33462"/>
                  <a:pt x="163842" y="38012"/>
                </a:cubicBezTo>
                <a:cubicBezTo>
                  <a:pt x="159802" y="42562"/>
                  <a:pt x="157787" y="49138"/>
                  <a:pt x="157787" y="57728"/>
                </a:cubicBezTo>
                <a:lnTo>
                  <a:pt x="157787" y="127321"/>
                </a:lnTo>
                <a:lnTo>
                  <a:pt x="124022" y="127321"/>
                </a:lnTo>
                <a:lnTo>
                  <a:pt x="124022" y="55156"/>
                </a:lnTo>
                <a:cubicBezTo>
                  <a:pt x="124022" y="44333"/>
                  <a:pt x="126352" y="34797"/>
                  <a:pt x="130986" y="26546"/>
                </a:cubicBezTo>
                <a:cubicBezTo>
                  <a:pt x="135633" y="18296"/>
                  <a:pt x="142161" y="11817"/>
                  <a:pt x="150581" y="7086"/>
                </a:cubicBezTo>
                <a:cubicBezTo>
                  <a:pt x="159001" y="2366"/>
                  <a:pt x="169144" y="0"/>
                  <a:pt x="179966" y="0"/>
                </a:cubicBezTo>
                <a:close/>
              </a:path>
            </a:pathLst>
          </a:custGeom>
          <a:solidFill>
            <a:schemeClr val="bg1"/>
          </a:solidFill>
        </p:spPr>
        <p:txBody>
          <a:bodyPr wrap="square">
            <a:noAutofit/>
          </a:bodyPr>
          <a:lstStyle>
            <a:lvl1pPr>
              <a:defRPr sz="100">
                <a:noFill/>
              </a:defRPr>
            </a:lvl1pPr>
          </a:lstStyle>
          <a:p>
            <a:pPr lvl="0"/>
            <a:endParaRPr lang="en-GB"/>
          </a:p>
        </p:txBody>
      </p:sp>
    </p:spTree>
    <p:extLst>
      <p:ext uri="{BB962C8B-B14F-4D97-AF65-F5344CB8AC3E}">
        <p14:creationId xmlns:p14="http://schemas.microsoft.com/office/powerpoint/2010/main" val="2587987971"/>
      </p:ext>
    </p:extLst>
  </p:cSld>
  <p:clrMapOvr>
    <a:masterClrMapping/>
  </p:clrMapOvr>
</p:sldLayout>
</file>

<file path=ppt/slideLayouts/slideLayout154.xml><?xml version="1.0" encoding="utf-8"?>
<p:sldLayout xmlns:a="http://schemas.openxmlformats.org/drawingml/2006/main" xmlns:r="http://schemas.openxmlformats.org/officeDocument/2006/relationships" xmlns:p="http://schemas.openxmlformats.org/presentationml/2006/main" showMasterSp="0" preserve="1" userDrawn="1">
  <p:cSld name="Statement extra #6">
    <p:bg>
      <p:bgPr>
        <a:solidFill>
          <a:schemeClr val="bg2"/>
        </a:solidFill>
        <a:effectLst/>
      </p:bgPr>
    </p:bg>
    <p:spTree>
      <p:nvGrpSpPr>
        <p:cNvPr id="1" name=""/>
        <p:cNvGrpSpPr/>
        <p:nvPr/>
      </p:nvGrpSpPr>
      <p:grpSpPr>
        <a:xfrm>
          <a:off x="0" y="0"/>
          <a:ext cx="0" cy="0"/>
          <a:chOff x="0" y="0"/>
          <a:chExt cx="0" cy="0"/>
        </a:xfrm>
      </p:grpSpPr>
      <p:sp>
        <p:nvSpPr>
          <p:cNvPr id="2" name="Picture Placeholder 5">
            <a:extLst>
              <a:ext uri="{FF2B5EF4-FFF2-40B4-BE49-F238E27FC236}">
                <a16:creationId xmlns:a16="http://schemas.microsoft.com/office/drawing/2014/main" id="{1C6C7D01-5EDD-FF13-27FE-0217648BED05}"/>
              </a:ext>
            </a:extLst>
          </p:cNvPr>
          <p:cNvSpPr>
            <a:spLocks noGrp="1"/>
          </p:cNvSpPr>
          <p:nvPr>
            <p:ph type="pic" sz="quarter" idx="14"/>
          </p:nvPr>
        </p:nvSpPr>
        <p:spPr>
          <a:xfrm>
            <a:off x="0" y="0"/>
            <a:ext cx="9619200" cy="6858000"/>
          </a:xfrm>
          <a:solidFill>
            <a:schemeClr val="bg1">
              <a:lumMod val="50000"/>
            </a:schemeClr>
          </a:solidFill>
        </p:spPr>
        <p:txBody>
          <a:bodyPr anchor="ctr"/>
          <a:lstStyle>
            <a:lvl1pPr algn="l">
              <a:defRPr>
                <a:solidFill>
                  <a:schemeClr val="bg1"/>
                </a:solidFill>
              </a:defRPr>
            </a:lvl1pPr>
          </a:lstStyle>
          <a:p>
            <a:endParaRPr lang="en-GB"/>
          </a:p>
        </p:txBody>
      </p:sp>
      <p:sp>
        <p:nvSpPr>
          <p:cNvPr id="16" name="Text Placeholder 15">
            <a:extLst>
              <a:ext uri="{FF2B5EF4-FFF2-40B4-BE49-F238E27FC236}">
                <a16:creationId xmlns:a16="http://schemas.microsoft.com/office/drawing/2014/main" id="{F9959E86-D769-AF18-FB19-1E9646A2CA26}"/>
              </a:ext>
            </a:extLst>
          </p:cNvPr>
          <p:cNvSpPr>
            <a:spLocks noGrp="1"/>
          </p:cNvSpPr>
          <p:nvPr>
            <p:ph type="body" sz="quarter" idx="22"/>
          </p:nvPr>
        </p:nvSpPr>
        <p:spPr>
          <a:xfrm>
            <a:off x="3206750" y="682625"/>
            <a:ext cx="8985250" cy="5492752"/>
          </a:xfrm>
          <a:solidFill>
            <a:schemeClr val="bg1"/>
          </a:solidFill>
        </p:spPr>
        <p:txBody>
          <a:bodyPr lIns="648000" tIns="503999" rIns="720000" bIns="360000"/>
          <a:lstStyle>
            <a:lvl1pPr>
              <a:defRPr sz="100">
                <a:noFill/>
              </a:defRPr>
            </a:lvl1pPr>
          </a:lstStyle>
          <a:p>
            <a:pPr lvl="0"/>
            <a:endParaRPr lang="en-GB"/>
          </a:p>
        </p:txBody>
      </p:sp>
      <p:sp>
        <p:nvSpPr>
          <p:cNvPr id="5" name="Footer Placeholder 4">
            <a:extLst>
              <a:ext uri="{FF2B5EF4-FFF2-40B4-BE49-F238E27FC236}">
                <a16:creationId xmlns:a16="http://schemas.microsoft.com/office/drawing/2014/main" id="{0DC4967A-CFD4-A89C-88F5-6E0BBB0763BC}"/>
              </a:ext>
            </a:extLst>
          </p:cNvPr>
          <p:cNvSpPr>
            <a:spLocks noGrp="1"/>
          </p:cNvSpPr>
          <p:nvPr>
            <p:ph type="ftr" sz="quarter" idx="10"/>
          </p:nvPr>
        </p:nvSpPr>
        <p:spPr/>
        <p:txBody>
          <a:bodyPr/>
          <a:lstStyle/>
          <a:p>
            <a:endParaRPr lang="en-GB"/>
          </a:p>
        </p:txBody>
      </p:sp>
      <p:sp>
        <p:nvSpPr>
          <p:cNvPr id="8" name="Text Placeholder 7">
            <a:extLst>
              <a:ext uri="{FF2B5EF4-FFF2-40B4-BE49-F238E27FC236}">
                <a16:creationId xmlns:a16="http://schemas.microsoft.com/office/drawing/2014/main" id="{56DE5283-3D12-48AD-7063-373956EF765C}"/>
              </a:ext>
            </a:extLst>
          </p:cNvPr>
          <p:cNvSpPr>
            <a:spLocks noGrp="1"/>
          </p:cNvSpPr>
          <p:nvPr>
            <p:ph type="body" sz="quarter" idx="11"/>
          </p:nvPr>
        </p:nvSpPr>
        <p:spPr>
          <a:xfrm>
            <a:off x="3848100" y="682625"/>
            <a:ext cx="7706828" cy="5492750"/>
          </a:xfrm>
        </p:spPr>
        <p:txBody>
          <a:bodyPr numCol="1" spcCol="360000" anchor="ctr"/>
          <a:lstStyle>
            <a:lvl1pPr>
              <a:lnSpc>
                <a:spcPct val="90000"/>
              </a:lnSpc>
              <a:defRPr sz="5400"/>
            </a:lvl1pPr>
          </a:lstStyle>
          <a:p>
            <a:pPr lvl="0"/>
            <a:r>
              <a:rPr lang="en-GB"/>
              <a:t>Click to edit Master text styles</a:t>
            </a:r>
          </a:p>
        </p:txBody>
      </p:sp>
      <p:sp>
        <p:nvSpPr>
          <p:cNvPr id="3" name="Slide Number Placeholder 2">
            <a:extLst>
              <a:ext uri="{FF2B5EF4-FFF2-40B4-BE49-F238E27FC236}">
                <a16:creationId xmlns:a16="http://schemas.microsoft.com/office/drawing/2014/main" id="{5BFED802-41D5-D7CC-0CA7-B46C2AF3650B}"/>
              </a:ext>
            </a:extLst>
          </p:cNvPr>
          <p:cNvSpPr>
            <a:spLocks noGrp="1"/>
          </p:cNvSpPr>
          <p:nvPr>
            <p:ph type="sldNum" sz="quarter" idx="12"/>
          </p:nvPr>
        </p:nvSpPr>
        <p:spPr/>
        <p:txBody>
          <a:bodyPr/>
          <a:lstStyle/>
          <a:p>
            <a:fld id="{41E71DB5-5680-5541-BB1B-1B8E18C31C82}" type="slidenum">
              <a:rPr lang="en-GB" smtClean="0"/>
              <a:pPr/>
              <a:t>‹Nº›</a:t>
            </a:fld>
            <a:endParaRPr lang="en-GB"/>
          </a:p>
        </p:txBody>
      </p:sp>
      <p:sp>
        <p:nvSpPr>
          <p:cNvPr id="4" name="Rounded Rectangle 3">
            <a:extLst>
              <a:ext uri="{FF2B5EF4-FFF2-40B4-BE49-F238E27FC236}">
                <a16:creationId xmlns:a16="http://schemas.microsoft.com/office/drawing/2014/main" id="{078752AD-89EB-4103-B2A4-8FFD72F2DDBD}"/>
              </a:ext>
            </a:extLst>
          </p:cNvPr>
          <p:cNvSpPr/>
          <p:nvPr userDrawn="1"/>
        </p:nvSpPr>
        <p:spPr>
          <a:xfrm>
            <a:off x="3576440" y="-345558"/>
            <a:ext cx="5039120" cy="228600"/>
          </a:xfrm>
          <a:prstGeom prst="roundRect">
            <a:avLst>
              <a:gd name="adj" fmla="val 50000"/>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en-GB" sz="900" b="1">
                <a:solidFill>
                  <a:schemeClr val="tx1"/>
                </a:solidFill>
              </a:rPr>
              <a:t>Adjustable background colour. </a:t>
            </a:r>
            <a:r>
              <a:rPr lang="en-GB" sz="900" b="0">
                <a:solidFill>
                  <a:schemeClr val="tx1"/>
                </a:solidFill>
              </a:rPr>
              <a:t>Go to ‘Design’ &gt; ‘Format Background’ &gt; choose colour </a:t>
            </a:r>
          </a:p>
        </p:txBody>
      </p:sp>
      <p:pic>
        <p:nvPicPr>
          <p:cNvPr id="6" name="Graphic 5">
            <a:extLst>
              <a:ext uri="{FF2B5EF4-FFF2-40B4-BE49-F238E27FC236}">
                <a16:creationId xmlns:a16="http://schemas.microsoft.com/office/drawing/2014/main" id="{57D93877-6F24-DFF8-F2FA-D4A4BFAD8BB7}"/>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11656530" y="6299513"/>
            <a:ext cx="434353" cy="434353"/>
          </a:xfrm>
          <a:prstGeom prst="rect">
            <a:avLst/>
          </a:prstGeom>
        </p:spPr>
      </p:pic>
    </p:spTree>
    <p:extLst>
      <p:ext uri="{BB962C8B-B14F-4D97-AF65-F5344CB8AC3E}">
        <p14:creationId xmlns:p14="http://schemas.microsoft.com/office/powerpoint/2010/main" val="274425438"/>
      </p:ext>
    </p:extLst>
  </p:cSld>
  <p:clrMapOvr>
    <a:masterClrMapping/>
  </p:clrMapOvr>
</p:sldLayout>
</file>

<file path=ppt/slideLayouts/slideLayout155.xml><?xml version="1.0" encoding="utf-8"?>
<p:sldLayout xmlns:a="http://schemas.openxmlformats.org/drawingml/2006/main" xmlns:r="http://schemas.openxmlformats.org/officeDocument/2006/relationships" xmlns:p="http://schemas.openxmlformats.org/presentationml/2006/main" showMasterSp="0" preserve="1" userDrawn="1">
  <p:cSld name="Statement extra #7">
    <p:bg>
      <p:bgPr>
        <a:solidFill>
          <a:schemeClr val="bg2"/>
        </a:solidFill>
        <a:effectLst/>
      </p:bgPr>
    </p:bg>
    <p:spTree>
      <p:nvGrpSpPr>
        <p:cNvPr id="1" name=""/>
        <p:cNvGrpSpPr/>
        <p:nvPr/>
      </p:nvGrpSpPr>
      <p:grpSpPr>
        <a:xfrm>
          <a:off x="0" y="0"/>
          <a:ext cx="0" cy="0"/>
          <a:chOff x="0" y="0"/>
          <a:chExt cx="0" cy="0"/>
        </a:xfrm>
      </p:grpSpPr>
      <p:sp>
        <p:nvSpPr>
          <p:cNvPr id="9" name="Picture Placeholder 5">
            <a:extLst>
              <a:ext uri="{FF2B5EF4-FFF2-40B4-BE49-F238E27FC236}">
                <a16:creationId xmlns:a16="http://schemas.microsoft.com/office/drawing/2014/main" id="{B3A5AB9B-F36D-C97A-851D-0C3C055F8AB9}"/>
              </a:ext>
            </a:extLst>
          </p:cNvPr>
          <p:cNvSpPr>
            <a:spLocks noGrp="1"/>
          </p:cNvSpPr>
          <p:nvPr>
            <p:ph type="pic" sz="quarter" idx="24"/>
          </p:nvPr>
        </p:nvSpPr>
        <p:spPr>
          <a:xfrm>
            <a:off x="-600" y="4572001"/>
            <a:ext cx="12193200" cy="2286000"/>
          </a:xfrm>
          <a:solidFill>
            <a:schemeClr val="bg1">
              <a:lumMod val="50000"/>
            </a:schemeClr>
          </a:solidFill>
        </p:spPr>
        <p:txBody>
          <a:bodyPr anchor="ctr"/>
          <a:lstStyle>
            <a:lvl1pPr algn="l">
              <a:defRPr>
                <a:solidFill>
                  <a:schemeClr val="bg1"/>
                </a:solidFill>
              </a:defRPr>
            </a:lvl1pPr>
          </a:lstStyle>
          <a:p>
            <a:endParaRPr lang="en-GB"/>
          </a:p>
        </p:txBody>
      </p:sp>
      <p:sp>
        <p:nvSpPr>
          <p:cNvPr id="10" name="Text Placeholder 7">
            <a:extLst>
              <a:ext uri="{FF2B5EF4-FFF2-40B4-BE49-F238E27FC236}">
                <a16:creationId xmlns:a16="http://schemas.microsoft.com/office/drawing/2014/main" id="{95A686A2-DB4A-4300-3D5B-A3EBF888B49E}"/>
              </a:ext>
            </a:extLst>
          </p:cNvPr>
          <p:cNvSpPr>
            <a:spLocks noGrp="1"/>
          </p:cNvSpPr>
          <p:nvPr>
            <p:ph type="body" sz="quarter" idx="25"/>
          </p:nvPr>
        </p:nvSpPr>
        <p:spPr>
          <a:xfrm>
            <a:off x="1923450" y="4572001"/>
            <a:ext cx="10268550" cy="2286000"/>
          </a:xfrm>
          <a:gradFill flip="none" rotWithShape="1">
            <a:gsLst>
              <a:gs pos="0">
                <a:schemeClr val="tx1">
                  <a:alpha val="0"/>
                </a:schemeClr>
              </a:gs>
              <a:gs pos="100000">
                <a:schemeClr val="tx1">
                  <a:alpha val="70000"/>
                </a:schemeClr>
              </a:gs>
            </a:gsLst>
            <a:lin ang="0" scaled="1"/>
            <a:tileRect/>
          </a:gradFill>
        </p:spPr>
        <p:txBody>
          <a:bodyPr lIns="360000" tIns="0" rIns="1260000" bIns="0" numCol="1" spcCol="360000" anchor="ctr"/>
          <a:lstStyle>
            <a:lvl1pPr algn="r">
              <a:lnSpc>
                <a:spcPct val="90000"/>
              </a:lnSpc>
              <a:defRPr sz="4800">
                <a:solidFill>
                  <a:schemeClr val="bg1"/>
                </a:solidFill>
              </a:defRPr>
            </a:lvl1pPr>
          </a:lstStyle>
          <a:p>
            <a:pPr lvl="0"/>
            <a:r>
              <a:rPr lang="en-GB"/>
              <a:t>Click to edit Master text styles</a:t>
            </a:r>
          </a:p>
        </p:txBody>
      </p:sp>
      <p:sp>
        <p:nvSpPr>
          <p:cNvPr id="6" name="Picture Placeholder 5">
            <a:extLst>
              <a:ext uri="{FF2B5EF4-FFF2-40B4-BE49-F238E27FC236}">
                <a16:creationId xmlns:a16="http://schemas.microsoft.com/office/drawing/2014/main" id="{09F4806A-5A04-4F83-1383-BACACC67A7C7}"/>
              </a:ext>
            </a:extLst>
          </p:cNvPr>
          <p:cNvSpPr>
            <a:spLocks noGrp="1"/>
          </p:cNvSpPr>
          <p:nvPr>
            <p:ph type="pic" sz="quarter" idx="22"/>
          </p:nvPr>
        </p:nvSpPr>
        <p:spPr>
          <a:xfrm>
            <a:off x="-600" y="2286001"/>
            <a:ext cx="12193200" cy="2286000"/>
          </a:xfrm>
          <a:solidFill>
            <a:schemeClr val="bg1">
              <a:lumMod val="65000"/>
            </a:schemeClr>
          </a:solidFill>
        </p:spPr>
        <p:txBody>
          <a:bodyPr anchor="ctr"/>
          <a:lstStyle>
            <a:lvl1pPr algn="r">
              <a:defRPr>
                <a:solidFill>
                  <a:schemeClr val="bg1"/>
                </a:solidFill>
              </a:defRPr>
            </a:lvl1pPr>
          </a:lstStyle>
          <a:p>
            <a:endParaRPr lang="en-GB"/>
          </a:p>
        </p:txBody>
      </p:sp>
      <p:sp>
        <p:nvSpPr>
          <p:cNvPr id="2" name="Picture Placeholder 5">
            <a:extLst>
              <a:ext uri="{FF2B5EF4-FFF2-40B4-BE49-F238E27FC236}">
                <a16:creationId xmlns:a16="http://schemas.microsoft.com/office/drawing/2014/main" id="{1C6C7D01-5EDD-FF13-27FE-0217648BED05}"/>
              </a:ext>
            </a:extLst>
          </p:cNvPr>
          <p:cNvSpPr>
            <a:spLocks noGrp="1"/>
          </p:cNvSpPr>
          <p:nvPr>
            <p:ph type="pic" sz="quarter" idx="14"/>
          </p:nvPr>
        </p:nvSpPr>
        <p:spPr>
          <a:xfrm>
            <a:off x="-600" y="0"/>
            <a:ext cx="12193200" cy="2286000"/>
          </a:xfrm>
          <a:solidFill>
            <a:schemeClr val="bg1">
              <a:lumMod val="50000"/>
            </a:schemeClr>
          </a:solidFill>
        </p:spPr>
        <p:txBody>
          <a:bodyPr anchor="ctr"/>
          <a:lstStyle>
            <a:lvl1pPr algn="l">
              <a:defRPr>
                <a:solidFill>
                  <a:schemeClr val="bg1"/>
                </a:solidFill>
              </a:defRPr>
            </a:lvl1pPr>
          </a:lstStyle>
          <a:p>
            <a:endParaRPr lang="en-GB"/>
          </a:p>
        </p:txBody>
      </p:sp>
      <p:sp>
        <p:nvSpPr>
          <p:cNvPr id="8" name="Text Placeholder 7">
            <a:extLst>
              <a:ext uri="{FF2B5EF4-FFF2-40B4-BE49-F238E27FC236}">
                <a16:creationId xmlns:a16="http://schemas.microsoft.com/office/drawing/2014/main" id="{56DE5283-3D12-48AD-7063-373956EF765C}"/>
              </a:ext>
            </a:extLst>
          </p:cNvPr>
          <p:cNvSpPr>
            <a:spLocks noGrp="1"/>
          </p:cNvSpPr>
          <p:nvPr>
            <p:ph type="body" sz="quarter" idx="11"/>
          </p:nvPr>
        </p:nvSpPr>
        <p:spPr>
          <a:xfrm>
            <a:off x="1923450" y="0"/>
            <a:ext cx="10268550" cy="2286000"/>
          </a:xfrm>
          <a:gradFill flip="none" rotWithShape="1">
            <a:gsLst>
              <a:gs pos="0">
                <a:schemeClr val="tx1">
                  <a:alpha val="0"/>
                </a:schemeClr>
              </a:gs>
              <a:gs pos="100000">
                <a:schemeClr val="tx1">
                  <a:alpha val="70000"/>
                </a:schemeClr>
              </a:gs>
            </a:gsLst>
            <a:lin ang="0" scaled="1"/>
            <a:tileRect/>
          </a:gradFill>
        </p:spPr>
        <p:txBody>
          <a:bodyPr lIns="360000" tIns="0" rIns="1260000" bIns="0" numCol="1" spcCol="360000" anchor="ctr"/>
          <a:lstStyle>
            <a:lvl1pPr algn="r">
              <a:lnSpc>
                <a:spcPct val="90000"/>
              </a:lnSpc>
              <a:defRPr sz="4800">
                <a:solidFill>
                  <a:schemeClr val="bg1"/>
                </a:solidFill>
              </a:defRPr>
            </a:lvl1pPr>
          </a:lstStyle>
          <a:p>
            <a:pPr lvl="0"/>
            <a:r>
              <a:rPr lang="en-GB"/>
              <a:t>Click to edit Master text styles</a:t>
            </a:r>
          </a:p>
        </p:txBody>
      </p:sp>
      <p:sp>
        <p:nvSpPr>
          <p:cNvPr id="5" name="Footer Placeholder 4">
            <a:extLst>
              <a:ext uri="{FF2B5EF4-FFF2-40B4-BE49-F238E27FC236}">
                <a16:creationId xmlns:a16="http://schemas.microsoft.com/office/drawing/2014/main" id="{0DC4967A-CFD4-A89C-88F5-6E0BBB0763BC}"/>
              </a:ext>
            </a:extLst>
          </p:cNvPr>
          <p:cNvSpPr>
            <a:spLocks noGrp="1"/>
          </p:cNvSpPr>
          <p:nvPr>
            <p:ph type="ftr" sz="quarter" idx="10"/>
          </p:nvPr>
        </p:nvSpPr>
        <p:spPr/>
        <p:txBody>
          <a:bodyPr/>
          <a:lstStyle/>
          <a:p>
            <a:endParaRPr lang="en-GB"/>
          </a:p>
        </p:txBody>
      </p:sp>
      <p:sp>
        <p:nvSpPr>
          <p:cNvPr id="3" name="Slide Number Placeholder 2">
            <a:extLst>
              <a:ext uri="{FF2B5EF4-FFF2-40B4-BE49-F238E27FC236}">
                <a16:creationId xmlns:a16="http://schemas.microsoft.com/office/drawing/2014/main" id="{5BFED802-41D5-D7CC-0CA7-B46C2AF3650B}"/>
              </a:ext>
            </a:extLst>
          </p:cNvPr>
          <p:cNvSpPr>
            <a:spLocks noGrp="1"/>
          </p:cNvSpPr>
          <p:nvPr>
            <p:ph type="sldNum" sz="quarter" idx="12"/>
          </p:nvPr>
        </p:nvSpPr>
        <p:spPr/>
        <p:txBody>
          <a:bodyPr/>
          <a:lstStyle/>
          <a:p>
            <a:fld id="{41E71DB5-5680-5541-BB1B-1B8E18C31C82}" type="slidenum">
              <a:rPr lang="en-GB" smtClean="0"/>
              <a:pPr/>
              <a:t>‹Nº›</a:t>
            </a:fld>
            <a:endParaRPr lang="en-GB"/>
          </a:p>
        </p:txBody>
      </p:sp>
      <p:sp>
        <p:nvSpPr>
          <p:cNvPr id="12" name="Text Placeholder 22">
            <a:extLst>
              <a:ext uri="{FF2B5EF4-FFF2-40B4-BE49-F238E27FC236}">
                <a16:creationId xmlns:a16="http://schemas.microsoft.com/office/drawing/2014/main" id="{22333F19-7CF5-DF04-0BC6-3C06F45B9AB3}"/>
              </a:ext>
            </a:extLst>
          </p:cNvPr>
          <p:cNvSpPr>
            <a:spLocks noGrp="1"/>
          </p:cNvSpPr>
          <p:nvPr>
            <p:ph type="body" sz="quarter" idx="20"/>
          </p:nvPr>
        </p:nvSpPr>
        <p:spPr>
          <a:xfrm>
            <a:off x="11656530" y="6299513"/>
            <a:ext cx="433868" cy="433868"/>
          </a:xfrm>
          <a:custGeom>
            <a:avLst/>
            <a:gdLst>
              <a:gd name="connsiteX0" fmla="*/ 216934 w 433868"/>
              <a:gd name="connsiteY0" fmla="*/ 0 h 433868"/>
              <a:gd name="connsiteX1" fmla="*/ 433868 w 433868"/>
              <a:gd name="connsiteY1" fmla="*/ 216934 h 433868"/>
              <a:gd name="connsiteX2" fmla="*/ 216934 w 433868"/>
              <a:gd name="connsiteY2" fmla="*/ 433868 h 433868"/>
              <a:gd name="connsiteX3" fmla="*/ 0 w 433868"/>
              <a:gd name="connsiteY3" fmla="*/ 216934 h 433868"/>
              <a:gd name="connsiteX4" fmla="*/ 216934 w 433868"/>
              <a:gd name="connsiteY4" fmla="*/ 0 h 4338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33868" h="433868">
                <a:moveTo>
                  <a:pt x="216934" y="0"/>
                </a:moveTo>
                <a:cubicBezTo>
                  <a:pt x="336743" y="0"/>
                  <a:pt x="433868" y="97125"/>
                  <a:pt x="433868" y="216934"/>
                </a:cubicBezTo>
                <a:cubicBezTo>
                  <a:pt x="433868" y="336743"/>
                  <a:pt x="336743" y="433868"/>
                  <a:pt x="216934" y="433868"/>
                </a:cubicBezTo>
                <a:cubicBezTo>
                  <a:pt x="97125" y="433868"/>
                  <a:pt x="0" y="336743"/>
                  <a:pt x="0" y="216934"/>
                </a:cubicBezTo>
                <a:cubicBezTo>
                  <a:pt x="0" y="97125"/>
                  <a:pt x="97125" y="0"/>
                  <a:pt x="216934" y="0"/>
                </a:cubicBezTo>
                <a:close/>
              </a:path>
            </a:pathLst>
          </a:custGeom>
          <a:solidFill>
            <a:schemeClr val="tx2"/>
          </a:solidFill>
        </p:spPr>
        <p:txBody>
          <a:bodyPr wrap="square">
            <a:noAutofit/>
          </a:bodyPr>
          <a:lstStyle>
            <a:lvl1pPr>
              <a:defRPr sz="100">
                <a:noFill/>
              </a:defRPr>
            </a:lvl1pPr>
          </a:lstStyle>
          <a:p>
            <a:pPr lvl="0"/>
            <a:endParaRPr lang="en-GB"/>
          </a:p>
        </p:txBody>
      </p:sp>
      <p:sp>
        <p:nvSpPr>
          <p:cNvPr id="13" name="Text Placeholder 23">
            <a:extLst>
              <a:ext uri="{FF2B5EF4-FFF2-40B4-BE49-F238E27FC236}">
                <a16:creationId xmlns:a16="http://schemas.microsoft.com/office/drawing/2014/main" id="{D9462FB8-4824-0308-2CFE-FF681AAA7F89}"/>
              </a:ext>
            </a:extLst>
          </p:cNvPr>
          <p:cNvSpPr>
            <a:spLocks noGrp="1"/>
          </p:cNvSpPr>
          <p:nvPr>
            <p:ph type="body" sz="quarter" idx="21"/>
          </p:nvPr>
        </p:nvSpPr>
        <p:spPr>
          <a:xfrm>
            <a:off x="11714548" y="6453442"/>
            <a:ext cx="318365" cy="127333"/>
          </a:xfrm>
          <a:custGeom>
            <a:avLst/>
            <a:gdLst>
              <a:gd name="connsiteX0" fmla="*/ 63648 w 318365"/>
              <a:gd name="connsiteY0" fmla="*/ 17774 h 127333"/>
              <a:gd name="connsiteX1" fmla="*/ 39941 w 318365"/>
              <a:gd name="connsiteY1" fmla="*/ 23707 h 127333"/>
              <a:gd name="connsiteX2" fmla="*/ 23829 w 318365"/>
              <a:gd name="connsiteY2" fmla="*/ 40074 h 127333"/>
              <a:gd name="connsiteX3" fmla="*/ 18029 w 318365"/>
              <a:gd name="connsiteY3" fmla="*/ 63660 h 127333"/>
              <a:gd name="connsiteX4" fmla="*/ 18041 w 318365"/>
              <a:gd name="connsiteY4" fmla="*/ 63660 h 127333"/>
              <a:gd name="connsiteX5" fmla="*/ 23841 w 318365"/>
              <a:gd name="connsiteY5" fmla="*/ 87756 h 127333"/>
              <a:gd name="connsiteX6" fmla="*/ 26437 w 318365"/>
              <a:gd name="connsiteY6" fmla="*/ 91845 h 127333"/>
              <a:gd name="connsiteX7" fmla="*/ 90814 w 318365"/>
              <a:gd name="connsiteY7" fmla="*/ 27238 h 127333"/>
              <a:gd name="connsiteX8" fmla="*/ 83498 w 318365"/>
              <a:gd name="connsiteY8" fmla="*/ 22154 h 127333"/>
              <a:gd name="connsiteX9" fmla="*/ 63648 w 318365"/>
              <a:gd name="connsiteY9" fmla="*/ 17774 h 127333"/>
              <a:gd name="connsiteX10" fmla="*/ 63394 w 318365"/>
              <a:gd name="connsiteY10" fmla="*/ 1031 h 127333"/>
              <a:gd name="connsiteX11" fmla="*/ 92136 w 318365"/>
              <a:gd name="connsiteY11" fmla="*/ 7862 h 127333"/>
              <a:gd name="connsiteX12" fmla="*/ 92124 w 318365"/>
              <a:gd name="connsiteY12" fmla="*/ 7862 h 127333"/>
              <a:gd name="connsiteX13" fmla="*/ 112616 w 318365"/>
              <a:gd name="connsiteY13" fmla="*/ 27068 h 127333"/>
              <a:gd name="connsiteX14" fmla="*/ 37369 w 318365"/>
              <a:gd name="connsiteY14" fmla="*/ 102570 h 127333"/>
              <a:gd name="connsiteX15" fmla="*/ 40062 w 318365"/>
              <a:gd name="connsiteY15" fmla="*/ 104269 h 127333"/>
              <a:gd name="connsiteX16" fmla="*/ 63903 w 318365"/>
              <a:gd name="connsiteY16" fmla="*/ 110323 h 127333"/>
              <a:gd name="connsiteX17" fmla="*/ 84529 w 318365"/>
              <a:gd name="connsiteY17" fmla="*/ 106586 h 127333"/>
              <a:gd name="connsiteX18" fmla="*/ 99998 w 318365"/>
              <a:gd name="connsiteY18" fmla="*/ 95885 h 127333"/>
              <a:gd name="connsiteX19" fmla="*/ 111852 w 318365"/>
              <a:gd name="connsiteY19" fmla="*/ 107739 h 127333"/>
              <a:gd name="connsiteX20" fmla="*/ 90850 w 318365"/>
              <a:gd name="connsiteY20" fmla="*/ 122298 h 127333"/>
              <a:gd name="connsiteX21" fmla="*/ 63915 w 318365"/>
              <a:gd name="connsiteY21" fmla="*/ 127321 h 127333"/>
              <a:gd name="connsiteX22" fmla="*/ 31181 w 318365"/>
              <a:gd name="connsiteY22" fmla="*/ 118816 h 127333"/>
              <a:gd name="connsiteX23" fmla="*/ 8372 w 318365"/>
              <a:gd name="connsiteY23" fmla="*/ 95873 h 127333"/>
              <a:gd name="connsiteX24" fmla="*/ 0 w 318365"/>
              <a:gd name="connsiteY24" fmla="*/ 63660 h 127333"/>
              <a:gd name="connsiteX25" fmla="*/ 8372 w 318365"/>
              <a:gd name="connsiteY25" fmla="*/ 31957 h 127333"/>
              <a:gd name="connsiteX26" fmla="*/ 31048 w 318365"/>
              <a:gd name="connsiteY26" fmla="*/ 9403 h 127333"/>
              <a:gd name="connsiteX27" fmla="*/ 63394 w 318365"/>
              <a:gd name="connsiteY27" fmla="*/ 1031 h 127333"/>
              <a:gd name="connsiteX28" fmla="*/ 179966 w 318365"/>
              <a:gd name="connsiteY28" fmla="*/ 0 h 127333"/>
              <a:gd name="connsiteX29" fmla="*/ 208187 w 318365"/>
              <a:gd name="connsiteY29" fmla="*/ 7219 h 127333"/>
              <a:gd name="connsiteX30" fmla="*/ 221193 w 318365"/>
              <a:gd name="connsiteY30" fmla="*/ 19024 h 127333"/>
              <a:gd name="connsiteX31" fmla="*/ 234090 w 318365"/>
              <a:gd name="connsiteY31" fmla="*/ 7219 h 127333"/>
              <a:gd name="connsiteX32" fmla="*/ 262445 w 318365"/>
              <a:gd name="connsiteY32" fmla="*/ 0 h 127333"/>
              <a:gd name="connsiteX33" fmla="*/ 291952 w 318365"/>
              <a:gd name="connsiteY33" fmla="*/ 7086 h 127333"/>
              <a:gd name="connsiteX34" fmla="*/ 311413 w 318365"/>
              <a:gd name="connsiteY34" fmla="*/ 26546 h 127333"/>
              <a:gd name="connsiteX35" fmla="*/ 311400 w 318365"/>
              <a:gd name="connsiteY35" fmla="*/ 26559 h 127333"/>
              <a:gd name="connsiteX36" fmla="*/ 318365 w 318365"/>
              <a:gd name="connsiteY36" fmla="*/ 55168 h 127333"/>
              <a:gd name="connsiteX37" fmla="*/ 318365 w 318365"/>
              <a:gd name="connsiteY37" fmla="*/ 127333 h 127333"/>
              <a:gd name="connsiteX38" fmla="*/ 284344 w 318365"/>
              <a:gd name="connsiteY38" fmla="*/ 127333 h 127333"/>
              <a:gd name="connsiteX39" fmla="*/ 284344 w 318365"/>
              <a:gd name="connsiteY39" fmla="*/ 57740 h 127333"/>
              <a:gd name="connsiteX40" fmla="*/ 278411 w 318365"/>
              <a:gd name="connsiteY40" fmla="*/ 38145 h 127333"/>
              <a:gd name="connsiteX41" fmla="*/ 261147 w 318365"/>
              <a:gd name="connsiteY41" fmla="*/ 31181 h 127333"/>
              <a:gd name="connsiteX42" fmla="*/ 244136 w 318365"/>
              <a:gd name="connsiteY42" fmla="*/ 38012 h 127333"/>
              <a:gd name="connsiteX43" fmla="*/ 238203 w 318365"/>
              <a:gd name="connsiteY43" fmla="*/ 57728 h 127333"/>
              <a:gd name="connsiteX44" fmla="*/ 238203 w 318365"/>
              <a:gd name="connsiteY44" fmla="*/ 127321 h 127333"/>
              <a:gd name="connsiteX45" fmla="*/ 204183 w 318365"/>
              <a:gd name="connsiteY45" fmla="*/ 127321 h 127333"/>
              <a:gd name="connsiteX46" fmla="*/ 204183 w 318365"/>
              <a:gd name="connsiteY46" fmla="*/ 57728 h 127333"/>
              <a:gd name="connsiteX47" fmla="*/ 198250 w 318365"/>
              <a:gd name="connsiteY47" fmla="*/ 38012 h 127333"/>
              <a:gd name="connsiteX48" fmla="*/ 180985 w 318365"/>
              <a:gd name="connsiteY48" fmla="*/ 31181 h 127333"/>
              <a:gd name="connsiteX49" fmla="*/ 163842 w 318365"/>
              <a:gd name="connsiteY49" fmla="*/ 38012 h 127333"/>
              <a:gd name="connsiteX50" fmla="*/ 157787 w 318365"/>
              <a:gd name="connsiteY50" fmla="*/ 57728 h 127333"/>
              <a:gd name="connsiteX51" fmla="*/ 157787 w 318365"/>
              <a:gd name="connsiteY51" fmla="*/ 127321 h 127333"/>
              <a:gd name="connsiteX52" fmla="*/ 124022 w 318365"/>
              <a:gd name="connsiteY52" fmla="*/ 127321 h 127333"/>
              <a:gd name="connsiteX53" fmla="*/ 124022 w 318365"/>
              <a:gd name="connsiteY53" fmla="*/ 55156 h 127333"/>
              <a:gd name="connsiteX54" fmla="*/ 130986 w 318365"/>
              <a:gd name="connsiteY54" fmla="*/ 26546 h 127333"/>
              <a:gd name="connsiteX55" fmla="*/ 150581 w 318365"/>
              <a:gd name="connsiteY55" fmla="*/ 7086 h 127333"/>
              <a:gd name="connsiteX56" fmla="*/ 179966 w 318365"/>
              <a:gd name="connsiteY56" fmla="*/ 0 h 1273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318365" h="127333">
                <a:moveTo>
                  <a:pt x="63648" y="17774"/>
                </a:moveTo>
                <a:cubicBezTo>
                  <a:pt x="54719" y="17774"/>
                  <a:pt x="46808" y="19752"/>
                  <a:pt x="39941" y="23707"/>
                </a:cubicBezTo>
                <a:cubicBezTo>
                  <a:pt x="33062" y="27662"/>
                  <a:pt x="27699" y="33110"/>
                  <a:pt x="23829" y="40074"/>
                </a:cubicBezTo>
                <a:cubicBezTo>
                  <a:pt x="19958" y="47038"/>
                  <a:pt x="18029" y="54900"/>
                  <a:pt x="18029" y="63660"/>
                </a:cubicBezTo>
                <a:lnTo>
                  <a:pt x="18041" y="63660"/>
                </a:lnTo>
                <a:cubicBezTo>
                  <a:pt x="18041" y="72772"/>
                  <a:pt x="19971" y="80792"/>
                  <a:pt x="23841" y="87756"/>
                </a:cubicBezTo>
                <a:cubicBezTo>
                  <a:pt x="24630" y="89188"/>
                  <a:pt x="25515" y="90534"/>
                  <a:pt x="26437" y="91845"/>
                </a:cubicBezTo>
                <a:lnTo>
                  <a:pt x="90814" y="27238"/>
                </a:lnTo>
                <a:cubicBezTo>
                  <a:pt x="88618" y="25272"/>
                  <a:pt x="86179" y="23586"/>
                  <a:pt x="83498" y="22154"/>
                </a:cubicBezTo>
                <a:cubicBezTo>
                  <a:pt x="77989" y="19242"/>
                  <a:pt x="71377" y="17774"/>
                  <a:pt x="63648" y="17774"/>
                </a:cubicBezTo>
                <a:close/>
                <a:moveTo>
                  <a:pt x="63394" y="1031"/>
                </a:moveTo>
                <a:cubicBezTo>
                  <a:pt x="74228" y="1031"/>
                  <a:pt x="83801" y="3312"/>
                  <a:pt x="92136" y="7862"/>
                </a:cubicBezTo>
                <a:lnTo>
                  <a:pt x="92124" y="7862"/>
                </a:lnTo>
                <a:cubicBezTo>
                  <a:pt x="100459" y="12424"/>
                  <a:pt x="107290" y="18818"/>
                  <a:pt x="112616" y="27068"/>
                </a:cubicBezTo>
                <a:lnTo>
                  <a:pt x="37369" y="102570"/>
                </a:lnTo>
                <a:cubicBezTo>
                  <a:pt x="38242" y="103165"/>
                  <a:pt x="39140" y="103735"/>
                  <a:pt x="40062" y="104269"/>
                </a:cubicBezTo>
                <a:cubicBezTo>
                  <a:pt x="47014" y="108309"/>
                  <a:pt x="54961" y="110323"/>
                  <a:pt x="63903" y="110323"/>
                </a:cubicBezTo>
                <a:cubicBezTo>
                  <a:pt x="71814" y="110323"/>
                  <a:pt x="78681" y="109073"/>
                  <a:pt x="84529" y="106586"/>
                </a:cubicBezTo>
                <a:cubicBezTo>
                  <a:pt x="90377" y="104087"/>
                  <a:pt x="95533" y="100520"/>
                  <a:pt x="99998" y="95885"/>
                </a:cubicBezTo>
                <a:lnTo>
                  <a:pt x="111852" y="107739"/>
                </a:lnTo>
                <a:cubicBezTo>
                  <a:pt x="105834" y="114096"/>
                  <a:pt x="98846" y="118949"/>
                  <a:pt x="90850" y="122298"/>
                </a:cubicBezTo>
                <a:cubicBezTo>
                  <a:pt x="82855" y="125647"/>
                  <a:pt x="73876" y="127321"/>
                  <a:pt x="63915" y="127321"/>
                </a:cubicBezTo>
                <a:cubicBezTo>
                  <a:pt x="51710" y="127321"/>
                  <a:pt x="40802" y="124482"/>
                  <a:pt x="31181" y="118816"/>
                </a:cubicBezTo>
                <a:cubicBezTo>
                  <a:pt x="21560" y="113138"/>
                  <a:pt x="13953" y="105494"/>
                  <a:pt x="8372" y="95873"/>
                </a:cubicBezTo>
                <a:cubicBezTo>
                  <a:pt x="2791" y="86264"/>
                  <a:pt x="0" y="75344"/>
                  <a:pt x="0" y="63660"/>
                </a:cubicBezTo>
                <a:cubicBezTo>
                  <a:pt x="0" y="51976"/>
                  <a:pt x="2791" y="41409"/>
                  <a:pt x="8372" y="31957"/>
                </a:cubicBezTo>
                <a:cubicBezTo>
                  <a:pt x="13953" y="22506"/>
                  <a:pt x="21511" y="14984"/>
                  <a:pt x="31048" y="9403"/>
                </a:cubicBezTo>
                <a:cubicBezTo>
                  <a:pt x="40584" y="3822"/>
                  <a:pt x="51370" y="1031"/>
                  <a:pt x="63394" y="1031"/>
                </a:cubicBezTo>
                <a:close/>
                <a:moveTo>
                  <a:pt x="179966" y="0"/>
                </a:moveTo>
                <a:cubicBezTo>
                  <a:pt x="190789" y="0"/>
                  <a:pt x="200192" y="2414"/>
                  <a:pt x="208187" y="7219"/>
                </a:cubicBezTo>
                <a:cubicBezTo>
                  <a:pt x="213271" y="10276"/>
                  <a:pt x="217602" y="14220"/>
                  <a:pt x="221193" y="19024"/>
                </a:cubicBezTo>
                <a:cubicBezTo>
                  <a:pt x="224760" y="14220"/>
                  <a:pt x="229055" y="10289"/>
                  <a:pt x="234090" y="7219"/>
                </a:cubicBezTo>
                <a:cubicBezTo>
                  <a:pt x="241989" y="2414"/>
                  <a:pt x="251113" y="0"/>
                  <a:pt x="262445" y="0"/>
                </a:cubicBezTo>
                <a:cubicBezTo>
                  <a:pt x="273777" y="0"/>
                  <a:pt x="283616" y="2366"/>
                  <a:pt x="291952" y="7086"/>
                </a:cubicBezTo>
                <a:cubicBezTo>
                  <a:pt x="300287" y="11817"/>
                  <a:pt x="306778" y="18296"/>
                  <a:pt x="311413" y="26546"/>
                </a:cubicBezTo>
                <a:lnTo>
                  <a:pt x="311400" y="26559"/>
                </a:lnTo>
                <a:cubicBezTo>
                  <a:pt x="316047" y="34809"/>
                  <a:pt x="318365" y="44345"/>
                  <a:pt x="318365" y="55168"/>
                </a:cubicBezTo>
                <a:lnTo>
                  <a:pt x="318365" y="127333"/>
                </a:lnTo>
                <a:lnTo>
                  <a:pt x="284344" y="127333"/>
                </a:lnTo>
                <a:lnTo>
                  <a:pt x="284344" y="57740"/>
                </a:lnTo>
                <a:cubicBezTo>
                  <a:pt x="284344" y="49320"/>
                  <a:pt x="282367" y="42780"/>
                  <a:pt x="278411" y="38145"/>
                </a:cubicBezTo>
                <a:cubicBezTo>
                  <a:pt x="274456" y="33499"/>
                  <a:pt x="268535" y="31181"/>
                  <a:pt x="261147" y="31181"/>
                </a:cubicBezTo>
                <a:cubicBezTo>
                  <a:pt x="253758" y="31181"/>
                  <a:pt x="248092" y="33462"/>
                  <a:pt x="244136" y="38012"/>
                </a:cubicBezTo>
                <a:cubicBezTo>
                  <a:pt x="240181" y="42562"/>
                  <a:pt x="238203" y="49138"/>
                  <a:pt x="238203" y="57728"/>
                </a:cubicBezTo>
                <a:lnTo>
                  <a:pt x="238203" y="127321"/>
                </a:lnTo>
                <a:lnTo>
                  <a:pt x="204183" y="127321"/>
                </a:lnTo>
                <a:lnTo>
                  <a:pt x="204183" y="57728"/>
                </a:lnTo>
                <a:cubicBezTo>
                  <a:pt x="204183" y="49138"/>
                  <a:pt x="202206" y="42562"/>
                  <a:pt x="198250" y="38012"/>
                </a:cubicBezTo>
                <a:cubicBezTo>
                  <a:pt x="194295" y="33462"/>
                  <a:pt x="188374" y="31181"/>
                  <a:pt x="180985" y="31181"/>
                </a:cubicBezTo>
                <a:cubicBezTo>
                  <a:pt x="173596" y="31181"/>
                  <a:pt x="167882" y="33462"/>
                  <a:pt x="163842" y="38012"/>
                </a:cubicBezTo>
                <a:cubicBezTo>
                  <a:pt x="159802" y="42562"/>
                  <a:pt x="157787" y="49138"/>
                  <a:pt x="157787" y="57728"/>
                </a:cubicBezTo>
                <a:lnTo>
                  <a:pt x="157787" y="127321"/>
                </a:lnTo>
                <a:lnTo>
                  <a:pt x="124022" y="127321"/>
                </a:lnTo>
                <a:lnTo>
                  <a:pt x="124022" y="55156"/>
                </a:lnTo>
                <a:cubicBezTo>
                  <a:pt x="124022" y="44333"/>
                  <a:pt x="126352" y="34797"/>
                  <a:pt x="130986" y="26546"/>
                </a:cubicBezTo>
                <a:cubicBezTo>
                  <a:pt x="135633" y="18296"/>
                  <a:pt x="142161" y="11817"/>
                  <a:pt x="150581" y="7086"/>
                </a:cubicBezTo>
                <a:cubicBezTo>
                  <a:pt x="159001" y="2366"/>
                  <a:pt x="169144" y="0"/>
                  <a:pt x="179966" y="0"/>
                </a:cubicBezTo>
                <a:close/>
              </a:path>
            </a:pathLst>
          </a:custGeom>
          <a:solidFill>
            <a:schemeClr val="bg1"/>
          </a:solidFill>
        </p:spPr>
        <p:txBody>
          <a:bodyPr wrap="square">
            <a:noAutofit/>
          </a:bodyPr>
          <a:lstStyle>
            <a:lvl1pPr>
              <a:defRPr sz="100">
                <a:noFill/>
              </a:defRPr>
            </a:lvl1pPr>
          </a:lstStyle>
          <a:p>
            <a:pPr lvl="0"/>
            <a:endParaRPr lang="en-GB"/>
          </a:p>
        </p:txBody>
      </p:sp>
      <p:sp>
        <p:nvSpPr>
          <p:cNvPr id="7" name="Text Placeholder 7">
            <a:extLst>
              <a:ext uri="{FF2B5EF4-FFF2-40B4-BE49-F238E27FC236}">
                <a16:creationId xmlns:a16="http://schemas.microsoft.com/office/drawing/2014/main" id="{A57C6F1D-0082-D95A-B441-BCB17D238378}"/>
              </a:ext>
            </a:extLst>
          </p:cNvPr>
          <p:cNvSpPr>
            <a:spLocks noGrp="1"/>
          </p:cNvSpPr>
          <p:nvPr>
            <p:ph type="body" sz="quarter" idx="23"/>
          </p:nvPr>
        </p:nvSpPr>
        <p:spPr>
          <a:xfrm>
            <a:off x="0" y="2286001"/>
            <a:ext cx="10268550" cy="2286000"/>
          </a:xfrm>
          <a:gradFill flip="none" rotWithShape="1">
            <a:gsLst>
              <a:gs pos="0">
                <a:schemeClr val="tx1">
                  <a:alpha val="70000"/>
                </a:schemeClr>
              </a:gs>
              <a:gs pos="100000">
                <a:schemeClr val="tx1">
                  <a:alpha val="0"/>
                </a:schemeClr>
              </a:gs>
            </a:gsLst>
            <a:lin ang="0" scaled="1"/>
            <a:tileRect/>
          </a:gradFill>
        </p:spPr>
        <p:txBody>
          <a:bodyPr lIns="1260000" tIns="0" rIns="360000" bIns="0" numCol="1" spcCol="360000" anchor="ctr"/>
          <a:lstStyle>
            <a:lvl1pPr algn="l">
              <a:lnSpc>
                <a:spcPct val="90000"/>
              </a:lnSpc>
              <a:defRPr sz="4800">
                <a:solidFill>
                  <a:schemeClr val="bg1"/>
                </a:solidFill>
              </a:defRPr>
            </a:lvl1pPr>
          </a:lstStyle>
          <a:p>
            <a:pPr lvl="0"/>
            <a:r>
              <a:rPr lang="en-GB"/>
              <a:t>Click to edit Master text styles</a:t>
            </a:r>
          </a:p>
        </p:txBody>
      </p:sp>
    </p:spTree>
    <p:extLst>
      <p:ext uri="{BB962C8B-B14F-4D97-AF65-F5344CB8AC3E}">
        <p14:creationId xmlns:p14="http://schemas.microsoft.com/office/powerpoint/2010/main" val="36433672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Image - left - white">
    <p:spTree>
      <p:nvGrpSpPr>
        <p:cNvPr id="1" name=""/>
        <p:cNvGrpSpPr/>
        <p:nvPr/>
      </p:nvGrpSpPr>
      <p:grpSpPr>
        <a:xfrm>
          <a:off x="0" y="0"/>
          <a:ext cx="0" cy="0"/>
          <a:chOff x="0" y="0"/>
          <a:chExt cx="0" cy="0"/>
        </a:xfrm>
      </p:grpSpPr>
      <p:sp>
        <p:nvSpPr>
          <p:cNvPr id="13" name="Picture Placeholder 12">
            <a:extLst>
              <a:ext uri="{FF2B5EF4-FFF2-40B4-BE49-F238E27FC236}">
                <a16:creationId xmlns:a16="http://schemas.microsoft.com/office/drawing/2014/main" id="{B458B8BC-0C6F-BA4E-BBD7-C13C2911268A}"/>
              </a:ext>
            </a:extLst>
          </p:cNvPr>
          <p:cNvSpPr>
            <a:spLocks noGrp="1"/>
          </p:cNvSpPr>
          <p:nvPr>
            <p:ph type="pic" sz="quarter" idx="10"/>
          </p:nvPr>
        </p:nvSpPr>
        <p:spPr>
          <a:xfrm>
            <a:off x="0" y="0"/>
            <a:ext cx="6096000" cy="6501600"/>
          </a:xfrm>
          <a:custGeom>
            <a:avLst/>
            <a:gdLst>
              <a:gd name="connsiteX0" fmla="*/ 0 w 6096000"/>
              <a:gd name="connsiteY0" fmla="*/ 0 h 6498000"/>
              <a:gd name="connsiteX1" fmla="*/ 6096000 w 6096000"/>
              <a:gd name="connsiteY1" fmla="*/ 0 h 6498000"/>
              <a:gd name="connsiteX2" fmla="*/ 6096000 w 6096000"/>
              <a:gd name="connsiteY2" fmla="*/ 6244050 h 6498000"/>
              <a:gd name="connsiteX3" fmla="*/ 5844000 w 6096000"/>
              <a:gd name="connsiteY3" fmla="*/ 6496050 h 6498000"/>
              <a:gd name="connsiteX4" fmla="*/ 5844394 w 6096000"/>
              <a:gd name="connsiteY4" fmla="*/ 6498000 h 6498000"/>
              <a:gd name="connsiteX5" fmla="*/ 0 w 6096000"/>
              <a:gd name="connsiteY5" fmla="*/ 6498000 h 649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096000" h="6498000">
                <a:moveTo>
                  <a:pt x="0" y="0"/>
                </a:moveTo>
                <a:lnTo>
                  <a:pt x="6096000" y="0"/>
                </a:lnTo>
                <a:lnTo>
                  <a:pt x="6096000" y="6244050"/>
                </a:lnTo>
                <a:cubicBezTo>
                  <a:pt x="5956825" y="6244050"/>
                  <a:pt x="5844000" y="6356874"/>
                  <a:pt x="5844000" y="6496050"/>
                </a:cubicBezTo>
                <a:lnTo>
                  <a:pt x="5844394" y="6498000"/>
                </a:lnTo>
                <a:lnTo>
                  <a:pt x="0" y="6498000"/>
                </a:lnTo>
                <a:close/>
              </a:path>
            </a:pathLst>
          </a:custGeom>
          <a:solidFill>
            <a:schemeClr val="bg1">
              <a:lumMod val="95000"/>
            </a:schemeClr>
          </a:solidFill>
          <a:ln>
            <a:noFill/>
          </a:ln>
        </p:spPr>
        <p:txBody>
          <a:bodyPr wrap="square" anchor="ctr">
            <a:noAutofit/>
          </a:bodyPr>
          <a:lstStyle>
            <a:lvl1pPr algn="ctr">
              <a:defRPr/>
            </a:lvl1pPr>
          </a:lstStyle>
          <a:p>
            <a:r>
              <a:rPr lang="es-ES"/>
              <a:t>Haga clic en el icono para agregar una imagen</a:t>
            </a:r>
            <a:endParaRPr lang="en-GB"/>
          </a:p>
        </p:txBody>
      </p:sp>
      <p:sp>
        <p:nvSpPr>
          <p:cNvPr id="3" name="Content Placeholder 2">
            <a:extLst>
              <a:ext uri="{FF2B5EF4-FFF2-40B4-BE49-F238E27FC236}">
                <a16:creationId xmlns:a16="http://schemas.microsoft.com/office/drawing/2014/main" id="{37E4AAB8-2A15-8E45-9BDE-D40138D664B9}"/>
              </a:ext>
            </a:extLst>
          </p:cNvPr>
          <p:cNvSpPr>
            <a:spLocks noGrp="1"/>
          </p:cNvSpPr>
          <p:nvPr>
            <p:ph idx="1"/>
          </p:nvPr>
        </p:nvSpPr>
        <p:spPr>
          <a:xfrm>
            <a:off x="6437168" y="609600"/>
            <a:ext cx="5392882" cy="5638742"/>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endParaRPr lang="en-US"/>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6F8DA697-5811-454F-8ABA-A3E4721C1BF9}" type="slidenum">
              <a:rPr lang="en-US" smtClean="0"/>
              <a:t>‹Nº›</a:t>
            </a:fld>
            <a:endParaRPr lang="en-US"/>
          </a:p>
        </p:txBody>
      </p:sp>
      <p:sp>
        <p:nvSpPr>
          <p:cNvPr id="10" name="Text Placeholder 13">
            <a:extLst>
              <a:ext uri="{FF2B5EF4-FFF2-40B4-BE49-F238E27FC236}">
                <a16:creationId xmlns:a16="http://schemas.microsoft.com/office/drawing/2014/main" id="{932163BD-71D9-E440-8A6E-95C8EB751FB7}"/>
              </a:ext>
            </a:extLst>
          </p:cNvPr>
          <p:cNvSpPr>
            <a:spLocks noGrp="1" noChangeAspect="1"/>
          </p:cNvSpPr>
          <p:nvPr>
            <p:ph type="body" sz="quarter" idx="13"/>
          </p:nvPr>
        </p:nvSpPr>
        <p:spPr>
          <a:xfrm>
            <a:off x="563497" y="528398"/>
            <a:ext cx="208800" cy="208800"/>
          </a:xfrm>
          <a:custGeom>
            <a:avLst/>
            <a:gdLst>
              <a:gd name="connsiteX0" fmla="*/ 201224 w 1820600"/>
              <a:gd name="connsiteY0" fmla="*/ 0 h 1820600"/>
              <a:gd name="connsiteX1" fmla="*/ 1619376 w 1820600"/>
              <a:gd name="connsiteY1" fmla="*/ 0 h 1820600"/>
              <a:gd name="connsiteX2" fmla="*/ 1820600 w 1820600"/>
              <a:gd name="connsiteY2" fmla="*/ 201224 h 1820600"/>
              <a:gd name="connsiteX3" fmla="*/ 1619376 w 1820600"/>
              <a:gd name="connsiteY3" fmla="*/ 402448 h 1820600"/>
              <a:gd name="connsiteX4" fmla="*/ 402448 w 1820600"/>
              <a:gd name="connsiteY4" fmla="*/ 402448 h 1820600"/>
              <a:gd name="connsiteX5" fmla="*/ 402448 w 1820600"/>
              <a:gd name="connsiteY5" fmla="*/ 1619376 h 1820600"/>
              <a:gd name="connsiteX6" fmla="*/ 201224 w 1820600"/>
              <a:gd name="connsiteY6" fmla="*/ 1820600 h 1820600"/>
              <a:gd name="connsiteX7" fmla="*/ 0 w 1820600"/>
              <a:gd name="connsiteY7" fmla="*/ 1619376 h 1820600"/>
              <a:gd name="connsiteX8" fmla="*/ 0 w 1820600"/>
              <a:gd name="connsiteY8" fmla="*/ 201224 h 1820600"/>
              <a:gd name="connsiteX9" fmla="*/ 201224 w 1820600"/>
              <a:gd name="connsiteY9" fmla="*/ 0 h 1820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20600" h="1820600">
                <a:moveTo>
                  <a:pt x="201224" y="0"/>
                </a:moveTo>
                <a:lnTo>
                  <a:pt x="1619376" y="0"/>
                </a:lnTo>
                <a:cubicBezTo>
                  <a:pt x="1730543" y="0"/>
                  <a:pt x="1820600" y="90056"/>
                  <a:pt x="1820600" y="201224"/>
                </a:cubicBezTo>
                <a:cubicBezTo>
                  <a:pt x="1820600" y="312392"/>
                  <a:pt x="1730543" y="402448"/>
                  <a:pt x="1619376" y="402448"/>
                </a:cubicBezTo>
                <a:lnTo>
                  <a:pt x="402448" y="402448"/>
                </a:lnTo>
                <a:lnTo>
                  <a:pt x="402448" y="1619376"/>
                </a:lnTo>
                <a:cubicBezTo>
                  <a:pt x="402448" y="1730543"/>
                  <a:pt x="312392" y="1820600"/>
                  <a:pt x="201224" y="1820600"/>
                </a:cubicBezTo>
                <a:cubicBezTo>
                  <a:pt x="90056" y="1820600"/>
                  <a:pt x="0" y="1730543"/>
                  <a:pt x="0" y="1619376"/>
                </a:cubicBezTo>
                <a:lnTo>
                  <a:pt x="0" y="201224"/>
                </a:lnTo>
                <a:cubicBezTo>
                  <a:pt x="0" y="90056"/>
                  <a:pt x="90056" y="0"/>
                  <a:pt x="201224" y="0"/>
                </a:cubicBezTo>
                <a:close/>
              </a:path>
            </a:pathLst>
          </a:custGeom>
          <a:solidFill>
            <a:schemeClr val="bg2"/>
          </a:solidFill>
        </p:spPr>
        <p:txBody>
          <a:bodyPr wrap="square" anchor="ctr">
            <a:noAutofit/>
          </a:bodyPr>
          <a:lstStyle>
            <a:lvl1pPr algn="ctr">
              <a:defRPr sz="100">
                <a:noFill/>
              </a:defRPr>
            </a:lvl1pPr>
          </a:lstStyle>
          <a:p>
            <a:pPr lvl="0"/>
            <a:r>
              <a:rPr lang="es-ES"/>
              <a:t>Haga clic para modificar los estilos de texto del patrón</a:t>
            </a:r>
          </a:p>
        </p:txBody>
      </p:sp>
      <p:sp>
        <p:nvSpPr>
          <p:cNvPr id="4" name="Title 3">
            <a:extLst>
              <a:ext uri="{FF2B5EF4-FFF2-40B4-BE49-F238E27FC236}">
                <a16:creationId xmlns:a16="http://schemas.microsoft.com/office/drawing/2014/main" id="{1DCE9AE3-C6C6-E54C-8688-ACA184A30FC4}"/>
              </a:ext>
            </a:extLst>
          </p:cNvPr>
          <p:cNvSpPr>
            <a:spLocks noGrp="1"/>
          </p:cNvSpPr>
          <p:nvPr>
            <p:ph type="title"/>
          </p:nvPr>
        </p:nvSpPr>
        <p:spPr>
          <a:xfrm>
            <a:off x="618065" y="609599"/>
            <a:ext cx="5477935" cy="1827213"/>
          </a:xfrm>
        </p:spPr>
        <p:txBody>
          <a:bodyPr rIns="216000"/>
          <a:lstStyle/>
          <a:p>
            <a:r>
              <a:rPr lang="es-ES"/>
              <a:t>Haga clic para modificar el estilo de título del patrón</a:t>
            </a:r>
            <a:endParaRPr lang="en-GB"/>
          </a:p>
        </p:txBody>
      </p:sp>
    </p:spTree>
    <p:extLst>
      <p:ext uri="{BB962C8B-B14F-4D97-AF65-F5344CB8AC3E}">
        <p14:creationId xmlns:p14="http://schemas.microsoft.com/office/powerpoint/2010/main" val="42656238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Image - right - Dove">
    <p:spTree>
      <p:nvGrpSpPr>
        <p:cNvPr id="1" name=""/>
        <p:cNvGrpSpPr/>
        <p:nvPr/>
      </p:nvGrpSpPr>
      <p:grpSpPr>
        <a:xfrm>
          <a:off x="0" y="0"/>
          <a:ext cx="0" cy="0"/>
          <a:chOff x="0" y="0"/>
          <a:chExt cx="0" cy="0"/>
        </a:xfrm>
      </p:grpSpPr>
      <p:sp>
        <p:nvSpPr>
          <p:cNvPr id="12" name="Freeform 11">
            <a:extLst>
              <a:ext uri="{FF2B5EF4-FFF2-40B4-BE49-F238E27FC236}">
                <a16:creationId xmlns:a16="http://schemas.microsoft.com/office/drawing/2014/main" id="{74D4A870-F17A-F442-8E79-D6593E5CEED2}"/>
              </a:ext>
            </a:extLst>
          </p:cNvPr>
          <p:cNvSpPr/>
          <p:nvPr/>
        </p:nvSpPr>
        <p:spPr>
          <a:xfrm flipH="1">
            <a:off x="0" y="0"/>
            <a:ext cx="6098400" cy="6501600"/>
          </a:xfrm>
          <a:custGeom>
            <a:avLst/>
            <a:gdLst>
              <a:gd name="connsiteX0" fmla="*/ 0 w 6096000"/>
              <a:gd name="connsiteY0" fmla="*/ 0 h 6496050"/>
              <a:gd name="connsiteX1" fmla="*/ 6096000 w 6096000"/>
              <a:gd name="connsiteY1" fmla="*/ 0 h 6496050"/>
              <a:gd name="connsiteX2" fmla="*/ 6096000 w 6096000"/>
              <a:gd name="connsiteY2" fmla="*/ 6496050 h 6496050"/>
              <a:gd name="connsiteX3" fmla="*/ 252000 w 6096000"/>
              <a:gd name="connsiteY3" fmla="*/ 6496050 h 6496050"/>
              <a:gd name="connsiteX4" fmla="*/ 0 w 6096000"/>
              <a:gd name="connsiteY4" fmla="*/ 6244050 h 64960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96000" h="6496050">
                <a:moveTo>
                  <a:pt x="0" y="0"/>
                </a:moveTo>
                <a:lnTo>
                  <a:pt x="6096000" y="0"/>
                </a:lnTo>
                <a:lnTo>
                  <a:pt x="6096000" y="6496050"/>
                </a:lnTo>
                <a:lnTo>
                  <a:pt x="252000" y="6496050"/>
                </a:lnTo>
                <a:cubicBezTo>
                  <a:pt x="252000" y="6356874"/>
                  <a:pt x="139176" y="6244050"/>
                  <a:pt x="0" y="624405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GB"/>
          </a:p>
        </p:txBody>
      </p:sp>
      <p:sp>
        <p:nvSpPr>
          <p:cNvPr id="11" name="Picture Placeholder 10">
            <a:extLst>
              <a:ext uri="{FF2B5EF4-FFF2-40B4-BE49-F238E27FC236}">
                <a16:creationId xmlns:a16="http://schemas.microsoft.com/office/drawing/2014/main" id="{E3EE54FD-7835-9C4B-81DD-D042B6D9FA9A}"/>
              </a:ext>
            </a:extLst>
          </p:cNvPr>
          <p:cNvSpPr>
            <a:spLocks noGrp="1"/>
          </p:cNvSpPr>
          <p:nvPr>
            <p:ph type="pic" sz="quarter" idx="10"/>
          </p:nvPr>
        </p:nvSpPr>
        <p:spPr>
          <a:xfrm>
            <a:off x="6096000" y="0"/>
            <a:ext cx="6096000" cy="6501600"/>
          </a:xfrm>
          <a:custGeom>
            <a:avLst/>
            <a:gdLst>
              <a:gd name="connsiteX0" fmla="*/ 0 w 6096000"/>
              <a:gd name="connsiteY0" fmla="*/ 0 h 6501600"/>
              <a:gd name="connsiteX1" fmla="*/ 6096000 w 6096000"/>
              <a:gd name="connsiteY1" fmla="*/ 0 h 6501600"/>
              <a:gd name="connsiteX2" fmla="*/ 6096000 w 6096000"/>
              <a:gd name="connsiteY2" fmla="*/ 6501600 h 6501600"/>
              <a:gd name="connsiteX3" fmla="*/ 252099 w 6096000"/>
              <a:gd name="connsiteY3" fmla="*/ 6501600 h 6501600"/>
              <a:gd name="connsiteX4" fmla="*/ 0 w 6096000"/>
              <a:gd name="connsiteY4" fmla="*/ 6249385 h 65016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96000" h="6501600">
                <a:moveTo>
                  <a:pt x="0" y="0"/>
                </a:moveTo>
                <a:lnTo>
                  <a:pt x="6096000" y="0"/>
                </a:lnTo>
                <a:lnTo>
                  <a:pt x="6096000" y="6501600"/>
                </a:lnTo>
                <a:lnTo>
                  <a:pt x="252099" y="6501600"/>
                </a:lnTo>
                <a:cubicBezTo>
                  <a:pt x="252099" y="6362305"/>
                  <a:pt x="139231" y="6249385"/>
                  <a:pt x="0" y="6249385"/>
                </a:cubicBezTo>
                <a:close/>
              </a:path>
            </a:pathLst>
          </a:custGeom>
          <a:solidFill>
            <a:schemeClr val="bg1">
              <a:lumMod val="95000"/>
            </a:schemeClr>
          </a:solidFill>
          <a:ln>
            <a:noFill/>
          </a:ln>
        </p:spPr>
        <p:txBody>
          <a:bodyPr wrap="square" anchor="ctr">
            <a:noAutofit/>
          </a:bodyPr>
          <a:lstStyle>
            <a:lvl1pPr algn="ctr">
              <a:defRPr/>
            </a:lvl1pPr>
          </a:lstStyle>
          <a:p>
            <a:r>
              <a:rPr lang="es-ES"/>
              <a:t>Haga clic en el icono para agregar una imagen</a:t>
            </a:r>
            <a:endParaRPr lang="en-GB"/>
          </a:p>
        </p:txBody>
      </p:sp>
      <p:sp>
        <p:nvSpPr>
          <p:cNvPr id="2" name="Title 1">
            <a:extLst>
              <a:ext uri="{FF2B5EF4-FFF2-40B4-BE49-F238E27FC236}">
                <a16:creationId xmlns:a16="http://schemas.microsoft.com/office/drawing/2014/main" id="{870493FC-9EBB-4A46-AA09-0DD6BBE20D6F}"/>
              </a:ext>
            </a:extLst>
          </p:cNvPr>
          <p:cNvSpPr>
            <a:spLocks noGrp="1"/>
          </p:cNvSpPr>
          <p:nvPr>
            <p:ph type="title"/>
          </p:nvPr>
        </p:nvSpPr>
        <p:spPr>
          <a:xfrm>
            <a:off x="609600" y="609600"/>
            <a:ext cx="5089731" cy="1827212"/>
          </a:xfrm>
        </p:spPr>
        <p:txBody>
          <a:bodyPr/>
          <a:lstStyle/>
          <a:p>
            <a:r>
              <a:rPr lang="es-ES"/>
              <a:t>Haga clic para modificar el estilo de título del patrón</a:t>
            </a:r>
            <a:endParaRPr lang="en-GB"/>
          </a:p>
        </p:txBody>
      </p:sp>
      <p:sp>
        <p:nvSpPr>
          <p:cNvPr id="3" name="Content Placeholder 2">
            <a:extLst>
              <a:ext uri="{FF2B5EF4-FFF2-40B4-BE49-F238E27FC236}">
                <a16:creationId xmlns:a16="http://schemas.microsoft.com/office/drawing/2014/main" id="{37E4AAB8-2A15-8E45-9BDE-D40138D664B9}"/>
              </a:ext>
            </a:extLst>
          </p:cNvPr>
          <p:cNvSpPr>
            <a:spLocks noGrp="1"/>
          </p:cNvSpPr>
          <p:nvPr>
            <p:ph idx="1"/>
          </p:nvPr>
        </p:nvSpPr>
        <p:spPr>
          <a:xfrm>
            <a:off x="609601" y="2436812"/>
            <a:ext cx="5089731" cy="3811529"/>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endParaRPr lang="en-US"/>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6F8DA697-5811-454F-8ABA-A3E4721C1BF9}" type="slidenum">
              <a:rPr lang="en-US" smtClean="0"/>
              <a:t>‹Nº›</a:t>
            </a:fld>
            <a:endParaRPr lang="en-US"/>
          </a:p>
        </p:txBody>
      </p:sp>
      <p:sp>
        <p:nvSpPr>
          <p:cNvPr id="10" name="Text Placeholder 13">
            <a:extLst>
              <a:ext uri="{FF2B5EF4-FFF2-40B4-BE49-F238E27FC236}">
                <a16:creationId xmlns:a16="http://schemas.microsoft.com/office/drawing/2014/main" id="{4A273669-5DE8-2448-A646-28D9A9212653}"/>
              </a:ext>
            </a:extLst>
          </p:cNvPr>
          <p:cNvSpPr>
            <a:spLocks noGrp="1" noChangeAspect="1"/>
          </p:cNvSpPr>
          <p:nvPr>
            <p:ph type="body" sz="quarter" idx="13"/>
          </p:nvPr>
        </p:nvSpPr>
        <p:spPr>
          <a:xfrm>
            <a:off x="563497" y="528398"/>
            <a:ext cx="208800" cy="208800"/>
          </a:xfrm>
          <a:custGeom>
            <a:avLst/>
            <a:gdLst>
              <a:gd name="connsiteX0" fmla="*/ 201224 w 1820600"/>
              <a:gd name="connsiteY0" fmla="*/ 0 h 1820600"/>
              <a:gd name="connsiteX1" fmla="*/ 1619376 w 1820600"/>
              <a:gd name="connsiteY1" fmla="*/ 0 h 1820600"/>
              <a:gd name="connsiteX2" fmla="*/ 1820600 w 1820600"/>
              <a:gd name="connsiteY2" fmla="*/ 201224 h 1820600"/>
              <a:gd name="connsiteX3" fmla="*/ 1619376 w 1820600"/>
              <a:gd name="connsiteY3" fmla="*/ 402448 h 1820600"/>
              <a:gd name="connsiteX4" fmla="*/ 402448 w 1820600"/>
              <a:gd name="connsiteY4" fmla="*/ 402448 h 1820600"/>
              <a:gd name="connsiteX5" fmla="*/ 402448 w 1820600"/>
              <a:gd name="connsiteY5" fmla="*/ 1619376 h 1820600"/>
              <a:gd name="connsiteX6" fmla="*/ 201224 w 1820600"/>
              <a:gd name="connsiteY6" fmla="*/ 1820600 h 1820600"/>
              <a:gd name="connsiteX7" fmla="*/ 0 w 1820600"/>
              <a:gd name="connsiteY7" fmla="*/ 1619376 h 1820600"/>
              <a:gd name="connsiteX8" fmla="*/ 0 w 1820600"/>
              <a:gd name="connsiteY8" fmla="*/ 201224 h 1820600"/>
              <a:gd name="connsiteX9" fmla="*/ 201224 w 1820600"/>
              <a:gd name="connsiteY9" fmla="*/ 0 h 1820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20600" h="1820600">
                <a:moveTo>
                  <a:pt x="201224" y="0"/>
                </a:moveTo>
                <a:lnTo>
                  <a:pt x="1619376" y="0"/>
                </a:lnTo>
                <a:cubicBezTo>
                  <a:pt x="1730543" y="0"/>
                  <a:pt x="1820600" y="90056"/>
                  <a:pt x="1820600" y="201224"/>
                </a:cubicBezTo>
                <a:cubicBezTo>
                  <a:pt x="1820600" y="312392"/>
                  <a:pt x="1730543" y="402448"/>
                  <a:pt x="1619376" y="402448"/>
                </a:cubicBezTo>
                <a:lnTo>
                  <a:pt x="402448" y="402448"/>
                </a:lnTo>
                <a:lnTo>
                  <a:pt x="402448" y="1619376"/>
                </a:lnTo>
                <a:cubicBezTo>
                  <a:pt x="402448" y="1730543"/>
                  <a:pt x="312392" y="1820600"/>
                  <a:pt x="201224" y="1820600"/>
                </a:cubicBezTo>
                <a:cubicBezTo>
                  <a:pt x="90056" y="1820600"/>
                  <a:pt x="0" y="1730543"/>
                  <a:pt x="0" y="1619376"/>
                </a:cubicBezTo>
                <a:lnTo>
                  <a:pt x="0" y="201224"/>
                </a:lnTo>
                <a:cubicBezTo>
                  <a:pt x="0" y="90056"/>
                  <a:pt x="90056" y="0"/>
                  <a:pt x="201224" y="0"/>
                </a:cubicBezTo>
                <a:close/>
              </a:path>
            </a:pathLst>
          </a:custGeom>
          <a:solidFill>
            <a:schemeClr val="bg2"/>
          </a:solidFill>
        </p:spPr>
        <p:txBody>
          <a:bodyPr wrap="square" anchor="ctr">
            <a:noAutofit/>
          </a:bodyPr>
          <a:lstStyle>
            <a:lvl1pPr algn="ctr">
              <a:defRPr sz="100">
                <a:noFill/>
              </a:defRPr>
            </a:lvl1pPr>
          </a:lstStyle>
          <a:p>
            <a:pPr lvl="0"/>
            <a:r>
              <a:rPr lang="es-ES"/>
              <a:t>Haga clic para modificar los estilos de texto del patrón</a:t>
            </a:r>
          </a:p>
        </p:txBody>
      </p:sp>
    </p:spTree>
    <p:extLst>
      <p:ext uri="{BB962C8B-B14F-4D97-AF65-F5344CB8AC3E}">
        <p14:creationId xmlns:p14="http://schemas.microsoft.com/office/powerpoint/2010/main" val="19354672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Image - right - white">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E3EE54FD-7835-9C4B-81DD-D042B6D9FA9A}"/>
              </a:ext>
            </a:extLst>
          </p:cNvPr>
          <p:cNvSpPr>
            <a:spLocks noGrp="1"/>
          </p:cNvSpPr>
          <p:nvPr>
            <p:ph type="pic" sz="quarter" idx="10"/>
          </p:nvPr>
        </p:nvSpPr>
        <p:spPr>
          <a:xfrm>
            <a:off x="6096000" y="0"/>
            <a:ext cx="6096000" cy="6501600"/>
          </a:xfrm>
          <a:custGeom>
            <a:avLst/>
            <a:gdLst>
              <a:gd name="connsiteX0" fmla="*/ 0 w 6096000"/>
              <a:gd name="connsiteY0" fmla="*/ 0 h 6501600"/>
              <a:gd name="connsiteX1" fmla="*/ 6096000 w 6096000"/>
              <a:gd name="connsiteY1" fmla="*/ 0 h 6501600"/>
              <a:gd name="connsiteX2" fmla="*/ 6096000 w 6096000"/>
              <a:gd name="connsiteY2" fmla="*/ 6501600 h 6501600"/>
              <a:gd name="connsiteX3" fmla="*/ 252099 w 6096000"/>
              <a:gd name="connsiteY3" fmla="*/ 6501600 h 6501600"/>
              <a:gd name="connsiteX4" fmla="*/ 0 w 6096000"/>
              <a:gd name="connsiteY4" fmla="*/ 6249385 h 65016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96000" h="6501600">
                <a:moveTo>
                  <a:pt x="0" y="0"/>
                </a:moveTo>
                <a:lnTo>
                  <a:pt x="6096000" y="0"/>
                </a:lnTo>
                <a:lnTo>
                  <a:pt x="6096000" y="6501600"/>
                </a:lnTo>
                <a:lnTo>
                  <a:pt x="252099" y="6501600"/>
                </a:lnTo>
                <a:cubicBezTo>
                  <a:pt x="252099" y="6362305"/>
                  <a:pt x="139231" y="6249385"/>
                  <a:pt x="0" y="6249385"/>
                </a:cubicBezTo>
                <a:close/>
              </a:path>
            </a:pathLst>
          </a:custGeom>
          <a:solidFill>
            <a:schemeClr val="bg1">
              <a:lumMod val="95000"/>
            </a:schemeClr>
          </a:solidFill>
          <a:ln>
            <a:noFill/>
          </a:ln>
        </p:spPr>
        <p:txBody>
          <a:bodyPr wrap="square" anchor="ctr">
            <a:noAutofit/>
          </a:bodyPr>
          <a:lstStyle>
            <a:lvl1pPr algn="ctr">
              <a:defRPr/>
            </a:lvl1pPr>
          </a:lstStyle>
          <a:p>
            <a:r>
              <a:rPr lang="es-ES"/>
              <a:t>Haga clic en el icono para agregar una imagen</a:t>
            </a:r>
            <a:endParaRPr lang="en-GB"/>
          </a:p>
        </p:txBody>
      </p:sp>
      <p:sp>
        <p:nvSpPr>
          <p:cNvPr id="2" name="Title 1">
            <a:extLst>
              <a:ext uri="{FF2B5EF4-FFF2-40B4-BE49-F238E27FC236}">
                <a16:creationId xmlns:a16="http://schemas.microsoft.com/office/drawing/2014/main" id="{870493FC-9EBB-4A46-AA09-0DD6BBE20D6F}"/>
              </a:ext>
            </a:extLst>
          </p:cNvPr>
          <p:cNvSpPr>
            <a:spLocks noGrp="1"/>
          </p:cNvSpPr>
          <p:nvPr>
            <p:ph type="title"/>
          </p:nvPr>
        </p:nvSpPr>
        <p:spPr>
          <a:xfrm>
            <a:off x="609600" y="609600"/>
            <a:ext cx="5089731" cy="1827212"/>
          </a:xfrm>
        </p:spPr>
        <p:txBody>
          <a:bodyPr/>
          <a:lstStyle/>
          <a:p>
            <a:r>
              <a:rPr lang="es-ES"/>
              <a:t>Haga clic para modificar el estilo de título del patrón</a:t>
            </a:r>
            <a:endParaRPr lang="en-GB"/>
          </a:p>
        </p:txBody>
      </p:sp>
      <p:sp>
        <p:nvSpPr>
          <p:cNvPr id="3" name="Content Placeholder 2">
            <a:extLst>
              <a:ext uri="{FF2B5EF4-FFF2-40B4-BE49-F238E27FC236}">
                <a16:creationId xmlns:a16="http://schemas.microsoft.com/office/drawing/2014/main" id="{37E4AAB8-2A15-8E45-9BDE-D40138D664B9}"/>
              </a:ext>
            </a:extLst>
          </p:cNvPr>
          <p:cNvSpPr>
            <a:spLocks noGrp="1"/>
          </p:cNvSpPr>
          <p:nvPr>
            <p:ph idx="1"/>
          </p:nvPr>
        </p:nvSpPr>
        <p:spPr>
          <a:xfrm>
            <a:off x="609601" y="2436812"/>
            <a:ext cx="5089731" cy="3811529"/>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endParaRPr lang="en-US"/>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6F8DA697-5811-454F-8ABA-A3E4721C1BF9}" type="slidenum">
              <a:rPr lang="en-US" smtClean="0"/>
              <a:t>‹Nº›</a:t>
            </a:fld>
            <a:endParaRPr lang="en-US"/>
          </a:p>
        </p:txBody>
      </p:sp>
      <p:sp>
        <p:nvSpPr>
          <p:cNvPr id="10" name="Text Placeholder 13">
            <a:extLst>
              <a:ext uri="{FF2B5EF4-FFF2-40B4-BE49-F238E27FC236}">
                <a16:creationId xmlns:a16="http://schemas.microsoft.com/office/drawing/2014/main" id="{4A273669-5DE8-2448-A646-28D9A9212653}"/>
              </a:ext>
            </a:extLst>
          </p:cNvPr>
          <p:cNvSpPr>
            <a:spLocks noGrp="1" noChangeAspect="1"/>
          </p:cNvSpPr>
          <p:nvPr>
            <p:ph type="body" sz="quarter" idx="13"/>
          </p:nvPr>
        </p:nvSpPr>
        <p:spPr>
          <a:xfrm>
            <a:off x="563497" y="528398"/>
            <a:ext cx="208800" cy="208800"/>
          </a:xfrm>
          <a:custGeom>
            <a:avLst/>
            <a:gdLst>
              <a:gd name="connsiteX0" fmla="*/ 201224 w 1820600"/>
              <a:gd name="connsiteY0" fmla="*/ 0 h 1820600"/>
              <a:gd name="connsiteX1" fmla="*/ 1619376 w 1820600"/>
              <a:gd name="connsiteY1" fmla="*/ 0 h 1820600"/>
              <a:gd name="connsiteX2" fmla="*/ 1820600 w 1820600"/>
              <a:gd name="connsiteY2" fmla="*/ 201224 h 1820600"/>
              <a:gd name="connsiteX3" fmla="*/ 1619376 w 1820600"/>
              <a:gd name="connsiteY3" fmla="*/ 402448 h 1820600"/>
              <a:gd name="connsiteX4" fmla="*/ 402448 w 1820600"/>
              <a:gd name="connsiteY4" fmla="*/ 402448 h 1820600"/>
              <a:gd name="connsiteX5" fmla="*/ 402448 w 1820600"/>
              <a:gd name="connsiteY5" fmla="*/ 1619376 h 1820600"/>
              <a:gd name="connsiteX6" fmla="*/ 201224 w 1820600"/>
              <a:gd name="connsiteY6" fmla="*/ 1820600 h 1820600"/>
              <a:gd name="connsiteX7" fmla="*/ 0 w 1820600"/>
              <a:gd name="connsiteY7" fmla="*/ 1619376 h 1820600"/>
              <a:gd name="connsiteX8" fmla="*/ 0 w 1820600"/>
              <a:gd name="connsiteY8" fmla="*/ 201224 h 1820600"/>
              <a:gd name="connsiteX9" fmla="*/ 201224 w 1820600"/>
              <a:gd name="connsiteY9" fmla="*/ 0 h 1820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20600" h="1820600">
                <a:moveTo>
                  <a:pt x="201224" y="0"/>
                </a:moveTo>
                <a:lnTo>
                  <a:pt x="1619376" y="0"/>
                </a:lnTo>
                <a:cubicBezTo>
                  <a:pt x="1730543" y="0"/>
                  <a:pt x="1820600" y="90056"/>
                  <a:pt x="1820600" y="201224"/>
                </a:cubicBezTo>
                <a:cubicBezTo>
                  <a:pt x="1820600" y="312392"/>
                  <a:pt x="1730543" y="402448"/>
                  <a:pt x="1619376" y="402448"/>
                </a:cubicBezTo>
                <a:lnTo>
                  <a:pt x="402448" y="402448"/>
                </a:lnTo>
                <a:lnTo>
                  <a:pt x="402448" y="1619376"/>
                </a:lnTo>
                <a:cubicBezTo>
                  <a:pt x="402448" y="1730543"/>
                  <a:pt x="312392" y="1820600"/>
                  <a:pt x="201224" y="1820600"/>
                </a:cubicBezTo>
                <a:cubicBezTo>
                  <a:pt x="90056" y="1820600"/>
                  <a:pt x="0" y="1730543"/>
                  <a:pt x="0" y="1619376"/>
                </a:cubicBezTo>
                <a:lnTo>
                  <a:pt x="0" y="201224"/>
                </a:lnTo>
                <a:cubicBezTo>
                  <a:pt x="0" y="90056"/>
                  <a:pt x="90056" y="0"/>
                  <a:pt x="201224" y="0"/>
                </a:cubicBezTo>
                <a:close/>
              </a:path>
            </a:pathLst>
          </a:custGeom>
          <a:solidFill>
            <a:schemeClr val="bg2"/>
          </a:solidFill>
        </p:spPr>
        <p:txBody>
          <a:bodyPr wrap="square" anchor="ctr">
            <a:noAutofit/>
          </a:bodyPr>
          <a:lstStyle>
            <a:lvl1pPr algn="ctr">
              <a:defRPr sz="100">
                <a:noFill/>
              </a:defRPr>
            </a:lvl1pPr>
          </a:lstStyle>
          <a:p>
            <a:pPr lvl="0"/>
            <a:r>
              <a:rPr lang="es-ES"/>
              <a:t>Haga clic para modificar los estilos de texto del patrón</a:t>
            </a:r>
          </a:p>
        </p:txBody>
      </p:sp>
    </p:spTree>
    <p:extLst>
      <p:ext uri="{BB962C8B-B14F-4D97-AF65-F5344CB8AC3E}">
        <p14:creationId xmlns:p14="http://schemas.microsoft.com/office/powerpoint/2010/main" val="30200102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Image - right 3rd">
    <p:spTree>
      <p:nvGrpSpPr>
        <p:cNvPr id="1" name=""/>
        <p:cNvGrpSpPr/>
        <p:nvPr/>
      </p:nvGrpSpPr>
      <p:grpSpPr>
        <a:xfrm>
          <a:off x="0" y="0"/>
          <a:ext cx="0" cy="0"/>
          <a:chOff x="0" y="0"/>
          <a:chExt cx="0" cy="0"/>
        </a:xfrm>
      </p:grpSpPr>
      <p:sp>
        <p:nvSpPr>
          <p:cNvPr id="17" name="Picture Placeholder 16">
            <a:extLst>
              <a:ext uri="{FF2B5EF4-FFF2-40B4-BE49-F238E27FC236}">
                <a16:creationId xmlns:a16="http://schemas.microsoft.com/office/drawing/2014/main" id="{D3C20F34-4FD5-2143-AB4D-393C884A409B}"/>
              </a:ext>
            </a:extLst>
          </p:cNvPr>
          <p:cNvSpPr>
            <a:spLocks noGrp="1"/>
          </p:cNvSpPr>
          <p:nvPr>
            <p:ph type="pic" sz="quarter" idx="10"/>
          </p:nvPr>
        </p:nvSpPr>
        <p:spPr>
          <a:xfrm>
            <a:off x="7357532" y="0"/>
            <a:ext cx="4834469" cy="6498000"/>
          </a:xfrm>
          <a:custGeom>
            <a:avLst/>
            <a:gdLst>
              <a:gd name="connsiteX0" fmla="*/ 0 w 4063573"/>
              <a:gd name="connsiteY0" fmla="*/ 0 h 6498000"/>
              <a:gd name="connsiteX1" fmla="*/ 4063573 w 4063573"/>
              <a:gd name="connsiteY1" fmla="*/ 0 h 6498000"/>
              <a:gd name="connsiteX2" fmla="*/ 4063573 w 4063573"/>
              <a:gd name="connsiteY2" fmla="*/ 6498000 h 6498000"/>
              <a:gd name="connsiteX3" fmla="*/ 0 w 4063573"/>
              <a:gd name="connsiteY3" fmla="*/ 6498000 h 6498000"/>
            </a:gdLst>
            <a:ahLst/>
            <a:cxnLst>
              <a:cxn ang="0">
                <a:pos x="connsiteX0" y="connsiteY0"/>
              </a:cxn>
              <a:cxn ang="0">
                <a:pos x="connsiteX1" y="connsiteY1"/>
              </a:cxn>
              <a:cxn ang="0">
                <a:pos x="connsiteX2" y="connsiteY2"/>
              </a:cxn>
              <a:cxn ang="0">
                <a:pos x="connsiteX3" y="connsiteY3"/>
              </a:cxn>
            </a:cxnLst>
            <a:rect l="l" t="t" r="r" b="b"/>
            <a:pathLst>
              <a:path w="4063573" h="6498000">
                <a:moveTo>
                  <a:pt x="0" y="0"/>
                </a:moveTo>
                <a:lnTo>
                  <a:pt x="4063573" y="0"/>
                </a:lnTo>
                <a:lnTo>
                  <a:pt x="4063573" y="6498000"/>
                </a:lnTo>
                <a:lnTo>
                  <a:pt x="0" y="6498000"/>
                </a:lnTo>
                <a:close/>
              </a:path>
            </a:pathLst>
          </a:custGeom>
          <a:solidFill>
            <a:schemeClr val="bg1">
              <a:lumMod val="95000"/>
            </a:schemeClr>
          </a:solidFill>
          <a:ln>
            <a:noFill/>
          </a:ln>
        </p:spPr>
        <p:txBody>
          <a:bodyPr wrap="square" anchor="ctr">
            <a:noAutofit/>
          </a:bodyPr>
          <a:lstStyle>
            <a:lvl1pPr algn="ctr">
              <a:defRPr/>
            </a:lvl1pPr>
          </a:lstStyle>
          <a:p>
            <a:r>
              <a:rPr lang="es-ES"/>
              <a:t>Haga clic en el icono para agregar una imagen</a:t>
            </a:r>
            <a:endParaRPr lang="en-GB"/>
          </a:p>
        </p:txBody>
      </p:sp>
      <p:sp>
        <p:nvSpPr>
          <p:cNvPr id="2" name="Title 1">
            <a:extLst>
              <a:ext uri="{FF2B5EF4-FFF2-40B4-BE49-F238E27FC236}">
                <a16:creationId xmlns:a16="http://schemas.microsoft.com/office/drawing/2014/main" id="{870493FC-9EBB-4A46-AA09-0DD6BBE20D6F}"/>
              </a:ext>
            </a:extLst>
          </p:cNvPr>
          <p:cNvSpPr>
            <a:spLocks noGrp="1"/>
          </p:cNvSpPr>
          <p:nvPr>
            <p:ph type="title"/>
          </p:nvPr>
        </p:nvSpPr>
        <p:spPr>
          <a:xfrm>
            <a:off x="618065" y="609600"/>
            <a:ext cx="6645180" cy="1192742"/>
          </a:xfrm>
        </p:spPr>
        <p:txBody>
          <a:bodyPr/>
          <a:lstStyle/>
          <a:p>
            <a:r>
              <a:rPr lang="es-ES"/>
              <a:t>Haga clic para modificar el estilo de título del patrón</a:t>
            </a:r>
            <a:endParaRPr lang="en-GB"/>
          </a:p>
        </p:txBody>
      </p:sp>
      <p:sp>
        <p:nvSpPr>
          <p:cNvPr id="3" name="Content Placeholder 2">
            <a:extLst>
              <a:ext uri="{FF2B5EF4-FFF2-40B4-BE49-F238E27FC236}">
                <a16:creationId xmlns:a16="http://schemas.microsoft.com/office/drawing/2014/main" id="{37E4AAB8-2A15-8E45-9BDE-D40138D664B9}"/>
              </a:ext>
            </a:extLst>
          </p:cNvPr>
          <p:cNvSpPr>
            <a:spLocks noGrp="1"/>
          </p:cNvSpPr>
          <p:nvPr>
            <p:ph idx="1"/>
          </p:nvPr>
        </p:nvSpPr>
        <p:spPr>
          <a:xfrm>
            <a:off x="618066" y="2436812"/>
            <a:ext cx="6645180" cy="3811529"/>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endParaRPr lang="en-US"/>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6F8DA697-5811-454F-8ABA-A3E4721C1BF9}" type="slidenum">
              <a:rPr lang="en-US" smtClean="0"/>
              <a:t>‹Nº›</a:t>
            </a:fld>
            <a:endParaRPr lang="en-US"/>
          </a:p>
        </p:txBody>
      </p:sp>
      <p:sp>
        <p:nvSpPr>
          <p:cNvPr id="10" name="Text Placeholder 13">
            <a:extLst>
              <a:ext uri="{FF2B5EF4-FFF2-40B4-BE49-F238E27FC236}">
                <a16:creationId xmlns:a16="http://schemas.microsoft.com/office/drawing/2014/main" id="{51A3891D-9DBE-BF49-9CDD-F3F2CD2E380E}"/>
              </a:ext>
            </a:extLst>
          </p:cNvPr>
          <p:cNvSpPr>
            <a:spLocks noGrp="1" noChangeAspect="1"/>
          </p:cNvSpPr>
          <p:nvPr>
            <p:ph type="body" sz="quarter" idx="13"/>
          </p:nvPr>
        </p:nvSpPr>
        <p:spPr>
          <a:xfrm>
            <a:off x="563497" y="528398"/>
            <a:ext cx="208800" cy="208800"/>
          </a:xfrm>
          <a:custGeom>
            <a:avLst/>
            <a:gdLst>
              <a:gd name="connsiteX0" fmla="*/ 201224 w 1820600"/>
              <a:gd name="connsiteY0" fmla="*/ 0 h 1820600"/>
              <a:gd name="connsiteX1" fmla="*/ 1619376 w 1820600"/>
              <a:gd name="connsiteY1" fmla="*/ 0 h 1820600"/>
              <a:gd name="connsiteX2" fmla="*/ 1820600 w 1820600"/>
              <a:gd name="connsiteY2" fmla="*/ 201224 h 1820600"/>
              <a:gd name="connsiteX3" fmla="*/ 1619376 w 1820600"/>
              <a:gd name="connsiteY3" fmla="*/ 402448 h 1820600"/>
              <a:gd name="connsiteX4" fmla="*/ 402448 w 1820600"/>
              <a:gd name="connsiteY4" fmla="*/ 402448 h 1820600"/>
              <a:gd name="connsiteX5" fmla="*/ 402448 w 1820600"/>
              <a:gd name="connsiteY5" fmla="*/ 1619376 h 1820600"/>
              <a:gd name="connsiteX6" fmla="*/ 201224 w 1820600"/>
              <a:gd name="connsiteY6" fmla="*/ 1820600 h 1820600"/>
              <a:gd name="connsiteX7" fmla="*/ 0 w 1820600"/>
              <a:gd name="connsiteY7" fmla="*/ 1619376 h 1820600"/>
              <a:gd name="connsiteX8" fmla="*/ 0 w 1820600"/>
              <a:gd name="connsiteY8" fmla="*/ 201224 h 1820600"/>
              <a:gd name="connsiteX9" fmla="*/ 201224 w 1820600"/>
              <a:gd name="connsiteY9" fmla="*/ 0 h 1820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20600" h="1820600">
                <a:moveTo>
                  <a:pt x="201224" y="0"/>
                </a:moveTo>
                <a:lnTo>
                  <a:pt x="1619376" y="0"/>
                </a:lnTo>
                <a:cubicBezTo>
                  <a:pt x="1730543" y="0"/>
                  <a:pt x="1820600" y="90056"/>
                  <a:pt x="1820600" y="201224"/>
                </a:cubicBezTo>
                <a:cubicBezTo>
                  <a:pt x="1820600" y="312392"/>
                  <a:pt x="1730543" y="402448"/>
                  <a:pt x="1619376" y="402448"/>
                </a:cubicBezTo>
                <a:lnTo>
                  <a:pt x="402448" y="402448"/>
                </a:lnTo>
                <a:lnTo>
                  <a:pt x="402448" y="1619376"/>
                </a:lnTo>
                <a:cubicBezTo>
                  <a:pt x="402448" y="1730543"/>
                  <a:pt x="312392" y="1820600"/>
                  <a:pt x="201224" y="1820600"/>
                </a:cubicBezTo>
                <a:cubicBezTo>
                  <a:pt x="90056" y="1820600"/>
                  <a:pt x="0" y="1730543"/>
                  <a:pt x="0" y="1619376"/>
                </a:cubicBezTo>
                <a:lnTo>
                  <a:pt x="0" y="201224"/>
                </a:lnTo>
                <a:cubicBezTo>
                  <a:pt x="0" y="90056"/>
                  <a:pt x="90056" y="0"/>
                  <a:pt x="201224" y="0"/>
                </a:cubicBezTo>
                <a:close/>
              </a:path>
            </a:pathLst>
          </a:custGeom>
          <a:solidFill>
            <a:schemeClr val="bg2"/>
          </a:solidFill>
        </p:spPr>
        <p:txBody>
          <a:bodyPr wrap="square" anchor="ctr">
            <a:noAutofit/>
          </a:bodyPr>
          <a:lstStyle>
            <a:lvl1pPr algn="ctr">
              <a:defRPr sz="100">
                <a:noFill/>
              </a:defRPr>
            </a:lvl1pPr>
          </a:lstStyle>
          <a:p>
            <a:pPr lvl="0"/>
            <a:r>
              <a:rPr lang="es-ES"/>
              <a:t>Haga clic para modificar los estilos de texto del patrón</a:t>
            </a:r>
          </a:p>
        </p:txBody>
      </p:sp>
    </p:spTree>
    <p:extLst>
      <p:ext uri="{BB962C8B-B14F-4D97-AF65-F5344CB8AC3E}">
        <p14:creationId xmlns:p14="http://schemas.microsoft.com/office/powerpoint/2010/main" val="30273944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Client Cover">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A00F3E78-2B98-7C49-B46E-A733CA30431D}"/>
              </a:ext>
            </a:extLst>
          </p:cNvPr>
          <p:cNvSpPr>
            <a:spLocks noGrp="1"/>
          </p:cNvSpPr>
          <p:nvPr>
            <p:ph type="pic" sz="quarter" idx="10"/>
          </p:nvPr>
        </p:nvSpPr>
        <p:spPr>
          <a:xfrm>
            <a:off x="0" y="0"/>
            <a:ext cx="12192000" cy="6858000"/>
          </a:xfrm>
          <a:solidFill>
            <a:schemeClr val="bg1">
              <a:lumMod val="95000"/>
            </a:schemeClr>
          </a:solidFill>
          <a:ln>
            <a:noFill/>
          </a:ln>
        </p:spPr>
        <p:txBody>
          <a:bodyPr anchor="ctr"/>
          <a:lstStyle>
            <a:lvl1pPr algn="ctr">
              <a:defRPr/>
            </a:lvl1pPr>
          </a:lstStyle>
          <a:p>
            <a:r>
              <a:rPr lang="es-ES"/>
              <a:t>Haga clic en el icono para agregar una imagen</a:t>
            </a:r>
            <a:endParaRPr lang="en-GB"/>
          </a:p>
        </p:txBody>
      </p:sp>
      <p:sp>
        <p:nvSpPr>
          <p:cNvPr id="9" name="Text Placeholder 27">
            <a:extLst>
              <a:ext uri="{FF2B5EF4-FFF2-40B4-BE49-F238E27FC236}">
                <a16:creationId xmlns:a16="http://schemas.microsoft.com/office/drawing/2014/main" id="{8A646979-CD1E-1D4C-85F5-624B90BE0303}"/>
              </a:ext>
            </a:extLst>
          </p:cNvPr>
          <p:cNvSpPr>
            <a:spLocks noGrp="1"/>
          </p:cNvSpPr>
          <p:nvPr>
            <p:ph type="body" sz="quarter" idx="23"/>
          </p:nvPr>
        </p:nvSpPr>
        <p:spPr>
          <a:xfrm>
            <a:off x="609600" y="2615139"/>
            <a:ext cx="3322320" cy="537997"/>
          </a:xfrm>
          <a:custGeom>
            <a:avLst/>
            <a:gdLst>
              <a:gd name="connsiteX0" fmla="*/ 1895453 w 5168519"/>
              <a:gd name="connsiteY0" fmla="*/ 363844 h 836961"/>
              <a:gd name="connsiteX1" fmla="*/ 1733628 w 5168519"/>
              <a:gd name="connsiteY1" fmla="*/ 531675 h 836961"/>
              <a:gd name="connsiteX2" fmla="*/ 1895453 w 5168519"/>
              <a:gd name="connsiteY2" fmla="*/ 700648 h 836961"/>
              <a:gd name="connsiteX3" fmla="*/ 2060515 w 5168519"/>
              <a:gd name="connsiteY3" fmla="*/ 531675 h 836961"/>
              <a:gd name="connsiteX4" fmla="*/ 2060568 w 5168519"/>
              <a:gd name="connsiteY4" fmla="*/ 525121 h 836961"/>
              <a:gd name="connsiteX5" fmla="*/ 1895453 w 5168519"/>
              <a:gd name="connsiteY5" fmla="*/ 363844 h 836961"/>
              <a:gd name="connsiteX6" fmla="*/ 3942071 w 5168519"/>
              <a:gd name="connsiteY6" fmla="*/ 362702 h 836961"/>
              <a:gd name="connsiteX7" fmla="*/ 3787480 w 5168519"/>
              <a:gd name="connsiteY7" fmla="*/ 532818 h 836961"/>
              <a:gd name="connsiteX8" fmla="*/ 3905939 w 5168519"/>
              <a:gd name="connsiteY8" fmla="*/ 698118 h 836961"/>
              <a:gd name="connsiteX9" fmla="*/ 3941976 w 5168519"/>
              <a:gd name="connsiteY9" fmla="*/ 701782 h 836961"/>
              <a:gd name="connsiteX10" fmla="*/ 3941881 w 5168519"/>
              <a:gd name="connsiteY10" fmla="*/ 701792 h 836961"/>
              <a:gd name="connsiteX11" fmla="*/ 3942071 w 5168519"/>
              <a:gd name="connsiteY11" fmla="*/ 701792 h 836961"/>
              <a:gd name="connsiteX12" fmla="*/ 3941976 w 5168519"/>
              <a:gd name="connsiteY12" fmla="*/ 701782 h 836961"/>
              <a:gd name="connsiteX13" fmla="*/ 3978022 w 5168519"/>
              <a:gd name="connsiteY13" fmla="*/ 698067 h 836961"/>
              <a:gd name="connsiteX14" fmla="*/ 4096662 w 5168519"/>
              <a:gd name="connsiteY14" fmla="*/ 532818 h 836961"/>
              <a:gd name="connsiteX15" fmla="*/ 3942071 w 5168519"/>
              <a:gd name="connsiteY15" fmla="*/ 362702 h 836961"/>
              <a:gd name="connsiteX16" fmla="*/ 2787112 w 5168519"/>
              <a:gd name="connsiteY16" fmla="*/ 357654 h 836961"/>
              <a:gd name="connsiteX17" fmla="*/ 2618623 w 5168519"/>
              <a:gd name="connsiteY17" fmla="*/ 531294 h 836961"/>
              <a:gd name="connsiteX18" fmla="*/ 2787112 w 5168519"/>
              <a:gd name="connsiteY18" fmla="*/ 706078 h 836961"/>
              <a:gd name="connsiteX19" fmla="*/ 2787112 w 5168519"/>
              <a:gd name="connsiteY19" fmla="*/ 706459 h 836961"/>
              <a:gd name="connsiteX20" fmla="*/ 2787112 w 5168519"/>
              <a:gd name="connsiteY20" fmla="*/ 357654 h 836961"/>
              <a:gd name="connsiteX21" fmla="*/ 1257575 w 5168519"/>
              <a:gd name="connsiteY21" fmla="*/ 353748 h 836961"/>
              <a:gd name="connsiteX22" fmla="*/ 1098319 w 5168519"/>
              <a:gd name="connsiteY22" fmla="*/ 465667 h 836961"/>
              <a:gd name="connsiteX23" fmla="*/ 1405217 w 5168519"/>
              <a:gd name="connsiteY23" fmla="*/ 465667 h 836961"/>
              <a:gd name="connsiteX24" fmla="*/ 1257575 w 5168519"/>
              <a:gd name="connsiteY24" fmla="*/ 353748 h 836961"/>
              <a:gd name="connsiteX25" fmla="*/ 2275077 w 5168519"/>
              <a:gd name="connsiteY25" fmla="*/ 242687 h 836961"/>
              <a:gd name="connsiteX26" fmla="*/ 2415770 w 5168519"/>
              <a:gd name="connsiteY26" fmla="*/ 242687 h 836961"/>
              <a:gd name="connsiteX27" fmla="*/ 2415770 w 5168519"/>
              <a:gd name="connsiteY27" fmla="*/ 819521 h 836961"/>
              <a:gd name="connsiteX28" fmla="*/ 2275077 w 5168519"/>
              <a:gd name="connsiteY28" fmla="*/ 819521 h 836961"/>
              <a:gd name="connsiteX29" fmla="*/ 4568241 w 5168519"/>
              <a:gd name="connsiteY29" fmla="*/ 234400 h 836961"/>
              <a:gd name="connsiteX30" fmla="*/ 4736730 w 5168519"/>
              <a:gd name="connsiteY30" fmla="*/ 341651 h 836961"/>
              <a:gd name="connsiteX31" fmla="*/ 4927113 w 5168519"/>
              <a:gd name="connsiteY31" fmla="*/ 236877 h 836961"/>
              <a:gd name="connsiteX32" fmla="*/ 5168519 w 5168519"/>
              <a:gd name="connsiteY32" fmla="*/ 509482 h 836961"/>
              <a:gd name="connsiteX33" fmla="*/ 5168519 w 5168519"/>
              <a:gd name="connsiteY33" fmla="*/ 819140 h 836961"/>
              <a:gd name="connsiteX34" fmla="*/ 5027826 w 5168519"/>
              <a:gd name="connsiteY34" fmla="*/ 819140 h 836961"/>
              <a:gd name="connsiteX35" fmla="*/ 5027826 w 5168519"/>
              <a:gd name="connsiteY35" fmla="*/ 509482 h 836961"/>
              <a:gd name="connsiteX36" fmla="*/ 4920450 w 5168519"/>
              <a:gd name="connsiteY36" fmla="*/ 369655 h 836961"/>
              <a:gd name="connsiteX37" fmla="*/ 4796701 w 5168519"/>
              <a:gd name="connsiteY37" fmla="*/ 511863 h 836961"/>
              <a:gd name="connsiteX38" fmla="*/ 4796701 w 5168519"/>
              <a:gd name="connsiteY38" fmla="*/ 819140 h 836961"/>
              <a:gd name="connsiteX39" fmla="*/ 4656008 w 5168519"/>
              <a:gd name="connsiteY39" fmla="*/ 819140 h 836961"/>
              <a:gd name="connsiteX40" fmla="*/ 4656008 w 5168519"/>
              <a:gd name="connsiteY40" fmla="*/ 511863 h 836961"/>
              <a:gd name="connsiteX41" fmla="*/ 4539493 w 5168519"/>
              <a:gd name="connsiteY41" fmla="*/ 367369 h 836961"/>
              <a:gd name="connsiteX42" fmla="*/ 4418314 w 5168519"/>
              <a:gd name="connsiteY42" fmla="*/ 511863 h 836961"/>
              <a:gd name="connsiteX43" fmla="*/ 4418314 w 5168519"/>
              <a:gd name="connsiteY43" fmla="*/ 819140 h 836961"/>
              <a:gd name="connsiteX44" fmla="*/ 4277526 w 5168519"/>
              <a:gd name="connsiteY44" fmla="*/ 819140 h 836961"/>
              <a:gd name="connsiteX45" fmla="*/ 4277526 w 5168519"/>
              <a:gd name="connsiteY45" fmla="*/ 243734 h 836961"/>
              <a:gd name="connsiteX46" fmla="*/ 4407939 w 5168519"/>
              <a:gd name="connsiteY46" fmla="*/ 243734 h 836961"/>
              <a:gd name="connsiteX47" fmla="*/ 4418314 w 5168519"/>
              <a:gd name="connsiteY47" fmla="*/ 313648 h 836961"/>
              <a:gd name="connsiteX48" fmla="*/ 4568241 w 5168519"/>
              <a:gd name="connsiteY48" fmla="*/ 234400 h 836961"/>
              <a:gd name="connsiteX49" fmla="*/ 290715 w 5168519"/>
              <a:gd name="connsiteY49" fmla="*/ 234400 h 836961"/>
              <a:gd name="connsiteX50" fmla="*/ 459204 w 5168519"/>
              <a:gd name="connsiteY50" fmla="*/ 341651 h 836961"/>
              <a:gd name="connsiteX51" fmla="*/ 649587 w 5168519"/>
              <a:gd name="connsiteY51" fmla="*/ 236877 h 836961"/>
              <a:gd name="connsiteX52" fmla="*/ 890707 w 5168519"/>
              <a:gd name="connsiteY52" fmla="*/ 509482 h 836961"/>
              <a:gd name="connsiteX53" fmla="*/ 890707 w 5168519"/>
              <a:gd name="connsiteY53" fmla="*/ 819140 h 836961"/>
              <a:gd name="connsiteX54" fmla="*/ 750300 w 5168519"/>
              <a:gd name="connsiteY54" fmla="*/ 819140 h 836961"/>
              <a:gd name="connsiteX55" fmla="*/ 750300 w 5168519"/>
              <a:gd name="connsiteY55" fmla="*/ 509482 h 836961"/>
              <a:gd name="connsiteX56" fmla="*/ 642924 w 5168519"/>
              <a:gd name="connsiteY56" fmla="*/ 369655 h 836961"/>
              <a:gd name="connsiteX57" fmla="*/ 519175 w 5168519"/>
              <a:gd name="connsiteY57" fmla="*/ 511863 h 836961"/>
              <a:gd name="connsiteX58" fmla="*/ 519175 w 5168519"/>
              <a:gd name="connsiteY58" fmla="*/ 819140 h 836961"/>
              <a:gd name="connsiteX59" fmla="*/ 378482 w 5168519"/>
              <a:gd name="connsiteY59" fmla="*/ 819140 h 836961"/>
              <a:gd name="connsiteX60" fmla="*/ 378482 w 5168519"/>
              <a:gd name="connsiteY60" fmla="*/ 511863 h 836961"/>
              <a:gd name="connsiteX61" fmla="*/ 261967 w 5168519"/>
              <a:gd name="connsiteY61" fmla="*/ 367369 h 836961"/>
              <a:gd name="connsiteX62" fmla="*/ 140788 w 5168519"/>
              <a:gd name="connsiteY62" fmla="*/ 511863 h 836961"/>
              <a:gd name="connsiteX63" fmla="*/ 140788 w 5168519"/>
              <a:gd name="connsiteY63" fmla="*/ 819140 h 836961"/>
              <a:gd name="connsiteX64" fmla="*/ 0 w 5168519"/>
              <a:gd name="connsiteY64" fmla="*/ 819140 h 836961"/>
              <a:gd name="connsiteX65" fmla="*/ 0 w 5168519"/>
              <a:gd name="connsiteY65" fmla="*/ 243830 h 836961"/>
              <a:gd name="connsiteX66" fmla="*/ 130412 w 5168519"/>
              <a:gd name="connsiteY66" fmla="*/ 243830 h 836961"/>
              <a:gd name="connsiteX67" fmla="*/ 140788 w 5168519"/>
              <a:gd name="connsiteY67" fmla="*/ 313648 h 836961"/>
              <a:gd name="connsiteX68" fmla="*/ 290715 w 5168519"/>
              <a:gd name="connsiteY68" fmla="*/ 234400 h 836961"/>
              <a:gd name="connsiteX69" fmla="*/ 3940929 w 5168519"/>
              <a:gd name="connsiteY69" fmla="*/ 233352 h 836961"/>
              <a:gd name="connsiteX70" fmla="*/ 4238307 w 5168519"/>
              <a:gd name="connsiteY70" fmla="*/ 532818 h 836961"/>
              <a:gd name="connsiteX71" fmla="*/ 3941786 w 5168519"/>
              <a:gd name="connsiteY71" fmla="*/ 832284 h 836961"/>
              <a:gd name="connsiteX72" fmla="*/ 3646692 w 5168519"/>
              <a:gd name="connsiteY72" fmla="*/ 532818 h 836961"/>
              <a:gd name="connsiteX73" fmla="*/ 3940929 w 5168519"/>
              <a:gd name="connsiteY73" fmla="*/ 233352 h 836961"/>
              <a:gd name="connsiteX74" fmla="*/ 2774737 w 5168519"/>
              <a:gd name="connsiteY74" fmla="*/ 230590 h 836961"/>
              <a:gd name="connsiteX75" fmla="*/ 2955601 w 5168519"/>
              <a:gd name="connsiteY75" fmla="*/ 323840 h 836961"/>
              <a:gd name="connsiteX76" fmla="*/ 2960456 w 5168519"/>
              <a:gd name="connsiteY76" fmla="*/ 244973 h 836961"/>
              <a:gd name="connsiteX77" fmla="*/ 3095152 w 5168519"/>
              <a:gd name="connsiteY77" fmla="*/ 244973 h 836961"/>
              <a:gd name="connsiteX78" fmla="*/ 3095152 w 5168519"/>
              <a:gd name="connsiteY78" fmla="*/ 819521 h 836961"/>
              <a:gd name="connsiteX79" fmla="*/ 2962455 w 5168519"/>
              <a:gd name="connsiteY79" fmla="*/ 819521 h 836961"/>
              <a:gd name="connsiteX80" fmla="*/ 2955601 w 5168519"/>
              <a:gd name="connsiteY80" fmla="*/ 735606 h 836961"/>
              <a:gd name="connsiteX81" fmla="*/ 2770930 w 5168519"/>
              <a:gd name="connsiteY81" fmla="*/ 836952 h 836961"/>
              <a:gd name="connsiteX82" fmla="*/ 2477930 w 5168519"/>
              <a:gd name="connsiteY82" fmla="*/ 531675 h 836961"/>
              <a:gd name="connsiteX83" fmla="*/ 2774737 w 5168519"/>
              <a:gd name="connsiteY83" fmla="*/ 230590 h 836961"/>
              <a:gd name="connsiteX84" fmla="*/ 3437461 w 5168519"/>
              <a:gd name="connsiteY84" fmla="*/ 228685 h 836961"/>
              <a:gd name="connsiteX85" fmla="*/ 3642885 w 5168519"/>
              <a:gd name="connsiteY85" fmla="*/ 313743 h 836961"/>
              <a:gd name="connsiteX86" fmla="*/ 3553976 w 5168519"/>
              <a:gd name="connsiteY86" fmla="*/ 408136 h 836961"/>
              <a:gd name="connsiteX87" fmla="*/ 3439746 w 5168519"/>
              <a:gd name="connsiteY87" fmla="*/ 362702 h 836961"/>
              <a:gd name="connsiteX88" fmla="*/ 3275921 w 5168519"/>
              <a:gd name="connsiteY88" fmla="*/ 532818 h 836961"/>
              <a:gd name="connsiteX89" fmla="*/ 3437747 w 5168519"/>
              <a:gd name="connsiteY89" fmla="*/ 700649 h 836961"/>
              <a:gd name="connsiteX90" fmla="*/ 3561782 w 5168519"/>
              <a:gd name="connsiteY90" fmla="*/ 652833 h 836961"/>
              <a:gd name="connsiteX91" fmla="*/ 3656402 w 5168519"/>
              <a:gd name="connsiteY91" fmla="*/ 746083 h 836961"/>
              <a:gd name="connsiteX92" fmla="*/ 3437461 w 5168519"/>
              <a:gd name="connsiteY92" fmla="*/ 836952 h 836961"/>
              <a:gd name="connsiteX93" fmla="*/ 3135228 w 5168519"/>
              <a:gd name="connsiteY93" fmla="*/ 532818 h 836961"/>
              <a:gd name="connsiteX94" fmla="*/ 3437461 w 5168519"/>
              <a:gd name="connsiteY94" fmla="*/ 228685 h 836961"/>
              <a:gd name="connsiteX95" fmla="*/ 1252910 w 5168519"/>
              <a:gd name="connsiteY95" fmla="*/ 227542 h 836961"/>
              <a:gd name="connsiteX96" fmla="*/ 1540198 w 5168519"/>
              <a:gd name="connsiteY96" fmla="*/ 582920 h 836961"/>
              <a:gd name="connsiteX97" fmla="*/ 1096415 w 5168519"/>
              <a:gd name="connsiteY97" fmla="*/ 582920 h 836961"/>
              <a:gd name="connsiteX98" fmla="*/ 1266047 w 5168519"/>
              <a:gd name="connsiteY98" fmla="*/ 705316 h 836961"/>
              <a:gd name="connsiteX99" fmla="*/ 1418353 w 5168519"/>
              <a:gd name="connsiteY99" fmla="*/ 651690 h 836961"/>
              <a:gd name="connsiteX100" fmla="*/ 1507928 w 5168519"/>
              <a:gd name="connsiteY100" fmla="*/ 741416 h 836961"/>
              <a:gd name="connsiteX101" fmla="*/ 1263286 w 5168519"/>
              <a:gd name="connsiteY101" fmla="*/ 834666 h 836961"/>
              <a:gd name="connsiteX102" fmla="*/ 950582 w 5168519"/>
              <a:gd name="connsiteY102" fmla="*/ 528151 h 836961"/>
              <a:gd name="connsiteX103" fmla="*/ 1252910 w 5168519"/>
              <a:gd name="connsiteY103" fmla="*/ 227542 h 836961"/>
              <a:gd name="connsiteX104" fmla="*/ 2069749 w 5168519"/>
              <a:gd name="connsiteY104" fmla="*/ 4942 h 836961"/>
              <a:gd name="connsiteX105" fmla="*/ 2210728 w 5168519"/>
              <a:gd name="connsiteY105" fmla="*/ 4942 h 836961"/>
              <a:gd name="connsiteX106" fmla="*/ 2210728 w 5168519"/>
              <a:gd name="connsiteY106" fmla="*/ 819520 h 836961"/>
              <a:gd name="connsiteX107" fmla="*/ 2079268 w 5168519"/>
              <a:gd name="connsiteY107" fmla="*/ 819520 h 836961"/>
              <a:gd name="connsiteX108" fmla="*/ 2069749 w 5168519"/>
              <a:gd name="connsiteY108" fmla="*/ 740272 h 836961"/>
              <a:gd name="connsiteX109" fmla="*/ 1886315 w 5168519"/>
              <a:gd name="connsiteY109" fmla="*/ 832284 h 836961"/>
              <a:gd name="connsiteX110" fmla="*/ 1593220 w 5168519"/>
              <a:gd name="connsiteY110" fmla="*/ 531675 h 836961"/>
              <a:gd name="connsiteX111" fmla="*/ 1882793 w 5168519"/>
              <a:gd name="connsiteY111" fmla="*/ 230970 h 836961"/>
              <a:gd name="connsiteX112" fmla="*/ 2069749 w 5168519"/>
              <a:gd name="connsiteY112" fmla="*/ 323077 h 836961"/>
              <a:gd name="connsiteX113" fmla="*/ 2345423 w 5168519"/>
              <a:gd name="connsiteY113" fmla="*/ 1 h 836961"/>
              <a:gd name="connsiteX114" fmla="*/ 2428525 w 5168519"/>
              <a:gd name="connsiteY114" fmla="*/ 83047 h 836961"/>
              <a:gd name="connsiteX115" fmla="*/ 2262321 w 5168519"/>
              <a:gd name="connsiteY115" fmla="*/ 83047 h 836961"/>
              <a:gd name="connsiteX116" fmla="*/ 2345423 w 5168519"/>
              <a:gd name="connsiteY116" fmla="*/ 1 h 8369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Lst>
            <a:rect l="l" t="t" r="r" b="b"/>
            <a:pathLst>
              <a:path w="5168519" h="836961">
                <a:moveTo>
                  <a:pt x="1895453" y="363844"/>
                </a:moveTo>
                <a:cubicBezTo>
                  <a:pt x="1805116" y="363844"/>
                  <a:pt x="1733628" y="427947"/>
                  <a:pt x="1733628" y="531675"/>
                </a:cubicBezTo>
                <a:cubicBezTo>
                  <a:pt x="1733628" y="631877"/>
                  <a:pt x="1805497" y="700648"/>
                  <a:pt x="1895453" y="700648"/>
                </a:cubicBezTo>
                <a:cubicBezTo>
                  <a:pt x="1984362" y="700648"/>
                  <a:pt x="2060515" y="635402"/>
                  <a:pt x="2060515" y="531675"/>
                </a:cubicBezTo>
                <a:cubicBezTo>
                  <a:pt x="2060576" y="529491"/>
                  <a:pt x="2060594" y="527306"/>
                  <a:pt x="2060568" y="525121"/>
                </a:cubicBezTo>
                <a:cubicBezTo>
                  <a:pt x="2059481" y="434963"/>
                  <a:pt x="1985556" y="362756"/>
                  <a:pt x="1895453" y="363844"/>
                </a:cubicBezTo>
                <a:close/>
                <a:moveTo>
                  <a:pt x="3942071" y="362702"/>
                </a:moveTo>
                <a:cubicBezTo>
                  <a:pt x="3840502" y="362702"/>
                  <a:pt x="3787480" y="445378"/>
                  <a:pt x="3787480" y="532818"/>
                </a:cubicBezTo>
                <a:cubicBezTo>
                  <a:pt x="3787480" y="609328"/>
                  <a:pt x="3827201" y="681316"/>
                  <a:pt x="3905939" y="698118"/>
                </a:cubicBezTo>
                <a:lnTo>
                  <a:pt x="3941976" y="701782"/>
                </a:lnTo>
                <a:lnTo>
                  <a:pt x="3941881" y="701792"/>
                </a:lnTo>
                <a:lnTo>
                  <a:pt x="3942071" y="701792"/>
                </a:lnTo>
                <a:lnTo>
                  <a:pt x="3941976" y="701782"/>
                </a:lnTo>
                <a:lnTo>
                  <a:pt x="3978022" y="698067"/>
                </a:lnTo>
                <a:cubicBezTo>
                  <a:pt x="4056797" y="681045"/>
                  <a:pt x="4096662" y="608244"/>
                  <a:pt x="4096662" y="532818"/>
                </a:cubicBezTo>
                <a:cubicBezTo>
                  <a:pt x="4096662" y="446617"/>
                  <a:pt x="4036692" y="362702"/>
                  <a:pt x="3942071" y="362702"/>
                </a:cubicBezTo>
                <a:close/>
                <a:moveTo>
                  <a:pt x="2787112" y="357654"/>
                </a:moveTo>
                <a:cubicBezTo>
                  <a:pt x="2693634" y="357654"/>
                  <a:pt x="2618623" y="421757"/>
                  <a:pt x="2618623" y="531294"/>
                </a:cubicBezTo>
                <a:cubicBezTo>
                  <a:pt x="2618623" y="640832"/>
                  <a:pt x="2693634" y="706078"/>
                  <a:pt x="2787112" y="706078"/>
                </a:cubicBezTo>
                <a:lnTo>
                  <a:pt x="2787112" y="706459"/>
                </a:lnTo>
                <a:cubicBezTo>
                  <a:pt x="3008623" y="706459"/>
                  <a:pt x="3008623" y="358035"/>
                  <a:pt x="2787112" y="357654"/>
                </a:cubicBezTo>
                <a:close/>
                <a:moveTo>
                  <a:pt x="1257575" y="353748"/>
                </a:moveTo>
                <a:cubicBezTo>
                  <a:pt x="1181421" y="353748"/>
                  <a:pt x="1119071" y="391086"/>
                  <a:pt x="1098319" y="465667"/>
                </a:cubicBezTo>
                <a:lnTo>
                  <a:pt x="1405217" y="465667"/>
                </a:lnTo>
                <a:cubicBezTo>
                  <a:pt x="1395983" y="391086"/>
                  <a:pt x="1338297" y="353748"/>
                  <a:pt x="1257575" y="353748"/>
                </a:cubicBezTo>
                <a:close/>
                <a:moveTo>
                  <a:pt x="2275077" y="242687"/>
                </a:moveTo>
                <a:lnTo>
                  <a:pt x="2415770" y="242687"/>
                </a:lnTo>
                <a:lnTo>
                  <a:pt x="2415770" y="819521"/>
                </a:lnTo>
                <a:lnTo>
                  <a:pt x="2275077" y="819521"/>
                </a:lnTo>
                <a:close/>
                <a:moveTo>
                  <a:pt x="4568241" y="234400"/>
                </a:moveTo>
                <a:cubicBezTo>
                  <a:pt x="4636398" y="234400"/>
                  <a:pt x="4704460" y="262403"/>
                  <a:pt x="4736730" y="341651"/>
                </a:cubicBezTo>
                <a:cubicBezTo>
                  <a:pt x="4787562" y="260117"/>
                  <a:pt x="4853340" y="236877"/>
                  <a:pt x="4927113" y="236877"/>
                </a:cubicBezTo>
                <a:cubicBezTo>
                  <a:pt x="5088653" y="236877"/>
                  <a:pt x="5168233" y="337079"/>
                  <a:pt x="5168519" y="509482"/>
                </a:cubicBezTo>
                <a:lnTo>
                  <a:pt x="5168519" y="819140"/>
                </a:lnTo>
                <a:lnTo>
                  <a:pt x="5027826" y="819140"/>
                </a:lnTo>
                <a:lnTo>
                  <a:pt x="5027826" y="509482"/>
                </a:lnTo>
                <a:cubicBezTo>
                  <a:pt x="5027826" y="433758"/>
                  <a:pt x="4996603" y="369655"/>
                  <a:pt x="4920450" y="369655"/>
                </a:cubicBezTo>
                <a:cubicBezTo>
                  <a:pt x="4844296" y="369655"/>
                  <a:pt x="4796701" y="435663"/>
                  <a:pt x="4796701" y="511863"/>
                </a:cubicBezTo>
                <a:lnTo>
                  <a:pt x="4796701" y="819140"/>
                </a:lnTo>
                <a:lnTo>
                  <a:pt x="4656008" y="819140"/>
                </a:lnTo>
                <a:lnTo>
                  <a:pt x="4656008" y="511863"/>
                </a:lnTo>
                <a:cubicBezTo>
                  <a:pt x="4656008" y="436140"/>
                  <a:pt x="4615647" y="367369"/>
                  <a:pt x="4539493" y="367369"/>
                </a:cubicBezTo>
                <a:cubicBezTo>
                  <a:pt x="4463340" y="367369"/>
                  <a:pt x="4418314" y="435663"/>
                  <a:pt x="4418314" y="511863"/>
                </a:cubicBezTo>
                <a:lnTo>
                  <a:pt x="4418314" y="819140"/>
                </a:lnTo>
                <a:lnTo>
                  <a:pt x="4277526" y="819140"/>
                </a:lnTo>
                <a:lnTo>
                  <a:pt x="4277526" y="243734"/>
                </a:lnTo>
                <a:lnTo>
                  <a:pt x="4407939" y="243734"/>
                </a:lnTo>
                <a:lnTo>
                  <a:pt x="4418314" y="313648"/>
                </a:lnTo>
                <a:cubicBezTo>
                  <a:pt x="4448300" y="255355"/>
                  <a:pt x="4514077" y="234400"/>
                  <a:pt x="4568241" y="234400"/>
                </a:cubicBezTo>
                <a:close/>
                <a:moveTo>
                  <a:pt x="290715" y="234400"/>
                </a:moveTo>
                <a:cubicBezTo>
                  <a:pt x="358872" y="234400"/>
                  <a:pt x="426934" y="262403"/>
                  <a:pt x="459204" y="341651"/>
                </a:cubicBezTo>
                <a:cubicBezTo>
                  <a:pt x="510036" y="260117"/>
                  <a:pt x="575718" y="236877"/>
                  <a:pt x="649587" y="236877"/>
                </a:cubicBezTo>
                <a:cubicBezTo>
                  <a:pt x="811127" y="236877"/>
                  <a:pt x="890707" y="337079"/>
                  <a:pt x="890707" y="509482"/>
                </a:cubicBezTo>
                <a:lnTo>
                  <a:pt x="890707" y="819140"/>
                </a:lnTo>
                <a:lnTo>
                  <a:pt x="750300" y="819140"/>
                </a:lnTo>
                <a:lnTo>
                  <a:pt x="750300" y="509482"/>
                </a:lnTo>
                <a:cubicBezTo>
                  <a:pt x="750300" y="433758"/>
                  <a:pt x="719077" y="369655"/>
                  <a:pt x="642924" y="369655"/>
                </a:cubicBezTo>
                <a:cubicBezTo>
                  <a:pt x="566770" y="369655"/>
                  <a:pt x="519175" y="435663"/>
                  <a:pt x="519175" y="511863"/>
                </a:cubicBezTo>
                <a:lnTo>
                  <a:pt x="519175" y="819140"/>
                </a:lnTo>
                <a:lnTo>
                  <a:pt x="378482" y="819140"/>
                </a:lnTo>
                <a:lnTo>
                  <a:pt x="378482" y="511863"/>
                </a:lnTo>
                <a:cubicBezTo>
                  <a:pt x="378482" y="436140"/>
                  <a:pt x="338120" y="367369"/>
                  <a:pt x="261967" y="367369"/>
                </a:cubicBezTo>
                <a:cubicBezTo>
                  <a:pt x="185814" y="367369"/>
                  <a:pt x="140788" y="435663"/>
                  <a:pt x="140788" y="511863"/>
                </a:cubicBezTo>
                <a:lnTo>
                  <a:pt x="140788" y="819140"/>
                </a:lnTo>
                <a:lnTo>
                  <a:pt x="0" y="819140"/>
                </a:lnTo>
                <a:lnTo>
                  <a:pt x="0" y="243830"/>
                </a:lnTo>
                <a:lnTo>
                  <a:pt x="130412" y="243830"/>
                </a:lnTo>
                <a:lnTo>
                  <a:pt x="140788" y="313648"/>
                </a:lnTo>
                <a:cubicBezTo>
                  <a:pt x="170774" y="255355"/>
                  <a:pt x="236551" y="234400"/>
                  <a:pt x="290715" y="234400"/>
                </a:cubicBezTo>
                <a:close/>
                <a:moveTo>
                  <a:pt x="3940929" y="233352"/>
                </a:moveTo>
                <a:cubicBezTo>
                  <a:pt x="4121793" y="233352"/>
                  <a:pt x="4238307" y="367369"/>
                  <a:pt x="4238307" y="532818"/>
                </a:cubicBezTo>
                <a:cubicBezTo>
                  <a:pt x="4238307" y="698267"/>
                  <a:pt x="4126077" y="832284"/>
                  <a:pt x="3941786" y="832284"/>
                </a:cubicBezTo>
                <a:cubicBezTo>
                  <a:pt x="3757495" y="832284"/>
                  <a:pt x="3646692" y="697124"/>
                  <a:pt x="3646692" y="532818"/>
                </a:cubicBezTo>
                <a:cubicBezTo>
                  <a:pt x="3646692" y="368512"/>
                  <a:pt x="3760065" y="233352"/>
                  <a:pt x="3940929" y="233352"/>
                </a:cubicBezTo>
                <a:close/>
                <a:moveTo>
                  <a:pt x="2774737" y="230590"/>
                </a:moveTo>
                <a:cubicBezTo>
                  <a:pt x="2850890" y="230590"/>
                  <a:pt x="2923236" y="266690"/>
                  <a:pt x="2955601" y="323840"/>
                </a:cubicBezTo>
                <a:lnTo>
                  <a:pt x="2960456" y="244973"/>
                </a:lnTo>
                <a:lnTo>
                  <a:pt x="3095152" y="244973"/>
                </a:lnTo>
                <a:lnTo>
                  <a:pt x="3095152" y="819521"/>
                </a:lnTo>
                <a:lnTo>
                  <a:pt x="2962455" y="819521"/>
                </a:lnTo>
                <a:lnTo>
                  <a:pt x="2955601" y="735606"/>
                </a:lnTo>
                <a:cubicBezTo>
                  <a:pt x="2923236" y="803233"/>
                  <a:pt x="2834422" y="835809"/>
                  <a:pt x="2770930" y="836952"/>
                </a:cubicBezTo>
                <a:cubicBezTo>
                  <a:pt x="2602441" y="838095"/>
                  <a:pt x="2477930" y="733224"/>
                  <a:pt x="2477930" y="531675"/>
                </a:cubicBezTo>
                <a:cubicBezTo>
                  <a:pt x="2477930" y="333365"/>
                  <a:pt x="2608247" y="229828"/>
                  <a:pt x="2774737" y="230590"/>
                </a:cubicBezTo>
                <a:close/>
                <a:moveTo>
                  <a:pt x="3437461" y="228685"/>
                </a:moveTo>
                <a:cubicBezTo>
                  <a:pt x="3518184" y="228685"/>
                  <a:pt x="3580534" y="252021"/>
                  <a:pt x="3642885" y="313743"/>
                </a:cubicBezTo>
                <a:lnTo>
                  <a:pt x="3553976" y="408136"/>
                </a:lnTo>
                <a:cubicBezTo>
                  <a:pt x="3522801" y="379414"/>
                  <a:pt x="3482119" y="363233"/>
                  <a:pt x="3439746" y="362702"/>
                </a:cubicBezTo>
                <a:cubicBezTo>
                  <a:pt x="3345126" y="362702"/>
                  <a:pt x="3275921" y="432615"/>
                  <a:pt x="3275921" y="532818"/>
                </a:cubicBezTo>
                <a:cubicBezTo>
                  <a:pt x="3275921" y="642356"/>
                  <a:pt x="3350075" y="700649"/>
                  <a:pt x="3437747" y="700649"/>
                </a:cubicBezTo>
                <a:cubicBezTo>
                  <a:pt x="3483860" y="702191"/>
                  <a:pt x="3528623" y="684935"/>
                  <a:pt x="3561782" y="652833"/>
                </a:cubicBezTo>
                <a:lnTo>
                  <a:pt x="3656402" y="746083"/>
                </a:lnTo>
                <a:cubicBezTo>
                  <a:pt x="3590910" y="811329"/>
                  <a:pt x="3521706" y="836952"/>
                  <a:pt x="3437461" y="836952"/>
                </a:cubicBezTo>
                <a:cubicBezTo>
                  <a:pt x="3272494" y="836952"/>
                  <a:pt x="3135228" y="736748"/>
                  <a:pt x="3135228" y="532818"/>
                </a:cubicBezTo>
                <a:cubicBezTo>
                  <a:pt x="3135228" y="328888"/>
                  <a:pt x="3272494" y="228685"/>
                  <a:pt x="3437461" y="228685"/>
                </a:cubicBezTo>
                <a:close/>
                <a:moveTo>
                  <a:pt x="1252910" y="227542"/>
                </a:moveTo>
                <a:cubicBezTo>
                  <a:pt x="1443293" y="227542"/>
                  <a:pt x="1562188" y="346414"/>
                  <a:pt x="1540198" y="582920"/>
                </a:cubicBezTo>
                <a:lnTo>
                  <a:pt x="1096415" y="582920"/>
                </a:lnTo>
                <a:cubicBezTo>
                  <a:pt x="1105649" y="653976"/>
                  <a:pt x="1166762" y="705316"/>
                  <a:pt x="1266047" y="705316"/>
                </a:cubicBezTo>
                <a:cubicBezTo>
                  <a:pt x="1318021" y="705316"/>
                  <a:pt x="1386083" y="685504"/>
                  <a:pt x="1418353" y="651690"/>
                </a:cubicBezTo>
                <a:lnTo>
                  <a:pt x="1507928" y="741416"/>
                </a:lnTo>
                <a:cubicBezTo>
                  <a:pt x="1447958" y="804376"/>
                  <a:pt x="1349815" y="834666"/>
                  <a:pt x="1263286" y="834666"/>
                </a:cubicBezTo>
                <a:cubicBezTo>
                  <a:pt x="1067192" y="834666"/>
                  <a:pt x="950582" y="712269"/>
                  <a:pt x="950582" y="528151"/>
                </a:cubicBezTo>
                <a:cubicBezTo>
                  <a:pt x="950582" y="353367"/>
                  <a:pt x="1068334" y="227542"/>
                  <a:pt x="1252910" y="227542"/>
                </a:cubicBezTo>
                <a:close/>
                <a:moveTo>
                  <a:pt x="2069749" y="4942"/>
                </a:moveTo>
                <a:lnTo>
                  <a:pt x="2210728" y="4942"/>
                </a:lnTo>
                <a:lnTo>
                  <a:pt x="2210728" y="819520"/>
                </a:lnTo>
                <a:lnTo>
                  <a:pt x="2079268" y="819520"/>
                </a:lnTo>
                <a:lnTo>
                  <a:pt x="2069749" y="740272"/>
                </a:lnTo>
                <a:cubicBezTo>
                  <a:pt x="2025866" y="809043"/>
                  <a:pt x="1955519" y="832284"/>
                  <a:pt x="1886315" y="832284"/>
                </a:cubicBezTo>
                <a:cubicBezTo>
                  <a:pt x="1718968" y="832284"/>
                  <a:pt x="1593220" y="720460"/>
                  <a:pt x="1593220" y="531675"/>
                </a:cubicBezTo>
                <a:cubicBezTo>
                  <a:pt x="1593220" y="333555"/>
                  <a:pt x="1716683" y="230970"/>
                  <a:pt x="1882793" y="230970"/>
                </a:cubicBezTo>
                <a:cubicBezTo>
                  <a:pt x="1942763" y="230970"/>
                  <a:pt x="2036241" y="263641"/>
                  <a:pt x="2069749" y="323077"/>
                </a:cubicBezTo>
                <a:close/>
                <a:moveTo>
                  <a:pt x="2345423" y="1"/>
                </a:moveTo>
                <a:cubicBezTo>
                  <a:pt x="2386974" y="13"/>
                  <a:pt x="2428525" y="27707"/>
                  <a:pt x="2428525" y="83047"/>
                </a:cubicBezTo>
                <a:cubicBezTo>
                  <a:pt x="2428525" y="193728"/>
                  <a:pt x="2262321" y="193728"/>
                  <a:pt x="2262321" y="83047"/>
                </a:cubicBezTo>
                <a:cubicBezTo>
                  <a:pt x="2262321" y="27659"/>
                  <a:pt x="2303872" y="-11"/>
                  <a:pt x="2345423" y="1"/>
                </a:cubicBezTo>
                <a:close/>
              </a:path>
            </a:pathLst>
          </a:custGeom>
          <a:solidFill>
            <a:schemeClr val="bg1"/>
          </a:solidFill>
        </p:spPr>
        <p:txBody>
          <a:bodyPr wrap="square" anchor="ctr">
            <a:noAutofit/>
          </a:bodyPr>
          <a:lstStyle>
            <a:lvl1pPr algn="ctr">
              <a:defRPr sz="100">
                <a:solidFill>
                  <a:schemeClr val="bg1"/>
                </a:solidFill>
              </a:defRPr>
            </a:lvl1pPr>
          </a:lstStyle>
          <a:p>
            <a:pPr lvl="0"/>
            <a:r>
              <a:rPr lang="es-ES"/>
              <a:t>Haga clic para modificar los estilos de texto del patrón</a:t>
            </a:r>
          </a:p>
        </p:txBody>
      </p:sp>
      <p:sp>
        <p:nvSpPr>
          <p:cNvPr id="11" name="Text Placeholder 10">
            <a:extLst>
              <a:ext uri="{FF2B5EF4-FFF2-40B4-BE49-F238E27FC236}">
                <a16:creationId xmlns:a16="http://schemas.microsoft.com/office/drawing/2014/main" id="{E2D879A0-3568-0846-86A6-1F737391F521}"/>
              </a:ext>
            </a:extLst>
          </p:cNvPr>
          <p:cNvSpPr>
            <a:spLocks noGrp="1"/>
          </p:cNvSpPr>
          <p:nvPr>
            <p:ph type="body" sz="quarter" idx="24" hasCustomPrompt="1"/>
          </p:nvPr>
        </p:nvSpPr>
        <p:spPr>
          <a:xfrm>
            <a:off x="609600" y="3548063"/>
            <a:ext cx="5486400" cy="981075"/>
          </a:xfrm>
        </p:spPr>
        <p:txBody>
          <a:bodyPr lIns="0" rIns="0"/>
          <a:lstStyle>
            <a:lvl1pPr>
              <a:lnSpc>
                <a:spcPct val="90000"/>
              </a:lnSpc>
              <a:spcAft>
                <a:spcPts val="0"/>
              </a:spcAft>
              <a:defRPr sz="2400" b="1">
                <a:solidFill>
                  <a:schemeClr val="bg1"/>
                </a:solidFill>
              </a:defRPr>
            </a:lvl1pPr>
            <a:lvl2pPr>
              <a:lnSpc>
                <a:spcPct val="100000"/>
              </a:lnSpc>
              <a:spcAft>
                <a:spcPts val="0"/>
              </a:spcAft>
              <a:defRPr sz="1400" b="0">
                <a:solidFill>
                  <a:schemeClr val="bg1"/>
                </a:solidFill>
              </a:defRPr>
            </a:lvl2pPr>
            <a:lvl3pPr marL="7938" indent="0">
              <a:buNone/>
              <a:defRPr/>
            </a:lvl3pPr>
          </a:lstStyle>
          <a:p>
            <a:pPr lvl="0"/>
            <a:r>
              <a:rPr lang="en-GB"/>
              <a:t>Presentation title goes here</a:t>
            </a:r>
          </a:p>
          <a:p>
            <a:pPr lvl="1"/>
            <a:r>
              <a:rPr lang="en-GB"/>
              <a:t>Subtitle // Date here</a:t>
            </a:r>
          </a:p>
        </p:txBody>
      </p:sp>
      <p:sp>
        <p:nvSpPr>
          <p:cNvPr id="5" name="Text Placeholder 10">
            <a:extLst>
              <a:ext uri="{FF2B5EF4-FFF2-40B4-BE49-F238E27FC236}">
                <a16:creationId xmlns:a16="http://schemas.microsoft.com/office/drawing/2014/main" id="{D2C025E0-A506-1143-A09B-93B6849AD5EA}"/>
              </a:ext>
            </a:extLst>
          </p:cNvPr>
          <p:cNvSpPr>
            <a:spLocks noGrp="1"/>
          </p:cNvSpPr>
          <p:nvPr>
            <p:ph type="body" sz="quarter" idx="25" hasCustomPrompt="1"/>
          </p:nvPr>
        </p:nvSpPr>
        <p:spPr>
          <a:xfrm>
            <a:off x="609600" y="1895206"/>
            <a:ext cx="5486400" cy="780893"/>
          </a:xfrm>
        </p:spPr>
        <p:txBody>
          <a:bodyPr lIns="0" rIns="0"/>
          <a:lstStyle>
            <a:lvl1pPr>
              <a:lnSpc>
                <a:spcPct val="90000"/>
              </a:lnSpc>
              <a:spcAft>
                <a:spcPts val="0"/>
              </a:spcAft>
              <a:defRPr sz="6000" b="1">
                <a:solidFill>
                  <a:schemeClr val="bg1"/>
                </a:solidFill>
              </a:defRPr>
            </a:lvl1pPr>
            <a:lvl2pPr>
              <a:lnSpc>
                <a:spcPct val="100000"/>
              </a:lnSpc>
              <a:spcAft>
                <a:spcPts val="0"/>
              </a:spcAft>
              <a:defRPr sz="1400" b="0">
                <a:solidFill>
                  <a:schemeClr val="bg1"/>
                </a:solidFill>
              </a:defRPr>
            </a:lvl2pPr>
            <a:lvl3pPr marL="7938" indent="0">
              <a:buNone/>
              <a:defRPr/>
            </a:lvl3pPr>
          </a:lstStyle>
          <a:p>
            <a:pPr lvl="0"/>
            <a:r>
              <a:rPr lang="en-GB"/>
              <a:t>Client Name x</a:t>
            </a:r>
          </a:p>
        </p:txBody>
      </p:sp>
    </p:spTree>
    <p:extLst>
      <p:ext uri="{BB962C8B-B14F-4D97-AF65-F5344CB8AC3E}">
        <p14:creationId xmlns:p14="http://schemas.microsoft.com/office/powerpoint/2010/main" val="3009102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Team layout x 4 Alt">
    <p:spTree>
      <p:nvGrpSpPr>
        <p:cNvPr id="1" name=""/>
        <p:cNvGrpSpPr/>
        <p:nvPr/>
      </p:nvGrpSpPr>
      <p:grpSpPr>
        <a:xfrm>
          <a:off x="0" y="0"/>
          <a:ext cx="0" cy="0"/>
          <a:chOff x="0" y="0"/>
          <a:chExt cx="0" cy="0"/>
        </a:xfrm>
      </p:grpSpPr>
      <p:sp>
        <p:nvSpPr>
          <p:cNvPr id="22" name="Freeform 21">
            <a:extLst>
              <a:ext uri="{FF2B5EF4-FFF2-40B4-BE49-F238E27FC236}">
                <a16:creationId xmlns:a16="http://schemas.microsoft.com/office/drawing/2014/main" id="{D7245059-C77A-F54C-A53E-4CBA0C853BFB}"/>
              </a:ext>
            </a:extLst>
          </p:cNvPr>
          <p:cNvSpPr/>
          <p:nvPr/>
        </p:nvSpPr>
        <p:spPr>
          <a:xfrm>
            <a:off x="0" y="0"/>
            <a:ext cx="4064400" cy="6498000"/>
          </a:xfrm>
          <a:custGeom>
            <a:avLst/>
            <a:gdLst>
              <a:gd name="connsiteX0" fmla="*/ 0 w 4064400"/>
              <a:gd name="connsiteY0" fmla="*/ 0 h 6498000"/>
              <a:gd name="connsiteX1" fmla="*/ 4064400 w 4064400"/>
              <a:gd name="connsiteY1" fmla="*/ 0 h 6498000"/>
              <a:gd name="connsiteX2" fmla="*/ 4064400 w 4064400"/>
              <a:gd name="connsiteY2" fmla="*/ 6498000 h 6498000"/>
              <a:gd name="connsiteX3" fmla="*/ 0 w 4064400"/>
              <a:gd name="connsiteY3" fmla="*/ 6498000 h 6498000"/>
            </a:gdLst>
            <a:ahLst/>
            <a:cxnLst>
              <a:cxn ang="0">
                <a:pos x="connsiteX0" y="connsiteY0"/>
              </a:cxn>
              <a:cxn ang="0">
                <a:pos x="connsiteX1" y="connsiteY1"/>
              </a:cxn>
              <a:cxn ang="0">
                <a:pos x="connsiteX2" y="connsiteY2"/>
              </a:cxn>
              <a:cxn ang="0">
                <a:pos x="connsiteX3" y="connsiteY3"/>
              </a:cxn>
            </a:cxnLst>
            <a:rect l="l" t="t" r="r" b="b"/>
            <a:pathLst>
              <a:path w="4064400" h="6498000">
                <a:moveTo>
                  <a:pt x="0" y="0"/>
                </a:moveTo>
                <a:lnTo>
                  <a:pt x="4064400" y="0"/>
                </a:lnTo>
                <a:lnTo>
                  <a:pt x="4064400" y="6498000"/>
                </a:lnTo>
                <a:lnTo>
                  <a:pt x="0" y="6498000"/>
                </a:lnTo>
                <a:close/>
              </a:path>
            </a:pathLst>
          </a:custGeom>
          <a:solidFill>
            <a:srgbClr val="EDF2F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GB"/>
          </a:p>
        </p:txBody>
      </p:sp>
      <p:sp>
        <p:nvSpPr>
          <p:cNvPr id="23" name="Freeform 22">
            <a:extLst>
              <a:ext uri="{FF2B5EF4-FFF2-40B4-BE49-F238E27FC236}">
                <a16:creationId xmlns:a16="http://schemas.microsoft.com/office/drawing/2014/main" id="{48DB6C09-42FA-2A46-BC78-D93D37BEBB29}"/>
              </a:ext>
            </a:extLst>
          </p:cNvPr>
          <p:cNvSpPr/>
          <p:nvPr/>
        </p:nvSpPr>
        <p:spPr>
          <a:xfrm>
            <a:off x="8127600" y="0"/>
            <a:ext cx="4064400" cy="6498000"/>
          </a:xfrm>
          <a:custGeom>
            <a:avLst/>
            <a:gdLst>
              <a:gd name="connsiteX0" fmla="*/ 0 w 4064400"/>
              <a:gd name="connsiteY0" fmla="*/ 0 h 6498000"/>
              <a:gd name="connsiteX1" fmla="*/ 4064400 w 4064400"/>
              <a:gd name="connsiteY1" fmla="*/ 0 h 6498000"/>
              <a:gd name="connsiteX2" fmla="*/ 4064400 w 4064400"/>
              <a:gd name="connsiteY2" fmla="*/ 6498000 h 6498000"/>
              <a:gd name="connsiteX3" fmla="*/ 0 w 4064400"/>
              <a:gd name="connsiteY3" fmla="*/ 6498000 h 6498000"/>
            </a:gdLst>
            <a:ahLst/>
            <a:cxnLst>
              <a:cxn ang="0">
                <a:pos x="connsiteX0" y="connsiteY0"/>
              </a:cxn>
              <a:cxn ang="0">
                <a:pos x="connsiteX1" y="connsiteY1"/>
              </a:cxn>
              <a:cxn ang="0">
                <a:pos x="connsiteX2" y="connsiteY2"/>
              </a:cxn>
              <a:cxn ang="0">
                <a:pos x="connsiteX3" y="connsiteY3"/>
              </a:cxn>
            </a:cxnLst>
            <a:rect l="l" t="t" r="r" b="b"/>
            <a:pathLst>
              <a:path w="4064400" h="6498000">
                <a:moveTo>
                  <a:pt x="0" y="0"/>
                </a:moveTo>
                <a:lnTo>
                  <a:pt x="4064400" y="0"/>
                </a:lnTo>
                <a:lnTo>
                  <a:pt x="4064400" y="6498000"/>
                </a:lnTo>
                <a:lnTo>
                  <a:pt x="0" y="6498000"/>
                </a:lnTo>
                <a:close/>
              </a:path>
            </a:pathLst>
          </a:custGeom>
          <a:solidFill>
            <a:srgbClr val="EDF2F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GB"/>
          </a:p>
        </p:txBody>
      </p:sp>
      <p:sp>
        <p:nvSpPr>
          <p:cNvPr id="21" name="Picture Placeholder 20">
            <a:extLst>
              <a:ext uri="{FF2B5EF4-FFF2-40B4-BE49-F238E27FC236}">
                <a16:creationId xmlns:a16="http://schemas.microsoft.com/office/drawing/2014/main" id="{88BD2C5B-4AEB-2742-96C2-7BBFA14B32F7}"/>
              </a:ext>
            </a:extLst>
          </p:cNvPr>
          <p:cNvSpPr>
            <a:spLocks noGrp="1"/>
          </p:cNvSpPr>
          <p:nvPr>
            <p:ph type="pic" sz="quarter" idx="10"/>
          </p:nvPr>
        </p:nvSpPr>
        <p:spPr>
          <a:xfrm>
            <a:off x="4064400" y="0"/>
            <a:ext cx="4063200" cy="6498000"/>
          </a:xfrm>
          <a:custGeom>
            <a:avLst/>
            <a:gdLst>
              <a:gd name="connsiteX0" fmla="*/ 0 w 4063200"/>
              <a:gd name="connsiteY0" fmla="*/ 0 h 6498000"/>
              <a:gd name="connsiteX1" fmla="*/ 4063200 w 4063200"/>
              <a:gd name="connsiteY1" fmla="*/ 0 h 6498000"/>
              <a:gd name="connsiteX2" fmla="*/ 4063200 w 4063200"/>
              <a:gd name="connsiteY2" fmla="*/ 6498000 h 6498000"/>
              <a:gd name="connsiteX3" fmla="*/ 2283207 w 4063200"/>
              <a:gd name="connsiteY3" fmla="*/ 6498000 h 6498000"/>
              <a:gd name="connsiteX4" fmla="*/ 2283600 w 4063200"/>
              <a:gd name="connsiteY4" fmla="*/ 6496050 h 6498000"/>
              <a:gd name="connsiteX5" fmla="*/ 2031600 w 4063200"/>
              <a:gd name="connsiteY5" fmla="*/ 6244050 h 6498000"/>
              <a:gd name="connsiteX6" fmla="*/ 1779600 w 4063200"/>
              <a:gd name="connsiteY6" fmla="*/ 6496050 h 6498000"/>
              <a:gd name="connsiteX7" fmla="*/ 1779994 w 4063200"/>
              <a:gd name="connsiteY7" fmla="*/ 6498000 h 6498000"/>
              <a:gd name="connsiteX8" fmla="*/ 0 w 4063200"/>
              <a:gd name="connsiteY8" fmla="*/ 6498000 h 649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63200" h="6498000">
                <a:moveTo>
                  <a:pt x="0" y="0"/>
                </a:moveTo>
                <a:lnTo>
                  <a:pt x="4063200" y="0"/>
                </a:lnTo>
                <a:lnTo>
                  <a:pt x="4063200" y="6498000"/>
                </a:lnTo>
                <a:lnTo>
                  <a:pt x="2283207" y="6498000"/>
                </a:lnTo>
                <a:lnTo>
                  <a:pt x="2283600" y="6496050"/>
                </a:lnTo>
                <a:cubicBezTo>
                  <a:pt x="2283600" y="6356874"/>
                  <a:pt x="2170776" y="6244050"/>
                  <a:pt x="2031600" y="6244050"/>
                </a:cubicBezTo>
                <a:cubicBezTo>
                  <a:pt x="1892425" y="6244050"/>
                  <a:pt x="1779600" y="6356874"/>
                  <a:pt x="1779600" y="6496050"/>
                </a:cubicBezTo>
                <a:lnTo>
                  <a:pt x="1779994" y="6498000"/>
                </a:lnTo>
                <a:lnTo>
                  <a:pt x="0" y="6498000"/>
                </a:lnTo>
                <a:close/>
              </a:path>
            </a:pathLst>
          </a:custGeom>
          <a:solidFill>
            <a:schemeClr val="bg1">
              <a:lumMod val="95000"/>
            </a:schemeClr>
          </a:solidFill>
          <a:ln>
            <a:noFill/>
          </a:ln>
        </p:spPr>
        <p:txBody>
          <a:bodyPr wrap="square" anchor="ctr">
            <a:noAutofit/>
          </a:bodyPr>
          <a:lstStyle>
            <a:lvl1pPr algn="ctr">
              <a:defRPr/>
            </a:lvl1pPr>
          </a:lstStyle>
          <a:p>
            <a:r>
              <a:rPr lang="es-ES"/>
              <a:t>Haga clic en el icono para agregar una imagen</a:t>
            </a:r>
            <a:endParaRPr lang="en-GB"/>
          </a:p>
        </p:txBody>
      </p:sp>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endParaRPr lang="en-US"/>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6F8DA697-5811-454F-8ABA-A3E4721C1BF9}" type="slidenum">
              <a:rPr lang="en-US" smtClean="0"/>
              <a:t>‹Nº›</a:t>
            </a:fld>
            <a:endParaRPr lang="en-US"/>
          </a:p>
        </p:txBody>
      </p:sp>
      <p:sp>
        <p:nvSpPr>
          <p:cNvPr id="11" name="Text Placeholder 13">
            <a:extLst>
              <a:ext uri="{FF2B5EF4-FFF2-40B4-BE49-F238E27FC236}">
                <a16:creationId xmlns:a16="http://schemas.microsoft.com/office/drawing/2014/main" id="{8869169B-B7FF-964A-A77F-B06A7C2AA097}"/>
              </a:ext>
            </a:extLst>
          </p:cNvPr>
          <p:cNvSpPr>
            <a:spLocks noGrp="1" noChangeAspect="1"/>
          </p:cNvSpPr>
          <p:nvPr>
            <p:ph type="body" sz="quarter" idx="17"/>
          </p:nvPr>
        </p:nvSpPr>
        <p:spPr>
          <a:xfrm>
            <a:off x="563497" y="528398"/>
            <a:ext cx="208800" cy="208800"/>
          </a:xfrm>
          <a:custGeom>
            <a:avLst/>
            <a:gdLst>
              <a:gd name="connsiteX0" fmla="*/ 201224 w 1820600"/>
              <a:gd name="connsiteY0" fmla="*/ 0 h 1820600"/>
              <a:gd name="connsiteX1" fmla="*/ 1619376 w 1820600"/>
              <a:gd name="connsiteY1" fmla="*/ 0 h 1820600"/>
              <a:gd name="connsiteX2" fmla="*/ 1820600 w 1820600"/>
              <a:gd name="connsiteY2" fmla="*/ 201224 h 1820600"/>
              <a:gd name="connsiteX3" fmla="*/ 1619376 w 1820600"/>
              <a:gd name="connsiteY3" fmla="*/ 402448 h 1820600"/>
              <a:gd name="connsiteX4" fmla="*/ 402448 w 1820600"/>
              <a:gd name="connsiteY4" fmla="*/ 402448 h 1820600"/>
              <a:gd name="connsiteX5" fmla="*/ 402448 w 1820600"/>
              <a:gd name="connsiteY5" fmla="*/ 1619376 h 1820600"/>
              <a:gd name="connsiteX6" fmla="*/ 201224 w 1820600"/>
              <a:gd name="connsiteY6" fmla="*/ 1820600 h 1820600"/>
              <a:gd name="connsiteX7" fmla="*/ 0 w 1820600"/>
              <a:gd name="connsiteY7" fmla="*/ 1619376 h 1820600"/>
              <a:gd name="connsiteX8" fmla="*/ 0 w 1820600"/>
              <a:gd name="connsiteY8" fmla="*/ 201224 h 1820600"/>
              <a:gd name="connsiteX9" fmla="*/ 201224 w 1820600"/>
              <a:gd name="connsiteY9" fmla="*/ 0 h 1820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20600" h="1820600">
                <a:moveTo>
                  <a:pt x="201224" y="0"/>
                </a:moveTo>
                <a:lnTo>
                  <a:pt x="1619376" y="0"/>
                </a:lnTo>
                <a:cubicBezTo>
                  <a:pt x="1730543" y="0"/>
                  <a:pt x="1820600" y="90056"/>
                  <a:pt x="1820600" y="201224"/>
                </a:cubicBezTo>
                <a:cubicBezTo>
                  <a:pt x="1820600" y="312392"/>
                  <a:pt x="1730543" y="402448"/>
                  <a:pt x="1619376" y="402448"/>
                </a:cubicBezTo>
                <a:lnTo>
                  <a:pt x="402448" y="402448"/>
                </a:lnTo>
                <a:lnTo>
                  <a:pt x="402448" y="1619376"/>
                </a:lnTo>
                <a:cubicBezTo>
                  <a:pt x="402448" y="1730543"/>
                  <a:pt x="312392" y="1820600"/>
                  <a:pt x="201224" y="1820600"/>
                </a:cubicBezTo>
                <a:cubicBezTo>
                  <a:pt x="90056" y="1820600"/>
                  <a:pt x="0" y="1730543"/>
                  <a:pt x="0" y="1619376"/>
                </a:cubicBezTo>
                <a:lnTo>
                  <a:pt x="0" y="201224"/>
                </a:lnTo>
                <a:cubicBezTo>
                  <a:pt x="0" y="90056"/>
                  <a:pt x="90056" y="0"/>
                  <a:pt x="201224" y="0"/>
                </a:cubicBezTo>
                <a:close/>
              </a:path>
            </a:pathLst>
          </a:custGeom>
          <a:solidFill>
            <a:schemeClr val="bg2"/>
          </a:solidFill>
        </p:spPr>
        <p:txBody>
          <a:bodyPr wrap="square" anchor="ctr">
            <a:noAutofit/>
          </a:bodyPr>
          <a:lstStyle>
            <a:lvl1pPr algn="ctr">
              <a:defRPr sz="100">
                <a:noFill/>
              </a:defRPr>
            </a:lvl1pPr>
          </a:lstStyle>
          <a:p>
            <a:pPr lvl="0"/>
            <a:r>
              <a:rPr lang="es-ES"/>
              <a:t>Haga clic para modificar los estilos de texto del patrón</a:t>
            </a:r>
          </a:p>
        </p:txBody>
      </p:sp>
      <p:sp>
        <p:nvSpPr>
          <p:cNvPr id="2" name="Title 1">
            <a:extLst>
              <a:ext uri="{FF2B5EF4-FFF2-40B4-BE49-F238E27FC236}">
                <a16:creationId xmlns:a16="http://schemas.microsoft.com/office/drawing/2014/main" id="{9FD3E5BD-E875-EE4C-9CB4-36F3C3D3E419}"/>
              </a:ext>
            </a:extLst>
          </p:cNvPr>
          <p:cNvSpPr>
            <a:spLocks noGrp="1"/>
          </p:cNvSpPr>
          <p:nvPr>
            <p:ph type="title"/>
          </p:nvPr>
        </p:nvSpPr>
        <p:spPr>
          <a:xfrm>
            <a:off x="618065" y="609600"/>
            <a:ext cx="3446335" cy="974986"/>
          </a:xfrm>
        </p:spPr>
        <p:txBody>
          <a:bodyPr/>
          <a:lstStyle/>
          <a:p>
            <a:r>
              <a:rPr lang="es-ES"/>
              <a:t>Haga clic para modificar el estilo de título del patrón</a:t>
            </a:r>
            <a:endParaRPr lang="en-GB"/>
          </a:p>
        </p:txBody>
      </p:sp>
      <p:sp>
        <p:nvSpPr>
          <p:cNvPr id="14" name="Picture Placeholder 16">
            <a:extLst>
              <a:ext uri="{FF2B5EF4-FFF2-40B4-BE49-F238E27FC236}">
                <a16:creationId xmlns:a16="http://schemas.microsoft.com/office/drawing/2014/main" id="{5ABFEEB8-51F9-0142-A050-4625F6325514}"/>
              </a:ext>
            </a:extLst>
          </p:cNvPr>
          <p:cNvSpPr>
            <a:spLocks noGrp="1"/>
          </p:cNvSpPr>
          <p:nvPr>
            <p:ph type="pic" sz="quarter" idx="18"/>
          </p:nvPr>
        </p:nvSpPr>
        <p:spPr>
          <a:xfrm>
            <a:off x="3898470" y="1584585"/>
            <a:ext cx="1866855" cy="1866855"/>
          </a:xfrm>
          <a:custGeom>
            <a:avLst/>
            <a:gdLst>
              <a:gd name="connsiteX0" fmla="*/ 0 w 4063573"/>
              <a:gd name="connsiteY0" fmla="*/ 0 h 6498000"/>
              <a:gd name="connsiteX1" fmla="*/ 4063573 w 4063573"/>
              <a:gd name="connsiteY1" fmla="*/ 0 h 6498000"/>
              <a:gd name="connsiteX2" fmla="*/ 4063573 w 4063573"/>
              <a:gd name="connsiteY2" fmla="*/ 6498000 h 6498000"/>
              <a:gd name="connsiteX3" fmla="*/ 0 w 4063573"/>
              <a:gd name="connsiteY3" fmla="*/ 6498000 h 6498000"/>
            </a:gdLst>
            <a:ahLst/>
            <a:cxnLst>
              <a:cxn ang="0">
                <a:pos x="connsiteX0" y="connsiteY0"/>
              </a:cxn>
              <a:cxn ang="0">
                <a:pos x="connsiteX1" y="connsiteY1"/>
              </a:cxn>
              <a:cxn ang="0">
                <a:pos x="connsiteX2" y="connsiteY2"/>
              </a:cxn>
              <a:cxn ang="0">
                <a:pos x="connsiteX3" y="connsiteY3"/>
              </a:cxn>
            </a:cxnLst>
            <a:rect l="l" t="t" r="r" b="b"/>
            <a:pathLst>
              <a:path w="4063573" h="6498000">
                <a:moveTo>
                  <a:pt x="0" y="0"/>
                </a:moveTo>
                <a:lnTo>
                  <a:pt x="4063573" y="0"/>
                </a:lnTo>
                <a:lnTo>
                  <a:pt x="4063573" y="6498000"/>
                </a:lnTo>
                <a:lnTo>
                  <a:pt x="0" y="6498000"/>
                </a:lnTo>
                <a:close/>
              </a:path>
            </a:pathLst>
          </a:custGeom>
          <a:solidFill>
            <a:schemeClr val="bg1"/>
          </a:solidFill>
          <a:ln>
            <a:noFill/>
          </a:ln>
        </p:spPr>
        <p:txBody>
          <a:bodyPr wrap="square" anchor="ctr">
            <a:noAutofit/>
          </a:bodyPr>
          <a:lstStyle>
            <a:lvl1pPr algn="ctr">
              <a:defRPr/>
            </a:lvl1pPr>
          </a:lstStyle>
          <a:p>
            <a:r>
              <a:rPr lang="es-ES"/>
              <a:t>Haga clic en el icono para agregar una imagen</a:t>
            </a:r>
            <a:endParaRPr lang="en-GB"/>
          </a:p>
        </p:txBody>
      </p:sp>
      <p:sp>
        <p:nvSpPr>
          <p:cNvPr id="15" name="Text Placeholder 7">
            <a:extLst>
              <a:ext uri="{FF2B5EF4-FFF2-40B4-BE49-F238E27FC236}">
                <a16:creationId xmlns:a16="http://schemas.microsoft.com/office/drawing/2014/main" id="{F9E2A247-90BA-314A-BDCD-0A4AECB670C9}"/>
              </a:ext>
            </a:extLst>
          </p:cNvPr>
          <p:cNvSpPr>
            <a:spLocks noGrp="1"/>
          </p:cNvSpPr>
          <p:nvPr>
            <p:ph type="body" sz="quarter" idx="14" hasCustomPrompt="1"/>
          </p:nvPr>
        </p:nvSpPr>
        <p:spPr>
          <a:xfrm>
            <a:off x="1522325" y="1969477"/>
            <a:ext cx="2376145" cy="1097070"/>
          </a:xfrm>
        </p:spPr>
        <p:txBody>
          <a:bodyPr lIns="180000" tIns="36000" rIns="180000" bIns="36000" anchor="ctr">
            <a:noAutofit/>
          </a:bodyPr>
          <a:lstStyle>
            <a:lvl1pPr algn="r">
              <a:lnSpc>
                <a:spcPct val="100000"/>
              </a:lnSpc>
              <a:spcAft>
                <a:spcPts val="0"/>
              </a:spcAft>
              <a:defRPr sz="1400" b="1">
                <a:solidFill>
                  <a:schemeClr val="bg2"/>
                </a:solidFill>
              </a:defRPr>
            </a:lvl1pPr>
            <a:lvl2pPr algn="r">
              <a:lnSpc>
                <a:spcPct val="100000"/>
              </a:lnSpc>
              <a:spcAft>
                <a:spcPts val="0"/>
              </a:spcAft>
              <a:defRPr sz="1400" b="0">
                <a:solidFill>
                  <a:schemeClr val="tx1"/>
                </a:solidFill>
              </a:defRPr>
            </a:lvl2pPr>
            <a:lvl3pPr>
              <a:defRPr sz="1200"/>
            </a:lvl3pPr>
            <a:lvl4pPr>
              <a:defRPr sz="1200"/>
            </a:lvl4pPr>
            <a:lvl5pPr>
              <a:defRPr sz="1050"/>
            </a:lvl5pPr>
          </a:lstStyle>
          <a:p>
            <a:pPr lvl="0"/>
            <a:r>
              <a:rPr lang="en-GB"/>
              <a:t>First Surname</a:t>
            </a:r>
          </a:p>
          <a:p>
            <a:pPr lvl="1"/>
            <a:r>
              <a:rPr lang="en-GB"/>
              <a:t>Job Title</a:t>
            </a:r>
          </a:p>
        </p:txBody>
      </p:sp>
      <p:sp>
        <p:nvSpPr>
          <p:cNvPr id="17" name="Picture Placeholder 16">
            <a:extLst>
              <a:ext uri="{FF2B5EF4-FFF2-40B4-BE49-F238E27FC236}">
                <a16:creationId xmlns:a16="http://schemas.microsoft.com/office/drawing/2014/main" id="{9A3DB6A0-2E22-9F4E-8C30-ECA98F4FDBDD}"/>
              </a:ext>
            </a:extLst>
          </p:cNvPr>
          <p:cNvSpPr>
            <a:spLocks noGrp="1"/>
          </p:cNvSpPr>
          <p:nvPr>
            <p:ph type="pic" sz="quarter" idx="19"/>
          </p:nvPr>
        </p:nvSpPr>
        <p:spPr>
          <a:xfrm>
            <a:off x="3898470" y="3877718"/>
            <a:ext cx="1866855" cy="1866855"/>
          </a:xfrm>
          <a:custGeom>
            <a:avLst/>
            <a:gdLst>
              <a:gd name="connsiteX0" fmla="*/ 0 w 4063573"/>
              <a:gd name="connsiteY0" fmla="*/ 0 h 6498000"/>
              <a:gd name="connsiteX1" fmla="*/ 4063573 w 4063573"/>
              <a:gd name="connsiteY1" fmla="*/ 0 h 6498000"/>
              <a:gd name="connsiteX2" fmla="*/ 4063573 w 4063573"/>
              <a:gd name="connsiteY2" fmla="*/ 6498000 h 6498000"/>
              <a:gd name="connsiteX3" fmla="*/ 0 w 4063573"/>
              <a:gd name="connsiteY3" fmla="*/ 6498000 h 6498000"/>
            </a:gdLst>
            <a:ahLst/>
            <a:cxnLst>
              <a:cxn ang="0">
                <a:pos x="connsiteX0" y="connsiteY0"/>
              </a:cxn>
              <a:cxn ang="0">
                <a:pos x="connsiteX1" y="connsiteY1"/>
              </a:cxn>
              <a:cxn ang="0">
                <a:pos x="connsiteX2" y="connsiteY2"/>
              </a:cxn>
              <a:cxn ang="0">
                <a:pos x="connsiteX3" y="connsiteY3"/>
              </a:cxn>
            </a:cxnLst>
            <a:rect l="l" t="t" r="r" b="b"/>
            <a:pathLst>
              <a:path w="4063573" h="6498000">
                <a:moveTo>
                  <a:pt x="0" y="0"/>
                </a:moveTo>
                <a:lnTo>
                  <a:pt x="4063573" y="0"/>
                </a:lnTo>
                <a:lnTo>
                  <a:pt x="4063573" y="6498000"/>
                </a:lnTo>
                <a:lnTo>
                  <a:pt x="0" y="6498000"/>
                </a:lnTo>
                <a:close/>
              </a:path>
            </a:pathLst>
          </a:custGeom>
          <a:solidFill>
            <a:schemeClr val="bg1"/>
          </a:solidFill>
          <a:ln>
            <a:noFill/>
          </a:ln>
        </p:spPr>
        <p:txBody>
          <a:bodyPr wrap="square" anchor="ctr">
            <a:noAutofit/>
          </a:bodyPr>
          <a:lstStyle>
            <a:lvl1pPr algn="ctr">
              <a:defRPr/>
            </a:lvl1pPr>
          </a:lstStyle>
          <a:p>
            <a:r>
              <a:rPr lang="es-ES"/>
              <a:t>Haga clic en el icono para agregar una imagen</a:t>
            </a:r>
            <a:endParaRPr lang="en-GB"/>
          </a:p>
        </p:txBody>
      </p:sp>
      <p:sp>
        <p:nvSpPr>
          <p:cNvPr id="18" name="Text Placeholder 7">
            <a:extLst>
              <a:ext uri="{FF2B5EF4-FFF2-40B4-BE49-F238E27FC236}">
                <a16:creationId xmlns:a16="http://schemas.microsoft.com/office/drawing/2014/main" id="{5C9E62EE-D701-B347-BBEF-F2599FBBA8FE}"/>
              </a:ext>
            </a:extLst>
          </p:cNvPr>
          <p:cNvSpPr>
            <a:spLocks noGrp="1"/>
          </p:cNvSpPr>
          <p:nvPr>
            <p:ph type="body" sz="quarter" idx="20" hasCustomPrompt="1"/>
          </p:nvPr>
        </p:nvSpPr>
        <p:spPr>
          <a:xfrm>
            <a:off x="1522325" y="4262610"/>
            <a:ext cx="2376145" cy="1097070"/>
          </a:xfrm>
        </p:spPr>
        <p:txBody>
          <a:bodyPr lIns="180000" tIns="36000" rIns="180000" bIns="36000" anchor="ctr">
            <a:noAutofit/>
          </a:bodyPr>
          <a:lstStyle>
            <a:lvl1pPr algn="r">
              <a:lnSpc>
                <a:spcPct val="100000"/>
              </a:lnSpc>
              <a:spcAft>
                <a:spcPts val="0"/>
              </a:spcAft>
              <a:defRPr sz="1400" b="1">
                <a:solidFill>
                  <a:schemeClr val="bg2"/>
                </a:solidFill>
              </a:defRPr>
            </a:lvl1pPr>
            <a:lvl2pPr algn="r">
              <a:lnSpc>
                <a:spcPct val="100000"/>
              </a:lnSpc>
              <a:spcAft>
                <a:spcPts val="0"/>
              </a:spcAft>
              <a:defRPr sz="1400" b="0">
                <a:solidFill>
                  <a:schemeClr val="tx1"/>
                </a:solidFill>
              </a:defRPr>
            </a:lvl2pPr>
            <a:lvl3pPr>
              <a:defRPr sz="1200"/>
            </a:lvl3pPr>
            <a:lvl4pPr>
              <a:defRPr sz="1200"/>
            </a:lvl4pPr>
            <a:lvl5pPr>
              <a:defRPr sz="1050"/>
            </a:lvl5pPr>
          </a:lstStyle>
          <a:p>
            <a:pPr lvl="0"/>
            <a:r>
              <a:rPr lang="en-GB"/>
              <a:t>First Surname</a:t>
            </a:r>
          </a:p>
          <a:p>
            <a:pPr lvl="1"/>
            <a:r>
              <a:rPr lang="en-GB"/>
              <a:t>Job Title</a:t>
            </a:r>
          </a:p>
        </p:txBody>
      </p:sp>
      <p:sp>
        <p:nvSpPr>
          <p:cNvPr id="24" name="Picture Placeholder 16">
            <a:extLst>
              <a:ext uri="{FF2B5EF4-FFF2-40B4-BE49-F238E27FC236}">
                <a16:creationId xmlns:a16="http://schemas.microsoft.com/office/drawing/2014/main" id="{945DC05E-C003-B74C-9DD3-11B31C7A2EB4}"/>
              </a:ext>
            </a:extLst>
          </p:cNvPr>
          <p:cNvSpPr>
            <a:spLocks noGrp="1"/>
          </p:cNvSpPr>
          <p:nvPr>
            <p:ph type="pic" sz="quarter" idx="21"/>
          </p:nvPr>
        </p:nvSpPr>
        <p:spPr>
          <a:xfrm>
            <a:off x="6435679" y="1584585"/>
            <a:ext cx="1866855" cy="1866855"/>
          </a:xfrm>
          <a:custGeom>
            <a:avLst/>
            <a:gdLst>
              <a:gd name="connsiteX0" fmla="*/ 0 w 4063573"/>
              <a:gd name="connsiteY0" fmla="*/ 0 h 6498000"/>
              <a:gd name="connsiteX1" fmla="*/ 4063573 w 4063573"/>
              <a:gd name="connsiteY1" fmla="*/ 0 h 6498000"/>
              <a:gd name="connsiteX2" fmla="*/ 4063573 w 4063573"/>
              <a:gd name="connsiteY2" fmla="*/ 6498000 h 6498000"/>
              <a:gd name="connsiteX3" fmla="*/ 0 w 4063573"/>
              <a:gd name="connsiteY3" fmla="*/ 6498000 h 6498000"/>
            </a:gdLst>
            <a:ahLst/>
            <a:cxnLst>
              <a:cxn ang="0">
                <a:pos x="connsiteX0" y="connsiteY0"/>
              </a:cxn>
              <a:cxn ang="0">
                <a:pos x="connsiteX1" y="connsiteY1"/>
              </a:cxn>
              <a:cxn ang="0">
                <a:pos x="connsiteX2" y="connsiteY2"/>
              </a:cxn>
              <a:cxn ang="0">
                <a:pos x="connsiteX3" y="connsiteY3"/>
              </a:cxn>
            </a:cxnLst>
            <a:rect l="l" t="t" r="r" b="b"/>
            <a:pathLst>
              <a:path w="4063573" h="6498000">
                <a:moveTo>
                  <a:pt x="0" y="0"/>
                </a:moveTo>
                <a:lnTo>
                  <a:pt x="4063573" y="0"/>
                </a:lnTo>
                <a:lnTo>
                  <a:pt x="4063573" y="6498000"/>
                </a:lnTo>
                <a:lnTo>
                  <a:pt x="0" y="6498000"/>
                </a:lnTo>
                <a:close/>
              </a:path>
            </a:pathLst>
          </a:custGeom>
          <a:solidFill>
            <a:schemeClr val="bg1"/>
          </a:solidFill>
          <a:ln>
            <a:noFill/>
          </a:ln>
        </p:spPr>
        <p:txBody>
          <a:bodyPr wrap="square" anchor="ctr">
            <a:noAutofit/>
          </a:bodyPr>
          <a:lstStyle>
            <a:lvl1pPr algn="ctr">
              <a:defRPr/>
            </a:lvl1pPr>
          </a:lstStyle>
          <a:p>
            <a:r>
              <a:rPr lang="es-ES"/>
              <a:t>Haga clic en el icono para agregar una imagen</a:t>
            </a:r>
            <a:endParaRPr lang="en-GB"/>
          </a:p>
        </p:txBody>
      </p:sp>
      <p:sp>
        <p:nvSpPr>
          <p:cNvPr id="25" name="Text Placeholder 7">
            <a:extLst>
              <a:ext uri="{FF2B5EF4-FFF2-40B4-BE49-F238E27FC236}">
                <a16:creationId xmlns:a16="http://schemas.microsoft.com/office/drawing/2014/main" id="{815B1402-52BD-4944-86EC-993B6CCD1D8D}"/>
              </a:ext>
            </a:extLst>
          </p:cNvPr>
          <p:cNvSpPr>
            <a:spLocks noGrp="1"/>
          </p:cNvSpPr>
          <p:nvPr>
            <p:ph type="body" sz="quarter" idx="22" hasCustomPrompt="1"/>
          </p:nvPr>
        </p:nvSpPr>
        <p:spPr>
          <a:xfrm>
            <a:off x="8309233" y="1969477"/>
            <a:ext cx="2376145" cy="1097070"/>
          </a:xfrm>
        </p:spPr>
        <p:txBody>
          <a:bodyPr lIns="180000" tIns="36000" rIns="180000" bIns="36000" anchor="ctr">
            <a:noAutofit/>
          </a:bodyPr>
          <a:lstStyle>
            <a:lvl1pPr algn="l">
              <a:lnSpc>
                <a:spcPct val="100000"/>
              </a:lnSpc>
              <a:spcAft>
                <a:spcPts val="0"/>
              </a:spcAft>
              <a:defRPr sz="1400" b="1">
                <a:solidFill>
                  <a:schemeClr val="bg2"/>
                </a:solidFill>
              </a:defRPr>
            </a:lvl1pPr>
            <a:lvl2pPr algn="l">
              <a:lnSpc>
                <a:spcPct val="100000"/>
              </a:lnSpc>
              <a:spcAft>
                <a:spcPts val="0"/>
              </a:spcAft>
              <a:defRPr sz="1400" b="0">
                <a:solidFill>
                  <a:schemeClr val="tx1"/>
                </a:solidFill>
              </a:defRPr>
            </a:lvl2pPr>
            <a:lvl3pPr>
              <a:defRPr sz="1200"/>
            </a:lvl3pPr>
            <a:lvl4pPr>
              <a:defRPr sz="1200"/>
            </a:lvl4pPr>
            <a:lvl5pPr>
              <a:defRPr sz="1050"/>
            </a:lvl5pPr>
          </a:lstStyle>
          <a:p>
            <a:pPr lvl="0"/>
            <a:r>
              <a:rPr lang="en-GB"/>
              <a:t>First Surname</a:t>
            </a:r>
          </a:p>
          <a:p>
            <a:pPr lvl="1"/>
            <a:r>
              <a:rPr lang="en-GB"/>
              <a:t>Job Title</a:t>
            </a:r>
          </a:p>
        </p:txBody>
      </p:sp>
      <p:sp>
        <p:nvSpPr>
          <p:cNvPr id="26" name="Picture Placeholder 16">
            <a:extLst>
              <a:ext uri="{FF2B5EF4-FFF2-40B4-BE49-F238E27FC236}">
                <a16:creationId xmlns:a16="http://schemas.microsoft.com/office/drawing/2014/main" id="{38615044-966E-9341-99DF-7BCA47F3C021}"/>
              </a:ext>
            </a:extLst>
          </p:cNvPr>
          <p:cNvSpPr>
            <a:spLocks noGrp="1"/>
          </p:cNvSpPr>
          <p:nvPr>
            <p:ph type="pic" sz="quarter" idx="23"/>
          </p:nvPr>
        </p:nvSpPr>
        <p:spPr>
          <a:xfrm>
            <a:off x="6435679" y="3877718"/>
            <a:ext cx="1866855" cy="1866855"/>
          </a:xfrm>
          <a:custGeom>
            <a:avLst/>
            <a:gdLst>
              <a:gd name="connsiteX0" fmla="*/ 0 w 4063573"/>
              <a:gd name="connsiteY0" fmla="*/ 0 h 6498000"/>
              <a:gd name="connsiteX1" fmla="*/ 4063573 w 4063573"/>
              <a:gd name="connsiteY1" fmla="*/ 0 h 6498000"/>
              <a:gd name="connsiteX2" fmla="*/ 4063573 w 4063573"/>
              <a:gd name="connsiteY2" fmla="*/ 6498000 h 6498000"/>
              <a:gd name="connsiteX3" fmla="*/ 0 w 4063573"/>
              <a:gd name="connsiteY3" fmla="*/ 6498000 h 6498000"/>
            </a:gdLst>
            <a:ahLst/>
            <a:cxnLst>
              <a:cxn ang="0">
                <a:pos x="connsiteX0" y="connsiteY0"/>
              </a:cxn>
              <a:cxn ang="0">
                <a:pos x="connsiteX1" y="connsiteY1"/>
              </a:cxn>
              <a:cxn ang="0">
                <a:pos x="connsiteX2" y="connsiteY2"/>
              </a:cxn>
              <a:cxn ang="0">
                <a:pos x="connsiteX3" y="connsiteY3"/>
              </a:cxn>
            </a:cxnLst>
            <a:rect l="l" t="t" r="r" b="b"/>
            <a:pathLst>
              <a:path w="4063573" h="6498000">
                <a:moveTo>
                  <a:pt x="0" y="0"/>
                </a:moveTo>
                <a:lnTo>
                  <a:pt x="4063573" y="0"/>
                </a:lnTo>
                <a:lnTo>
                  <a:pt x="4063573" y="6498000"/>
                </a:lnTo>
                <a:lnTo>
                  <a:pt x="0" y="6498000"/>
                </a:lnTo>
                <a:close/>
              </a:path>
            </a:pathLst>
          </a:custGeom>
          <a:solidFill>
            <a:schemeClr val="bg1"/>
          </a:solidFill>
          <a:ln>
            <a:noFill/>
          </a:ln>
        </p:spPr>
        <p:txBody>
          <a:bodyPr wrap="square" anchor="ctr">
            <a:noAutofit/>
          </a:bodyPr>
          <a:lstStyle>
            <a:lvl1pPr algn="ctr">
              <a:defRPr/>
            </a:lvl1pPr>
          </a:lstStyle>
          <a:p>
            <a:r>
              <a:rPr lang="es-ES"/>
              <a:t>Haga clic en el icono para agregar una imagen</a:t>
            </a:r>
            <a:endParaRPr lang="en-GB"/>
          </a:p>
        </p:txBody>
      </p:sp>
      <p:sp>
        <p:nvSpPr>
          <p:cNvPr id="27" name="Text Placeholder 7">
            <a:extLst>
              <a:ext uri="{FF2B5EF4-FFF2-40B4-BE49-F238E27FC236}">
                <a16:creationId xmlns:a16="http://schemas.microsoft.com/office/drawing/2014/main" id="{1E7B9924-E501-1945-9875-2CFFD0035874}"/>
              </a:ext>
            </a:extLst>
          </p:cNvPr>
          <p:cNvSpPr>
            <a:spLocks noGrp="1"/>
          </p:cNvSpPr>
          <p:nvPr>
            <p:ph type="body" sz="quarter" idx="24" hasCustomPrompt="1"/>
          </p:nvPr>
        </p:nvSpPr>
        <p:spPr>
          <a:xfrm>
            <a:off x="8309233" y="4262610"/>
            <a:ext cx="2376145" cy="1097070"/>
          </a:xfrm>
        </p:spPr>
        <p:txBody>
          <a:bodyPr lIns="180000" tIns="36000" rIns="180000" bIns="36000" anchor="ctr">
            <a:noAutofit/>
          </a:bodyPr>
          <a:lstStyle>
            <a:lvl1pPr algn="l">
              <a:lnSpc>
                <a:spcPct val="100000"/>
              </a:lnSpc>
              <a:spcAft>
                <a:spcPts val="0"/>
              </a:spcAft>
              <a:defRPr sz="1400" b="1">
                <a:solidFill>
                  <a:schemeClr val="bg2"/>
                </a:solidFill>
              </a:defRPr>
            </a:lvl1pPr>
            <a:lvl2pPr algn="l">
              <a:lnSpc>
                <a:spcPct val="100000"/>
              </a:lnSpc>
              <a:spcAft>
                <a:spcPts val="0"/>
              </a:spcAft>
              <a:defRPr sz="1400" b="0">
                <a:solidFill>
                  <a:schemeClr val="tx1"/>
                </a:solidFill>
              </a:defRPr>
            </a:lvl2pPr>
            <a:lvl3pPr>
              <a:defRPr sz="1200"/>
            </a:lvl3pPr>
            <a:lvl4pPr>
              <a:defRPr sz="1200"/>
            </a:lvl4pPr>
            <a:lvl5pPr>
              <a:defRPr sz="1050"/>
            </a:lvl5pPr>
          </a:lstStyle>
          <a:p>
            <a:pPr lvl="0"/>
            <a:r>
              <a:rPr lang="en-GB"/>
              <a:t>First Surname</a:t>
            </a:r>
          </a:p>
          <a:p>
            <a:pPr lvl="1"/>
            <a:r>
              <a:rPr lang="en-GB"/>
              <a:t>Job Title</a:t>
            </a:r>
          </a:p>
        </p:txBody>
      </p:sp>
    </p:spTree>
    <p:extLst>
      <p:ext uri="{BB962C8B-B14F-4D97-AF65-F5344CB8AC3E}">
        <p14:creationId xmlns:p14="http://schemas.microsoft.com/office/powerpoint/2010/main" val="8782640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Team layout x 4">
    <p:spTree>
      <p:nvGrpSpPr>
        <p:cNvPr id="1" name=""/>
        <p:cNvGrpSpPr/>
        <p:nvPr/>
      </p:nvGrpSpPr>
      <p:grpSpPr>
        <a:xfrm>
          <a:off x="0" y="0"/>
          <a:ext cx="0" cy="0"/>
          <a:chOff x="0" y="0"/>
          <a:chExt cx="0" cy="0"/>
        </a:xfrm>
      </p:grpSpPr>
      <p:sp>
        <p:nvSpPr>
          <p:cNvPr id="14" name="Freeform 13">
            <a:extLst>
              <a:ext uri="{FF2B5EF4-FFF2-40B4-BE49-F238E27FC236}">
                <a16:creationId xmlns:a16="http://schemas.microsoft.com/office/drawing/2014/main" id="{CA9069D4-BBD5-6840-9646-5955E2C1E9C0}"/>
              </a:ext>
            </a:extLst>
          </p:cNvPr>
          <p:cNvSpPr/>
          <p:nvPr/>
        </p:nvSpPr>
        <p:spPr>
          <a:xfrm>
            <a:off x="0" y="3429000"/>
            <a:ext cx="12192000" cy="3069000"/>
          </a:xfrm>
          <a:custGeom>
            <a:avLst/>
            <a:gdLst>
              <a:gd name="connsiteX0" fmla="*/ 0 w 12192000"/>
              <a:gd name="connsiteY0" fmla="*/ 0 h 3069000"/>
              <a:gd name="connsiteX1" fmla="*/ 12192000 w 12192000"/>
              <a:gd name="connsiteY1" fmla="*/ 0 h 3069000"/>
              <a:gd name="connsiteX2" fmla="*/ 12192000 w 12192000"/>
              <a:gd name="connsiteY2" fmla="*/ 3069000 h 3069000"/>
              <a:gd name="connsiteX3" fmla="*/ 6347607 w 12192000"/>
              <a:gd name="connsiteY3" fmla="*/ 3069000 h 3069000"/>
              <a:gd name="connsiteX4" fmla="*/ 6348000 w 12192000"/>
              <a:gd name="connsiteY4" fmla="*/ 3067050 h 3069000"/>
              <a:gd name="connsiteX5" fmla="*/ 6096000 w 12192000"/>
              <a:gd name="connsiteY5" fmla="*/ 2815050 h 3069000"/>
              <a:gd name="connsiteX6" fmla="*/ 5844000 w 12192000"/>
              <a:gd name="connsiteY6" fmla="*/ 3067050 h 3069000"/>
              <a:gd name="connsiteX7" fmla="*/ 5844394 w 12192000"/>
              <a:gd name="connsiteY7" fmla="*/ 3069000 h 3069000"/>
              <a:gd name="connsiteX8" fmla="*/ 0 w 12192000"/>
              <a:gd name="connsiteY8" fmla="*/ 3069000 h 3069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92000" h="3069000">
                <a:moveTo>
                  <a:pt x="0" y="0"/>
                </a:moveTo>
                <a:lnTo>
                  <a:pt x="12192000" y="0"/>
                </a:lnTo>
                <a:lnTo>
                  <a:pt x="12192000" y="3069000"/>
                </a:lnTo>
                <a:lnTo>
                  <a:pt x="6347607" y="3069000"/>
                </a:lnTo>
                <a:lnTo>
                  <a:pt x="6348000" y="3067050"/>
                </a:lnTo>
                <a:cubicBezTo>
                  <a:pt x="6348000" y="2927874"/>
                  <a:pt x="6235176" y="2815050"/>
                  <a:pt x="6096000" y="2815050"/>
                </a:cubicBezTo>
                <a:cubicBezTo>
                  <a:pt x="5956825" y="2815050"/>
                  <a:pt x="5844000" y="2927874"/>
                  <a:pt x="5844000" y="3067050"/>
                </a:cubicBezTo>
                <a:lnTo>
                  <a:pt x="5844394" y="3069000"/>
                </a:lnTo>
                <a:lnTo>
                  <a:pt x="0" y="3069000"/>
                </a:ln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GB"/>
          </a:p>
        </p:txBody>
      </p:sp>
      <p:sp>
        <p:nvSpPr>
          <p:cNvPr id="17" name="Picture Placeholder 16">
            <a:extLst>
              <a:ext uri="{FF2B5EF4-FFF2-40B4-BE49-F238E27FC236}">
                <a16:creationId xmlns:a16="http://schemas.microsoft.com/office/drawing/2014/main" id="{D3C20F34-4FD5-2143-AB4D-393C884A409B}"/>
              </a:ext>
            </a:extLst>
          </p:cNvPr>
          <p:cNvSpPr>
            <a:spLocks noGrp="1"/>
          </p:cNvSpPr>
          <p:nvPr>
            <p:ph type="pic" sz="quarter" idx="10"/>
          </p:nvPr>
        </p:nvSpPr>
        <p:spPr>
          <a:xfrm>
            <a:off x="1388810" y="2245892"/>
            <a:ext cx="1866855" cy="1866855"/>
          </a:xfrm>
          <a:custGeom>
            <a:avLst/>
            <a:gdLst>
              <a:gd name="connsiteX0" fmla="*/ 0 w 4063573"/>
              <a:gd name="connsiteY0" fmla="*/ 0 h 6498000"/>
              <a:gd name="connsiteX1" fmla="*/ 4063573 w 4063573"/>
              <a:gd name="connsiteY1" fmla="*/ 0 h 6498000"/>
              <a:gd name="connsiteX2" fmla="*/ 4063573 w 4063573"/>
              <a:gd name="connsiteY2" fmla="*/ 6498000 h 6498000"/>
              <a:gd name="connsiteX3" fmla="*/ 0 w 4063573"/>
              <a:gd name="connsiteY3" fmla="*/ 6498000 h 6498000"/>
            </a:gdLst>
            <a:ahLst/>
            <a:cxnLst>
              <a:cxn ang="0">
                <a:pos x="connsiteX0" y="connsiteY0"/>
              </a:cxn>
              <a:cxn ang="0">
                <a:pos x="connsiteX1" y="connsiteY1"/>
              </a:cxn>
              <a:cxn ang="0">
                <a:pos x="connsiteX2" y="connsiteY2"/>
              </a:cxn>
              <a:cxn ang="0">
                <a:pos x="connsiteX3" y="connsiteY3"/>
              </a:cxn>
            </a:cxnLst>
            <a:rect l="l" t="t" r="r" b="b"/>
            <a:pathLst>
              <a:path w="4063573" h="6498000">
                <a:moveTo>
                  <a:pt x="0" y="0"/>
                </a:moveTo>
                <a:lnTo>
                  <a:pt x="4063573" y="0"/>
                </a:lnTo>
                <a:lnTo>
                  <a:pt x="4063573" y="6498000"/>
                </a:lnTo>
                <a:lnTo>
                  <a:pt x="0" y="6498000"/>
                </a:lnTo>
                <a:close/>
              </a:path>
            </a:pathLst>
          </a:custGeom>
          <a:solidFill>
            <a:schemeClr val="bg1">
              <a:lumMod val="95000"/>
            </a:schemeClr>
          </a:solidFill>
          <a:ln>
            <a:noFill/>
          </a:ln>
        </p:spPr>
        <p:txBody>
          <a:bodyPr wrap="square" anchor="ctr">
            <a:noAutofit/>
          </a:bodyPr>
          <a:lstStyle>
            <a:lvl1pPr algn="ctr">
              <a:defRPr/>
            </a:lvl1pPr>
          </a:lstStyle>
          <a:p>
            <a:r>
              <a:rPr lang="es-ES"/>
              <a:t>Haga clic en el icono para agregar una imagen</a:t>
            </a:r>
            <a:endParaRPr lang="en-GB"/>
          </a:p>
        </p:txBody>
      </p:sp>
      <p:sp>
        <p:nvSpPr>
          <p:cNvPr id="2" name="Title 1">
            <a:extLst>
              <a:ext uri="{FF2B5EF4-FFF2-40B4-BE49-F238E27FC236}">
                <a16:creationId xmlns:a16="http://schemas.microsoft.com/office/drawing/2014/main" id="{870493FC-9EBB-4A46-AA09-0DD6BBE20D6F}"/>
              </a:ext>
            </a:extLst>
          </p:cNvPr>
          <p:cNvSpPr>
            <a:spLocks noGrp="1"/>
          </p:cNvSpPr>
          <p:nvPr>
            <p:ph type="title"/>
          </p:nvPr>
        </p:nvSpPr>
        <p:spPr>
          <a:xfrm>
            <a:off x="618065" y="609600"/>
            <a:ext cx="6645180" cy="1192742"/>
          </a:xfrm>
        </p:spPr>
        <p:txBody>
          <a:bodyPr/>
          <a:lstStyle/>
          <a:p>
            <a:r>
              <a:rPr lang="es-ES"/>
              <a:t>Haga clic para modificar el estilo de título del patrón</a:t>
            </a:r>
            <a:endParaRPr lang="en-GB"/>
          </a:p>
        </p:txBody>
      </p:sp>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endParaRPr lang="en-US"/>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6F8DA697-5811-454F-8ABA-A3E4721C1BF9}" type="slidenum">
              <a:rPr lang="en-US" smtClean="0"/>
              <a:t>‹Nº›</a:t>
            </a:fld>
            <a:endParaRPr lang="en-US"/>
          </a:p>
        </p:txBody>
      </p:sp>
      <p:sp>
        <p:nvSpPr>
          <p:cNvPr id="10" name="Text Placeholder 13">
            <a:extLst>
              <a:ext uri="{FF2B5EF4-FFF2-40B4-BE49-F238E27FC236}">
                <a16:creationId xmlns:a16="http://schemas.microsoft.com/office/drawing/2014/main" id="{51A3891D-9DBE-BF49-9CDD-F3F2CD2E380E}"/>
              </a:ext>
            </a:extLst>
          </p:cNvPr>
          <p:cNvSpPr>
            <a:spLocks noGrp="1" noChangeAspect="1"/>
          </p:cNvSpPr>
          <p:nvPr>
            <p:ph type="body" sz="quarter" idx="13"/>
          </p:nvPr>
        </p:nvSpPr>
        <p:spPr>
          <a:xfrm>
            <a:off x="563497" y="528398"/>
            <a:ext cx="208800" cy="208800"/>
          </a:xfrm>
          <a:custGeom>
            <a:avLst/>
            <a:gdLst>
              <a:gd name="connsiteX0" fmla="*/ 201224 w 1820600"/>
              <a:gd name="connsiteY0" fmla="*/ 0 h 1820600"/>
              <a:gd name="connsiteX1" fmla="*/ 1619376 w 1820600"/>
              <a:gd name="connsiteY1" fmla="*/ 0 h 1820600"/>
              <a:gd name="connsiteX2" fmla="*/ 1820600 w 1820600"/>
              <a:gd name="connsiteY2" fmla="*/ 201224 h 1820600"/>
              <a:gd name="connsiteX3" fmla="*/ 1619376 w 1820600"/>
              <a:gd name="connsiteY3" fmla="*/ 402448 h 1820600"/>
              <a:gd name="connsiteX4" fmla="*/ 402448 w 1820600"/>
              <a:gd name="connsiteY4" fmla="*/ 402448 h 1820600"/>
              <a:gd name="connsiteX5" fmla="*/ 402448 w 1820600"/>
              <a:gd name="connsiteY5" fmla="*/ 1619376 h 1820600"/>
              <a:gd name="connsiteX6" fmla="*/ 201224 w 1820600"/>
              <a:gd name="connsiteY6" fmla="*/ 1820600 h 1820600"/>
              <a:gd name="connsiteX7" fmla="*/ 0 w 1820600"/>
              <a:gd name="connsiteY7" fmla="*/ 1619376 h 1820600"/>
              <a:gd name="connsiteX8" fmla="*/ 0 w 1820600"/>
              <a:gd name="connsiteY8" fmla="*/ 201224 h 1820600"/>
              <a:gd name="connsiteX9" fmla="*/ 201224 w 1820600"/>
              <a:gd name="connsiteY9" fmla="*/ 0 h 1820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20600" h="1820600">
                <a:moveTo>
                  <a:pt x="201224" y="0"/>
                </a:moveTo>
                <a:lnTo>
                  <a:pt x="1619376" y="0"/>
                </a:lnTo>
                <a:cubicBezTo>
                  <a:pt x="1730543" y="0"/>
                  <a:pt x="1820600" y="90056"/>
                  <a:pt x="1820600" y="201224"/>
                </a:cubicBezTo>
                <a:cubicBezTo>
                  <a:pt x="1820600" y="312392"/>
                  <a:pt x="1730543" y="402448"/>
                  <a:pt x="1619376" y="402448"/>
                </a:cubicBezTo>
                <a:lnTo>
                  <a:pt x="402448" y="402448"/>
                </a:lnTo>
                <a:lnTo>
                  <a:pt x="402448" y="1619376"/>
                </a:lnTo>
                <a:cubicBezTo>
                  <a:pt x="402448" y="1730543"/>
                  <a:pt x="312392" y="1820600"/>
                  <a:pt x="201224" y="1820600"/>
                </a:cubicBezTo>
                <a:cubicBezTo>
                  <a:pt x="90056" y="1820600"/>
                  <a:pt x="0" y="1730543"/>
                  <a:pt x="0" y="1619376"/>
                </a:cubicBezTo>
                <a:lnTo>
                  <a:pt x="0" y="201224"/>
                </a:lnTo>
                <a:cubicBezTo>
                  <a:pt x="0" y="90056"/>
                  <a:pt x="90056" y="0"/>
                  <a:pt x="201224" y="0"/>
                </a:cubicBezTo>
                <a:close/>
              </a:path>
            </a:pathLst>
          </a:custGeom>
          <a:solidFill>
            <a:schemeClr val="bg2"/>
          </a:solidFill>
        </p:spPr>
        <p:txBody>
          <a:bodyPr wrap="square" anchor="ctr">
            <a:noAutofit/>
          </a:bodyPr>
          <a:lstStyle>
            <a:lvl1pPr algn="ctr">
              <a:defRPr sz="100">
                <a:noFill/>
              </a:defRPr>
            </a:lvl1pPr>
          </a:lstStyle>
          <a:p>
            <a:pPr lvl="0"/>
            <a:r>
              <a:rPr lang="es-ES"/>
              <a:t>Haga clic para modificar los estilos de texto del patrón</a:t>
            </a:r>
          </a:p>
        </p:txBody>
      </p:sp>
      <p:sp>
        <p:nvSpPr>
          <p:cNvPr id="8" name="Text Placeholder 7">
            <a:extLst>
              <a:ext uri="{FF2B5EF4-FFF2-40B4-BE49-F238E27FC236}">
                <a16:creationId xmlns:a16="http://schemas.microsoft.com/office/drawing/2014/main" id="{779CEDD1-36EF-F74A-8498-C86A35DDECAD}"/>
              </a:ext>
            </a:extLst>
          </p:cNvPr>
          <p:cNvSpPr>
            <a:spLocks noGrp="1"/>
          </p:cNvSpPr>
          <p:nvPr>
            <p:ph type="body" sz="quarter" idx="14" hasCustomPrompt="1"/>
          </p:nvPr>
        </p:nvSpPr>
        <p:spPr>
          <a:xfrm>
            <a:off x="1388810" y="4119144"/>
            <a:ext cx="1866855" cy="1131120"/>
          </a:xfrm>
        </p:spPr>
        <p:txBody>
          <a:bodyPr tIns="72000">
            <a:noAutofit/>
          </a:bodyPr>
          <a:lstStyle>
            <a:lvl1pPr algn="ctr">
              <a:lnSpc>
                <a:spcPct val="100000"/>
              </a:lnSpc>
              <a:spcAft>
                <a:spcPts val="0"/>
              </a:spcAft>
              <a:defRPr sz="1400" b="1">
                <a:solidFill>
                  <a:schemeClr val="bg2"/>
                </a:solidFill>
              </a:defRPr>
            </a:lvl1pPr>
            <a:lvl2pPr algn="ctr">
              <a:lnSpc>
                <a:spcPct val="100000"/>
              </a:lnSpc>
              <a:spcAft>
                <a:spcPts val="0"/>
              </a:spcAft>
              <a:defRPr sz="1400" b="0">
                <a:solidFill>
                  <a:schemeClr val="tx1"/>
                </a:solidFill>
              </a:defRPr>
            </a:lvl2pPr>
            <a:lvl3pPr>
              <a:defRPr sz="1200"/>
            </a:lvl3pPr>
            <a:lvl4pPr>
              <a:defRPr sz="1200"/>
            </a:lvl4pPr>
            <a:lvl5pPr>
              <a:defRPr sz="1050"/>
            </a:lvl5pPr>
          </a:lstStyle>
          <a:p>
            <a:pPr lvl="0"/>
            <a:r>
              <a:rPr lang="en-GB"/>
              <a:t>First Surname</a:t>
            </a:r>
          </a:p>
          <a:p>
            <a:pPr lvl="1"/>
            <a:r>
              <a:rPr lang="en-GB"/>
              <a:t>Job Title</a:t>
            </a:r>
          </a:p>
        </p:txBody>
      </p:sp>
      <p:sp>
        <p:nvSpPr>
          <p:cNvPr id="16" name="Picture Placeholder 16">
            <a:extLst>
              <a:ext uri="{FF2B5EF4-FFF2-40B4-BE49-F238E27FC236}">
                <a16:creationId xmlns:a16="http://schemas.microsoft.com/office/drawing/2014/main" id="{AFBFBD49-A7E5-1444-9DA5-265ACB7E390C}"/>
              </a:ext>
            </a:extLst>
          </p:cNvPr>
          <p:cNvSpPr>
            <a:spLocks noGrp="1"/>
          </p:cNvSpPr>
          <p:nvPr>
            <p:ph type="pic" sz="quarter" idx="15"/>
          </p:nvPr>
        </p:nvSpPr>
        <p:spPr>
          <a:xfrm>
            <a:off x="3904652" y="2245892"/>
            <a:ext cx="1866855" cy="1866855"/>
          </a:xfrm>
          <a:custGeom>
            <a:avLst/>
            <a:gdLst>
              <a:gd name="connsiteX0" fmla="*/ 0 w 4063573"/>
              <a:gd name="connsiteY0" fmla="*/ 0 h 6498000"/>
              <a:gd name="connsiteX1" fmla="*/ 4063573 w 4063573"/>
              <a:gd name="connsiteY1" fmla="*/ 0 h 6498000"/>
              <a:gd name="connsiteX2" fmla="*/ 4063573 w 4063573"/>
              <a:gd name="connsiteY2" fmla="*/ 6498000 h 6498000"/>
              <a:gd name="connsiteX3" fmla="*/ 0 w 4063573"/>
              <a:gd name="connsiteY3" fmla="*/ 6498000 h 6498000"/>
            </a:gdLst>
            <a:ahLst/>
            <a:cxnLst>
              <a:cxn ang="0">
                <a:pos x="connsiteX0" y="connsiteY0"/>
              </a:cxn>
              <a:cxn ang="0">
                <a:pos x="connsiteX1" y="connsiteY1"/>
              </a:cxn>
              <a:cxn ang="0">
                <a:pos x="connsiteX2" y="connsiteY2"/>
              </a:cxn>
              <a:cxn ang="0">
                <a:pos x="connsiteX3" y="connsiteY3"/>
              </a:cxn>
            </a:cxnLst>
            <a:rect l="l" t="t" r="r" b="b"/>
            <a:pathLst>
              <a:path w="4063573" h="6498000">
                <a:moveTo>
                  <a:pt x="0" y="0"/>
                </a:moveTo>
                <a:lnTo>
                  <a:pt x="4063573" y="0"/>
                </a:lnTo>
                <a:lnTo>
                  <a:pt x="4063573" y="6498000"/>
                </a:lnTo>
                <a:lnTo>
                  <a:pt x="0" y="6498000"/>
                </a:lnTo>
                <a:close/>
              </a:path>
            </a:pathLst>
          </a:custGeom>
          <a:solidFill>
            <a:schemeClr val="bg1">
              <a:lumMod val="95000"/>
            </a:schemeClr>
          </a:solidFill>
          <a:ln>
            <a:noFill/>
          </a:ln>
        </p:spPr>
        <p:txBody>
          <a:bodyPr wrap="square" anchor="ctr">
            <a:noAutofit/>
          </a:bodyPr>
          <a:lstStyle>
            <a:lvl1pPr algn="ctr">
              <a:defRPr/>
            </a:lvl1pPr>
          </a:lstStyle>
          <a:p>
            <a:r>
              <a:rPr lang="es-ES"/>
              <a:t>Haga clic en el icono para agregar una imagen</a:t>
            </a:r>
            <a:endParaRPr lang="en-GB"/>
          </a:p>
        </p:txBody>
      </p:sp>
      <p:sp>
        <p:nvSpPr>
          <p:cNvPr id="18" name="Text Placeholder 7">
            <a:extLst>
              <a:ext uri="{FF2B5EF4-FFF2-40B4-BE49-F238E27FC236}">
                <a16:creationId xmlns:a16="http://schemas.microsoft.com/office/drawing/2014/main" id="{57C6F73E-3CE7-7A49-A51E-6165B69AAC46}"/>
              </a:ext>
            </a:extLst>
          </p:cNvPr>
          <p:cNvSpPr>
            <a:spLocks noGrp="1"/>
          </p:cNvSpPr>
          <p:nvPr>
            <p:ph type="body" sz="quarter" idx="16" hasCustomPrompt="1"/>
          </p:nvPr>
        </p:nvSpPr>
        <p:spPr>
          <a:xfrm>
            <a:off x="3904652" y="4119144"/>
            <a:ext cx="1866855" cy="1131120"/>
          </a:xfrm>
        </p:spPr>
        <p:txBody>
          <a:bodyPr tIns="72000">
            <a:noAutofit/>
          </a:bodyPr>
          <a:lstStyle>
            <a:lvl1pPr algn="ctr">
              <a:lnSpc>
                <a:spcPct val="100000"/>
              </a:lnSpc>
              <a:spcAft>
                <a:spcPts val="0"/>
              </a:spcAft>
              <a:defRPr sz="1400" b="1">
                <a:solidFill>
                  <a:schemeClr val="bg2"/>
                </a:solidFill>
              </a:defRPr>
            </a:lvl1pPr>
            <a:lvl2pPr algn="ctr">
              <a:lnSpc>
                <a:spcPct val="100000"/>
              </a:lnSpc>
              <a:spcAft>
                <a:spcPts val="0"/>
              </a:spcAft>
              <a:defRPr sz="1400" b="0">
                <a:solidFill>
                  <a:schemeClr val="tx1"/>
                </a:solidFill>
              </a:defRPr>
            </a:lvl2pPr>
            <a:lvl3pPr>
              <a:defRPr sz="1200"/>
            </a:lvl3pPr>
            <a:lvl4pPr>
              <a:defRPr sz="1200"/>
            </a:lvl4pPr>
            <a:lvl5pPr>
              <a:defRPr sz="1050"/>
            </a:lvl5pPr>
          </a:lstStyle>
          <a:p>
            <a:pPr lvl="0"/>
            <a:r>
              <a:rPr lang="en-GB"/>
              <a:t>First Surname</a:t>
            </a:r>
          </a:p>
          <a:p>
            <a:pPr lvl="1"/>
            <a:r>
              <a:rPr lang="en-GB"/>
              <a:t>Job Title</a:t>
            </a:r>
          </a:p>
        </p:txBody>
      </p:sp>
      <p:sp>
        <p:nvSpPr>
          <p:cNvPr id="22" name="Picture Placeholder 16">
            <a:extLst>
              <a:ext uri="{FF2B5EF4-FFF2-40B4-BE49-F238E27FC236}">
                <a16:creationId xmlns:a16="http://schemas.microsoft.com/office/drawing/2014/main" id="{A5015BF3-DD4C-2A4F-BADA-651E110BBD63}"/>
              </a:ext>
            </a:extLst>
          </p:cNvPr>
          <p:cNvSpPr>
            <a:spLocks noGrp="1"/>
          </p:cNvSpPr>
          <p:nvPr>
            <p:ph type="pic" sz="quarter" idx="17"/>
          </p:nvPr>
        </p:nvSpPr>
        <p:spPr>
          <a:xfrm>
            <a:off x="6420494" y="2245892"/>
            <a:ext cx="1866855" cy="1866855"/>
          </a:xfrm>
          <a:custGeom>
            <a:avLst/>
            <a:gdLst>
              <a:gd name="connsiteX0" fmla="*/ 0 w 4063573"/>
              <a:gd name="connsiteY0" fmla="*/ 0 h 6498000"/>
              <a:gd name="connsiteX1" fmla="*/ 4063573 w 4063573"/>
              <a:gd name="connsiteY1" fmla="*/ 0 h 6498000"/>
              <a:gd name="connsiteX2" fmla="*/ 4063573 w 4063573"/>
              <a:gd name="connsiteY2" fmla="*/ 6498000 h 6498000"/>
              <a:gd name="connsiteX3" fmla="*/ 0 w 4063573"/>
              <a:gd name="connsiteY3" fmla="*/ 6498000 h 6498000"/>
            </a:gdLst>
            <a:ahLst/>
            <a:cxnLst>
              <a:cxn ang="0">
                <a:pos x="connsiteX0" y="connsiteY0"/>
              </a:cxn>
              <a:cxn ang="0">
                <a:pos x="connsiteX1" y="connsiteY1"/>
              </a:cxn>
              <a:cxn ang="0">
                <a:pos x="connsiteX2" y="connsiteY2"/>
              </a:cxn>
              <a:cxn ang="0">
                <a:pos x="connsiteX3" y="connsiteY3"/>
              </a:cxn>
            </a:cxnLst>
            <a:rect l="l" t="t" r="r" b="b"/>
            <a:pathLst>
              <a:path w="4063573" h="6498000">
                <a:moveTo>
                  <a:pt x="0" y="0"/>
                </a:moveTo>
                <a:lnTo>
                  <a:pt x="4063573" y="0"/>
                </a:lnTo>
                <a:lnTo>
                  <a:pt x="4063573" y="6498000"/>
                </a:lnTo>
                <a:lnTo>
                  <a:pt x="0" y="6498000"/>
                </a:lnTo>
                <a:close/>
              </a:path>
            </a:pathLst>
          </a:custGeom>
          <a:solidFill>
            <a:schemeClr val="bg1">
              <a:lumMod val="95000"/>
            </a:schemeClr>
          </a:solidFill>
          <a:ln>
            <a:noFill/>
          </a:ln>
        </p:spPr>
        <p:txBody>
          <a:bodyPr wrap="square" anchor="ctr">
            <a:noAutofit/>
          </a:bodyPr>
          <a:lstStyle>
            <a:lvl1pPr algn="ctr">
              <a:defRPr/>
            </a:lvl1pPr>
          </a:lstStyle>
          <a:p>
            <a:r>
              <a:rPr lang="es-ES"/>
              <a:t>Haga clic en el icono para agregar una imagen</a:t>
            </a:r>
            <a:endParaRPr lang="en-GB"/>
          </a:p>
        </p:txBody>
      </p:sp>
      <p:sp>
        <p:nvSpPr>
          <p:cNvPr id="23" name="Text Placeholder 7">
            <a:extLst>
              <a:ext uri="{FF2B5EF4-FFF2-40B4-BE49-F238E27FC236}">
                <a16:creationId xmlns:a16="http://schemas.microsoft.com/office/drawing/2014/main" id="{2939BC0D-5961-E046-A808-6B8AC8099F5E}"/>
              </a:ext>
            </a:extLst>
          </p:cNvPr>
          <p:cNvSpPr>
            <a:spLocks noGrp="1"/>
          </p:cNvSpPr>
          <p:nvPr>
            <p:ph type="body" sz="quarter" idx="18" hasCustomPrompt="1"/>
          </p:nvPr>
        </p:nvSpPr>
        <p:spPr>
          <a:xfrm>
            <a:off x="6420494" y="4119144"/>
            <a:ext cx="1866855" cy="1131120"/>
          </a:xfrm>
        </p:spPr>
        <p:txBody>
          <a:bodyPr tIns="72000">
            <a:noAutofit/>
          </a:bodyPr>
          <a:lstStyle>
            <a:lvl1pPr algn="ctr">
              <a:lnSpc>
                <a:spcPct val="100000"/>
              </a:lnSpc>
              <a:spcAft>
                <a:spcPts val="0"/>
              </a:spcAft>
              <a:defRPr sz="1400" b="1">
                <a:solidFill>
                  <a:schemeClr val="bg2"/>
                </a:solidFill>
              </a:defRPr>
            </a:lvl1pPr>
            <a:lvl2pPr algn="ctr">
              <a:lnSpc>
                <a:spcPct val="100000"/>
              </a:lnSpc>
              <a:spcAft>
                <a:spcPts val="0"/>
              </a:spcAft>
              <a:defRPr sz="1400" b="0">
                <a:solidFill>
                  <a:schemeClr val="tx1"/>
                </a:solidFill>
              </a:defRPr>
            </a:lvl2pPr>
            <a:lvl3pPr>
              <a:defRPr sz="1200"/>
            </a:lvl3pPr>
            <a:lvl4pPr>
              <a:defRPr sz="1200"/>
            </a:lvl4pPr>
            <a:lvl5pPr>
              <a:defRPr sz="1050"/>
            </a:lvl5pPr>
          </a:lstStyle>
          <a:p>
            <a:pPr lvl="0"/>
            <a:r>
              <a:rPr lang="en-GB"/>
              <a:t>First Surname</a:t>
            </a:r>
          </a:p>
          <a:p>
            <a:pPr lvl="1"/>
            <a:r>
              <a:rPr lang="en-GB"/>
              <a:t>Job Title</a:t>
            </a:r>
          </a:p>
        </p:txBody>
      </p:sp>
      <p:sp>
        <p:nvSpPr>
          <p:cNvPr id="24" name="Picture Placeholder 16">
            <a:extLst>
              <a:ext uri="{FF2B5EF4-FFF2-40B4-BE49-F238E27FC236}">
                <a16:creationId xmlns:a16="http://schemas.microsoft.com/office/drawing/2014/main" id="{A638653C-41FC-DA4F-A786-E9195EF83B38}"/>
              </a:ext>
            </a:extLst>
          </p:cNvPr>
          <p:cNvSpPr>
            <a:spLocks noGrp="1"/>
          </p:cNvSpPr>
          <p:nvPr>
            <p:ph type="pic" sz="quarter" idx="19"/>
          </p:nvPr>
        </p:nvSpPr>
        <p:spPr>
          <a:xfrm>
            <a:off x="8936335" y="2245892"/>
            <a:ext cx="1866855" cy="1866855"/>
          </a:xfrm>
          <a:custGeom>
            <a:avLst/>
            <a:gdLst>
              <a:gd name="connsiteX0" fmla="*/ 0 w 4063573"/>
              <a:gd name="connsiteY0" fmla="*/ 0 h 6498000"/>
              <a:gd name="connsiteX1" fmla="*/ 4063573 w 4063573"/>
              <a:gd name="connsiteY1" fmla="*/ 0 h 6498000"/>
              <a:gd name="connsiteX2" fmla="*/ 4063573 w 4063573"/>
              <a:gd name="connsiteY2" fmla="*/ 6498000 h 6498000"/>
              <a:gd name="connsiteX3" fmla="*/ 0 w 4063573"/>
              <a:gd name="connsiteY3" fmla="*/ 6498000 h 6498000"/>
            </a:gdLst>
            <a:ahLst/>
            <a:cxnLst>
              <a:cxn ang="0">
                <a:pos x="connsiteX0" y="connsiteY0"/>
              </a:cxn>
              <a:cxn ang="0">
                <a:pos x="connsiteX1" y="connsiteY1"/>
              </a:cxn>
              <a:cxn ang="0">
                <a:pos x="connsiteX2" y="connsiteY2"/>
              </a:cxn>
              <a:cxn ang="0">
                <a:pos x="connsiteX3" y="connsiteY3"/>
              </a:cxn>
            </a:cxnLst>
            <a:rect l="l" t="t" r="r" b="b"/>
            <a:pathLst>
              <a:path w="4063573" h="6498000">
                <a:moveTo>
                  <a:pt x="0" y="0"/>
                </a:moveTo>
                <a:lnTo>
                  <a:pt x="4063573" y="0"/>
                </a:lnTo>
                <a:lnTo>
                  <a:pt x="4063573" y="6498000"/>
                </a:lnTo>
                <a:lnTo>
                  <a:pt x="0" y="6498000"/>
                </a:lnTo>
                <a:close/>
              </a:path>
            </a:pathLst>
          </a:custGeom>
          <a:solidFill>
            <a:schemeClr val="bg1">
              <a:lumMod val="95000"/>
            </a:schemeClr>
          </a:solidFill>
          <a:ln>
            <a:noFill/>
          </a:ln>
        </p:spPr>
        <p:txBody>
          <a:bodyPr wrap="square" anchor="ctr">
            <a:noAutofit/>
          </a:bodyPr>
          <a:lstStyle>
            <a:lvl1pPr algn="ctr">
              <a:defRPr/>
            </a:lvl1pPr>
          </a:lstStyle>
          <a:p>
            <a:r>
              <a:rPr lang="es-ES"/>
              <a:t>Haga clic en el icono para agregar una imagen</a:t>
            </a:r>
            <a:endParaRPr lang="en-GB"/>
          </a:p>
        </p:txBody>
      </p:sp>
      <p:sp>
        <p:nvSpPr>
          <p:cNvPr id="25" name="Text Placeholder 7">
            <a:extLst>
              <a:ext uri="{FF2B5EF4-FFF2-40B4-BE49-F238E27FC236}">
                <a16:creationId xmlns:a16="http://schemas.microsoft.com/office/drawing/2014/main" id="{E9C40C38-C66F-8C44-963F-5DD7D91C70C7}"/>
              </a:ext>
            </a:extLst>
          </p:cNvPr>
          <p:cNvSpPr>
            <a:spLocks noGrp="1"/>
          </p:cNvSpPr>
          <p:nvPr>
            <p:ph type="body" sz="quarter" idx="20" hasCustomPrompt="1"/>
          </p:nvPr>
        </p:nvSpPr>
        <p:spPr>
          <a:xfrm>
            <a:off x="8936335" y="4119144"/>
            <a:ext cx="1866855" cy="1131120"/>
          </a:xfrm>
        </p:spPr>
        <p:txBody>
          <a:bodyPr tIns="72000">
            <a:noAutofit/>
          </a:bodyPr>
          <a:lstStyle>
            <a:lvl1pPr algn="ctr">
              <a:lnSpc>
                <a:spcPct val="100000"/>
              </a:lnSpc>
              <a:spcAft>
                <a:spcPts val="0"/>
              </a:spcAft>
              <a:defRPr sz="1400" b="1">
                <a:solidFill>
                  <a:schemeClr val="bg2"/>
                </a:solidFill>
              </a:defRPr>
            </a:lvl1pPr>
            <a:lvl2pPr algn="ctr">
              <a:lnSpc>
                <a:spcPct val="100000"/>
              </a:lnSpc>
              <a:spcAft>
                <a:spcPts val="0"/>
              </a:spcAft>
              <a:defRPr sz="1400" b="0">
                <a:solidFill>
                  <a:schemeClr val="tx1"/>
                </a:solidFill>
              </a:defRPr>
            </a:lvl2pPr>
            <a:lvl3pPr>
              <a:defRPr sz="1200"/>
            </a:lvl3pPr>
            <a:lvl4pPr>
              <a:defRPr sz="1200"/>
            </a:lvl4pPr>
            <a:lvl5pPr>
              <a:defRPr sz="1050"/>
            </a:lvl5pPr>
          </a:lstStyle>
          <a:p>
            <a:pPr lvl="0"/>
            <a:r>
              <a:rPr lang="en-GB"/>
              <a:t>First Surname</a:t>
            </a:r>
          </a:p>
          <a:p>
            <a:pPr lvl="1"/>
            <a:r>
              <a:rPr lang="en-GB"/>
              <a:t>Job Title</a:t>
            </a:r>
          </a:p>
        </p:txBody>
      </p:sp>
    </p:spTree>
    <p:extLst>
      <p:ext uri="{BB962C8B-B14F-4D97-AF65-F5344CB8AC3E}">
        <p14:creationId xmlns:p14="http://schemas.microsoft.com/office/powerpoint/2010/main" val="26357685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Team layout x 8">
    <p:spTree>
      <p:nvGrpSpPr>
        <p:cNvPr id="1" name=""/>
        <p:cNvGrpSpPr/>
        <p:nvPr/>
      </p:nvGrpSpPr>
      <p:grpSpPr>
        <a:xfrm>
          <a:off x="0" y="0"/>
          <a:ext cx="0" cy="0"/>
          <a:chOff x="0" y="0"/>
          <a:chExt cx="0" cy="0"/>
        </a:xfrm>
      </p:grpSpPr>
      <p:sp>
        <p:nvSpPr>
          <p:cNvPr id="30" name="Freeform 29">
            <a:extLst>
              <a:ext uri="{FF2B5EF4-FFF2-40B4-BE49-F238E27FC236}">
                <a16:creationId xmlns:a16="http://schemas.microsoft.com/office/drawing/2014/main" id="{B4DB38A8-ED85-1347-B790-9A2BE1DBEF4C}"/>
              </a:ext>
            </a:extLst>
          </p:cNvPr>
          <p:cNvSpPr/>
          <p:nvPr/>
        </p:nvSpPr>
        <p:spPr>
          <a:xfrm>
            <a:off x="0" y="4546834"/>
            <a:ext cx="12192000" cy="1951167"/>
          </a:xfrm>
          <a:custGeom>
            <a:avLst/>
            <a:gdLst>
              <a:gd name="connsiteX0" fmla="*/ 0 w 12192000"/>
              <a:gd name="connsiteY0" fmla="*/ 0 h 1951167"/>
              <a:gd name="connsiteX1" fmla="*/ 12192000 w 12192000"/>
              <a:gd name="connsiteY1" fmla="*/ 0 h 1951167"/>
              <a:gd name="connsiteX2" fmla="*/ 12192000 w 12192000"/>
              <a:gd name="connsiteY2" fmla="*/ 1951167 h 1951167"/>
              <a:gd name="connsiteX3" fmla="*/ 6347607 w 12192000"/>
              <a:gd name="connsiteY3" fmla="*/ 1951167 h 1951167"/>
              <a:gd name="connsiteX4" fmla="*/ 6348000 w 12192000"/>
              <a:gd name="connsiteY4" fmla="*/ 1949217 h 1951167"/>
              <a:gd name="connsiteX5" fmla="*/ 6096000 w 12192000"/>
              <a:gd name="connsiteY5" fmla="*/ 1697217 h 1951167"/>
              <a:gd name="connsiteX6" fmla="*/ 5844000 w 12192000"/>
              <a:gd name="connsiteY6" fmla="*/ 1949217 h 1951167"/>
              <a:gd name="connsiteX7" fmla="*/ 5844394 w 12192000"/>
              <a:gd name="connsiteY7" fmla="*/ 1951167 h 1951167"/>
              <a:gd name="connsiteX8" fmla="*/ 0 w 12192000"/>
              <a:gd name="connsiteY8" fmla="*/ 1951167 h 19511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92000" h="1951167">
                <a:moveTo>
                  <a:pt x="0" y="0"/>
                </a:moveTo>
                <a:lnTo>
                  <a:pt x="12192000" y="0"/>
                </a:lnTo>
                <a:lnTo>
                  <a:pt x="12192000" y="1951167"/>
                </a:lnTo>
                <a:lnTo>
                  <a:pt x="6347607" y="1951167"/>
                </a:lnTo>
                <a:lnTo>
                  <a:pt x="6348000" y="1949217"/>
                </a:lnTo>
                <a:cubicBezTo>
                  <a:pt x="6348000" y="1810041"/>
                  <a:pt x="6235176" y="1697217"/>
                  <a:pt x="6096000" y="1697217"/>
                </a:cubicBezTo>
                <a:cubicBezTo>
                  <a:pt x="5956825" y="1697217"/>
                  <a:pt x="5844000" y="1810041"/>
                  <a:pt x="5844000" y="1949217"/>
                </a:cubicBezTo>
                <a:lnTo>
                  <a:pt x="5844394" y="1951167"/>
                </a:lnTo>
                <a:lnTo>
                  <a:pt x="0" y="1951167"/>
                </a:ln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GB"/>
          </a:p>
        </p:txBody>
      </p:sp>
      <p:sp>
        <p:nvSpPr>
          <p:cNvPr id="17" name="Picture Placeholder 16">
            <a:extLst>
              <a:ext uri="{FF2B5EF4-FFF2-40B4-BE49-F238E27FC236}">
                <a16:creationId xmlns:a16="http://schemas.microsoft.com/office/drawing/2014/main" id="{D3C20F34-4FD5-2143-AB4D-393C884A409B}"/>
              </a:ext>
            </a:extLst>
          </p:cNvPr>
          <p:cNvSpPr>
            <a:spLocks noGrp="1"/>
          </p:cNvSpPr>
          <p:nvPr>
            <p:ph type="pic" sz="quarter" idx="10"/>
          </p:nvPr>
        </p:nvSpPr>
        <p:spPr>
          <a:xfrm>
            <a:off x="1571538" y="1463879"/>
            <a:ext cx="1501400" cy="1501400"/>
          </a:xfrm>
          <a:custGeom>
            <a:avLst/>
            <a:gdLst>
              <a:gd name="connsiteX0" fmla="*/ 0 w 4063573"/>
              <a:gd name="connsiteY0" fmla="*/ 0 h 6498000"/>
              <a:gd name="connsiteX1" fmla="*/ 4063573 w 4063573"/>
              <a:gd name="connsiteY1" fmla="*/ 0 h 6498000"/>
              <a:gd name="connsiteX2" fmla="*/ 4063573 w 4063573"/>
              <a:gd name="connsiteY2" fmla="*/ 6498000 h 6498000"/>
              <a:gd name="connsiteX3" fmla="*/ 0 w 4063573"/>
              <a:gd name="connsiteY3" fmla="*/ 6498000 h 6498000"/>
            </a:gdLst>
            <a:ahLst/>
            <a:cxnLst>
              <a:cxn ang="0">
                <a:pos x="connsiteX0" y="connsiteY0"/>
              </a:cxn>
              <a:cxn ang="0">
                <a:pos x="connsiteX1" y="connsiteY1"/>
              </a:cxn>
              <a:cxn ang="0">
                <a:pos x="connsiteX2" y="connsiteY2"/>
              </a:cxn>
              <a:cxn ang="0">
                <a:pos x="connsiteX3" y="connsiteY3"/>
              </a:cxn>
            </a:cxnLst>
            <a:rect l="l" t="t" r="r" b="b"/>
            <a:pathLst>
              <a:path w="4063573" h="6498000">
                <a:moveTo>
                  <a:pt x="0" y="0"/>
                </a:moveTo>
                <a:lnTo>
                  <a:pt x="4063573" y="0"/>
                </a:lnTo>
                <a:lnTo>
                  <a:pt x="4063573" y="6498000"/>
                </a:lnTo>
                <a:lnTo>
                  <a:pt x="0" y="6498000"/>
                </a:lnTo>
                <a:close/>
              </a:path>
            </a:pathLst>
          </a:custGeom>
          <a:solidFill>
            <a:schemeClr val="bg1">
              <a:lumMod val="95000"/>
            </a:schemeClr>
          </a:solidFill>
          <a:ln>
            <a:noFill/>
          </a:ln>
        </p:spPr>
        <p:txBody>
          <a:bodyPr wrap="square" anchor="ctr">
            <a:noAutofit/>
          </a:bodyPr>
          <a:lstStyle>
            <a:lvl1pPr algn="ctr">
              <a:defRPr/>
            </a:lvl1pPr>
          </a:lstStyle>
          <a:p>
            <a:r>
              <a:rPr lang="es-ES"/>
              <a:t>Haga clic en el icono para agregar una imagen</a:t>
            </a:r>
            <a:endParaRPr lang="en-GB"/>
          </a:p>
        </p:txBody>
      </p:sp>
      <p:sp>
        <p:nvSpPr>
          <p:cNvPr id="2" name="Title 1">
            <a:extLst>
              <a:ext uri="{FF2B5EF4-FFF2-40B4-BE49-F238E27FC236}">
                <a16:creationId xmlns:a16="http://schemas.microsoft.com/office/drawing/2014/main" id="{870493FC-9EBB-4A46-AA09-0DD6BBE20D6F}"/>
              </a:ext>
            </a:extLst>
          </p:cNvPr>
          <p:cNvSpPr>
            <a:spLocks noGrp="1"/>
          </p:cNvSpPr>
          <p:nvPr>
            <p:ph type="title"/>
          </p:nvPr>
        </p:nvSpPr>
        <p:spPr>
          <a:xfrm>
            <a:off x="618065" y="609600"/>
            <a:ext cx="10961160" cy="854279"/>
          </a:xfrm>
        </p:spPr>
        <p:txBody>
          <a:bodyPr/>
          <a:lstStyle/>
          <a:p>
            <a:r>
              <a:rPr lang="es-ES"/>
              <a:t>Haga clic para modificar el estilo de título del patrón</a:t>
            </a:r>
            <a:endParaRPr lang="en-GB"/>
          </a:p>
        </p:txBody>
      </p:sp>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endParaRPr lang="en-US"/>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6F8DA697-5811-454F-8ABA-A3E4721C1BF9}" type="slidenum">
              <a:rPr lang="en-US" smtClean="0"/>
              <a:t>‹Nº›</a:t>
            </a:fld>
            <a:endParaRPr lang="en-US"/>
          </a:p>
        </p:txBody>
      </p:sp>
      <p:sp>
        <p:nvSpPr>
          <p:cNvPr id="10" name="Text Placeholder 13">
            <a:extLst>
              <a:ext uri="{FF2B5EF4-FFF2-40B4-BE49-F238E27FC236}">
                <a16:creationId xmlns:a16="http://schemas.microsoft.com/office/drawing/2014/main" id="{51A3891D-9DBE-BF49-9CDD-F3F2CD2E380E}"/>
              </a:ext>
            </a:extLst>
          </p:cNvPr>
          <p:cNvSpPr>
            <a:spLocks noGrp="1" noChangeAspect="1"/>
          </p:cNvSpPr>
          <p:nvPr>
            <p:ph type="body" sz="quarter" idx="13"/>
          </p:nvPr>
        </p:nvSpPr>
        <p:spPr>
          <a:xfrm>
            <a:off x="563497" y="528398"/>
            <a:ext cx="208800" cy="208800"/>
          </a:xfrm>
          <a:custGeom>
            <a:avLst/>
            <a:gdLst>
              <a:gd name="connsiteX0" fmla="*/ 201224 w 1820600"/>
              <a:gd name="connsiteY0" fmla="*/ 0 h 1820600"/>
              <a:gd name="connsiteX1" fmla="*/ 1619376 w 1820600"/>
              <a:gd name="connsiteY1" fmla="*/ 0 h 1820600"/>
              <a:gd name="connsiteX2" fmla="*/ 1820600 w 1820600"/>
              <a:gd name="connsiteY2" fmla="*/ 201224 h 1820600"/>
              <a:gd name="connsiteX3" fmla="*/ 1619376 w 1820600"/>
              <a:gd name="connsiteY3" fmla="*/ 402448 h 1820600"/>
              <a:gd name="connsiteX4" fmla="*/ 402448 w 1820600"/>
              <a:gd name="connsiteY4" fmla="*/ 402448 h 1820600"/>
              <a:gd name="connsiteX5" fmla="*/ 402448 w 1820600"/>
              <a:gd name="connsiteY5" fmla="*/ 1619376 h 1820600"/>
              <a:gd name="connsiteX6" fmla="*/ 201224 w 1820600"/>
              <a:gd name="connsiteY6" fmla="*/ 1820600 h 1820600"/>
              <a:gd name="connsiteX7" fmla="*/ 0 w 1820600"/>
              <a:gd name="connsiteY7" fmla="*/ 1619376 h 1820600"/>
              <a:gd name="connsiteX8" fmla="*/ 0 w 1820600"/>
              <a:gd name="connsiteY8" fmla="*/ 201224 h 1820600"/>
              <a:gd name="connsiteX9" fmla="*/ 201224 w 1820600"/>
              <a:gd name="connsiteY9" fmla="*/ 0 h 1820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20600" h="1820600">
                <a:moveTo>
                  <a:pt x="201224" y="0"/>
                </a:moveTo>
                <a:lnTo>
                  <a:pt x="1619376" y="0"/>
                </a:lnTo>
                <a:cubicBezTo>
                  <a:pt x="1730543" y="0"/>
                  <a:pt x="1820600" y="90056"/>
                  <a:pt x="1820600" y="201224"/>
                </a:cubicBezTo>
                <a:cubicBezTo>
                  <a:pt x="1820600" y="312392"/>
                  <a:pt x="1730543" y="402448"/>
                  <a:pt x="1619376" y="402448"/>
                </a:cubicBezTo>
                <a:lnTo>
                  <a:pt x="402448" y="402448"/>
                </a:lnTo>
                <a:lnTo>
                  <a:pt x="402448" y="1619376"/>
                </a:lnTo>
                <a:cubicBezTo>
                  <a:pt x="402448" y="1730543"/>
                  <a:pt x="312392" y="1820600"/>
                  <a:pt x="201224" y="1820600"/>
                </a:cubicBezTo>
                <a:cubicBezTo>
                  <a:pt x="90056" y="1820600"/>
                  <a:pt x="0" y="1730543"/>
                  <a:pt x="0" y="1619376"/>
                </a:cubicBezTo>
                <a:lnTo>
                  <a:pt x="0" y="201224"/>
                </a:lnTo>
                <a:cubicBezTo>
                  <a:pt x="0" y="90056"/>
                  <a:pt x="90056" y="0"/>
                  <a:pt x="201224" y="0"/>
                </a:cubicBezTo>
                <a:close/>
              </a:path>
            </a:pathLst>
          </a:custGeom>
          <a:solidFill>
            <a:schemeClr val="bg2"/>
          </a:solidFill>
        </p:spPr>
        <p:txBody>
          <a:bodyPr wrap="square" anchor="ctr">
            <a:noAutofit/>
          </a:bodyPr>
          <a:lstStyle>
            <a:lvl1pPr algn="ctr">
              <a:defRPr sz="100">
                <a:noFill/>
              </a:defRPr>
            </a:lvl1pPr>
          </a:lstStyle>
          <a:p>
            <a:pPr lvl="0"/>
            <a:r>
              <a:rPr lang="es-ES"/>
              <a:t>Haga clic para modificar los estilos de texto del patrón</a:t>
            </a:r>
          </a:p>
        </p:txBody>
      </p:sp>
      <p:sp>
        <p:nvSpPr>
          <p:cNvPr id="8" name="Text Placeholder 7">
            <a:extLst>
              <a:ext uri="{FF2B5EF4-FFF2-40B4-BE49-F238E27FC236}">
                <a16:creationId xmlns:a16="http://schemas.microsoft.com/office/drawing/2014/main" id="{779CEDD1-36EF-F74A-8498-C86A35DDECAD}"/>
              </a:ext>
            </a:extLst>
          </p:cNvPr>
          <p:cNvSpPr>
            <a:spLocks noGrp="1"/>
          </p:cNvSpPr>
          <p:nvPr>
            <p:ph type="body" sz="quarter" idx="14" hasCustomPrompt="1"/>
          </p:nvPr>
        </p:nvSpPr>
        <p:spPr>
          <a:xfrm>
            <a:off x="1231784" y="2974154"/>
            <a:ext cx="2180908" cy="808025"/>
          </a:xfrm>
        </p:spPr>
        <p:txBody>
          <a:bodyPr tIns="72000">
            <a:noAutofit/>
          </a:bodyPr>
          <a:lstStyle>
            <a:lvl1pPr algn="ctr">
              <a:lnSpc>
                <a:spcPct val="100000"/>
              </a:lnSpc>
              <a:spcAft>
                <a:spcPts val="0"/>
              </a:spcAft>
              <a:defRPr sz="1400" b="1">
                <a:solidFill>
                  <a:schemeClr val="bg2"/>
                </a:solidFill>
              </a:defRPr>
            </a:lvl1pPr>
            <a:lvl2pPr algn="ctr">
              <a:lnSpc>
                <a:spcPct val="100000"/>
              </a:lnSpc>
              <a:spcAft>
                <a:spcPts val="0"/>
              </a:spcAft>
              <a:defRPr sz="1400" b="0">
                <a:solidFill>
                  <a:schemeClr val="tx1"/>
                </a:solidFill>
              </a:defRPr>
            </a:lvl2pPr>
            <a:lvl3pPr>
              <a:defRPr sz="1200"/>
            </a:lvl3pPr>
            <a:lvl4pPr>
              <a:defRPr sz="1200"/>
            </a:lvl4pPr>
            <a:lvl5pPr>
              <a:defRPr sz="1050"/>
            </a:lvl5pPr>
          </a:lstStyle>
          <a:p>
            <a:pPr lvl="0"/>
            <a:r>
              <a:rPr lang="en-GB"/>
              <a:t>First Surname</a:t>
            </a:r>
          </a:p>
          <a:p>
            <a:pPr lvl="1"/>
            <a:r>
              <a:rPr lang="en-GB"/>
              <a:t>Job Title</a:t>
            </a:r>
          </a:p>
        </p:txBody>
      </p:sp>
      <p:sp>
        <p:nvSpPr>
          <p:cNvPr id="16" name="Picture Placeholder 16">
            <a:extLst>
              <a:ext uri="{FF2B5EF4-FFF2-40B4-BE49-F238E27FC236}">
                <a16:creationId xmlns:a16="http://schemas.microsoft.com/office/drawing/2014/main" id="{AFBFBD49-A7E5-1444-9DA5-265ACB7E390C}"/>
              </a:ext>
            </a:extLst>
          </p:cNvPr>
          <p:cNvSpPr>
            <a:spLocks noGrp="1"/>
          </p:cNvSpPr>
          <p:nvPr>
            <p:ph type="pic" sz="quarter" idx="15"/>
          </p:nvPr>
        </p:nvSpPr>
        <p:spPr>
          <a:xfrm>
            <a:off x="4087380" y="1463879"/>
            <a:ext cx="1501400" cy="1501400"/>
          </a:xfrm>
          <a:custGeom>
            <a:avLst/>
            <a:gdLst>
              <a:gd name="connsiteX0" fmla="*/ 0 w 4063573"/>
              <a:gd name="connsiteY0" fmla="*/ 0 h 6498000"/>
              <a:gd name="connsiteX1" fmla="*/ 4063573 w 4063573"/>
              <a:gd name="connsiteY1" fmla="*/ 0 h 6498000"/>
              <a:gd name="connsiteX2" fmla="*/ 4063573 w 4063573"/>
              <a:gd name="connsiteY2" fmla="*/ 6498000 h 6498000"/>
              <a:gd name="connsiteX3" fmla="*/ 0 w 4063573"/>
              <a:gd name="connsiteY3" fmla="*/ 6498000 h 6498000"/>
            </a:gdLst>
            <a:ahLst/>
            <a:cxnLst>
              <a:cxn ang="0">
                <a:pos x="connsiteX0" y="connsiteY0"/>
              </a:cxn>
              <a:cxn ang="0">
                <a:pos x="connsiteX1" y="connsiteY1"/>
              </a:cxn>
              <a:cxn ang="0">
                <a:pos x="connsiteX2" y="connsiteY2"/>
              </a:cxn>
              <a:cxn ang="0">
                <a:pos x="connsiteX3" y="connsiteY3"/>
              </a:cxn>
            </a:cxnLst>
            <a:rect l="l" t="t" r="r" b="b"/>
            <a:pathLst>
              <a:path w="4063573" h="6498000">
                <a:moveTo>
                  <a:pt x="0" y="0"/>
                </a:moveTo>
                <a:lnTo>
                  <a:pt x="4063573" y="0"/>
                </a:lnTo>
                <a:lnTo>
                  <a:pt x="4063573" y="6498000"/>
                </a:lnTo>
                <a:lnTo>
                  <a:pt x="0" y="6498000"/>
                </a:lnTo>
                <a:close/>
              </a:path>
            </a:pathLst>
          </a:custGeom>
          <a:solidFill>
            <a:schemeClr val="bg1">
              <a:lumMod val="95000"/>
            </a:schemeClr>
          </a:solidFill>
          <a:ln>
            <a:noFill/>
          </a:ln>
        </p:spPr>
        <p:txBody>
          <a:bodyPr wrap="square" anchor="ctr">
            <a:noAutofit/>
          </a:bodyPr>
          <a:lstStyle>
            <a:lvl1pPr algn="ctr">
              <a:defRPr/>
            </a:lvl1pPr>
          </a:lstStyle>
          <a:p>
            <a:r>
              <a:rPr lang="es-ES"/>
              <a:t>Haga clic en el icono para agregar una imagen</a:t>
            </a:r>
            <a:endParaRPr lang="en-GB"/>
          </a:p>
        </p:txBody>
      </p:sp>
      <p:sp>
        <p:nvSpPr>
          <p:cNvPr id="18" name="Text Placeholder 7">
            <a:extLst>
              <a:ext uri="{FF2B5EF4-FFF2-40B4-BE49-F238E27FC236}">
                <a16:creationId xmlns:a16="http://schemas.microsoft.com/office/drawing/2014/main" id="{57C6F73E-3CE7-7A49-A51E-6165B69AAC46}"/>
              </a:ext>
            </a:extLst>
          </p:cNvPr>
          <p:cNvSpPr>
            <a:spLocks noGrp="1"/>
          </p:cNvSpPr>
          <p:nvPr>
            <p:ph type="body" sz="quarter" idx="16" hasCustomPrompt="1"/>
          </p:nvPr>
        </p:nvSpPr>
        <p:spPr>
          <a:xfrm>
            <a:off x="3747626" y="2974154"/>
            <a:ext cx="2180908" cy="808025"/>
          </a:xfrm>
        </p:spPr>
        <p:txBody>
          <a:bodyPr tIns="72000">
            <a:noAutofit/>
          </a:bodyPr>
          <a:lstStyle>
            <a:lvl1pPr algn="ctr">
              <a:lnSpc>
                <a:spcPct val="100000"/>
              </a:lnSpc>
              <a:spcAft>
                <a:spcPts val="0"/>
              </a:spcAft>
              <a:defRPr sz="1400" b="1">
                <a:solidFill>
                  <a:schemeClr val="bg2"/>
                </a:solidFill>
              </a:defRPr>
            </a:lvl1pPr>
            <a:lvl2pPr algn="ctr">
              <a:lnSpc>
                <a:spcPct val="100000"/>
              </a:lnSpc>
              <a:spcAft>
                <a:spcPts val="0"/>
              </a:spcAft>
              <a:defRPr sz="1400" b="0">
                <a:solidFill>
                  <a:schemeClr val="tx1"/>
                </a:solidFill>
              </a:defRPr>
            </a:lvl2pPr>
            <a:lvl3pPr>
              <a:defRPr sz="1200"/>
            </a:lvl3pPr>
            <a:lvl4pPr>
              <a:defRPr sz="1200"/>
            </a:lvl4pPr>
            <a:lvl5pPr>
              <a:defRPr sz="1050"/>
            </a:lvl5pPr>
          </a:lstStyle>
          <a:p>
            <a:pPr lvl="0"/>
            <a:r>
              <a:rPr lang="en-GB"/>
              <a:t>First Surname</a:t>
            </a:r>
          </a:p>
          <a:p>
            <a:pPr lvl="1"/>
            <a:r>
              <a:rPr lang="en-GB"/>
              <a:t>Job Title</a:t>
            </a:r>
          </a:p>
        </p:txBody>
      </p:sp>
      <p:sp>
        <p:nvSpPr>
          <p:cNvPr id="22" name="Picture Placeholder 16">
            <a:extLst>
              <a:ext uri="{FF2B5EF4-FFF2-40B4-BE49-F238E27FC236}">
                <a16:creationId xmlns:a16="http://schemas.microsoft.com/office/drawing/2014/main" id="{A5015BF3-DD4C-2A4F-BADA-651E110BBD63}"/>
              </a:ext>
            </a:extLst>
          </p:cNvPr>
          <p:cNvSpPr>
            <a:spLocks noGrp="1"/>
          </p:cNvSpPr>
          <p:nvPr>
            <p:ph type="pic" sz="quarter" idx="17"/>
          </p:nvPr>
        </p:nvSpPr>
        <p:spPr>
          <a:xfrm>
            <a:off x="6603222" y="1463879"/>
            <a:ext cx="1501400" cy="1501400"/>
          </a:xfrm>
          <a:custGeom>
            <a:avLst/>
            <a:gdLst>
              <a:gd name="connsiteX0" fmla="*/ 0 w 4063573"/>
              <a:gd name="connsiteY0" fmla="*/ 0 h 6498000"/>
              <a:gd name="connsiteX1" fmla="*/ 4063573 w 4063573"/>
              <a:gd name="connsiteY1" fmla="*/ 0 h 6498000"/>
              <a:gd name="connsiteX2" fmla="*/ 4063573 w 4063573"/>
              <a:gd name="connsiteY2" fmla="*/ 6498000 h 6498000"/>
              <a:gd name="connsiteX3" fmla="*/ 0 w 4063573"/>
              <a:gd name="connsiteY3" fmla="*/ 6498000 h 6498000"/>
            </a:gdLst>
            <a:ahLst/>
            <a:cxnLst>
              <a:cxn ang="0">
                <a:pos x="connsiteX0" y="connsiteY0"/>
              </a:cxn>
              <a:cxn ang="0">
                <a:pos x="connsiteX1" y="connsiteY1"/>
              </a:cxn>
              <a:cxn ang="0">
                <a:pos x="connsiteX2" y="connsiteY2"/>
              </a:cxn>
              <a:cxn ang="0">
                <a:pos x="connsiteX3" y="connsiteY3"/>
              </a:cxn>
            </a:cxnLst>
            <a:rect l="l" t="t" r="r" b="b"/>
            <a:pathLst>
              <a:path w="4063573" h="6498000">
                <a:moveTo>
                  <a:pt x="0" y="0"/>
                </a:moveTo>
                <a:lnTo>
                  <a:pt x="4063573" y="0"/>
                </a:lnTo>
                <a:lnTo>
                  <a:pt x="4063573" y="6498000"/>
                </a:lnTo>
                <a:lnTo>
                  <a:pt x="0" y="6498000"/>
                </a:lnTo>
                <a:close/>
              </a:path>
            </a:pathLst>
          </a:custGeom>
          <a:solidFill>
            <a:schemeClr val="bg1">
              <a:lumMod val="95000"/>
            </a:schemeClr>
          </a:solidFill>
          <a:ln>
            <a:noFill/>
          </a:ln>
        </p:spPr>
        <p:txBody>
          <a:bodyPr wrap="square" anchor="ctr">
            <a:noAutofit/>
          </a:bodyPr>
          <a:lstStyle>
            <a:lvl1pPr algn="ctr">
              <a:defRPr/>
            </a:lvl1pPr>
          </a:lstStyle>
          <a:p>
            <a:r>
              <a:rPr lang="es-ES"/>
              <a:t>Haga clic en el icono para agregar una imagen</a:t>
            </a:r>
            <a:endParaRPr lang="en-GB"/>
          </a:p>
        </p:txBody>
      </p:sp>
      <p:sp>
        <p:nvSpPr>
          <p:cNvPr id="23" name="Text Placeholder 7">
            <a:extLst>
              <a:ext uri="{FF2B5EF4-FFF2-40B4-BE49-F238E27FC236}">
                <a16:creationId xmlns:a16="http://schemas.microsoft.com/office/drawing/2014/main" id="{2939BC0D-5961-E046-A808-6B8AC8099F5E}"/>
              </a:ext>
            </a:extLst>
          </p:cNvPr>
          <p:cNvSpPr>
            <a:spLocks noGrp="1"/>
          </p:cNvSpPr>
          <p:nvPr>
            <p:ph type="body" sz="quarter" idx="18" hasCustomPrompt="1"/>
          </p:nvPr>
        </p:nvSpPr>
        <p:spPr>
          <a:xfrm>
            <a:off x="6263468" y="2974154"/>
            <a:ext cx="2180908" cy="808025"/>
          </a:xfrm>
        </p:spPr>
        <p:txBody>
          <a:bodyPr tIns="72000">
            <a:noAutofit/>
          </a:bodyPr>
          <a:lstStyle>
            <a:lvl1pPr algn="ctr">
              <a:lnSpc>
                <a:spcPct val="100000"/>
              </a:lnSpc>
              <a:spcAft>
                <a:spcPts val="0"/>
              </a:spcAft>
              <a:defRPr sz="1400" b="1">
                <a:solidFill>
                  <a:schemeClr val="bg2"/>
                </a:solidFill>
              </a:defRPr>
            </a:lvl1pPr>
            <a:lvl2pPr algn="ctr">
              <a:lnSpc>
                <a:spcPct val="100000"/>
              </a:lnSpc>
              <a:spcAft>
                <a:spcPts val="0"/>
              </a:spcAft>
              <a:defRPr sz="1400" b="0">
                <a:solidFill>
                  <a:schemeClr val="tx1"/>
                </a:solidFill>
              </a:defRPr>
            </a:lvl2pPr>
            <a:lvl3pPr>
              <a:defRPr sz="1200"/>
            </a:lvl3pPr>
            <a:lvl4pPr>
              <a:defRPr sz="1200"/>
            </a:lvl4pPr>
            <a:lvl5pPr>
              <a:defRPr sz="1050"/>
            </a:lvl5pPr>
          </a:lstStyle>
          <a:p>
            <a:pPr lvl="0"/>
            <a:r>
              <a:rPr lang="en-GB"/>
              <a:t>First Surname</a:t>
            </a:r>
          </a:p>
          <a:p>
            <a:pPr lvl="1"/>
            <a:r>
              <a:rPr lang="en-GB"/>
              <a:t>Job Title</a:t>
            </a:r>
          </a:p>
        </p:txBody>
      </p:sp>
      <p:sp>
        <p:nvSpPr>
          <p:cNvPr id="24" name="Picture Placeholder 16">
            <a:extLst>
              <a:ext uri="{FF2B5EF4-FFF2-40B4-BE49-F238E27FC236}">
                <a16:creationId xmlns:a16="http://schemas.microsoft.com/office/drawing/2014/main" id="{A638653C-41FC-DA4F-A786-E9195EF83B38}"/>
              </a:ext>
            </a:extLst>
          </p:cNvPr>
          <p:cNvSpPr>
            <a:spLocks noGrp="1"/>
          </p:cNvSpPr>
          <p:nvPr>
            <p:ph type="pic" sz="quarter" idx="19"/>
          </p:nvPr>
        </p:nvSpPr>
        <p:spPr>
          <a:xfrm>
            <a:off x="9119063" y="1463879"/>
            <a:ext cx="1501400" cy="1501400"/>
          </a:xfrm>
          <a:custGeom>
            <a:avLst/>
            <a:gdLst>
              <a:gd name="connsiteX0" fmla="*/ 0 w 4063573"/>
              <a:gd name="connsiteY0" fmla="*/ 0 h 6498000"/>
              <a:gd name="connsiteX1" fmla="*/ 4063573 w 4063573"/>
              <a:gd name="connsiteY1" fmla="*/ 0 h 6498000"/>
              <a:gd name="connsiteX2" fmla="*/ 4063573 w 4063573"/>
              <a:gd name="connsiteY2" fmla="*/ 6498000 h 6498000"/>
              <a:gd name="connsiteX3" fmla="*/ 0 w 4063573"/>
              <a:gd name="connsiteY3" fmla="*/ 6498000 h 6498000"/>
            </a:gdLst>
            <a:ahLst/>
            <a:cxnLst>
              <a:cxn ang="0">
                <a:pos x="connsiteX0" y="connsiteY0"/>
              </a:cxn>
              <a:cxn ang="0">
                <a:pos x="connsiteX1" y="connsiteY1"/>
              </a:cxn>
              <a:cxn ang="0">
                <a:pos x="connsiteX2" y="connsiteY2"/>
              </a:cxn>
              <a:cxn ang="0">
                <a:pos x="connsiteX3" y="connsiteY3"/>
              </a:cxn>
            </a:cxnLst>
            <a:rect l="l" t="t" r="r" b="b"/>
            <a:pathLst>
              <a:path w="4063573" h="6498000">
                <a:moveTo>
                  <a:pt x="0" y="0"/>
                </a:moveTo>
                <a:lnTo>
                  <a:pt x="4063573" y="0"/>
                </a:lnTo>
                <a:lnTo>
                  <a:pt x="4063573" y="6498000"/>
                </a:lnTo>
                <a:lnTo>
                  <a:pt x="0" y="6498000"/>
                </a:lnTo>
                <a:close/>
              </a:path>
            </a:pathLst>
          </a:custGeom>
          <a:solidFill>
            <a:schemeClr val="bg1">
              <a:lumMod val="95000"/>
            </a:schemeClr>
          </a:solidFill>
          <a:ln>
            <a:noFill/>
          </a:ln>
        </p:spPr>
        <p:txBody>
          <a:bodyPr wrap="square" anchor="ctr">
            <a:noAutofit/>
          </a:bodyPr>
          <a:lstStyle>
            <a:lvl1pPr algn="ctr">
              <a:defRPr/>
            </a:lvl1pPr>
          </a:lstStyle>
          <a:p>
            <a:r>
              <a:rPr lang="es-ES"/>
              <a:t>Haga clic en el icono para agregar una imagen</a:t>
            </a:r>
            <a:endParaRPr lang="en-GB"/>
          </a:p>
        </p:txBody>
      </p:sp>
      <p:sp>
        <p:nvSpPr>
          <p:cNvPr id="25" name="Text Placeholder 7">
            <a:extLst>
              <a:ext uri="{FF2B5EF4-FFF2-40B4-BE49-F238E27FC236}">
                <a16:creationId xmlns:a16="http://schemas.microsoft.com/office/drawing/2014/main" id="{E9C40C38-C66F-8C44-963F-5DD7D91C70C7}"/>
              </a:ext>
            </a:extLst>
          </p:cNvPr>
          <p:cNvSpPr>
            <a:spLocks noGrp="1"/>
          </p:cNvSpPr>
          <p:nvPr>
            <p:ph type="body" sz="quarter" idx="20" hasCustomPrompt="1"/>
          </p:nvPr>
        </p:nvSpPr>
        <p:spPr>
          <a:xfrm>
            <a:off x="8779309" y="2974154"/>
            <a:ext cx="2180908" cy="808025"/>
          </a:xfrm>
        </p:spPr>
        <p:txBody>
          <a:bodyPr tIns="72000">
            <a:noAutofit/>
          </a:bodyPr>
          <a:lstStyle>
            <a:lvl1pPr algn="ctr">
              <a:lnSpc>
                <a:spcPct val="100000"/>
              </a:lnSpc>
              <a:spcAft>
                <a:spcPts val="0"/>
              </a:spcAft>
              <a:defRPr sz="1400" b="1">
                <a:solidFill>
                  <a:schemeClr val="bg2"/>
                </a:solidFill>
              </a:defRPr>
            </a:lvl1pPr>
            <a:lvl2pPr algn="ctr">
              <a:lnSpc>
                <a:spcPct val="100000"/>
              </a:lnSpc>
              <a:spcAft>
                <a:spcPts val="0"/>
              </a:spcAft>
              <a:defRPr sz="1400" b="0">
                <a:solidFill>
                  <a:schemeClr val="tx1"/>
                </a:solidFill>
              </a:defRPr>
            </a:lvl2pPr>
            <a:lvl3pPr>
              <a:defRPr sz="1200"/>
            </a:lvl3pPr>
            <a:lvl4pPr>
              <a:defRPr sz="1200"/>
            </a:lvl4pPr>
            <a:lvl5pPr>
              <a:defRPr sz="1050"/>
            </a:lvl5pPr>
          </a:lstStyle>
          <a:p>
            <a:pPr lvl="0"/>
            <a:r>
              <a:rPr lang="en-GB"/>
              <a:t>First Surname</a:t>
            </a:r>
          </a:p>
          <a:p>
            <a:pPr lvl="1"/>
            <a:r>
              <a:rPr lang="en-GB"/>
              <a:t>Job Title</a:t>
            </a:r>
          </a:p>
        </p:txBody>
      </p:sp>
      <p:sp>
        <p:nvSpPr>
          <p:cNvPr id="15" name="Picture Placeholder 16">
            <a:extLst>
              <a:ext uri="{FF2B5EF4-FFF2-40B4-BE49-F238E27FC236}">
                <a16:creationId xmlns:a16="http://schemas.microsoft.com/office/drawing/2014/main" id="{89EE7683-3A0A-0B47-9813-78A5473FCCF1}"/>
              </a:ext>
            </a:extLst>
          </p:cNvPr>
          <p:cNvSpPr>
            <a:spLocks noGrp="1"/>
          </p:cNvSpPr>
          <p:nvPr>
            <p:ph type="pic" sz="quarter" idx="21"/>
          </p:nvPr>
        </p:nvSpPr>
        <p:spPr>
          <a:xfrm>
            <a:off x="1571538" y="3782179"/>
            <a:ext cx="1501400" cy="1501400"/>
          </a:xfrm>
          <a:custGeom>
            <a:avLst/>
            <a:gdLst>
              <a:gd name="connsiteX0" fmla="*/ 0 w 4063573"/>
              <a:gd name="connsiteY0" fmla="*/ 0 h 6498000"/>
              <a:gd name="connsiteX1" fmla="*/ 4063573 w 4063573"/>
              <a:gd name="connsiteY1" fmla="*/ 0 h 6498000"/>
              <a:gd name="connsiteX2" fmla="*/ 4063573 w 4063573"/>
              <a:gd name="connsiteY2" fmla="*/ 6498000 h 6498000"/>
              <a:gd name="connsiteX3" fmla="*/ 0 w 4063573"/>
              <a:gd name="connsiteY3" fmla="*/ 6498000 h 6498000"/>
            </a:gdLst>
            <a:ahLst/>
            <a:cxnLst>
              <a:cxn ang="0">
                <a:pos x="connsiteX0" y="connsiteY0"/>
              </a:cxn>
              <a:cxn ang="0">
                <a:pos x="connsiteX1" y="connsiteY1"/>
              </a:cxn>
              <a:cxn ang="0">
                <a:pos x="connsiteX2" y="connsiteY2"/>
              </a:cxn>
              <a:cxn ang="0">
                <a:pos x="connsiteX3" y="connsiteY3"/>
              </a:cxn>
            </a:cxnLst>
            <a:rect l="l" t="t" r="r" b="b"/>
            <a:pathLst>
              <a:path w="4063573" h="6498000">
                <a:moveTo>
                  <a:pt x="0" y="0"/>
                </a:moveTo>
                <a:lnTo>
                  <a:pt x="4063573" y="0"/>
                </a:lnTo>
                <a:lnTo>
                  <a:pt x="4063573" y="6498000"/>
                </a:lnTo>
                <a:lnTo>
                  <a:pt x="0" y="6498000"/>
                </a:lnTo>
                <a:close/>
              </a:path>
            </a:pathLst>
          </a:custGeom>
          <a:solidFill>
            <a:schemeClr val="bg1">
              <a:lumMod val="95000"/>
            </a:schemeClr>
          </a:solidFill>
          <a:ln>
            <a:noFill/>
          </a:ln>
        </p:spPr>
        <p:txBody>
          <a:bodyPr wrap="square" anchor="ctr">
            <a:noAutofit/>
          </a:bodyPr>
          <a:lstStyle>
            <a:lvl1pPr algn="ctr">
              <a:defRPr/>
            </a:lvl1pPr>
          </a:lstStyle>
          <a:p>
            <a:r>
              <a:rPr lang="es-ES"/>
              <a:t>Haga clic en el icono para agregar una imagen</a:t>
            </a:r>
            <a:endParaRPr lang="en-GB"/>
          </a:p>
        </p:txBody>
      </p:sp>
      <p:sp>
        <p:nvSpPr>
          <p:cNvPr id="19" name="Text Placeholder 7">
            <a:extLst>
              <a:ext uri="{FF2B5EF4-FFF2-40B4-BE49-F238E27FC236}">
                <a16:creationId xmlns:a16="http://schemas.microsoft.com/office/drawing/2014/main" id="{AB55A3A9-FB25-AF40-BC32-AC3C3DA4E611}"/>
              </a:ext>
            </a:extLst>
          </p:cNvPr>
          <p:cNvSpPr>
            <a:spLocks noGrp="1"/>
          </p:cNvSpPr>
          <p:nvPr>
            <p:ph type="body" sz="quarter" idx="22" hasCustomPrompt="1"/>
          </p:nvPr>
        </p:nvSpPr>
        <p:spPr>
          <a:xfrm>
            <a:off x="1231784" y="5292454"/>
            <a:ext cx="2180908" cy="808025"/>
          </a:xfrm>
        </p:spPr>
        <p:txBody>
          <a:bodyPr tIns="72000">
            <a:noAutofit/>
          </a:bodyPr>
          <a:lstStyle>
            <a:lvl1pPr algn="ctr">
              <a:lnSpc>
                <a:spcPct val="100000"/>
              </a:lnSpc>
              <a:spcAft>
                <a:spcPts val="0"/>
              </a:spcAft>
              <a:defRPr sz="1400" b="1">
                <a:solidFill>
                  <a:schemeClr val="bg2"/>
                </a:solidFill>
              </a:defRPr>
            </a:lvl1pPr>
            <a:lvl2pPr algn="ctr">
              <a:lnSpc>
                <a:spcPct val="100000"/>
              </a:lnSpc>
              <a:spcAft>
                <a:spcPts val="0"/>
              </a:spcAft>
              <a:defRPr sz="1400" b="0">
                <a:solidFill>
                  <a:schemeClr val="tx1"/>
                </a:solidFill>
              </a:defRPr>
            </a:lvl2pPr>
            <a:lvl3pPr>
              <a:defRPr sz="1200"/>
            </a:lvl3pPr>
            <a:lvl4pPr>
              <a:defRPr sz="1200"/>
            </a:lvl4pPr>
            <a:lvl5pPr>
              <a:defRPr sz="1050"/>
            </a:lvl5pPr>
          </a:lstStyle>
          <a:p>
            <a:pPr lvl="0"/>
            <a:r>
              <a:rPr lang="en-GB"/>
              <a:t>First Surname</a:t>
            </a:r>
          </a:p>
          <a:p>
            <a:pPr lvl="1"/>
            <a:r>
              <a:rPr lang="en-GB"/>
              <a:t>Job Title</a:t>
            </a:r>
          </a:p>
        </p:txBody>
      </p:sp>
      <p:sp>
        <p:nvSpPr>
          <p:cNvPr id="20" name="Picture Placeholder 16">
            <a:extLst>
              <a:ext uri="{FF2B5EF4-FFF2-40B4-BE49-F238E27FC236}">
                <a16:creationId xmlns:a16="http://schemas.microsoft.com/office/drawing/2014/main" id="{EDA73697-3874-C344-AAE5-CE24B2383EF9}"/>
              </a:ext>
            </a:extLst>
          </p:cNvPr>
          <p:cNvSpPr>
            <a:spLocks noGrp="1"/>
          </p:cNvSpPr>
          <p:nvPr>
            <p:ph type="pic" sz="quarter" idx="23"/>
          </p:nvPr>
        </p:nvSpPr>
        <p:spPr>
          <a:xfrm>
            <a:off x="4087380" y="3782179"/>
            <a:ext cx="1501400" cy="1501400"/>
          </a:xfrm>
          <a:custGeom>
            <a:avLst/>
            <a:gdLst>
              <a:gd name="connsiteX0" fmla="*/ 0 w 4063573"/>
              <a:gd name="connsiteY0" fmla="*/ 0 h 6498000"/>
              <a:gd name="connsiteX1" fmla="*/ 4063573 w 4063573"/>
              <a:gd name="connsiteY1" fmla="*/ 0 h 6498000"/>
              <a:gd name="connsiteX2" fmla="*/ 4063573 w 4063573"/>
              <a:gd name="connsiteY2" fmla="*/ 6498000 h 6498000"/>
              <a:gd name="connsiteX3" fmla="*/ 0 w 4063573"/>
              <a:gd name="connsiteY3" fmla="*/ 6498000 h 6498000"/>
            </a:gdLst>
            <a:ahLst/>
            <a:cxnLst>
              <a:cxn ang="0">
                <a:pos x="connsiteX0" y="connsiteY0"/>
              </a:cxn>
              <a:cxn ang="0">
                <a:pos x="connsiteX1" y="connsiteY1"/>
              </a:cxn>
              <a:cxn ang="0">
                <a:pos x="connsiteX2" y="connsiteY2"/>
              </a:cxn>
              <a:cxn ang="0">
                <a:pos x="connsiteX3" y="connsiteY3"/>
              </a:cxn>
            </a:cxnLst>
            <a:rect l="l" t="t" r="r" b="b"/>
            <a:pathLst>
              <a:path w="4063573" h="6498000">
                <a:moveTo>
                  <a:pt x="0" y="0"/>
                </a:moveTo>
                <a:lnTo>
                  <a:pt x="4063573" y="0"/>
                </a:lnTo>
                <a:lnTo>
                  <a:pt x="4063573" y="6498000"/>
                </a:lnTo>
                <a:lnTo>
                  <a:pt x="0" y="6498000"/>
                </a:lnTo>
                <a:close/>
              </a:path>
            </a:pathLst>
          </a:custGeom>
          <a:solidFill>
            <a:schemeClr val="bg1">
              <a:lumMod val="95000"/>
            </a:schemeClr>
          </a:solidFill>
          <a:ln>
            <a:noFill/>
          </a:ln>
        </p:spPr>
        <p:txBody>
          <a:bodyPr wrap="square" anchor="ctr">
            <a:noAutofit/>
          </a:bodyPr>
          <a:lstStyle>
            <a:lvl1pPr algn="ctr">
              <a:defRPr/>
            </a:lvl1pPr>
          </a:lstStyle>
          <a:p>
            <a:r>
              <a:rPr lang="es-ES"/>
              <a:t>Haga clic en el icono para agregar una imagen</a:t>
            </a:r>
            <a:endParaRPr lang="en-GB"/>
          </a:p>
        </p:txBody>
      </p:sp>
      <p:sp>
        <p:nvSpPr>
          <p:cNvPr id="21" name="Text Placeholder 7">
            <a:extLst>
              <a:ext uri="{FF2B5EF4-FFF2-40B4-BE49-F238E27FC236}">
                <a16:creationId xmlns:a16="http://schemas.microsoft.com/office/drawing/2014/main" id="{762B0DD7-8060-A542-B772-E1F818A32D91}"/>
              </a:ext>
            </a:extLst>
          </p:cNvPr>
          <p:cNvSpPr>
            <a:spLocks noGrp="1"/>
          </p:cNvSpPr>
          <p:nvPr>
            <p:ph type="body" sz="quarter" idx="24" hasCustomPrompt="1"/>
          </p:nvPr>
        </p:nvSpPr>
        <p:spPr>
          <a:xfrm>
            <a:off x="3747626" y="5292454"/>
            <a:ext cx="2180908" cy="808025"/>
          </a:xfrm>
        </p:spPr>
        <p:txBody>
          <a:bodyPr tIns="72000">
            <a:noAutofit/>
          </a:bodyPr>
          <a:lstStyle>
            <a:lvl1pPr algn="ctr">
              <a:lnSpc>
                <a:spcPct val="100000"/>
              </a:lnSpc>
              <a:spcAft>
                <a:spcPts val="0"/>
              </a:spcAft>
              <a:defRPr sz="1400" b="1">
                <a:solidFill>
                  <a:schemeClr val="bg2"/>
                </a:solidFill>
              </a:defRPr>
            </a:lvl1pPr>
            <a:lvl2pPr algn="ctr">
              <a:lnSpc>
                <a:spcPct val="100000"/>
              </a:lnSpc>
              <a:spcAft>
                <a:spcPts val="0"/>
              </a:spcAft>
              <a:defRPr sz="1400" b="0">
                <a:solidFill>
                  <a:schemeClr val="tx1"/>
                </a:solidFill>
              </a:defRPr>
            </a:lvl2pPr>
            <a:lvl3pPr>
              <a:defRPr sz="1200"/>
            </a:lvl3pPr>
            <a:lvl4pPr>
              <a:defRPr sz="1200"/>
            </a:lvl4pPr>
            <a:lvl5pPr>
              <a:defRPr sz="1050"/>
            </a:lvl5pPr>
          </a:lstStyle>
          <a:p>
            <a:pPr lvl="0"/>
            <a:r>
              <a:rPr lang="en-GB"/>
              <a:t>First Surname</a:t>
            </a:r>
          </a:p>
          <a:p>
            <a:pPr lvl="1"/>
            <a:r>
              <a:rPr lang="en-GB"/>
              <a:t>Job Title</a:t>
            </a:r>
          </a:p>
        </p:txBody>
      </p:sp>
      <p:sp>
        <p:nvSpPr>
          <p:cNvPr id="26" name="Picture Placeholder 16">
            <a:extLst>
              <a:ext uri="{FF2B5EF4-FFF2-40B4-BE49-F238E27FC236}">
                <a16:creationId xmlns:a16="http://schemas.microsoft.com/office/drawing/2014/main" id="{105967BD-F5FD-9F41-9CC6-8784B49815D8}"/>
              </a:ext>
            </a:extLst>
          </p:cNvPr>
          <p:cNvSpPr>
            <a:spLocks noGrp="1"/>
          </p:cNvSpPr>
          <p:nvPr>
            <p:ph type="pic" sz="quarter" idx="25"/>
          </p:nvPr>
        </p:nvSpPr>
        <p:spPr>
          <a:xfrm>
            <a:off x="6603222" y="3782179"/>
            <a:ext cx="1501400" cy="1501400"/>
          </a:xfrm>
          <a:custGeom>
            <a:avLst/>
            <a:gdLst>
              <a:gd name="connsiteX0" fmla="*/ 0 w 4063573"/>
              <a:gd name="connsiteY0" fmla="*/ 0 h 6498000"/>
              <a:gd name="connsiteX1" fmla="*/ 4063573 w 4063573"/>
              <a:gd name="connsiteY1" fmla="*/ 0 h 6498000"/>
              <a:gd name="connsiteX2" fmla="*/ 4063573 w 4063573"/>
              <a:gd name="connsiteY2" fmla="*/ 6498000 h 6498000"/>
              <a:gd name="connsiteX3" fmla="*/ 0 w 4063573"/>
              <a:gd name="connsiteY3" fmla="*/ 6498000 h 6498000"/>
            </a:gdLst>
            <a:ahLst/>
            <a:cxnLst>
              <a:cxn ang="0">
                <a:pos x="connsiteX0" y="connsiteY0"/>
              </a:cxn>
              <a:cxn ang="0">
                <a:pos x="connsiteX1" y="connsiteY1"/>
              </a:cxn>
              <a:cxn ang="0">
                <a:pos x="connsiteX2" y="connsiteY2"/>
              </a:cxn>
              <a:cxn ang="0">
                <a:pos x="connsiteX3" y="connsiteY3"/>
              </a:cxn>
            </a:cxnLst>
            <a:rect l="l" t="t" r="r" b="b"/>
            <a:pathLst>
              <a:path w="4063573" h="6498000">
                <a:moveTo>
                  <a:pt x="0" y="0"/>
                </a:moveTo>
                <a:lnTo>
                  <a:pt x="4063573" y="0"/>
                </a:lnTo>
                <a:lnTo>
                  <a:pt x="4063573" y="6498000"/>
                </a:lnTo>
                <a:lnTo>
                  <a:pt x="0" y="6498000"/>
                </a:lnTo>
                <a:close/>
              </a:path>
            </a:pathLst>
          </a:custGeom>
          <a:solidFill>
            <a:schemeClr val="bg1">
              <a:lumMod val="95000"/>
            </a:schemeClr>
          </a:solidFill>
          <a:ln>
            <a:noFill/>
          </a:ln>
        </p:spPr>
        <p:txBody>
          <a:bodyPr wrap="square" anchor="ctr">
            <a:noAutofit/>
          </a:bodyPr>
          <a:lstStyle>
            <a:lvl1pPr algn="ctr">
              <a:defRPr/>
            </a:lvl1pPr>
          </a:lstStyle>
          <a:p>
            <a:r>
              <a:rPr lang="es-ES"/>
              <a:t>Haga clic en el icono para agregar una imagen</a:t>
            </a:r>
            <a:endParaRPr lang="en-GB"/>
          </a:p>
        </p:txBody>
      </p:sp>
      <p:sp>
        <p:nvSpPr>
          <p:cNvPr id="27" name="Text Placeholder 7">
            <a:extLst>
              <a:ext uri="{FF2B5EF4-FFF2-40B4-BE49-F238E27FC236}">
                <a16:creationId xmlns:a16="http://schemas.microsoft.com/office/drawing/2014/main" id="{BDABB33E-69CC-1B46-AC9C-83F4DCC4D172}"/>
              </a:ext>
            </a:extLst>
          </p:cNvPr>
          <p:cNvSpPr>
            <a:spLocks noGrp="1"/>
          </p:cNvSpPr>
          <p:nvPr>
            <p:ph type="body" sz="quarter" idx="26" hasCustomPrompt="1"/>
          </p:nvPr>
        </p:nvSpPr>
        <p:spPr>
          <a:xfrm>
            <a:off x="6263468" y="5292454"/>
            <a:ext cx="2180908" cy="808025"/>
          </a:xfrm>
        </p:spPr>
        <p:txBody>
          <a:bodyPr tIns="72000">
            <a:noAutofit/>
          </a:bodyPr>
          <a:lstStyle>
            <a:lvl1pPr algn="ctr">
              <a:lnSpc>
                <a:spcPct val="100000"/>
              </a:lnSpc>
              <a:spcAft>
                <a:spcPts val="0"/>
              </a:spcAft>
              <a:defRPr sz="1400" b="1">
                <a:solidFill>
                  <a:schemeClr val="bg2"/>
                </a:solidFill>
              </a:defRPr>
            </a:lvl1pPr>
            <a:lvl2pPr algn="ctr">
              <a:lnSpc>
                <a:spcPct val="100000"/>
              </a:lnSpc>
              <a:spcAft>
                <a:spcPts val="0"/>
              </a:spcAft>
              <a:defRPr sz="1400" b="0">
                <a:solidFill>
                  <a:schemeClr val="tx1"/>
                </a:solidFill>
              </a:defRPr>
            </a:lvl2pPr>
            <a:lvl3pPr>
              <a:defRPr sz="1200"/>
            </a:lvl3pPr>
            <a:lvl4pPr>
              <a:defRPr sz="1200"/>
            </a:lvl4pPr>
            <a:lvl5pPr>
              <a:defRPr sz="1050"/>
            </a:lvl5pPr>
          </a:lstStyle>
          <a:p>
            <a:pPr lvl="0"/>
            <a:r>
              <a:rPr lang="en-GB"/>
              <a:t>First Surname</a:t>
            </a:r>
          </a:p>
          <a:p>
            <a:pPr lvl="1"/>
            <a:r>
              <a:rPr lang="en-GB"/>
              <a:t>Job Title</a:t>
            </a:r>
          </a:p>
        </p:txBody>
      </p:sp>
      <p:sp>
        <p:nvSpPr>
          <p:cNvPr id="28" name="Picture Placeholder 16">
            <a:extLst>
              <a:ext uri="{FF2B5EF4-FFF2-40B4-BE49-F238E27FC236}">
                <a16:creationId xmlns:a16="http://schemas.microsoft.com/office/drawing/2014/main" id="{35B3E652-6F5F-B643-9023-FF57D267CDCD}"/>
              </a:ext>
            </a:extLst>
          </p:cNvPr>
          <p:cNvSpPr>
            <a:spLocks noGrp="1"/>
          </p:cNvSpPr>
          <p:nvPr>
            <p:ph type="pic" sz="quarter" idx="27"/>
          </p:nvPr>
        </p:nvSpPr>
        <p:spPr>
          <a:xfrm>
            <a:off x="9119063" y="3782179"/>
            <a:ext cx="1501400" cy="1501400"/>
          </a:xfrm>
          <a:custGeom>
            <a:avLst/>
            <a:gdLst>
              <a:gd name="connsiteX0" fmla="*/ 0 w 4063573"/>
              <a:gd name="connsiteY0" fmla="*/ 0 h 6498000"/>
              <a:gd name="connsiteX1" fmla="*/ 4063573 w 4063573"/>
              <a:gd name="connsiteY1" fmla="*/ 0 h 6498000"/>
              <a:gd name="connsiteX2" fmla="*/ 4063573 w 4063573"/>
              <a:gd name="connsiteY2" fmla="*/ 6498000 h 6498000"/>
              <a:gd name="connsiteX3" fmla="*/ 0 w 4063573"/>
              <a:gd name="connsiteY3" fmla="*/ 6498000 h 6498000"/>
            </a:gdLst>
            <a:ahLst/>
            <a:cxnLst>
              <a:cxn ang="0">
                <a:pos x="connsiteX0" y="connsiteY0"/>
              </a:cxn>
              <a:cxn ang="0">
                <a:pos x="connsiteX1" y="connsiteY1"/>
              </a:cxn>
              <a:cxn ang="0">
                <a:pos x="connsiteX2" y="connsiteY2"/>
              </a:cxn>
              <a:cxn ang="0">
                <a:pos x="connsiteX3" y="connsiteY3"/>
              </a:cxn>
            </a:cxnLst>
            <a:rect l="l" t="t" r="r" b="b"/>
            <a:pathLst>
              <a:path w="4063573" h="6498000">
                <a:moveTo>
                  <a:pt x="0" y="0"/>
                </a:moveTo>
                <a:lnTo>
                  <a:pt x="4063573" y="0"/>
                </a:lnTo>
                <a:lnTo>
                  <a:pt x="4063573" y="6498000"/>
                </a:lnTo>
                <a:lnTo>
                  <a:pt x="0" y="6498000"/>
                </a:lnTo>
                <a:close/>
              </a:path>
            </a:pathLst>
          </a:custGeom>
          <a:solidFill>
            <a:schemeClr val="bg1">
              <a:lumMod val="95000"/>
            </a:schemeClr>
          </a:solidFill>
          <a:ln>
            <a:noFill/>
          </a:ln>
        </p:spPr>
        <p:txBody>
          <a:bodyPr wrap="square" anchor="ctr">
            <a:noAutofit/>
          </a:bodyPr>
          <a:lstStyle>
            <a:lvl1pPr algn="ctr">
              <a:defRPr/>
            </a:lvl1pPr>
          </a:lstStyle>
          <a:p>
            <a:r>
              <a:rPr lang="es-ES"/>
              <a:t>Haga clic en el icono para agregar una imagen</a:t>
            </a:r>
            <a:endParaRPr lang="en-GB"/>
          </a:p>
        </p:txBody>
      </p:sp>
      <p:sp>
        <p:nvSpPr>
          <p:cNvPr id="29" name="Text Placeholder 7">
            <a:extLst>
              <a:ext uri="{FF2B5EF4-FFF2-40B4-BE49-F238E27FC236}">
                <a16:creationId xmlns:a16="http://schemas.microsoft.com/office/drawing/2014/main" id="{C17B9C40-A873-8740-BC3A-4781CC1D4B99}"/>
              </a:ext>
            </a:extLst>
          </p:cNvPr>
          <p:cNvSpPr>
            <a:spLocks noGrp="1"/>
          </p:cNvSpPr>
          <p:nvPr>
            <p:ph type="body" sz="quarter" idx="28" hasCustomPrompt="1"/>
          </p:nvPr>
        </p:nvSpPr>
        <p:spPr>
          <a:xfrm>
            <a:off x="8779309" y="5292454"/>
            <a:ext cx="2180908" cy="808025"/>
          </a:xfrm>
        </p:spPr>
        <p:txBody>
          <a:bodyPr tIns="72000">
            <a:noAutofit/>
          </a:bodyPr>
          <a:lstStyle>
            <a:lvl1pPr algn="ctr">
              <a:lnSpc>
                <a:spcPct val="100000"/>
              </a:lnSpc>
              <a:spcAft>
                <a:spcPts val="0"/>
              </a:spcAft>
              <a:defRPr sz="1400" b="1">
                <a:solidFill>
                  <a:schemeClr val="bg2"/>
                </a:solidFill>
              </a:defRPr>
            </a:lvl1pPr>
            <a:lvl2pPr algn="ctr">
              <a:lnSpc>
                <a:spcPct val="100000"/>
              </a:lnSpc>
              <a:spcAft>
                <a:spcPts val="0"/>
              </a:spcAft>
              <a:defRPr sz="1400" b="0">
                <a:solidFill>
                  <a:schemeClr val="tx1"/>
                </a:solidFill>
              </a:defRPr>
            </a:lvl2pPr>
            <a:lvl3pPr>
              <a:defRPr sz="1200"/>
            </a:lvl3pPr>
            <a:lvl4pPr>
              <a:defRPr sz="1200"/>
            </a:lvl4pPr>
            <a:lvl5pPr>
              <a:defRPr sz="1050"/>
            </a:lvl5pPr>
          </a:lstStyle>
          <a:p>
            <a:pPr lvl="0"/>
            <a:r>
              <a:rPr lang="en-GB"/>
              <a:t>First Surname</a:t>
            </a:r>
          </a:p>
          <a:p>
            <a:pPr lvl="1"/>
            <a:r>
              <a:rPr lang="en-GB"/>
              <a:t>Job Title</a:t>
            </a:r>
          </a:p>
        </p:txBody>
      </p:sp>
    </p:spTree>
    <p:extLst>
      <p:ext uri="{BB962C8B-B14F-4D97-AF65-F5344CB8AC3E}">
        <p14:creationId xmlns:p14="http://schemas.microsoft.com/office/powerpoint/2010/main" val="35686301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Team layout x 10">
    <p:spTree>
      <p:nvGrpSpPr>
        <p:cNvPr id="1" name=""/>
        <p:cNvGrpSpPr/>
        <p:nvPr/>
      </p:nvGrpSpPr>
      <p:grpSpPr>
        <a:xfrm>
          <a:off x="0" y="0"/>
          <a:ext cx="0" cy="0"/>
          <a:chOff x="0" y="0"/>
          <a:chExt cx="0" cy="0"/>
        </a:xfrm>
      </p:grpSpPr>
      <p:sp>
        <p:nvSpPr>
          <p:cNvPr id="34" name="Freeform 33">
            <a:extLst>
              <a:ext uri="{FF2B5EF4-FFF2-40B4-BE49-F238E27FC236}">
                <a16:creationId xmlns:a16="http://schemas.microsoft.com/office/drawing/2014/main" id="{197B69D6-70A7-CE4F-9A01-697D3720C72F}"/>
              </a:ext>
            </a:extLst>
          </p:cNvPr>
          <p:cNvSpPr/>
          <p:nvPr/>
        </p:nvSpPr>
        <p:spPr>
          <a:xfrm>
            <a:off x="0" y="4546834"/>
            <a:ext cx="12192000" cy="1951167"/>
          </a:xfrm>
          <a:custGeom>
            <a:avLst/>
            <a:gdLst>
              <a:gd name="connsiteX0" fmla="*/ 0 w 12192000"/>
              <a:gd name="connsiteY0" fmla="*/ 0 h 1951167"/>
              <a:gd name="connsiteX1" fmla="*/ 12192000 w 12192000"/>
              <a:gd name="connsiteY1" fmla="*/ 0 h 1951167"/>
              <a:gd name="connsiteX2" fmla="*/ 12192000 w 12192000"/>
              <a:gd name="connsiteY2" fmla="*/ 1951167 h 1951167"/>
              <a:gd name="connsiteX3" fmla="*/ 6347607 w 12192000"/>
              <a:gd name="connsiteY3" fmla="*/ 1951167 h 1951167"/>
              <a:gd name="connsiteX4" fmla="*/ 6348000 w 12192000"/>
              <a:gd name="connsiteY4" fmla="*/ 1949217 h 1951167"/>
              <a:gd name="connsiteX5" fmla="*/ 6096000 w 12192000"/>
              <a:gd name="connsiteY5" fmla="*/ 1697217 h 1951167"/>
              <a:gd name="connsiteX6" fmla="*/ 5844000 w 12192000"/>
              <a:gd name="connsiteY6" fmla="*/ 1949217 h 1951167"/>
              <a:gd name="connsiteX7" fmla="*/ 5844394 w 12192000"/>
              <a:gd name="connsiteY7" fmla="*/ 1951167 h 1951167"/>
              <a:gd name="connsiteX8" fmla="*/ 0 w 12192000"/>
              <a:gd name="connsiteY8" fmla="*/ 1951167 h 19511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92000" h="1951167">
                <a:moveTo>
                  <a:pt x="0" y="0"/>
                </a:moveTo>
                <a:lnTo>
                  <a:pt x="12192000" y="0"/>
                </a:lnTo>
                <a:lnTo>
                  <a:pt x="12192000" y="1951167"/>
                </a:lnTo>
                <a:lnTo>
                  <a:pt x="6347607" y="1951167"/>
                </a:lnTo>
                <a:lnTo>
                  <a:pt x="6348000" y="1949217"/>
                </a:lnTo>
                <a:cubicBezTo>
                  <a:pt x="6348000" y="1810041"/>
                  <a:pt x="6235176" y="1697217"/>
                  <a:pt x="6096000" y="1697217"/>
                </a:cubicBezTo>
                <a:cubicBezTo>
                  <a:pt x="5956825" y="1697217"/>
                  <a:pt x="5844000" y="1810041"/>
                  <a:pt x="5844000" y="1949217"/>
                </a:cubicBezTo>
                <a:lnTo>
                  <a:pt x="5844394" y="1951167"/>
                </a:lnTo>
                <a:lnTo>
                  <a:pt x="0" y="1951167"/>
                </a:ln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GB"/>
          </a:p>
        </p:txBody>
      </p:sp>
      <p:sp>
        <p:nvSpPr>
          <p:cNvPr id="17" name="Picture Placeholder 16">
            <a:extLst>
              <a:ext uri="{FF2B5EF4-FFF2-40B4-BE49-F238E27FC236}">
                <a16:creationId xmlns:a16="http://schemas.microsoft.com/office/drawing/2014/main" id="{D3C20F34-4FD5-2143-AB4D-393C884A409B}"/>
              </a:ext>
            </a:extLst>
          </p:cNvPr>
          <p:cNvSpPr>
            <a:spLocks noGrp="1"/>
          </p:cNvSpPr>
          <p:nvPr>
            <p:ph type="pic" sz="quarter" idx="10"/>
          </p:nvPr>
        </p:nvSpPr>
        <p:spPr>
          <a:xfrm>
            <a:off x="757806" y="1463879"/>
            <a:ext cx="1501400" cy="1501400"/>
          </a:xfrm>
          <a:custGeom>
            <a:avLst/>
            <a:gdLst>
              <a:gd name="connsiteX0" fmla="*/ 0 w 4063573"/>
              <a:gd name="connsiteY0" fmla="*/ 0 h 6498000"/>
              <a:gd name="connsiteX1" fmla="*/ 4063573 w 4063573"/>
              <a:gd name="connsiteY1" fmla="*/ 0 h 6498000"/>
              <a:gd name="connsiteX2" fmla="*/ 4063573 w 4063573"/>
              <a:gd name="connsiteY2" fmla="*/ 6498000 h 6498000"/>
              <a:gd name="connsiteX3" fmla="*/ 0 w 4063573"/>
              <a:gd name="connsiteY3" fmla="*/ 6498000 h 6498000"/>
            </a:gdLst>
            <a:ahLst/>
            <a:cxnLst>
              <a:cxn ang="0">
                <a:pos x="connsiteX0" y="connsiteY0"/>
              </a:cxn>
              <a:cxn ang="0">
                <a:pos x="connsiteX1" y="connsiteY1"/>
              </a:cxn>
              <a:cxn ang="0">
                <a:pos x="connsiteX2" y="connsiteY2"/>
              </a:cxn>
              <a:cxn ang="0">
                <a:pos x="connsiteX3" y="connsiteY3"/>
              </a:cxn>
            </a:cxnLst>
            <a:rect l="l" t="t" r="r" b="b"/>
            <a:pathLst>
              <a:path w="4063573" h="6498000">
                <a:moveTo>
                  <a:pt x="0" y="0"/>
                </a:moveTo>
                <a:lnTo>
                  <a:pt x="4063573" y="0"/>
                </a:lnTo>
                <a:lnTo>
                  <a:pt x="4063573" y="6498000"/>
                </a:lnTo>
                <a:lnTo>
                  <a:pt x="0" y="6498000"/>
                </a:lnTo>
                <a:close/>
              </a:path>
            </a:pathLst>
          </a:custGeom>
          <a:solidFill>
            <a:schemeClr val="bg1">
              <a:lumMod val="95000"/>
            </a:schemeClr>
          </a:solidFill>
          <a:ln>
            <a:noFill/>
          </a:ln>
        </p:spPr>
        <p:txBody>
          <a:bodyPr wrap="square" anchor="ctr">
            <a:noAutofit/>
          </a:bodyPr>
          <a:lstStyle>
            <a:lvl1pPr algn="ctr">
              <a:defRPr/>
            </a:lvl1pPr>
          </a:lstStyle>
          <a:p>
            <a:r>
              <a:rPr lang="es-ES"/>
              <a:t>Haga clic en el icono para agregar una imagen</a:t>
            </a:r>
            <a:endParaRPr lang="en-GB"/>
          </a:p>
        </p:txBody>
      </p:sp>
      <p:sp>
        <p:nvSpPr>
          <p:cNvPr id="2" name="Title 1">
            <a:extLst>
              <a:ext uri="{FF2B5EF4-FFF2-40B4-BE49-F238E27FC236}">
                <a16:creationId xmlns:a16="http://schemas.microsoft.com/office/drawing/2014/main" id="{870493FC-9EBB-4A46-AA09-0DD6BBE20D6F}"/>
              </a:ext>
            </a:extLst>
          </p:cNvPr>
          <p:cNvSpPr>
            <a:spLocks noGrp="1"/>
          </p:cNvSpPr>
          <p:nvPr>
            <p:ph type="title"/>
          </p:nvPr>
        </p:nvSpPr>
        <p:spPr>
          <a:xfrm>
            <a:off x="618065" y="609600"/>
            <a:ext cx="10961160" cy="854279"/>
          </a:xfrm>
        </p:spPr>
        <p:txBody>
          <a:bodyPr/>
          <a:lstStyle/>
          <a:p>
            <a:r>
              <a:rPr lang="es-ES"/>
              <a:t>Haga clic para modificar el estilo de título del patrón</a:t>
            </a:r>
            <a:endParaRPr lang="en-GB"/>
          </a:p>
        </p:txBody>
      </p:sp>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endParaRPr lang="en-US"/>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6F8DA697-5811-454F-8ABA-A3E4721C1BF9}" type="slidenum">
              <a:rPr lang="en-US" smtClean="0"/>
              <a:t>‹Nº›</a:t>
            </a:fld>
            <a:endParaRPr lang="en-US"/>
          </a:p>
        </p:txBody>
      </p:sp>
      <p:sp>
        <p:nvSpPr>
          <p:cNvPr id="10" name="Text Placeholder 13">
            <a:extLst>
              <a:ext uri="{FF2B5EF4-FFF2-40B4-BE49-F238E27FC236}">
                <a16:creationId xmlns:a16="http://schemas.microsoft.com/office/drawing/2014/main" id="{51A3891D-9DBE-BF49-9CDD-F3F2CD2E380E}"/>
              </a:ext>
            </a:extLst>
          </p:cNvPr>
          <p:cNvSpPr>
            <a:spLocks noGrp="1" noChangeAspect="1"/>
          </p:cNvSpPr>
          <p:nvPr>
            <p:ph type="body" sz="quarter" idx="13"/>
          </p:nvPr>
        </p:nvSpPr>
        <p:spPr>
          <a:xfrm>
            <a:off x="563497" y="528398"/>
            <a:ext cx="208800" cy="208800"/>
          </a:xfrm>
          <a:custGeom>
            <a:avLst/>
            <a:gdLst>
              <a:gd name="connsiteX0" fmla="*/ 201224 w 1820600"/>
              <a:gd name="connsiteY0" fmla="*/ 0 h 1820600"/>
              <a:gd name="connsiteX1" fmla="*/ 1619376 w 1820600"/>
              <a:gd name="connsiteY1" fmla="*/ 0 h 1820600"/>
              <a:gd name="connsiteX2" fmla="*/ 1820600 w 1820600"/>
              <a:gd name="connsiteY2" fmla="*/ 201224 h 1820600"/>
              <a:gd name="connsiteX3" fmla="*/ 1619376 w 1820600"/>
              <a:gd name="connsiteY3" fmla="*/ 402448 h 1820600"/>
              <a:gd name="connsiteX4" fmla="*/ 402448 w 1820600"/>
              <a:gd name="connsiteY4" fmla="*/ 402448 h 1820600"/>
              <a:gd name="connsiteX5" fmla="*/ 402448 w 1820600"/>
              <a:gd name="connsiteY5" fmla="*/ 1619376 h 1820600"/>
              <a:gd name="connsiteX6" fmla="*/ 201224 w 1820600"/>
              <a:gd name="connsiteY6" fmla="*/ 1820600 h 1820600"/>
              <a:gd name="connsiteX7" fmla="*/ 0 w 1820600"/>
              <a:gd name="connsiteY7" fmla="*/ 1619376 h 1820600"/>
              <a:gd name="connsiteX8" fmla="*/ 0 w 1820600"/>
              <a:gd name="connsiteY8" fmla="*/ 201224 h 1820600"/>
              <a:gd name="connsiteX9" fmla="*/ 201224 w 1820600"/>
              <a:gd name="connsiteY9" fmla="*/ 0 h 1820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20600" h="1820600">
                <a:moveTo>
                  <a:pt x="201224" y="0"/>
                </a:moveTo>
                <a:lnTo>
                  <a:pt x="1619376" y="0"/>
                </a:lnTo>
                <a:cubicBezTo>
                  <a:pt x="1730543" y="0"/>
                  <a:pt x="1820600" y="90056"/>
                  <a:pt x="1820600" y="201224"/>
                </a:cubicBezTo>
                <a:cubicBezTo>
                  <a:pt x="1820600" y="312392"/>
                  <a:pt x="1730543" y="402448"/>
                  <a:pt x="1619376" y="402448"/>
                </a:cubicBezTo>
                <a:lnTo>
                  <a:pt x="402448" y="402448"/>
                </a:lnTo>
                <a:lnTo>
                  <a:pt x="402448" y="1619376"/>
                </a:lnTo>
                <a:cubicBezTo>
                  <a:pt x="402448" y="1730543"/>
                  <a:pt x="312392" y="1820600"/>
                  <a:pt x="201224" y="1820600"/>
                </a:cubicBezTo>
                <a:cubicBezTo>
                  <a:pt x="90056" y="1820600"/>
                  <a:pt x="0" y="1730543"/>
                  <a:pt x="0" y="1619376"/>
                </a:cubicBezTo>
                <a:lnTo>
                  <a:pt x="0" y="201224"/>
                </a:lnTo>
                <a:cubicBezTo>
                  <a:pt x="0" y="90056"/>
                  <a:pt x="90056" y="0"/>
                  <a:pt x="201224" y="0"/>
                </a:cubicBezTo>
                <a:close/>
              </a:path>
            </a:pathLst>
          </a:custGeom>
          <a:solidFill>
            <a:schemeClr val="bg2"/>
          </a:solidFill>
        </p:spPr>
        <p:txBody>
          <a:bodyPr wrap="square" anchor="ctr">
            <a:noAutofit/>
          </a:bodyPr>
          <a:lstStyle>
            <a:lvl1pPr algn="ctr">
              <a:defRPr sz="100">
                <a:noFill/>
              </a:defRPr>
            </a:lvl1pPr>
          </a:lstStyle>
          <a:p>
            <a:pPr lvl="0"/>
            <a:r>
              <a:rPr lang="es-ES"/>
              <a:t>Haga clic para modificar los estilos de texto del patrón</a:t>
            </a:r>
          </a:p>
        </p:txBody>
      </p:sp>
      <p:sp>
        <p:nvSpPr>
          <p:cNvPr id="8" name="Text Placeholder 7">
            <a:extLst>
              <a:ext uri="{FF2B5EF4-FFF2-40B4-BE49-F238E27FC236}">
                <a16:creationId xmlns:a16="http://schemas.microsoft.com/office/drawing/2014/main" id="{779CEDD1-36EF-F74A-8498-C86A35DDECAD}"/>
              </a:ext>
            </a:extLst>
          </p:cNvPr>
          <p:cNvSpPr>
            <a:spLocks noGrp="1"/>
          </p:cNvSpPr>
          <p:nvPr>
            <p:ph type="body" sz="quarter" idx="14" hasCustomPrompt="1"/>
          </p:nvPr>
        </p:nvSpPr>
        <p:spPr>
          <a:xfrm>
            <a:off x="418052" y="2974154"/>
            <a:ext cx="2180908" cy="808025"/>
          </a:xfrm>
        </p:spPr>
        <p:txBody>
          <a:bodyPr tIns="72000">
            <a:noAutofit/>
          </a:bodyPr>
          <a:lstStyle>
            <a:lvl1pPr algn="ctr">
              <a:lnSpc>
                <a:spcPct val="100000"/>
              </a:lnSpc>
              <a:spcAft>
                <a:spcPts val="0"/>
              </a:spcAft>
              <a:defRPr sz="1400" b="1">
                <a:solidFill>
                  <a:schemeClr val="bg2"/>
                </a:solidFill>
              </a:defRPr>
            </a:lvl1pPr>
            <a:lvl2pPr algn="ctr">
              <a:lnSpc>
                <a:spcPct val="100000"/>
              </a:lnSpc>
              <a:spcAft>
                <a:spcPts val="0"/>
              </a:spcAft>
              <a:defRPr sz="1400" b="0">
                <a:solidFill>
                  <a:schemeClr val="tx1"/>
                </a:solidFill>
              </a:defRPr>
            </a:lvl2pPr>
            <a:lvl3pPr>
              <a:defRPr sz="1200"/>
            </a:lvl3pPr>
            <a:lvl4pPr>
              <a:defRPr sz="1200"/>
            </a:lvl4pPr>
            <a:lvl5pPr>
              <a:defRPr sz="1050"/>
            </a:lvl5pPr>
          </a:lstStyle>
          <a:p>
            <a:pPr lvl="0"/>
            <a:r>
              <a:rPr lang="en-GB"/>
              <a:t>First Surname</a:t>
            </a:r>
          </a:p>
          <a:p>
            <a:pPr lvl="1"/>
            <a:r>
              <a:rPr lang="en-GB"/>
              <a:t>Job Title</a:t>
            </a:r>
          </a:p>
        </p:txBody>
      </p:sp>
      <p:sp>
        <p:nvSpPr>
          <p:cNvPr id="16" name="Picture Placeholder 16">
            <a:extLst>
              <a:ext uri="{FF2B5EF4-FFF2-40B4-BE49-F238E27FC236}">
                <a16:creationId xmlns:a16="http://schemas.microsoft.com/office/drawing/2014/main" id="{AFBFBD49-A7E5-1444-9DA5-265ACB7E390C}"/>
              </a:ext>
            </a:extLst>
          </p:cNvPr>
          <p:cNvSpPr>
            <a:spLocks noGrp="1"/>
          </p:cNvSpPr>
          <p:nvPr>
            <p:ph type="pic" sz="quarter" idx="15"/>
          </p:nvPr>
        </p:nvSpPr>
        <p:spPr>
          <a:xfrm>
            <a:off x="3051553" y="1463879"/>
            <a:ext cx="1501400" cy="1501400"/>
          </a:xfrm>
          <a:custGeom>
            <a:avLst/>
            <a:gdLst>
              <a:gd name="connsiteX0" fmla="*/ 0 w 4063573"/>
              <a:gd name="connsiteY0" fmla="*/ 0 h 6498000"/>
              <a:gd name="connsiteX1" fmla="*/ 4063573 w 4063573"/>
              <a:gd name="connsiteY1" fmla="*/ 0 h 6498000"/>
              <a:gd name="connsiteX2" fmla="*/ 4063573 w 4063573"/>
              <a:gd name="connsiteY2" fmla="*/ 6498000 h 6498000"/>
              <a:gd name="connsiteX3" fmla="*/ 0 w 4063573"/>
              <a:gd name="connsiteY3" fmla="*/ 6498000 h 6498000"/>
            </a:gdLst>
            <a:ahLst/>
            <a:cxnLst>
              <a:cxn ang="0">
                <a:pos x="connsiteX0" y="connsiteY0"/>
              </a:cxn>
              <a:cxn ang="0">
                <a:pos x="connsiteX1" y="connsiteY1"/>
              </a:cxn>
              <a:cxn ang="0">
                <a:pos x="connsiteX2" y="connsiteY2"/>
              </a:cxn>
              <a:cxn ang="0">
                <a:pos x="connsiteX3" y="connsiteY3"/>
              </a:cxn>
            </a:cxnLst>
            <a:rect l="l" t="t" r="r" b="b"/>
            <a:pathLst>
              <a:path w="4063573" h="6498000">
                <a:moveTo>
                  <a:pt x="0" y="0"/>
                </a:moveTo>
                <a:lnTo>
                  <a:pt x="4063573" y="0"/>
                </a:lnTo>
                <a:lnTo>
                  <a:pt x="4063573" y="6498000"/>
                </a:lnTo>
                <a:lnTo>
                  <a:pt x="0" y="6498000"/>
                </a:lnTo>
                <a:close/>
              </a:path>
            </a:pathLst>
          </a:custGeom>
          <a:solidFill>
            <a:schemeClr val="bg1">
              <a:lumMod val="95000"/>
            </a:schemeClr>
          </a:solidFill>
          <a:ln>
            <a:noFill/>
          </a:ln>
        </p:spPr>
        <p:txBody>
          <a:bodyPr wrap="square" anchor="ctr">
            <a:noAutofit/>
          </a:bodyPr>
          <a:lstStyle>
            <a:lvl1pPr algn="ctr">
              <a:defRPr/>
            </a:lvl1pPr>
          </a:lstStyle>
          <a:p>
            <a:r>
              <a:rPr lang="es-ES"/>
              <a:t>Haga clic en el icono para agregar una imagen</a:t>
            </a:r>
            <a:endParaRPr lang="en-GB"/>
          </a:p>
        </p:txBody>
      </p:sp>
      <p:sp>
        <p:nvSpPr>
          <p:cNvPr id="18" name="Text Placeholder 7">
            <a:extLst>
              <a:ext uri="{FF2B5EF4-FFF2-40B4-BE49-F238E27FC236}">
                <a16:creationId xmlns:a16="http://schemas.microsoft.com/office/drawing/2014/main" id="{57C6F73E-3CE7-7A49-A51E-6165B69AAC46}"/>
              </a:ext>
            </a:extLst>
          </p:cNvPr>
          <p:cNvSpPr>
            <a:spLocks noGrp="1"/>
          </p:cNvSpPr>
          <p:nvPr>
            <p:ph type="body" sz="quarter" idx="16" hasCustomPrompt="1"/>
          </p:nvPr>
        </p:nvSpPr>
        <p:spPr>
          <a:xfrm>
            <a:off x="2711799" y="2974154"/>
            <a:ext cx="2180908" cy="808025"/>
          </a:xfrm>
        </p:spPr>
        <p:txBody>
          <a:bodyPr tIns="72000">
            <a:noAutofit/>
          </a:bodyPr>
          <a:lstStyle>
            <a:lvl1pPr algn="ctr">
              <a:lnSpc>
                <a:spcPct val="100000"/>
              </a:lnSpc>
              <a:spcAft>
                <a:spcPts val="0"/>
              </a:spcAft>
              <a:defRPr sz="1400" b="1">
                <a:solidFill>
                  <a:schemeClr val="bg2"/>
                </a:solidFill>
              </a:defRPr>
            </a:lvl1pPr>
            <a:lvl2pPr algn="ctr">
              <a:lnSpc>
                <a:spcPct val="100000"/>
              </a:lnSpc>
              <a:spcAft>
                <a:spcPts val="0"/>
              </a:spcAft>
              <a:defRPr sz="1400" b="0">
                <a:solidFill>
                  <a:schemeClr val="tx1"/>
                </a:solidFill>
              </a:defRPr>
            </a:lvl2pPr>
            <a:lvl3pPr>
              <a:defRPr sz="1200"/>
            </a:lvl3pPr>
            <a:lvl4pPr>
              <a:defRPr sz="1200"/>
            </a:lvl4pPr>
            <a:lvl5pPr>
              <a:defRPr sz="1050"/>
            </a:lvl5pPr>
          </a:lstStyle>
          <a:p>
            <a:pPr lvl="0"/>
            <a:r>
              <a:rPr lang="en-GB"/>
              <a:t>First Surname</a:t>
            </a:r>
          </a:p>
          <a:p>
            <a:pPr lvl="1"/>
            <a:r>
              <a:rPr lang="en-GB"/>
              <a:t>Job Title</a:t>
            </a:r>
          </a:p>
        </p:txBody>
      </p:sp>
      <p:sp>
        <p:nvSpPr>
          <p:cNvPr id="22" name="Picture Placeholder 16">
            <a:extLst>
              <a:ext uri="{FF2B5EF4-FFF2-40B4-BE49-F238E27FC236}">
                <a16:creationId xmlns:a16="http://schemas.microsoft.com/office/drawing/2014/main" id="{A5015BF3-DD4C-2A4F-BADA-651E110BBD63}"/>
              </a:ext>
            </a:extLst>
          </p:cNvPr>
          <p:cNvSpPr>
            <a:spLocks noGrp="1"/>
          </p:cNvSpPr>
          <p:nvPr>
            <p:ph type="pic" sz="quarter" idx="17"/>
          </p:nvPr>
        </p:nvSpPr>
        <p:spPr>
          <a:xfrm>
            <a:off x="5345300" y="1463879"/>
            <a:ext cx="1501400" cy="1501400"/>
          </a:xfrm>
          <a:custGeom>
            <a:avLst/>
            <a:gdLst>
              <a:gd name="connsiteX0" fmla="*/ 0 w 4063573"/>
              <a:gd name="connsiteY0" fmla="*/ 0 h 6498000"/>
              <a:gd name="connsiteX1" fmla="*/ 4063573 w 4063573"/>
              <a:gd name="connsiteY1" fmla="*/ 0 h 6498000"/>
              <a:gd name="connsiteX2" fmla="*/ 4063573 w 4063573"/>
              <a:gd name="connsiteY2" fmla="*/ 6498000 h 6498000"/>
              <a:gd name="connsiteX3" fmla="*/ 0 w 4063573"/>
              <a:gd name="connsiteY3" fmla="*/ 6498000 h 6498000"/>
            </a:gdLst>
            <a:ahLst/>
            <a:cxnLst>
              <a:cxn ang="0">
                <a:pos x="connsiteX0" y="connsiteY0"/>
              </a:cxn>
              <a:cxn ang="0">
                <a:pos x="connsiteX1" y="connsiteY1"/>
              </a:cxn>
              <a:cxn ang="0">
                <a:pos x="connsiteX2" y="connsiteY2"/>
              </a:cxn>
              <a:cxn ang="0">
                <a:pos x="connsiteX3" y="connsiteY3"/>
              </a:cxn>
            </a:cxnLst>
            <a:rect l="l" t="t" r="r" b="b"/>
            <a:pathLst>
              <a:path w="4063573" h="6498000">
                <a:moveTo>
                  <a:pt x="0" y="0"/>
                </a:moveTo>
                <a:lnTo>
                  <a:pt x="4063573" y="0"/>
                </a:lnTo>
                <a:lnTo>
                  <a:pt x="4063573" y="6498000"/>
                </a:lnTo>
                <a:lnTo>
                  <a:pt x="0" y="6498000"/>
                </a:lnTo>
                <a:close/>
              </a:path>
            </a:pathLst>
          </a:custGeom>
          <a:solidFill>
            <a:schemeClr val="bg1">
              <a:lumMod val="95000"/>
            </a:schemeClr>
          </a:solidFill>
          <a:ln>
            <a:noFill/>
          </a:ln>
        </p:spPr>
        <p:txBody>
          <a:bodyPr wrap="square" anchor="ctr">
            <a:noAutofit/>
          </a:bodyPr>
          <a:lstStyle>
            <a:lvl1pPr algn="ctr">
              <a:defRPr/>
            </a:lvl1pPr>
          </a:lstStyle>
          <a:p>
            <a:r>
              <a:rPr lang="es-ES"/>
              <a:t>Haga clic en el icono para agregar una imagen</a:t>
            </a:r>
            <a:endParaRPr lang="en-GB"/>
          </a:p>
        </p:txBody>
      </p:sp>
      <p:sp>
        <p:nvSpPr>
          <p:cNvPr id="23" name="Text Placeholder 7">
            <a:extLst>
              <a:ext uri="{FF2B5EF4-FFF2-40B4-BE49-F238E27FC236}">
                <a16:creationId xmlns:a16="http://schemas.microsoft.com/office/drawing/2014/main" id="{2939BC0D-5961-E046-A808-6B8AC8099F5E}"/>
              </a:ext>
            </a:extLst>
          </p:cNvPr>
          <p:cNvSpPr>
            <a:spLocks noGrp="1"/>
          </p:cNvSpPr>
          <p:nvPr>
            <p:ph type="body" sz="quarter" idx="18" hasCustomPrompt="1"/>
          </p:nvPr>
        </p:nvSpPr>
        <p:spPr>
          <a:xfrm>
            <a:off x="5005546" y="2974154"/>
            <a:ext cx="2180908" cy="808025"/>
          </a:xfrm>
        </p:spPr>
        <p:txBody>
          <a:bodyPr tIns="72000">
            <a:noAutofit/>
          </a:bodyPr>
          <a:lstStyle>
            <a:lvl1pPr algn="ctr">
              <a:lnSpc>
                <a:spcPct val="100000"/>
              </a:lnSpc>
              <a:spcAft>
                <a:spcPts val="0"/>
              </a:spcAft>
              <a:defRPr sz="1400" b="1">
                <a:solidFill>
                  <a:schemeClr val="bg2"/>
                </a:solidFill>
              </a:defRPr>
            </a:lvl1pPr>
            <a:lvl2pPr algn="ctr">
              <a:lnSpc>
                <a:spcPct val="100000"/>
              </a:lnSpc>
              <a:spcAft>
                <a:spcPts val="0"/>
              </a:spcAft>
              <a:defRPr sz="1400" b="0">
                <a:solidFill>
                  <a:schemeClr val="tx1"/>
                </a:solidFill>
              </a:defRPr>
            </a:lvl2pPr>
            <a:lvl3pPr>
              <a:defRPr sz="1200"/>
            </a:lvl3pPr>
            <a:lvl4pPr>
              <a:defRPr sz="1200"/>
            </a:lvl4pPr>
            <a:lvl5pPr>
              <a:defRPr sz="1050"/>
            </a:lvl5pPr>
          </a:lstStyle>
          <a:p>
            <a:pPr lvl="0"/>
            <a:r>
              <a:rPr lang="en-GB"/>
              <a:t>First Surname</a:t>
            </a:r>
          </a:p>
          <a:p>
            <a:pPr lvl="1"/>
            <a:r>
              <a:rPr lang="en-GB"/>
              <a:t>Job Title</a:t>
            </a:r>
          </a:p>
        </p:txBody>
      </p:sp>
      <p:sp>
        <p:nvSpPr>
          <p:cNvPr id="24" name="Picture Placeholder 16">
            <a:extLst>
              <a:ext uri="{FF2B5EF4-FFF2-40B4-BE49-F238E27FC236}">
                <a16:creationId xmlns:a16="http://schemas.microsoft.com/office/drawing/2014/main" id="{A638653C-41FC-DA4F-A786-E9195EF83B38}"/>
              </a:ext>
            </a:extLst>
          </p:cNvPr>
          <p:cNvSpPr>
            <a:spLocks noGrp="1"/>
          </p:cNvSpPr>
          <p:nvPr>
            <p:ph type="pic" sz="quarter" idx="19"/>
          </p:nvPr>
        </p:nvSpPr>
        <p:spPr>
          <a:xfrm>
            <a:off x="7639047" y="1463879"/>
            <a:ext cx="1501400" cy="1501400"/>
          </a:xfrm>
          <a:custGeom>
            <a:avLst/>
            <a:gdLst>
              <a:gd name="connsiteX0" fmla="*/ 0 w 4063573"/>
              <a:gd name="connsiteY0" fmla="*/ 0 h 6498000"/>
              <a:gd name="connsiteX1" fmla="*/ 4063573 w 4063573"/>
              <a:gd name="connsiteY1" fmla="*/ 0 h 6498000"/>
              <a:gd name="connsiteX2" fmla="*/ 4063573 w 4063573"/>
              <a:gd name="connsiteY2" fmla="*/ 6498000 h 6498000"/>
              <a:gd name="connsiteX3" fmla="*/ 0 w 4063573"/>
              <a:gd name="connsiteY3" fmla="*/ 6498000 h 6498000"/>
            </a:gdLst>
            <a:ahLst/>
            <a:cxnLst>
              <a:cxn ang="0">
                <a:pos x="connsiteX0" y="connsiteY0"/>
              </a:cxn>
              <a:cxn ang="0">
                <a:pos x="connsiteX1" y="connsiteY1"/>
              </a:cxn>
              <a:cxn ang="0">
                <a:pos x="connsiteX2" y="connsiteY2"/>
              </a:cxn>
              <a:cxn ang="0">
                <a:pos x="connsiteX3" y="connsiteY3"/>
              </a:cxn>
            </a:cxnLst>
            <a:rect l="l" t="t" r="r" b="b"/>
            <a:pathLst>
              <a:path w="4063573" h="6498000">
                <a:moveTo>
                  <a:pt x="0" y="0"/>
                </a:moveTo>
                <a:lnTo>
                  <a:pt x="4063573" y="0"/>
                </a:lnTo>
                <a:lnTo>
                  <a:pt x="4063573" y="6498000"/>
                </a:lnTo>
                <a:lnTo>
                  <a:pt x="0" y="6498000"/>
                </a:lnTo>
                <a:close/>
              </a:path>
            </a:pathLst>
          </a:custGeom>
          <a:solidFill>
            <a:schemeClr val="bg1">
              <a:lumMod val="95000"/>
            </a:schemeClr>
          </a:solidFill>
          <a:ln>
            <a:noFill/>
          </a:ln>
        </p:spPr>
        <p:txBody>
          <a:bodyPr wrap="square" anchor="ctr">
            <a:noAutofit/>
          </a:bodyPr>
          <a:lstStyle>
            <a:lvl1pPr algn="ctr">
              <a:defRPr/>
            </a:lvl1pPr>
          </a:lstStyle>
          <a:p>
            <a:r>
              <a:rPr lang="es-ES"/>
              <a:t>Haga clic en el icono para agregar una imagen</a:t>
            </a:r>
            <a:endParaRPr lang="en-GB"/>
          </a:p>
        </p:txBody>
      </p:sp>
      <p:sp>
        <p:nvSpPr>
          <p:cNvPr id="25" name="Text Placeholder 7">
            <a:extLst>
              <a:ext uri="{FF2B5EF4-FFF2-40B4-BE49-F238E27FC236}">
                <a16:creationId xmlns:a16="http://schemas.microsoft.com/office/drawing/2014/main" id="{E9C40C38-C66F-8C44-963F-5DD7D91C70C7}"/>
              </a:ext>
            </a:extLst>
          </p:cNvPr>
          <p:cNvSpPr>
            <a:spLocks noGrp="1"/>
          </p:cNvSpPr>
          <p:nvPr>
            <p:ph type="body" sz="quarter" idx="20" hasCustomPrompt="1"/>
          </p:nvPr>
        </p:nvSpPr>
        <p:spPr>
          <a:xfrm>
            <a:off x="7299293" y="2974154"/>
            <a:ext cx="2180908" cy="808025"/>
          </a:xfrm>
        </p:spPr>
        <p:txBody>
          <a:bodyPr tIns="72000">
            <a:noAutofit/>
          </a:bodyPr>
          <a:lstStyle>
            <a:lvl1pPr algn="ctr">
              <a:lnSpc>
                <a:spcPct val="100000"/>
              </a:lnSpc>
              <a:spcAft>
                <a:spcPts val="0"/>
              </a:spcAft>
              <a:defRPr sz="1400" b="1">
                <a:solidFill>
                  <a:schemeClr val="bg2"/>
                </a:solidFill>
              </a:defRPr>
            </a:lvl1pPr>
            <a:lvl2pPr algn="ctr">
              <a:lnSpc>
                <a:spcPct val="100000"/>
              </a:lnSpc>
              <a:spcAft>
                <a:spcPts val="0"/>
              </a:spcAft>
              <a:defRPr sz="1400" b="0">
                <a:solidFill>
                  <a:schemeClr val="tx1"/>
                </a:solidFill>
              </a:defRPr>
            </a:lvl2pPr>
            <a:lvl3pPr>
              <a:defRPr sz="1200"/>
            </a:lvl3pPr>
            <a:lvl4pPr>
              <a:defRPr sz="1200"/>
            </a:lvl4pPr>
            <a:lvl5pPr>
              <a:defRPr sz="1050"/>
            </a:lvl5pPr>
          </a:lstStyle>
          <a:p>
            <a:pPr lvl="0"/>
            <a:r>
              <a:rPr lang="en-GB"/>
              <a:t>First Surname</a:t>
            </a:r>
          </a:p>
          <a:p>
            <a:pPr lvl="1"/>
            <a:r>
              <a:rPr lang="en-GB"/>
              <a:t>Job Title</a:t>
            </a:r>
          </a:p>
        </p:txBody>
      </p:sp>
      <p:sp>
        <p:nvSpPr>
          <p:cNvPr id="15" name="Picture Placeholder 16">
            <a:extLst>
              <a:ext uri="{FF2B5EF4-FFF2-40B4-BE49-F238E27FC236}">
                <a16:creationId xmlns:a16="http://schemas.microsoft.com/office/drawing/2014/main" id="{89EE7683-3A0A-0B47-9813-78A5473FCCF1}"/>
              </a:ext>
            </a:extLst>
          </p:cNvPr>
          <p:cNvSpPr>
            <a:spLocks noGrp="1"/>
          </p:cNvSpPr>
          <p:nvPr>
            <p:ph type="pic" sz="quarter" idx="21"/>
          </p:nvPr>
        </p:nvSpPr>
        <p:spPr>
          <a:xfrm>
            <a:off x="757806" y="3782179"/>
            <a:ext cx="1501400" cy="1501400"/>
          </a:xfrm>
          <a:custGeom>
            <a:avLst/>
            <a:gdLst>
              <a:gd name="connsiteX0" fmla="*/ 0 w 4063573"/>
              <a:gd name="connsiteY0" fmla="*/ 0 h 6498000"/>
              <a:gd name="connsiteX1" fmla="*/ 4063573 w 4063573"/>
              <a:gd name="connsiteY1" fmla="*/ 0 h 6498000"/>
              <a:gd name="connsiteX2" fmla="*/ 4063573 w 4063573"/>
              <a:gd name="connsiteY2" fmla="*/ 6498000 h 6498000"/>
              <a:gd name="connsiteX3" fmla="*/ 0 w 4063573"/>
              <a:gd name="connsiteY3" fmla="*/ 6498000 h 6498000"/>
            </a:gdLst>
            <a:ahLst/>
            <a:cxnLst>
              <a:cxn ang="0">
                <a:pos x="connsiteX0" y="connsiteY0"/>
              </a:cxn>
              <a:cxn ang="0">
                <a:pos x="connsiteX1" y="connsiteY1"/>
              </a:cxn>
              <a:cxn ang="0">
                <a:pos x="connsiteX2" y="connsiteY2"/>
              </a:cxn>
              <a:cxn ang="0">
                <a:pos x="connsiteX3" y="connsiteY3"/>
              </a:cxn>
            </a:cxnLst>
            <a:rect l="l" t="t" r="r" b="b"/>
            <a:pathLst>
              <a:path w="4063573" h="6498000">
                <a:moveTo>
                  <a:pt x="0" y="0"/>
                </a:moveTo>
                <a:lnTo>
                  <a:pt x="4063573" y="0"/>
                </a:lnTo>
                <a:lnTo>
                  <a:pt x="4063573" y="6498000"/>
                </a:lnTo>
                <a:lnTo>
                  <a:pt x="0" y="6498000"/>
                </a:lnTo>
                <a:close/>
              </a:path>
            </a:pathLst>
          </a:custGeom>
          <a:solidFill>
            <a:schemeClr val="bg1">
              <a:lumMod val="95000"/>
            </a:schemeClr>
          </a:solidFill>
          <a:ln>
            <a:noFill/>
          </a:ln>
        </p:spPr>
        <p:txBody>
          <a:bodyPr wrap="square" anchor="ctr">
            <a:noAutofit/>
          </a:bodyPr>
          <a:lstStyle>
            <a:lvl1pPr algn="ctr">
              <a:defRPr/>
            </a:lvl1pPr>
          </a:lstStyle>
          <a:p>
            <a:r>
              <a:rPr lang="es-ES"/>
              <a:t>Haga clic en el icono para agregar una imagen</a:t>
            </a:r>
            <a:endParaRPr lang="en-GB"/>
          </a:p>
        </p:txBody>
      </p:sp>
      <p:sp>
        <p:nvSpPr>
          <p:cNvPr id="19" name="Text Placeholder 7">
            <a:extLst>
              <a:ext uri="{FF2B5EF4-FFF2-40B4-BE49-F238E27FC236}">
                <a16:creationId xmlns:a16="http://schemas.microsoft.com/office/drawing/2014/main" id="{AB55A3A9-FB25-AF40-BC32-AC3C3DA4E611}"/>
              </a:ext>
            </a:extLst>
          </p:cNvPr>
          <p:cNvSpPr>
            <a:spLocks noGrp="1"/>
          </p:cNvSpPr>
          <p:nvPr>
            <p:ph type="body" sz="quarter" idx="22" hasCustomPrompt="1"/>
          </p:nvPr>
        </p:nvSpPr>
        <p:spPr>
          <a:xfrm>
            <a:off x="418052" y="5292454"/>
            <a:ext cx="2180908" cy="808025"/>
          </a:xfrm>
        </p:spPr>
        <p:txBody>
          <a:bodyPr tIns="72000">
            <a:noAutofit/>
          </a:bodyPr>
          <a:lstStyle>
            <a:lvl1pPr algn="ctr">
              <a:lnSpc>
                <a:spcPct val="100000"/>
              </a:lnSpc>
              <a:spcAft>
                <a:spcPts val="0"/>
              </a:spcAft>
              <a:defRPr sz="1400" b="1">
                <a:solidFill>
                  <a:schemeClr val="bg2"/>
                </a:solidFill>
              </a:defRPr>
            </a:lvl1pPr>
            <a:lvl2pPr algn="ctr">
              <a:lnSpc>
                <a:spcPct val="100000"/>
              </a:lnSpc>
              <a:spcAft>
                <a:spcPts val="0"/>
              </a:spcAft>
              <a:defRPr sz="1400" b="0">
                <a:solidFill>
                  <a:schemeClr val="tx1"/>
                </a:solidFill>
              </a:defRPr>
            </a:lvl2pPr>
            <a:lvl3pPr>
              <a:defRPr sz="1200"/>
            </a:lvl3pPr>
            <a:lvl4pPr>
              <a:defRPr sz="1200"/>
            </a:lvl4pPr>
            <a:lvl5pPr>
              <a:defRPr sz="1050"/>
            </a:lvl5pPr>
          </a:lstStyle>
          <a:p>
            <a:pPr lvl="0"/>
            <a:r>
              <a:rPr lang="en-GB"/>
              <a:t>First Surname</a:t>
            </a:r>
          </a:p>
          <a:p>
            <a:pPr lvl="1"/>
            <a:r>
              <a:rPr lang="en-GB"/>
              <a:t>Job Title</a:t>
            </a:r>
          </a:p>
        </p:txBody>
      </p:sp>
      <p:sp>
        <p:nvSpPr>
          <p:cNvPr id="20" name="Picture Placeholder 16">
            <a:extLst>
              <a:ext uri="{FF2B5EF4-FFF2-40B4-BE49-F238E27FC236}">
                <a16:creationId xmlns:a16="http://schemas.microsoft.com/office/drawing/2014/main" id="{EDA73697-3874-C344-AAE5-CE24B2383EF9}"/>
              </a:ext>
            </a:extLst>
          </p:cNvPr>
          <p:cNvSpPr>
            <a:spLocks noGrp="1"/>
          </p:cNvSpPr>
          <p:nvPr>
            <p:ph type="pic" sz="quarter" idx="23"/>
          </p:nvPr>
        </p:nvSpPr>
        <p:spPr>
          <a:xfrm>
            <a:off x="3051553" y="3782179"/>
            <a:ext cx="1501400" cy="1501400"/>
          </a:xfrm>
          <a:custGeom>
            <a:avLst/>
            <a:gdLst>
              <a:gd name="connsiteX0" fmla="*/ 0 w 4063573"/>
              <a:gd name="connsiteY0" fmla="*/ 0 h 6498000"/>
              <a:gd name="connsiteX1" fmla="*/ 4063573 w 4063573"/>
              <a:gd name="connsiteY1" fmla="*/ 0 h 6498000"/>
              <a:gd name="connsiteX2" fmla="*/ 4063573 w 4063573"/>
              <a:gd name="connsiteY2" fmla="*/ 6498000 h 6498000"/>
              <a:gd name="connsiteX3" fmla="*/ 0 w 4063573"/>
              <a:gd name="connsiteY3" fmla="*/ 6498000 h 6498000"/>
            </a:gdLst>
            <a:ahLst/>
            <a:cxnLst>
              <a:cxn ang="0">
                <a:pos x="connsiteX0" y="connsiteY0"/>
              </a:cxn>
              <a:cxn ang="0">
                <a:pos x="connsiteX1" y="connsiteY1"/>
              </a:cxn>
              <a:cxn ang="0">
                <a:pos x="connsiteX2" y="connsiteY2"/>
              </a:cxn>
              <a:cxn ang="0">
                <a:pos x="connsiteX3" y="connsiteY3"/>
              </a:cxn>
            </a:cxnLst>
            <a:rect l="l" t="t" r="r" b="b"/>
            <a:pathLst>
              <a:path w="4063573" h="6498000">
                <a:moveTo>
                  <a:pt x="0" y="0"/>
                </a:moveTo>
                <a:lnTo>
                  <a:pt x="4063573" y="0"/>
                </a:lnTo>
                <a:lnTo>
                  <a:pt x="4063573" y="6498000"/>
                </a:lnTo>
                <a:lnTo>
                  <a:pt x="0" y="6498000"/>
                </a:lnTo>
                <a:close/>
              </a:path>
            </a:pathLst>
          </a:custGeom>
          <a:solidFill>
            <a:schemeClr val="bg1">
              <a:lumMod val="95000"/>
            </a:schemeClr>
          </a:solidFill>
          <a:ln>
            <a:noFill/>
          </a:ln>
        </p:spPr>
        <p:txBody>
          <a:bodyPr wrap="square" anchor="ctr">
            <a:noAutofit/>
          </a:bodyPr>
          <a:lstStyle>
            <a:lvl1pPr algn="ctr">
              <a:defRPr/>
            </a:lvl1pPr>
          </a:lstStyle>
          <a:p>
            <a:r>
              <a:rPr lang="es-ES"/>
              <a:t>Haga clic en el icono para agregar una imagen</a:t>
            </a:r>
            <a:endParaRPr lang="en-GB"/>
          </a:p>
        </p:txBody>
      </p:sp>
      <p:sp>
        <p:nvSpPr>
          <p:cNvPr id="21" name="Text Placeholder 7">
            <a:extLst>
              <a:ext uri="{FF2B5EF4-FFF2-40B4-BE49-F238E27FC236}">
                <a16:creationId xmlns:a16="http://schemas.microsoft.com/office/drawing/2014/main" id="{762B0DD7-8060-A542-B772-E1F818A32D91}"/>
              </a:ext>
            </a:extLst>
          </p:cNvPr>
          <p:cNvSpPr>
            <a:spLocks noGrp="1"/>
          </p:cNvSpPr>
          <p:nvPr>
            <p:ph type="body" sz="quarter" idx="24" hasCustomPrompt="1"/>
          </p:nvPr>
        </p:nvSpPr>
        <p:spPr>
          <a:xfrm>
            <a:off x="2711799" y="5292454"/>
            <a:ext cx="2180908" cy="808025"/>
          </a:xfrm>
        </p:spPr>
        <p:txBody>
          <a:bodyPr tIns="72000">
            <a:noAutofit/>
          </a:bodyPr>
          <a:lstStyle>
            <a:lvl1pPr algn="ctr">
              <a:lnSpc>
                <a:spcPct val="100000"/>
              </a:lnSpc>
              <a:spcAft>
                <a:spcPts val="0"/>
              </a:spcAft>
              <a:defRPr sz="1400" b="1">
                <a:solidFill>
                  <a:schemeClr val="bg2"/>
                </a:solidFill>
              </a:defRPr>
            </a:lvl1pPr>
            <a:lvl2pPr algn="ctr">
              <a:lnSpc>
                <a:spcPct val="100000"/>
              </a:lnSpc>
              <a:spcAft>
                <a:spcPts val="0"/>
              </a:spcAft>
              <a:defRPr sz="1400" b="0">
                <a:solidFill>
                  <a:schemeClr val="tx1"/>
                </a:solidFill>
              </a:defRPr>
            </a:lvl2pPr>
            <a:lvl3pPr>
              <a:defRPr sz="1200"/>
            </a:lvl3pPr>
            <a:lvl4pPr>
              <a:defRPr sz="1200"/>
            </a:lvl4pPr>
            <a:lvl5pPr>
              <a:defRPr sz="1050"/>
            </a:lvl5pPr>
          </a:lstStyle>
          <a:p>
            <a:pPr lvl="0"/>
            <a:r>
              <a:rPr lang="en-GB"/>
              <a:t>First Surname</a:t>
            </a:r>
          </a:p>
          <a:p>
            <a:pPr lvl="1"/>
            <a:r>
              <a:rPr lang="en-GB"/>
              <a:t>Job Title</a:t>
            </a:r>
          </a:p>
        </p:txBody>
      </p:sp>
      <p:sp>
        <p:nvSpPr>
          <p:cNvPr id="26" name="Picture Placeholder 16">
            <a:extLst>
              <a:ext uri="{FF2B5EF4-FFF2-40B4-BE49-F238E27FC236}">
                <a16:creationId xmlns:a16="http://schemas.microsoft.com/office/drawing/2014/main" id="{105967BD-F5FD-9F41-9CC6-8784B49815D8}"/>
              </a:ext>
            </a:extLst>
          </p:cNvPr>
          <p:cNvSpPr>
            <a:spLocks noGrp="1"/>
          </p:cNvSpPr>
          <p:nvPr>
            <p:ph type="pic" sz="quarter" idx="25"/>
          </p:nvPr>
        </p:nvSpPr>
        <p:spPr>
          <a:xfrm>
            <a:off x="5345300" y="3782179"/>
            <a:ext cx="1501400" cy="1501400"/>
          </a:xfrm>
          <a:custGeom>
            <a:avLst/>
            <a:gdLst>
              <a:gd name="connsiteX0" fmla="*/ 0 w 4063573"/>
              <a:gd name="connsiteY0" fmla="*/ 0 h 6498000"/>
              <a:gd name="connsiteX1" fmla="*/ 4063573 w 4063573"/>
              <a:gd name="connsiteY1" fmla="*/ 0 h 6498000"/>
              <a:gd name="connsiteX2" fmla="*/ 4063573 w 4063573"/>
              <a:gd name="connsiteY2" fmla="*/ 6498000 h 6498000"/>
              <a:gd name="connsiteX3" fmla="*/ 0 w 4063573"/>
              <a:gd name="connsiteY3" fmla="*/ 6498000 h 6498000"/>
            </a:gdLst>
            <a:ahLst/>
            <a:cxnLst>
              <a:cxn ang="0">
                <a:pos x="connsiteX0" y="connsiteY0"/>
              </a:cxn>
              <a:cxn ang="0">
                <a:pos x="connsiteX1" y="connsiteY1"/>
              </a:cxn>
              <a:cxn ang="0">
                <a:pos x="connsiteX2" y="connsiteY2"/>
              </a:cxn>
              <a:cxn ang="0">
                <a:pos x="connsiteX3" y="connsiteY3"/>
              </a:cxn>
            </a:cxnLst>
            <a:rect l="l" t="t" r="r" b="b"/>
            <a:pathLst>
              <a:path w="4063573" h="6498000">
                <a:moveTo>
                  <a:pt x="0" y="0"/>
                </a:moveTo>
                <a:lnTo>
                  <a:pt x="4063573" y="0"/>
                </a:lnTo>
                <a:lnTo>
                  <a:pt x="4063573" y="6498000"/>
                </a:lnTo>
                <a:lnTo>
                  <a:pt x="0" y="6498000"/>
                </a:lnTo>
                <a:close/>
              </a:path>
            </a:pathLst>
          </a:custGeom>
          <a:solidFill>
            <a:schemeClr val="bg1">
              <a:lumMod val="95000"/>
            </a:schemeClr>
          </a:solidFill>
          <a:ln>
            <a:noFill/>
          </a:ln>
        </p:spPr>
        <p:txBody>
          <a:bodyPr wrap="square" anchor="ctr">
            <a:noAutofit/>
          </a:bodyPr>
          <a:lstStyle>
            <a:lvl1pPr algn="ctr">
              <a:defRPr/>
            </a:lvl1pPr>
          </a:lstStyle>
          <a:p>
            <a:r>
              <a:rPr lang="es-ES"/>
              <a:t>Haga clic en el icono para agregar una imagen</a:t>
            </a:r>
            <a:endParaRPr lang="en-GB"/>
          </a:p>
        </p:txBody>
      </p:sp>
      <p:sp>
        <p:nvSpPr>
          <p:cNvPr id="27" name="Text Placeholder 7">
            <a:extLst>
              <a:ext uri="{FF2B5EF4-FFF2-40B4-BE49-F238E27FC236}">
                <a16:creationId xmlns:a16="http://schemas.microsoft.com/office/drawing/2014/main" id="{BDABB33E-69CC-1B46-AC9C-83F4DCC4D172}"/>
              </a:ext>
            </a:extLst>
          </p:cNvPr>
          <p:cNvSpPr>
            <a:spLocks noGrp="1"/>
          </p:cNvSpPr>
          <p:nvPr>
            <p:ph type="body" sz="quarter" idx="26" hasCustomPrompt="1"/>
          </p:nvPr>
        </p:nvSpPr>
        <p:spPr>
          <a:xfrm>
            <a:off x="5005546" y="5292454"/>
            <a:ext cx="2180908" cy="808025"/>
          </a:xfrm>
        </p:spPr>
        <p:txBody>
          <a:bodyPr tIns="72000">
            <a:noAutofit/>
          </a:bodyPr>
          <a:lstStyle>
            <a:lvl1pPr algn="ctr">
              <a:lnSpc>
                <a:spcPct val="100000"/>
              </a:lnSpc>
              <a:spcAft>
                <a:spcPts val="0"/>
              </a:spcAft>
              <a:defRPr sz="1400" b="1">
                <a:solidFill>
                  <a:schemeClr val="bg2"/>
                </a:solidFill>
              </a:defRPr>
            </a:lvl1pPr>
            <a:lvl2pPr algn="ctr">
              <a:lnSpc>
                <a:spcPct val="100000"/>
              </a:lnSpc>
              <a:spcAft>
                <a:spcPts val="0"/>
              </a:spcAft>
              <a:defRPr sz="1400" b="0">
                <a:solidFill>
                  <a:schemeClr val="tx1"/>
                </a:solidFill>
              </a:defRPr>
            </a:lvl2pPr>
            <a:lvl3pPr>
              <a:defRPr sz="1200"/>
            </a:lvl3pPr>
            <a:lvl4pPr>
              <a:defRPr sz="1200"/>
            </a:lvl4pPr>
            <a:lvl5pPr>
              <a:defRPr sz="1050"/>
            </a:lvl5pPr>
          </a:lstStyle>
          <a:p>
            <a:pPr lvl="0"/>
            <a:r>
              <a:rPr lang="en-GB"/>
              <a:t>First Surname</a:t>
            </a:r>
          </a:p>
          <a:p>
            <a:pPr lvl="1"/>
            <a:r>
              <a:rPr lang="en-GB"/>
              <a:t>Job Title</a:t>
            </a:r>
          </a:p>
        </p:txBody>
      </p:sp>
      <p:sp>
        <p:nvSpPr>
          <p:cNvPr id="28" name="Picture Placeholder 16">
            <a:extLst>
              <a:ext uri="{FF2B5EF4-FFF2-40B4-BE49-F238E27FC236}">
                <a16:creationId xmlns:a16="http://schemas.microsoft.com/office/drawing/2014/main" id="{35B3E652-6F5F-B643-9023-FF57D267CDCD}"/>
              </a:ext>
            </a:extLst>
          </p:cNvPr>
          <p:cNvSpPr>
            <a:spLocks noGrp="1"/>
          </p:cNvSpPr>
          <p:nvPr>
            <p:ph type="pic" sz="quarter" idx="27"/>
          </p:nvPr>
        </p:nvSpPr>
        <p:spPr>
          <a:xfrm>
            <a:off x="7639047" y="3782179"/>
            <a:ext cx="1501400" cy="1501400"/>
          </a:xfrm>
          <a:custGeom>
            <a:avLst/>
            <a:gdLst>
              <a:gd name="connsiteX0" fmla="*/ 0 w 4063573"/>
              <a:gd name="connsiteY0" fmla="*/ 0 h 6498000"/>
              <a:gd name="connsiteX1" fmla="*/ 4063573 w 4063573"/>
              <a:gd name="connsiteY1" fmla="*/ 0 h 6498000"/>
              <a:gd name="connsiteX2" fmla="*/ 4063573 w 4063573"/>
              <a:gd name="connsiteY2" fmla="*/ 6498000 h 6498000"/>
              <a:gd name="connsiteX3" fmla="*/ 0 w 4063573"/>
              <a:gd name="connsiteY3" fmla="*/ 6498000 h 6498000"/>
            </a:gdLst>
            <a:ahLst/>
            <a:cxnLst>
              <a:cxn ang="0">
                <a:pos x="connsiteX0" y="connsiteY0"/>
              </a:cxn>
              <a:cxn ang="0">
                <a:pos x="connsiteX1" y="connsiteY1"/>
              </a:cxn>
              <a:cxn ang="0">
                <a:pos x="connsiteX2" y="connsiteY2"/>
              </a:cxn>
              <a:cxn ang="0">
                <a:pos x="connsiteX3" y="connsiteY3"/>
              </a:cxn>
            </a:cxnLst>
            <a:rect l="l" t="t" r="r" b="b"/>
            <a:pathLst>
              <a:path w="4063573" h="6498000">
                <a:moveTo>
                  <a:pt x="0" y="0"/>
                </a:moveTo>
                <a:lnTo>
                  <a:pt x="4063573" y="0"/>
                </a:lnTo>
                <a:lnTo>
                  <a:pt x="4063573" y="6498000"/>
                </a:lnTo>
                <a:lnTo>
                  <a:pt x="0" y="6498000"/>
                </a:lnTo>
                <a:close/>
              </a:path>
            </a:pathLst>
          </a:custGeom>
          <a:solidFill>
            <a:schemeClr val="bg1">
              <a:lumMod val="95000"/>
            </a:schemeClr>
          </a:solidFill>
          <a:ln>
            <a:noFill/>
          </a:ln>
        </p:spPr>
        <p:txBody>
          <a:bodyPr wrap="square" anchor="ctr">
            <a:noAutofit/>
          </a:bodyPr>
          <a:lstStyle>
            <a:lvl1pPr algn="ctr">
              <a:defRPr/>
            </a:lvl1pPr>
          </a:lstStyle>
          <a:p>
            <a:r>
              <a:rPr lang="es-ES"/>
              <a:t>Haga clic en el icono para agregar una imagen</a:t>
            </a:r>
            <a:endParaRPr lang="en-GB"/>
          </a:p>
        </p:txBody>
      </p:sp>
      <p:sp>
        <p:nvSpPr>
          <p:cNvPr id="29" name="Text Placeholder 7">
            <a:extLst>
              <a:ext uri="{FF2B5EF4-FFF2-40B4-BE49-F238E27FC236}">
                <a16:creationId xmlns:a16="http://schemas.microsoft.com/office/drawing/2014/main" id="{C17B9C40-A873-8740-BC3A-4781CC1D4B99}"/>
              </a:ext>
            </a:extLst>
          </p:cNvPr>
          <p:cNvSpPr>
            <a:spLocks noGrp="1"/>
          </p:cNvSpPr>
          <p:nvPr>
            <p:ph type="body" sz="quarter" idx="28" hasCustomPrompt="1"/>
          </p:nvPr>
        </p:nvSpPr>
        <p:spPr>
          <a:xfrm>
            <a:off x="7299293" y="5292454"/>
            <a:ext cx="2180908" cy="808025"/>
          </a:xfrm>
        </p:spPr>
        <p:txBody>
          <a:bodyPr tIns="72000">
            <a:noAutofit/>
          </a:bodyPr>
          <a:lstStyle>
            <a:lvl1pPr algn="ctr">
              <a:lnSpc>
                <a:spcPct val="100000"/>
              </a:lnSpc>
              <a:spcAft>
                <a:spcPts val="0"/>
              </a:spcAft>
              <a:defRPr sz="1400" b="1">
                <a:solidFill>
                  <a:schemeClr val="bg2"/>
                </a:solidFill>
              </a:defRPr>
            </a:lvl1pPr>
            <a:lvl2pPr algn="ctr">
              <a:lnSpc>
                <a:spcPct val="100000"/>
              </a:lnSpc>
              <a:spcAft>
                <a:spcPts val="0"/>
              </a:spcAft>
              <a:defRPr sz="1400" b="0">
                <a:solidFill>
                  <a:schemeClr val="tx1"/>
                </a:solidFill>
              </a:defRPr>
            </a:lvl2pPr>
            <a:lvl3pPr>
              <a:defRPr sz="1200"/>
            </a:lvl3pPr>
            <a:lvl4pPr>
              <a:defRPr sz="1200"/>
            </a:lvl4pPr>
            <a:lvl5pPr>
              <a:defRPr sz="1050"/>
            </a:lvl5pPr>
          </a:lstStyle>
          <a:p>
            <a:pPr lvl="0"/>
            <a:r>
              <a:rPr lang="en-GB"/>
              <a:t>First Surname</a:t>
            </a:r>
          </a:p>
          <a:p>
            <a:pPr lvl="1"/>
            <a:r>
              <a:rPr lang="en-GB"/>
              <a:t>Job Title</a:t>
            </a:r>
          </a:p>
        </p:txBody>
      </p:sp>
      <p:sp>
        <p:nvSpPr>
          <p:cNvPr id="30" name="Picture Placeholder 16">
            <a:extLst>
              <a:ext uri="{FF2B5EF4-FFF2-40B4-BE49-F238E27FC236}">
                <a16:creationId xmlns:a16="http://schemas.microsoft.com/office/drawing/2014/main" id="{133D25D3-41F4-CF45-B3FB-081FF3E957B3}"/>
              </a:ext>
            </a:extLst>
          </p:cNvPr>
          <p:cNvSpPr>
            <a:spLocks noGrp="1"/>
          </p:cNvSpPr>
          <p:nvPr>
            <p:ph type="pic" sz="quarter" idx="29"/>
          </p:nvPr>
        </p:nvSpPr>
        <p:spPr>
          <a:xfrm>
            <a:off x="9932794" y="1463879"/>
            <a:ext cx="1501400" cy="1501400"/>
          </a:xfrm>
          <a:custGeom>
            <a:avLst/>
            <a:gdLst>
              <a:gd name="connsiteX0" fmla="*/ 0 w 4063573"/>
              <a:gd name="connsiteY0" fmla="*/ 0 h 6498000"/>
              <a:gd name="connsiteX1" fmla="*/ 4063573 w 4063573"/>
              <a:gd name="connsiteY1" fmla="*/ 0 h 6498000"/>
              <a:gd name="connsiteX2" fmla="*/ 4063573 w 4063573"/>
              <a:gd name="connsiteY2" fmla="*/ 6498000 h 6498000"/>
              <a:gd name="connsiteX3" fmla="*/ 0 w 4063573"/>
              <a:gd name="connsiteY3" fmla="*/ 6498000 h 6498000"/>
            </a:gdLst>
            <a:ahLst/>
            <a:cxnLst>
              <a:cxn ang="0">
                <a:pos x="connsiteX0" y="connsiteY0"/>
              </a:cxn>
              <a:cxn ang="0">
                <a:pos x="connsiteX1" y="connsiteY1"/>
              </a:cxn>
              <a:cxn ang="0">
                <a:pos x="connsiteX2" y="connsiteY2"/>
              </a:cxn>
              <a:cxn ang="0">
                <a:pos x="connsiteX3" y="connsiteY3"/>
              </a:cxn>
            </a:cxnLst>
            <a:rect l="l" t="t" r="r" b="b"/>
            <a:pathLst>
              <a:path w="4063573" h="6498000">
                <a:moveTo>
                  <a:pt x="0" y="0"/>
                </a:moveTo>
                <a:lnTo>
                  <a:pt x="4063573" y="0"/>
                </a:lnTo>
                <a:lnTo>
                  <a:pt x="4063573" y="6498000"/>
                </a:lnTo>
                <a:lnTo>
                  <a:pt x="0" y="6498000"/>
                </a:lnTo>
                <a:close/>
              </a:path>
            </a:pathLst>
          </a:custGeom>
          <a:solidFill>
            <a:schemeClr val="bg1">
              <a:lumMod val="95000"/>
            </a:schemeClr>
          </a:solidFill>
          <a:ln>
            <a:noFill/>
          </a:ln>
        </p:spPr>
        <p:txBody>
          <a:bodyPr wrap="square" anchor="ctr">
            <a:noAutofit/>
          </a:bodyPr>
          <a:lstStyle>
            <a:lvl1pPr algn="ctr">
              <a:defRPr/>
            </a:lvl1pPr>
          </a:lstStyle>
          <a:p>
            <a:r>
              <a:rPr lang="es-ES"/>
              <a:t>Haga clic en el icono para agregar una imagen</a:t>
            </a:r>
            <a:endParaRPr lang="en-GB"/>
          </a:p>
        </p:txBody>
      </p:sp>
      <p:sp>
        <p:nvSpPr>
          <p:cNvPr id="31" name="Text Placeholder 7">
            <a:extLst>
              <a:ext uri="{FF2B5EF4-FFF2-40B4-BE49-F238E27FC236}">
                <a16:creationId xmlns:a16="http://schemas.microsoft.com/office/drawing/2014/main" id="{702652BE-BCA5-5E41-A735-774F4FD02235}"/>
              </a:ext>
            </a:extLst>
          </p:cNvPr>
          <p:cNvSpPr>
            <a:spLocks noGrp="1"/>
          </p:cNvSpPr>
          <p:nvPr>
            <p:ph type="body" sz="quarter" idx="30" hasCustomPrompt="1"/>
          </p:nvPr>
        </p:nvSpPr>
        <p:spPr>
          <a:xfrm>
            <a:off x="9593040" y="2974154"/>
            <a:ext cx="2180908" cy="808025"/>
          </a:xfrm>
        </p:spPr>
        <p:txBody>
          <a:bodyPr tIns="72000">
            <a:noAutofit/>
          </a:bodyPr>
          <a:lstStyle>
            <a:lvl1pPr algn="ctr">
              <a:lnSpc>
                <a:spcPct val="100000"/>
              </a:lnSpc>
              <a:spcAft>
                <a:spcPts val="0"/>
              </a:spcAft>
              <a:defRPr sz="1400" b="1">
                <a:solidFill>
                  <a:schemeClr val="bg2"/>
                </a:solidFill>
              </a:defRPr>
            </a:lvl1pPr>
            <a:lvl2pPr algn="ctr">
              <a:lnSpc>
                <a:spcPct val="100000"/>
              </a:lnSpc>
              <a:spcAft>
                <a:spcPts val="0"/>
              </a:spcAft>
              <a:defRPr sz="1400" b="0">
                <a:solidFill>
                  <a:schemeClr val="tx1"/>
                </a:solidFill>
              </a:defRPr>
            </a:lvl2pPr>
            <a:lvl3pPr>
              <a:defRPr sz="1200"/>
            </a:lvl3pPr>
            <a:lvl4pPr>
              <a:defRPr sz="1200"/>
            </a:lvl4pPr>
            <a:lvl5pPr>
              <a:defRPr sz="1050"/>
            </a:lvl5pPr>
          </a:lstStyle>
          <a:p>
            <a:pPr lvl="0"/>
            <a:r>
              <a:rPr lang="en-GB"/>
              <a:t>First Surname</a:t>
            </a:r>
          </a:p>
          <a:p>
            <a:pPr lvl="1"/>
            <a:r>
              <a:rPr lang="en-GB"/>
              <a:t>Job Title</a:t>
            </a:r>
          </a:p>
        </p:txBody>
      </p:sp>
      <p:sp>
        <p:nvSpPr>
          <p:cNvPr id="32" name="Picture Placeholder 16">
            <a:extLst>
              <a:ext uri="{FF2B5EF4-FFF2-40B4-BE49-F238E27FC236}">
                <a16:creationId xmlns:a16="http://schemas.microsoft.com/office/drawing/2014/main" id="{3A70D29D-1742-1E42-A75A-59E3F3070059}"/>
              </a:ext>
            </a:extLst>
          </p:cNvPr>
          <p:cNvSpPr>
            <a:spLocks noGrp="1"/>
          </p:cNvSpPr>
          <p:nvPr>
            <p:ph type="pic" sz="quarter" idx="31"/>
          </p:nvPr>
        </p:nvSpPr>
        <p:spPr>
          <a:xfrm>
            <a:off x="9932794" y="3782179"/>
            <a:ext cx="1501400" cy="1501400"/>
          </a:xfrm>
          <a:custGeom>
            <a:avLst/>
            <a:gdLst>
              <a:gd name="connsiteX0" fmla="*/ 0 w 4063573"/>
              <a:gd name="connsiteY0" fmla="*/ 0 h 6498000"/>
              <a:gd name="connsiteX1" fmla="*/ 4063573 w 4063573"/>
              <a:gd name="connsiteY1" fmla="*/ 0 h 6498000"/>
              <a:gd name="connsiteX2" fmla="*/ 4063573 w 4063573"/>
              <a:gd name="connsiteY2" fmla="*/ 6498000 h 6498000"/>
              <a:gd name="connsiteX3" fmla="*/ 0 w 4063573"/>
              <a:gd name="connsiteY3" fmla="*/ 6498000 h 6498000"/>
            </a:gdLst>
            <a:ahLst/>
            <a:cxnLst>
              <a:cxn ang="0">
                <a:pos x="connsiteX0" y="connsiteY0"/>
              </a:cxn>
              <a:cxn ang="0">
                <a:pos x="connsiteX1" y="connsiteY1"/>
              </a:cxn>
              <a:cxn ang="0">
                <a:pos x="connsiteX2" y="connsiteY2"/>
              </a:cxn>
              <a:cxn ang="0">
                <a:pos x="connsiteX3" y="connsiteY3"/>
              </a:cxn>
            </a:cxnLst>
            <a:rect l="l" t="t" r="r" b="b"/>
            <a:pathLst>
              <a:path w="4063573" h="6498000">
                <a:moveTo>
                  <a:pt x="0" y="0"/>
                </a:moveTo>
                <a:lnTo>
                  <a:pt x="4063573" y="0"/>
                </a:lnTo>
                <a:lnTo>
                  <a:pt x="4063573" y="6498000"/>
                </a:lnTo>
                <a:lnTo>
                  <a:pt x="0" y="6498000"/>
                </a:lnTo>
                <a:close/>
              </a:path>
            </a:pathLst>
          </a:custGeom>
          <a:solidFill>
            <a:schemeClr val="bg1">
              <a:lumMod val="95000"/>
            </a:schemeClr>
          </a:solidFill>
          <a:ln>
            <a:noFill/>
          </a:ln>
        </p:spPr>
        <p:txBody>
          <a:bodyPr wrap="square" anchor="ctr">
            <a:noAutofit/>
          </a:bodyPr>
          <a:lstStyle>
            <a:lvl1pPr algn="ctr">
              <a:defRPr/>
            </a:lvl1pPr>
          </a:lstStyle>
          <a:p>
            <a:r>
              <a:rPr lang="es-ES"/>
              <a:t>Haga clic en el icono para agregar una imagen</a:t>
            </a:r>
            <a:endParaRPr lang="en-GB"/>
          </a:p>
        </p:txBody>
      </p:sp>
      <p:sp>
        <p:nvSpPr>
          <p:cNvPr id="33" name="Text Placeholder 7">
            <a:extLst>
              <a:ext uri="{FF2B5EF4-FFF2-40B4-BE49-F238E27FC236}">
                <a16:creationId xmlns:a16="http://schemas.microsoft.com/office/drawing/2014/main" id="{0120ECA6-14E8-FE4E-BFAC-0B4E36A58862}"/>
              </a:ext>
            </a:extLst>
          </p:cNvPr>
          <p:cNvSpPr>
            <a:spLocks noGrp="1"/>
          </p:cNvSpPr>
          <p:nvPr>
            <p:ph type="body" sz="quarter" idx="32" hasCustomPrompt="1"/>
          </p:nvPr>
        </p:nvSpPr>
        <p:spPr>
          <a:xfrm>
            <a:off x="9593040" y="5292454"/>
            <a:ext cx="2180908" cy="808025"/>
          </a:xfrm>
        </p:spPr>
        <p:txBody>
          <a:bodyPr tIns="72000">
            <a:noAutofit/>
          </a:bodyPr>
          <a:lstStyle>
            <a:lvl1pPr algn="ctr">
              <a:lnSpc>
                <a:spcPct val="100000"/>
              </a:lnSpc>
              <a:spcAft>
                <a:spcPts val="0"/>
              </a:spcAft>
              <a:defRPr sz="1400" b="1">
                <a:solidFill>
                  <a:schemeClr val="bg2"/>
                </a:solidFill>
              </a:defRPr>
            </a:lvl1pPr>
            <a:lvl2pPr algn="ctr">
              <a:lnSpc>
                <a:spcPct val="100000"/>
              </a:lnSpc>
              <a:spcAft>
                <a:spcPts val="0"/>
              </a:spcAft>
              <a:defRPr sz="1400" b="0">
                <a:solidFill>
                  <a:schemeClr val="tx1"/>
                </a:solidFill>
              </a:defRPr>
            </a:lvl2pPr>
            <a:lvl3pPr>
              <a:defRPr sz="1200"/>
            </a:lvl3pPr>
            <a:lvl4pPr>
              <a:defRPr sz="1200"/>
            </a:lvl4pPr>
            <a:lvl5pPr>
              <a:defRPr sz="1050"/>
            </a:lvl5pPr>
          </a:lstStyle>
          <a:p>
            <a:pPr lvl="0"/>
            <a:r>
              <a:rPr lang="en-GB"/>
              <a:t>First Surname</a:t>
            </a:r>
          </a:p>
          <a:p>
            <a:pPr lvl="1"/>
            <a:r>
              <a:rPr lang="en-GB"/>
              <a:t>Job Title</a:t>
            </a:r>
          </a:p>
        </p:txBody>
      </p:sp>
    </p:spTree>
    <p:extLst>
      <p:ext uri="{BB962C8B-B14F-4D97-AF65-F5344CB8AC3E}">
        <p14:creationId xmlns:p14="http://schemas.microsoft.com/office/powerpoint/2010/main" val="20324612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Image - left 3rd">
    <p:spTree>
      <p:nvGrpSpPr>
        <p:cNvPr id="1" name=""/>
        <p:cNvGrpSpPr/>
        <p:nvPr/>
      </p:nvGrpSpPr>
      <p:grpSpPr>
        <a:xfrm>
          <a:off x="0" y="0"/>
          <a:ext cx="0" cy="0"/>
          <a:chOff x="0" y="0"/>
          <a:chExt cx="0" cy="0"/>
        </a:xfrm>
      </p:grpSpPr>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endParaRPr lang="en-US"/>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6F8DA697-5811-454F-8ABA-A3E4721C1BF9}" type="slidenum">
              <a:rPr lang="en-US" smtClean="0"/>
              <a:t>‹Nº›</a:t>
            </a:fld>
            <a:endParaRPr lang="en-US"/>
          </a:p>
        </p:txBody>
      </p:sp>
      <p:sp>
        <p:nvSpPr>
          <p:cNvPr id="9" name="Freeform 8">
            <a:extLst>
              <a:ext uri="{FF2B5EF4-FFF2-40B4-BE49-F238E27FC236}">
                <a16:creationId xmlns:a16="http://schemas.microsoft.com/office/drawing/2014/main" id="{E02DB30E-67C0-3445-AA5E-A5CC215D9884}"/>
              </a:ext>
            </a:extLst>
          </p:cNvPr>
          <p:cNvSpPr/>
          <p:nvPr/>
        </p:nvSpPr>
        <p:spPr>
          <a:xfrm>
            <a:off x="0" y="0"/>
            <a:ext cx="6096000" cy="6496050"/>
          </a:xfrm>
          <a:custGeom>
            <a:avLst/>
            <a:gdLst>
              <a:gd name="connsiteX0" fmla="*/ 0 w 6096000"/>
              <a:gd name="connsiteY0" fmla="*/ 0 h 6496050"/>
              <a:gd name="connsiteX1" fmla="*/ 6096000 w 6096000"/>
              <a:gd name="connsiteY1" fmla="*/ 0 h 6496050"/>
              <a:gd name="connsiteX2" fmla="*/ 6096000 w 6096000"/>
              <a:gd name="connsiteY2" fmla="*/ 6244050 h 6496050"/>
              <a:gd name="connsiteX3" fmla="*/ 5844000 w 6096000"/>
              <a:gd name="connsiteY3" fmla="*/ 6496050 h 6496050"/>
              <a:gd name="connsiteX4" fmla="*/ 0 w 6096000"/>
              <a:gd name="connsiteY4" fmla="*/ 6496050 h 64960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96000" h="6496050">
                <a:moveTo>
                  <a:pt x="0" y="0"/>
                </a:moveTo>
                <a:lnTo>
                  <a:pt x="6096000" y="0"/>
                </a:lnTo>
                <a:lnTo>
                  <a:pt x="6096000" y="6244050"/>
                </a:lnTo>
                <a:cubicBezTo>
                  <a:pt x="5956825" y="6244050"/>
                  <a:pt x="5844000" y="6356874"/>
                  <a:pt x="5844000" y="6496050"/>
                </a:cubicBezTo>
                <a:lnTo>
                  <a:pt x="0" y="6496050"/>
                </a:lnTo>
                <a:close/>
              </a:path>
            </a:pathLst>
          </a:custGeom>
          <a:solidFill>
            <a:srgbClr val="EDF2F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GB"/>
          </a:p>
        </p:txBody>
      </p:sp>
      <p:sp>
        <p:nvSpPr>
          <p:cNvPr id="10" name="Picture Placeholder 7">
            <a:extLst>
              <a:ext uri="{FF2B5EF4-FFF2-40B4-BE49-F238E27FC236}">
                <a16:creationId xmlns:a16="http://schemas.microsoft.com/office/drawing/2014/main" id="{421C3BB3-1E20-074F-A332-903786DBD488}"/>
              </a:ext>
            </a:extLst>
          </p:cNvPr>
          <p:cNvSpPr>
            <a:spLocks noGrp="1"/>
          </p:cNvSpPr>
          <p:nvPr>
            <p:ph type="pic" sz="quarter" idx="10"/>
          </p:nvPr>
        </p:nvSpPr>
        <p:spPr>
          <a:xfrm>
            <a:off x="0" y="355600"/>
            <a:ext cx="2793824" cy="6140450"/>
          </a:xfrm>
          <a:solidFill>
            <a:schemeClr val="bg1">
              <a:lumMod val="95000"/>
            </a:schemeClr>
          </a:solidFill>
          <a:ln>
            <a:noFill/>
          </a:ln>
        </p:spPr>
        <p:txBody>
          <a:bodyPr anchor="ctr"/>
          <a:lstStyle>
            <a:lvl1pPr algn="ctr">
              <a:defRPr/>
            </a:lvl1pPr>
          </a:lstStyle>
          <a:p>
            <a:r>
              <a:rPr lang="es-ES"/>
              <a:t>Haga clic en el icono para agregar una imagen</a:t>
            </a:r>
            <a:endParaRPr lang="en-GB"/>
          </a:p>
        </p:txBody>
      </p:sp>
      <p:sp>
        <p:nvSpPr>
          <p:cNvPr id="2" name="Title 1">
            <a:extLst>
              <a:ext uri="{FF2B5EF4-FFF2-40B4-BE49-F238E27FC236}">
                <a16:creationId xmlns:a16="http://schemas.microsoft.com/office/drawing/2014/main" id="{870493FC-9EBB-4A46-AA09-0DD6BBE20D6F}"/>
              </a:ext>
            </a:extLst>
          </p:cNvPr>
          <p:cNvSpPr>
            <a:spLocks noGrp="1"/>
          </p:cNvSpPr>
          <p:nvPr>
            <p:ph type="title"/>
          </p:nvPr>
        </p:nvSpPr>
        <p:spPr>
          <a:xfrm>
            <a:off x="3039149" y="609600"/>
            <a:ext cx="8540076" cy="1192742"/>
          </a:xfrm>
        </p:spPr>
        <p:txBody>
          <a:bodyPr/>
          <a:lstStyle/>
          <a:p>
            <a:r>
              <a:rPr lang="es-ES"/>
              <a:t>Haga clic para modificar el estilo de título del patrón</a:t>
            </a:r>
            <a:endParaRPr lang="en-GB"/>
          </a:p>
        </p:txBody>
      </p:sp>
      <p:sp>
        <p:nvSpPr>
          <p:cNvPr id="3" name="Content Placeholder 2">
            <a:extLst>
              <a:ext uri="{FF2B5EF4-FFF2-40B4-BE49-F238E27FC236}">
                <a16:creationId xmlns:a16="http://schemas.microsoft.com/office/drawing/2014/main" id="{37E4AAB8-2A15-8E45-9BDE-D40138D664B9}"/>
              </a:ext>
            </a:extLst>
          </p:cNvPr>
          <p:cNvSpPr>
            <a:spLocks noGrp="1"/>
          </p:cNvSpPr>
          <p:nvPr>
            <p:ph idx="1"/>
          </p:nvPr>
        </p:nvSpPr>
        <p:spPr>
          <a:xfrm>
            <a:off x="3039150" y="2436812"/>
            <a:ext cx="2963332" cy="3811529"/>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11" name="Text Placeholder 13">
            <a:extLst>
              <a:ext uri="{FF2B5EF4-FFF2-40B4-BE49-F238E27FC236}">
                <a16:creationId xmlns:a16="http://schemas.microsoft.com/office/drawing/2014/main" id="{818332CE-4C93-D942-A1E5-334DE95CB86A}"/>
              </a:ext>
            </a:extLst>
          </p:cNvPr>
          <p:cNvSpPr>
            <a:spLocks noGrp="1" noChangeAspect="1"/>
          </p:cNvSpPr>
          <p:nvPr>
            <p:ph type="body" sz="quarter" idx="13"/>
          </p:nvPr>
        </p:nvSpPr>
        <p:spPr>
          <a:xfrm>
            <a:off x="2986908" y="528398"/>
            <a:ext cx="208800" cy="208800"/>
          </a:xfrm>
          <a:custGeom>
            <a:avLst/>
            <a:gdLst>
              <a:gd name="connsiteX0" fmla="*/ 201224 w 1820600"/>
              <a:gd name="connsiteY0" fmla="*/ 0 h 1820600"/>
              <a:gd name="connsiteX1" fmla="*/ 1619376 w 1820600"/>
              <a:gd name="connsiteY1" fmla="*/ 0 h 1820600"/>
              <a:gd name="connsiteX2" fmla="*/ 1820600 w 1820600"/>
              <a:gd name="connsiteY2" fmla="*/ 201224 h 1820600"/>
              <a:gd name="connsiteX3" fmla="*/ 1619376 w 1820600"/>
              <a:gd name="connsiteY3" fmla="*/ 402448 h 1820600"/>
              <a:gd name="connsiteX4" fmla="*/ 402448 w 1820600"/>
              <a:gd name="connsiteY4" fmla="*/ 402448 h 1820600"/>
              <a:gd name="connsiteX5" fmla="*/ 402448 w 1820600"/>
              <a:gd name="connsiteY5" fmla="*/ 1619376 h 1820600"/>
              <a:gd name="connsiteX6" fmla="*/ 201224 w 1820600"/>
              <a:gd name="connsiteY6" fmla="*/ 1820600 h 1820600"/>
              <a:gd name="connsiteX7" fmla="*/ 0 w 1820600"/>
              <a:gd name="connsiteY7" fmla="*/ 1619376 h 1820600"/>
              <a:gd name="connsiteX8" fmla="*/ 0 w 1820600"/>
              <a:gd name="connsiteY8" fmla="*/ 201224 h 1820600"/>
              <a:gd name="connsiteX9" fmla="*/ 201224 w 1820600"/>
              <a:gd name="connsiteY9" fmla="*/ 0 h 1820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20600" h="1820600">
                <a:moveTo>
                  <a:pt x="201224" y="0"/>
                </a:moveTo>
                <a:lnTo>
                  <a:pt x="1619376" y="0"/>
                </a:lnTo>
                <a:cubicBezTo>
                  <a:pt x="1730543" y="0"/>
                  <a:pt x="1820600" y="90056"/>
                  <a:pt x="1820600" y="201224"/>
                </a:cubicBezTo>
                <a:cubicBezTo>
                  <a:pt x="1820600" y="312392"/>
                  <a:pt x="1730543" y="402448"/>
                  <a:pt x="1619376" y="402448"/>
                </a:cubicBezTo>
                <a:lnTo>
                  <a:pt x="402448" y="402448"/>
                </a:lnTo>
                <a:lnTo>
                  <a:pt x="402448" y="1619376"/>
                </a:lnTo>
                <a:cubicBezTo>
                  <a:pt x="402448" y="1730543"/>
                  <a:pt x="312392" y="1820600"/>
                  <a:pt x="201224" y="1820600"/>
                </a:cubicBezTo>
                <a:cubicBezTo>
                  <a:pt x="90056" y="1820600"/>
                  <a:pt x="0" y="1730543"/>
                  <a:pt x="0" y="1619376"/>
                </a:cubicBezTo>
                <a:lnTo>
                  <a:pt x="0" y="201224"/>
                </a:lnTo>
                <a:cubicBezTo>
                  <a:pt x="0" y="90056"/>
                  <a:pt x="90056" y="0"/>
                  <a:pt x="201224" y="0"/>
                </a:cubicBezTo>
                <a:close/>
              </a:path>
            </a:pathLst>
          </a:custGeom>
          <a:solidFill>
            <a:schemeClr val="bg2"/>
          </a:solidFill>
        </p:spPr>
        <p:txBody>
          <a:bodyPr wrap="square" anchor="ctr">
            <a:noAutofit/>
          </a:bodyPr>
          <a:lstStyle>
            <a:lvl1pPr algn="ctr">
              <a:defRPr sz="100">
                <a:noFill/>
              </a:defRPr>
            </a:lvl1pPr>
          </a:lstStyle>
          <a:p>
            <a:pPr lvl="0"/>
            <a:r>
              <a:rPr lang="es-ES"/>
              <a:t>Haga clic para modificar los estilos de texto del patrón</a:t>
            </a:r>
          </a:p>
        </p:txBody>
      </p:sp>
    </p:spTree>
    <p:extLst>
      <p:ext uri="{BB962C8B-B14F-4D97-AF65-F5344CB8AC3E}">
        <p14:creationId xmlns:p14="http://schemas.microsoft.com/office/powerpoint/2010/main" val="40770458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Image bottom 1/2">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E5F44E6D-DF58-2748-AE6C-6DAA18B4BD84}"/>
              </a:ext>
            </a:extLst>
          </p:cNvPr>
          <p:cNvSpPr/>
          <p:nvPr/>
        </p:nvSpPr>
        <p:spPr>
          <a:xfrm>
            <a:off x="0" y="0"/>
            <a:ext cx="4246177" cy="6496050"/>
          </a:xfrm>
          <a:prstGeom prst="rect">
            <a:avLst/>
          </a:prstGeom>
          <a:solidFill>
            <a:srgbClr val="EDF2F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Picture Placeholder 16">
            <a:extLst>
              <a:ext uri="{FF2B5EF4-FFF2-40B4-BE49-F238E27FC236}">
                <a16:creationId xmlns:a16="http://schemas.microsoft.com/office/drawing/2014/main" id="{AE169D65-5A2D-8541-8BB9-9C9B64710AC9}"/>
              </a:ext>
            </a:extLst>
          </p:cNvPr>
          <p:cNvSpPr>
            <a:spLocks noGrp="1"/>
          </p:cNvSpPr>
          <p:nvPr>
            <p:ph type="pic" sz="quarter" idx="10"/>
          </p:nvPr>
        </p:nvSpPr>
        <p:spPr>
          <a:xfrm>
            <a:off x="1128518" y="3096180"/>
            <a:ext cx="11072296" cy="3399870"/>
          </a:xfrm>
          <a:custGeom>
            <a:avLst/>
            <a:gdLst>
              <a:gd name="connsiteX0" fmla="*/ 5581316 w 11072296"/>
              <a:gd name="connsiteY0" fmla="*/ 0 h 3399870"/>
              <a:gd name="connsiteX1" fmla="*/ 11072296 w 11072296"/>
              <a:gd name="connsiteY1" fmla="*/ 0 h 3399870"/>
              <a:gd name="connsiteX2" fmla="*/ 11072296 w 11072296"/>
              <a:gd name="connsiteY2" fmla="*/ 3399870 h 3399870"/>
              <a:gd name="connsiteX3" fmla="*/ 5581316 w 11072296"/>
              <a:gd name="connsiteY3" fmla="*/ 3399870 h 3399870"/>
              <a:gd name="connsiteX4" fmla="*/ 0 w 11072296"/>
              <a:gd name="connsiteY4" fmla="*/ 0 h 3399870"/>
              <a:gd name="connsiteX5" fmla="*/ 5467018 w 11072296"/>
              <a:gd name="connsiteY5" fmla="*/ 0 h 3399870"/>
              <a:gd name="connsiteX6" fmla="*/ 5467018 w 11072296"/>
              <a:gd name="connsiteY6" fmla="*/ 3399870 h 3399870"/>
              <a:gd name="connsiteX7" fmla="*/ 5219482 w 11072296"/>
              <a:gd name="connsiteY7" fmla="*/ 3399870 h 3399870"/>
              <a:gd name="connsiteX8" fmla="*/ 4967482 w 11072296"/>
              <a:gd name="connsiteY8" fmla="*/ 3147870 h 3399870"/>
              <a:gd name="connsiteX9" fmla="*/ 4715482 w 11072296"/>
              <a:gd name="connsiteY9" fmla="*/ 3399870 h 3399870"/>
              <a:gd name="connsiteX10" fmla="*/ 0 w 11072296"/>
              <a:gd name="connsiteY10" fmla="*/ 3399870 h 33998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1072296" h="3399870">
                <a:moveTo>
                  <a:pt x="5581316" y="0"/>
                </a:moveTo>
                <a:lnTo>
                  <a:pt x="11072296" y="0"/>
                </a:lnTo>
                <a:lnTo>
                  <a:pt x="11072296" y="3399870"/>
                </a:lnTo>
                <a:lnTo>
                  <a:pt x="5581316" y="3399870"/>
                </a:lnTo>
                <a:close/>
                <a:moveTo>
                  <a:pt x="0" y="0"/>
                </a:moveTo>
                <a:lnTo>
                  <a:pt x="5467018" y="0"/>
                </a:lnTo>
                <a:lnTo>
                  <a:pt x="5467018" y="3399870"/>
                </a:lnTo>
                <a:lnTo>
                  <a:pt x="5219482" y="3399870"/>
                </a:lnTo>
                <a:cubicBezTo>
                  <a:pt x="5219482" y="3260694"/>
                  <a:pt x="5106658" y="3147870"/>
                  <a:pt x="4967482" y="3147870"/>
                </a:cubicBezTo>
                <a:cubicBezTo>
                  <a:pt x="4828306" y="3147870"/>
                  <a:pt x="4715482" y="3260694"/>
                  <a:pt x="4715482" y="3399870"/>
                </a:cubicBezTo>
                <a:lnTo>
                  <a:pt x="0" y="3399870"/>
                </a:lnTo>
                <a:close/>
              </a:path>
            </a:pathLst>
          </a:custGeom>
          <a:solidFill>
            <a:schemeClr val="bg1">
              <a:lumMod val="95000"/>
            </a:schemeClr>
          </a:solidFill>
          <a:ln>
            <a:noFill/>
          </a:ln>
        </p:spPr>
        <p:txBody>
          <a:bodyPr wrap="square" anchor="ctr">
            <a:noAutofit/>
          </a:bodyPr>
          <a:lstStyle>
            <a:lvl1pPr algn="ctr">
              <a:defRPr/>
            </a:lvl1pPr>
          </a:lstStyle>
          <a:p>
            <a:r>
              <a:rPr lang="es-ES"/>
              <a:t>Haga clic en el icono para agregar una imagen</a:t>
            </a:r>
            <a:endParaRPr lang="en-GB"/>
          </a:p>
        </p:txBody>
      </p:sp>
      <p:sp>
        <p:nvSpPr>
          <p:cNvPr id="2" name="Title 1">
            <a:extLst>
              <a:ext uri="{FF2B5EF4-FFF2-40B4-BE49-F238E27FC236}">
                <a16:creationId xmlns:a16="http://schemas.microsoft.com/office/drawing/2014/main" id="{870493FC-9EBB-4A46-AA09-0DD6BBE20D6F}"/>
              </a:ext>
            </a:extLst>
          </p:cNvPr>
          <p:cNvSpPr>
            <a:spLocks noGrp="1"/>
          </p:cNvSpPr>
          <p:nvPr>
            <p:ph type="title"/>
          </p:nvPr>
        </p:nvSpPr>
        <p:spPr>
          <a:xfrm>
            <a:off x="618065" y="609599"/>
            <a:ext cx="3463605" cy="2486581"/>
          </a:xfrm>
        </p:spPr>
        <p:txBody>
          <a:bodyPr/>
          <a:lstStyle/>
          <a:p>
            <a:r>
              <a:rPr lang="es-ES"/>
              <a:t>Haga clic para modificar el estilo de título del patrón</a:t>
            </a:r>
            <a:endParaRPr lang="en-GB"/>
          </a:p>
        </p:txBody>
      </p:sp>
      <p:sp>
        <p:nvSpPr>
          <p:cNvPr id="3" name="Content Placeholder 2">
            <a:extLst>
              <a:ext uri="{FF2B5EF4-FFF2-40B4-BE49-F238E27FC236}">
                <a16:creationId xmlns:a16="http://schemas.microsoft.com/office/drawing/2014/main" id="{37E4AAB8-2A15-8E45-9BDE-D40138D664B9}"/>
              </a:ext>
            </a:extLst>
          </p:cNvPr>
          <p:cNvSpPr>
            <a:spLocks noGrp="1"/>
          </p:cNvSpPr>
          <p:nvPr>
            <p:ph idx="1"/>
          </p:nvPr>
        </p:nvSpPr>
        <p:spPr>
          <a:xfrm>
            <a:off x="5031779" y="609598"/>
            <a:ext cx="6547446" cy="2484631"/>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endParaRPr lang="en-US"/>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6F8DA697-5811-454F-8ABA-A3E4721C1BF9}" type="slidenum">
              <a:rPr lang="en-US" smtClean="0"/>
              <a:t>‹Nº›</a:t>
            </a:fld>
            <a:endParaRPr lang="en-US"/>
          </a:p>
        </p:txBody>
      </p:sp>
      <p:sp>
        <p:nvSpPr>
          <p:cNvPr id="9" name="Text Placeholder 13">
            <a:extLst>
              <a:ext uri="{FF2B5EF4-FFF2-40B4-BE49-F238E27FC236}">
                <a16:creationId xmlns:a16="http://schemas.microsoft.com/office/drawing/2014/main" id="{D4B6153B-2D3D-0544-B433-E222C8CF6DE5}"/>
              </a:ext>
            </a:extLst>
          </p:cNvPr>
          <p:cNvSpPr>
            <a:spLocks noGrp="1" noChangeAspect="1"/>
          </p:cNvSpPr>
          <p:nvPr>
            <p:ph type="body" sz="quarter" idx="13"/>
          </p:nvPr>
        </p:nvSpPr>
        <p:spPr>
          <a:xfrm>
            <a:off x="563497" y="528398"/>
            <a:ext cx="208800" cy="208800"/>
          </a:xfrm>
          <a:custGeom>
            <a:avLst/>
            <a:gdLst>
              <a:gd name="connsiteX0" fmla="*/ 201224 w 1820600"/>
              <a:gd name="connsiteY0" fmla="*/ 0 h 1820600"/>
              <a:gd name="connsiteX1" fmla="*/ 1619376 w 1820600"/>
              <a:gd name="connsiteY1" fmla="*/ 0 h 1820600"/>
              <a:gd name="connsiteX2" fmla="*/ 1820600 w 1820600"/>
              <a:gd name="connsiteY2" fmla="*/ 201224 h 1820600"/>
              <a:gd name="connsiteX3" fmla="*/ 1619376 w 1820600"/>
              <a:gd name="connsiteY3" fmla="*/ 402448 h 1820600"/>
              <a:gd name="connsiteX4" fmla="*/ 402448 w 1820600"/>
              <a:gd name="connsiteY4" fmla="*/ 402448 h 1820600"/>
              <a:gd name="connsiteX5" fmla="*/ 402448 w 1820600"/>
              <a:gd name="connsiteY5" fmla="*/ 1619376 h 1820600"/>
              <a:gd name="connsiteX6" fmla="*/ 201224 w 1820600"/>
              <a:gd name="connsiteY6" fmla="*/ 1820600 h 1820600"/>
              <a:gd name="connsiteX7" fmla="*/ 0 w 1820600"/>
              <a:gd name="connsiteY7" fmla="*/ 1619376 h 1820600"/>
              <a:gd name="connsiteX8" fmla="*/ 0 w 1820600"/>
              <a:gd name="connsiteY8" fmla="*/ 201224 h 1820600"/>
              <a:gd name="connsiteX9" fmla="*/ 201224 w 1820600"/>
              <a:gd name="connsiteY9" fmla="*/ 0 h 1820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20600" h="1820600">
                <a:moveTo>
                  <a:pt x="201224" y="0"/>
                </a:moveTo>
                <a:lnTo>
                  <a:pt x="1619376" y="0"/>
                </a:lnTo>
                <a:cubicBezTo>
                  <a:pt x="1730543" y="0"/>
                  <a:pt x="1820600" y="90056"/>
                  <a:pt x="1820600" y="201224"/>
                </a:cubicBezTo>
                <a:cubicBezTo>
                  <a:pt x="1820600" y="312392"/>
                  <a:pt x="1730543" y="402448"/>
                  <a:pt x="1619376" y="402448"/>
                </a:cubicBezTo>
                <a:lnTo>
                  <a:pt x="402448" y="402448"/>
                </a:lnTo>
                <a:lnTo>
                  <a:pt x="402448" y="1619376"/>
                </a:lnTo>
                <a:cubicBezTo>
                  <a:pt x="402448" y="1730543"/>
                  <a:pt x="312392" y="1820600"/>
                  <a:pt x="201224" y="1820600"/>
                </a:cubicBezTo>
                <a:cubicBezTo>
                  <a:pt x="90056" y="1820600"/>
                  <a:pt x="0" y="1730543"/>
                  <a:pt x="0" y="1619376"/>
                </a:cubicBezTo>
                <a:lnTo>
                  <a:pt x="0" y="201224"/>
                </a:lnTo>
                <a:cubicBezTo>
                  <a:pt x="0" y="90056"/>
                  <a:pt x="90056" y="0"/>
                  <a:pt x="201224" y="0"/>
                </a:cubicBezTo>
                <a:close/>
              </a:path>
            </a:pathLst>
          </a:custGeom>
          <a:solidFill>
            <a:schemeClr val="bg2"/>
          </a:solidFill>
        </p:spPr>
        <p:txBody>
          <a:bodyPr wrap="square" anchor="ctr">
            <a:noAutofit/>
          </a:bodyPr>
          <a:lstStyle>
            <a:lvl1pPr algn="ctr">
              <a:defRPr sz="100">
                <a:noFill/>
              </a:defRPr>
            </a:lvl1pPr>
          </a:lstStyle>
          <a:p>
            <a:pPr lvl="0"/>
            <a:r>
              <a:rPr lang="es-ES"/>
              <a:t>Haga clic para modificar los estilos de texto del patrón</a:t>
            </a:r>
          </a:p>
        </p:txBody>
      </p:sp>
    </p:spTree>
    <p:extLst>
      <p:ext uri="{BB962C8B-B14F-4D97-AF65-F5344CB8AC3E}">
        <p14:creationId xmlns:p14="http://schemas.microsoft.com/office/powerpoint/2010/main" val="20219887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p:cSld name="Image top 1/2">
    <p:spTree>
      <p:nvGrpSpPr>
        <p:cNvPr id="1" name=""/>
        <p:cNvGrpSpPr/>
        <p:nvPr/>
      </p:nvGrpSpPr>
      <p:grpSpPr>
        <a:xfrm>
          <a:off x="0" y="0"/>
          <a:ext cx="0" cy="0"/>
          <a:chOff x="0" y="0"/>
          <a:chExt cx="0" cy="0"/>
        </a:xfrm>
      </p:grpSpPr>
      <p:sp>
        <p:nvSpPr>
          <p:cNvPr id="12" name="Freeform 11">
            <a:extLst>
              <a:ext uri="{FF2B5EF4-FFF2-40B4-BE49-F238E27FC236}">
                <a16:creationId xmlns:a16="http://schemas.microsoft.com/office/drawing/2014/main" id="{0916EB75-0C2B-C245-90E8-8C1166905B27}"/>
              </a:ext>
            </a:extLst>
          </p:cNvPr>
          <p:cNvSpPr/>
          <p:nvPr/>
        </p:nvSpPr>
        <p:spPr>
          <a:xfrm>
            <a:off x="0" y="3429000"/>
            <a:ext cx="12192000" cy="3067050"/>
          </a:xfrm>
          <a:custGeom>
            <a:avLst/>
            <a:gdLst>
              <a:gd name="connsiteX0" fmla="*/ 0 w 12192000"/>
              <a:gd name="connsiteY0" fmla="*/ 0 h 3067050"/>
              <a:gd name="connsiteX1" fmla="*/ 12192000 w 12192000"/>
              <a:gd name="connsiteY1" fmla="*/ 0 h 3067050"/>
              <a:gd name="connsiteX2" fmla="*/ 12192000 w 12192000"/>
              <a:gd name="connsiteY2" fmla="*/ 3067050 h 3067050"/>
              <a:gd name="connsiteX3" fmla="*/ 6348000 w 12192000"/>
              <a:gd name="connsiteY3" fmla="*/ 3067050 h 3067050"/>
              <a:gd name="connsiteX4" fmla="*/ 6096000 w 12192000"/>
              <a:gd name="connsiteY4" fmla="*/ 2815050 h 3067050"/>
              <a:gd name="connsiteX5" fmla="*/ 5844000 w 12192000"/>
              <a:gd name="connsiteY5" fmla="*/ 3067050 h 3067050"/>
              <a:gd name="connsiteX6" fmla="*/ 0 w 12192000"/>
              <a:gd name="connsiteY6" fmla="*/ 3067050 h 3067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3067050">
                <a:moveTo>
                  <a:pt x="0" y="0"/>
                </a:moveTo>
                <a:lnTo>
                  <a:pt x="12192000" y="0"/>
                </a:lnTo>
                <a:lnTo>
                  <a:pt x="12192000" y="3067050"/>
                </a:lnTo>
                <a:lnTo>
                  <a:pt x="6348000" y="3067050"/>
                </a:lnTo>
                <a:cubicBezTo>
                  <a:pt x="6348000" y="2927874"/>
                  <a:pt x="6235176" y="2815050"/>
                  <a:pt x="6096000" y="2815050"/>
                </a:cubicBezTo>
                <a:cubicBezTo>
                  <a:pt x="5956825" y="2815050"/>
                  <a:pt x="5844000" y="2927874"/>
                  <a:pt x="5844000" y="3067050"/>
                </a:cubicBezTo>
                <a:lnTo>
                  <a:pt x="0" y="3067050"/>
                </a:ln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6" name="Picture Placeholder 15">
            <a:extLst>
              <a:ext uri="{FF2B5EF4-FFF2-40B4-BE49-F238E27FC236}">
                <a16:creationId xmlns:a16="http://schemas.microsoft.com/office/drawing/2014/main" id="{C394856D-8574-4F40-BF87-BB45CD1F09B5}"/>
              </a:ext>
            </a:extLst>
          </p:cNvPr>
          <p:cNvSpPr>
            <a:spLocks noGrp="1"/>
          </p:cNvSpPr>
          <p:nvPr>
            <p:ph type="pic" sz="quarter" idx="10"/>
          </p:nvPr>
        </p:nvSpPr>
        <p:spPr>
          <a:xfrm>
            <a:off x="0" y="0"/>
            <a:ext cx="12192000" cy="5235609"/>
          </a:xfrm>
          <a:custGeom>
            <a:avLst/>
            <a:gdLst>
              <a:gd name="connsiteX0" fmla="*/ 10064415 w 12192000"/>
              <a:gd name="connsiteY0" fmla="*/ 0 h 5235609"/>
              <a:gd name="connsiteX1" fmla="*/ 12192000 w 12192000"/>
              <a:gd name="connsiteY1" fmla="*/ 0 h 5235609"/>
              <a:gd name="connsiteX2" fmla="*/ 12192000 w 12192000"/>
              <a:gd name="connsiteY2" fmla="*/ 5235609 h 5235609"/>
              <a:gd name="connsiteX3" fmla="*/ 10064415 w 12192000"/>
              <a:gd name="connsiteY3" fmla="*/ 5235609 h 5235609"/>
              <a:gd name="connsiteX4" fmla="*/ 5704893 w 12192000"/>
              <a:gd name="connsiteY4" fmla="*/ 0 h 5235609"/>
              <a:gd name="connsiteX5" fmla="*/ 9950117 w 12192000"/>
              <a:gd name="connsiteY5" fmla="*/ 0 h 5235609"/>
              <a:gd name="connsiteX6" fmla="*/ 9950117 w 12192000"/>
              <a:gd name="connsiteY6" fmla="*/ 5235609 h 5235609"/>
              <a:gd name="connsiteX7" fmla="*/ 5704893 w 12192000"/>
              <a:gd name="connsiteY7" fmla="*/ 5235609 h 5235609"/>
              <a:gd name="connsiteX8" fmla="*/ 0 w 12192000"/>
              <a:gd name="connsiteY8" fmla="*/ 0 h 5235609"/>
              <a:gd name="connsiteX9" fmla="*/ 358774 w 12192000"/>
              <a:gd name="connsiteY9" fmla="*/ 0 h 5235609"/>
              <a:gd name="connsiteX10" fmla="*/ 358774 w 12192000"/>
              <a:gd name="connsiteY10" fmla="*/ 5235609 h 5235609"/>
              <a:gd name="connsiteX11" fmla="*/ 0 w 12192000"/>
              <a:gd name="connsiteY11" fmla="*/ 5235609 h 52356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5235609">
                <a:moveTo>
                  <a:pt x="10064415" y="0"/>
                </a:moveTo>
                <a:lnTo>
                  <a:pt x="12192000" y="0"/>
                </a:lnTo>
                <a:lnTo>
                  <a:pt x="12192000" y="5235609"/>
                </a:lnTo>
                <a:lnTo>
                  <a:pt x="10064415" y="5235609"/>
                </a:lnTo>
                <a:close/>
                <a:moveTo>
                  <a:pt x="5704893" y="0"/>
                </a:moveTo>
                <a:lnTo>
                  <a:pt x="9950117" y="0"/>
                </a:lnTo>
                <a:lnTo>
                  <a:pt x="9950117" y="5235609"/>
                </a:lnTo>
                <a:lnTo>
                  <a:pt x="5704893" y="5235609"/>
                </a:lnTo>
                <a:close/>
                <a:moveTo>
                  <a:pt x="0" y="0"/>
                </a:moveTo>
                <a:lnTo>
                  <a:pt x="358774" y="0"/>
                </a:lnTo>
                <a:lnTo>
                  <a:pt x="358774" y="5235609"/>
                </a:lnTo>
                <a:lnTo>
                  <a:pt x="0" y="5235609"/>
                </a:lnTo>
                <a:close/>
              </a:path>
            </a:pathLst>
          </a:custGeom>
          <a:solidFill>
            <a:schemeClr val="bg1">
              <a:lumMod val="95000"/>
            </a:schemeClr>
          </a:solidFill>
          <a:ln>
            <a:noFill/>
          </a:ln>
        </p:spPr>
        <p:txBody>
          <a:bodyPr wrap="square" anchor="ctr">
            <a:noAutofit/>
          </a:bodyPr>
          <a:lstStyle>
            <a:lvl1pPr algn="ctr">
              <a:defRPr/>
            </a:lvl1pPr>
          </a:lstStyle>
          <a:p>
            <a:r>
              <a:rPr lang="es-ES"/>
              <a:t>Haga clic en el icono para agregar una imagen</a:t>
            </a:r>
            <a:endParaRPr lang="en-GB"/>
          </a:p>
        </p:txBody>
      </p:sp>
      <p:sp>
        <p:nvSpPr>
          <p:cNvPr id="14" name="Text Placeholder 13">
            <a:extLst>
              <a:ext uri="{FF2B5EF4-FFF2-40B4-BE49-F238E27FC236}">
                <a16:creationId xmlns:a16="http://schemas.microsoft.com/office/drawing/2014/main" id="{6C47FB4F-4F73-3A47-9E8F-D789ED3F8858}"/>
              </a:ext>
            </a:extLst>
          </p:cNvPr>
          <p:cNvSpPr>
            <a:spLocks noGrp="1" noChangeAspect="1"/>
          </p:cNvSpPr>
          <p:nvPr>
            <p:ph type="body" sz="quarter" idx="13"/>
          </p:nvPr>
        </p:nvSpPr>
        <p:spPr>
          <a:xfrm>
            <a:off x="563497" y="528398"/>
            <a:ext cx="208800" cy="208800"/>
          </a:xfrm>
          <a:custGeom>
            <a:avLst/>
            <a:gdLst>
              <a:gd name="connsiteX0" fmla="*/ 201224 w 1820600"/>
              <a:gd name="connsiteY0" fmla="*/ 0 h 1820600"/>
              <a:gd name="connsiteX1" fmla="*/ 1619376 w 1820600"/>
              <a:gd name="connsiteY1" fmla="*/ 0 h 1820600"/>
              <a:gd name="connsiteX2" fmla="*/ 1820600 w 1820600"/>
              <a:gd name="connsiteY2" fmla="*/ 201224 h 1820600"/>
              <a:gd name="connsiteX3" fmla="*/ 1619376 w 1820600"/>
              <a:gd name="connsiteY3" fmla="*/ 402448 h 1820600"/>
              <a:gd name="connsiteX4" fmla="*/ 402448 w 1820600"/>
              <a:gd name="connsiteY4" fmla="*/ 402448 h 1820600"/>
              <a:gd name="connsiteX5" fmla="*/ 402448 w 1820600"/>
              <a:gd name="connsiteY5" fmla="*/ 1619376 h 1820600"/>
              <a:gd name="connsiteX6" fmla="*/ 201224 w 1820600"/>
              <a:gd name="connsiteY6" fmla="*/ 1820600 h 1820600"/>
              <a:gd name="connsiteX7" fmla="*/ 0 w 1820600"/>
              <a:gd name="connsiteY7" fmla="*/ 1619376 h 1820600"/>
              <a:gd name="connsiteX8" fmla="*/ 0 w 1820600"/>
              <a:gd name="connsiteY8" fmla="*/ 201224 h 1820600"/>
              <a:gd name="connsiteX9" fmla="*/ 201224 w 1820600"/>
              <a:gd name="connsiteY9" fmla="*/ 0 h 1820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20600" h="1820600">
                <a:moveTo>
                  <a:pt x="201224" y="0"/>
                </a:moveTo>
                <a:lnTo>
                  <a:pt x="1619376" y="0"/>
                </a:lnTo>
                <a:cubicBezTo>
                  <a:pt x="1730543" y="0"/>
                  <a:pt x="1820600" y="90056"/>
                  <a:pt x="1820600" y="201224"/>
                </a:cubicBezTo>
                <a:cubicBezTo>
                  <a:pt x="1820600" y="312392"/>
                  <a:pt x="1730543" y="402448"/>
                  <a:pt x="1619376" y="402448"/>
                </a:cubicBezTo>
                <a:lnTo>
                  <a:pt x="402448" y="402448"/>
                </a:lnTo>
                <a:lnTo>
                  <a:pt x="402448" y="1619376"/>
                </a:lnTo>
                <a:cubicBezTo>
                  <a:pt x="402448" y="1730543"/>
                  <a:pt x="312392" y="1820600"/>
                  <a:pt x="201224" y="1820600"/>
                </a:cubicBezTo>
                <a:cubicBezTo>
                  <a:pt x="90056" y="1820600"/>
                  <a:pt x="0" y="1730543"/>
                  <a:pt x="0" y="1619376"/>
                </a:cubicBezTo>
                <a:lnTo>
                  <a:pt x="0" y="201224"/>
                </a:lnTo>
                <a:cubicBezTo>
                  <a:pt x="0" y="90056"/>
                  <a:pt x="90056" y="0"/>
                  <a:pt x="201224" y="0"/>
                </a:cubicBezTo>
                <a:close/>
              </a:path>
            </a:pathLst>
          </a:custGeom>
          <a:solidFill>
            <a:schemeClr val="bg2"/>
          </a:solidFill>
        </p:spPr>
        <p:txBody>
          <a:bodyPr wrap="square" anchor="ctr">
            <a:noAutofit/>
          </a:bodyPr>
          <a:lstStyle>
            <a:lvl1pPr algn="ctr">
              <a:defRPr sz="100">
                <a:noFill/>
              </a:defRPr>
            </a:lvl1pPr>
          </a:lstStyle>
          <a:p>
            <a:pPr lvl="0"/>
            <a:r>
              <a:rPr lang="es-ES"/>
              <a:t>Haga clic para modificar los estilos de texto del patrón</a:t>
            </a:r>
          </a:p>
        </p:txBody>
      </p:sp>
      <p:sp>
        <p:nvSpPr>
          <p:cNvPr id="2" name="Title 1">
            <a:extLst>
              <a:ext uri="{FF2B5EF4-FFF2-40B4-BE49-F238E27FC236}">
                <a16:creationId xmlns:a16="http://schemas.microsoft.com/office/drawing/2014/main" id="{870493FC-9EBB-4A46-AA09-0DD6BBE20D6F}"/>
              </a:ext>
            </a:extLst>
          </p:cNvPr>
          <p:cNvSpPr>
            <a:spLocks noGrp="1"/>
          </p:cNvSpPr>
          <p:nvPr>
            <p:ph type="title"/>
          </p:nvPr>
        </p:nvSpPr>
        <p:spPr>
          <a:xfrm>
            <a:off x="618065" y="609599"/>
            <a:ext cx="4899257" cy="1827213"/>
          </a:xfrm>
        </p:spPr>
        <p:txBody>
          <a:bodyPr/>
          <a:lstStyle/>
          <a:p>
            <a:r>
              <a:rPr lang="es-ES"/>
              <a:t>Haga clic para modificar el estilo de título del patrón</a:t>
            </a:r>
            <a:endParaRPr lang="en-GB"/>
          </a:p>
        </p:txBody>
      </p:sp>
      <p:sp>
        <p:nvSpPr>
          <p:cNvPr id="3" name="Content Placeholder 2">
            <a:extLst>
              <a:ext uri="{FF2B5EF4-FFF2-40B4-BE49-F238E27FC236}">
                <a16:creationId xmlns:a16="http://schemas.microsoft.com/office/drawing/2014/main" id="{37E4AAB8-2A15-8E45-9BDE-D40138D664B9}"/>
              </a:ext>
            </a:extLst>
          </p:cNvPr>
          <p:cNvSpPr>
            <a:spLocks noGrp="1"/>
          </p:cNvSpPr>
          <p:nvPr>
            <p:ph idx="1"/>
          </p:nvPr>
        </p:nvSpPr>
        <p:spPr>
          <a:xfrm>
            <a:off x="618066" y="2436812"/>
            <a:ext cx="4899257" cy="3811529"/>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endParaRPr lang="en-US"/>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6F8DA697-5811-454F-8ABA-A3E4721C1BF9}" type="slidenum">
              <a:rPr lang="en-US" smtClean="0"/>
              <a:t>‹Nº›</a:t>
            </a:fld>
            <a:endParaRPr lang="en-US"/>
          </a:p>
        </p:txBody>
      </p:sp>
    </p:spTree>
    <p:extLst>
      <p:ext uri="{BB962C8B-B14F-4D97-AF65-F5344CB8AC3E}">
        <p14:creationId xmlns:p14="http://schemas.microsoft.com/office/powerpoint/2010/main" val="5705488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p:cSld name="3 call out points">
    <p:spTree>
      <p:nvGrpSpPr>
        <p:cNvPr id="1" name=""/>
        <p:cNvGrpSpPr/>
        <p:nvPr/>
      </p:nvGrpSpPr>
      <p:grpSpPr>
        <a:xfrm>
          <a:off x="0" y="0"/>
          <a:ext cx="0" cy="0"/>
          <a:chOff x="0" y="0"/>
          <a:chExt cx="0" cy="0"/>
        </a:xfrm>
      </p:grpSpPr>
      <p:sp>
        <p:nvSpPr>
          <p:cNvPr id="19" name="Text Placeholder 18">
            <a:extLst>
              <a:ext uri="{FF2B5EF4-FFF2-40B4-BE49-F238E27FC236}">
                <a16:creationId xmlns:a16="http://schemas.microsoft.com/office/drawing/2014/main" id="{091A91C4-155E-E445-A760-2FD007E82261}"/>
              </a:ext>
            </a:extLst>
          </p:cNvPr>
          <p:cNvSpPr>
            <a:spLocks noGrp="1"/>
          </p:cNvSpPr>
          <p:nvPr>
            <p:ph type="body" sz="quarter" idx="14"/>
          </p:nvPr>
        </p:nvSpPr>
        <p:spPr>
          <a:xfrm>
            <a:off x="0" y="0"/>
            <a:ext cx="12192000" cy="6497638"/>
          </a:xfrm>
          <a:custGeom>
            <a:avLst/>
            <a:gdLst>
              <a:gd name="connsiteX0" fmla="*/ 8576943 w 12192000"/>
              <a:gd name="connsiteY0" fmla="*/ 0 h 6497638"/>
              <a:gd name="connsiteX1" fmla="*/ 12192000 w 12192000"/>
              <a:gd name="connsiteY1" fmla="*/ 0 h 6497638"/>
              <a:gd name="connsiteX2" fmla="*/ 12192000 w 12192000"/>
              <a:gd name="connsiteY2" fmla="*/ 6497638 h 6497638"/>
              <a:gd name="connsiteX3" fmla="*/ 8576943 w 12192000"/>
              <a:gd name="connsiteY3" fmla="*/ 6497638 h 6497638"/>
              <a:gd name="connsiteX4" fmla="*/ 8576943 w 12192000"/>
              <a:gd name="connsiteY4" fmla="*/ 6172200 h 6497638"/>
              <a:gd name="connsiteX5" fmla="*/ 9308426 w 12192000"/>
              <a:gd name="connsiteY5" fmla="*/ 6172200 h 6497638"/>
              <a:gd name="connsiteX6" fmla="*/ 9308426 w 12192000"/>
              <a:gd name="connsiteY6" fmla="*/ 359999 h 6497638"/>
              <a:gd name="connsiteX7" fmla="*/ 8576943 w 12192000"/>
              <a:gd name="connsiteY7" fmla="*/ 359999 h 6497638"/>
              <a:gd name="connsiteX8" fmla="*/ 0 w 12192000"/>
              <a:gd name="connsiteY8" fmla="*/ 0 h 6497638"/>
              <a:gd name="connsiteX9" fmla="*/ 4240697 w 12192000"/>
              <a:gd name="connsiteY9" fmla="*/ 0 h 6497638"/>
              <a:gd name="connsiteX10" fmla="*/ 4240697 w 12192000"/>
              <a:gd name="connsiteY10" fmla="*/ 6497638 h 6497638"/>
              <a:gd name="connsiteX11" fmla="*/ 0 w 12192000"/>
              <a:gd name="connsiteY11" fmla="*/ 6497638 h 64976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6497638">
                <a:moveTo>
                  <a:pt x="8576943" y="0"/>
                </a:moveTo>
                <a:lnTo>
                  <a:pt x="12192000" y="0"/>
                </a:lnTo>
                <a:lnTo>
                  <a:pt x="12192000" y="6497638"/>
                </a:lnTo>
                <a:lnTo>
                  <a:pt x="8576943" y="6497638"/>
                </a:lnTo>
                <a:lnTo>
                  <a:pt x="8576943" y="6172200"/>
                </a:lnTo>
                <a:lnTo>
                  <a:pt x="9308426" y="6172200"/>
                </a:lnTo>
                <a:lnTo>
                  <a:pt x="9308426" y="359999"/>
                </a:lnTo>
                <a:lnTo>
                  <a:pt x="8576943" y="359999"/>
                </a:lnTo>
                <a:close/>
                <a:moveTo>
                  <a:pt x="0" y="0"/>
                </a:moveTo>
                <a:lnTo>
                  <a:pt x="4240697" y="0"/>
                </a:lnTo>
                <a:lnTo>
                  <a:pt x="4240697" y="6497638"/>
                </a:lnTo>
                <a:lnTo>
                  <a:pt x="0" y="6497638"/>
                </a:lnTo>
                <a:close/>
              </a:path>
            </a:pathLst>
          </a:custGeom>
          <a:gradFill>
            <a:gsLst>
              <a:gs pos="0">
                <a:srgbClr val="2B2D42">
                  <a:alpha val="19000"/>
                </a:srgbClr>
              </a:gs>
              <a:gs pos="100000">
                <a:srgbClr val="2B2D42"/>
              </a:gs>
            </a:gsLst>
            <a:lin ang="5400000" scaled="1"/>
          </a:gradFill>
        </p:spPr>
        <p:txBody>
          <a:bodyPr wrap="square">
            <a:noAutofit/>
          </a:bodyPr>
          <a:lstStyle>
            <a:lvl1pPr>
              <a:defRPr sz="100">
                <a:noFill/>
              </a:defRPr>
            </a:lvl1pPr>
          </a:lstStyle>
          <a:p>
            <a:pPr lvl="0"/>
            <a:r>
              <a:rPr lang="es-ES"/>
              <a:t>Haga clic para modificar los estilos de texto del patrón</a:t>
            </a:r>
          </a:p>
        </p:txBody>
      </p:sp>
      <p:sp>
        <p:nvSpPr>
          <p:cNvPr id="16" name="Picture Placeholder 15">
            <a:extLst>
              <a:ext uri="{FF2B5EF4-FFF2-40B4-BE49-F238E27FC236}">
                <a16:creationId xmlns:a16="http://schemas.microsoft.com/office/drawing/2014/main" id="{17C419D4-7844-8645-A93F-608B2A31FE8C}"/>
              </a:ext>
            </a:extLst>
          </p:cNvPr>
          <p:cNvSpPr>
            <a:spLocks noGrp="1"/>
          </p:cNvSpPr>
          <p:nvPr>
            <p:ph type="pic" sz="quarter" idx="10"/>
          </p:nvPr>
        </p:nvSpPr>
        <p:spPr>
          <a:xfrm>
            <a:off x="0" y="0"/>
            <a:ext cx="12192000" cy="6498000"/>
          </a:xfrm>
          <a:custGeom>
            <a:avLst/>
            <a:gdLst>
              <a:gd name="connsiteX0" fmla="*/ 8576943 w 12192000"/>
              <a:gd name="connsiteY0" fmla="*/ 0 h 6498000"/>
              <a:gd name="connsiteX1" fmla="*/ 12192000 w 12192000"/>
              <a:gd name="connsiteY1" fmla="*/ 0 h 6498000"/>
              <a:gd name="connsiteX2" fmla="*/ 12192000 w 12192000"/>
              <a:gd name="connsiteY2" fmla="*/ 6498000 h 6498000"/>
              <a:gd name="connsiteX3" fmla="*/ 8576943 w 12192000"/>
              <a:gd name="connsiteY3" fmla="*/ 6498000 h 6498000"/>
              <a:gd name="connsiteX4" fmla="*/ 8576943 w 12192000"/>
              <a:gd name="connsiteY4" fmla="*/ 6172200 h 6498000"/>
              <a:gd name="connsiteX5" fmla="*/ 9308426 w 12192000"/>
              <a:gd name="connsiteY5" fmla="*/ 6172200 h 6498000"/>
              <a:gd name="connsiteX6" fmla="*/ 9308426 w 12192000"/>
              <a:gd name="connsiteY6" fmla="*/ 359999 h 6498000"/>
              <a:gd name="connsiteX7" fmla="*/ 8576943 w 12192000"/>
              <a:gd name="connsiteY7" fmla="*/ 359999 h 6498000"/>
              <a:gd name="connsiteX8" fmla="*/ 0 w 12192000"/>
              <a:gd name="connsiteY8" fmla="*/ 0 h 6498000"/>
              <a:gd name="connsiteX9" fmla="*/ 4240697 w 12192000"/>
              <a:gd name="connsiteY9" fmla="*/ 0 h 6498000"/>
              <a:gd name="connsiteX10" fmla="*/ 4240697 w 12192000"/>
              <a:gd name="connsiteY10" fmla="*/ 6498000 h 6498000"/>
              <a:gd name="connsiteX11" fmla="*/ 0 w 12192000"/>
              <a:gd name="connsiteY11" fmla="*/ 6498000 h 649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6498000">
                <a:moveTo>
                  <a:pt x="8576943" y="0"/>
                </a:moveTo>
                <a:lnTo>
                  <a:pt x="12192000" y="0"/>
                </a:lnTo>
                <a:lnTo>
                  <a:pt x="12192000" y="6498000"/>
                </a:lnTo>
                <a:lnTo>
                  <a:pt x="8576943" y="6498000"/>
                </a:lnTo>
                <a:lnTo>
                  <a:pt x="8576943" y="6172200"/>
                </a:lnTo>
                <a:lnTo>
                  <a:pt x="9308426" y="6172200"/>
                </a:lnTo>
                <a:lnTo>
                  <a:pt x="9308426" y="359999"/>
                </a:lnTo>
                <a:lnTo>
                  <a:pt x="8576943" y="359999"/>
                </a:lnTo>
                <a:close/>
                <a:moveTo>
                  <a:pt x="0" y="0"/>
                </a:moveTo>
                <a:lnTo>
                  <a:pt x="4240697" y="0"/>
                </a:lnTo>
                <a:lnTo>
                  <a:pt x="4240697" y="6498000"/>
                </a:lnTo>
                <a:lnTo>
                  <a:pt x="0" y="6498000"/>
                </a:lnTo>
                <a:close/>
              </a:path>
            </a:pathLst>
          </a:custGeom>
          <a:noFill/>
          <a:ln>
            <a:noFill/>
          </a:ln>
        </p:spPr>
        <p:txBody>
          <a:bodyPr wrap="square" anchor="ctr">
            <a:noAutofit/>
          </a:bodyPr>
          <a:lstStyle>
            <a:lvl1pPr algn="ctr">
              <a:defRPr/>
            </a:lvl1pPr>
          </a:lstStyle>
          <a:p>
            <a:r>
              <a:rPr lang="es-ES"/>
              <a:t>Haga clic en el icono para agregar una imagen</a:t>
            </a:r>
            <a:endParaRPr lang="en-GB"/>
          </a:p>
        </p:txBody>
      </p:sp>
      <p:sp>
        <p:nvSpPr>
          <p:cNvPr id="2" name="Title 1">
            <a:extLst>
              <a:ext uri="{FF2B5EF4-FFF2-40B4-BE49-F238E27FC236}">
                <a16:creationId xmlns:a16="http://schemas.microsoft.com/office/drawing/2014/main" id="{870493FC-9EBB-4A46-AA09-0DD6BBE20D6F}"/>
              </a:ext>
            </a:extLst>
          </p:cNvPr>
          <p:cNvSpPr>
            <a:spLocks noGrp="1"/>
          </p:cNvSpPr>
          <p:nvPr>
            <p:ph type="title"/>
          </p:nvPr>
        </p:nvSpPr>
        <p:spPr>
          <a:xfrm>
            <a:off x="618065" y="609600"/>
            <a:ext cx="3434105" cy="2819400"/>
          </a:xfrm>
        </p:spPr>
        <p:txBody>
          <a:bodyPr/>
          <a:lstStyle>
            <a:lvl1pPr>
              <a:defRPr>
                <a:solidFill>
                  <a:schemeClr val="bg1"/>
                </a:solidFill>
              </a:defRPr>
            </a:lvl1pPr>
          </a:lstStyle>
          <a:p>
            <a:r>
              <a:rPr lang="es-ES"/>
              <a:t>Haga clic para modificar el estilo de título del patrón</a:t>
            </a:r>
            <a:endParaRPr lang="en-GB"/>
          </a:p>
        </p:txBody>
      </p:sp>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endParaRPr lang="en-US"/>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6F8DA697-5811-454F-8ABA-A3E4721C1BF9}" type="slidenum">
              <a:rPr lang="en-US" smtClean="0"/>
              <a:t>‹Nº›</a:t>
            </a:fld>
            <a:endParaRPr lang="en-US"/>
          </a:p>
        </p:txBody>
      </p:sp>
      <p:sp>
        <p:nvSpPr>
          <p:cNvPr id="9" name="Text Placeholder 13">
            <a:extLst>
              <a:ext uri="{FF2B5EF4-FFF2-40B4-BE49-F238E27FC236}">
                <a16:creationId xmlns:a16="http://schemas.microsoft.com/office/drawing/2014/main" id="{C04E660C-1DCC-914B-9017-655D35200AB9}"/>
              </a:ext>
            </a:extLst>
          </p:cNvPr>
          <p:cNvSpPr>
            <a:spLocks noGrp="1" noChangeAspect="1"/>
          </p:cNvSpPr>
          <p:nvPr>
            <p:ph type="body" sz="quarter" idx="13"/>
          </p:nvPr>
        </p:nvSpPr>
        <p:spPr>
          <a:xfrm>
            <a:off x="563497" y="528398"/>
            <a:ext cx="208800" cy="208800"/>
          </a:xfrm>
          <a:custGeom>
            <a:avLst/>
            <a:gdLst>
              <a:gd name="connsiteX0" fmla="*/ 201224 w 1820600"/>
              <a:gd name="connsiteY0" fmla="*/ 0 h 1820600"/>
              <a:gd name="connsiteX1" fmla="*/ 1619376 w 1820600"/>
              <a:gd name="connsiteY1" fmla="*/ 0 h 1820600"/>
              <a:gd name="connsiteX2" fmla="*/ 1820600 w 1820600"/>
              <a:gd name="connsiteY2" fmla="*/ 201224 h 1820600"/>
              <a:gd name="connsiteX3" fmla="*/ 1619376 w 1820600"/>
              <a:gd name="connsiteY3" fmla="*/ 402448 h 1820600"/>
              <a:gd name="connsiteX4" fmla="*/ 402448 w 1820600"/>
              <a:gd name="connsiteY4" fmla="*/ 402448 h 1820600"/>
              <a:gd name="connsiteX5" fmla="*/ 402448 w 1820600"/>
              <a:gd name="connsiteY5" fmla="*/ 1619376 h 1820600"/>
              <a:gd name="connsiteX6" fmla="*/ 201224 w 1820600"/>
              <a:gd name="connsiteY6" fmla="*/ 1820600 h 1820600"/>
              <a:gd name="connsiteX7" fmla="*/ 0 w 1820600"/>
              <a:gd name="connsiteY7" fmla="*/ 1619376 h 1820600"/>
              <a:gd name="connsiteX8" fmla="*/ 0 w 1820600"/>
              <a:gd name="connsiteY8" fmla="*/ 201224 h 1820600"/>
              <a:gd name="connsiteX9" fmla="*/ 201224 w 1820600"/>
              <a:gd name="connsiteY9" fmla="*/ 0 h 1820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20600" h="1820600">
                <a:moveTo>
                  <a:pt x="201224" y="0"/>
                </a:moveTo>
                <a:lnTo>
                  <a:pt x="1619376" y="0"/>
                </a:lnTo>
                <a:cubicBezTo>
                  <a:pt x="1730543" y="0"/>
                  <a:pt x="1820600" y="90056"/>
                  <a:pt x="1820600" y="201224"/>
                </a:cubicBezTo>
                <a:cubicBezTo>
                  <a:pt x="1820600" y="312392"/>
                  <a:pt x="1730543" y="402448"/>
                  <a:pt x="1619376" y="402448"/>
                </a:cubicBezTo>
                <a:lnTo>
                  <a:pt x="402448" y="402448"/>
                </a:lnTo>
                <a:lnTo>
                  <a:pt x="402448" y="1619376"/>
                </a:lnTo>
                <a:cubicBezTo>
                  <a:pt x="402448" y="1730543"/>
                  <a:pt x="312392" y="1820600"/>
                  <a:pt x="201224" y="1820600"/>
                </a:cubicBezTo>
                <a:cubicBezTo>
                  <a:pt x="90056" y="1820600"/>
                  <a:pt x="0" y="1730543"/>
                  <a:pt x="0" y="1619376"/>
                </a:cubicBezTo>
                <a:lnTo>
                  <a:pt x="0" y="201224"/>
                </a:lnTo>
                <a:cubicBezTo>
                  <a:pt x="0" y="90056"/>
                  <a:pt x="90056" y="0"/>
                  <a:pt x="201224" y="0"/>
                </a:cubicBezTo>
                <a:close/>
              </a:path>
            </a:pathLst>
          </a:custGeom>
          <a:solidFill>
            <a:schemeClr val="bg2"/>
          </a:solidFill>
        </p:spPr>
        <p:txBody>
          <a:bodyPr wrap="square" anchor="ctr">
            <a:noAutofit/>
          </a:bodyPr>
          <a:lstStyle>
            <a:lvl1pPr algn="ctr">
              <a:defRPr sz="100">
                <a:noFill/>
              </a:defRPr>
            </a:lvl1pPr>
          </a:lstStyle>
          <a:p>
            <a:pPr lvl="0"/>
            <a:r>
              <a:rPr lang="es-ES"/>
              <a:t>Haga clic para modificar los estilos de texto del patrón</a:t>
            </a:r>
          </a:p>
        </p:txBody>
      </p:sp>
      <p:sp>
        <p:nvSpPr>
          <p:cNvPr id="7" name="Text Placeholder 6">
            <a:extLst>
              <a:ext uri="{FF2B5EF4-FFF2-40B4-BE49-F238E27FC236}">
                <a16:creationId xmlns:a16="http://schemas.microsoft.com/office/drawing/2014/main" id="{28704764-5568-8B41-B513-A6931F892600}"/>
              </a:ext>
            </a:extLst>
          </p:cNvPr>
          <p:cNvSpPr>
            <a:spLocks noGrp="1"/>
          </p:cNvSpPr>
          <p:nvPr>
            <p:ph type="body" sz="quarter" idx="15" hasCustomPrompt="1"/>
          </p:nvPr>
        </p:nvSpPr>
        <p:spPr>
          <a:xfrm>
            <a:off x="4440239" y="1056612"/>
            <a:ext cx="1655762" cy="1413266"/>
          </a:xfrm>
        </p:spPr>
        <p:txBody>
          <a:bodyPr anchor="ctr">
            <a:normAutofit/>
          </a:bodyPr>
          <a:lstStyle>
            <a:lvl1pPr>
              <a:lnSpc>
                <a:spcPct val="100000"/>
              </a:lnSpc>
              <a:defRPr sz="6000" b="1">
                <a:solidFill>
                  <a:schemeClr val="accent4"/>
                </a:solidFill>
              </a:defRPr>
            </a:lvl1pPr>
          </a:lstStyle>
          <a:p>
            <a:pPr lvl="0"/>
            <a:r>
              <a:rPr lang="en-GB"/>
              <a:t>XX</a:t>
            </a:r>
          </a:p>
        </p:txBody>
      </p:sp>
      <p:sp>
        <p:nvSpPr>
          <p:cNvPr id="20" name="Text Placeholder 6">
            <a:extLst>
              <a:ext uri="{FF2B5EF4-FFF2-40B4-BE49-F238E27FC236}">
                <a16:creationId xmlns:a16="http://schemas.microsoft.com/office/drawing/2014/main" id="{DEAE2D71-1538-5D46-A3E8-201696276CE7}"/>
              </a:ext>
            </a:extLst>
          </p:cNvPr>
          <p:cNvSpPr>
            <a:spLocks noGrp="1"/>
          </p:cNvSpPr>
          <p:nvPr>
            <p:ph type="body" sz="quarter" idx="16" hasCustomPrompt="1"/>
          </p:nvPr>
        </p:nvSpPr>
        <p:spPr>
          <a:xfrm>
            <a:off x="6099937" y="1056612"/>
            <a:ext cx="2975169" cy="1413266"/>
          </a:xfrm>
        </p:spPr>
        <p:txBody>
          <a:bodyPr anchor="ctr">
            <a:noAutofit/>
          </a:bodyPr>
          <a:lstStyle>
            <a:lvl1pPr>
              <a:lnSpc>
                <a:spcPct val="100000"/>
              </a:lnSpc>
              <a:defRPr sz="1600" b="0">
                <a:solidFill>
                  <a:schemeClr val="tx1"/>
                </a:solidFill>
              </a:defRPr>
            </a:lvl1pPr>
          </a:lstStyle>
          <a:p>
            <a:pPr lvl="0"/>
            <a:r>
              <a:rPr lang="en-GB"/>
              <a:t>Text goes here</a:t>
            </a:r>
          </a:p>
        </p:txBody>
      </p:sp>
      <p:sp>
        <p:nvSpPr>
          <p:cNvPr id="21" name="Text Placeholder 6">
            <a:extLst>
              <a:ext uri="{FF2B5EF4-FFF2-40B4-BE49-F238E27FC236}">
                <a16:creationId xmlns:a16="http://schemas.microsoft.com/office/drawing/2014/main" id="{33C59DB6-68B7-5C4A-8106-D74E5DF19A4C}"/>
              </a:ext>
            </a:extLst>
          </p:cNvPr>
          <p:cNvSpPr>
            <a:spLocks noGrp="1"/>
          </p:cNvSpPr>
          <p:nvPr>
            <p:ph type="body" sz="quarter" idx="17" hasCustomPrompt="1"/>
          </p:nvPr>
        </p:nvSpPr>
        <p:spPr>
          <a:xfrm>
            <a:off x="4440239" y="2710048"/>
            <a:ext cx="1655762" cy="1413266"/>
          </a:xfrm>
        </p:spPr>
        <p:txBody>
          <a:bodyPr anchor="ctr">
            <a:normAutofit/>
          </a:bodyPr>
          <a:lstStyle>
            <a:lvl1pPr>
              <a:lnSpc>
                <a:spcPct val="100000"/>
              </a:lnSpc>
              <a:defRPr sz="6000" b="1">
                <a:solidFill>
                  <a:schemeClr val="accent4"/>
                </a:solidFill>
              </a:defRPr>
            </a:lvl1pPr>
          </a:lstStyle>
          <a:p>
            <a:pPr lvl="0"/>
            <a:r>
              <a:rPr lang="en-GB"/>
              <a:t>XX</a:t>
            </a:r>
          </a:p>
        </p:txBody>
      </p:sp>
      <p:sp>
        <p:nvSpPr>
          <p:cNvPr id="22" name="Text Placeholder 6">
            <a:extLst>
              <a:ext uri="{FF2B5EF4-FFF2-40B4-BE49-F238E27FC236}">
                <a16:creationId xmlns:a16="http://schemas.microsoft.com/office/drawing/2014/main" id="{5D36210B-701B-D042-B701-14479EBE2815}"/>
              </a:ext>
            </a:extLst>
          </p:cNvPr>
          <p:cNvSpPr>
            <a:spLocks noGrp="1"/>
          </p:cNvSpPr>
          <p:nvPr>
            <p:ph type="body" sz="quarter" idx="18" hasCustomPrompt="1"/>
          </p:nvPr>
        </p:nvSpPr>
        <p:spPr>
          <a:xfrm>
            <a:off x="6099937" y="2710048"/>
            <a:ext cx="2975169" cy="1413266"/>
          </a:xfrm>
        </p:spPr>
        <p:txBody>
          <a:bodyPr anchor="ctr">
            <a:noAutofit/>
          </a:bodyPr>
          <a:lstStyle>
            <a:lvl1pPr>
              <a:lnSpc>
                <a:spcPct val="100000"/>
              </a:lnSpc>
              <a:defRPr sz="1600" b="0">
                <a:solidFill>
                  <a:schemeClr val="tx1"/>
                </a:solidFill>
              </a:defRPr>
            </a:lvl1pPr>
          </a:lstStyle>
          <a:p>
            <a:pPr lvl="0"/>
            <a:r>
              <a:rPr lang="en-GB"/>
              <a:t>Text goes here</a:t>
            </a:r>
          </a:p>
        </p:txBody>
      </p:sp>
      <p:sp>
        <p:nvSpPr>
          <p:cNvPr id="23" name="Text Placeholder 6">
            <a:extLst>
              <a:ext uri="{FF2B5EF4-FFF2-40B4-BE49-F238E27FC236}">
                <a16:creationId xmlns:a16="http://schemas.microsoft.com/office/drawing/2014/main" id="{FC3F4854-7AB9-D14B-9695-E24C3E2F0F7E}"/>
              </a:ext>
            </a:extLst>
          </p:cNvPr>
          <p:cNvSpPr>
            <a:spLocks noGrp="1"/>
          </p:cNvSpPr>
          <p:nvPr>
            <p:ph type="body" sz="quarter" idx="19" hasCustomPrompt="1"/>
          </p:nvPr>
        </p:nvSpPr>
        <p:spPr>
          <a:xfrm>
            <a:off x="4440239" y="4363484"/>
            <a:ext cx="1655762" cy="1413266"/>
          </a:xfrm>
        </p:spPr>
        <p:txBody>
          <a:bodyPr anchor="ctr">
            <a:normAutofit/>
          </a:bodyPr>
          <a:lstStyle>
            <a:lvl1pPr>
              <a:lnSpc>
                <a:spcPct val="100000"/>
              </a:lnSpc>
              <a:defRPr sz="6000" b="1">
                <a:solidFill>
                  <a:schemeClr val="accent4"/>
                </a:solidFill>
              </a:defRPr>
            </a:lvl1pPr>
          </a:lstStyle>
          <a:p>
            <a:pPr lvl="0"/>
            <a:r>
              <a:rPr lang="en-GB"/>
              <a:t>XX</a:t>
            </a:r>
          </a:p>
        </p:txBody>
      </p:sp>
      <p:sp>
        <p:nvSpPr>
          <p:cNvPr id="24" name="Text Placeholder 6">
            <a:extLst>
              <a:ext uri="{FF2B5EF4-FFF2-40B4-BE49-F238E27FC236}">
                <a16:creationId xmlns:a16="http://schemas.microsoft.com/office/drawing/2014/main" id="{DB0BC641-2F1D-BB47-ABAC-E5C26E2A8A16}"/>
              </a:ext>
            </a:extLst>
          </p:cNvPr>
          <p:cNvSpPr>
            <a:spLocks noGrp="1"/>
          </p:cNvSpPr>
          <p:nvPr>
            <p:ph type="body" sz="quarter" idx="20" hasCustomPrompt="1"/>
          </p:nvPr>
        </p:nvSpPr>
        <p:spPr>
          <a:xfrm>
            <a:off x="6099937" y="4363484"/>
            <a:ext cx="2975169" cy="1413266"/>
          </a:xfrm>
        </p:spPr>
        <p:txBody>
          <a:bodyPr anchor="ctr">
            <a:noAutofit/>
          </a:bodyPr>
          <a:lstStyle>
            <a:lvl1pPr>
              <a:lnSpc>
                <a:spcPct val="100000"/>
              </a:lnSpc>
              <a:defRPr sz="1600" b="0">
                <a:solidFill>
                  <a:schemeClr val="tx1"/>
                </a:solidFill>
              </a:defRPr>
            </a:lvl1pPr>
          </a:lstStyle>
          <a:p>
            <a:pPr lvl="0"/>
            <a:r>
              <a:rPr lang="en-GB"/>
              <a:t>Text goes here</a:t>
            </a:r>
          </a:p>
        </p:txBody>
      </p:sp>
    </p:spTree>
    <p:extLst>
      <p:ext uri="{BB962C8B-B14F-4D97-AF65-F5344CB8AC3E}">
        <p14:creationId xmlns:p14="http://schemas.microsoft.com/office/powerpoint/2010/main" val="31019964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p:cSld name="Alt layout - image background">
    <p:spTree>
      <p:nvGrpSpPr>
        <p:cNvPr id="1" name=""/>
        <p:cNvGrpSpPr/>
        <p:nvPr/>
      </p:nvGrpSpPr>
      <p:grpSpPr>
        <a:xfrm>
          <a:off x="0" y="0"/>
          <a:ext cx="0" cy="0"/>
          <a:chOff x="0" y="0"/>
          <a:chExt cx="0" cy="0"/>
        </a:xfrm>
      </p:grpSpPr>
      <p:sp>
        <p:nvSpPr>
          <p:cNvPr id="13" name="Text Placeholder 12">
            <a:extLst>
              <a:ext uri="{FF2B5EF4-FFF2-40B4-BE49-F238E27FC236}">
                <a16:creationId xmlns:a16="http://schemas.microsoft.com/office/drawing/2014/main" id="{3A4938D4-7324-F04A-8293-68CFC05B0FFE}"/>
              </a:ext>
            </a:extLst>
          </p:cNvPr>
          <p:cNvSpPr>
            <a:spLocks noGrp="1"/>
          </p:cNvSpPr>
          <p:nvPr>
            <p:ph type="body" sz="quarter" idx="14"/>
          </p:nvPr>
        </p:nvSpPr>
        <p:spPr>
          <a:xfrm>
            <a:off x="0" y="0"/>
            <a:ext cx="12192000" cy="6497638"/>
          </a:xfrm>
          <a:custGeom>
            <a:avLst/>
            <a:gdLst>
              <a:gd name="connsiteX0" fmla="*/ 0 w 12192000"/>
              <a:gd name="connsiteY0" fmla="*/ 0 h 6497638"/>
              <a:gd name="connsiteX1" fmla="*/ 12192000 w 12192000"/>
              <a:gd name="connsiteY1" fmla="*/ 0 h 6497638"/>
              <a:gd name="connsiteX2" fmla="*/ 12192000 w 12192000"/>
              <a:gd name="connsiteY2" fmla="*/ 6497638 h 6497638"/>
              <a:gd name="connsiteX3" fmla="*/ 6347680 w 12192000"/>
              <a:gd name="connsiteY3" fmla="*/ 6497638 h 6497638"/>
              <a:gd name="connsiteX4" fmla="*/ 6348000 w 12192000"/>
              <a:gd name="connsiteY4" fmla="*/ 6496050 h 6497638"/>
              <a:gd name="connsiteX5" fmla="*/ 6096000 w 12192000"/>
              <a:gd name="connsiteY5" fmla="*/ 6244050 h 6497638"/>
              <a:gd name="connsiteX6" fmla="*/ 5844000 w 12192000"/>
              <a:gd name="connsiteY6" fmla="*/ 6496050 h 6497638"/>
              <a:gd name="connsiteX7" fmla="*/ 5844321 w 12192000"/>
              <a:gd name="connsiteY7" fmla="*/ 6497638 h 6497638"/>
              <a:gd name="connsiteX8" fmla="*/ 0 w 12192000"/>
              <a:gd name="connsiteY8" fmla="*/ 6497638 h 64976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92000" h="6497638">
                <a:moveTo>
                  <a:pt x="0" y="0"/>
                </a:moveTo>
                <a:lnTo>
                  <a:pt x="12192000" y="0"/>
                </a:lnTo>
                <a:lnTo>
                  <a:pt x="12192000" y="6497638"/>
                </a:lnTo>
                <a:lnTo>
                  <a:pt x="6347680" y="6497638"/>
                </a:lnTo>
                <a:lnTo>
                  <a:pt x="6348000" y="6496050"/>
                </a:lnTo>
                <a:cubicBezTo>
                  <a:pt x="6348000" y="6356874"/>
                  <a:pt x="6235176" y="6244050"/>
                  <a:pt x="6096000" y="6244050"/>
                </a:cubicBezTo>
                <a:cubicBezTo>
                  <a:pt x="5956825" y="6244050"/>
                  <a:pt x="5844000" y="6356874"/>
                  <a:pt x="5844000" y="6496050"/>
                </a:cubicBezTo>
                <a:lnTo>
                  <a:pt x="5844321" y="6497638"/>
                </a:lnTo>
                <a:lnTo>
                  <a:pt x="0" y="6497638"/>
                </a:lnTo>
                <a:close/>
              </a:path>
            </a:pathLst>
          </a:custGeom>
          <a:gradFill>
            <a:gsLst>
              <a:gs pos="0">
                <a:srgbClr val="2B2D42">
                  <a:alpha val="19000"/>
                </a:srgbClr>
              </a:gs>
              <a:gs pos="100000">
                <a:srgbClr val="2B2D42"/>
              </a:gs>
            </a:gsLst>
            <a:lin ang="5400000" scaled="1"/>
          </a:gradFill>
        </p:spPr>
        <p:txBody>
          <a:bodyPr wrap="square">
            <a:noAutofit/>
          </a:bodyPr>
          <a:lstStyle>
            <a:lvl1pPr>
              <a:defRPr sz="100">
                <a:noFill/>
              </a:defRPr>
            </a:lvl1pPr>
          </a:lstStyle>
          <a:p>
            <a:pPr lvl="0"/>
            <a:r>
              <a:rPr lang="es-ES"/>
              <a:t>Haga clic para modificar los estilos de texto del patrón</a:t>
            </a:r>
          </a:p>
        </p:txBody>
      </p:sp>
      <p:sp>
        <p:nvSpPr>
          <p:cNvPr id="11" name="Picture Placeholder 10">
            <a:extLst>
              <a:ext uri="{FF2B5EF4-FFF2-40B4-BE49-F238E27FC236}">
                <a16:creationId xmlns:a16="http://schemas.microsoft.com/office/drawing/2014/main" id="{2B3D909E-AE1D-A047-A25D-B929C7CBC73C}"/>
              </a:ext>
            </a:extLst>
          </p:cNvPr>
          <p:cNvSpPr>
            <a:spLocks noGrp="1"/>
          </p:cNvSpPr>
          <p:nvPr>
            <p:ph type="pic" sz="quarter" idx="10" hasCustomPrompt="1"/>
          </p:nvPr>
        </p:nvSpPr>
        <p:spPr>
          <a:xfrm>
            <a:off x="0" y="0"/>
            <a:ext cx="12192000" cy="6498000"/>
          </a:xfrm>
          <a:custGeom>
            <a:avLst/>
            <a:gdLst>
              <a:gd name="connsiteX0" fmla="*/ 0 w 12192000"/>
              <a:gd name="connsiteY0" fmla="*/ 0 h 6498000"/>
              <a:gd name="connsiteX1" fmla="*/ 12192000 w 12192000"/>
              <a:gd name="connsiteY1" fmla="*/ 0 h 6498000"/>
              <a:gd name="connsiteX2" fmla="*/ 12192000 w 12192000"/>
              <a:gd name="connsiteY2" fmla="*/ 6498000 h 6498000"/>
              <a:gd name="connsiteX3" fmla="*/ 6347607 w 12192000"/>
              <a:gd name="connsiteY3" fmla="*/ 6498000 h 6498000"/>
              <a:gd name="connsiteX4" fmla="*/ 6348000 w 12192000"/>
              <a:gd name="connsiteY4" fmla="*/ 6496050 h 6498000"/>
              <a:gd name="connsiteX5" fmla="*/ 6096000 w 12192000"/>
              <a:gd name="connsiteY5" fmla="*/ 6244050 h 6498000"/>
              <a:gd name="connsiteX6" fmla="*/ 5844000 w 12192000"/>
              <a:gd name="connsiteY6" fmla="*/ 6496050 h 6498000"/>
              <a:gd name="connsiteX7" fmla="*/ 5844394 w 12192000"/>
              <a:gd name="connsiteY7" fmla="*/ 6498000 h 6498000"/>
              <a:gd name="connsiteX8" fmla="*/ 0 w 12192000"/>
              <a:gd name="connsiteY8" fmla="*/ 6498000 h 649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92000" h="6498000">
                <a:moveTo>
                  <a:pt x="0" y="0"/>
                </a:moveTo>
                <a:lnTo>
                  <a:pt x="12192000" y="0"/>
                </a:lnTo>
                <a:lnTo>
                  <a:pt x="12192000" y="6498000"/>
                </a:lnTo>
                <a:lnTo>
                  <a:pt x="6347607" y="6498000"/>
                </a:lnTo>
                <a:lnTo>
                  <a:pt x="6348000" y="6496050"/>
                </a:lnTo>
                <a:cubicBezTo>
                  <a:pt x="6348000" y="6356874"/>
                  <a:pt x="6235176" y="6244050"/>
                  <a:pt x="6096000" y="6244050"/>
                </a:cubicBezTo>
                <a:cubicBezTo>
                  <a:pt x="5956825" y="6244050"/>
                  <a:pt x="5844000" y="6356874"/>
                  <a:pt x="5844000" y="6496050"/>
                </a:cubicBezTo>
                <a:lnTo>
                  <a:pt x="5844394" y="6498000"/>
                </a:lnTo>
                <a:lnTo>
                  <a:pt x="0" y="6498000"/>
                </a:lnTo>
                <a:close/>
              </a:path>
            </a:pathLst>
          </a:custGeom>
          <a:noFill/>
          <a:ln>
            <a:noFill/>
          </a:ln>
        </p:spPr>
        <p:txBody>
          <a:bodyPr wrap="square" lIns="4680000" rIns="4680000" anchor="ctr">
            <a:noAutofit/>
          </a:bodyPr>
          <a:lstStyle>
            <a:lvl1pPr algn="ctr">
              <a:defRPr/>
            </a:lvl1pPr>
          </a:lstStyle>
          <a:p>
            <a:r>
              <a:rPr lang="en-GB"/>
              <a:t>Click icon to add image – then send to back so the gradient overlay is top of image</a:t>
            </a:r>
          </a:p>
        </p:txBody>
      </p:sp>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endParaRPr lang="en-US"/>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6F8DA697-5811-454F-8ABA-A3E4721C1BF9}" type="slidenum">
              <a:rPr lang="en-US" smtClean="0"/>
              <a:t>‹Nº›</a:t>
            </a:fld>
            <a:endParaRPr lang="en-US"/>
          </a:p>
        </p:txBody>
      </p:sp>
      <p:sp>
        <p:nvSpPr>
          <p:cNvPr id="2" name="Title 1">
            <a:extLst>
              <a:ext uri="{FF2B5EF4-FFF2-40B4-BE49-F238E27FC236}">
                <a16:creationId xmlns:a16="http://schemas.microsoft.com/office/drawing/2014/main" id="{870493FC-9EBB-4A46-AA09-0DD6BBE20D6F}"/>
              </a:ext>
            </a:extLst>
          </p:cNvPr>
          <p:cNvSpPr>
            <a:spLocks noGrp="1"/>
          </p:cNvSpPr>
          <p:nvPr>
            <p:ph type="title"/>
          </p:nvPr>
        </p:nvSpPr>
        <p:spPr>
          <a:xfrm>
            <a:off x="618066" y="2436813"/>
            <a:ext cx="5063118" cy="1846366"/>
          </a:xfrm>
        </p:spPr>
        <p:txBody>
          <a:bodyPr/>
          <a:lstStyle>
            <a:lvl1pPr>
              <a:defRPr>
                <a:solidFill>
                  <a:schemeClr val="bg1"/>
                </a:solidFill>
              </a:defRPr>
            </a:lvl1pPr>
          </a:lstStyle>
          <a:p>
            <a:r>
              <a:rPr lang="es-ES"/>
              <a:t>Haga clic para modificar el estilo de título del patrón</a:t>
            </a:r>
            <a:endParaRPr lang="en-GB"/>
          </a:p>
        </p:txBody>
      </p:sp>
      <p:sp>
        <p:nvSpPr>
          <p:cNvPr id="3" name="Content Placeholder 2">
            <a:extLst>
              <a:ext uri="{FF2B5EF4-FFF2-40B4-BE49-F238E27FC236}">
                <a16:creationId xmlns:a16="http://schemas.microsoft.com/office/drawing/2014/main" id="{37E4AAB8-2A15-8E45-9BDE-D40138D664B9}"/>
              </a:ext>
            </a:extLst>
          </p:cNvPr>
          <p:cNvSpPr>
            <a:spLocks noGrp="1"/>
          </p:cNvSpPr>
          <p:nvPr>
            <p:ph idx="1"/>
          </p:nvPr>
        </p:nvSpPr>
        <p:spPr>
          <a:xfrm>
            <a:off x="6096000" y="609600"/>
            <a:ext cx="5487666" cy="5638742"/>
          </a:xfrm>
        </p:spPr>
        <p:txBody>
          <a:bodyPr anchor="ctr"/>
          <a:lstStyle>
            <a:lvl1pPr>
              <a:defRPr>
                <a:solidFill>
                  <a:schemeClr val="bg1"/>
                </a:solidFill>
              </a:defRPr>
            </a:lvl1pPr>
            <a:lvl3pPr>
              <a:defRPr>
                <a:solidFill>
                  <a:schemeClr val="bg1"/>
                </a:solidFill>
              </a:defRPr>
            </a:lvl3pPr>
            <a:lvl4pPr>
              <a:defRPr>
                <a:solidFill>
                  <a:schemeClr val="bg1"/>
                </a:solidFill>
              </a:defRPr>
            </a:lvl4pPr>
            <a:lvl5pPr>
              <a:defRPr>
                <a:solidFill>
                  <a:schemeClr val="bg1"/>
                </a:solidFill>
              </a:defRPr>
            </a:lvl5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9" name="Text Placeholder 13">
            <a:extLst>
              <a:ext uri="{FF2B5EF4-FFF2-40B4-BE49-F238E27FC236}">
                <a16:creationId xmlns:a16="http://schemas.microsoft.com/office/drawing/2014/main" id="{C04E660C-1DCC-914B-9017-655D35200AB9}"/>
              </a:ext>
            </a:extLst>
          </p:cNvPr>
          <p:cNvSpPr>
            <a:spLocks noGrp="1" noChangeAspect="1"/>
          </p:cNvSpPr>
          <p:nvPr>
            <p:ph type="body" sz="quarter" idx="13"/>
          </p:nvPr>
        </p:nvSpPr>
        <p:spPr>
          <a:xfrm>
            <a:off x="563497" y="2355611"/>
            <a:ext cx="208800" cy="208800"/>
          </a:xfrm>
          <a:custGeom>
            <a:avLst/>
            <a:gdLst>
              <a:gd name="connsiteX0" fmla="*/ 201224 w 1820600"/>
              <a:gd name="connsiteY0" fmla="*/ 0 h 1820600"/>
              <a:gd name="connsiteX1" fmla="*/ 1619376 w 1820600"/>
              <a:gd name="connsiteY1" fmla="*/ 0 h 1820600"/>
              <a:gd name="connsiteX2" fmla="*/ 1820600 w 1820600"/>
              <a:gd name="connsiteY2" fmla="*/ 201224 h 1820600"/>
              <a:gd name="connsiteX3" fmla="*/ 1619376 w 1820600"/>
              <a:gd name="connsiteY3" fmla="*/ 402448 h 1820600"/>
              <a:gd name="connsiteX4" fmla="*/ 402448 w 1820600"/>
              <a:gd name="connsiteY4" fmla="*/ 402448 h 1820600"/>
              <a:gd name="connsiteX5" fmla="*/ 402448 w 1820600"/>
              <a:gd name="connsiteY5" fmla="*/ 1619376 h 1820600"/>
              <a:gd name="connsiteX6" fmla="*/ 201224 w 1820600"/>
              <a:gd name="connsiteY6" fmla="*/ 1820600 h 1820600"/>
              <a:gd name="connsiteX7" fmla="*/ 0 w 1820600"/>
              <a:gd name="connsiteY7" fmla="*/ 1619376 h 1820600"/>
              <a:gd name="connsiteX8" fmla="*/ 0 w 1820600"/>
              <a:gd name="connsiteY8" fmla="*/ 201224 h 1820600"/>
              <a:gd name="connsiteX9" fmla="*/ 201224 w 1820600"/>
              <a:gd name="connsiteY9" fmla="*/ 0 h 1820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20600" h="1820600">
                <a:moveTo>
                  <a:pt x="201224" y="0"/>
                </a:moveTo>
                <a:lnTo>
                  <a:pt x="1619376" y="0"/>
                </a:lnTo>
                <a:cubicBezTo>
                  <a:pt x="1730543" y="0"/>
                  <a:pt x="1820600" y="90056"/>
                  <a:pt x="1820600" y="201224"/>
                </a:cubicBezTo>
                <a:cubicBezTo>
                  <a:pt x="1820600" y="312392"/>
                  <a:pt x="1730543" y="402448"/>
                  <a:pt x="1619376" y="402448"/>
                </a:cubicBezTo>
                <a:lnTo>
                  <a:pt x="402448" y="402448"/>
                </a:lnTo>
                <a:lnTo>
                  <a:pt x="402448" y="1619376"/>
                </a:lnTo>
                <a:cubicBezTo>
                  <a:pt x="402448" y="1730543"/>
                  <a:pt x="312392" y="1820600"/>
                  <a:pt x="201224" y="1820600"/>
                </a:cubicBezTo>
                <a:cubicBezTo>
                  <a:pt x="90056" y="1820600"/>
                  <a:pt x="0" y="1730543"/>
                  <a:pt x="0" y="1619376"/>
                </a:cubicBezTo>
                <a:lnTo>
                  <a:pt x="0" y="201224"/>
                </a:lnTo>
                <a:cubicBezTo>
                  <a:pt x="0" y="90056"/>
                  <a:pt x="90056" y="0"/>
                  <a:pt x="201224" y="0"/>
                </a:cubicBezTo>
                <a:close/>
              </a:path>
            </a:pathLst>
          </a:custGeom>
          <a:solidFill>
            <a:schemeClr val="bg2"/>
          </a:solidFill>
        </p:spPr>
        <p:txBody>
          <a:bodyPr wrap="square" anchor="ctr">
            <a:noAutofit/>
          </a:bodyPr>
          <a:lstStyle>
            <a:lvl1pPr algn="ctr">
              <a:defRPr sz="100">
                <a:noFill/>
              </a:defRPr>
            </a:lvl1pPr>
          </a:lstStyle>
          <a:p>
            <a:pPr lvl="0"/>
            <a:r>
              <a:rPr lang="es-ES"/>
              <a:t>Haga clic para modificar los estilos de texto del patrón</a:t>
            </a:r>
          </a:p>
        </p:txBody>
      </p:sp>
    </p:spTree>
    <p:extLst>
      <p:ext uri="{BB962C8B-B14F-4D97-AF65-F5344CB8AC3E}">
        <p14:creationId xmlns:p14="http://schemas.microsoft.com/office/powerpoint/2010/main" val="18328468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p:cSld name="3 points - image">
    <p:spTree>
      <p:nvGrpSpPr>
        <p:cNvPr id="1" name=""/>
        <p:cNvGrpSpPr/>
        <p:nvPr/>
      </p:nvGrpSpPr>
      <p:grpSpPr>
        <a:xfrm>
          <a:off x="0" y="0"/>
          <a:ext cx="0" cy="0"/>
          <a:chOff x="0" y="0"/>
          <a:chExt cx="0" cy="0"/>
        </a:xfrm>
      </p:grpSpPr>
      <p:sp>
        <p:nvSpPr>
          <p:cNvPr id="19" name="Picture Placeholder 18">
            <a:extLst>
              <a:ext uri="{FF2B5EF4-FFF2-40B4-BE49-F238E27FC236}">
                <a16:creationId xmlns:a16="http://schemas.microsoft.com/office/drawing/2014/main" id="{F59B994F-868B-BB40-8716-B0601879182D}"/>
              </a:ext>
            </a:extLst>
          </p:cNvPr>
          <p:cNvSpPr>
            <a:spLocks noGrp="1"/>
          </p:cNvSpPr>
          <p:nvPr>
            <p:ph type="pic" sz="quarter" idx="10"/>
          </p:nvPr>
        </p:nvSpPr>
        <p:spPr>
          <a:xfrm>
            <a:off x="0" y="0"/>
            <a:ext cx="12192000" cy="6498000"/>
          </a:xfrm>
          <a:custGeom>
            <a:avLst/>
            <a:gdLst>
              <a:gd name="connsiteX0" fmla="*/ 6096000 w 12192000"/>
              <a:gd name="connsiteY0" fmla="*/ 6130924 h 6498000"/>
              <a:gd name="connsiteX1" fmla="*/ 6432432 w 12192000"/>
              <a:gd name="connsiteY1" fmla="*/ 6353926 h 6498000"/>
              <a:gd name="connsiteX2" fmla="*/ 6441895 w 12192000"/>
              <a:gd name="connsiteY2" fmla="*/ 6400799 h 6498000"/>
              <a:gd name="connsiteX3" fmla="*/ 12192000 w 12192000"/>
              <a:gd name="connsiteY3" fmla="*/ 6400799 h 6498000"/>
              <a:gd name="connsiteX4" fmla="*/ 12192000 w 12192000"/>
              <a:gd name="connsiteY4" fmla="*/ 6498000 h 6498000"/>
              <a:gd name="connsiteX5" fmla="*/ 6347607 w 12192000"/>
              <a:gd name="connsiteY5" fmla="*/ 6498000 h 6498000"/>
              <a:gd name="connsiteX6" fmla="*/ 6348000 w 12192000"/>
              <a:gd name="connsiteY6" fmla="*/ 6496050 h 6498000"/>
              <a:gd name="connsiteX7" fmla="*/ 6096000 w 12192000"/>
              <a:gd name="connsiteY7" fmla="*/ 6244050 h 6498000"/>
              <a:gd name="connsiteX8" fmla="*/ 5844000 w 12192000"/>
              <a:gd name="connsiteY8" fmla="*/ 6496050 h 6498000"/>
              <a:gd name="connsiteX9" fmla="*/ 5844394 w 12192000"/>
              <a:gd name="connsiteY9" fmla="*/ 6498000 h 6498000"/>
              <a:gd name="connsiteX10" fmla="*/ 0 w 12192000"/>
              <a:gd name="connsiteY10" fmla="*/ 6498000 h 6498000"/>
              <a:gd name="connsiteX11" fmla="*/ 0 w 12192000"/>
              <a:gd name="connsiteY11" fmla="*/ 6400799 h 6498000"/>
              <a:gd name="connsiteX12" fmla="*/ 5750105 w 12192000"/>
              <a:gd name="connsiteY12" fmla="*/ 6400799 h 6498000"/>
              <a:gd name="connsiteX13" fmla="*/ 5759569 w 12192000"/>
              <a:gd name="connsiteY13" fmla="*/ 6353926 h 6498000"/>
              <a:gd name="connsiteX14" fmla="*/ 6096000 w 12192000"/>
              <a:gd name="connsiteY14" fmla="*/ 6130924 h 6498000"/>
              <a:gd name="connsiteX15" fmla="*/ 0 w 12192000"/>
              <a:gd name="connsiteY15" fmla="*/ 0 h 6498000"/>
              <a:gd name="connsiteX16" fmla="*/ 12192000 w 12192000"/>
              <a:gd name="connsiteY16" fmla="*/ 0 h 6498000"/>
              <a:gd name="connsiteX17" fmla="*/ 12192000 w 12192000"/>
              <a:gd name="connsiteY17" fmla="*/ 3428999 h 6498000"/>
              <a:gd name="connsiteX18" fmla="*/ 0 w 12192000"/>
              <a:gd name="connsiteY18" fmla="*/ 3428999 h 649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2192000" h="6498000">
                <a:moveTo>
                  <a:pt x="6096000" y="6130924"/>
                </a:moveTo>
                <a:cubicBezTo>
                  <a:pt x="6247240" y="6130924"/>
                  <a:pt x="6377003" y="6222877"/>
                  <a:pt x="6432432" y="6353926"/>
                </a:cubicBezTo>
                <a:lnTo>
                  <a:pt x="6441895" y="6400799"/>
                </a:lnTo>
                <a:lnTo>
                  <a:pt x="12192000" y="6400799"/>
                </a:lnTo>
                <a:lnTo>
                  <a:pt x="12192000" y="6498000"/>
                </a:lnTo>
                <a:lnTo>
                  <a:pt x="6347607" y="6498000"/>
                </a:lnTo>
                <a:lnTo>
                  <a:pt x="6348000" y="6496050"/>
                </a:lnTo>
                <a:cubicBezTo>
                  <a:pt x="6348000" y="6356874"/>
                  <a:pt x="6235176" y="6244050"/>
                  <a:pt x="6096000" y="6244050"/>
                </a:cubicBezTo>
                <a:cubicBezTo>
                  <a:pt x="5956825" y="6244050"/>
                  <a:pt x="5844000" y="6356874"/>
                  <a:pt x="5844000" y="6496050"/>
                </a:cubicBezTo>
                <a:lnTo>
                  <a:pt x="5844394" y="6498000"/>
                </a:lnTo>
                <a:lnTo>
                  <a:pt x="0" y="6498000"/>
                </a:lnTo>
                <a:lnTo>
                  <a:pt x="0" y="6400799"/>
                </a:lnTo>
                <a:lnTo>
                  <a:pt x="5750105" y="6400799"/>
                </a:lnTo>
                <a:lnTo>
                  <a:pt x="5759569" y="6353926"/>
                </a:lnTo>
                <a:cubicBezTo>
                  <a:pt x="5814999" y="6222877"/>
                  <a:pt x="5944761" y="6130924"/>
                  <a:pt x="6096000" y="6130924"/>
                </a:cubicBezTo>
                <a:close/>
                <a:moveTo>
                  <a:pt x="0" y="0"/>
                </a:moveTo>
                <a:lnTo>
                  <a:pt x="12192000" y="0"/>
                </a:lnTo>
                <a:lnTo>
                  <a:pt x="12192000" y="3428999"/>
                </a:lnTo>
                <a:lnTo>
                  <a:pt x="0" y="3428999"/>
                </a:lnTo>
                <a:close/>
              </a:path>
            </a:pathLst>
          </a:custGeom>
          <a:solidFill>
            <a:schemeClr val="bg1">
              <a:lumMod val="95000"/>
            </a:schemeClr>
          </a:solidFill>
          <a:ln>
            <a:noFill/>
          </a:ln>
        </p:spPr>
        <p:txBody>
          <a:bodyPr wrap="square" anchor="t">
            <a:noAutofit/>
          </a:bodyPr>
          <a:lstStyle>
            <a:lvl1pPr algn="ctr">
              <a:defRPr/>
            </a:lvl1pPr>
          </a:lstStyle>
          <a:p>
            <a:r>
              <a:rPr lang="es-ES"/>
              <a:t>Haga clic en el icono para agregar una imagen</a:t>
            </a:r>
            <a:endParaRPr lang="en-GB"/>
          </a:p>
        </p:txBody>
      </p:sp>
      <p:sp>
        <p:nvSpPr>
          <p:cNvPr id="2" name="Title 1">
            <a:extLst>
              <a:ext uri="{FF2B5EF4-FFF2-40B4-BE49-F238E27FC236}">
                <a16:creationId xmlns:a16="http://schemas.microsoft.com/office/drawing/2014/main" id="{870493FC-9EBB-4A46-AA09-0DD6BBE20D6F}"/>
              </a:ext>
            </a:extLst>
          </p:cNvPr>
          <p:cNvSpPr>
            <a:spLocks noGrp="1"/>
          </p:cNvSpPr>
          <p:nvPr>
            <p:ph type="title"/>
          </p:nvPr>
        </p:nvSpPr>
        <p:spPr>
          <a:xfrm>
            <a:off x="618065" y="609599"/>
            <a:ext cx="5477935" cy="1827213"/>
          </a:xfrm>
        </p:spPr>
        <p:txBody>
          <a:bodyPr/>
          <a:lstStyle>
            <a:lvl1pPr>
              <a:defRPr>
                <a:solidFill>
                  <a:schemeClr val="tx1"/>
                </a:solidFill>
              </a:defRPr>
            </a:lvl1pPr>
          </a:lstStyle>
          <a:p>
            <a:r>
              <a:rPr lang="es-ES"/>
              <a:t>Haga clic para modificar el estilo de título del patrón</a:t>
            </a:r>
            <a:endParaRPr lang="en-GB"/>
          </a:p>
        </p:txBody>
      </p:sp>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endParaRPr lang="en-US"/>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6F8DA697-5811-454F-8ABA-A3E4721C1BF9}" type="slidenum">
              <a:rPr lang="en-US" smtClean="0"/>
              <a:t>‹Nº›</a:t>
            </a:fld>
            <a:endParaRPr lang="en-US"/>
          </a:p>
        </p:txBody>
      </p:sp>
      <p:sp>
        <p:nvSpPr>
          <p:cNvPr id="8" name="Text Placeholder 7">
            <a:extLst>
              <a:ext uri="{FF2B5EF4-FFF2-40B4-BE49-F238E27FC236}">
                <a16:creationId xmlns:a16="http://schemas.microsoft.com/office/drawing/2014/main" id="{18459187-E524-7048-BA1C-D09E27D11A48}"/>
              </a:ext>
            </a:extLst>
          </p:cNvPr>
          <p:cNvSpPr>
            <a:spLocks noGrp="1"/>
          </p:cNvSpPr>
          <p:nvPr>
            <p:ph type="body" sz="quarter" idx="13" hasCustomPrompt="1"/>
          </p:nvPr>
        </p:nvSpPr>
        <p:spPr>
          <a:xfrm>
            <a:off x="2013312" y="2984362"/>
            <a:ext cx="849600" cy="849600"/>
          </a:xfrm>
          <a:prstGeom prst="ellipse">
            <a:avLst/>
          </a:prstGeom>
          <a:solidFill>
            <a:schemeClr val="bg1"/>
          </a:solidFill>
        </p:spPr>
        <p:txBody>
          <a:bodyPr wrap="none" anchor="ctr">
            <a:noAutofit/>
          </a:bodyPr>
          <a:lstStyle>
            <a:lvl1pPr algn="ctr">
              <a:lnSpc>
                <a:spcPct val="100000"/>
              </a:lnSpc>
              <a:defRPr sz="3200" b="1">
                <a:solidFill>
                  <a:schemeClr val="accent4"/>
                </a:solidFill>
              </a:defRPr>
            </a:lvl1pPr>
          </a:lstStyle>
          <a:p>
            <a:pPr lvl="0"/>
            <a:r>
              <a:rPr lang="en-GB"/>
              <a:t>01</a:t>
            </a:r>
          </a:p>
        </p:txBody>
      </p:sp>
      <p:sp>
        <p:nvSpPr>
          <p:cNvPr id="3" name="Content Placeholder 2">
            <a:extLst>
              <a:ext uri="{FF2B5EF4-FFF2-40B4-BE49-F238E27FC236}">
                <a16:creationId xmlns:a16="http://schemas.microsoft.com/office/drawing/2014/main" id="{37E4AAB8-2A15-8E45-9BDE-D40138D664B9}"/>
              </a:ext>
            </a:extLst>
          </p:cNvPr>
          <p:cNvSpPr>
            <a:spLocks noGrp="1"/>
          </p:cNvSpPr>
          <p:nvPr>
            <p:ph idx="1"/>
          </p:nvPr>
        </p:nvSpPr>
        <p:spPr>
          <a:xfrm>
            <a:off x="937745" y="3826883"/>
            <a:ext cx="2973032" cy="2374704"/>
          </a:xfrm>
        </p:spPr>
        <p:txBody>
          <a:bodyPr/>
          <a:lstStyle>
            <a:lvl1pPr algn="ctr">
              <a:lnSpc>
                <a:spcPct val="80000"/>
              </a:lnSpc>
              <a:defRPr sz="2000" b="1">
                <a:solidFill>
                  <a:schemeClr val="bg2"/>
                </a:solidFill>
              </a:defRPr>
            </a:lvl1pPr>
            <a:lvl2pPr algn="ctr">
              <a:lnSpc>
                <a:spcPct val="120000"/>
              </a:lnSpc>
              <a:spcAft>
                <a:spcPts val="1200"/>
              </a:spcAft>
              <a:defRPr sz="1600" b="0">
                <a:solidFill>
                  <a:schemeClr val="tx1"/>
                </a:solidFill>
              </a:defRPr>
            </a:lvl2pPr>
            <a:lvl3pPr algn="ctr">
              <a:lnSpc>
                <a:spcPct val="120000"/>
              </a:lnSpc>
              <a:spcAft>
                <a:spcPts val="1200"/>
              </a:spcAft>
              <a:defRPr/>
            </a:lvl3pPr>
            <a:lvl4pPr algn="ctr">
              <a:lnSpc>
                <a:spcPct val="120000"/>
              </a:lnSpc>
              <a:spcAft>
                <a:spcPts val="1200"/>
              </a:spcAft>
              <a:defRPr/>
            </a:lvl4pPr>
            <a:lvl5pPr algn="ctr">
              <a:lnSpc>
                <a:spcPct val="120000"/>
              </a:lnSpc>
              <a:spcAft>
                <a:spcPts val="1200"/>
              </a:spcAft>
              <a:defRPr/>
            </a:lvl5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10" name="Text Placeholder 7">
            <a:extLst>
              <a:ext uri="{FF2B5EF4-FFF2-40B4-BE49-F238E27FC236}">
                <a16:creationId xmlns:a16="http://schemas.microsoft.com/office/drawing/2014/main" id="{DA47B588-B43F-B04D-962B-785D735F6157}"/>
              </a:ext>
            </a:extLst>
          </p:cNvPr>
          <p:cNvSpPr>
            <a:spLocks noGrp="1"/>
          </p:cNvSpPr>
          <p:nvPr>
            <p:ph type="body" sz="quarter" idx="14" hasCustomPrompt="1"/>
          </p:nvPr>
        </p:nvSpPr>
        <p:spPr>
          <a:xfrm>
            <a:off x="5671200" y="2984362"/>
            <a:ext cx="849600" cy="849600"/>
          </a:xfrm>
          <a:prstGeom prst="ellipse">
            <a:avLst/>
          </a:prstGeom>
          <a:solidFill>
            <a:schemeClr val="bg1"/>
          </a:solidFill>
        </p:spPr>
        <p:txBody>
          <a:bodyPr wrap="none" anchor="ctr">
            <a:noAutofit/>
          </a:bodyPr>
          <a:lstStyle>
            <a:lvl1pPr algn="ctr">
              <a:lnSpc>
                <a:spcPct val="100000"/>
              </a:lnSpc>
              <a:defRPr sz="3200" b="1">
                <a:solidFill>
                  <a:schemeClr val="accent4"/>
                </a:solidFill>
              </a:defRPr>
            </a:lvl1pPr>
          </a:lstStyle>
          <a:p>
            <a:pPr lvl="0"/>
            <a:r>
              <a:rPr lang="en-GB"/>
              <a:t>02</a:t>
            </a:r>
          </a:p>
        </p:txBody>
      </p:sp>
      <p:sp>
        <p:nvSpPr>
          <p:cNvPr id="12" name="Text Placeholder 7">
            <a:extLst>
              <a:ext uri="{FF2B5EF4-FFF2-40B4-BE49-F238E27FC236}">
                <a16:creationId xmlns:a16="http://schemas.microsoft.com/office/drawing/2014/main" id="{62154988-CC76-6049-932F-876F07091A56}"/>
              </a:ext>
            </a:extLst>
          </p:cNvPr>
          <p:cNvSpPr>
            <a:spLocks noGrp="1"/>
          </p:cNvSpPr>
          <p:nvPr>
            <p:ph type="body" sz="quarter" idx="16" hasCustomPrompt="1"/>
          </p:nvPr>
        </p:nvSpPr>
        <p:spPr>
          <a:xfrm>
            <a:off x="9329088" y="2984362"/>
            <a:ext cx="849600" cy="849600"/>
          </a:xfrm>
          <a:prstGeom prst="ellipse">
            <a:avLst/>
          </a:prstGeom>
          <a:solidFill>
            <a:schemeClr val="bg1"/>
          </a:solidFill>
        </p:spPr>
        <p:txBody>
          <a:bodyPr wrap="none" anchor="ctr">
            <a:noAutofit/>
          </a:bodyPr>
          <a:lstStyle>
            <a:lvl1pPr algn="ctr">
              <a:lnSpc>
                <a:spcPct val="100000"/>
              </a:lnSpc>
              <a:defRPr sz="3200" b="1">
                <a:solidFill>
                  <a:schemeClr val="accent4"/>
                </a:solidFill>
              </a:defRPr>
            </a:lvl1pPr>
          </a:lstStyle>
          <a:p>
            <a:pPr lvl="0"/>
            <a:r>
              <a:rPr lang="en-GB"/>
              <a:t>03</a:t>
            </a:r>
          </a:p>
        </p:txBody>
      </p:sp>
      <p:sp>
        <p:nvSpPr>
          <p:cNvPr id="16" name="Text Placeholder 13">
            <a:extLst>
              <a:ext uri="{FF2B5EF4-FFF2-40B4-BE49-F238E27FC236}">
                <a16:creationId xmlns:a16="http://schemas.microsoft.com/office/drawing/2014/main" id="{D0183AF5-5DC2-FE41-BFD2-3D5DCEAD6049}"/>
              </a:ext>
            </a:extLst>
          </p:cNvPr>
          <p:cNvSpPr>
            <a:spLocks noGrp="1" noChangeAspect="1"/>
          </p:cNvSpPr>
          <p:nvPr>
            <p:ph type="body" sz="quarter" idx="18"/>
          </p:nvPr>
        </p:nvSpPr>
        <p:spPr>
          <a:xfrm>
            <a:off x="563497" y="528398"/>
            <a:ext cx="208800" cy="208800"/>
          </a:xfrm>
          <a:custGeom>
            <a:avLst/>
            <a:gdLst>
              <a:gd name="connsiteX0" fmla="*/ 201224 w 1820600"/>
              <a:gd name="connsiteY0" fmla="*/ 0 h 1820600"/>
              <a:gd name="connsiteX1" fmla="*/ 1619376 w 1820600"/>
              <a:gd name="connsiteY1" fmla="*/ 0 h 1820600"/>
              <a:gd name="connsiteX2" fmla="*/ 1820600 w 1820600"/>
              <a:gd name="connsiteY2" fmla="*/ 201224 h 1820600"/>
              <a:gd name="connsiteX3" fmla="*/ 1619376 w 1820600"/>
              <a:gd name="connsiteY3" fmla="*/ 402448 h 1820600"/>
              <a:gd name="connsiteX4" fmla="*/ 402448 w 1820600"/>
              <a:gd name="connsiteY4" fmla="*/ 402448 h 1820600"/>
              <a:gd name="connsiteX5" fmla="*/ 402448 w 1820600"/>
              <a:gd name="connsiteY5" fmla="*/ 1619376 h 1820600"/>
              <a:gd name="connsiteX6" fmla="*/ 201224 w 1820600"/>
              <a:gd name="connsiteY6" fmla="*/ 1820600 h 1820600"/>
              <a:gd name="connsiteX7" fmla="*/ 0 w 1820600"/>
              <a:gd name="connsiteY7" fmla="*/ 1619376 h 1820600"/>
              <a:gd name="connsiteX8" fmla="*/ 0 w 1820600"/>
              <a:gd name="connsiteY8" fmla="*/ 201224 h 1820600"/>
              <a:gd name="connsiteX9" fmla="*/ 201224 w 1820600"/>
              <a:gd name="connsiteY9" fmla="*/ 0 h 1820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20600" h="1820600">
                <a:moveTo>
                  <a:pt x="201224" y="0"/>
                </a:moveTo>
                <a:lnTo>
                  <a:pt x="1619376" y="0"/>
                </a:lnTo>
                <a:cubicBezTo>
                  <a:pt x="1730543" y="0"/>
                  <a:pt x="1820600" y="90056"/>
                  <a:pt x="1820600" y="201224"/>
                </a:cubicBezTo>
                <a:cubicBezTo>
                  <a:pt x="1820600" y="312392"/>
                  <a:pt x="1730543" y="402448"/>
                  <a:pt x="1619376" y="402448"/>
                </a:cubicBezTo>
                <a:lnTo>
                  <a:pt x="402448" y="402448"/>
                </a:lnTo>
                <a:lnTo>
                  <a:pt x="402448" y="1619376"/>
                </a:lnTo>
                <a:cubicBezTo>
                  <a:pt x="402448" y="1730543"/>
                  <a:pt x="312392" y="1820600"/>
                  <a:pt x="201224" y="1820600"/>
                </a:cubicBezTo>
                <a:cubicBezTo>
                  <a:pt x="90056" y="1820600"/>
                  <a:pt x="0" y="1730543"/>
                  <a:pt x="0" y="1619376"/>
                </a:cubicBezTo>
                <a:lnTo>
                  <a:pt x="0" y="201224"/>
                </a:lnTo>
                <a:cubicBezTo>
                  <a:pt x="0" y="90056"/>
                  <a:pt x="90056" y="0"/>
                  <a:pt x="201224" y="0"/>
                </a:cubicBezTo>
                <a:close/>
              </a:path>
            </a:pathLst>
          </a:custGeom>
          <a:solidFill>
            <a:schemeClr val="bg2"/>
          </a:solidFill>
        </p:spPr>
        <p:txBody>
          <a:bodyPr wrap="square" anchor="ctr">
            <a:noAutofit/>
          </a:bodyPr>
          <a:lstStyle>
            <a:lvl1pPr algn="ctr">
              <a:defRPr sz="100">
                <a:noFill/>
              </a:defRPr>
            </a:lvl1pPr>
          </a:lstStyle>
          <a:p>
            <a:pPr lvl="0"/>
            <a:r>
              <a:rPr lang="es-ES"/>
              <a:t>Haga clic para modificar los estilos de texto del patrón</a:t>
            </a:r>
          </a:p>
        </p:txBody>
      </p:sp>
      <p:sp>
        <p:nvSpPr>
          <p:cNvPr id="17" name="Content Placeholder 2">
            <a:extLst>
              <a:ext uri="{FF2B5EF4-FFF2-40B4-BE49-F238E27FC236}">
                <a16:creationId xmlns:a16="http://schemas.microsoft.com/office/drawing/2014/main" id="{9AB981F5-0602-CE4F-BC7C-A1EB35500705}"/>
              </a:ext>
            </a:extLst>
          </p:cNvPr>
          <p:cNvSpPr>
            <a:spLocks noGrp="1"/>
          </p:cNvSpPr>
          <p:nvPr>
            <p:ph idx="19"/>
          </p:nvPr>
        </p:nvSpPr>
        <p:spPr>
          <a:xfrm>
            <a:off x="4609484" y="3826883"/>
            <a:ext cx="2973032" cy="2374704"/>
          </a:xfrm>
        </p:spPr>
        <p:txBody>
          <a:bodyPr/>
          <a:lstStyle>
            <a:lvl1pPr algn="ctr">
              <a:lnSpc>
                <a:spcPct val="80000"/>
              </a:lnSpc>
              <a:defRPr sz="2000" b="1">
                <a:solidFill>
                  <a:schemeClr val="bg2"/>
                </a:solidFill>
              </a:defRPr>
            </a:lvl1pPr>
            <a:lvl2pPr algn="ctr">
              <a:lnSpc>
                <a:spcPct val="120000"/>
              </a:lnSpc>
              <a:spcAft>
                <a:spcPts val="1200"/>
              </a:spcAft>
              <a:defRPr sz="1600" b="0">
                <a:solidFill>
                  <a:schemeClr val="tx1"/>
                </a:solidFill>
              </a:defRPr>
            </a:lvl2pPr>
            <a:lvl3pPr algn="ctr">
              <a:lnSpc>
                <a:spcPct val="120000"/>
              </a:lnSpc>
              <a:spcAft>
                <a:spcPts val="1200"/>
              </a:spcAft>
              <a:defRPr/>
            </a:lvl3pPr>
            <a:lvl4pPr algn="ctr">
              <a:lnSpc>
                <a:spcPct val="120000"/>
              </a:lnSpc>
              <a:spcAft>
                <a:spcPts val="1200"/>
              </a:spcAft>
              <a:defRPr/>
            </a:lvl4pPr>
            <a:lvl5pPr algn="ctr">
              <a:lnSpc>
                <a:spcPct val="120000"/>
              </a:lnSpc>
              <a:spcAft>
                <a:spcPts val="1200"/>
              </a:spcAft>
              <a:defRPr/>
            </a:lvl5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18" name="Content Placeholder 2">
            <a:extLst>
              <a:ext uri="{FF2B5EF4-FFF2-40B4-BE49-F238E27FC236}">
                <a16:creationId xmlns:a16="http://schemas.microsoft.com/office/drawing/2014/main" id="{227173F3-8DA6-5945-961F-DE5285530A32}"/>
              </a:ext>
            </a:extLst>
          </p:cNvPr>
          <p:cNvSpPr>
            <a:spLocks noGrp="1"/>
          </p:cNvSpPr>
          <p:nvPr>
            <p:ph idx="20"/>
          </p:nvPr>
        </p:nvSpPr>
        <p:spPr>
          <a:xfrm>
            <a:off x="8267078" y="3826883"/>
            <a:ext cx="2973032" cy="2374704"/>
          </a:xfrm>
        </p:spPr>
        <p:txBody>
          <a:bodyPr/>
          <a:lstStyle>
            <a:lvl1pPr algn="ctr">
              <a:lnSpc>
                <a:spcPct val="80000"/>
              </a:lnSpc>
              <a:defRPr sz="2000" b="1">
                <a:solidFill>
                  <a:schemeClr val="bg2"/>
                </a:solidFill>
              </a:defRPr>
            </a:lvl1pPr>
            <a:lvl2pPr algn="ctr">
              <a:lnSpc>
                <a:spcPct val="120000"/>
              </a:lnSpc>
              <a:spcAft>
                <a:spcPts val="1200"/>
              </a:spcAft>
              <a:defRPr sz="1600" b="0">
                <a:solidFill>
                  <a:schemeClr val="tx1"/>
                </a:solidFill>
              </a:defRPr>
            </a:lvl2pPr>
            <a:lvl3pPr algn="ctr">
              <a:lnSpc>
                <a:spcPct val="120000"/>
              </a:lnSpc>
              <a:spcAft>
                <a:spcPts val="1200"/>
              </a:spcAft>
              <a:defRPr/>
            </a:lvl3pPr>
            <a:lvl4pPr algn="ctr">
              <a:lnSpc>
                <a:spcPct val="120000"/>
              </a:lnSpc>
              <a:spcAft>
                <a:spcPts val="1200"/>
              </a:spcAft>
              <a:defRPr/>
            </a:lvl4pPr>
            <a:lvl5pPr algn="ctr">
              <a:lnSpc>
                <a:spcPct val="120000"/>
              </a:lnSpc>
              <a:spcAft>
                <a:spcPts val="1200"/>
              </a:spcAft>
              <a:defRPr/>
            </a:lvl5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Tree>
    <p:extLst>
      <p:ext uri="{BB962C8B-B14F-4D97-AF65-F5344CB8AC3E}">
        <p14:creationId xmlns:p14="http://schemas.microsoft.com/office/powerpoint/2010/main" val="107631507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Basic - white">
    <p:spTree>
      <p:nvGrpSpPr>
        <p:cNvPr id="1" name=""/>
        <p:cNvGrpSpPr/>
        <p:nvPr/>
      </p:nvGrpSpPr>
      <p:grpSpPr>
        <a:xfrm>
          <a:off x="0" y="0"/>
          <a:ext cx="0" cy="0"/>
          <a:chOff x="0" y="0"/>
          <a:chExt cx="0" cy="0"/>
        </a:xfrm>
      </p:grpSpPr>
      <p:sp>
        <p:nvSpPr>
          <p:cNvPr id="14" name="Text Placeholder 13">
            <a:extLst>
              <a:ext uri="{FF2B5EF4-FFF2-40B4-BE49-F238E27FC236}">
                <a16:creationId xmlns:a16="http://schemas.microsoft.com/office/drawing/2014/main" id="{6C47FB4F-4F73-3A47-9E8F-D789ED3F8858}"/>
              </a:ext>
            </a:extLst>
          </p:cNvPr>
          <p:cNvSpPr>
            <a:spLocks noGrp="1" noChangeAspect="1"/>
          </p:cNvSpPr>
          <p:nvPr>
            <p:ph type="body" sz="quarter" idx="13"/>
          </p:nvPr>
        </p:nvSpPr>
        <p:spPr>
          <a:xfrm>
            <a:off x="563497" y="528398"/>
            <a:ext cx="208800" cy="208800"/>
          </a:xfrm>
          <a:custGeom>
            <a:avLst/>
            <a:gdLst>
              <a:gd name="connsiteX0" fmla="*/ 201224 w 1820600"/>
              <a:gd name="connsiteY0" fmla="*/ 0 h 1820600"/>
              <a:gd name="connsiteX1" fmla="*/ 1619376 w 1820600"/>
              <a:gd name="connsiteY1" fmla="*/ 0 h 1820600"/>
              <a:gd name="connsiteX2" fmla="*/ 1820600 w 1820600"/>
              <a:gd name="connsiteY2" fmla="*/ 201224 h 1820600"/>
              <a:gd name="connsiteX3" fmla="*/ 1619376 w 1820600"/>
              <a:gd name="connsiteY3" fmla="*/ 402448 h 1820600"/>
              <a:gd name="connsiteX4" fmla="*/ 402448 w 1820600"/>
              <a:gd name="connsiteY4" fmla="*/ 402448 h 1820600"/>
              <a:gd name="connsiteX5" fmla="*/ 402448 w 1820600"/>
              <a:gd name="connsiteY5" fmla="*/ 1619376 h 1820600"/>
              <a:gd name="connsiteX6" fmla="*/ 201224 w 1820600"/>
              <a:gd name="connsiteY6" fmla="*/ 1820600 h 1820600"/>
              <a:gd name="connsiteX7" fmla="*/ 0 w 1820600"/>
              <a:gd name="connsiteY7" fmla="*/ 1619376 h 1820600"/>
              <a:gd name="connsiteX8" fmla="*/ 0 w 1820600"/>
              <a:gd name="connsiteY8" fmla="*/ 201224 h 1820600"/>
              <a:gd name="connsiteX9" fmla="*/ 201224 w 1820600"/>
              <a:gd name="connsiteY9" fmla="*/ 0 h 1820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20600" h="1820600">
                <a:moveTo>
                  <a:pt x="201224" y="0"/>
                </a:moveTo>
                <a:lnTo>
                  <a:pt x="1619376" y="0"/>
                </a:lnTo>
                <a:cubicBezTo>
                  <a:pt x="1730543" y="0"/>
                  <a:pt x="1820600" y="90056"/>
                  <a:pt x="1820600" y="201224"/>
                </a:cubicBezTo>
                <a:cubicBezTo>
                  <a:pt x="1820600" y="312392"/>
                  <a:pt x="1730543" y="402448"/>
                  <a:pt x="1619376" y="402448"/>
                </a:cubicBezTo>
                <a:lnTo>
                  <a:pt x="402448" y="402448"/>
                </a:lnTo>
                <a:lnTo>
                  <a:pt x="402448" y="1619376"/>
                </a:lnTo>
                <a:cubicBezTo>
                  <a:pt x="402448" y="1730543"/>
                  <a:pt x="312392" y="1820600"/>
                  <a:pt x="201224" y="1820600"/>
                </a:cubicBezTo>
                <a:cubicBezTo>
                  <a:pt x="90056" y="1820600"/>
                  <a:pt x="0" y="1730543"/>
                  <a:pt x="0" y="1619376"/>
                </a:cubicBezTo>
                <a:lnTo>
                  <a:pt x="0" y="201224"/>
                </a:lnTo>
                <a:cubicBezTo>
                  <a:pt x="0" y="90056"/>
                  <a:pt x="90056" y="0"/>
                  <a:pt x="201224" y="0"/>
                </a:cubicBezTo>
                <a:close/>
              </a:path>
            </a:pathLst>
          </a:custGeom>
          <a:solidFill>
            <a:schemeClr val="bg2"/>
          </a:solidFill>
        </p:spPr>
        <p:txBody>
          <a:bodyPr wrap="square" anchor="ctr">
            <a:noAutofit/>
          </a:bodyPr>
          <a:lstStyle>
            <a:lvl1pPr algn="ctr">
              <a:defRPr sz="100">
                <a:noFill/>
              </a:defRPr>
            </a:lvl1pPr>
          </a:lstStyle>
          <a:p>
            <a:pPr lvl="0"/>
            <a:r>
              <a:rPr lang="es-ES"/>
              <a:t>Haga clic para modificar los estilos de texto del patrón</a:t>
            </a:r>
          </a:p>
        </p:txBody>
      </p:sp>
      <p:sp>
        <p:nvSpPr>
          <p:cNvPr id="2" name="Title 1">
            <a:extLst>
              <a:ext uri="{FF2B5EF4-FFF2-40B4-BE49-F238E27FC236}">
                <a16:creationId xmlns:a16="http://schemas.microsoft.com/office/drawing/2014/main" id="{870493FC-9EBB-4A46-AA09-0DD6BBE20D6F}"/>
              </a:ext>
            </a:extLst>
          </p:cNvPr>
          <p:cNvSpPr>
            <a:spLocks noGrp="1"/>
          </p:cNvSpPr>
          <p:nvPr>
            <p:ph type="title"/>
          </p:nvPr>
        </p:nvSpPr>
        <p:spPr/>
        <p:txBody>
          <a:bodyPr/>
          <a:lstStyle/>
          <a:p>
            <a:r>
              <a:rPr lang="es-ES"/>
              <a:t>Haga clic para modificar el estilo de título del patrón</a:t>
            </a:r>
            <a:endParaRPr lang="en-GB"/>
          </a:p>
        </p:txBody>
      </p:sp>
      <p:sp>
        <p:nvSpPr>
          <p:cNvPr id="3" name="Content Placeholder 2">
            <a:extLst>
              <a:ext uri="{FF2B5EF4-FFF2-40B4-BE49-F238E27FC236}">
                <a16:creationId xmlns:a16="http://schemas.microsoft.com/office/drawing/2014/main" id="{37E4AAB8-2A15-8E45-9BDE-D40138D664B9}"/>
              </a:ext>
            </a:extLst>
          </p:cNvPr>
          <p:cNvSpPr>
            <a:spLocks noGrp="1"/>
          </p:cNvSpPr>
          <p:nvPr>
            <p:ph idx="1"/>
          </p:nvPr>
        </p:nvSpPr>
        <p:spPr>
          <a:xfrm>
            <a:off x="618066" y="2436812"/>
            <a:ext cx="10965600" cy="3811529"/>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endParaRPr lang="en-US" dirty="0"/>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6F8DA697-5811-454F-8ABA-A3E4721C1BF9}" type="slidenum">
              <a:rPr lang="en-US" smtClean="0"/>
              <a:t>‹Nº›</a:t>
            </a:fld>
            <a:endParaRPr lang="en-US"/>
          </a:p>
        </p:txBody>
      </p:sp>
    </p:spTree>
    <p:extLst>
      <p:ext uri="{BB962C8B-B14F-4D97-AF65-F5344CB8AC3E}">
        <p14:creationId xmlns:p14="http://schemas.microsoft.com/office/powerpoint/2010/main" val="33976638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p:cSld name="3 points - image alternative">
    <p:spTree>
      <p:nvGrpSpPr>
        <p:cNvPr id="1" name=""/>
        <p:cNvGrpSpPr/>
        <p:nvPr/>
      </p:nvGrpSpPr>
      <p:grpSpPr>
        <a:xfrm>
          <a:off x="0" y="0"/>
          <a:ext cx="0" cy="0"/>
          <a:chOff x="0" y="0"/>
          <a:chExt cx="0" cy="0"/>
        </a:xfrm>
      </p:grpSpPr>
      <p:sp>
        <p:nvSpPr>
          <p:cNvPr id="15" name="Picture Placeholder 14">
            <a:extLst>
              <a:ext uri="{FF2B5EF4-FFF2-40B4-BE49-F238E27FC236}">
                <a16:creationId xmlns:a16="http://schemas.microsoft.com/office/drawing/2014/main" id="{75507098-AC0F-3642-8D84-AA8E6D44B043}"/>
              </a:ext>
            </a:extLst>
          </p:cNvPr>
          <p:cNvSpPr>
            <a:spLocks noGrp="1"/>
          </p:cNvSpPr>
          <p:nvPr>
            <p:ph type="pic" sz="quarter" idx="10"/>
          </p:nvPr>
        </p:nvSpPr>
        <p:spPr>
          <a:xfrm>
            <a:off x="0" y="0"/>
            <a:ext cx="12192000" cy="6498000"/>
          </a:xfrm>
          <a:custGeom>
            <a:avLst/>
            <a:gdLst>
              <a:gd name="connsiteX0" fmla="*/ 6096000 w 12192000"/>
              <a:gd name="connsiteY0" fmla="*/ 6130924 h 6498000"/>
              <a:gd name="connsiteX1" fmla="*/ 6432432 w 12192000"/>
              <a:gd name="connsiteY1" fmla="*/ 6353926 h 6498000"/>
              <a:gd name="connsiteX2" fmla="*/ 6441895 w 12192000"/>
              <a:gd name="connsiteY2" fmla="*/ 6400799 h 6498000"/>
              <a:gd name="connsiteX3" fmla="*/ 12192000 w 12192000"/>
              <a:gd name="connsiteY3" fmla="*/ 6400799 h 6498000"/>
              <a:gd name="connsiteX4" fmla="*/ 12192000 w 12192000"/>
              <a:gd name="connsiteY4" fmla="*/ 6498000 h 6498000"/>
              <a:gd name="connsiteX5" fmla="*/ 6347607 w 12192000"/>
              <a:gd name="connsiteY5" fmla="*/ 6498000 h 6498000"/>
              <a:gd name="connsiteX6" fmla="*/ 6348000 w 12192000"/>
              <a:gd name="connsiteY6" fmla="*/ 6496050 h 6498000"/>
              <a:gd name="connsiteX7" fmla="*/ 6096000 w 12192000"/>
              <a:gd name="connsiteY7" fmla="*/ 6244050 h 6498000"/>
              <a:gd name="connsiteX8" fmla="*/ 5844000 w 12192000"/>
              <a:gd name="connsiteY8" fmla="*/ 6496050 h 6498000"/>
              <a:gd name="connsiteX9" fmla="*/ 5844394 w 12192000"/>
              <a:gd name="connsiteY9" fmla="*/ 6498000 h 6498000"/>
              <a:gd name="connsiteX10" fmla="*/ 0 w 12192000"/>
              <a:gd name="connsiteY10" fmla="*/ 6498000 h 6498000"/>
              <a:gd name="connsiteX11" fmla="*/ 0 w 12192000"/>
              <a:gd name="connsiteY11" fmla="*/ 6400799 h 6498000"/>
              <a:gd name="connsiteX12" fmla="*/ 5750105 w 12192000"/>
              <a:gd name="connsiteY12" fmla="*/ 6400799 h 6498000"/>
              <a:gd name="connsiteX13" fmla="*/ 5759569 w 12192000"/>
              <a:gd name="connsiteY13" fmla="*/ 6353926 h 6498000"/>
              <a:gd name="connsiteX14" fmla="*/ 6096000 w 12192000"/>
              <a:gd name="connsiteY14" fmla="*/ 6130924 h 6498000"/>
              <a:gd name="connsiteX15" fmla="*/ 0 w 12192000"/>
              <a:gd name="connsiteY15" fmla="*/ 0 h 6498000"/>
              <a:gd name="connsiteX16" fmla="*/ 12192000 w 12192000"/>
              <a:gd name="connsiteY16" fmla="*/ 0 h 6498000"/>
              <a:gd name="connsiteX17" fmla="*/ 12192000 w 12192000"/>
              <a:gd name="connsiteY17" fmla="*/ 3356264 h 6498000"/>
              <a:gd name="connsiteX18" fmla="*/ 12192000 w 12192000"/>
              <a:gd name="connsiteY18" fmla="*/ 3428999 h 6498000"/>
              <a:gd name="connsiteX19" fmla="*/ 12192000 w 12192000"/>
              <a:gd name="connsiteY19" fmla="*/ 3915787 h 6498000"/>
              <a:gd name="connsiteX20" fmla="*/ 0 w 12192000"/>
              <a:gd name="connsiteY20" fmla="*/ 3915787 h 6498000"/>
              <a:gd name="connsiteX21" fmla="*/ 0 w 12192000"/>
              <a:gd name="connsiteY21" fmla="*/ 3428999 h 6498000"/>
              <a:gd name="connsiteX22" fmla="*/ 0 w 12192000"/>
              <a:gd name="connsiteY22" fmla="*/ 3356264 h 649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2192000" h="6498000">
                <a:moveTo>
                  <a:pt x="6096000" y="6130924"/>
                </a:moveTo>
                <a:cubicBezTo>
                  <a:pt x="6247240" y="6130924"/>
                  <a:pt x="6377003" y="6222877"/>
                  <a:pt x="6432432" y="6353926"/>
                </a:cubicBezTo>
                <a:lnTo>
                  <a:pt x="6441895" y="6400799"/>
                </a:lnTo>
                <a:lnTo>
                  <a:pt x="12192000" y="6400799"/>
                </a:lnTo>
                <a:lnTo>
                  <a:pt x="12192000" y="6498000"/>
                </a:lnTo>
                <a:lnTo>
                  <a:pt x="6347607" y="6498000"/>
                </a:lnTo>
                <a:lnTo>
                  <a:pt x="6348000" y="6496050"/>
                </a:lnTo>
                <a:cubicBezTo>
                  <a:pt x="6348000" y="6356874"/>
                  <a:pt x="6235176" y="6244050"/>
                  <a:pt x="6096000" y="6244050"/>
                </a:cubicBezTo>
                <a:cubicBezTo>
                  <a:pt x="5956825" y="6244050"/>
                  <a:pt x="5844000" y="6356874"/>
                  <a:pt x="5844000" y="6496050"/>
                </a:cubicBezTo>
                <a:lnTo>
                  <a:pt x="5844394" y="6498000"/>
                </a:lnTo>
                <a:lnTo>
                  <a:pt x="0" y="6498000"/>
                </a:lnTo>
                <a:lnTo>
                  <a:pt x="0" y="6400799"/>
                </a:lnTo>
                <a:lnTo>
                  <a:pt x="5750105" y="6400799"/>
                </a:lnTo>
                <a:lnTo>
                  <a:pt x="5759569" y="6353926"/>
                </a:lnTo>
                <a:cubicBezTo>
                  <a:pt x="5814999" y="6222877"/>
                  <a:pt x="5944761" y="6130924"/>
                  <a:pt x="6096000" y="6130924"/>
                </a:cubicBezTo>
                <a:close/>
                <a:moveTo>
                  <a:pt x="0" y="0"/>
                </a:moveTo>
                <a:lnTo>
                  <a:pt x="12192000" y="0"/>
                </a:lnTo>
                <a:lnTo>
                  <a:pt x="12192000" y="3356264"/>
                </a:lnTo>
                <a:lnTo>
                  <a:pt x="12192000" y="3428999"/>
                </a:lnTo>
                <a:lnTo>
                  <a:pt x="12192000" y="3915787"/>
                </a:lnTo>
                <a:lnTo>
                  <a:pt x="0" y="3915787"/>
                </a:lnTo>
                <a:lnTo>
                  <a:pt x="0" y="3428999"/>
                </a:lnTo>
                <a:lnTo>
                  <a:pt x="0" y="3356264"/>
                </a:lnTo>
                <a:close/>
              </a:path>
            </a:pathLst>
          </a:custGeom>
          <a:solidFill>
            <a:schemeClr val="bg1">
              <a:lumMod val="95000"/>
            </a:schemeClr>
          </a:solidFill>
          <a:ln>
            <a:noFill/>
          </a:ln>
        </p:spPr>
        <p:txBody>
          <a:bodyPr wrap="square" anchor="t">
            <a:noAutofit/>
          </a:bodyPr>
          <a:lstStyle>
            <a:lvl1pPr algn="ctr">
              <a:defRPr/>
            </a:lvl1pPr>
          </a:lstStyle>
          <a:p>
            <a:r>
              <a:rPr lang="es-ES"/>
              <a:t>Haga clic en el icono para agregar una imagen</a:t>
            </a:r>
            <a:endParaRPr lang="en-GB"/>
          </a:p>
        </p:txBody>
      </p:sp>
      <p:sp>
        <p:nvSpPr>
          <p:cNvPr id="2" name="Title 1">
            <a:extLst>
              <a:ext uri="{FF2B5EF4-FFF2-40B4-BE49-F238E27FC236}">
                <a16:creationId xmlns:a16="http://schemas.microsoft.com/office/drawing/2014/main" id="{870493FC-9EBB-4A46-AA09-0DD6BBE20D6F}"/>
              </a:ext>
            </a:extLst>
          </p:cNvPr>
          <p:cNvSpPr>
            <a:spLocks noGrp="1"/>
          </p:cNvSpPr>
          <p:nvPr>
            <p:ph type="title"/>
          </p:nvPr>
        </p:nvSpPr>
        <p:spPr>
          <a:xfrm>
            <a:off x="618065" y="609599"/>
            <a:ext cx="5477935" cy="1827213"/>
          </a:xfrm>
        </p:spPr>
        <p:txBody>
          <a:bodyPr/>
          <a:lstStyle>
            <a:lvl1pPr>
              <a:defRPr>
                <a:solidFill>
                  <a:schemeClr val="tx1"/>
                </a:solidFill>
              </a:defRPr>
            </a:lvl1pPr>
          </a:lstStyle>
          <a:p>
            <a:r>
              <a:rPr lang="es-ES"/>
              <a:t>Haga clic para modificar el estilo de título del patrón</a:t>
            </a:r>
            <a:endParaRPr lang="en-GB"/>
          </a:p>
        </p:txBody>
      </p:sp>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endParaRPr lang="en-US"/>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6F8DA697-5811-454F-8ABA-A3E4721C1BF9}" type="slidenum">
              <a:rPr lang="en-US" smtClean="0"/>
              <a:t>‹Nº›</a:t>
            </a:fld>
            <a:endParaRPr lang="en-US"/>
          </a:p>
        </p:txBody>
      </p:sp>
      <p:sp>
        <p:nvSpPr>
          <p:cNvPr id="3" name="Content Placeholder 2">
            <a:extLst>
              <a:ext uri="{FF2B5EF4-FFF2-40B4-BE49-F238E27FC236}">
                <a16:creationId xmlns:a16="http://schemas.microsoft.com/office/drawing/2014/main" id="{37E4AAB8-2A15-8E45-9BDE-D40138D664B9}"/>
              </a:ext>
            </a:extLst>
          </p:cNvPr>
          <p:cNvSpPr>
            <a:spLocks noGrp="1"/>
          </p:cNvSpPr>
          <p:nvPr>
            <p:ph idx="1"/>
          </p:nvPr>
        </p:nvSpPr>
        <p:spPr>
          <a:xfrm>
            <a:off x="937979" y="3070253"/>
            <a:ext cx="2973600" cy="2663744"/>
          </a:xfrm>
          <a:solidFill>
            <a:schemeClr val="accent5"/>
          </a:solidFill>
        </p:spPr>
        <p:txBody>
          <a:bodyPr anchor="ctr"/>
          <a:lstStyle>
            <a:lvl1pPr algn="ctr">
              <a:lnSpc>
                <a:spcPct val="80000"/>
              </a:lnSpc>
              <a:spcAft>
                <a:spcPts val="600"/>
              </a:spcAft>
              <a:defRPr sz="2000" b="1">
                <a:solidFill>
                  <a:schemeClr val="bg2"/>
                </a:solidFill>
              </a:defRPr>
            </a:lvl1pPr>
            <a:lvl2pPr algn="ctr">
              <a:lnSpc>
                <a:spcPct val="120000"/>
              </a:lnSpc>
              <a:spcAft>
                <a:spcPts val="1200"/>
              </a:spcAft>
              <a:defRPr sz="1600" b="0">
                <a:solidFill>
                  <a:schemeClr val="tx1"/>
                </a:solidFill>
              </a:defRPr>
            </a:lvl2pPr>
            <a:lvl3pPr algn="ctr">
              <a:lnSpc>
                <a:spcPct val="120000"/>
              </a:lnSpc>
              <a:spcAft>
                <a:spcPts val="1200"/>
              </a:spcAft>
              <a:defRPr/>
            </a:lvl3pPr>
            <a:lvl4pPr algn="ctr">
              <a:lnSpc>
                <a:spcPct val="120000"/>
              </a:lnSpc>
              <a:spcAft>
                <a:spcPts val="1200"/>
              </a:spcAft>
              <a:defRPr/>
            </a:lvl4pPr>
            <a:lvl5pPr algn="ctr">
              <a:lnSpc>
                <a:spcPct val="120000"/>
              </a:lnSpc>
              <a:spcAft>
                <a:spcPts val="1200"/>
              </a:spcAft>
              <a:defRPr/>
            </a:lvl5pPr>
          </a:lstStyle>
          <a:p>
            <a:pPr lvl="0"/>
            <a:r>
              <a:rPr lang="es-ES"/>
              <a:t>Haga clic para modificar los estilos de texto del patrón</a:t>
            </a:r>
          </a:p>
          <a:p>
            <a:pPr lvl="1"/>
            <a:r>
              <a:rPr lang="es-ES"/>
              <a:t>Segundo nivel</a:t>
            </a:r>
          </a:p>
        </p:txBody>
      </p:sp>
      <p:sp>
        <p:nvSpPr>
          <p:cNvPr id="16" name="Text Placeholder 13">
            <a:extLst>
              <a:ext uri="{FF2B5EF4-FFF2-40B4-BE49-F238E27FC236}">
                <a16:creationId xmlns:a16="http://schemas.microsoft.com/office/drawing/2014/main" id="{D0183AF5-5DC2-FE41-BFD2-3D5DCEAD6049}"/>
              </a:ext>
            </a:extLst>
          </p:cNvPr>
          <p:cNvSpPr>
            <a:spLocks noGrp="1" noChangeAspect="1"/>
          </p:cNvSpPr>
          <p:nvPr>
            <p:ph type="body" sz="quarter" idx="18"/>
          </p:nvPr>
        </p:nvSpPr>
        <p:spPr>
          <a:xfrm>
            <a:off x="563497" y="528398"/>
            <a:ext cx="208800" cy="208800"/>
          </a:xfrm>
          <a:custGeom>
            <a:avLst/>
            <a:gdLst>
              <a:gd name="connsiteX0" fmla="*/ 201224 w 1820600"/>
              <a:gd name="connsiteY0" fmla="*/ 0 h 1820600"/>
              <a:gd name="connsiteX1" fmla="*/ 1619376 w 1820600"/>
              <a:gd name="connsiteY1" fmla="*/ 0 h 1820600"/>
              <a:gd name="connsiteX2" fmla="*/ 1820600 w 1820600"/>
              <a:gd name="connsiteY2" fmla="*/ 201224 h 1820600"/>
              <a:gd name="connsiteX3" fmla="*/ 1619376 w 1820600"/>
              <a:gd name="connsiteY3" fmla="*/ 402448 h 1820600"/>
              <a:gd name="connsiteX4" fmla="*/ 402448 w 1820600"/>
              <a:gd name="connsiteY4" fmla="*/ 402448 h 1820600"/>
              <a:gd name="connsiteX5" fmla="*/ 402448 w 1820600"/>
              <a:gd name="connsiteY5" fmla="*/ 1619376 h 1820600"/>
              <a:gd name="connsiteX6" fmla="*/ 201224 w 1820600"/>
              <a:gd name="connsiteY6" fmla="*/ 1820600 h 1820600"/>
              <a:gd name="connsiteX7" fmla="*/ 0 w 1820600"/>
              <a:gd name="connsiteY7" fmla="*/ 1619376 h 1820600"/>
              <a:gd name="connsiteX8" fmla="*/ 0 w 1820600"/>
              <a:gd name="connsiteY8" fmla="*/ 201224 h 1820600"/>
              <a:gd name="connsiteX9" fmla="*/ 201224 w 1820600"/>
              <a:gd name="connsiteY9" fmla="*/ 0 h 1820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20600" h="1820600">
                <a:moveTo>
                  <a:pt x="201224" y="0"/>
                </a:moveTo>
                <a:lnTo>
                  <a:pt x="1619376" y="0"/>
                </a:lnTo>
                <a:cubicBezTo>
                  <a:pt x="1730543" y="0"/>
                  <a:pt x="1820600" y="90056"/>
                  <a:pt x="1820600" y="201224"/>
                </a:cubicBezTo>
                <a:cubicBezTo>
                  <a:pt x="1820600" y="312392"/>
                  <a:pt x="1730543" y="402448"/>
                  <a:pt x="1619376" y="402448"/>
                </a:cubicBezTo>
                <a:lnTo>
                  <a:pt x="402448" y="402448"/>
                </a:lnTo>
                <a:lnTo>
                  <a:pt x="402448" y="1619376"/>
                </a:lnTo>
                <a:cubicBezTo>
                  <a:pt x="402448" y="1730543"/>
                  <a:pt x="312392" y="1820600"/>
                  <a:pt x="201224" y="1820600"/>
                </a:cubicBezTo>
                <a:cubicBezTo>
                  <a:pt x="90056" y="1820600"/>
                  <a:pt x="0" y="1730543"/>
                  <a:pt x="0" y="1619376"/>
                </a:cubicBezTo>
                <a:lnTo>
                  <a:pt x="0" y="201224"/>
                </a:lnTo>
                <a:cubicBezTo>
                  <a:pt x="0" y="90056"/>
                  <a:pt x="90056" y="0"/>
                  <a:pt x="201224" y="0"/>
                </a:cubicBezTo>
                <a:close/>
              </a:path>
            </a:pathLst>
          </a:custGeom>
          <a:solidFill>
            <a:schemeClr val="bg2"/>
          </a:solidFill>
        </p:spPr>
        <p:txBody>
          <a:bodyPr wrap="square" anchor="ctr">
            <a:noAutofit/>
          </a:bodyPr>
          <a:lstStyle>
            <a:lvl1pPr algn="ctr">
              <a:defRPr sz="100">
                <a:noFill/>
              </a:defRPr>
            </a:lvl1pPr>
          </a:lstStyle>
          <a:p>
            <a:pPr lvl="0"/>
            <a:r>
              <a:rPr lang="es-ES"/>
              <a:t>Haga clic para modificar los estilos de texto del patrón</a:t>
            </a:r>
          </a:p>
        </p:txBody>
      </p:sp>
      <p:sp>
        <p:nvSpPr>
          <p:cNvPr id="17" name="Content Placeholder 2">
            <a:extLst>
              <a:ext uri="{FF2B5EF4-FFF2-40B4-BE49-F238E27FC236}">
                <a16:creationId xmlns:a16="http://schemas.microsoft.com/office/drawing/2014/main" id="{9AB981F5-0602-CE4F-BC7C-A1EB35500705}"/>
              </a:ext>
            </a:extLst>
          </p:cNvPr>
          <p:cNvSpPr>
            <a:spLocks noGrp="1"/>
          </p:cNvSpPr>
          <p:nvPr>
            <p:ph idx="19"/>
          </p:nvPr>
        </p:nvSpPr>
        <p:spPr>
          <a:xfrm>
            <a:off x="4609484" y="3070253"/>
            <a:ext cx="2973032" cy="2663744"/>
          </a:xfrm>
          <a:solidFill>
            <a:schemeClr val="accent5"/>
          </a:solidFill>
        </p:spPr>
        <p:txBody>
          <a:bodyPr anchor="ctr"/>
          <a:lstStyle>
            <a:lvl1pPr algn="ctr">
              <a:lnSpc>
                <a:spcPct val="80000"/>
              </a:lnSpc>
              <a:spcAft>
                <a:spcPts val="600"/>
              </a:spcAft>
              <a:defRPr sz="2000" b="1">
                <a:solidFill>
                  <a:schemeClr val="bg2"/>
                </a:solidFill>
              </a:defRPr>
            </a:lvl1pPr>
            <a:lvl2pPr algn="ctr">
              <a:lnSpc>
                <a:spcPct val="120000"/>
              </a:lnSpc>
              <a:spcAft>
                <a:spcPts val="1200"/>
              </a:spcAft>
              <a:defRPr sz="1600" b="0">
                <a:solidFill>
                  <a:schemeClr val="tx1"/>
                </a:solidFill>
              </a:defRPr>
            </a:lvl2pPr>
            <a:lvl3pPr algn="ctr">
              <a:lnSpc>
                <a:spcPct val="120000"/>
              </a:lnSpc>
              <a:spcAft>
                <a:spcPts val="1200"/>
              </a:spcAft>
              <a:defRPr/>
            </a:lvl3pPr>
            <a:lvl4pPr algn="ctr">
              <a:lnSpc>
                <a:spcPct val="120000"/>
              </a:lnSpc>
              <a:spcAft>
                <a:spcPts val="1200"/>
              </a:spcAft>
              <a:defRPr/>
            </a:lvl4pPr>
            <a:lvl5pPr algn="ctr">
              <a:lnSpc>
                <a:spcPct val="120000"/>
              </a:lnSpc>
              <a:spcAft>
                <a:spcPts val="1200"/>
              </a:spcAft>
              <a:defRPr/>
            </a:lvl5pPr>
          </a:lstStyle>
          <a:p>
            <a:pPr lvl="0"/>
            <a:r>
              <a:rPr lang="es-ES"/>
              <a:t>Haga clic para modificar los estilos de texto del patrón</a:t>
            </a:r>
          </a:p>
          <a:p>
            <a:pPr lvl="1"/>
            <a:r>
              <a:rPr lang="es-ES"/>
              <a:t>Segundo nivel</a:t>
            </a:r>
          </a:p>
        </p:txBody>
      </p:sp>
      <p:sp>
        <p:nvSpPr>
          <p:cNvPr id="18" name="Content Placeholder 2">
            <a:extLst>
              <a:ext uri="{FF2B5EF4-FFF2-40B4-BE49-F238E27FC236}">
                <a16:creationId xmlns:a16="http://schemas.microsoft.com/office/drawing/2014/main" id="{227173F3-8DA6-5945-961F-DE5285530A32}"/>
              </a:ext>
            </a:extLst>
          </p:cNvPr>
          <p:cNvSpPr>
            <a:spLocks noGrp="1"/>
          </p:cNvSpPr>
          <p:nvPr>
            <p:ph idx="20"/>
          </p:nvPr>
        </p:nvSpPr>
        <p:spPr>
          <a:xfrm>
            <a:off x="8264341" y="3070253"/>
            <a:ext cx="2973032" cy="2663744"/>
          </a:xfrm>
          <a:solidFill>
            <a:schemeClr val="accent5"/>
          </a:solidFill>
        </p:spPr>
        <p:txBody>
          <a:bodyPr anchor="ctr"/>
          <a:lstStyle>
            <a:lvl1pPr algn="ctr">
              <a:lnSpc>
                <a:spcPct val="80000"/>
              </a:lnSpc>
              <a:spcAft>
                <a:spcPts val="600"/>
              </a:spcAft>
              <a:defRPr sz="2000" b="1">
                <a:solidFill>
                  <a:schemeClr val="bg2"/>
                </a:solidFill>
              </a:defRPr>
            </a:lvl1pPr>
            <a:lvl2pPr algn="ctr">
              <a:lnSpc>
                <a:spcPct val="120000"/>
              </a:lnSpc>
              <a:spcAft>
                <a:spcPts val="1200"/>
              </a:spcAft>
              <a:defRPr sz="1600" b="0">
                <a:solidFill>
                  <a:schemeClr val="tx1"/>
                </a:solidFill>
              </a:defRPr>
            </a:lvl2pPr>
            <a:lvl3pPr algn="ctr">
              <a:lnSpc>
                <a:spcPct val="120000"/>
              </a:lnSpc>
              <a:spcAft>
                <a:spcPts val="1200"/>
              </a:spcAft>
              <a:defRPr/>
            </a:lvl3pPr>
            <a:lvl4pPr algn="ctr">
              <a:lnSpc>
                <a:spcPct val="120000"/>
              </a:lnSpc>
              <a:spcAft>
                <a:spcPts val="1200"/>
              </a:spcAft>
              <a:defRPr/>
            </a:lvl4pPr>
            <a:lvl5pPr algn="ctr">
              <a:lnSpc>
                <a:spcPct val="120000"/>
              </a:lnSpc>
              <a:spcAft>
                <a:spcPts val="1200"/>
              </a:spcAft>
              <a:defRPr/>
            </a:lvl5pPr>
          </a:lstStyle>
          <a:p>
            <a:pPr lvl="0"/>
            <a:r>
              <a:rPr lang="es-ES"/>
              <a:t>Haga clic para modificar los estilos de texto del patrón</a:t>
            </a:r>
          </a:p>
          <a:p>
            <a:pPr lvl="1"/>
            <a:r>
              <a:rPr lang="es-ES"/>
              <a:t>Segundo nivel</a:t>
            </a:r>
          </a:p>
        </p:txBody>
      </p:sp>
      <p:sp>
        <p:nvSpPr>
          <p:cNvPr id="9" name="Text Placeholder 8">
            <a:extLst>
              <a:ext uri="{FF2B5EF4-FFF2-40B4-BE49-F238E27FC236}">
                <a16:creationId xmlns:a16="http://schemas.microsoft.com/office/drawing/2014/main" id="{1EECB1B2-4B29-F74A-823F-6BCFA66286D9}"/>
              </a:ext>
            </a:extLst>
          </p:cNvPr>
          <p:cNvSpPr>
            <a:spLocks noGrp="1"/>
          </p:cNvSpPr>
          <p:nvPr>
            <p:ph type="body" sz="quarter" idx="21"/>
          </p:nvPr>
        </p:nvSpPr>
        <p:spPr>
          <a:xfrm>
            <a:off x="937979" y="2951452"/>
            <a:ext cx="2973600" cy="118800"/>
          </a:xfrm>
          <a:solidFill>
            <a:schemeClr val="bg1"/>
          </a:solidFill>
        </p:spPr>
        <p:txBody>
          <a:bodyPr>
            <a:noAutofit/>
          </a:bodyPr>
          <a:lstStyle>
            <a:lvl1pPr>
              <a:defRPr sz="100">
                <a:noFill/>
              </a:defRPr>
            </a:lvl1pPr>
          </a:lstStyle>
          <a:p>
            <a:pPr lvl="0"/>
            <a:r>
              <a:rPr lang="es-ES"/>
              <a:t>Haga clic para modificar los estilos de texto del patrón</a:t>
            </a:r>
          </a:p>
        </p:txBody>
      </p:sp>
      <p:sp>
        <p:nvSpPr>
          <p:cNvPr id="23" name="Text Placeholder 8">
            <a:extLst>
              <a:ext uri="{FF2B5EF4-FFF2-40B4-BE49-F238E27FC236}">
                <a16:creationId xmlns:a16="http://schemas.microsoft.com/office/drawing/2014/main" id="{59023512-711F-0C4F-A156-FD720C66A3FC}"/>
              </a:ext>
            </a:extLst>
          </p:cNvPr>
          <p:cNvSpPr>
            <a:spLocks noGrp="1"/>
          </p:cNvSpPr>
          <p:nvPr>
            <p:ph type="body" sz="quarter" idx="22"/>
          </p:nvPr>
        </p:nvSpPr>
        <p:spPr>
          <a:xfrm>
            <a:off x="4609200" y="2951452"/>
            <a:ext cx="2973600" cy="118800"/>
          </a:xfrm>
          <a:solidFill>
            <a:schemeClr val="bg1"/>
          </a:solidFill>
        </p:spPr>
        <p:txBody>
          <a:bodyPr>
            <a:noAutofit/>
          </a:bodyPr>
          <a:lstStyle>
            <a:lvl1pPr>
              <a:defRPr sz="100">
                <a:noFill/>
              </a:defRPr>
            </a:lvl1pPr>
          </a:lstStyle>
          <a:p>
            <a:pPr lvl="0"/>
            <a:r>
              <a:rPr lang="es-ES"/>
              <a:t>Haga clic para modificar los estilos de texto del patrón</a:t>
            </a:r>
          </a:p>
        </p:txBody>
      </p:sp>
      <p:sp>
        <p:nvSpPr>
          <p:cNvPr id="24" name="Text Placeholder 8">
            <a:extLst>
              <a:ext uri="{FF2B5EF4-FFF2-40B4-BE49-F238E27FC236}">
                <a16:creationId xmlns:a16="http://schemas.microsoft.com/office/drawing/2014/main" id="{0BA21B11-DA81-F149-A2C0-25651AB36E58}"/>
              </a:ext>
            </a:extLst>
          </p:cNvPr>
          <p:cNvSpPr>
            <a:spLocks noGrp="1"/>
          </p:cNvSpPr>
          <p:nvPr>
            <p:ph type="body" sz="quarter" idx="23"/>
          </p:nvPr>
        </p:nvSpPr>
        <p:spPr>
          <a:xfrm>
            <a:off x="8264057" y="2951452"/>
            <a:ext cx="2973600" cy="118800"/>
          </a:xfrm>
          <a:solidFill>
            <a:schemeClr val="bg1"/>
          </a:solidFill>
        </p:spPr>
        <p:txBody>
          <a:bodyPr>
            <a:noAutofit/>
          </a:bodyPr>
          <a:lstStyle>
            <a:lvl1pPr>
              <a:defRPr sz="100">
                <a:noFill/>
              </a:defRPr>
            </a:lvl1pPr>
          </a:lstStyle>
          <a:p>
            <a:pPr lvl="0"/>
            <a:r>
              <a:rPr lang="es-ES"/>
              <a:t>Haga clic para modificar los estilos de texto del patrón</a:t>
            </a:r>
          </a:p>
        </p:txBody>
      </p:sp>
    </p:spTree>
    <p:extLst>
      <p:ext uri="{BB962C8B-B14F-4D97-AF65-F5344CB8AC3E}">
        <p14:creationId xmlns:p14="http://schemas.microsoft.com/office/powerpoint/2010/main" val="15456646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p:cSld name="3 points - image top">
    <p:spTree>
      <p:nvGrpSpPr>
        <p:cNvPr id="1" name=""/>
        <p:cNvGrpSpPr/>
        <p:nvPr/>
      </p:nvGrpSpPr>
      <p:grpSpPr>
        <a:xfrm>
          <a:off x="0" y="0"/>
          <a:ext cx="0" cy="0"/>
          <a:chOff x="0" y="0"/>
          <a:chExt cx="0" cy="0"/>
        </a:xfrm>
      </p:grpSpPr>
      <p:sp>
        <p:nvSpPr>
          <p:cNvPr id="14" name="Picture Placeholder 13">
            <a:extLst>
              <a:ext uri="{FF2B5EF4-FFF2-40B4-BE49-F238E27FC236}">
                <a16:creationId xmlns:a16="http://schemas.microsoft.com/office/drawing/2014/main" id="{6928844B-AF4D-EB48-8B2E-034A716B9904}"/>
              </a:ext>
            </a:extLst>
          </p:cNvPr>
          <p:cNvSpPr>
            <a:spLocks noGrp="1"/>
          </p:cNvSpPr>
          <p:nvPr>
            <p:ph type="pic" sz="quarter" idx="10"/>
          </p:nvPr>
        </p:nvSpPr>
        <p:spPr>
          <a:xfrm>
            <a:off x="0" y="1"/>
            <a:ext cx="12192000" cy="3428999"/>
          </a:xfrm>
          <a:custGeom>
            <a:avLst/>
            <a:gdLst>
              <a:gd name="connsiteX0" fmla="*/ 0 w 12192000"/>
              <a:gd name="connsiteY0" fmla="*/ 0 h 3428999"/>
              <a:gd name="connsiteX1" fmla="*/ 12192000 w 12192000"/>
              <a:gd name="connsiteY1" fmla="*/ 0 h 3428999"/>
              <a:gd name="connsiteX2" fmla="*/ 12192000 w 12192000"/>
              <a:gd name="connsiteY2" fmla="*/ 3428999 h 3428999"/>
              <a:gd name="connsiteX3" fmla="*/ 0 w 12192000"/>
              <a:gd name="connsiteY3" fmla="*/ 3428999 h 3428999"/>
            </a:gdLst>
            <a:ahLst/>
            <a:cxnLst>
              <a:cxn ang="0">
                <a:pos x="connsiteX0" y="connsiteY0"/>
              </a:cxn>
              <a:cxn ang="0">
                <a:pos x="connsiteX1" y="connsiteY1"/>
              </a:cxn>
              <a:cxn ang="0">
                <a:pos x="connsiteX2" y="connsiteY2"/>
              </a:cxn>
              <a:cxn ang="0">
                <a:pos x="connsiteX3" y="connsiteY3"/>
              </a:cxn>
            </a:cxnLst>
            <a:rect l="l" t="t" r="r" b="b"/>
            <a:pathLst>
              <a:path w="12192000" h="3428999">
                <a:moveTo>
                  <a:pt x="0" y="0"/>
                </a:moveTo>
                <a:lnTo>
                  <a:pt x="12192000" y="0"/>
                </a:lnTo>
                <a:lnTo>
                  <a:pt x="12192000" y="3428999"/>
                </a:lnTo>
                <a:lnTo>
                  <a:pt x="0" y="3428999"/>
                </a:lnTo>
                <a:close/>
              </a:path>
            </a:pathLst>
          </a:custGeom>
          <a:solidFill>
            <a:schemeClr val="bg1">
              <a:lumMod val="95000"/>
            </a:schemeClr>
          </a:solidFill>
          <a:ln>
            <a:noFill/>
          </a:ln>
        </p:spPr>
        <p:txBody>
          <a:bodyPr wrap="square" anchor="ctr">
            <a:noAutofit/>
          </a:bodyPr>
          <a:lstStyle>
            <a:lvl1pPr algn="ctr">
              <a:defRPr/>
            </a:lvl1pPr>
          </a:lstStyle>
          <a:p>
            <a:r>
              <a:rPr lang="es-ES"/>
              <a:t>Haga clic en el icono para agregar una imagen</a:t>
            </a:r>
            <a:endParaRPr lang="en-GB"/>
          </a:p>
        </p:txBody>
      </p:sp>
      <p:sp>
        <p:nvSpPr>
          <p:cNvPr id="10" name="Freeform 9">
            <a:extLst>
              <a:ext uri="{FF2B5EF4-FFF2-40B4-BE49-F238E27FC236}">
                <a16:creationId xmlns:a16="http://schemas.microsoft.com/office/drawing/2014/main" id="{9FA9E08D-EBBC-D74C-8F0C-DD8EE542819B}"/>
              </a:ext>
            </a:extLst>
          </p:cNvPr>
          <p:cNvSpPr/>
          <p:nvPr/>
        </p:nvSpPr>
        <p:spPr>
          <a:xfrm>
            <a:off x="4062000" y="3429000"/>
            <a:ext cx="4069800" cy="3069000"/>
          </a:xfrm>
          <a:custGeom>
            <a:avLst/>
            <a:gdLst>
              <a:gd name="connsiteX0" fmla="*/ 0 w 4069800"/>
              <a:gd name="connsiteY0" fmla="*/ 0 h 3069000"/>
              <a:gd name="connsiteX1" fmla="*/ 4068000 w 4069800"/>
              <a:gd name="connsiteY1" fmla="*/ 0 h 3069000"/>
              <a:gd name="connsiteX2" fmla="*/ 4069800 w 4069800"/>
              <a:gd name="connsiteY2" fmla="*/ 0 h 3069000"/>
              <a:gd name="connsiteX3" fmla="*/ 4069800 w 4069800"/>
              <a:gd name="connsiteY3" fmla="*/ 3069000 h 3069000"/>
              <a:gd name="connsiteX4" fmla="*/ 2287827 w 4069800"/>
              <a:gd name="connsiteY4" fmla="*/ 3069000 h 3069000"/>
              <a:gd name="connsiteX5" fmla="*/ 2288023 w 4069800"/>
              <a:gd name="connsiteY5" fmla="*/ 3067050 h 3069000"/>
              <a:gd name="connsiteX6" fmla="*/ 2035800 w 4069800"/>
              <a:gd name="connsiteY6" fmla="*/ 2815050 h 3069000"/>
              <a:gd name="connsiteX7" fmla="*/ 1783577 w 4069800"/>
              <a:gd name="connsiteY7" fmla="*/ 3067050 h 3069000"/>
              <a:gd name="connsiteX8" fmla="*/ 1783774 w 4069800"/>
              <a:gd name="connsiteY8" fmla="*/ 3069000 h 3069000"/>
              <a:gd name="connsiteX9" fmla="*/ 1800 w 4069800"/>
              <a:gd name="connsiteY9" fmla="*/ 3069000 h 3069000"/>
              <a:gd name="connsiteX10" fmla="*/ 1800 w 4069800"/>
              <a:gd name="connsiteY10" fmla="*/ 235974 h 3069000"/>
              <a:gd name="connsiteX11" fmla="*/ 0 w 4069800"/>
              <a:gd name="connsiteY11" fmla="*/ 235974 h 3069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4069800" h="3069000">
                <a:moveTo>
                  <a:pt x="0" y="0"/>
                </a:moveTo>
                <a:lnTo>
                  <a:pt x="4068000" y="0"/>
                </a:lnTo>
                <a:lnTo>
                  <a:pt x="4069800" y="0"/>
                </a:lnTo>
                <a:lnTo>
                  <a:pt x="4069800" y="3069000"/>
                </a:lnTo>
                <a:lnTo>
                  <a:pt x="2287827" y="3069000"/>
                </a:lnTo>
                <a:lnTo>
                  <a:pt x="2288023" y="3067050"/>
                </a:lnTo>
                <a:cubicBezTo>
                  <a:pt x="2288023" y="2927874"/>
                  <a:pt x="2175099" y="2815050"/>
                  <a:pt x="2035800" y="2815050"/>
                </a:cubicBezTo>
                <a:cubicBezTo>
                  <a:pt x="1896501" y="2815050"/>
                  <a:pt x="1783577" y="2927874"/>
                  <a:pt x="1783577" y="3067050"/>
                </a:cubicBezTo>
                <a:lnTo>
                  <a:pt x="1783774" y="3069000"/>
                </a:lnTo>
                <a:lnTo>
                  <a:pt x="1800" y="3069000"/>
                </a:lnTo>
                <a:lnTo>
                  <a:pt x="1800" y="235974"/>
                </a:lnTo>
                <a:lnTo>
                  <a:pt x="0" y="235974"/>
                </a:ln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GB"/>
          </a:p>
        </p:txBody>
      </p:sp>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endParaRPr lang="en-US"/>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6F8DA697-5811-454F-8ABA-A3E4721C1BF9}" type="slidenum">
              <a:rPr lang="en-US" smtClean="0"/>
              <a:t>‹Nº›</a:t>
            </a:fld>
            <a:endParaRPr lang="en-US"/>
          </a:p>
        </p:txBody>
      </p:sp>
      <p:sp>
        <p:nvSpPr>
          <p:cNvPr id="4" name="Title 3">
            <a:extLst>
              <a:ext uri="{FF2B5EF4-FFF2-40B4-BE49-F238E27FC236}">
                <a16:creationId xmlns:a16="http://schemas.microsoft.com/office/drawing/2014/main" id="{14631013-65DA-1041-8C57-167C9C5346C5}"/>
              </a:ext>
            </a:extLst>
          </p:cNvPr>
          <p:cNvSpPr>
            <a:spLocks noGrp="1"/>
          </p:cNvSpPr>
          <p:nvPr>
            <p:ph type="title"/>
          </p:nvPr>
        </p:nvSpPr>
        <p:spPr>
          <a:xfrm>
            <a:off x="618065" y="609599"/>
            <a:ext cx="5477935" cy="1827213"/>
          </a:xfrm>
        </p:spPr>
        <p:txBody>
          <a:bodyPr/>
          <a:lstStyle/>
          <a:p>
            <a:r>
              <a:rPr lang="es-ES"/>
              <a:t>Haga clic para modificar el estilo de título del patrón</a:t>
            </a:r>
            <a:endParaRPr lang="en-GB"/>
          </a:p>
        </p:txBody>
      </p:sp>
      <p:sp>
        <p:nvSpPr>
          <p:cNvPr id="15" name="Text Placeholder 13">
            <a:extLst>
              <a:ext uri="{FF2B5EF4-FFF2-40B4-BE49-F238E27FC236}">
                <a16:creationId xmlns:a16="http://schemas.microsoft.com/office/drawing/2014/main" id="{8077E9D1-A8B1-8B46-81B6-87467FA6DF74}"/>
              </a:ext>
            </a:extLst>
          </p:cNvPr>
          <p:cNvSpPr>
            <a:spLocks noGrp="1" noChangeAspect="1"/>
          </p:cNvSpPr>
          <p:nvPr>
            <p:ph type="body" sz="quarter" idx="13"/>
          </p:nvPr>
        </p:nvSpPr>
        <p:spPr>
          <a:xfrm>
            <a:off x="563497" y="528398"/>
            <a:ext cx="208800" cy="208800"/>
          </a:xfrm>
          <a:custGeom>
            <a:avLst/>
            <a:gdLst>
              <a:gd name="connsiteX0" fmla="*/ 201224 w 1820600"/>
              <a:gd name="connsiteY0" fmla="*/ 0 h 1820600"/>
              <a:gd name="connsiteX1" fmla="*/ 1619376 w 1820600"/>
              <a:gd name="connsiteY1" fmla="*/ 0 h 1820600"/>
              <a:gd name="connsiteX2" fmla="*/ 1820600 w 1820600"/>
              <a:gd name="connsiteY2" fmla="*/ 201224 h 1820600"/>
              <a:gd name="connsiteX3" fmla="*/ 1619376 w 1820600"/>
              <a:gd name="connsiteY3" fmla="*/ 402448 h 1820600"/>
              <a:gd name="connsiteX4" fmla="*/ 402448 w 1820600"/>
              <a:gd name="connsiteY4" fmla="*/ 402448 h 1820600"/>
              <a:gd name="connsiteX5" fmla="*/ 402448 w 1820600"/>
              <a:gd name="connsiteY5" fmla="*/ 1619376 h 1820600"/>
              <a:gd name="connsiteX6" fmla="*/ 201224 w 1820600"/>
              <a:gd name="connsiteY6" fmla="*/ 1820600 h 1820600"/>
              <a:gd name="connsiteX7" fmla="*/ 0 w 1820600"/>
              <a:gd name="connsiteY7" fmla="*/ 1619376 h 1820600"/>
              <a:gd name="connsiteX8" fmla="*/ 0 w 1820600"/>
              <a:gd name="connsiteY8" fmla="*/ 201224 h 1820600"/>
              <a:gd name="connsiteX9" fmla="*/ 201224 w 1820600"/>
              <a:gd name="connsiteY9" fmla="*/ 0 h 1820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20600" h="1820600">
                <a:moveTo>
                  <a:pt x="201224" y="0"/>
                </a:moveTo>
                <a:lnTo>
                  <a:pt x="1619376" y="0"/>
                </a:lnTo>
                <a:cubicBezTo>
                  <a:pt x="1730543" y="0"/>
                  <a:pt x="1820600" y="90056"/>
                  <a:pt x="1820600" y="201224"/>
                </a:cubicBezTo>
                <a:cubicBezTo>
                  <a:pt x="1820600" y="312392"/>
                  <a:pt x="1730543" y="402448"/>
                  <a:pt x="1619376" y="402448"/>
                </a:cubicBezTo>
                <a:lnTo>
                  <a:pt x="402448" y="402448"/>
                </a:lnTo>
                <a:lnTo>
                  <a:pt x="402448" y="1619376"/>
                </a:lnTo>
                <a:cubicBezTo>
                  <a:pt x="402448" y="1730543"/>
                  <a:pt x="312392" y="1820600"/>
                  <a:pt x="201224" y="1820600"/>
                </a:cubicBezTo>
                <a:cubicBezTo>
                  <a:pt x="90056" y="1820600"/>
                  <a:pt x="0" y="1730543"/>
                  <a:pt x="0" y="1619376"/>
                </a:cubicBezTo>
                <a:lnTo>
                  <a:pt x="0" y="201224"/>
                </a:lnTo>
                <a:cubicBezTo>
                  <a:pt x="0" y="90056"/>
                  <a:pt x="90056" y="0"/>
                  <a:pt x="201224" y="0"/>
                </a:cubicBezTo>
                <a:close/>
              </a:path>
            </a:pathLst>
          </a:custGeom>
          <a:solidFill>
            <a:schemeClr val="bg2"/>
          </a:solidFill>
        </p:spPr>
        <p:txBody>
          <a:bodyPr wrap="square" anchor="ctr">
            <a:noAutofit/>
          </a:bodyPr>
          <a:lstStyle>
            <a:lvl1pPr algn="ctr">
              <a:defRPr sz="100">
                <a:noFill/>
              </a:defRPr>
            </a:lvl1pPr>
          </a:lstStyle>
          <a:p>
            <a:pPr lvl="0"/>
            <a:r>
              <a:rPr lang="es-ES"/>
              <a:t>Haga clic para modificar los estilos de texto del patrón</a:t>
            </a:r>
          </a:p>
        </p:txBody>
      </p:sp>
      <p:sp>
        <p:nvSpPr>
          <p:cNvPr id="18" name="Text Placeholder 7">
            <a:extLst>
              <a:ext uri="{FF2B5EF4-FFF2-40B4-BE49-F238E27FC236}">
                <a16:creationId xmlns:a16="http://schemas.microsoft.com/office/drawing/2014/main" id="{D0E0DA3E-4AF8-B845-A89E-05FD19C06651}"/>
              </a:ext>
            </a:extLst>
          </p:cNvPr>
          <p:cNvSpPr>
            <a:spLocks noGrp="1"/>
          </p:cNvSpPr>
          <p:nvPr>
            <p:ph type="body" sz="quarter" idx="14" hasCustomPrompt="1"/>
          </p:nvPr>
        </p:nvSpPr>
        <p:spPr>
          <a:xfrm>
            <a:off x="2013312" y="2984362"/>
            <a:ext cx="849600" cy="849600"/>
          </a:xfrm>
          <a:prstGeom prst="ellipse">
            <a:avLst/>
          </a:prstGeom>
          <a:solidFill>
            <a:schemeClr val="bg1"/>
          </a:solidFill>
        </p:spPr>
        <p:txBody>
          <a:bodyPr wrap="none" anchor="ctr">
            <a:noAutofit/>
          </a:bodyPr>
          <a:lstStyle>
            <a:lvl1pPr algn="ctr">
              <a:lnSpc>
                <a:spcPct val="100000"/>
              </a:lnSpc>
              <a:defRPr sz="100" b="0">
                <a:noFill/>
              </a:defRPr>
            </a:lvl1pPr>
          </a:lstStyle>
          <a:p>
            <a:pPr lvl="0"/>
            <a:r>
              <a:rPr lang="en-GB"/>
              <a:t>01</a:t>
            </a:r>
          </a:p>
        </p:txBody>
      </p:sp>
      <p:sp>
        <p:nvSpPr>
          <p:cNvPr id="19" name="Content Placeholder 2">
            <a:extLst>
              <a:ext uri="{FF2B5EF4-FFF2-40B4-BE49-F238E27FC236}">
                <a16:creationId xmlns:a16="http://schemas.microsoft.com/office/drawing/2014/main" id="{7B26C98B-BE8E-EA41-A524-6B126A418C23}"/>
              </a:ext>
            </a:extLst>
          </p:cNvPr>
          <p:cNvSpPr>
            <a:spLocks noGrp="1"/>
          </p:cNvSpPr>
          <p:nvPr>
            <p:ph idx="1"/>
          </p:nvPr>
        </p:nvSpPr>
        <p:spPr>
          <a:xfrm>
            <a:off x="937745" y="3969327"/>
            <a:ext cx="2973032" cy="2232260"/>
          </a:xfrm>
        </p:spPr>
        <p:txBody>
          <a:bodyPr/>
          <a:lstStyle>
            <a:lvl1pPr algn="ctr">
              <a:lnSpc>
                <a:spcPct val="80000"/>
              </a:lnSpc>
              <a:defRPr sz="2000" b="1">
                <a:solidFill>
                  <a:schemeClr val="bg2"/>
                </a:solidFill>
              </a:defRPr>
            </a:lvl1pPr>
            <a:lvl2pPr algn="ctr">
              <a:lnSpc>
                <a:spcPct val="120000"/>
              </a:lnSpc>
              <a:spcAft>
                <a:spcPts val="1200"/>
              </a:spcAft>
              <a:defRPr sz="1600" b="0">
                <a:solidFill>
                  <a:schemeClr val="tx1"/>
                </a:solidFill>
              </a:defRPr>
            </a:lvl2pPr>
            <a:lvl3pPr algn="ctr">
              <a:lnSpc>
                <a:spcPct val="120000"/>
              </a:lnSpc>
              <a:spcAft>
                <a:spcPts val="1200"/>
              </a:spcAft>
              <a:defRPr/>
            </a:lvl3pPr>
            <a:lvl4pPr algn="ctr">
              <a:lnSpc>
                <a:spcPct val="120000"/>
              </a:lnSpc>
              <a:spcAft>
                <a:spcPts val="1200"/>
              </a:spcAft>
              <a:defRPr/>
            </a:lvl4pPr>
            <a:lvl5pPr algn="ctr">
              <a:lnSpc>
                <a:spcPct val="120000"/>
              </a:lnSpc>
              <a:spcAft>
                <a:spcPts val="1200"/>
              </a:spcAft>
              <a:defRPr/>
            </a:lvl5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20" name="Text Placeholder 7">
            <a:extLst>
              <a:ext uri="{FF2B5EF4-FFF2-40B4-BE49-F238E27FC236}">
                <a16:creationId xmlns:a16="http://schemas.microsoft.com/office/drawing/2014/main" id="{F025497E-6F36-0141-BDA5-C0C567EDA4B5}"/>
              </a:ext>
            </a:extLst>
          </p:cNvPr>
          <p:cNvSpPr>
            <a:spLocks noGrp="1"/>
          </p:cNvSpPr>
          <p:nvPr>
            <p:ph type="body" sz="quarter" idx="15" hasCustomPrompt="1"/>
          </p:nvPr>
        </p:nvSpPr>
        <p:spPr>
          <a:xfrm>
            <a:off x="5671200" y="2984362"/>
            <a:ext cx="849600" cy="849600"/>
          </a:xfrm>
          <a:prstGeom prst="ellipse">
            <a:avLst/>
          </a:prstGeom>
          <a:solidFill>
            <a:schemeClr val="accent5"/>
          </a:solidFill>
        </p:spPr>
        <p:txBody>
          <a:bodyPr wrap="none" anchor="ctr">
            <a:noAutofit/>
          </a:bodyPr>
          <a:lstStyle>
            <a:lvl1pPr algn="ctr">
              <a:lnSpc>
                <a:spcPct val="100000"/>
              </a:lnSpc>
              <a:defRPr sz="100" b="0">
                <a:noFill/>
              </a:defRPr>
            </a:lvl1pPr>
          </a:lstStyle>
          <a:p>
            <a:pPr lvl="0"/>
            <a:r>
              <a:rPr lang="en-GB"/>
              <a:t>02</a:t>
            </a:r>
          </a:p>
        </p:txBody>
      </p:sp>
      <p:sp>
        <p:nvSpPr>
          <p:cNvPr id="21" name="Text Placeholder 7">
            <a:extLst>
              <a:ext uri="{FF2B5EF4-FFF2-40B4-BE49-F238E27FC236}">
                <a16:creationId xmlns:a16="http://schemas.microsoft.com/office/drawing/2014/main" id="{0FE8E897-71C0-C94C-839C-F99C35B926B1}"/>
              </a:ext>
            </a:extLst>
          </p:cNvPr>
          <p:cNvSpPr>
            <a:spLocks noGrp="1"/>
          </p:cNvSpPr>
          <p:nvPr>
            <p:ph type="body" sz="quarter" idx="16" hasCustomPrompt="1"/>
          </p:nvPr>
        </p:nvSpPr>
        <p:spPr>
          <a:xfrm>
            <a:off x="9329088" y="2984362"/>
            <a:ext cx="849600" cy="849600"/>
          </a:xfrm>
          <a:prstGeom prst="ellipse">
            <a:avLst/>
          </a:prstGeom>
          <a:solidFill>
            <a:schemeClr val="bg1"/>
          </a:solidFill>
        </p:spPr>
        <p:txBody>
          <a:bodyPr wrap="none" anchor="ctr">
            <a:noAutofit/>
          </a:bodyPr>
          <a:lstStyle>
            <a:lvl1pPr algn="ctr">
              <a:lnSpc>
                <a:spcPct val="100000"/>
              </a:lnSpc>
              <a:defRPr sz="100" b="0">
                <a:noFill/>
              </a:defRPr>
            </a:lvl1pPr>
          </a:lstStyle>
          <a:p>
            <a:pPr lvl="0"/>
            <a:r>
              <a:rPr lang="en-GB"/>
              <a:t>03</a:t>
            </a:r>
          </a:p>
        </p:txBody>
      </p:sp>
      <p:sp>
        <p:nvSpPr>
          <p:cNvPr id="22" name="Content Placeholder 2">
            <a:extLst>
              <a:ext uri="{FF2B5EF4-FFF2-40B4-BE49-F238E27FC236}">
                <a16:creationId xmlns:a16="http://schemas.microsoft.com/office/drawing/2014/main" id="{44BA5F78-CC72-F644-9807-405760E5415F}"/>
              </a:ext>
            </a:extLst>
          </p:cNvPr>
          <p:cNvSpPr>
            <a:spLocks noGrp="1"/>
          </p:cNvSpPr>
          <p:nvPr>
            <p:ph idx="19"/>
          </p:nvPr>
        </p:nvSpPr>
        <p:spPr>
          <a:xfrm>
            <a:off x="4609484" y="3969327"/>
            <a:ext cx="2973032" cy="2232260"/>
          </a:xfrm>
        </p:spPr>
        <p:txBody>
          <a:bodyPr/>
          <a:lstStyle>
            <a:lvl1pPr algn="ctr">
              <a:lnSpc>
                <a:spcPct val="80000"/>
              </a:lnSpc>
              <a:defRPr sz="2000" b="1">
                <a:solidFill>
                  <a:schemeClr val="bg2"/>
                </a:solidFill>
              </a:defRPr>
            </a:lvl1pPr>
            <a:lvl2pPr algn="ctr">
              <a:lnSpc>
                <a:spcPct val="120000"/>
              </a:lnSpc>
              <a:spcAft>
                <a:spcPts val="1200"/>
              </a:spcAft>
              <a:defRPr sz="1600" b="0">
                <a:solidFill>
                  <a:schemeClr val="tx1"/>
                </a:solidFill>
              </a:defRPr>
            </a:lvl2pPr>
            <a:lvl3pPr algn="ctr">
              <a:lnSpc>
                <a:spcPct val="120000"/>
              </a:lnSpc>
              <a:spcAft>
                <a:spcPts val="1200"/>
              </a:spcAft>
              <a:defRPr/>
            </a:lvl3pPr>
            <a:lvl4pPr algn="ctr">
              <a:lnSpc>
                <a:spcPct val="120000"/>
              </a:lnSpc>
              <a:spcAft>
                <a:spcPts val="1200"/>
              </a:spcAft>
              <a:defRPr/>
            </a:lvl4pPr>
            <a:lvl5pPr algn="ctr">
              <a:lnSpc>
                <a:spcPct val="120000"/>
              </a:lnSpc>
              <a:spcAft>
                <a:spcPts val="1200"/>
              </a:spcAft>
              <a:defRPr/>
            </a:lvl5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23" name="Content Placeholder 2">
            <a:extLst>
              <a:ext uri="{FF2B5EF4-FFF2-40B4-BE49-F238E27FC236}">
                <a16:creationId xmlns:a16="http://schemas.microsoft.com/office/drawing/2014/main" id="{F427550E-A2A3-D34D-A752-8FBB32D00B2C}"/>
              </a:ext>
            </a:extLst>
          </p:cNvPr>
          <p:cNvSpPr>
            <a:spLocks noGrp="1"/>
          </p:cNvSpPr>
          <p:nvPr>
            <p:ph idx="20"/>
          </p:nvPr>
        </p:nvSpPr>
        <p:spPr>
          <a:xfrm>
            <a:off x="8267078" y="3969327"/>
            <a:ext cx="2973032" cy="2232260"/>
          </a:xfrm>
        </p:spPr>
        <p:txBody>
          <a:bodyPr/>
          <a:lstStyle>
            <a:lvl1pPr algn="ctr">
              <a:lnSpc>
                <a:spcPct val="80000"/>
              </a:lnSpc>
              <a:defRPr sz="2000" b="1">
                <a:solidFill>
                  <a:schemeClr val="bg2"/>
                </a:solidFill>
              </a:defRPr>
            </a:lvl1pPr>
            <a:lvl2pPr algn="ctr">
              <a:lnSpc>
                <a:spcPct val="120000"/>
              </a:lnSpc>
              <a:spcAft>
                <a:spcPts val="1200"/>
              </a:spcAft>
              <a:defRPr sz="1600" b="0">
                <a:solidFill>
                  <a:schemeClr val="tx1"/>
                </a:solidFill>
              </a:defRPr>
            </a:lvl2pPr>
            <a:lvl3pPr algn="ctr">
              <a:lnSpc>
                <a:spcPct val="120000"/>
              </a:lnSpc>
              <a:spcAft>
                <a:spcPts val="1200"/>
              </a:spcAft>
              <a:defRPr/>
            </a:lvl3pPr>
            <a:lvl4pPr algn="ctr">
              <a:lnSpc>
                <a:spcPct val="120000"/>
              </a:lnSpc>
              <a:spcAft>
                <a:spcPts val="1200"/>
              </a:spcAft>
              <a:defRPr/>
            </a:lvl4pPr>
            <a:lvl5pPr algn="ctr">
              <a:lnSpc>
                <a:spcPct val="120000"/>
              </a:lnSpc>
              <a:spcAft>
                <a:spcPts val="1200"/>
              </a:spcAft>
              <a:defRPr/>
            </a:lvl5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Tree>
    <p:extLst>
      <p:ext uri="{BB962C8B-B14F-4D97-AF65-F5344CB8AC3E}">
        <p14:creationId xmlns:p14="http://schemas.microsoft.com/office/powerpoint/2010/main" val="135512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p:cSld name="Image / chart 2/3">
    <p:spTree>
      <p:nvGrpSpPr>
        <p:cNvPr id="1" name=""/>
        <p:cNvGrpSpPr/>
        <p:nvPr/>
      </p:nvGrpSpPr>
      <p:grpSpPr>
        <a:xfrm>
          <a:off x="0" y="0"/>
          <a:ext cx="0" cy="0"/>
          <a:chOff x="0" y="0"/>
          <a:chExt cx="0" cy="0"/>
        </a:xfrm>
      </p:grpSpPr>
      <p:sp>
        <p:nvSpPr>
          <p:cNvPr id="18" name="Content Placeholder 17">
            <a:extLst>
              <a:ext uri="{FF2B5EF4-FFF2-40B4-BE49-F238E27FC236}">
                <a16:creationId xmlns:a16="http://schemas.microsoft.com/office/drawing/2014/main" id="{513BF868-2674-8347-88DF-930682D7414D}"/>
              </a:ext>
            </a:extLst>
          </p:cNvPr>
          <p:cNvSpPr>
            <a:spLocks noGrp="1"/>
          </p:cNvSpPr>
          <p:nvPr>
            <p:ph sz="quarter" idx="14" hasCustomPrompt="1"/>
          </p:nvPr>
        </p:nvSpPr>
        <p:spPr>
          <a:xfrm>
            <a:off x="4064000" y="0"/>
            <a:ext cx="8128000" cy="6496050"/>
          </a:xfrm>
          <a:custGeom>
            <a:avLst/>
            <a:gdLst>
              <a:gd name="connsiteX0" fmla="*/ 0 w 8128000"/>
              <a:gd name="connsiteY0" fmla="*/ 0 h 6496050"/>
              <a:gd name="connsiteX1" fmla="*/ 8128000 w 8128000"/>
              <a:gd name="connsiteY1" fmla="*/ 0 h 6496050"/>
              <a:gd name="connsiteX2" fmla="*/ 8128000 w 8128000"/>
              <a:gd name="connsiteY2" fmla="*/ 6496050 h 6496050"/>
              <a:gd name="connsiteX3" fmla="*/ 2284000 w 8128000"/>
              <a:gd name="connsiteY3" fmla="*/ 6496050 h 6496050"/>
              <a:gd name="connsiteX4" fmla="*/ 2032000 w 8128000"/>
              <a:gd name="connsiteY4" fmla="*/ 6244050 h 6496050"/>
              <a:gd name="connsiteX5" fmla="*/ 1780000 w 8128000"/>
              <a:gd name="connsiteY5" fmla="*/ 6496050 h 6496050"/>
              <a:gd name="connsiteX6" fmla="*/ 0 w 8128000"/>
              <a:gd name="connsiteY6" fmla="*/ 6496050 h 6496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28000" h="6496050">
                <a:moveTo>
                  <a:pt x="0" y="0"/>
                </a:moveTo>
                <a:lnTo>
                  <a:pt x="8128000" y="0"/>
                </a:lnTo>
                <a:lnTo>
                  <a:pt x="8128000" y="6496050"/>
                </a:lnTo>
                <a:lnTo>
                  <a:pt x="2284000" y="6496050"/>
                </a:lnTo>
                <a:cubicBezTo>
                  <a:pt x="2284000" y="6356874"/>
                  <a:pt x="2171176" y="6244050"/>
                  <a:pt x="2032000" y="6244050"/>
                </a:cubicBezTo>
                <a:cubicBezTo>
                  <a:pt x="1892825" y="6244050"/>
                  <a:pt x="1780000" y="6356874"/>
                  <a:pt x="1780000" y="6496050"/>
                </a:cubicBezTo>
                <a:lnTo>
                  <a:pt x="0" y="6496050"/>
                </a:lnTo>
                <a:close/>
              </a:path>
            </a:pathLst>
          </a:custGeom>
        </p:spPr>
        <p:txBody>
          <a:bodyPr wrap="square" anchor="ctr">
            <a:noAutofit/>
          </a:bodyPr>
          <a:lstStyle>
            <a:lvl1pPr algn="ctr">
              <a:defRPr/>
            </a:lvl1pPr>
          </a:lstStyle>
          <a:p>
            <a:pPr lvl="0"/>
            <a:r>
              <a:rPr lang="en-GB"/>
              <a:t>Click to add chart or image</a:t>
            </a:r>
          </a:p>
        </p:txBody>
      </p:sp>
      <p:sp>
        <p:nvSpPr>
          <p:cNvPr id="2" name="Title 1">
            <a:extLst>
              <a:ext uri="{FF2B5EF4-FFF2-40B4-BE49-F238E27FC236}">
                <a16:creationId xmlns:a16="http://schemas.microsoft.com/office/drawing/2014/main" id="{870493FC-9EBB-4A46-AA09-0DD6BBE20D6F}"/>
              </a:ext>
            </a:extLst>
          </p:cNvPr>
          <p:cNvSpPr>
            <a:spLocks noGrp="1"/>
          </p:cNvSpPr>
          <p:nvPr>
            <p:ph type="title"/>
          </p:nvPr>
        </p:nvSpPr>
        <p:spPr>
          <a:xfrm>
            <a:off x="618065" y="609599"/>
            <a:ext cx="3229316" cy="1827213"/>
          </a:xfrm>
        </p:spPr>
        <p:txBody>
          <a:bodyPr/>
          <a:lstStyle/>
          <a:p>
            <a:r>
              <a:rPr lang="es-ES"/>
              <a:t>Haga clic para modificar el estilo de título del patrón</a:t>
            </a:r>
            <a:endParaRPr lang="en-GB"/>
          </a:p>
        </p:txBody>
      </p:sp>
      <p:sp>
        <p:nvSpPr>
          <p:cNvPr id="3" name="Content Placeholder 2">
            <a:extLst>
              <a:ext uri="{FF2B5EF4-FFF2-40B4-BE49-F238E27FC236}">
                <a16:creationId xmlns:a16="http://schemas.microsoft.com/office/drawing/2014/main" id="{37E4AAB8-2A15-8E45-9BDE-D40138D664B9}"/>
              </a:ext>
            </a:extLst>
          </p:cNvPr>
          <p:cNvSpPr>
            <a:spLocks noGrp="1"/>
          </p:cNvSpPr>
          <p:nvPr>
            <p:ph idx="1"/>
          </p:nvPr>
        </p:nvSpPr>
        <p:spPr>
          <a:xfrm>
            <a:off x="618066" y="2436812"/>
            <a:ext cx="3229316" cy="3811529"/>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endParaRPr lang="en-US"/>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6F8DA697-5811-454F-8ABA-A3E4721C1BF9}" type="slidenum">
              <a:rPr lang="en-US" smtClean="0"/>
              <a:t>‹Nº›</a:t>
            </a:fld>
            <a:endParaRPr lang="en-US"/>
          </a:p>
        </p:txBody>
      </p:sp>
      <p:sp>
        <p:nvSpPr>
          <p:cNvPr id="10" name="Text Placeholder 13">
            <a:extLst>
              <a:ext uri="{FF2B5EF4-FFF2-40B4-BE49-F238E27FC236}">
                <a16:creationId xmlns:a16="http://schemas.microsoft.com/office/drawing/2014/main" id="{18894627-2894-814F-8398-5365941924D8}"/>
              </a:ext>
            </a:extLst>
          </p:cNvPr>
          <p:cNvSpPr>
            <a:spLocks noGrp="1" noChangeAspect="1"/>
          </p:cNvSpPr>
          <p:nvPr>
            <p:ph type="body" sz="quarter" idx="13"/>
          </p:nvPr>
        </p:nvSpPr>
        <p:spPr>
          <a:xfrm>
            <a:off x="563497" y="528398"/>
            <a:ext cx="208800" cy="208800"/>
          </a:xfrm>
          <a:custGeom>
            <a:avLst/>
            <a:gdLst>
              <a:gd name="connsiteX0" fmla="*/ 201224 w 1820600"/>
              <a:gd name="connsiteY0" fmla="*/ 0 h 1820600"/>
              <a:gd name="connsiteX1" fmla="*/ 1619376 w 1820600"/>
              <a:gd name="connsiteY1" fmla="*/ 0 h 1820600"/>
              <a:gd name="connsiteX2" fmla="*/ 1820600 w 1820600"/>
              <a:gd name="connsiteY2" fmla="*/ 201224 h 1820600"/>
              <a:gd name="connsiteX3" fmla="*/ 1619376 w 1820600"/>
              <a:gd name="connsiteY3" fmla="*/ 402448 h 1820600"/>
              <a:gd name="connsiteX4" fmla="*/ 402448 w 1820600"/>
              <a:gd name="connsiteY4" fmla="*/ 402448 h 1820600"/>
              <a:gd name="connsiteX5" fmla="*/ 402448 w 1820600"/>
              <a:gd name="connsiteY5" fmla="*/ 1619376 h 1820600"/>
              <a:gd name="connsiteX6" fmla="*/ 201224 w 1820600"/>
              <a:gd name="connsiteY6" fmla="*/ 1820600 h 1820600"/>
              <a:gd name="connsiteX7" fmla="*/ 0 w 1820600"/>
              <a:gd name="connsiteY7" fmla="*/ 1619376 h 1820600"/>
              <a:gd name="connsiteX8" fmla="*/ 0 w 1820600"/>
              <a:gd name="connsiteY8" fmla="*/ 201224 h 1820600"/>
              <a:gd name="connsiteX9" fmla="*/ 201224 w 1820600"/>
              <a:gd name="connsiteY9" fmla="*/ 0 h 1820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20600" h="1820600">
                <a:moveTo>
                  <a:pt x="201224" y="0"/>
                </a:moveTo>
                <a:lnTo>
                  <a:pt x="1619376" y="0"/>
                </a:lnTo>
                <a:cubicBezTo>
                  <a:pt x="1730543" y="0"/>
                  <a:pt x="1820600" y="90056"/>
                  <a:pt x="1820600" y="201224"/>
                </a:cubicBezTo>
                <a:cubicBezTo>
                  <a:pt x="1820600" y="312392"/>
                  <a:pt x="1730543" y="402448"/>
                  <a:pt x="1619376" y="402448"/>
                </a:cubicBezTo>
                <a:lnTo>
                  <a:pt x="402448" y="402448"/>
                </a:lnTo>
                <a:lnTo>
                  <a:pt x="402448" y="1619376"/>
                </a:lnTo>
                <a:cubicBezTo>
                  <a:pt x="402448" y="1730543"/>
                  <a:pt x="312392" y="1820600"/>
                  <a:pt x="201224" y="1820600"/>
                </a:cubicBezTo>
                <a:cubicBezTo>
                  <a:pt x="90056" y="1820600"/>
                  <a:pt x="0" y="1730543"/>
                  <a:pt x="0" y="1619376"/>
                </a:cubicBezTo>
                <a:lnTo>
                  <a:pt x="0" y="201224"/>
                </a:lnTo>
                <a:cubicBezTo>
                  <a:pt x="0" y="90056"/>
                  <a:pt x="90056" y="0"/>
                  <a:pt x="201224" y="0"/>
                </a:cubicBezTo>
                <a:close/>
              </a:path>
            </a:pathLst>
          </a:custGeom>
          <a:solidFill>
            <a:schemeClr val="bg2"/>
          </a:solidFill>
        </p:spPr>
        <p:txBody>
          <a:bodyPr wrap="square" anchor="ctr">
            <a:noAutofit/>
          </a:bodyPr>
          <a:lstStyle>
            <a:lvl1pPr algn="ctr">
              <a:defRPr sz="100">
                <a:noFill/>
              </a:defRPr>
            </a:lvl1pPr>
          </a:lstStyle>
          <a:p>
            <a:pPr lvl="0"/>
            <a:r>
              <a:rPr lang="es-ES"/>
              <a:t>Haga clic para modificar los estilos de texto del patrón</a:t>
            </a:r>
          </a:p>
        </p:txBody>
      </p:sp>
    </p:spTree>
    <p:extLst>
      <p:ext uri="{BB962C8B-B14F-4D97-AF65-F5344CB8AC3E}">
        <p14:creationId xmlns:p14="http://schemas.microsoft.com/office/powerpoint/2010/main" val="28338187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p:cSld name="4 points">
    <p:spTree>
      <p:nvGrpSpPr>
        <p:cNvPr id="1" name=""/>
        <p:cNvGrpSpPr/>
        <p:nvPr/>
      </p:nvGrpSpPr>
      <p:grpSpPr>
        <a:xfrm>
          <a:off x="0" y="0"/>
          <a:ext cx="0" cy="0"/>
          <a:chOff x="0" y="0"/>
          <a:chExt cx="0" cy="0"/>
        </a:xfrm>
      </p:grpSpPr>
      <p:sp>
        <p:nvSpPr>
          <p:cNvPr id="22" name="Freeform 21">
            <a:extLst>
              <a:ext uri="{FF2B5EF4-FFF2-40B4-BE49-F238E27FC236}">
                <a16:creationId xmlns:a16="http://schemas.microsoft.com/office/drawing/2014/main" id="{D7245059-C77A-F54C-A53E-4CBA0C853BFB}"/>
              </a:ext>
            </a:extLst>
          </p:cNvPr>
          <p:cNvSpPr/>
          <p:nvPr/>
        </p:nvSpPr>
        <p:spPr>
          <a:xfrm>
            <a:off x="0" y="0"/>
            <a:ext cx="4064400" cy="6498000"/>
          </a:xfrm>
          <a:custGeom>
            <a:avLst/>
            <a:gdLst>
              <a:gd name="connsiteX0" fmla="*/ 0 w 4064400"/>
              <a:gd name="connsiteY0" fmla="*/ 0 h 6498000"/>
              <a:gd name="connsiteX1" fmla="*/ 4064400 w 4064400"/>
              <a:gd name="connsiteY1" fmla="*/ 0 h 6498000"/>
              <a:gd name="connsiteX2" fmla="*/ 4064400 w 4064400"/>
              <a:gd name="connsiteY2" fmla="*/ 6498000 h 6498000"/>
              <a:gd name="connsiteX3" fmla="*/ 0 w 4064400"/>
              <a:gd name="connsiteY3" fmla="*/ 6498000 h 6498000"/>
            </a:gdLst>
            <a:ahLst/>
            <a:cxnLst>
              <a:cxn ang="0">
                <a:pos x="connsiteX0" y="connsiteY0"/>
              </a:cxn>
              <a:cxn ang="0">
                <a:pos x="connsiteX1" y="connsiteY1"/>
              </a:cxn>
              <a:cxn ang="0">
                <a:pos x="connsiteX2" y="connsiteY2"/>
              </a:cxn>
              <a:cxn ang="0">
                <a:pos x="connsiteX3" y="connsiteY3"/>
              </a:cxn>
            </a:cxnLst>
            <a:rect l="l" t="t" r="r" b="b"/>
            <a:pathLst>
              <a:path w="4064400" h="6498000">
                <a:moveTo>
                  <a:pt x="0" y="0"/>
                </a:moveTo>
                <a:lnTo>
                  <a:pt x="4064400" y="0"/>
                </a:lnTo>
                <a:lnTo>
                  <a:pt x="4064400" y="6498000"/>
                </a:lnTo>
                <a:lnTo>
                  <a:pt x="0" y="6498000"/>
                </a:lnTo>
                <a:close/>
              </a:path>
            </a:pathLst>
          </a:custGeom>
          <a:solidFill>
            <a:srgbClr val="EDF2F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GB"/>
          </a:p>
        </p:txBody>
      </p:sp>
      <p:sp>
        <p:nvSpPr>
          <p:cNvPr id="23" name="Freeform 22">
            <a:extLst>
              <a:ext uri="{FF2B5EF4-FFF2-40B4-BE49-F238E27FC236}">
                <a16:creationId xmlns:a16="http://schemas.microsoft.com/office/drawing/2014/main" id="{48DB6C09-42FA-2A46-BC78-D93D37BEBB29}"/>
              </a:ext>
            </a:extLst>
          </p:cNvPr>
          <p:cNvSpPr/>
          <p:nvPr/>
        </p:nvSpPr>
        <p:spPr>
          <a:xfrm>
            <a:off x="8127600" y="0"/>
            <a:ext cx="4064400" cy="6498000"/>
          </a:xfrm>
          <a:custGeom>
            <a:avLst/>
            <a:gdLst>
              <a:gd name="connsiteX0" fmla="*/ 0 w 4064400"/>
              <a:gd name="connsiteY0" fmla="*/ 0 h 6498000"/>
              <a:gd name="connsiteX1" fmla="*/ 4064400 w 4064400"/>
              <a:gd name="connsiteY1" fmla="*/ 0 h 6498000"/>
              <a:gd name="connsiteX2" fmla="*/ 4064400 w 4064400"/>
              <a:gd name="connsiteY2" fmla="*/ 6498000 h 6498000"/>
              <a:gd name="connsiteX3" fmla="*/ 0 w 4064400"/>
              <a:gd name="connsiteY3" fmla="*/ 6498000 h 6498000"/>
            </a:gdLst>
            <a:ahLst/>
            <a:cxnLst>
              <a:cxn ang="0">
                <a:pos x="connsiteX0" y="connsiteY0"/>
              </a:cxn>
              <a:cxn ang="0">
                <a:pos x="connsiteX1" y="connsiteY1"/>
              </a:cxn>
              <a:cxn ang="0">
                <a:pos x="connsiteX2" y="connsiteY2"/>
              </a:cxn>
              <a:cxn ang="0">
                <a:pos x="connsiteX3" y="connsiteY3"/>
              </a:cxn>
            </a:cxnLst>
            <a:rect l="l" t="t" r="r" b="b"/>
            <a:pathLst>
              <a:path w="4064400" h="6498000">
                <a:moveTo>
                  <a:pt x="0" y="0"/>
                </a:moveTo>
                <a:lnTo>
                  <a:pt x="4064400" y="0"/>
                </a:lnTo>
                <a:lnTo>
                  <a:pt x="4064400" y="6498000"/>
                </a:lnTo>
                <a:lnTo>
                  <a:pt x="0" y="6498000"/>
                </a:lnTo>
                <a:close/>
              </a:path>
            </a:pathLst>
          </a:custGeom>
          <a:solidFill>
            <a:srgbClr val="EDF2F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GB"/>
          </a:p>
        </p:txBody>
      </p:sp>
      <p:sp>
        <p:nvSpPr>
          <p:cNvPr id="21" name="Picture Placeholder 20">
            <a:extLst>
              <a:ext uri="{FF2B5EF4-FFF2-40B4-BE49-F238E27FC236}">
                <a16:creationId xmlns:a16="http://schemas.microsoft.com/office/drawing/2014/main" id="{88BD2C5B-4AEB-2742-96C2-7BBFA14B32F7}"/>
              </a:ext>
            </a:extLst>
          </p:cNvPr>
          <p:cNvSpPr>
            <a:spLocks noGrp="1"/>
          </p:cNvSpPr>
          <p:nvPr>
            <p:ph type="pic" sz="quarter" idx="10"/>
          </p:nvPr>
        </p:nvSpPr>
        <p:spPr>
          <a:xfrm>
            <a:off x="4064400" y="0"/>
            <a:ext cx="4063200" cy="6498000"/>
          </a:xfrm>
          <a:custGeom>
            <a:avLst/>
            <a:gdLst>
              <a:gd name="connsiteX0" fmla="*/ 0 w 4063200"/>
              <a:gd name="connsiteY0" fmla="*/ 0 h 6498000"/>
              <a:gd name="connsiteX1" fmla="*/ 4063200 w 4063200"/>
              <a:gd name="connsiteY1" fmla="*/ 0 h 6498000"/>
              <a:gd name="connsiteX2" fmla="*/ 4063200 w 4063200"/>
              <a:gd name="connsiteY2" fmla="*/ 6498000 h 6498000"/>
              <a:gd name="connsiteX3" fmla="*/ 2283207 w 4063200"/>
              <a:gd name="connsiteY3" fmla="*/ 6498000 h 6498000"/>
              <a:gd name="connsiteX4" fmla="*/ 2283600 w 4063200"/>
              <a:gd name="connsiteY4" fmla="*/ 6496050 h 6498000"/>
              <a:gd name="connsiteX5" fmla="*/ 2031600 w 4063200"/>
              <a:gd name="connsiteY5" fmla="*/ 6244050 h 6498000"/>
              <a:gd name="connsiteX6" fmla="*/ 1779600 w 4063200"/>
              <a:gd name="connsiteY6" fmla="*/ 6496050 h 6498000"/>
              <a:gd name="connsiteX7" fmla="*/ 1779994 w 4063200"/>
              <a:gd name="connsiteY7" fmla="*/ 6498000 h 6498000"/>
              <a:gd name="connsiteX8" fmla="*/ 0 w 4063200"/>
              <a:gd name="connsiteY8" fmla="*/ 6498000 h 649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63200" h="6498000">
                <a:moveTo>
                  <a:pt x="0" y="0"/>
                </a:moveTo>
                <a:lnTo>
                  <a:pt x="4063200" y="0"/>
                </a:lnTo>
                <a:lnTo>
                  <a:pt x="4063200" y="6498000"/>
                </a:lnTo>
                <a:lnTo>
                  <a:pt x="2283207" y="6498000"/>
                </a:lnTo>
                <a:lnTo>
                  <a:pt x="2283600" y="6496050"/>
                </a:lnTo>
                <a:cubicBezTo>
                  <a:pt x="2283600" y="6356874"/>
                  <a:pt x="2170776" y="6244050"/>
                  <a:pt x="2031600" y="6244050"/>
                </a:cubicBezTo>
                <a:cubicBezTo>
                  <a:pt x="1892425" y="6244050"/>
                  <a:pt x="1779600" y="6356874"/>
                  <a:pt x="1779600" y="6496050"/>
                </a:cubicBezTo>
                <a:lnTo>
                  <a:pt x="1779994" y="6498000"/>
                </a:lnTo>
                <a:lnTo>
                  <a:pt x="0" y="6498000"/>
                </a:lnTo>
                <a:close/>
              </a:path>
            </a:pathLst>
          </a:custGeom>
          <a:solidFill>
            <a:schemeClr val="bg1">
              <a:lumMod val="95000"/>
            </a:schemeClr>
          </a:solidFill>
          <a:ln>
            <a:noFill/>
          </a:ln>
        </p:spPr>
        <p:txBody>
          <a:bodyPr wrap="square" anchor="ctr">
            <a:noAutofit/>
          </a:bodyPr>
          <a:lstStyle>
            <a:lvl1pPr algn="ctr">
              <a:defRPr/>
            </a:lvl1pPr>
          </a:lstStyle>
          <a:p>
            <a:r>
              <a:rPr lang="es-ES"/>
              <a:t>Haga clic en el icono para agregar una imagen</a:t>
            </a:r>
            <a:endParaRPr lang="en-GB"/>
          </a:p>
        </p:txBody>
      </p:sp>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endParaRPr lang="en-US"/>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6F8DA697-5811-454F-8ABA-A3E4721C1BF9}" type="slidenum">
              <a:rPr lang="en-US" smtClean="0"/>
              <a:t>‹Nº›</a:t>
            </a:fld>
            <a:endParaRPr lang="en-US"/>
          </a:p>
        </p:txBody>
      </p:sp>
      <p:sp>
        <p:nvSpPr>
          <p:cNvPr id="4" name="Text Placeholder 3">
            <a:extLst>
              <a:ext uri="{FF2B5EF4-FFF2-40B4-BE49-F238E27FC236}">
                <a16:creationId xmlns:a16="http://schemas.microsoft.com/office/drawing/2014/main" id="{151F44BA-467F-BE4D-A5C2-016062F34C00}"/>
              </a:ext>
            </a:extLst>
          </p:cNvPr>
          <p:cNvSpPr>
            <a:spLocks noGrp="1"/>
          </p:cNvSpPr>
          <p:nvPr>
            <p:ph type="body" sz="quarter" idx="13" hasCustomPrompt="1"/>
          </p:nvPr>
        </p:nvSpPr>
        <p:spPr>
          <a:xfrm>
            <a:off x="457200" y="1137949"/>
            <a:ext cx="3189288" cy="2109210"/>
          </a:xfrm>
        </p:spPr>
        <p:txBody>
          <a:bodyPr/>
          <a:lstStyle>
            <a:lvl1pPr algn="ctr">
              <a:lnSpc>
                <a:spcPct val="100000"/>
              </a:lnSpc>
              <a:spcAft>
                <a:spcPts val="0"/>
              </a:spcAft>
              <a:defRPr sz="3200" b="1">
                <a:solidFill>
                  <a:schemeClr val="accent4"/>
                </a:solidFill>
              </a:defRPr>
            </a:lvl1pPr>
            <a:lvl2pPr algn="ctr">
              <a:lnSpc>
                <a:spcPct val="120000"/>
              </a:lnSpc>
              <a:defRPr sz="1600" b="0">
                <a:solidFill>
                  <a:schemeClr val="tx1"/>
                </a:solidFill>
              </a:defRPr>
            </a:lvl2pPr>
          </a:lstStyle>
          <a:p>
            <a:pPr lvl="0"/>
            <a:r>
              <a:rPr lang="en-GB"/>
              <a:t>01</a:t>
            </a:r>
          </a:p>
          <a:p>
            <a:pPr lvl="1"/>
            <a:r>
              <a:rPr lang="en-GB"/>
              <a:t>Second level</a:t>
            </a:r>
          </a:p>
        </p:txBody>
      </p:sp>
      <p:sp>
        <p:nvSpPr>
          <p:cNvPr id="13" name="Text Placeholder 3">
            <a:extLst>
              <a:ext uri="{FF2B5EF4-FFF2-40B4-BE49-F238E27FC236}">
                <a16:creationId xmlns:a16="http://schemas.microsoft.com/office/drawing/2014/main" id="{462AB0BE-6BC7-8849-AB16-35B14C0D9DBF}"/>
              </a:ext>
            </a:extLst>
          </p:cNvPr>
          <p:cNvSpPr>
            <a:spLocks noGrp="1"/>
          </p:cNvSpPr>
          <p:nvPr>
            <p:ph type="body" sz="quarter" idx="14" hasCustomPrompt="1"/>
          </p:nvPr>
        </p:nvSpPr>
        <p:spPr>
          <a:xfrm>
            <a:off x="457200" y="3787631"/>
            <a:ext cx="3189288" cy="2109210"/>
          </a:xfrm>
        </p:spPr>
        <p:txBody>
          <a:bodyPr/>
          <a:lstStyle>
            <a:lvl1pPr algn="ctr">
              <a:lnSpc>
                <a:spcPct val="100000"/>
              </a:lnSpc>
              <a:spcAft>
                <a:spcPts val="0"/>
              </a:spcAft>
              <a:defRPr sz="3200" b="1">
                <a:solidFill>
                  <a:schemeClr val="accent4"/>
                </a:solidFill>
              </a:defRPr>
            </a:lvl1pPr>
            <a:lvl2pPr algn="ctr">
              <a:lnSpc>
                <a:spcPct val="120000"/>
              </a:lnSpc>
              <a:defRPr sz="1600" b="0">
                <a:solidFill>
                  <a:schemeClr val="tx1"/>
                </a:solidFill>
              </a:defRPr>
            </a:lvl2pPr>
          </a:lstStyle>
          <a:p>
            <a:pPr lvl="0"/>
            <a:r>
              <a:rPr lang="en-GB"/>
              <a:t>02</a:t>
            </a:r>
          </a:p>
          <a:p>
            <a:pPr lvl="1"/>
            <a:r>
              <a:rPr lang="en-GB"/>
              <a:t>Second level</a:t>
            </a:r>
          </a:p>
        </p:txBody>
      </p:sp>
      <p:sp>
        <p:nvSpPr>
          <p:cNvPr id="19" name="Text Placeholder 3">
            <a:extLst>
              <a:ext uri="{FF2B5EF4-FFF2-40B4-BE49-F238E27FC236}">
                <a16:creationId xmlns:a16="http://schemas.microsoft.com/office/drawing/2014/main" id="{7B6257F5-DB36-8642-9B67-DCE0EA0BB994}"/>
              </a:ext>
            </a:extLst>
          </p:cNvPr>
          <p:cNvSpPr>
            <a:spLocks noGrp="1"/>
          </p:cNvSpPr>
          <p:nvPr>
            <p:ph type="body" sz="quarter" idx="15" hasCustomPrompt="1"/>
          </p:nvPr>
        </p:nvSpPr>
        <p:spPr>
          <a:xfrm>
            <a:off x="8504959" y="1137949"/>
            <a:ext cx="3189288" cy="2109210"/>
          </a:xfrm>
        </p:spPr>
        <p:txBody>
          <a:bodyPr/>
          <a:lstStyle>
            <a:lvl1pPr algn="ctr">
              <a:lnSpc>
                <a:spcPct val="100000"/>
              </a:lnSpc>
              <a:spcAft>
                <a:spcPts val="0"/>
              </a:spcAft>
              <a:defRPr sz="3200" b="1">
                <a:solidFill>
                  <a:schemeClr val="accent4"/>
                </a:solidFill>
              </a:defRPr>
            </a:lvl1pPr>
            <a:lvl2pPr algn="ctr">
              <a:lnSpc>
                <a:spcPct val="120000"/>
              </a:lnSpc>
              <a:defRPr sz="1600" b="0">
                <a:solidFill>
                  <a:schemeClr val="tx1"/>
                </a:solidFill>
              </a:defRPr>
            </a:lvl2pPr>
          </a:lstStyle>
          <a:p>
            <a:pPr lvl="0"/>
            <a:r>
              <a:rPr lang="en-GB"/>
              <a:t>03</a:t>
            </a:r>
          </a:p>
          <a:p>
            <a:pPr lvl="1"/>
            <a:r>
              <a:rPr lang="en-GB"/>
              <a:t>Second level</a:t>
            </a:r>
          </a:p>
        </p:txBody>
      </p:sp>
      <p:sp>
        <p:nvSpPr>
          <p:cNvPr id="20" name="Text Placeholder 3">
            <a:extLst>
              <a:ext uri="{FF2B5EF4-FFF2-40B4-BE49-F238E27FC236}">
                <a16:creationId xmlns:a16="http://schemas.microsoft.com/office/drawing/2014/main" id="{918DF41C-28AB-DF43-913D-52E963D5956C}"/>
              </a:ext>
            </a:extLst>
          </p:cNvPr>
          <p:cNvSpPr>
            <a:spLocks noGrp="1"/>
          </p:cNvSpPr>
          <p:nvPr>
            <p:ph type="body" sz="quarter" idx="16" hasCustomPrompt="1"/>
          </p:nvPr>
        </p:nvSpPr>
        <p:spPr>
          <a:xfrm>
            <a:off x="8504959" y="3787631"/>
            <a:ext cx="3189288" cy="2109210"/>
          </a:xfrm>
        </p:spPr>
        <p:txBody>
          <a:bodyPr/>
          <a:lstStyle>
            <a:lvl1pPr algn="ctr">
              <a:lnSpc>
                <a:spcPct val="100000"/>
              </a:lnSpc>
              <a:spcAft>
                <a:spcPts val="0"/>
              </a:spcAft>
              <a:defRPr sz="3200" b="1">
                <a:solidFill>
                  <a:schemeClr val="accent4"/>
                </a:solidFill>
              </a:defRPr>
            </a:lvl1pPr>
            <a:lvl2pPr algn="ctr">
              <a:lnSpc>
                <a:spcPct val="120000"/>
              </a:lnSpc>
              <a:defRPr sz="1600" b="0">
                <a:solidFill>
                  <a:schemeClr val="tx1"/>
                </a:solidFill>
              </a:defRPr>
            </a:lvl2pPr>
          </a:lstStyle>
          <a:p>
            <a:pPr lvl="0"/>
            <a:r>
              <a:rPr lang="en-GB"/>
              <a:t>04</a:t>
            </a:r>
          </a:p>
          <a:p>
            <a:pPr lvl="1"/>
            <a:r>
              <a:rPr lang="en-GB"/>
              <a:t>Second level</a:t>
            </a:r>
          </a:p>
        </p:txBody>
      </p:sp>
    </p:spTree>
    <p:extLst>
      <p:ext uri="{BB962C8B-B14F-4D97-AF65-F5344CB8AC3E}">
        <p14:creationId xmlns:p14="http://schemas.microsoft.com/office/powerpoint/2010/main" val="38679790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p:cSld name="Image / content split">
    <p:spTree>
      <p:nvGrpSpPr>
        <p:cNvPr id="1" name=""/>
        <p:cNvGrpSpPr/>
        <p:nvPr/>
      </p:nvGrpSpPr>
      <p:grpSpPr>
        <a:xfrm>
          <a:off x="0" y="0"/>
          <a:ext cx="0" cy="0"/>
          <a:chOff x="0" y="0"/>
          <a:chExt cx="0" cy="0"/>
        </a:xfrm>
      </p:grpSpPr>
      <p:sp>
        <p:nvSpPr>
          <p:cNvPr id="40" name="Freeform 39">
            <a:extLst>
              <a:ext uri="{FF2B5EF4-FFF2-40B4-BE49-F238E27FC236}">
                <a16:creationId xmlns:a16="http://schemas.microsoft.com/office/drawing/2014/main" id="{D76F5CAF-A32B-7A49-875F-78FB038A9479}"/>
              </a:ext>
            </a:extLst>
          </p:cNvPr>
          <p:cNvSpPr/>
          <p:nvPr/>
        </p:nvSpPr>
        <p:spPr>
          <a:xfrm>
            <a:off x="4062000" y="0"/>
            <a:ext cx="4069800" cy="6498000"/>
          </a:xfrm>
          <a:custGeom>
            <a:avLst/>
            <a:gdLst>
              <a:gd name="connsiteX0" fmla="*/ 0 w 4069800"/>
              <a:gd name="connsiteY0" fmla="*/ 0 h 6498000"/>
              <a:gd name="connsiteX1" fmla="*/ 4068000 w 4069800"/>
              <a:gd name="connsiteY1" fmla="*/ 0 h 6498000"/>
              <a:gd name="connsiteX2" fmla="*/ 4068000 w 4069800"/>
              <a:gd name="connsiteY2" fmla="*/ 3429000 h 6498000"/>
              <a:gd name="connsiteX3" fmla="*/ 4069800 w 4069800"/>
              <a:gd name="connsiteY3" fmla="*/ 3429000 h 6498000"/>
              <a:gd name="connsiteX4" fmla="*/ 4069800 w 4069800"/>
              <a:gd name="connsiteY4" fmla="*/ 6498000 h 6498000"/>
              <a:gd name="connsiteX5" fmla="*/ 2287827 w 4069800"/>
              <a:gd name="connsiteY5" fmla="*/ 6498000 h 6498000"/>
              <a:gd name="connsiteX6" fmla="*/ 2288023 w 4069800"/>
              <a:gd name="connsiteY6" fmla="*/ 6496050 h 6498000"/>
              <a:gd name="connsiteX7" fmla="*/ 2035800 w 4069800"/>
              <a:gd name="connsiteY7" fmla="*/ 6244050 h 6498000"/>
              <a:gd name="connsiteX8" fmla="*/ 1783577 w 4069800"/>
              <a:gd name="connsiteY8" fmla="*/ 6496050 h 6498000"/>
              <a:gd name="connsiteX9" fmla="*/ 1783774 w 4069800"/>
              <a:gd name="connsiteY9" fmla="*/ 6498000 h 6498000"/>
              <a:gd name="connsiteX10" fmla="*/ 1800 w 4069800"/>
              <a:gd name="connsiteY10" fmla="*/ 6498000 h 6498000"/>
              <a:gd name="connsiteX11" fmla="*/ 1800 w 4069800"/>
              <a:gd name="connsiteY11" fmla="*/ 3664974 h 6498000"/>
              <a:gd name="connsiteX12" fmla="*/ 0 w 4069800"/>
              <a:gd name="connsiteY12" fmla="*/ 3664974 h 649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069800" h="6498000">
                <a:moveTo>
                  <a:pt x="0" y="0"/>
                </a:moveTo>
                <a:lnTo>
                  <a:pt x="4068000" y="0"/>
                </a:lnTo>
                <a:lnTo>
                  <a:pt x="4068000" y="3429000"/>
                </a:lnTo>
                <a:lnTo>
                  <a:pt x="4069800" y="3429000"/>
                </a:lnTo>
                <a:lnTo>
                  <a:pt x="4069800" y="6498000"/>
                </a:lnTo>
                <a:lnTo>
                  <a:pt x="2287827" y="6498000"/>
                </a:lnTo>
                <a:lnTo>
                  <a:pt x="2288023" y="6496050"/>
                </a:lnTo>
                <a:cubicBezTo>
                  <a:pt x="2288023" y="6356874"/>
                  <a:pt x="2175099" y="6244050"/>
                  <a:pt x="2035800" y="6244050"/>
                </a:cubicBezTo>
                <a:cubicBezTo>
                  <a:pt x="1896501" y="6244050"/>
                  <a:pt x="1783577" y="6356874"/>
                  <a:pt x="1783577" y="6496050"/>
                </a:cubicBezTo>
                <a:lnTo>
                  <a:pt x="1783774" y="6498000"/>
                </a:lnTo>
                <a:lnTo>
                  <a:pt x="1800" y="6498000"/>
                </a:lnTo>
                <a:lnTo>
                  <a:pt x="1800" y="3664974"/>
                </a:lnTo>
                <a:lnTo>
                  <a:pt x="0" y="3664974"/>
                </a:ln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GB"/>
          </a:p>
        </p:txBody>
      </p:sp>
      <p:sp>
        <p:nvSpPr>
          <p:cNvPr id="14" name="Picture Placeholder 13">
            <a:extLst>
              <a:ext uri="{FF2B5EF4-FFF2-40B4-BE49-F238E27FC236}">
                <a16:creationId xmlns:a16="http://schemas.microsoft.com/office/drawing/2014/main" id="{6928844B-AF4D-EB48-8B2E-034A716B9904}"/>
              </a:ext>
            </a:extLst>
          </p:cNvPr>
          <p:cNvSpPr>
            <a:spLocks noGrp="1"/>
          </p:cNvSpPr>
          <p:nvPr>
            <p:ph type="pic" sz="quarter" idx="10"/>
          </p:nvPr>
        </p:nvSpPr>
        <p:spPr>
          <a:xfrm>
            <a:off x="0" y="1"/>
            <a:ext cx="4063800" cy="6497999"/>
          </a:xfrm>
          <a:custGeom>
            <a:avLst/>
            <a:gdLst>
              <a:gd name="connsiteX0" fmla="*/ 0 w 12192000"/>
              <a:gd name="connsiteY0" fmla="*/ 0 h 3428999"/>
              <a:gd name="connsiteX1" fmla="*/ 12192000 w 12192000"/>
              <a:gd name="connsiteY1" fmla="*/ 0 h 3428999"/>
              <a:gd name="connsiteX2" fmla="*/ 12192000 w 12192000"/>
              <a:gd name="connsiteY2" fmla="*/ 3428999 h 3428999"/>
              <a:gd name="connsiteX3" fmla="*/ 0 w 12192000"/>
              <a:gd name="connsiteY3" fmla="*/ 3428999 h 3428999"/>
            </a:gdLst>
            <a:ahLst/>
            <a:cxnLst>
              <a:cxn ang="0">
                <a:pos x="connsiteX0" y="connsiteY0"/>
              </a:cxn>
              <a:cxn ang="0">
                <a:pos x="connsiteX1" y="connsiteY1"/>
              </a:cxn>
              <a:cxn ang="0">
                <a:pos x="connsiteX2" y="connsiteY2"/>
              </a:cxn>
              <a:cxn ang="0">
                <a:pos x="connsiteX3" y="connsiteY3"/>
              </a:cxn>
            </a:cxnLst>
            <a:rect l="l" t="t" r="r" b="b"/>
            <a:pathLst>
              <a:path w="12192000" h="3428999">
                <a:moveTo>
                  <a:pt x="0" y="0"/>
                </a:moveTo>
                <a:lnTo>
                  <a:pt x="12192000" y="0"/>
                </a:lnTo>
                <a:lnTo>
                  <a:pt x="12192000" y="3428999"/>
                </a:lnTo>
                <a:lnTo>
                  <a:pt x="0" y="3428999"/>
                </a:lnTo>
                <a:close/>
              </a:path>
            </a:pathLst>
          </a:custGeom>
          <a:solidFill>
            <a:schemeClr val="bg1">
              <a:lumMod val="95000"/>
            </a:schemeClr>
          </a:solidFill>
          <a:ln>
            <a:noFill/>
          </a:ln>
        </p:spPr>
        <p:txBody>
          <a:bodyPr wrap="square" anchor="ctr">
            <a:noAutofit/>
          </a:bodyPr>
          <a:lstStyle>
            <a:lvl1pPr algn="ctr">
              <a:defRPr/>
            </a:lvl1pPr>
          </a:lstStyle>
          <a:p>
            <a:r>
              <a:rPr lang="es-ES"/>
              <a:t>Haga clic en el icono para agregar una imagen</a:t>
            </a:r>
            <a:endParaRPr lang="en-GB"/>
          </a:p>
        </p:txBody>
      </p:sp>
      <p:sp>
        <p:nvSpPr>
          <p:cNvPr id="2" name="Title 1">
            <a:extLst>
              <a:ext uri="{FF2B5EF4-FFF2-40B4-BE49-F238E27FC236}">
                <a16:creationId xmlns:a16="http://schemas.microsoft.com/office/drawing/2014/main" id="{870493FC-9EBB-4A46-AA09-0DD6BBE20D6F}"/>
              </a:ext>
            </a:extLst>
          </p:cNvPr>
          <p:cNvSpPr>
            <a:spLocks noGrp="1"/>
          </p:cNvSpPr>
          <p:nvPr>
            <p:ph type="title"/>
          </p:nvPr>
        </p:nvSpPr>
        <p:spPr>
          <a:xfrm>
            <a:off x="4432928" y="609599"/>
            <a:ext cx="3531201" cy="1827213"/>
          </a:xfrm>
        </p:spPr>
        <p:txBody>
          <a:bodyPr/>
          <a:lstStyle>
            <a:lvl1pPr>
              <a:defRPr>
                <a:solidFill>
                  <a:schemeClr val="tx1"/>
                </a:solidFill>
              </a:defRPr>
            </a:lvl1pPr>
          </a:lstStyle>
          <a:p>
            <a:r>
              <a:rPr lang="es-ES"/>
              <a:t>Haga clic para modificar el estilo de título del patrón</a:t>
            </a:r>
            <a:endParaRPr lang="en-GB"/>
          </a:p>
        </p:txBody>
      </p:sp>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endParaRPr lang="en-US"/>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6F8DA697-5811-454F-8ABA-A3E4721C1BF9}" type="slidenum">
              <a:rPr lang="en-US" smtClean="0"/>
              <a:t>‹Nº›</a:t>
            </a:fld>
            <a:endParaRPr lang="en-US"/>
          </a:p>
        </p:txBody>
      </p:sp>
      <p:sp>
        <p:nvSpPr>
          <p:cNvPr id="41" name="Content Placeholder 2">
            <a:extLst>
              <a:ext uri="{FF2B5EF4-FFF2-40B4-BE49-F238E27FC236}">
                <a16:creationId xmlns:a16="http://schemas.microsoft.com/office/drawing/2014/main" id="{6F666979-0ECE-B949-BA37-13C1BF6241DB}"/>
              </a:ext>
            </a:extLst>
          </p:cNvPr>
          <p:cNvSpPr>
            <a:spLocks noGrp="1"/>
          </p:cNvSpPr>
          <p:nvPr>
            <p:ph idx="1"/>
          </p:nvPr>
        </p:nvSpPr>
        <p:spPr>
          <a:xfrm>
            <a:off x="4432928" y="2436814"/>
            <a:ext cx="3531201" cy="381152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9" name="Text Placeholder 13">
            <a:extLst>
              <a:ext uri="{FF2B5EF4-FFF2-40B4-BE49-F238E27FC236}">
                <a16:creationId xmlns:a16="http://schemas.microsoft.com/office/drawing/2014/main" id="{11D40DCD-D398-D548-8448-8B145EB231B1}"/>
              </a:ext>
            </a:extLst>
          </p:cNvPr>
          <p:cNvSpPr>
            <a:spLocks noGrp="1" noChangeAspect="1"/>
          </p:cNvSpPr>
          <p:nvPr>
            <p:ph type="body" sz="quarter" idx="13"/>
          </p:nvPr>
        </p:nvSpPr>
        <p:spPr>
          <a:xfrm>
            <a:off x="4387351" y="528398"/>
            <a:ext cx="208800" cy="208800"/>
          </a:xfrm>
          <a:custGeom>
            <a:avLst/>
            <a:gdLst>
              <a:gd name="connsiteX0" fmla="*/ 201224 w 1820600"/>
              <a:gd name="connsiteY0" fmla="*/ 0 h 1820600"/>
              <a:gd name="connsiteX1" fmla="*/ 1619376 w 1820600"/>
              <a:gd name="connsiteY1" fmla="*/ 0 h 1820600"/>
              <a:gd name="connsiteX2" fmla="*/ 1820600 w 1820600"/>
              <a:gd name="connsiteY2" fmla="*/ 201224 h 1820600"/>
              <a:gd name="connsiteX3" fmla="*/ 1619376 w 1820600"/>
              <a:gd name="connsiteY3" fmla="*/ 402448 h 1820600"/>
              <a:gd name="connsiteX4" fmla="*/ 402448 w 1820600"/>
              <a:gd name="connsiteY4" fmla="*/ 402448 h 1820600"/>
              <a:gd name="connsiteX5" fmla="*/ 402448 w 1820600"/>
              <a:gd name="connsiteY5" fmla="*/ 1619376 h 1820600"/>
              <a:gd name="connsiteX6" fmla="*/ 201224 w 1820600"/>
              <a:gd name="connsiteY6" fmla="*/ 1820600 h 1820600"/>
              <a:gd name="connsiteX7" fmla="*/ 0 w 1820600"/>
              <a:gd name="connsiteY7" fmla="*/ 1619376 h 1820600"/>
              <a:gd name="connsiteX8" fmla="*/ 0 w 1820600"/>
              <a:gd name="connsiteY8" fmla="*/ 201224 h 1820600"/>
              <a:gd name="connsiteX9" fmla="*/ 201224 w 1820600"/>
              <a:gd name="connsiteY9" fmla="*/ 0 h 1820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20600" h="1820600">
                <a:moveTo>
                  <a:pt x="201224" y="0"/>
                </a:moveTo>
                <a:lnTo>
                  <a:pt x="1619376" y="0"/>
                </a:lnTo>
                <a:cubicBezTo>
                  <a:pt x="1730543" y="0"/>
                  <a:pt x="1820600" y="90056"/>
                  <a:pt x="1820600" y="201224"/>
                </a:cubicBezTo>
                <a:cubicBezTo>
                  <a:pt x="1820600" y="312392"/>
                  <a:pt x="1730543" y="402448"/>
                  <a:pt x="1619376" y="402448"/>
                </a:cubicBezTo>
                <a:lnTo>
                  <a:pt x="402448" y="402448"/>
                </a:lnTo>
                <a:lnTo>
                  <a:pt x="402448" y="1619376"/>
                </a:lnTo>
                <a:cubicBezTo>
                  <a:pt x="402448" y="1730543"/>
                  <a:pt x="312392" y="1820600"/>
                  <a:pt x="201224" y="1820600"/>
                </a:cubicBezTo>
                <a:cubicBezTo>
                  <a:pt x="90056" y="1820600"/>
                  <a:pt x="0" y="1730543"/>
                  <a:pt x="0" y="1619376"/>
                </a:cubicBezTo>
                <a:lnTo>
                  <a:pt x="0" y="201224"/>
                </a:lnTo>
                <a:cubicBezTo>
                  <a:pt x="0" y="90056"/>
                  <a:pt x="90056" y="0"/>
                  <a:pt x="201224" y="0"/>
                </a:cubicBezTo>
                <a:close/>
              </a:path>
            </a:pathLst>
          </a:custGeom>
          <a:solidFill>
            <a:schemeClr val="bg2"/>
          </a:solidFill>
        </p:spPr>
        <p:txBody>
          <a:bodyPr wrap="square" anchor="ctr">
            <a:noAutofit/>
          </a:bodyPr>
          <a:lstStyle>
            <a:lvl1pPr algn="ctr">
              <a:defRPr sz="100">
                <a:noFill/>
              </a:defRPr>
            </a:lvl1pPr>
          </a:lstStyle>
          <a:p>
            <a:pPr lvl="0"/>
            <a:r>
              <a:rPr lang="es-ES"/>
              <a:t>Haga clic para modificar los estilos de texto del patrón</a:t>
            </a:r>
          </a:p>
        </p:txBody>
      </p:sp>
    </p:spTree>
    <p:extLst>
      <p:ext uri="{BB962C8B-B14F-4D97-AF65-F5344CB8AC3E}">
        <p14:creationId xmlns:p14="http://schemas.microsoft.com/office/powerpoint/2010/main" val="9174907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p:cSld name="Alternative basic">
    <p:bg>
      <p:bgPr>
        <a:solidFill>
          <a:schemeClr val="accent5"/>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0493FC-9EBB-4A46-AA09-0DD6BBE20D6F}"/>
              </a:ext>
            </a:extLst>
          </p:cNvPr>
          <p:cNvSpPr>
            <a:spLocks noGrp="1"/>
          </p:cNvSpPr>
          <p:nvPr>
            <p:ph type="title"/>
          </p:nvPr>
        </p:nvSpPr>
        <p:spPr>
          <a:xfrm>
            <a:off x="618065" y="609600"/>
            <a:ext cx="3218829" cy="2819400"/>
          </a:xfrm>
        </p:spPr>
        <p:txBody>
          <a:bodyPr/>
          <a:lstStyle/>
          <a:p>
            <a:r>
              <a:rPr lang="es-ES"/>
              <a:t>Haga clic para modificar el estilo de título del patrón</a:t>
            </a:r>
            <a:endParaRPr lang="en-GB"/>
          </a:p>
        </p:txBody>
      </p:sp>
      <p:sp>
        <p:nvSpPr>
          <p:cNvPr id="3" name="Content Placeholder 2">
            <a:extLst>
              <a:ext uri="{FF2B5EF4-FFF2-40B4-BE49-F238E27FC236}">
                <a16:creationId xmlns:a16="http://schemas.microsoft.com/office/drawing/2014/main" id="{37E4AAB8-2A15-8E45-9BDE-D40138D664B9}"/>
              </a:ext>
            </a:extLst>
          </p:cNvPr>
          <p:cNvSpPr>
            <a:spLocks noGrp="1"/>
          </p:cNvSpPr>
          <p:nvPr>
            <p:ph idx="1"/>
          </p:nvPr>
        </p:nvSpPr>
        <p:spPr>
          <a:xfrm>
            <a:off x="4063800" y="3630706"/>
            <a:ext cx="7519866" cy="2617636"/>
          </a:xfrm>
        </p:spPr>
        <p:txBody>
          <a:bodyPr lIns="0"/>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endParaRPr lang="en-US"/>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6F8DA697-5811-454F-8ABA-A3E4721C1BF9}" type="slidenum">
              <a:rPr lang="en-US" smtClean="0"/>
              <a:t>‹Nº›</a:t>
            </a:fld>
            <a:endParaRPr lang="en-US"/>
          </a:p>
        </p:txBody>
      </p:sp>
      <p:sp>
        <p:nvSpPr>
          <p:cNvPr id="9" name="Content Placeholder 8">
            <a:extLst>
              <a:ext uri="{FF2B5EF4-FFF2-40B4-BE49-F238E27FC236}">
                <a16:creationId xmlns:a16="http://schemas.microsoft.com/office/drawing/2014/main" id="{4441CA21-943D-B645-97F0-BB8576DD65CB}"/>
              </a:ext>
            </a:extLst>
          </p:cNvPr>
          <p:cNvSpPr>
            <a:spLocks noGrp="1"/>
          </p:cNvSpPr>
          <p:nvPr>
            <p:ph sz="quarter" idx="14"/>
          </p:nvPr>
        </p:nvSpPr>
        <p:spPr>
          <a:xfrm>
            <a:off x="4064000" y="0"/>
            <a:ext cx="8128000" cy="3429000"/>
          </a:xfrm>
          <a:solidFill>
            <a:schemeClr val="bg1"/>
          </a:solidFill>
        </p:spPr>
        <p:txBody>
          <a:bodyPr anchor="ctr"/>
          <a:lstStyle>
            <a:lvl1pPr algn="ctr">
              <a:defRPr/>
            </a:lvl1pPr>
          </a:lstStyle>
          <a:p>
            <a:pPr lvl="0"/>
            <a:r>
              <a:rPr lang="es-ES"/>
              <a:t>Haga clic para modificar los estilos de texto del patrón</a:t>
            </a:r>
          </a:p>
        </p:txBody>
      </p:sp>
      <p:sp>
        <p:nvSpPr>
          <p:cNvPr id="10" name="Text Placeholder 13">
            <a:extLst>
              <a:ext uri="{FF2B5EF4-FFF2-40B4-BE49-F238E27FC236}">
                <a16:creationId xmlns:a16="http://schemas.microsoft.com/office/drawing/2014/main" id="{6CF37DA7-A225-2D4F-A1D7-48F044F913D0}"/>
              </a:ext>
            </a:extLst>
          </p:cNvPr>
          <p:cNvSpPr>
            <a:spLocks noGrp="1" noChangeAspect="1"/>
          </p:cNvSpPr>
          <p:nvPr>
            <p:ph type="body" sz="quarter" idx="13"/>
          </p:nvPr>
        </p:nvSpPr>
        <p:spPr>
          <a:xfrm>
            <a:off x="563497" y="528398"/>
            <a:ext cx="208800" cy="208800"/>
          </a:xfrm>
          <a:custGeom>
            <a:avLst/>
            <a:gdLst>
              <a:gd name="connsiteX0" fmla="*/ 201224 w 1820600"/>
              <a:gd name="connsiteY0" fmla="*/ 0 h 1820600"/>
              <a:gd name="connsiteX1" fmla="*/ 1619376 w 1820600"/>
              <a:gd name="connsiteY1" fmla="*/ 0 h 1820600"/>
              <a:gd name="connsiteX2" fmla="*/ 1820600 w 1820600"/>
              <a:gd name="connsiteY2" fmla="*/ 201224 h 1820600"/>
              <a:gd name="connsiteX3" fmla="*/ 1619376 w 1820600"/>
              <a:gd name="connsiteY3" fmla="*/ 402448 h 1820600"/>
              <a:gd name="connsiteX4" fmla="*/ 402448 w 1820600"/>
              <a:gd name="connsiteY4" fmla="*/ 402448 h 1820600"/>
              <a:gd name="connsiteX5" fmla="*/ 402448 w 1820600"/>
              <a:gd name="connsiteY5" fmla="*/ 1619376 h 1820600"/>
              <a:gd name="connsiteX6" fmla="*/ 201224 w 1820600"/>
              <a:gd name="connsiteY6" fmla="*/ 1820600 h 1820600"/>
              <a:gd name="connsiteX7" fmla="*/ 0 w 1820600"/>
              <a:gd name="connsiteY7" fmla="*/ 1619376 h 1820600"/>
              <a:gd name="connsiteX8" fmla="*/ 0 w 1820600"/>
              <a:gd name="connsiteY8" fmla="*/ 201224 h 1820600"/>
              <a:gd name="connsiteX9" fmla="*/ 201224 w 1820600"/>
              <a:gd name="connsiteY9" fmla="*/ 0 h 1820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20600" h="1820600">
                <a:moveTo>
                  <a:pt x="201224" y="0"/>
                </a:moveTo>
                <a:lnTo>
                  <a:pt x="1619376" y="0"/>
                </a:lnTo>
                <a:cubicBezTo>
                  <a:pt x="1730543" y="0"/>
                  <a:pt x="1820600" y="90056"/>
                  <a:pt x="1820600" y="201224"/>
                </a:cubicBezTo>
                <a:cubicBezTo>
                  <a:pt x="1820600" y="312392"/>
                  <a:pt x="1730543" y="402448"/>
                  <a:pt x="1619376" y="402448"/>
                </a:cubicBezTo>
                <a:lnTo>
                  <a:pt x="402448" y="402448"/>
                </a:lnTo>
                <a:lnTo>
                  <a:pt x="402448" y="1619376"/>
                </a:lnTo>
                <a:cubicBezTo>
                  <a:pt x="402448" y="1730543"/>
                  <a:pt x="312392" y="1820600"/>
                  <a:pt x="201224" y="1820600"/>
                </a:cubicBezTo>
                <a:cubicBezTo>
                  <a:pt x="90056" y="1820600"/>
                  <a:pt x="0" y="1730543"/>
                  <a:pt x="0" y="1619376"/>
                </a:cubicBezTo>
                <a:lnTo>
                  <a:pt x="0" y="201224"/>
                </a:lnTo>
                <a:cubicBezTo>
                  <a:pt x="0" y="90056"/>
                  <a:pt x="90056" y="0"/>
                  <a:pt x="201224" y="0"/>
                </a:cubicBezTo>
                <a:close/>
              </a:path>
            </a:pathLst>
          </a:custGeom>
          <a:solidFill>
            <a:schemeClr val="bg2"/>
          </a:solidFill>
        </p:spPr>
        <p:txBody>
          <a:bodyPr wrap="square" anchor="ctr">
            <a:noAutofit/>
          </a:bodyPr>
          <a:lstStyle>
            <a:lvl1pPr algn="ctr">
              <a:defRPr sz="100">
                <a:noFill/>
              </a:defRPr>
            </a:lvl1pPr>
          </a:lstStyle>
          <a:p>
            <a:pPr lvl="0"/>
            <a:r>
              <a:rPr lang="es-ES"/>
              <a:t>Haga clic para modificar los estilos de texto del patrón</a:t>
            </a:r>
          </a:p>
        </p:txBody>
      </p:sp>
    </p:spTree>
    <p:extLst>
      <p:ext uri="{BB962C8B-B14F-4D97-AF65-F5344CB8AC3E}">
        <p14:creationId xmlns:p14="http://schemas.microsoft.com/office/powerpoint/2010/main" val="40710269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p:cSld name="Devices">
    <p:bg>
      <p:bgPr>
        <a:solidFill>
          <a:schemeClr val="accent5"/>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0493FC-9EBB-4A46-AA09-0DD6BBE20D6F}"/>
              </a:ext>
            </a:extLst>
          </p:cNvPr>
          <p:cNvSpPr>
            <a:spLocks noGrp="1"/>
          </p:cNvSpPr>
          <p:nvPr>
            <p:ph type="title"/>
          </p:nvPr>
        </p:nvSpPr>
        <p:spPr/>
        <p:txBody>
          <a:bodyPr/>
          <a:lstStyle/>
          <a:p>
            <a:r>
              <a:rPr lang="es-ES"/>
              <a:t>Haga clic para modificar el estilo de título del patrón</a:t>
            </a:r>
            <a:endParaRPr lang="en-GB"/>
          </a:p>
        </p:txBody>
      </p:sp>
      <p:sp>
        <p:nvSpPr>
          <p:cNvPr id="3" name="Content Placeholder 2">
            <a:extLst>
              <a:ext uri="{FF2B5EF4-FFF2-40B4-BE49-F238E27FC236}">
                <a16:creationId xmlns:a16="http://schemas.microsoft.com/office/drawing/2014/main" id="{37E4AAB8-2A15-8E45-9BDE-D40138D664B9}"/>
              </a:ext>
            </a:extLst>
          </p:cNvPr>
          <p:cNvSpPr>
            <a:spLocks noGrp="1"/>
          </p:cNvSpPr>
          <p:nvPr>
            <p:ph idx="1"/>
          </p:nvPr>
        </p:nvSpPr>
        <p:spPr>
          <a:xfrm>
            <a:off x="618067" y="2436812"/>
            <a:ext cx="2962580" cy="3811529"/>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endParaRPr lang="en-US"/>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6F8DA697-5811-454F-8ABA-A3E4721C1BF9}" type="slidenum">
              <a:rPr lang="en-US" smtClean="0"/>
              <a:t>‹Nº›</a:t>
            </a:fld>
            <a:endParaRPr lang="en-US"/>
          </a:p>
        </p:txBody>
      </p:sp>
      <p:sp>
        <p:nvSpPr>
          <p:cNvPr id="9" name="Text Placeholder 13">
            <a:extLst>
              <a:ext uri="{FF2B5EF4-FFF2-40B4-BE49-F238E27FC236}">
                <a16:creationId xmlns:a16="http://schemas.microsoft.com/office/drawing/2014/main" id="{D4B6153B-2D3D-0544-B433-E222C8CF6DE5}"/>
              </a:ext>
            </a:extLst>
          </p:cNvPr>
          <p:cNvSpPr>
            <a:spLocks noGrp="1" noChangeAspect="1"/>
          </p:cNvSpPr>
          <p:nvPr>
            <p:ph type="body" sz="quarter" idx="13"/>
          </p:nvPr>
        </p:nvSpPr>
        <p:spPr>
          <a:xfrm>
            <a:off x="563497" y="528398"/>
            <a:ext cx="208800" cy="208800"/>
          </a:xfrm>
          <a:custGeom>
            <a:avLst/>
            <a:gdLst>
              <a:gd name="connsiteX0" fmla="*/ 201224 w 1820600"/>
              <a:gd name="connsiteY0" fmla="*/ 0 h 1820600"/>
              <a:gd name="connsiteX1" fmla="*/ 1619376 w 1820600"/>
              <a:gd name="connsiteY1" fmla="*/ 0 h 1820600"/>
              <a:gd name="connsiteX2" fmla="*/ 1820600 w 1820600"/>
              <a:gd name="connsiteY2" fmla="*/ 201224 h 1820600"/>
              <a:gd name="connsiteX3" fmla="*/ 1619376 w 1820600"/>
              <a:gd name="connsiteY3" fmla="*/ 402448 h 1820600"/>
              <a:gd name="connsiteX4" fmla="*/ 402448 w 1820600"/>
              <a:gd name="connsiteY4" fmla="*/ 402448 h 1820600"/>
              <a:gd name="connsiteX5" fmla="*/ 402448 w 1820600"/>
              <a:gd name="connsiteY5" fmla="*/ 1619376 h 1820600"/>
              <a:gd name="connsiteX6" fmla="*/ 201224 w 1820600"/>
              <a:gd name="connsiteY6" fmla="*/ 1820600 h 1820600"/>
              <a:gd name="connsiteX7" fmla="*/ 0 w 1820600"/>
              <a:gd name="connsiteY7" fmla="*/ 1619376 h 1820600"/>
              <a:gd name="connsiteX8" fmla="*/ 0 w 1820600"/>
              <a:gd name="connsiteY8" fmla="*/ 201224 h 1820600"/>
              <a:gd name="connsiteX9" fmla="*/ 201224 w 1820600"/>
              <a:gd name="connsiteY9" fmla="*/ 0 h 1820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20600" h="1820600">
                <a:moveTo>
                  <a:pt x="201224" y="0"/>
                </a:moveTo>
                <a:lnTo>
                  <a:pt x="1619376" y="0"/>
                </a:lnTo>
                <a:cubicBezTo>
                  <a:pt x="1730543" y="0"/>
                  <a:pt x="1820600" y="90056"/>
                  <a:pt x="1820600" y="201224"/>
                </a:cubicBezTo>
                <a:cubicBezTo>
                  <a:pt x="1820600" y="312392"/>
                  <a:pt x="1730543" y="402448"/>
                  <a:pt x="1619376" y="402448"/>
                </a:cubicBezTo>
                <a:lnTo>
                  <a:pt x="402448" y="402448"/>
                </a:lnTo>
                <a:lnTo>
                  <a:pt x="402448" y="1619376"/>
                </a:lnTo>
                <a:cubicBezTo>
                  <a:pt x="402448" y="1730543"/>
                  <a:pt x="312392" y="1820600"/>
                  <a:pt x="201224" y="1820600"/>
                </a:cubicBezTo>
                <a:cubicBezTo>
                  <a:pt x="90056" y="1820600"/>
                  <a:pt x="0" y="1730543"/>
                  <a:pt x="0" y="1619376"/>
                </a:cubicBezTo>
                <a:lnTo>
                  <a:pt x="0" y="201224"/>
                </a:lnTo>
                <a:cubicBezTo>
                  <a:pt x="0" y="90056"/>
                  <a:pt x="90056" y="0"/>
                  <a:pt x="201224" y="0"/>
                </a:cubicBezTo>
                <a:close/>
              </a:path>
            </a:pathLst>
          </a:custGeom>
          <a:solidFill>
            <a:schemeClr val="bg2"/>
          </a:solidFill>
        </p:spPr>
        <p:txBody>
          <a:bodyPr wrap="square" anchor="ctr">
            <a:noAutofit/>
          </a:bodyPr>
          <a:lstStyle>
            <a:lvl1pPr algn="ctr">
              <a:defRPr sz="100">
                <a:noFill/>
              </a:defRPr>
            </a:lvl1pPr>
          </a:lstStyle>
          <a:p>
            <a:pPr lvl="0"/>
            <a:r>
              <a:rPr lang="es-ES"/>
              <a:t>Haga clic para modificar los estilos de texto del patrón</a:t>
            </a:r>
          </a:p>
        </p:txBody>
      </p:sp>
      <p:sp>
        <p:nvSpPr>
          <p:cNvPr id="7" name="Text Placeholder 6">
            <a:extLst>
              <a:ext uri="{FF2B5EF4-FFF2-40B4-BE49-F238E27FC236}">
                <a16:creationId xmlns:a16="http://schemas.microsoft.com/office/drawing/2014/main" id="{09F6A902-93DF-154B-893D-0DF72E27592F}"/>
              </a:ext>
            </a:extLst>
          </p:cNvPr>
          <p:cNvSpPr>
            <a:spLocks noGrp="1"/>
          </p:cNvSpPr>
          <p:nvPr>
            <p:ph type="body" sz="quarter" idx="14"/>
          </p:nvPr>
        </p:nvSpPr>
        <p:spPr>
          <a:xfrm>
            <a:off x="5062050" y="1422000"/>
            <a:ext cx="6768000" cy="4014000"/>
          </a:xfrm>
          <a:prstGeom prst="round2SameRect">
            <a:avLst>
              <a:gd name="adj1" fmla="val 6156"/>
              <a:gd name="adj2" fmla="val 0"/>
            </a:avLst>
          </a:prstGeom>
          <a:solidFill>
            <a:schemeClr val="bg1"/>
          </a:solidFill>
        </p:spPr>
        <p:txBody>
          <a:bodyPr anchor="ctr">
            <a:normAutofit/>
          </a:bodyPr>
          <a:lstStyle>
            <a:lvl1pPr algn="ctr">
              <a:defRPr sz="100">
                <a:noFill/>
              </a:defRPr>
            </a:lvl1pPr>
          </a:lstStyle>
          <a:p>
            <a:pPr lvl="0"/>
            <a:r>
              <a:rPr lang="es-ES"/>
              <a:t>Haga clic para modificar los estilos de texto del patrón</a:t>
            </a:r>
          </a:p>
        </p:txBody>
      </p:sp>
      <p:sp>
        <p:nvSpPr>
          <p:cNvPr id="11" name="Picture Placeholder 10">
            <a:extLst>
              <a:ext uri="{FF2B5EF4-FFF2-40B4-BE49-F238E27FC236}">
                <a16:creationId xmlns:a16="http://schemas.microsoft.com/office/drawing/2014/main" id="{9AB4AE55-198A-9245-9842-304475D18495}"/>
              </a:ext>
            </a:extLst>
          </p:cNvPr>
          <p:cNvSpPr>
            <a:spLocks noGrp="1"/>
          </p:cNvSpPr>
          <p:nvPr>
            <p:ph type="pic" sz="quarter" idx="16"/>
          </p:nvPr>
        </p:nvSpPr>
        <p:spPr>
          <a:xfrm>
            <a:off x="5062294" y="1712514"/>
            <a:ext cx="6767512" cy="3723486"/>
          </a:xfrm>
          <a:solidFill>
            <a:schemeClr val="bg1">
              <a:lumMod val="85000"/>
            </a:schemeClr>
          </a:solidFill>
        </p:spPr>
        <p:txBody>
          <a:bodyPr anchor="ctr"/>
          <a:lstStyle>
            <a:lvl1pPr algn="ctr">
              <a:defRPr/>
            </a:lvl1pPr>
          </a:lstStyle>
          <a:p>
            <a:r>
              <a:rPr lang="es-ES"/>
              <a:t>Haga clic en el icono para agregar una imagen</a:t>
            </a:r>
            <a:endParaRPr lang="en-GB"/>
          </a:p>
        </p:txBody>
      </p:sp>
      <p:sp>
        <p:nvSpPr>
          <p:cNvPr id="10" name="Text Placeholder 6">
            <a:extLst>
              <a:ext uri="{FF2B5EF4-FFF2-40B4-BE49-F238E27FC236}">
                <a16:creationId xmlns:a16="http://schemas.microsoft.com/office/drawing/2014/main" id="{3C95FFF9-8E14-6A49-9689-F0419B544A3B}"/>
              </a:ext>
            </a:extLst>
          </p:cNvPr>
          <p:cNvSpPr>
            <a:spLocks noGrp="1"/>
          </p:cNvSpPr>
          <p:nvPr>
            <p:ph type="body" sz="quarter" idx="15"/>
          </p:nvPr>
        </p:nvSpPr>
        <p:spPr>
          <a:xfrm>
            <a:off x="5062050" y="5400000"/>
            <a:ext cx="6768000" cy="36000"/>
          </a:xfrm>
          <a:prstGeom prst="rect">
            <a:avLst/>
          </a:prstGeom>
          <a:solidFill>
            <a:schemeClr val="accent4"/>
          </a:solidFill>
        </p:spPr>
        <p:txBody>
          <a:bodyPr anchor="ctr">
            <a:normAutofit/>
          </a:bodyPr>
          <a:lstStyle>
            <a:lvl1pPr algn="ctr">
              <a:defRPr sz="100">
                <a:noFill/>
              </a:defRPr>
            </a:lvl1pPr>
          </a:lstStyle>
          <a:p>
            <a:pPr lvl="0"/>
            <a:r>
              <a:rPr lang="es-ES"/>
              <a:t>Haga clic para modificar los estilos de texto del patrón</a:t>
            </a:r>
          </a:p>
        </p:txBody>
      </p:sp>
      <p:sp>
        <p:nvSpPr>
          <p:cNvPr id="12" name="Text Placeholder 6">
            <a:extLst>
              <a:ext uri="{FF2B5EF4-FFF2-40B4-BE49-F238E27FC236}">
                <a16:creationId xmlns:a16="http://schemas.microsoft.com/office/drawing/2014/main" id="{EC4594DC-56B1-CF41-9D14-1F429D8D8888}"/>
              </a:ext>
            </a:extLst>
          </p:cNvPr>
          <p:cNvSpPr>
            <a:spLocks noGrp="1"/>
          </p:cNvSpPr>
          <p:nvPr>
            <p:ph type="body" sz="quarter" idx="17"/>
          </p:nvPr>
        </p:nvSpPr>
        <p:spPr>
          <a:xfrm>
            <a:off x="8428050" y="1541493"/>
            <a:ext cx="36000" cy="36000"/>
          </a:xfrm>
          <a:prstGeom prst="ellipse">
            <a:avLst/>
          </a:prstGeom>
          <a:solidFill>
            <a:schemeClr val="accent5"/>
          </a:solidFill>
        </p:spPr>
        <p:txBody>
          <a:bodyPr anchor="ctr">
            <a:normAutofit/>
          </a:bodyPr>
          <a:lstStyle>
            <a:lvl1pPr algn="ctr">
              <a:defRPr sz="100">
                <a:noFill/>
              </a:defRPr>
            </a:lvl1pPr>
          </a:lstStyle>
          <a:p>
            <a:pPr lvl="0"/>
            <a:r>
              <a:rPr lang="es-ES"/>
              <a:t>Haga clic para modificar los estilos de texto del patrón</a:t>
            </a:r>
          </a:p>
        </p:txBody>
      </p:sp>
      <p:sp>
        <p:nvSpPr>
          <p:cNvPr id="13" name="Text Placeholder 6">
            <a:extLst>
              <a:ext uri="{FF2B5EF4-FFF2-40B4-BE49-F238E27FC236}">
                <a16:creationId xmlns:a16="http://schemas.microsoft.com/office/drawing/2014/main" id="{4B8FE8A3-A2FB-2B45-BB88-4AB826079E83}"/>
              </a:ext>
            </a:extLst>
          </p:cNvPr>
          <p:cNvSpPr>
            <a:spLocks noGrp="1"/>
          </p:cNvSpPr>
          <p:nvPr>
            <p:ph type="body" sz="quarter" idx="18"/>
          </p:nvPr>
        </p:nvSpPr>
        <p:spPr>
          <a:xfrm>
            <a:off x="3962200" y="2150333"/>
            <a:ext cx="1962204" cy="4014000"/>
          </a:xfrm>
          <a:prstGeom prst="round2SameRect">
            <a:avLst>
              <a:gd name="adj1" fmla="val 6156"/>
              <a:gd name="adj2" fmla="val 0"/>
            </a:avLst>
          </a:prstGeom>
          <a:solidFill>
            <a:schemeClr val="bg1"/>
          </a:solidFill>
        </p:spPr>
        <p:txBody>
          <a:bodyPr anchor="ctr">
            <a:normAutofit/>
          </a:bodyPr>
          <a:lstStyle>
            <a:lvl1pPr algn="ctr">
              <a:defRPr sz="100">
                <a:noFill/>
              </a:defRPr>
            </a:lvl1pPr>
          </a:lstStyle>
          <a:p>
            <a:pPr lvl="0"/>
            <a:r>
              <a:rPr lang="es-ES"/>
              <a:t>Haga clic para modificar los estilos de texto del patrón</a:t>
            </a:r>
          </a:p>
        </p:txBody>
      </p:sp>
      <p:sp>
        <p:nvSpPr>
          <p:cNvPr id="14" name="Picture Placeholder 10">
            <a:extLst>
              <a:ext uri="{FF2B5EF4-FFF2-40B4-BE49-F238E27FC236}">
                <a16:creationId xmlns:a16="http://schemas.microsoft.com/office/drawing/2014/main" id="{9F22E1CA-D39E-CF4F-8BC3-E45962EB36DC}"/>
              </a:ext>
            </a:extLst>
          </p:cNvPr>
          <p:cNvSpPr>
            <a:spLocks noGrp="1"/>
          </p:cNvSpPr>
          <p:nvPr>
            <p:ph type="pic" sz="quarter" idx="19"/>
          </p:nvPr>
        </p:nvSpPr>
        <p:spPr>
          <a:xfrm>
            <a:off x="3962444" y="2440847"/>
            <a:ext cx="1962063" cy="3723486"/>
          </a:xfrm>
          <a:solidFill>
            <a:schemeClr val="bg1">
              <a:lumMod val="85000"/>
            </a:schemeClr>
          </a:solidFill>
        </p:spPr>
        <p:txBody>
          <a:bodyPr anchor="ctr"/>
          <a:lstStyle>
            <a:lvl1pPr algn="ctr">
              <a:defRPr/>
            </a:lvl1pPr>
          </a:lstStyle>
          <a:p>
            <a:r>
              <a:rPr lang="es-ES"/>
              <a:t>Haga clic en el icono para agregar una imagen</a:t>
            </a:r>
            <a:endParaRPr lang="en-GB"/>
          </a:p>
        </p:txBody>
      </p:sp>
      <p:sp>
        <p:nvSpPr>
          <p:cNvPr id="15" name="Text Placeholder 6">
            <a:extLst>
              <a:ext uri="{FF2B5EF4-FFF2-40B4-BE49-F238E27FC236}">
                <a16:creationId xmlns:a16="http://schemas.microsoft.com/office/drawing/2014/main" id="{0515B4EF-4C39-FA47-B386-295D0DE15499}"/>
              </a:ext>
            </a:extLst>
          </p:cNvPr>
          <p:cNvSpPr>
            <a:spLocks noGrp="1"/>
          </p:cNvSpPr>
          <p:nvPr>
            <p:ph type="body" sz="quarter" idx="20"/>
          </p:nvPr>
        </p:nvSpPr>
        <p:spPr>
          <a:xfrm>
            <a:off x="3962200" y="6128333"/>
            <a:ext cx="1962204" cy="36000"/>
          </a:xfrm>
          <a:prstGeom prst="rect">
            <a:avLst/>
          </a:prstGeom>
          <a:solidFill>
            <a:schemeClr val="accent4"/>
          </a:solidFill>
        </p:spPr>
        <p:txBody>
          <a:bodyPr anchor="ctr">
            <a:normAutofit/>
          </a:bodyPr>
          <a:lstStyle>
            <a:lvl1pPr algn="ctr">
              <a:defRPr sz="100">
                <a:noFill/>
              </a:defRPr>
            </a:lvl1pPr>
          </a:lstStyle>
          <a:p>
            <a:pPr lvl="0"/>
            <a:r>
              <a:rPr lang="es-ES"/>
              <a:t>Haga clic para modificar los estilos de texto del patrón</a:t>
            </a:r>
          </a:p>
        </p:txBody>
      </p:sp>
      <p:sp>
        <p:nvSpPr>
          <p:cNvPr id="16" name="Text Placeholder 6">
            <a:extLst>
              <a:ext uri="{FF2B5EF4-FFF2-40B4-BE49-F238E27FC236}">
                <a16:creationId xmlns:a16="http://schemas.microsoft.com/office/drawing/2014/main" id="{E428CB56-8DB8-424F-B8A1-7AD238B12D63}"/>
              </a:ext>
            </a:extLst>
          </p:cNvPr>
          <p:cNvSpPr>
            <a:spLocks noGrp="1"/>
          </p:cNvSpPr>
          <p:nvPr>
            <p:ph type="body" sz="quarter" idx="21"/>
          </p:nvPr>
        </p:nvSpPr>
        <p:spPr>
          <a:xfrm>
            <a:off x="4807103" y="2271316"/>
            <a:ext cx="36000" cy="36000"/>
          </a:xfrm>
          <a:prstGeom prst="ellipse">
            <a:avLst/>
          </a:prstGeom>
          <a:solidFill>
            <a:schemeClr val="accent5"/>
          </a:solidFill>
        </p:spPr>
        <p:txBody>
          <a:bodyPr anchor="ctr">
            <a:normAutofit/>
          </a:bodyPr>
          <a:lstStyle>
            <a:lvl1pPr algn="ctr">
              <a:defRPr sz="100">
                <a:noFill/>
              </a:defRPr>
            </a:lvl1pPr>
          </a:lstStyle>
          <a:p>
            <a:pPr lvl="0"/>
            <a:r>
              <a:rPr lang="es-ES"/>
              <a:t>Haga clic para modificar los estilos de texto del patrón</a:t>
            </a:r>
          </a:p>
        </p:txBody>
      </p:sp>
      <p:sp>
        <p:nvSpPr>
          <p:cNvPr id="17" name="Text Placeholder 6">
            <a:extLst>
              <a:ext uri="{FF2B5EF4-FFF2-40B4-BE49-F238E27FC236}">
                <a16:creationId xmlns:a16="http://schemas.microsoft.com/office/drawing/2014/main" id="{0EECF6EC-E44D-3B4E-832E-79B18420F610}"/>
              </a:ext>
            </a:extLst>
          </p:cNvPr>
          <p:cNvSpPr>
            <a:spLocks noGrp="1"/>
          </p:cNvSpPr>
          <p:nvPr>
            <p:ph type="body" sz="quarter" idx="22"/>
          </p:nvPr>
        </p:nvSpPr>
        <p:spPr>
          <a:xfrm>
            <a:off x="4899178" y="2271316"/>
            <a:ext cx="182876" cy="36000"/>
          </a:xfrm>
          <a:prstGeom prst="roundRect">
            <a:avLst>
              <a:gd name="adj" fmla="val 50000"/>
            </a:avLst>
          </a:prstGeom>
          <a:solidFill>
            <a:schemeClr val="accent5"/>
          </a:solidFill>
        </p:spPr>
        <p:txBody>
          <a:bodyPr anchor="ctr">
            <a:normAutofit/>
          </a:bodyPr>
          <a:lstStyle>
            <a:lvl1pPr algn="ctr">
              <a:defRPr sz="100">
                <a:noFill/>
              </a:defRPr>
            </a:lvl1pPr>
          </a:lstStyle>
          <a:p>
            <a:pPr lvl="0"/>
            <a:r>
              <a:rPr lang="es-ES"/>
              <a:t>Haga clic para modificar los estilos de texto del patrón</a:t>
            </a:r>
          </a:p>
        </p:txBody>
      </p:sp>
    </p:spTree>
    <p:extLst>
      <p:ext uri="{BB962C8B-B14F-4D97-AF65-F5344CB8AC3E}">
        <p14:creationId xmlns:p14="http://schemas.microsoft.com/office/powerpoint/2010/main" val="339199907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p:cSld name="3 points with Background">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2B3D909E-AE1D-A047-A25D-B929C7CBC73C}"/>
              </a:ext>
            </a:extLst>
          </p:cNvPr>
          <p:cNvSpPr>
            <a:spLocks noGrp="1"/>
          </p:cNvSpPr>
          <p:nvPr>
            <p:ph type="pic" sz="quarter" idx="10"/>
          </p:nvPr>
        </p:nvSpPr>
        <p:spPr>
          <a:xfrm>
            <a:off x="0" y="0"/>
            <a:ext cx="12192000" cy="6498000"/>
          </a:xfrm>
          <a:custGeom>
            <a:avLst/>
            <a:gdLst>
              <a:gd name="connsiteX0" fmla="*/ 0 w 12192000"/>
              <a:gd name="connsiteY0" fmla="*/ 0 h 6498000"/>
              <a:gd name="connsiteX1" fmla="*/ 12192000 w 12192000"/>
              <a:gd name="connsiteY1" fmla="*/ 0 h 6498000"/>
              <a:gd name="connsiteX2" fmla="*/ 12192000 w 12192000"/>
              <a:gd name="connsiteY2" fmla="*/ 6498000 h 6498000"/>
              <a:gd name="connsiteX3" fmla="*/ 6347607 w 12192000"/>
              <a:gd name="connsiteY3" fmla="*/ 6498000 h 6498000"/>
              <a:gd name="connsiteX4" fmla="*/ 6348000 w 12192000"/>
              <a:gd name="connsiteY4" fmla="*/ 6496050 h 6498000"/>
              <a:gd name="connsiteX5" fmla="*/ 6096000 w 12192000"/>
              <a:gd name="connsiteY5" fmla="*/ 6244050 h 6498000"/>
              <a:gd name="connsiteX6" fmla="*/ 5844000 w 12192000"/>
              <a:gd name="connsiteY6" fmla="*/ 6496050 h 6498000"/>
              <a:gd name="connsiteX7" fmla="*/ 5844394 w 12192000"/>
              <a:gd name="connsiteY7" fmla="*/ 6498000 h 6498000"/>
              <a:gd name="connsiteX8" fmla="*/ 0 w 12192000"/>
              <a:gd name="connsiteY8" fmla="*/ 6498000 h 649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92000" h="6498000">
                <a:moveTo>
                  <a:pt x="0" y="0"/>
                </a:moveTo>
                <a:lnTo>
                  <a:pt x="12192000" y="0"/>
                </a:lnTo>
                <a:lnTo>
                  <a:pt x="12192000" y="6498000"/>
                </a:lnTo>
                <a:lnTo>
                  <a:pt x="6347607" y="6498000"/>
                </a:lnTo>
                <a:lnTo>
                  <a:pt x="6348000" y="6496050"/>
                </a:lnTo>
                <a:cubicBezTo>
                  <a:pt x="6348000" y="6356874"/>
                  <a:pt x="6235176" y="6244050"/>
                  <a:pt x="6096000" y="6244050"/>
                </a:cubicBezTo>
                <a:cubicBezTo>
                  <a:pt x="5956825" y="6244050"/>
                  <a:pt x="5844000" y="6356874"/>
                  <a:pt x="5844000" y="6496050"/>
                </a:cubicBezTo>
                <a:lnTo>
                  <a:pt x="5844394" y="6498000"/>
                </a:lnTo>
                <a:lnTo>
                  <a:pt x="0" y="6498000"/>
                </a:lnTo>
                <a:close/>
              </a:path>
            </a:pathLst>
          </a:custGeom>
          <a:solidFill>
            <a:schemeClr val="bg1">
              <a:lumMod val="95000"/>
            </a:schemeClr>
          </a:solidFill>
          <a:ln>
            <a:noFill/>
          </a:ln>
        </p:spPr>
        <p:txBody>
          <a:bodyPr wrap="square" anchor="ctr">
            <a:noAutofit/>
          </a:bodyPr>
          <a:lstStyle>
            <a:lvl1pPr algn="ctr">
              <a:defRPr/>
            </a:lvl1pPr>
          </a:lstStyle>
          <a:p>
            <a:r>
              <a:rPr lang="es-ES"/>
              <a:t>Haga clic en el icono para agregar una imagen</a:t>
            </a:r>
            <a:endParaRPr lang="en-GB"/>
          </a:p>
        </p:txBody>
      </p:sp>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endParaRPr lang="en-US"/>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6F8DA697-5811-454F-8ABA-A3E4721C1BF9}" type="slidenum">
              <a:rPr lang="en-US" smtClean="0"/>
              <a:t>‹Nº›</a:t>
            </a:fld>
            <a:endParaRPr lang="en-US"/>
          </a:p>
        </p:txBody>
      </p:sp>
      <p:sp>
        <p:nvSpPr>
          <p:cNvPr id="7" name="Text Placeholder 6">
            <a:extLst>
              <a:ext uri="{FF2B5EF4-FFF2-40B4-BE49-F238E27FC236}">
                <a16:creationId xmlns:a16="http://schemas.microsoft.com/office/drawing/2014/main" id="{C4643645-909A-E64C-AECF-FF8D2549E9EE}"/>
              </a:ext>
            </a:extLst>
          </p:cNvPr>
          <p:cNvSpPr>
            <a:spLocks noGrp="1"/>
          </p:cNvSpPr>
          <p:nvPr>
            <p:ph type="body" sz="quarter" idx="13" hasCustomPrompt="1"/>
          </p:nvPr>
        </p:nvSpPr>
        <p:spPr>
          <a:xfrm>
            <a:off x="759204" y="609601"/>
            <a:ext cx="3517784" cy="5325610"/>
          </a:xfrm>
        </p:spPr>
        <p:txBody>
          <a:bodyPr anchor="ctr"/>
          <a:lstStyle>
            <a:lvl1pPr algn="ctr">
              <a:lnSpc>
                <a:spcPct val="80000"/>
              </a:lnSpc>
              <a:defRPr sz="3600" b="1">
                <a:solidFill>
                  <a:schemeClr val="bg1"/>
                </a:solidFill>
              </a:defRPr>
            </a:lvl1pPr>
            <a:lvl2pPr algn="ctr">
              <a:spcAft>
                <a:spcPts val="1200"/>
              </a:spcAft>
              <a:defRPr sz="1600" b="0">
                <a:solidFill>
                  <a:schemeClr val="bg1"/>
                </a:solidFill>
              </a:defRPr>
            </a:lvl2pPr>
            <a:lvl3pPr marL="0" indent="0" algn="ctr">
              <a:lnSpc>
                <a:spcPct val="80000"/>
              </a:lnSpc>
              <a:spcAft>
                <a:spcPts val="0"/>
              </a:spcAft>
              <a:buNone/>
              <a:defRPr sz="13800" b="1">
                <a:solidFill>
                  <a:schemeClr val="accent4"/>
                </a:solidFill>
              </a:defRPr>
            </a:lvl3pPr>
            <a:lvl4pPr algn="ctr">
              <a:lnSpc>
                <a:spcPct val="100000"/>
              </a:lnSpc>
              <a:defRPr b="0">
                <a:solidFill>
                  <a:schemeClr val="bg1"/>
                </a:solidFill>
              </a:defRPr>
            </a:lvl4pPr>
            <a:lvl5pPr algn="ctr">
              <a:defRPr/>
            </a:lvl5pPr>
          </a:lstStyle>
          <a:p>
            <a:pPr lvl="0"/>
            <a:r>
              <a:rPr lang="en-GB"/>
              <a:t>Big stat</a:t>
            </a:r>
          </a:p>
          <a:p>
            <a:pPr lvl="1"/>
            <a:r>
              <a:rPr lang="en-GB"/>
              <a:t>Second level</a:t>
            </a:r>
          </a:p>
          <a:p>
            <a:pPr lvl="2"/>
            <a:r>
              <a:rPr lang="en-GB"/>
              <a:t>XX</a:t>
            </a:r>
          </a:p>
          <a:p>
            <a:pPr lvl="3"/>
            <a:r>
              <a:rPr lang="en-GB"/>
              <a:t>Fourth level</a:t>
            </a:r>
          </a:p>
        </p:txBody>
      </p:sp>
      <p:sp>
        <p:nvSpPr>
          <p:cNvPr id="10" name="Text Placeholder 6">
            <a:extLst>
              <a:ext uri="{FF2B5EF4-FFF2-40B4-BE49-F238E27FC236}">
                <a16:creationId xmlns:a16="http://schemas.microsoft.com/office/drawing/2014/main" id="{6FB7A9AC-BCBE-074D-9620-C5FAB2B9DAAF}"/>
              </a:ext>
            </a:extLst>
          </p:cNvPr>
          <p:cNvSpPr>
            <a:spLocks noGrp="1"/>
          </p:cNvSpPr>
          <p:nvPr>
            <p:ph type="body" sz="quarter" idx="14" hasCustomPrompt="1"/>
          </p:nvPr>
        </p:nvSpPr>
        <p:spPr>
          <a:xfrm>
            <a:off x="4337109" y="609601"/>
            <a:ext cx="3517784" cy="5325610"/>
          </a:xfrm>
        </p:spPr>
        <p:txBody>
          <a:bodyPr anchor="ctr"/>
          <a:lstStyle>
            <a:lvl1pPr algn="ctr">
              <a:lnSpc>
                <a:spcPct val="80000"/>
              </a:lnSpc>
              <a:defRPr sz="3600" b="1">
                <a:solidFill>
                  <a:schemeClr val="bg1"/>
                </a:solidFill>
              </a:defRPr>
            </a:lvl1pPr>
            <a:lvl2pPr algn="ctr">
              <a:spcAft>
                <a:spcPts val="1200"/>
              </a:spcAft>
              <a:defRPr sz="1600" b="0">
                <a:solidFill>
                  <a:schemeClr val="bg1"/>
                </a:solidFill>
              </a:defRPr>
            </a:lvl2pPr>
            <a:lvl3pPr marL="0" indent="0" algn="ctr">
              <a:lnSpc>
                <a:spcPct val="80000"/>
              </a:lnSpc>
              <a:spcAft>
                <a:spcPts val="0"/>
              </a:spcAft>
              <a:buNone/>
              <a:defRPr sz="13800" b="1">
                <a:solidFill>
                  <a:schemeClr val="accent4"/>
                </a:solidFill>
              </a:defRPr>
            </a:lvl3pPr>
            <a:lvl4pPr algn="ctr">
              <a:lnSpc>
                <a:spcPct val="100000"/>
              </a:lnSpc>
              <a:defRPr b="0">
                <a:solidFill>
                  <a:schemeClr val="bg1"/>
                </a:solidFill>
              </a:defRPr>
            </a:lvl4pPr>
            <a:lvl5pPr algn="ctr">
              <a:defRPr/>
            </a:lvl5pPr>
          </a:lstStyle>
          <a:p>
            <a:pPr lvl="0"/>
            <a:r>
              <a:rPr lang="en-GB"/>
              <a:t>Big stat</a:t>
            </a:r>
          </a:p>
          <a:p>
            <a:pPr lvl="1"/>
            <a:r>
              <a:rPr lang="en-GB"/>
              <a:t>Second level</a:t>
            </a:r>
          </a:p>
          <a:p>
            <a:pPr lvl="2"/>
            <a:r>
              <a:rPr lang="en-GB"/>
              <a:t>XX</a:t>
            </a:r>
          </a:p>
          <a:p>
            <a:pPr lvl="3"/>
            <a:r>
              <a:rPr lang="en-GB"/>
              <a:t>Fourth level</a:t>
            </a:r>
          </a:p>
        </p:txBody>
      </p:sp>
      <p:sp>
        <p:nvSpPr>
          <p:cNvPr id="12" name="Text Placeholder 6">
            <a:extLst>
              <a:ext uri="{FF2B5EF4-FFF2-40B4-BE49-F238E27FC236}">
                <a16:creationId xmlns:a16="http://schemas.microsoft.com/office/drawing/2014/main" id="{71CE8E07-4968-2149-AED9-530684741F08}"/>
              </a:ext>
            </a:extLst>
          </p:cNvPr>
          <p:cNvSpPr>
            <a:spLocks noGrp="1"/>
          </p:cNvSpPr>
          <p:nvPr>
            <p:ph type="body" sz="quarter" idx="15" hasCustomPrompt="1"/>
          </p:nvPr>
        </p:nvSpPr>
        <p:spPr>
          <a:xfrm>
            <a:off x="7915014" y="609601"/>
            <a:ext cx="3517784" cy="5325610"/>
          </a:xfrm>
        </p:spPr>
        <p:txBody>
          <a:bodyPr anchor="ctr"/>
          <a:lstStyle>
            <a:lvl1pPr algn="ctr">
              <a:lnSpc>
                <a:spcPct val="80000"/>
              </a:lnSpc>
              <a:defRPr sz="3600" b="1">
                <a:solidFill>
                  <a:schemeClr val="bg1"/>
                </a:solidFill>
              </a:defRPr>
            </a:lvl1pPr>
            <a:lvl2pPr algn="ctr">
              <a:spcAft>
                <a:spcPts val="1200"/>
              </a:spcAft>
              <a:defRPr sz="1600" b="0">
                <a:solidFill>
                  <a:schemeClr val="bg1"/>
                </a:solidFill>
              </a:defRPr>
            </a:lvl2pPr>
            <a:lvl3pPr marL="0" indent="0" algn="ctr">
              <a:lnSpc>
                <a:spcPct val="80000"/>
              </a:lnSpc>
              <a:spcAft>
                <a:spcPts val="0"/>
              </a:spcAft>
              <a:buNone/>
              <a:defRPr sz="13800" b="1">
                <a:solidFill>
                  <a:schemeClr val="accent4"/>
                </a:solidFill>
              </a:defRPr>
            </a:lvl3pPr>
            <a:lvl4pPr algn="ctr">
              <a:lnSpc>
                <a:spcPct val="100000"/>
              </a:lnSpc>
              <a:defRPr b="0">
                <a:solidFill>
                  <a:schemeClr val="bg1"/>
                </a:solidFill>
              </a:defRPr>
            </a:lvl4pPr>
            <a:lvl5pPr algn="ctr">
              <a:defRPr/>
            </a:lvl5pPr>
          </a:lstStyle>
          <a:p>
            <a:pPr lvl="0"/>
            <a:r>
              <a:rPr lang="en-GB"/>
              <a:t>Big stat</a:t>
            </a:r>
          </a:p>
          <a:p>
            <a:pPr lvl="1"/>
            <a:r>
              <a:rPr lang="en-GB"/>
              <a:t>Second level</a:t>
            </a:r>
          </a:p>
          <a:p>
            <a:pPr lvl="2"/>
            <a:r>
              <a:rPr lang="en-GB"/>
              <a:t>XX</a:t>
            </a:r>
          </a:p>
          <a:p>
            <a:pPr lvl="3"/>
            <a:r>
              <a:rPr lang="en-GB"/>
              <a:t>Fourth level</a:t>
            </a:r>
          </a:p>
        </p:txBody>
      </p:sp>
    </p:spTree>
    <p:extLst>
      <p:ext uri="{BB962C8B-B14F-4D97-AF65-F5344CB8AC3E}">
        <p14:creationId xmlns:p14="http://schemas.microsoft.com/office/powerpoint/2010/main" val="2362422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p:cSld name="3 points with Background 2">
    <p:spTree>
      <p:nvGrpSpPr>
        <p:cNvPr id="1" name=""/>
        <p:cNvGrpSpPr/>
        <p:nvPr/>
      </p:nvGrpSpPr>
      <p:grpSpPr>
        <a:xfrm>
          <a:off x="0" y="0"/>
          <a:ext cx="0" cy="0"/>
          <a:chOff x="0" y="0"/>
          <a:chExt cx="0" cy="0"/>
        </a:xfrm>
      </p:grpSpPr>
      <p:sp>
        <p:nvSpPr>
          <p:cNvPr id="21" name="Text Placeholder 20">
            <a:extLst>
              <a:ext uri="{FF2B5EF4-FFF2-40B4-BE49-F238E27FC236}">
                <a16:creationId xmlns:a16="http://schemas.microsoft.com/office/drawing/2014/main" id="{3B46106E-6485-954E-BED7-0B3CFBD389EF}"/>
              </a:ext>
            </a:extLst>
          </p:cNvPr>
          <p:cNvSpPr>
            <a:spLocks noGrp="1"/>
          </p:cNvSpPr>
          <p:nvPr>
            <p:ph type="body" sz="quarter" idx="14"/>
          </p:nvPr>
        </p:nvSpPr>
        <p:spPr>
          <a:xfrm>
            <a:off x="0" y="0"/>
            <a:ext cx="12192000" cy="6497638"/>
          </a:xfrm>
          <a:custGeom>
            <a:avLst/>
            <a:gdLst>
              <a:gd name="connsiteX0" fmla="*/ 0 w 12192000"/>
              <a:gd name="connsiteY0" fmla="*/ 0 h 6497638"/>
              <a:gd name="connsiteX1" fmla="*/ 12192000 w 12192000"/>
              <a:gd name="connsiteY1" fmla="*/ 0 h 6497638"/>
              <a:gd name="connsiteX2" fmla="*/ 12192000 w 12192000"/>
              <a:gd name="connsiteY2" fmla="*/ 6497638 h 6497638"/>
              <a:gd name="connsiteX3" fmla="*/ 6347680 w 12192000"/>
              <a:gd name="connsiteY3" fmla="*/ 6497638 h 6497638"/>
              <a:gd name="connsiteX4" fmla="*/ 6348000 w 12192000"/>
              <a:gd name="connsiteY4" fmla="*/ 6496050 h 6497638"/>
              <a:gd name="connsiteX5" fmla="*/ 6096000 w 12192000"/>
              <a:gd name="connsiteY5" fmla="*/ 6244050 h 6497638"/>
              <a:gd name="connsiteX6" fmla="*/ 5844000 w 12192000"/>
              <a:gd name="connsiteY6" fmla="*/ 6496050 h 6497638"/>
              <a:gd name="connsiteX7" fmla="*/ 5844321 w 12192000"/>
              <a:gd name="connsiteY7" fmla="*/ 6497638 h 6497638"/>
              <a:gd name="connsiteX8" fmla="*/ 0 w 12192000"/>
              <a:gd name="connsiteY8" fmla="*/ 6497638 h 64976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92000" h="6497638">
                <a:moveTo>
                  <a:pt x="0" y="0"/>
                </a:moveTo>
                <a:lnTo>
                  <a:pt x="12192000" y="0"/>
                </a:lnTo>
                <a:lnTo>
                  <a:pt x="12192000" y="6497638"/>
                </a:lnTo>
                <a:lnTo>
                  <a:pt x="6347680" y="6497638"/>
                </a:lnTo>
                <a:lnTo>
                  <a:pt x="6348000" y="6496050"/>
                </a:lnTo>
                <a:cubicBezTo>
                  <a:pt x="6348000" y="6356874"/>
                  <a:pt x="6235176" y="6244050"/>
                  <a:pt x="6096000" y="6244050"/>
                </a:cubicBezTo>
                <a:cubicBezTo>
                  <a:pt x="5956825" y="6244050"/>
                  <a:pt x="5844000" y="6356874"/>
                  <a:pt x="5844000" y="6496050"/>
                </a:cubicBezTo>
                <a:lnTo>
                  <a:pt x="5844321" y="6497638"/>
                </a:lnTo>
                <a:lnTo>
                  <a:pt x="0" y="6497638"/>
                </a:lnTo>
                <a:close/>
              </a:path>
            </a:pathLst>
          </a:custGeom>
          <a:gradFill>
            <a:gsLst>
              <a:gs pos="0">
                <a:srgbClr val="2B2D42">
                  <a:alpha val="19000"/>
                </a:srgbClr>
              </a:gs>
              <a:gs pos="100000">
                <a:srgbClr val="2B2D42"/>
              </a:gs>
            </a:gsLst>
            <a:lin ang="5400000" scaled="1"/>
          </a:gradFill>
        </p:spPr>
        <p:txBody>
          <a:bodyPr wrap="square">
            <a:noAutofit/>
          </a:bodyPr>
          <a:lstStyle>
            <a:lvl1pPr>
              <a:defRPr sz="100">
                <a:noFill/>
              </a:defRPr>
            </a:lvl1pPr>
          </a:lstStyle>
          <a:p>
            <a:pPr lvl="0"/>
            <a:r>
              <a:rPr lang="es-ES"/>
              <a:t>Haga clic para modificar los estilos de texto del patrón</a:t>
            </a:r>
          </a:p>
        </p:txBody>
      </p:sp>
      <p:sp>
        <p:nvSpPr>
          <p:cNvPr id="15" name="Picture Placeholder 13">
            <a:extLst>
              <a:ext uri="{FF2B5EF4-FFF2-40B4-BE49-F238E27FC236}">
                <a16:creationId xmlns:a16="http://schemas.microsoft.com/office/drawing/2014/main" id="{59DACD9E-3955-7B45-96B2-7D8BE4726AFE}"/>
              </a:ext>
            </a:extLst>
          </p:cNvPr>
          <p:cNvSpPr>
            <a:spLocks noGrp="1"/>
          </p:cNvSpPr>
          <p:nvPr>
            <p:ph type="pic" sz="quarter" idx="18"/>
          </p:nvPr>
        </p:nvSpPr>
        <p:spPr>
          <a:xfrm>
            <a:off x="0" y="1"/>
            <a:ext cx="4074822" cy="6497999"/>
          </a:xfrm>
          <a:custGeom>
            <a:avLst/>
            <a:gdLst>
              <a:gd name="connsiteX0" fmla="*/ 0 w 12192000"/>
              <a:gd name="connsiteY0" fmla="*/ 0 h 3428999"/>
              <a:gd name="connsiteX1" fmla="*/ 12192000 w 12192000"/>
              <a:gd name="connsiteY1" fmla="*/ 0 h 3428999"/>
              <a:gd name="connsiteX2" fmla="*/ 12192000 w 12192000"/>
              <a:gd name="connsiteY2" fmla="*/ 3428999 h 3428999"/>
              <a:gd name="connsiteX3" fmla="*/ 0 w 12192000"/>
              <a:gd name="connsiteY3" fmla="*/ 3428999 h 3428999"/>
            </a:gdLst>
            <a:ahLst/>
            <a:cxnLst>
              <a:cxn ang="0">
                <a:pos x="connsiteX0" y="connsiteY0"/>
              </a:cxn>
              <a:cxn ang="0">
                <a:pos x="connsiteX1" y="connsiteY1"/>
              </a:cxn>
              <a:cxn ang="0">
                <a:pos x="connsiteX2" y="connsiteY2"/>
              </a:cxn>
              <a:cxn ang="0">
                <a:pos x="connsiteX3" y="connsiteY3"/>
              </a:cxn>
            </a:cxnLst>
            <a:rect l="l" t="t" r="r" b="b"/>
            <a:pathLst>
              <a:path w="12192000" h="3428999">
                <a:moveTo>
                  <a:pt x="0" y="0"/>
                </a:moveTo>
                <a:lnTo>
                  <a:pt x="12192000" y="0"/>
                </a:lnTo>
                <a:lnTo>
                  <a:pt x="12192000" y="3428999"/>
                </a:lnTo>
                <a:lnTo>
                  <a:pt x="0" y="3428999"/>
                </a:lnTo>
                <a:close/>
              </a:path>
            </a:pathLst>
          </a:custGeom>
          <a:noFill/>
          <a:ln>
            <a:noFill/>
          </a:ln>
        </p:spPr>
        <p:txBody>
          <a:bodyPr wrap="square" anchor="ctr">
            <a:noAutofit/>
          </a:bodyPr>
          <a:lstStyle>
            <a:lvl1pPr algn="ctr">
              <a:defRPr/>
            </a:lvl1pPr>
          </a:lstStyle>
          <a:p>
            <a:r>
              <a:rPr lang="es-ES"/>
              <a:t>Haga clic en el icono para agregar una imagen</a:t>
            </a:r>
            <a:endParaRPr lang="en-GB"/>
          </a:p>
        </p:txBody>
      </p:sp>
      <p:sp>
        <p:nvSpPr>
          <p:cNvPr id="19" name="Picture Placeholder 18">
            <a:extLst>
              <a:ext uri="{FF2B5EF4-FFF2-40B4-BE49-F238E27FC236}">
                <a16:creationId xmlns:a16="http://schemas.microsoft.com/office/drawing/2014/main" id="{6750970C-3138-B24B-B5BE-424C94FFCB1F}"/>
              </a:ext>
            </a:extLst>
          </p:cNvPr>
          <p:cNvSpPr>
            <a:spLocks noGrp="1"/>
          </p:cNvSpPr>
          <p:nvPr>
            <p:ph type="pic" sz="quarter" idx="19"/>
          </p:nvPr>
        </p:nvSpPr>
        <p:spPr>
          <a:xfrm>
            <a:off x="4064000" y="1"/>
            <a:ext cx="4064000" cy="6497999"/>
          </a:xfrm>
          <a:custGeom>
            <a:avLst/>
            <a:gdLst>
              <a:gd name="connsiteX0" fmla="*/ 0 w 4064000"/>
              <a:gd name="connsiteY0" fmla="*/ 0 h 6497999"/>
              <a:gd name="connsiteX1" fmla="*/ 4064000 w 4064000"/>
              <a:gd name="connsiteY1" fmla="*/ 0 h 6497999"/>
              <a:gd name="connsiteX2" fmla="*/ 4064000 w 4064000"/>
              <a:gd name="connsiteY2" fmla="*/ 6497999 h 6497999"/>
              <a:gd name="connsiteX3" fmla="*/ 2283804 w 4064000"/>
              <a:gd name="connsiteY3" fmla="*/ 6497999 h 6497999"/>
              <a:gd name="connsiteX4" fmla="*/ 2284000 w 4064000"/>
              <a:gd name="connsiteY4" fmla="*/ 6496049 h 6497999"/>
              <a:gd name="connsiteX5" fmla="*/ 2032000 w 4064000"/>
              <a:gd name="connsiteY5" fmla="*/ 6244049 h 6497999"/>
              <a:gd name="connsiteX6" fmla="*/ 1780000 w 4064000"/>
              <a:gd name="connsiteY6" fmla="*/ 6496049 h 6497999"/>
              <a:gd name="connsiteX7" fmla="*/ 1780197 w 4064000"/>
              <a:gd name="connsiteY7" fmla="*/ 6497999 h 6497999"/>
              <a:gd name="connsiteX8" fmla="*/ 0 w 4064000"/>
              <a:gd name="connsiteY8" fmla="*/ 6497999 h 6497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64000" h="6497999">
                <a:moveTo>
                  <a:pt x="0" y="0"/>
                </a:moveTo>
                <a:lnTo>
                  <a:pt x="4064000" y="0"/>
                </a:lnTo>
                <a:lnTo>
                  <a:pt x="4064000" y="6497999"/>
                </a:lnTo>
                <a:lnTo>
                  <a:pt x="2283804" y="6497999"/>
                </a:lnTo>
                <a:lnTo>
                  <a:pt x="2284000" y="6496049"/>
                </a:lnTo>
                <a:cubicBezTo>
                  <a:pt x="2284000" y="6356873"/>
                  <a:pt x="2171176" y="6244049"/>
                  <a:pt x="2032000" y="6244049"/>
                </a:cubicBezTo>
                <a:cubicBezTo>
                  <a:pt x="1892824" y="6244049"/>
                  <a:pt x="1780000" y="6356873"/>
                  <a:pt x="1780000" y="6496049"/>
                </a:cubicBezTo>
                <a:lnTo>
                  <a:pt x="1780197" y="6497999"/>
                </a:lnTo>
                <a:lnTo>
                  <a:pt x="0" y="6497999"/>
                </a:lnTo>
                <a:close/>
              </a:path>
            </a:pathLst>
          </a:custGeom>
          <a:noFill/>
          <a:ln>
            <a:noFill/>
          </a:ln>
        </p:spPr>
        <p:txBody>
          <a:bodyPr wrap="square" anchor="ctr">
            <a:noAutofit/>
          </a:bodyPr>
          <a:lstStyle>
            <a:lvl1pPr algn="ctr">
              <a:defRPr/>
            </a:lvl1pPr>
          </a:lstStyle>
          <a:p>
            <a:r>
              <a:rPr lang="es-ES"/>
              <a:t>Haga clic en el icono para agregar una imagen</a:t>
            </a:r>
            <a:endParaRPr lang="en-GB"/>
          </a:p>
        </p:txBody>
      </p:sp>
      <p:sp>
        <p:nvSpPr>
          <p:cNvPr id="17" name="Picture Placeholder 13">
            <a:extLst>
              <a:ext uri="{FF2B5EF4-FFF2-40B4-BE49-F238E27FC236}">
                <a16:creationId xmlns:a16="http://schemas.microsoft.com/office/drawing/2014/main" id="{947B9FEA-9C3C-8144-BBAC-02AAECE365E0}"/>
              </a:ext>
            </a:extLst>
          </p:cNvPr>
          <p:cNvSpPr>
            <a:spLocks noGrp="1"/>
          </p:cNvSpPr>
          <p:nvPr>
            <p:ph type="pic" sz="quarter" idx="20"/>
          </p:nvPr>
        </p:nvSpPr>
        <p:spPr>
          <a:xfrm>
            <a:off x="8117178" y="1"/>
            <a:ext cx="4074822" cy="6497999"/>
          </a:xfrm>
          <a:custGeom>
            <a:avLst/>
            <a:gdLst>
              <a:gd name="connsiteX0" fmla="*/ 0 w 12192000"/>
              <a:gd name="connsiteY0" fmla="*/ 0 h 3428999"/>
              <a:gd name="connsiteX1" fmla="*/ 12192000 w 12192000"/>
              <a:gd name="connsiteY1" fmla="*/ 0 h 3428999"/>
              <a:gd name="connsiteX2" fmla="*/ 12192000 w 12192000"/>
              <a:gd name="connsiteY2" fmla="*/ 3428999 h 3428999"/>
              <a:gd name="connsiteX3" fmla="*/ 0 w 12192000"/>
              <a:gd name="connsiteY3" fmla="*/ 3428999 h 3428999"/>
            </a:gdLst>
            <a:ahLst/>
            <a:cxnLst>
              <a:cxn ang="0">
                <a:pos x="connsiteX0" y="connsiteY0"/>
              </a:cxn>
              <a:cxn ang="0">
                <a:pos x="connsiteX1" y="connsiteY1"/>
              </a:cxn>
              <a:cxn ang="0">
                <a:pos x="connsiteX2" y="connsiteY2"/>
              </a:cxn>
              <a:cxn ang="0">
                <a:pos x="connsiteX3" y="connsiteY3"/>
              </a:cxn>
            </a:cxnLst>
            <a:rect l="l" t="t" r="r" b="b"/>
            <a:pathLst>
              <a:path w="12192000" h="3428999">
                <a:moveTo>
                  <a:pt x="0" y="0"/>
                </a:moveTo>
                <a:lnTo>
                  <a:pt x="12192000" y="0"/>
                </a:lnTo>
                <a:lnTo>
                  <a:pt x="12192000" y="3428999"/>
                </a:lnTo>
                <a:lnTo>
                  <a:pt x="0" y="3428999"/>
                </a:lnTo>
                <a:close/>
              </a:path>
            </a:pathLst>
          </a:custGeom>
          <a:noFill/>
          <a:ln>
            <a:noFill/>
          </a:ln>
        </p:spPr>
        <p:txBody>
          <a:bodyPr wrap="square" anchor="ctr">
            <a:noAutofit/>
          </a:bodyPr>
          <a:lstStyle>
            <a:lvl1pPr algn="ctr">
              <a:defRPr/>
            </a:lvl1pPr>
          </a:lstStyle>
          <a:p>
            <a:r>
              <a:rPr lang="es-ES"/>
              <a:t>Haga clic en el icono para agregar una imagen</a:t>
            </a:r>
            <a:endParaRPr lang="en-GB"/>
          </a:p>
        </p:txBody>
      </p:sp>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endParaRPr lang="en-US"/>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6F8DA697-5811-454F-8ABA-A3E4721C1BF9}" type="slidenum">
              <a:rPr lang="en-US" smtClean="0"/>
              <a:t>‹Nº›</a:t>
            </a:fld>
            <a:endParaRPr lang="en-US"/>
          </a:p>
        </p:txBody>
      </p:sp>
      <p:sp>
        <p:nvSpPr>
          <p:cNvPr id="7" name="Text Placeholder 6">
            <a:extLst>
              <a:ext uri="{FF2B5EF4-FFF2-40B4-BE49-F238E27FC236}">
                <a16:creationId xmlns:a16="http://schemas.microsoft.com/office/drawing/2014/main" id="{C4643645-909A-E64C-AECF-FF8D2549E9EE}"/>
              </a:ext>
            </a:extLst>
          </p:cNvPr>
          <p:cNvSpPr>
            <a:spLocks noGrp="1"/>
          </p:cNvSpPr>
          <p:nvPr>
            <p:ph type="body" sz="quarter" idx="13" hasCustomPrompt="1"/>
          </p:nvPr>
        </p:nvSpPr>
        <p:spPr>
          <a:xfrm>
            <a:off x="513750" y="2283295"/>
            <a:ext cx="3036500" cy="3651916"/>
          </a:xfrm>
        </p:spPr>
        <p:txBody>
          <a:bodyPr anchor="t"/>
          <a:lstStyle>
            <a:lvl1pPr algn="ctr">
              <a:lnSpc>
                <a:spcPct val="90000"/>
              </a:lnSpc>
              <a:spcAft>
                <a:spcPts val="600"/>
              </a:spcAft>
              <a:defRPr sz="6000" b="1">
                <a:solidFill>
                  <a:schemeClr val="accent4"/>
                </a:solidFill>
              </a:defRPr>
            </a:lvl1pPr>
            <a:lvl2pPr algn="ctr">
              <a:lnSpc>
                <a:spcPct val="90000"/>
              </a:lnSpc>
              <a:spcAft>
                <a:spcPts val="600"/>
              </a:spcAft>
              <a:defRPr sz="1600" b="0">
                <a:solidFill>
                  <a:schemeClr val="bg1"/>
                </a:solidFill>
              </a:defRPr>
            </a:lvl2pPr>
            <a:lvl3pPr marL="0" indent="0" algn="ctr">
              <a:lnSpc>
                <a:spcPct val="90000"/>
              </a:lnSpc>
              <a:spcAft>
                <a:spcPts val="600"/>
              </a:spcAft>
              <a:buNone/>
              <a:defRPr sz="1800" b="1">
                <a:solidFill>
                  <a:schemeClr val="bg2"/>
                </a:solidFill>
              </a:defRPr>
            </a:lvl3pPr>
            <a:lvl4pPr algn="ctr">
              <a:lnSpc>
                <a:spcPct val="90000"/>
              </a:lnSpc>
              <a:spcAft>
                <a:spcPts val="600"/>
              </a:spcAft>
              <a:defRPr b="0">
                <a:solidFill>
                  <a:schemeClr val="bg1"/>
                </a:solidFill>
              </a:defRPr>
            </a:lvl4pPr>
            <a:lvl5pPr algn="ctr">
              <a:defRPr/>
            </a:lvl5pPr>
          </a:lstStyle>
          <a:p>
            <a:pPr lvl="0"/>
            <a:r>
              <a:rPr lang="en-GB"/>
              <a:t>XX</a:t>
            </a:r>
          </a:p>
          <a:p>
            <a:pPr lvl="1"/>
            <a:r>
              <a:rPr lang="en-GB"/>
              <a:t>Second level</a:t>
            </a:r>
          </a:p>
        </p:txBody>
      </p:sp>
      <p:sp>
        <p:nvSpPr>
          <p:cNvPr id="8" name="Text Placeholder 6">
            <a:extLst>
              <a:ext uri="{FF2B5EF4-FFF2-40B4-BE49-F238E27FC236}">
                <a16:creationId xmlns:a16="http://schemas.microsoft.com/office/drawing/2014/main" id="{C905D865-DB29-824B-83F4-98D1B8D13DED}"/>
              </a:ext>
            </a:extLst>
          </p:cNvPr>
          <p:cNvSpPr>
            <a:spLocks noGrp="1"/>
          </p:cNvSpPr>
          <p:nvPr>
            <p:ph type="body" sz="quarter" idx="16" hasCustomPrompt="1"/>
          </p:nvPr>
        </p:nvSpPr>
        <p:spPr>
          <a:xfrm>
            <a:off x="4577750" y="2283295"/>
            <a:ext cx="3036500" cy="3651916"/>
          </a:xfrm>
        </p:spPr>
        <p:txBody>
          <a:bodyPr anchor="t"/>
          <a:lstStyle>
            <a:lvl1pPr algn="ctr">
              <a:lnSpc>
                <a:spcPct val="90000"/>
              </a:lnSpc>
              <a:spcAft>
                <a:spcPts val="600"/>
              </a:spcAft>
              <a:defRPr sz="6000" b="1">
                <a:solidFill>
                  <a:schemeClr val="accent4"/>
                </a:solidFill>
              </a:defRPr>
            </a:lvl1pPr>
            <a:lvl2pPr algn="ctr">
              <a:lnSpc>
                <a:spcPct val="90000"/>
              </a:lnSpc>
              <a:spcAft>
                <a:spcPts val="600"/>
              </a:spcAft>
              <a:defRPr sz="1600" b="0">
                <a:solidFill>
                  <a:schemeClr val="bg1"/>
                </a:solidFill>
              </a:defRPr>
            </a:lvl2pPr>
            <a:lvl3pPr marL="0" indent="0" algn="ctr">
              <a:lnSpc>
                <a:spcPct val="90000"/>
              </a:lnSpc>
              <a:spcAft>
                <a:spcPts val="600"/>
              </a:spcAft>
              <a:buNone/>
              <a:defRPr sz="1800" b="1">
                <a:solidFill>
                  <a:schemeClr val="bg2"/>
                </a:solidFill>
              </a:defRPr>
            </a:lvl3pPr>
            <a:lvl4pPr algn="ctr">
              <a:lnSpc>
                <a:spcPct val="90000"/>
              </a:lnSpc>
              <a:spcAft>
                <a:spcPts val="600"/>
              </a:spcAft>
              <a:defRPr b="0">
                <a:solidFill>
                  <a:schemeClr val="bg1"/>
                </a:solidFill>
              </a:defRPr>
            </a:lvl4pPr>
            <a:lvl5pPr algn="ctr">
              <a:defRPr/>
            </a:lvl5pPr>
          </a:lstStyle>
          <a:p>
            <a:pPr lvl="0"/>
            <a:r>
              <a:rPr lang="en-GB"/>
              <a:t>XX</a:t>
            </a:r>
          </a:p>
          <a:p>
            <a:pPr lvl="1"/>
            <a:r>
              <a:rPr lang="en-GB"/>
              <a:t>Second level</a:t>
            </a:r>
          </a:p>
        </p:txBody>
      </p:sp>
      <p:sp>
        <p:nvSpPr>
          <p:cNvPr id="9" name="Text Placeholder 6">
            <a:extLst>
              <a:ext uri="{FF2B5EF4-FFF2-40B4-BE49-F238E27FC236}">
                <a16:creationId xmlns:a16="http://schemas.microsoft.com/office/drawing/2014/main" id="{08685FA2-5439-8249-9C6F-580A601085E2}"/>
              </a:ext>
            </a:extLst>
          </p:cNvPr>
          <p:cNvSpPr>
            <a:spLocks noGrp="1"/>
          </p:cNvSpPr>
          <p:nvPr>
            <p:ph type="body" sz="quarter" idx="17" hasCustomPrompt="1"/>
          </p:nvPr>
        </p:nvSpPr>
        <p:spPr>
          <a:xfrm>
            <a:off x="8641750" y="2283295"/>
            <a:ext cx="3036500" cy="3651916"/>
          </a:xfrm>
        </p:spPr>
        <p:txBody>
          <a:bodyPr anchor="t"/>
          <a:lstStyle>
            <a:lvl1pPr algn="ctr">
              <a:lnSpc>
                <a:spcPct val="90000"/>
              </a:lnSpc>
              <a:spcAft>
                <a:spcPts val="600"/>
              </a:spcAft>
              <a:defRPr sz="6000" b="1">
                <a:solidFill>
                  <a:schemeClr val="accent4"/>
                </a:solidFill>
              </a:defRPr>
            </a:lvl1pPr>
            <a:lvl2pPr algn="ctr">
              <a:lnSpc>
                <a:spcPct val="90000"/>
              </a:lnSpc>
              <a:spcAft>
                <a:spcPts val="600"/>
              </a:spcAft>
              <a:defRPr sz="1600" b="0">
                <a:solidFill>
                  <a:schemeClr val="bg1"/>
                </a:solidFill>
              </a:defRPr>
            </a:lvl2pPr>
            <a:lvl3pPr marL="0" indent="0" algn="ctr">
              <a:lnSpc>
                <a:spcPct val="90000"/>
              </a:lnSpc>
              <a:spcAft>
                <a:spcPts val="600"/>
              </a:spcAft>
              <a:buNone/>
              <a:defRPr sz="1800" b="1">
                <a:solidFill>
                  <a:schemeClr val="bg2"/>
                </a:solidFill>
              </a:defRPr>
            </a:lvl3pPr>
            <a:lvl4pPr algn="ctr">
              <a:lnSpc>
                <a:spcPct val="90000"/>
              </a:lnSpc>
              <a:spcAft>
                <a:spcPts val="600"/>
              </a:spcAft>
              <a:defRPr b="0">
                <a:solidFill>
                  <a:schemeClr val="bg1"/>
                </a:solidFill>
              </a:defRPr>
            </a:lvl4pPr>
            <a:lvl5pPr algn="ctr">
              <a:defRPr/>
            </a:lvl5pPr>
          </a:lstStyle>
          <a:p>
            <a:pPr lvl="0"/>
            <a:r>
              <a:rPr lang="en-GB"/>
              <a:t>XX</a:t>
            </a:r>
          </a:p>
          <a:p>
            <a:pPr lvl="1"/>
            <a:r>
              <a:rPr lang="en-GB"/>
              <a:t>Second level</a:t>
            </a:r>
          </a:p>
        </p:txBody>
      </p:sp>
    </p:spTree>
    <p:extLst>
      <p:ext uri="{BB962C8B-B14F-4D97-AF65-F5344CB8AC3E}">
        <p14:creationId xmlns:p14="http://schemas.microsoft.com/office/powerpoint/2010/main" val="15280396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p:cSld name="Title + 2 callouts with imagery">
    <p:spTree>
      <p:nvGrpSpPr>
        <p:cNvPr id="1" name=""/>
        <p:cNvGrpSpPr/>
        <p:nvPr/>
      </p:nvGrpSpPr>
      <p:grpSpPr>
        <a:xfrm>
          <a:off x="0" y="0"/>
          <a:ext cx="0" cy="0"/>
          <a:chOff x="0" y="0"/>
          <a:chExt cx="0" cy="0"/>
        </a:xfrm>
      </p:grpSpPr>
      <p:sp>
        <p:nvSpPr>
          <p:cNvPr id="10" name="Picture Placeholder 9">
            <a:extLst>
              <a:ext uri="{FF2B5EF4-FFF2-40B4-BE49-F238E27FC236}">
                <a16:creationId xmlns:a16="http://schemas.microsoft.com/office/drawing/2014/main" id="{2305D707-B941-E742-B3A1-EC33D25DD372}"/>
              </a:ext>
            </a:extLst>
          </p:cNvPr>
          <p:cNvSpPr>
            <a:spLocks noGrp="1"/>
          </p:cNvSpPr>
          <p:nvPr>
            <p:ph type="pic" sz="quarter" idx="19"/>
          </p:nvPr>
        </p:nvSpPr>
        <p:spPr>
          <a:xfrm>
            <a:off x="4064000" y="1"/>
            <a:ext cx="4064000" cy="6497999"/>
          </a:xfrm>
          <a:custGeom>
            <a:avLst/>
            <a:gdLst>
              <a:gd name="connsiteX0" fmla="*/ 0 w 4064000"/>
              <a:gd name="connsiteY0" fmla="*/ 0 h 6497999"/>
              <a:gd name="connsiteX1" fmla="*/ 4064000 w 4064000"/>
              <a:gd name="connsiteY1" fmla="*/ 0 h 6497999"/>
              <a:gd name="connsiteX2" fmla="*/ 4064000 w 4064000"/>
              <a:gd name="connsiteY2" fmla="*/ 6497999 h 6497999"/>
              <a:gd name="connsiteX3" fmla="*/ 2283804 w 4064000"/>
              <a:gd name="connsiteY3" fmla="*/ 6497999 h 6497999"/>
              <a:gd name="connsiteX4" fmla="*/ 2284000 w 4064000"/>
              <a:gd name="connsiteY4" fmla="*/ 6496049 h 6497999"/>
              <a:gd name="connsiteX5" fmla="*/ 2032000 w 4064000"/>
              <a:gd name="connsiteY5" fmla="*/ 6244049 h 6497999"/>
              <a:gd name="connsiteX6" fmla="*/ 1780000 w 4064000"/>
              <a:gd name="connsiteY6" fmla="*/ 6496049 h 6497999"/>
              <a:gd name="connsiteX7" fmla="*/ 1780197 w 4064000"/>
              <a:gd name="connsiteY7" fmla="*/ 6497999 h 6497999"/>
              <a:gd name="connsiteX8" fmla="*/ 0 w 4064000"/>
              <a:gd name="connsiteY8" fmla="*/ 6497999 h 6497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64000" h="6497999">
                <a:moveTo>
                  <a:pt x="0" y="0"/>
                </a:moveTo>
                <a:lnTo>
                  <a:pt x="4064000" y="0"/>
                </a:lnTo>
                <a:lnTo>
                  <a:pt x="4064000" y="6497999"/>
                </a:lnTo>
                <a:lnTo>
                  <a:pt x="2283804" y="6497999"/>
                </a:lnTo>
                <a:lnTo>
                  <a:pt x="2284000" y="6496049"/>
                </a:lnTo>
                <a:cubicBezTo>
                  <a:pt x="2284000" y="6356873"/>
                  <a:pt x="2171176" y="6244049"/>
                  <a:pt x="2032000" y="6244049"/>
                </a:cubicBezTo>
                <a:cubicBezTo>
                  <a:pt x="1892824" y="6244049"/>
                  <a:pt x="1780000" y="6356873"/>
                  <a:pt x="1780000" y="6496049"/>
                </a:cubicBezTo>
                <a:lnTo>
                  <a:pt x="1780197" y="6497999"/>
                </a:lnTo>
                <a:lnTo>
                  <a:pt x="0" y="6497999"/>
                </a:lnTo>
                <a:close/>
              </a:path>
            </a:pathLst>
          </a:custGeom>
          <a:noFill/>
          <a:ln>
            <a:noFill/>
          </a:ln>
        </p:spPr>
        <p:txBody>
          <a:bodyPr wrap="square" anchor="ctr">
            <a:noAutofit/>
          </a:bodyPr>
          <a:lstStyle>
            <a:lvl1pPr algn="ctr">
              <a:defRPr/>
            </a:lvl1pPr>
          </a:lstStyle>
          <a:p>
            <a:r>
              <a:rPr lang="es-ES"/>
              <a:t>Haga clic en el icono para agregar una imagen</a:t>
            </a:r>
            <a:endParaRPr lang="en-GB"/>
          </a:p>
        </p:txBody>
      </p:sp>
      <p:sp>
        <p:nvSpPr>
          <p:cNvPr id="12" name="Picture Placeholder 13">
            <a:extLst>
              <a:ext uri="{FF2B5EF4-FFF2-40B4-BE49-F238E27FC236}">
                <a16:creationId xmlns:a16="http://schemas.microsoft.com/office/drawing/2014/main" id="{F1958CA4-4DE3-104F-87CF-B9883AE13727}"/>
              </a:ext>
            </a:extLst>
          </p:cNvPr>
          <p:cNvSpPr>
            <a:spLocks noGrp="1"/>
          </p:cNvSpPr>
          <p:nvPr>
            <p:ph type="pic" sz="quarter" idx="20"/>
          </p:nvPr>
        </p:nvSpPr>
        <p:spPr>
          <a:xfrm>
            <a:off x="8117178" y="1"/>
            <a:ext cx="4074822" cy="6497999"/>
          </a:xfrm>
          <a:custGeom>
            <a:avLst/>
            <a:gdLst>
              <a:gd name="connsiteX0" fmla="*/ 0 w 12192000"/>
              <a:gd name="connsiteY0" fmla="*/ 0 h 3428999"/>
              <a:gd name="connsiteX1" fmla="*/ 12192000 w 12192000"/>
              <a:gd name="connsiteY1" fmla="*/ 0 h 3428999"/>
              <a:gd name="connsiteX2" fmla="*/ 12192000 w 12192000"/>
              <a:gd name="connsiteY2" fmla="*/ 3428999 h 3428999"/>
              <a:gd name="connsiteX3" fmla="*/ 0 w 12192000"/>
              <a:gd name="connsiteY3" fmla="*/ 3428999 h 3428999"/>
            </a:gdLst>
            <a:ahLst/>
            <a:cxnLst>
              <a:cxn ang="0">
                <a:pos x="connsiteX0" y="connsiteY0"/>
              </a:cxn>
              <a:cxn ang="0">
                <a:pos x="connsiteX1" y="connsiteY1"/>
              </a:cxn>
              <a:cxn ang="0">
                <a:pos x="connsiteX2" y="connsiteY2"/>
              </a:cxn>
              <a:cxn ang="0">
                <a:pos x="connsiteX3" y="connsiteY3"/>
              </a:cxn>
            </a:cxnLst>
            <a:rect l="l" t="t" r="r" b="b"/>
            <a:pathLst>
              <a:path w="12192000" h="3428999">
                <a:moveTo>
                  <a:pt x="0" y="0"/>
                </a:moveTo>
                <a:lnTo>
                  <a:pt x="12192000" y="0"/>
                </a:lnTo>
                <a:lnTo>
                  <a:pt x="12192000" y="3428999"/>
                </a:lnTo>
                <a:lnTo>
                  <a:pt x="0" y="3428999"/>
                </a:lnTo>
                <a:close/>
              </a:path>
            </a:pathLst>
          </a:custGeom>
          <a:noFill/>
          <a:ln>
            <a:noFill/>
          </a:ln>
        </p:spPr>
        <p:txBody>
          <a:bodyPr wrap="square" anchor="ctr">
            <a:noAutofit/>
          </a:bodyPr>
          <a:lstStyle>
            <a:lvl1pPr algn="ctr">
              <a:defRPr/>
            </a:lvl1pPr>
          </a:lstStyle>
          <a:p>
            <a:r>
              <a:rPr lang="es-ES"/>
              <a:t>Haga clic en el icono para agregar una imagen</a:t>
            </a:r>
            <a:endParaRPr lang="en-GB"/>
          </a:p>
        </p:txBody>
      </p:sp>
      <p:sp>
        <p:nvSpPr>
          <p:cNvPr id="17" name="Text Placeholder 16">
            <a:extLst>
              <a:ext uri="{FF2B5EF4-FFF2-40B4-BE49-F238E27FC236}">
                <a16:creationId xmlns:a16="http://schemas.microsoft.com/office/drawing/2014/main" id="{DF8530DE-535A-084C-8B5E-A85ECC159CD3}"/>
              </a:ext>
            </a:extLst>
          </p:cNvPr>
          <p:cNvSpPr>
            <a:spLocks noGrp="1"/>
          </p:cNvSpPr>
          <p:nvPr>
            <p:ph type="body" sz="quarter" idx="14"/>
          </p:nvPr>
        </p:nvSpPr>
        <p:spPr>
          <a:xfrm>
            <a:off x="4064000" y="0"/>
            <a:ext cx="8128000" cy="6497638"/>
          </a:xfrm>
          <a:custGeom>
            <a:avLst/>
            <a:gdLst>
              <a:gd name="connsiteX0" fmla="*/ 0 w 8128000"/>
              <a:gd name="connsiteY0" fmla="*/ 0 h 6497638"/>
              <a:gd name="connsiteX1" fmla="*/ 8128000 w 8128000"/>
              <a:gd name="connsiteY1" fmla="*/ 0 h 6497638"/>
              <a:gd name="connsiteX2" fmla="*/ 8128000 w 8128000"/>
              <a:gd name="connsiteY2" fmla="*/ 6497638 h 6497638"/>
              <a:gd name="connsiteX3" fmla="*/ 2283680 w 8128000"/>
              <a:gd name="connsiteY3" fmla="*/ 6497638 h 6497638"/>
              <a:gd name="connsiteX4" fmla="*/ 2284000 w 8128000"/>
              <a:gd name="connsiteY4" fmla="*/ 6496050 h 6497638"/>
              <a:gd name="connsiteX5" fmla="*/ 2032000 w 8128000"/>
              <a:gd name="connsiteY5" fmla="*/ 6244050 h 6497638"/>
              <a:gd name="connsiteX6" fmla="*/ 1780000 w 8128000"/>
              <a:gd name="connsiteY6" fmla="*/ 6496050 h 6497638"/>
              <a:gd name="connsiteX7" fmla="*/ 1780321 w 8128000"/>
              <a:gd name="connsiteY7" fmla="*/ 6497638 h 6497638"/>
              <a:gd name="connsiteX8" fmla="*/ 0 w 8128000"/>
              <a:gd name="connsiteY8" fmla="*/ 6497638 h 64976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128000" h="6497638">
                <a:moveTo>
                  <a:pt x="0" y="0"/>
                </a:moveTo>
                <a:lnTo>
                  <a:pt x="8128000" y="0"/>
                </a:lnTo>
                <a:lnTo>
                  <a:pt x="8128000" y="6497638"/>
                </a:lnTo>
                <a:lnTo>
                  <a:pt x="2283680" y="6497638"/>
                </a:lnTo>
                <a:lnTo>
                  <a:pt x="2284000" y="6496050"/>
                </a:lnTo>
                <a:cubicBezTo>
                  <a:pt x="2284000" y="6356874"/>
                  <a:pt x="2171176" y="6244050"/>
                  <a:pt x="2032000" y="6244050"/>
                </a:cubicBezTo>
                <a:cubicBezTo>
                  <a:pt x="1892825" y="6244050"/>
                  <a:pt x="1780000" y="6356874"/>
                  <a:pt x="1780000" y="6496050"/>
                </a:cubicBezTo>
                <a:lnTo>
                  <a:pt x="1780321" y="6497638"/>
                </a:lnTo>
                <a:lnTo>
                  <a:pt x="0" y="6497638"/>
                </a:lnTo>
                <a:close/>
              </a:path>
            </a:pathLst>
          </a:custGeom>
          <a:gradFill>
            <a:gsLst>
              <a:gs pos="0">
                <a:srgbClr val="2B2D42">
                  <a:alpha val="19000"/>
                </a:srgbClr>
              </a:gs>
              <a:gs pos="100000">
                <a:srgbClr val="2B2D42"/>
              </a:gs>
            </a:gsLst>
            <a:lin ang="5400000" scaled="1"/>
          </a:gradFill>
        </p:spPr>
        <p:txBody>
          <a:bodyPr wrap="square">
            <a:noAutofit/>
          </a:bodyPr>
          <a:lstStyle>
            <a:lvl1pPr>
              <a:defRPr sz="100">
                <a:noFill/>
              </a:defRPr>
            </a:lvl1pPr>
          </a:lstStyle>
          <a:p>
            <a:pPr lvl="0"/>
            <a:r>
              <a:rPr lang="es-ES"/>
              <a:t>Haga clic para modificar los estilos de texto del patrón</a:t>
            </a:r>
          </a:p>
        </p:txBody>
      </p:sp>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endParaRPr lang="en-US"/>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6F8DA697-5811-454F-8ABA-A3E4721C1BF9}" type="slidenum">
              <a:rPr lang="en-US" smtClean="0"/>
              <a:t>‹Nº›</a:t>
            </a:fld>
            <a:endParaRPr lang="en-US"/>
          </a:p>
        </p:txBody>
      </p:sp>
      <p:sp>
        <p:nvSpPr>
          <p:cNvPr id="2" name="Title 1">
            <a:extLst>
              <a:ext uri="{FF2B5EF4-FFF2-40B4-BE49-F238E27FC236}">
                <a16:creationId xmlns:a16="http://schemas.microsoft.com/office/drawing/2014/main" id="{870493FC-9EBB-4A46-AA09-0DD6BBE20D6F}"/>
              </a:ext>
            </a:extLst>
          </p:cNvPr>
          <p:cNvSpPr>
            <a:spLocks noGrp="1"/>
          </p:cNvSpPr>
          <p:nvPr>
            <p:ph type="title"/>
          </p:nvPr>
        </p:nvSpPr>
        <p:spPr>
          <a:xfrm>
            <a:off x="618066" y="2436813"/>
            <a:ext cx="3023302" cy="3498398"/>
          </a:xfrm>
        </p:spPr>
        <p:txBody>
          <a:bodyPr/>
          <a:lstStyle>
            <a:lvl1pPr>
              <a:defRPr>
                <a:solidFill>
                  <a:schemeClr val="tx1"/>
                </a:solidFill>
              </a:defRPr>
            </a:lvl1pPr>
          </a:lstStyle>
          <a:p>
            <a:r>
              <a:rPr lang="es-ES"/>
              <a:t>Haga clic para modificar el estilo de título del patrón</a:t>
            </a:r>
            <a:endParaRPr lang="en-GB"/>
          </a:p>
        </p:txBody>
      </p:sp>
      <p:sp>
        <p:nvSpPr>
          <p:cNvPr id="9" name="Text Placeholder 13">
            <a:extLst>
              <a:ext uri="{FF2B5EF4-FFF2-40B4-BE49-F238E27FC236}">
                <a16:creationId xmlns:a16="http://schemas.microsoft.com/office/drawing/2014/main" id="{C04E660C-1DCC-914B-9017-655D35200AB9}"/>
              </a:ext>
            </a:extLst>
          </p:cNvPr>
          <p:cNvSpPr>
            <a:spLocks noGrp="1" noChangeAspect="1"/>
          </p:cNvSpPr>
          <p:nvPr>
            <p:ph type="body" sz="quarter" idx="13"/>
          </p:nvPr>
        </p:nvSpPr>
        <p:spPr>
          <a:xfrm>
            <a:off x="563497" y="2355611"/>
            <a:ext cx="208800" cy="208800"/>
          </a:xfrm>
          <a:custGeom>
            <a:avLst/>
            <a:gdLst>
              <a:gd name="connsiteX0" fmla="*/ 201224 w 1820600"/>
              <a:gd name="connsiteY0" fmla="*/ 0 h 1820600"/>
              <a:gd name="connsiteX1" fmla="*/ 1619376 w 1820600"/>
              <a:gd name="connsiteY1" fmla="*/ 0 h 1820600"/>
              <a:gd name="connsiteX2" fmla="*/ 1820600 w 1820600"/>
              <a:gd name="connsiteY2" fmla="*/ 201224 h 1820600"/>
              <a:gd name="connsiteX3" fmla="*/ 1619376 w 1820600"/>
              <a:gd name="connsiteY3" fmla="*/ 402448 h 1820600"/>
              <a:gd name="connsiteX4" fmla="*/ 402448 w 1820600"/>
              <a:gd name="connsiteY4" fmla="*/ 402448 h 1820600"/>
              <a:gd name="connsiteX5" fmla="*/ 402448 w 1820600"/>
              <a:gd name="connsiteY5" fmla="*/ 1619376 h 1820600"/>
              <a:gd name="connsiteX6" fmla="*/ 201224 w 1820600"/>
              <a:gd name="connsiteY6" fmla="*/ 1820600 h 1820600"/>
              <a:gd name="connsiteX7" fmla="*/ 0 w 1820600"/>
              <a:gd name="connsiteY7" fmla="*/ 1619376 h 1820600"/>
              <a:gd name="connsiteX8" fmla="*/ 0 w 1820600"/>
              <a:gd name="connsiteY8" fmla="*/ 201224 h 1820600"/>
              <a:gd name="connsiteX9" fmla="*/ 201224 w 1820600"/>
              <a:gd name="connsiteY9" fmla="*/ 0 h 1820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20600" h="1820600">
                <a:moveTo>
                  <a:pt x="201224" y="0"/>
                </a:moveTo>
                <a:lnTo>
                  <a:pt x="1619376" y="0"/>
                </a:lnTo>
                <a:cubicBezTo>
                  <a:pt x="1730543" y="0"/>
                  <a:pt x="1820600" y="90056"/>
                  <a:pt x="1820600" y="201224"/>
                </a:cubicBezTo>
                <a:cubicBezTo>
                  <a:pt x="1820600" y="312392"/>
                  <a:pt x="1730543" y="402448"/>
                  <a:pt x="1619376" y="402448"/>
                </a:cubicBezTo>
                <a:lnTo>
                  <a:pt x="402448" y="402448"/>
                </a:lnTo>
                <a:lnTo>
                  <a:pt x="402448" y="1619376"/>
                </a:lnTo>
                <a:cubicBezTo>
                  <a:pt x="402448" y="1730543"/>
                  <a:pt x="312392" y="1820600"/>
                  <a:pt x="201224" y="1820600"/>
                </a:cubicBezTo>
                <a:cubicBezTo>
                  <a:pt x="90056" y="1820600"/>
                  <a:pt x="0" y="1730543"/>
                  <a:pt x="0" y="1619376"/>
                </a:cubicBezTo>
                <a:lnTo>
                  <a:pt x="0" y="201224"/>
                </a:lnTo>
                <a:cubicBezTo>
                  <a:pt x="0" y="90056"/>
                  <a:pt x="90056" y="0"/>
                  <a:pt x="201224" y="0"/>
                </a:cubicBezTo>
                <a:close/>
              </a:path>
            </a:pathLst>
          </a:custGeom>
          <a:solidFill>
            <a:schemeClr val="bg2"/>
          </a:solidFill>
        </p:spPr>
        <p:txBody>
          <a:bodyPr wrap="square" anchor="ctr">
            <a:noAutofit/>
          </a:bodyPr>
          <a:lstStyle>
            <a:lvl1pPr algn="ctr">
              <a:defRPr sz="100">
                <a:noFill/>
              </a:defRPr>
            </a:lvl1pPr>
          </a:lstStyle>
          <a:p>
            <a:pPr lvl="0"/>
            <a:r>
              <a:rPr lang="es-ES"/>
              <a:t>Haga clic para modificar los estilos de texto del patrón</a:t>
            </a:r>
          </a:p>
        </p:txBody>
      </p:sp>
      <p:sp>
        <p:nvSpPr>
          <p:cNvPr id="14" name="Text Placeholder 6">
            <a:extLst>
              <a:ext uri="{FF2B5EF4-FFF2-40B4-BE49-F238E27FC236}">
                <a16:creationId xmlns:a16="http://schemas.microsoft.com/office/drawing/2014/main" id="{7B439116-0AC7-6E49-9EE3-FFE1BD1C3F06}"/>
              </a:ext>
            </a:extLst>
          </p:cNvPr>
          <p:cNvSpPr>
            <a:spLocks noGrp="1"/>
          </p:cNvSpPr>
          <p:nvPr>
            <p:ph type="body" sz="quarter" idx="16" hasCustomPrompt="1"/>
          </p:nvPr>
        </p:nvSpPr>
        <p:spPr>
          <a:xfrm>
            <a:off x="4577750" y="2283295"/>
            <a:ext cx="3036500" cy="3651916"/>
          </a:xfrm>
        </p:spPr>
        <p:txBody>
          <a:bodyPr anchor="t"/>
          <a:lstStyle>
            <a:lvl1pPr algn="ctr">
              <a:lnSpc>
                <a:spcPct val="90000"/>
              </a:lnSpc>
              <a:spcAft>
                <a:spcPts val="600"/>
              </a:spcAft>
              <a:defRPr sz="6000" b="1">
                <a:solidFill>
                  <a:schemeClr val="accent4"/>
                </a:solidFill>
              </a:defRPr>
            </a:lvl1pPr>
            <a:lvl2pPr algn="ctr">
              <a:lnSpc>
                <a:spcPct val="90000"/>
              </a:lnSpc>
              <a:spcAft>
                <a:spcPts val="600"/>
              </a:spcAft>
              <a:defRPr sz="1600" b="0">
                <a:solidFill>
                  <a:schemeClr val="bg1"/>
                </a:solidFill>
              </a:defRPr>
            </a:lvl2pPr>
            <a:lvl3pPr marL="0" indent="0" algn="ctr">
              <a:lnSpc>
                <a:spcPct val="90000"/>
              </a:lnSpc>
              <a:spcAft>
                <a:spcPts val="600"/>
              </a:spcAft>
              <a:buNone/>
              <a:defRPr sz="1800" b="1">
                <a:solidFill>
                  <a:schemeClr val="bg2"/>
                </a:solidFill>
              </a:defRPr>
            </a:lvl3pPr>
            <a:lvl4pPr algn="ctr">
              <a:lnSpc>
                <a:spcPct val="90000"/>
              </a:lnSpc>
              <a:spcAft>
                <a:spcPts val="600"/>
              </a:spcAft>
              <a:defRPr b="0">
                <a:solidFill>
                  <a:schemeClr val="bg1"/>
                </a:solidFill>
              </a:defRPr>
            </a:lvl4pPr>
            <a:lvl5pPr algn="ctr">
              <a:defRPr/>
            </a:lvl5pPr>
          </a:lstStyle>
          <a:p>
            <a:pPr lvl="0"/>
            <a:r>
              <a:rPr lang="en-GB"/>
              <a:t>XX</a:t>
            </a:r>
          </a:p>
          <a:p>
            <a:pPr lvl="1"/>
            <a:r>
              <a:rPr lang="en-GB"/>
              <a:t>Second level</a:t>
            </a:r>
          </a:p>
        </p:txBody>
      </p:sp>
      <p:sp>
        <p:nvSpPr>
          <p:cNvPr id="15" name="Text Placeholder 6">
            <a:extLst>
              <a:ext uri="{FF2B5EF4-FFF2-40B4-BE49-F238E27FC236}">
                <a16:creationId xmlns:a16="http://schemas.microsoft.com/office/drawing/2014/main" id="{CA3AD4B1-EF8E-F84F-8EB4-0633A7A50964}"/>
              </a:ext>
            </a:extLst>
          </p:cNvPr>
          <p:cNvSpPr>
            <a:spLocks noGrp="1"/>
          </p:cNvSpPr>
          <p:nvPr>
            <p:ph type="body" sz="quarter" idx="17" hasCustomPrompt="1"/>
          </p:nvPr>
        </p:nvSpPr>
        <p:spPr>
          <a:xfrm>
            <a:off x="8641750" y="2283295"/>
            <a:ext cx="3036500" cy="3651916"/>
          </a:xfrm>
        </p:spPr>
        <p:txBody>
          <a:bodyPr anchor="t"/>
          <a:lstStyle>
            <a:lvl1pPr algn="ctr">
              <a:lnSpc>
                <a:spcPct val="90000"/>
              </a:lnSpc>
              <a:spcAft>
                <a:spcPts val="600"/>
              </a:spcAft>
              <a:defRPr sz="6000" b="1">
                <a:solidFill>
                  <a:schemeClr val="accent4"/>
                </a:solidFill>
              </a:defRPr>
            </a:lvl1pPr>
            <a:lvl2pPr algn="ctr">
              <a:lnSpc>
                <a:spcPct val="90000"/>
              </a:lnSpc>
              <a:spcAft>
                <a:spcPts val="600"/>
              </a:spcAft>
              <a:defRPr sz="1600" b="0">
                <a:solidFill>
                  <a:schemeClr val="bg1"/>
                </a:solidFill>
              </a:defRPr>
            </a:lvl2pPr>
            <a:lvl3pPr marL="0" indent="0" algn="ctr">
              <a:lnSpc>
                <a:spcPct val="90000"/>
              </a:lnSpc>
              <a:spcAft>
                <a:spcPts val="600"/>
              </a:spcAft>
              <a:buNone/>
              <a:defRPr sz="1800" b="1">
                <a:solidFill>
                  <a:schemeClr val="bg2"/>
                </a:solidFill>
              </a:defRPr>
            </a:lvl3pPr>
            <a:lvl4pPr algn="ctr">
              <a:lnSpc>
                <a:spcPct val="90000"/>
              </a:lnSpc>
              <a:spcAft>
                <a:spcPts val="600"/>
              </a:spcAft>
              <a:defRPr b="0">
                <a:solidFill>
                  <a:schemeClr val="bg1"/>
                </a:solidFill>
              </a:defRPr>
            </a:lvl4pPr>
            <a:lvl5pPr algn="ctr">
              <a:defRPr/>
            </a:lvl5pPr>
          </a:lstStyle>
          <a:p>
            <a:pPr lvl="0"/>
            <a:r>
              <a:rPr lang="en-GB"/>
              <a:t>XX</a:t>
            </a:r>
          </a:p>
          <a:p>
            <a:pPr lvl="1"/>
            <a:r>
              <a:rPr lang="en-GB"/>
              <a:t>Second level</a:t>
            </a:r>
          </a:p>
        </p:txBody>
      </p:sp>
    </p:spTree>
    <p:extLst>
      <p:ext uri="{BB962C8B-B14F-4D97-AF65-F5344CB8AC3E}">
        <p14:creationId xmlns:p14="http://schemas.microsoft.com/office/powerpoint/2010/main" val="33277824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Diseño personalizad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43D000AD-DE36-2DDE-ED21-310299FA18F8}"/>
              </a:ext>
            </a:extLst>
          </p:cNvPr>
          <p:cNvSpPr>
            <a:spLocks noGrp="1"/>
          </p:cNvSpPr>
          <p:nvPr>
            <p:ph type="title"/>
          </p:nvPr>
        </p:nvSpPr>
        <p:spPr/>
        <p:txBody>
          <a:bodyPr/>
          <a:lstStyle/>
          <a:p>
            <a:r>
              <a:rPr lang="es-ES"/>
              <a:t>Haga clic para modificar el estilo de título del patrón</a:t>
            </a:r>
            <a:endParaRPr lang="es-EC"/>
          </a:p>
        </p:txBody>
      </p:sp>
      <p:sp>
        <p:nvSpPr>
          <p:cNvPr id="3" name="Marcador de pie de página 2">
            <a:extLst>
              <a:ext uri="{FF2B5EF4-FFF2-40B4-BE49-F238E27FC236}">
                <a16:creationId xmlns:a16="http://schemas.microsoft.com/office/drawing/2014/main" id="{DC1D18A3-602A-19EF-30C2-A8A3DBEDA983}"/>
              </a:ext>
            </a:extLst>
          </p:cNvPr>
          <p:cNvSpPr>
            <a:spLocks noGrp="1"/>
          </p:cNvSpPr>
          <p:nvPr>
            <p:ph type="ftr" sz="quarter" idx="10"/>
          </p:nvPr>
        </p:nvSpPr>
        <p:spPr/>
        <p:txBody>
          <a:bodyPr/>
          <a:lstStyle/>
          <a:p>
            <a:endParaRPr lang="en-US"/>
          </a:p>
        </p:txBody>
      </p:sp>
      <p:sp>
        <p:nvSpPr>
          <p:cNvPr id="4" name="Marcador de número de diapositiva 3">
            <a:extLst>
              <a:ext uri="{FF2B5EF4-FFF2-40B4-BE49-F238E27FC236}">
                <a16:creationId xmlns:a16="http://schemas.microsoft.com/office/drawing/2014/main" id="{0952571F-9878-F4D9-48F6-F23677B48139}"/>
              </a:ext>
            </a:extLst>
          </p:cNvPr>
          <p:cNvSpPr>
            <a:spLocks noGrp="1"/>
          </p:cNvSpPr>
          <p:nvPr>
            <p:ph type="sldNum" sz="quarter" idx="11"/>
          </p:nvPr>
        </p:nvSpPr>
        <p:spPr/>
        <p:txBody>
          <a:bodyPr/>
          <a:lstStyle/>
          <a:p>
            <a:fld id="{6F8DA697-5811-454F-8ABA-A3E4721C1BF9}" type="slidenum">
              <a:rPr lang="en-US" smtClean="0"/>
              <a:t>‹Nº›</a:t>
            </a:fld>
            <a:endParaRPr lang="en-US"/>
          </a:p>
        </p:txBody>
      </p:sp>
    </p:spTree>
    <p:extLst>
      <p:ext uri="{BB962C8B-B14F-4D97-AF65-F5344CB8AC3E}">
        <p14:creationId xmlns:p14="http://schemas.microsoft.com/office/powerpoint/2010/main" val="10794328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p:cSld name="Case study 1 - laptop">
    <p:bg>
      <p:bgPr>
        <a:solidFill>
          <a:schemeClr val="accent5"/>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0493FC-9EBB-4A46-AA09-0DD6BBE20D6F}"/>
              </a:ext>
            </a:extLst>
          </p:cNvPr>
          <p:cNvSpPr>
            <a:spLocks noGrp="1"/>
          </p:cNvSpPr>
          <p:nvPr>
            <p:ph type="title"/>
          </p:nvPr>
        </p:nvSpPr>
        <p:spPr>
          <a:xfrm>
            <a:off x="618065" y="609600"/>
            <a:ext cx="5477935" cy="1495741"/>
          </a:xfrm>
        </p:spPr>
        <p:txBody>
          <a:bodyPr/>
          <a:lstStyle/>
          <a:p>
            <a:r>
              <a:rPr lang="es-ES"/>
              <a:t>Haga clic para modificar el estilo de título del patrón</a:t>
            </a:r>
            <a:endParaRPr lang="en-GB"/>
          </a:p>
        </p:txBody>
      </p:sp>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endParaRPr lang="en-US"/>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6F8DA697-5811-454F-8ABA-A3E4721C1BF9}" type="slidenum">
              <a:rPr lang="en-US" smtClean="0"/>
              <a:t>‹Nº›</a:t>
            </a:fld>
            <a:endParaRPr lang="en-US"/>
          </a:p>
        </p:txBody>
      </p:sp>
      <p:sp>
        <p:nvSpPr>
          <p:cNvPr id="9" name="Text Placeholder 13">
            <a:extLst>
              <a:ext uri="{FF2B5EF4-FFF2-40B4-BE49-F238E27FC236}">
                <a16:creationId xmlns:a16="http://schemas.microsoft.com/office/drawing/2014/main" id="{D4B6153B-2D3D-0544-B433-E222C8CF6DE5}"/>
              </a:ext>
            </a:extLst>
          </p:cNvPr>
          <p:cNvSpPr>
            <a:spLocks noGrp="1" noChangeAspect="1"/>
          </p:cNvSpPr>
          <p:nvPr>
            <p:ph type="body" sz="quarter" idx="13"/>
          </p:nvPr>
        </p:nvSpPr>
        <p:spPr>
          <a:xfrm>
            <a:off x="563497" y="528398"/>
            <a:ext cx="208800" cy="208800"/>
          </a:xfrm>
          <a:custGeom>
            <a:avLst/>
            <a:gdLst>
              <a:gd name="connsiteX0" fmla="*/ 201224 w 1820600"/>
              <a:gd name="connsiteY0" fmla="*/ 0 h 1820600"/>
              <a:gd name="connsiteX1" fmla="*/ 1619376 w 1820600"/>
              <a:gd name="connsiteY1" fmla="*/ 0 h 1820600"/>
              <a:gd name="connsiteX2" fmla="*/ 1820600 w 1820600"/>
              <a:gd name="connsiteY2" fmla="*/ 201224 h 1820600"/>
              <a:gd name="connsiteX3" fmla="*/ 1619376 w 1820600"/>
              <a:gd name="connsiteY3" fmla="*/ 402448 h 1820600"/>
              <a:gd name="connsiteX4" fmla="*/ 402448 w 1820600"/>
              <a:gd name="connsiteY4" fmla="*/ 402448 h 1820600"/>
              <a:gd name="connsiteX5" fmla="*/ 402448 w 1820600"/>
              <a:gd name="connsiteY5" fmla="*/ 1619376 h 1820600"/>
              <a:gd name="connsiteX6" fmla="*/ 201224 w 1820600"/>
              <a:gd name="connsiteY6" fmla="*/ 1820600 h 1820600"/>
              <a:gd name="connsiteX7" fmla="*/ 0 w 1820600"/>
              <a:gd name="connsiteY7" fmla="*/ 1619376 h 1820600"/>
              <a:gd name="connsiteX8" fmla="*/ 0 w 1820600"/>
              <a:gd name="connsiteY8" fmla="*/ 201224 h 1820600"/>
              <a:gd name="connsiteX9" fmla="*/ 201224 w 1820600"/>
              <a:gd name="connsiteY9" fmla="*/ 0 h 1820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20600" h="1820600">
                <a:moveTo>
                  <a:pt x="201224" y="0"/>
                </a:moveTo>
                <a:lnTo>
                  <a:pt x="1619376" y="0"/>
                </a:lnTo>
                <a:cubicBezTo>
                  <a:pt x="1730543" y="0"/>
                  <a:pt x="1820600" y="90056"/>
                  <a:pt x="1820600" y="201224"/>
                </a:cubicBezTo>
                <a:cubicBezTo>
                  <a:pt x="1820600" y="312392"/>
                  <a:pt x="1730543" y="402448"/>
                  <a:pt x="1619376" y="402448"/>
                </a:cubicBezTo>
                <a:lnTo>
                  <a:pt x="402448" y="402448"/>
                </a:lnTo>
                <a:lnTo>
                  <a:pt x="402448" y="1619376"/>
                </a:lnTo>
                <a:cubicBezTo>
                  <a:pt x="402448" y="1730543"/>
                  <a:pt x="312392" y="1820600"/>
                  <a:pt x="201224" y="1820600"/>
                </a:cubicBezTo>
                <a:cubicBezTo>
                  <a:pt x="90056" y="1820600"/>
                  <a:pt x="0" y="1730543"/>
                  <a:pt x="0" y="1619376"/>
                </a:cubicBezTo>
                <a:lnTo>
                  <a:pt x="0" y="201224"/>
                </a:lnTo>
                <a:cubicBezTo>
                  <a:pt x="0" y="90056"/>
                  <a:pt x="90056" y="0"/>
                  <a:pt x="201224" y="0"/>
                </a:cubicBezTo>
                <a:close/>
              </a:path>
            </a:pathLst>
          </a:custGeom>
          <a:solidFill>
            <a:schemeClr val="bg2"/>
          </a:solidFill>
        </p:spPr>
        <p:txBody>
          <a:bodyPr wrap="square" anchor="ctr">
            <a:noAutofit/>
          </a:bodyPr>
          <a:lstStyle>
            <a:lvl1pPr algn="ctr">
              <a:defRPr sz="100">
                <a:noFill/>
              </a:defRPr>
            </a:lvl1pPr>
          </a:lstStyle>
          <a:p>
            <a:pPr lvl="0"/>
            <a:r>
              <a:rPr lang="es-ES"/>
              <a:t>Haga clic para modificar los estilos de texto del patrón</a:t>
            </a:r>
          </a:p>
        </p:txBody>
      </p:sp>
      <p:sp>
        <p:nvSpPr>
          <p:cNvPr id="7" name="Text Placeholder 6">
            <a:extLst>
              <a:ext uri="{FF2B5EF4-FFF2-40B4-BE49-F238E27FC236}">
                <a16:creationId xmlns:a16="http://schemas.microsoft.com/office/drawing/2014/main" id="{C2476CF0-A727-C04F-8461-5FE707077A2D}"/>
              </a:ext>
            </a:extLst>
          </p:cNvPr>
          <p:cNvSpPr>
            <a:spLocks noGrp="1"/>
          </p:cNvSpPr>
          <p:nvPr>
            <p:ph type="body" sz="quarter" idx="14"/>
          </p:nvPr>
        </p:nvSpPr>
        <p:spPr>
          <a:xfrm>
            <a:off x="7331454" y="2105342"/>
            <a:ext cx="4498596" cy="2956683"/>
          </a:xfrm>
          <a:prstGeom prst="round2SameRect">
            <a:avLst>
              <a:gd name="adj1" fmla="val 6156"/>
              <a:gd name="adj2" fmla="val 0"/>
            </a:avLst>
          </a:prstGeom>
          <a:solidFill>
            <a:schemeClr val="bg1"/>
          </a:solidFill>
        </p:spPr>
        <p:txBody>
          <a:bodyPr anchor="ctr">
            <a:normAutofit/>
          </a:bodyPr>
          <a:lstStyle>
            <a:lvl1pPr algn="ctr">
              <a:defRPr sz="100">
                <a:noFill/>
              </a:defRPr>
            </a:lvl1pPr>
          </a:lstStyle>
          <a:p>
            <a:pPr lvl="0"/>
            <a:r>
              <a:rPr lang="es-ES"/>
              <a:t>Haga clic para modificar los estilos de texto del patrón</a:t>
            </a:r>
          </a:p>
        </p:txBody>
      </p:sp>
      <p:sp>
        <p:nvSpPr>
          <p:cNvPr id="8" name="Picture Placeholder 10">
            <a:extLst>
              <a:ext uri="{FF2B5EF4-FFF2-40B4-BE49-F238E27FC236}">
                <a16:creationId xmlns:a16="http://schemas.microsoft.com/office/drawing/2014/main" id="{A419757F-36EE-5A4D-A685-EB68AEFE748A}"/>
              </a:ext>
            </a:extLst>
          </p:cNvPr>
          <p:cNvSpPr>
            <a:spLocks noGrp="1"/>
          </p:cNvSpPr>
          <p:nvPr>
            <p:ph type="pic" sz="quarter" idx="16"/>
          </p:nvPr>
        </p:nvSpPr>
        <p:spPr>
          <a:xfrm>
            <a:off x="7331616" y="2320414"/>
            <a:ext cx="4498272" cy="2741612"/>
          </a:xfrm>
          <a:solidFill>
            <a:schemeClr val="bg1">
              <a:lumMod val="85000"/>
            </a:schemeClr>
          </a:solidFill>
        </p:spPr>
        <p:txBody>
          <a:bodyPr anchor="ctr"/>
          <a:lstStyle>
            <a:lvl1pPr algn="ctr">
              <a:defRPr/>
            </a:lvl1pPr>
          </a:lstStyle>
          <a:p>
            <a:r>
              <a:rPr lang="es-ES"/>
              <a:t>Haga clic en el icono para agregar una imagen</a:t>
            </a:r>
            <a:endParaRPr lang="en-GB"/>
          </a:p>
        </p:txBody>
      </p:sp>
      <p:sp>
        <p:nvSpPr>
          <p:cNvPr id="10" name="Text Placeholder 6">
            <a:extLst>
              <a:ext uri="{FF2B5EF4-FFF2-40B4-BE49-F238E27FC236}">
                <a16:creationId xmlns:a16="http://schemas.microsoft.com/office/drawing/2014/main" id="{1D9CA463-34B5-3E45-AA20-992C076C4B8E}"/>
              </a:ext>
            </a:extLst>
          </p:cNvPr>
          <p:cNvSpPr>
            <a:spLocks noGrp="1"/>
          </p:cNvSpPr>
          <p:nvPr>
            <p:ph type="body" sz="quarter" idx="15"/>
          </p:nvPr>
        </p:nvSpPr>
        <p:spPr>
          <a:xfrm>
            <a:off x="7331454" y="5062025"/>
            <a:ext cx="4498596" cy="36000"/>
          </a:xfrm>
          <a:prstGeom prst="rect">
            <a:avLst/>
          </a:prstGeom>
          <a:solidFill>
            <a:schemeClr val="accent4"/>
          </a:solidFill>
        </p:spPr>
        <p:txBody>
          <a:bodyPr anchor="ctr">
            <a:normAutofit/>
          </a:bodyPr>
          <a:lstStyle>
            <a:lvl1pPr algn="ctr">
              <a:defRPr sz="100">
                <a:noFill/>
              </a:defRPr>
            </a:lvl1pPr>
          </a:lstStyle>
          <a:p>
            <a:pPr lvl="0"/>
            <a:r>
              <a:rPr lang="es-ES"/>
              <a:t>Haga clic para modificar los estilos de texto del patrón</a:t>
            </a:r>
          </a:p>
        </p:txBody>
      </p:sp>
      <p:sp>
        <p:nvSpPr>
          <p:cNvPr id="11" name="Text Placeholder 6">
            <a:extLst>
              <a:ext uri="{FF2B5EF4-FFF2-40B4-BE49-F238E27FC236}">
                <a16:creationId xmlns:a16="http://schemas.microsoft.com/office/drawing/2014/main" id="{9D48830D-9295-6540-A52A-259F8F358CF0}"/>
              </a:ext>
            </a:extLst>
          </p:cNvPr>
          <p:cNvSpPr>
            <a:spLocks noGrp="1"/>
          </p:cNvSpPr>
          <p:nvPr>
            <p:ph type="body" sz="quarter" idx="17"/>
          </p:nvPr>
        </p:nvSpPr>
        <p:spPr>
          <a:xfrm>
            <a:off x="9562752" y="2224835"/>
            <a:ext cx="36000" cy="36000"/>
          </a:xfrm>
          <a:prstGeom prst="ellipse">
            <a:avLst/>
          </a:prstGeom>
          <a:solidFill>
            <a:schemeClr val="accent5"/>
          </a:solidFill>
        </p:spPr>
        <p:txBody>
          <a:bodyPr anchor="ctr">
            <a:normAutofit/>
          </a:bodyPr>
          <a:lstStyle>
            <a:lvl1pPr algn="ctr">
              <a:defRPr sz="100">
                <a:noFill/>
              </a:defRPr>
            </a:lvl1pPr>
          </a:lstStyle>
          <a:p>
            <a:pPr lvl="0"/>
            <a:r>
              <a:rPr lang="es-ES"/>
              <a:t>Haga clic para modificar los estilos de texto del patrón</a:t>
            </a:r>
          </a:p>
        </p:txBody>
      </p:sp>
      <p:sp>
        <p:nvSpPr>
          <p:cNvPr id="12" name="Text Placeholder 11">
            <a:extLst>
              <a:ext uri="{FF2B5EF4-FFF2-40B4-BE49-F238E27FC236}">
                <a16:creationId xmlns:a16="http://schemas.microsoft.com/office/drawing/2014/main" id="{AD442535-1ABD-EA42-818D-0FAD12FCE2F9}"/>
              </a:ext>
            </a:extLst>
          </p:cNvPr>
          <p:cNvSpPr>
            <a:spLocks noGrp="1"/>
          </p:cNvSpPr>
          <p:nvPr>
            <p:ph type="body" sz="quarter" idx="18" hasCustomPrompt="1"/>
          </p:nvPr>
        </p:nvSpPr>
        <p:spPr>
          <a:xfrm>
            <a:off x="617538" y="2441729"/>
            <a:ext cx="2390775" cy="488284"/>
          </a:xfrm>
        </p:spPr>
        <p:txBody>
          <a:bodyPr/>
          <a:lstStyle>
            <a:lvl1pPr>
              <a:defRPr b="1"/>
            </a:lvl1pPr>
          </a:lstStyle>
          <a:p>
            <a:pPr lvl="0"/>
            <a:r>
              <a:rPr lang="en-GB"/>
              <a:t>Partner { ID card}</a:t>
            </a:r>
          </a:p>
        </p:txBody>
      </p:sp>
      <p:sp>
        <p:nvSpPr>
          <p:cNvPr id="14" name="Text Placeholder 13">
            <a:extLst>
              <a:ext uri="{FF2B5EF4-FFF2-40B4-BE49-F238E27FC236}">
                <a16:creationId xmlns:a16="http://schemas.microsoft.com/office/drawing/2014/main" id="{C2A8E6D8-09CE-5A4E-999F-04DF44377155}"/>
              </a:ext>
            </a:extLst>
          </p:cNvPr>
          <p:cNvSpPr>
            <a:spLocks noGrp="1"/>
          </p:cNvSpPr>
          <p:nvPr>
            <p:ph type="body" sz="quarter" idx="19"/>
          </p:nvPr>
        </p:nvSpPr>
        <p:spPr>
          <a:xfrm>
            <a:off x="3534697" y="2441575"/>
            <a:ext cx="3500284" cy="3325044"/>
          </a:xfrm>
        </p:spPr>
        <p:txBody>
          <a:bodyPr/>
          <a:lstStyle>
            <a:lvl1pPr>
              <a:lnSpc>
                <a:spcPct val="100000"/>
              </a:lnSpc>
              <a:spcAft>
                <a:spcPts val="600"/>
              </a:spcAft>
              <a:defRPr/>
            </a:lvl1pPr>
            <a:lvl2pPr>
              <a:lnSpc>
                <a:spcPct val="100000"/>
              </a:lnSpc>
              <a:spcAft>
                <a:spcPts val="600"/>
              </a:spcAft>
              <a:defRPr/>
            </a:lvl2pPr>
            <a:lvl3pPr>
              <a:lnSpc>
                <a:spcPct val="100000"/>
              </a:lnSpc>
              <a:spcAft>
                <a:spcPts val="600"/>
              </a:spcAft>
              <a:buClr>
                <a:schemeClr val="bg2"/>
              </a:buClr>
              <a:defRPr/>
            </a:lvl3pPr>
            <a:lvl4pPr>
              <a:lnSpc>
                <a:spcPct val="100000"/>
              </a:lnSpc>
              <a:spcAft>
                <a:spcPts val="600"/>
              </a:spcAft>
              <a:defRPr/>
            </a:lvl4pPr>
            <a:lvl5pPr>
              <a:lnSpc>
                <a:spcPct val="100000"/>
              </a:lnSpc>
              <a:spcAft>
                <a:spcPts val="600"/>
              </a:spcAft>
              <a:defRPr/>
            </a:lvl5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15" name="Text Placeholder 11">
            <a:extLst>
              <a:ext uri="{FF2B5EF4-FFF2-40B4-BE49-F238E27FC236}">
                <a16:creationId xmlns:a16="http://schemas.microsoft.com/office/drawing/2014/main" id="{66F1DDD0-19BF-B64E-BDEE-6EBDBE660127}"/>
              </a:ext>
            </a:extLst>
          </p:cNvPr>
          <p:cNvSpPr>
            <a:spLocks noGrp="1"/>
          </p:cNvSpPr>
          <p:nvPr>
            <p:ph type="body" sz="quarter" idx="20" hasCustomPrompt="1"/>
          </p:nvPr>
        </p:nvSpPr>
        <p:spPr>
          <a:xfrm>
            <a:off x="7552414" y="5109362"/>
            <a:ext cx="1963430" cy="1035716"/>
          </a:xfrm>
        </p:spPr>
        <p:txBody>
          <a:bodyPr anchor="t">
            <a:noAutofit/>
          </a:bodyPr>
          <a:lstStyle>
            <a:lvl1pPr algn="ctr">
              <a:lnSpc>
                <a:spcPct val="100000"/>
              </a:lnSpc>
              <a:defRPr sz="4400" b="1">
                <a:solidFill>
                  <a:schemeClr val="accent4"/>
                </a:solidFill>
              </a:defRPr>
            </a:lvl1pPr>
          </a:lstStyle>
          <a:p>
            <a:pPr lvl="0"/>
            <a:r>
              <a:rPr lang="en-GB"/>
              <a:t>XM</a:t>
            </a:r>
          </a:p>
        </p:txBody>
      </p:sp>
      <p:sp>
        <p:nvSpPr>
          <p:cNvPr id="16" name="Text Placeholder 11">
            <a:extLst>
              <a:ext uri="{FF2B5EF4-FFF2-40B4-BE49-F238E27FC236}">
                <a16:creationId xmlns:a16="http://schemas.microsoft.com/office/drawing/2014/main" id="{21C7DD35-C05C-3746-A222-6B52DF9CB5CF}"/>
              </a:ext>
            </a:extLst>
          </p:cNvPr>
          <p:cNvSpPr>
            <a:spLocks noGrp="1"/>
          </p:cNvSpPr>
          <p:nvPr>
            <p:ph type="body" sz="quarter" idx="21" hasCustomPrompt="1"/>
          </p:nvPr>
        </p:nvSpPr>
        <p:spPr>
          <a:xfrm>
            <a:off x="7560730" y="5780317"/>
            <a:ext cx="1963430" cy="615586"/>
          </a:xfrm>
        </p:spPr>
        <p:txBody>
          <a:bodyPr anchor="t">
            <a:normAutofit/>
          </a:bodyPr>
          <a:lstStyle>
            <a:lvl1pPr algn="ctr">
              <a:lnSpc>
                <a:spcPct val="100000"/>
              </a:lnSpc>
              <a:spcAft>
                <a:spcPts val="0"/>
              </a:spcAft>
              <a:defRPr sz="1400" b="0"/>
            </a:lvl1pPr>
          </a:lstStyle>
          <a:p>
            <a:pPr lvl="0"/>
            <a:r>
              <a:rPr lang="en-GB"/>
              <a:t>Performance estimate</a:t>
            </a:r>
          </a:p>
        </p:txBody>
      </p:sp>
      <p:sp>
        <p:nvSpPr>
          <p:cNvPr id="17" name="Text Placeholder 11">
            <a:extLst>
              <a:ext uri="{FF2B5EF4-FFF2-40B4-BE49-F238E27FC236}">
                <a16:creationId xmlns:a16="http://schemas.microsoft.com/office/drawing/2014/main" id="{2C0474A5-CF32-9841-8119-FB8A4DAB300D}"/>
              </a:ext>
            </a:extLst>
          </p:cNvPr>
          <p:cNvSpPr>
            <a:spLocks noGrp="1"/>
          </p:cNvSpPr>
          <p:nvPr>
            <p:ph type="body" sz="quarter" idx="22" hasCustomPrompt="1"/>
          </p:nvPr>
        </p:nvSpPr>
        <p:spPr>
          <a:xfrm>
            <a:off x="9636853" y="5109362"/>
            <a:ext cx="1963430" cy="1035716"/>
          </a:xfrm>
        </p:spPr>
        <p:txBody>
          <a:bodyPr anchor="t">
            <a:noAutofit/>
          </a:bodyPr>
          <a:lstStyle>
            <a:lvl1pPr algn="ctr">
              <a:lnSpc>
                <a:spcPct val="100000"/>
              </a:lnSpc>
              <a:defRPr sz="4400" b="1">
                <a:solidFill>
                  <a:schemeClr val="accent4"/>
                </a:solidFill>
              </a:defRPr>
            </a:lvl1pPr>
          </a:lstStyle>
          <a:p>
            <a:pPr lvl="0"/>
            <a:r>
              <a:rPr lang="en-GB"/>
              <a:t>X%</a:t>
            </a:r>
          </a:p>
        </p:txBody>
      </p:sp>
      <p:sp>
        <p:nvSpPr>
          <p:cNvPr id="18" name="Text Placeholder 11">
            <a:extLst>
              <a:ext uri="{FF2B5EF4-FFF2-40B4-BE49-F238E27FC236}">
                <a16:creationId xmlns:a16="http://schemas.microsoft.com/office/drawing/2014/main" id="{0AAA4419-4C60-DC4A-9B06-FCF851D9D430}"/>
              </a:ext>
            </a:extLst>
          </p:cNvPr>
          <p:cNvSpPr>
            <a:spLocks noGrp="1"/>
          </p:cNvSpPr>
          <p:nvPr>
            <p:ph type="body" sz="quarter" idx="23" hasCustomPrompt="1"/>
          </p:nvPr>
        </p:nvSpPr>
        <p:spPr>
          <a:xfrm>
            <a:off x="9645169" y="5780317"/>
            <a:ext cx="1963430" cy="615586"/>
          </a:xfrm>
        </p:spPr>
        <p:txBody>
          <a:bodyPr anchor="t">
            <a:normAutofit/>
          </a:bodyPr>
          <a:lstStyle>
            <a:lvl1pPr algn="ctr">
              <a:lnSpc>
                <a:spcPct val="100000"/>
              </a:lnSpc>
              <a:spcAft>
                <a:spcPts val="0"/>
              </a:spcAft>
              <a:defRPr sz="1400" b="0"/>
            </a:lvl1pPr>
          </a:lstStyle>
          <a:p>
            <a:pPr lvl="0"/>
            <a:r>
              <a:rPr lang="en-GB"/>
              <a:t>Performance estimate</a:t>
            </a:r>
          </a:p>
        </p:txBody>
      </p:sp>
    </p:spTree>
    <p:extLst>
      <p:ext uri="{BB962C8B-B14F-4D97-AF65-F5344CB8AC3E}">
        <p14:creationId xmlns:p14="http://schemas.microsoft.com/office/powerpoint/2010/main" val="39070811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p:cSld name="Case study 1 - mobile">
    <p:bg>
      <p:bgPr>
        <a:solidFill>
          <a:schemeClr val="accent5"/>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0493FC-9EBB-4A46-AA09-0DD6BBE20D6F}"/>
              </a:ext>
            </a:extLst>
          </p:cNvPr>
          <p:cNvSpPr>
            <a:spLocks noGrp="1"/>
          </p:cNvSpPr>
          <p:nvPr>
            <p:ph type="title"/>
          </p:nvPr>
        </p:nvSpPr>
        <p:spPr>
          <a:xfrm>
            <a:off x="618065" y="609600"/>
            <a:ext cx="5477935" cy="1495741"/>
          </a:xfrm>
        </p:spPr>
        <p:txBody>
          <a:bodyPr/>
          <a:lstStyle/>
          <a:p>
            <a:r>
              <a:rPr lang="es-ES"/>
              <a:t>Haga clic para modificar el estilo de título del patrón</a:t>
            </a:r>
            <a:endParaRPr lang="en-GB"/>
          </a:p>
        </p:txBody>
      </p:sp>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endParaRPr lang="en-US"/>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6F8DA697-5811-454F-8ABA-A3E4721C1BF9}" type="slidenum">
              <a:rPr lang="en-US" smtClean="0"/>
              <a:t>‹Nº›</a:t>
            </a:fld>
            <a:endParaRPr lang="en-US"/>
          </a:p>
        </p:txBody>
      </p:sp>
      <p:sp>
        <p:nvSpPr>
          <p:cNvPr id="9" name="Text Placeholder 13">
            <a:extLst>
              <a:ext uri="{FF2B5EF4-FFF2-40B4-BE49-F238E27FC236}">
                <a16:creationId xmlns:a16="http://schemas.microsoft.com/office/drawing/2014/main" id="{D4B6153B-2D3D-0544-B433-E222C8CF6DE5}"/>
              </a:ext>
            </a:extLst>
          </p:cNvPr>
          <p:cNvSpPr>
            <a:spLocks noGrp="1" noChangeAspect="1"/>
          </p:cNvSpPr>
          <p:nvPr>
            <p:ph type="body" sz="quarter" idx="13"/>
          </p:nvPr>
        </p:nvSpPr>
        <p:spPr>
          <a:xfrm>
            <a:off x="563497" y="528398"/>
            <a:ext cx="208800" cy="208800"/>
          </a:xfrm>
          <a:custGeom>
            <a:avLst/>
            <a:gdLst>
              <a:gd name="connsiteX0" fmla="*/ 201224 w 1820600"/>
              <a:gd name="connsiteY0" fmla="*/ 0 h 1820600"/>
              <a:gd name="connsiteX1" fmla="*/ 1619376 w 1820600"/>
              <a:gd name="connsiteY1" fmla="*/ 0 h 1820600"/>
              <a:gd name="connsiteX2" fmla="*/ 1820600 w 1820600"/>
              <a:gd name="connsiteY2" fmla="*/ 201224 h 1820600"/>
              <a:gd name="connsiteX3" fmla="*/ 1619376 w 1820600"/>
              <a:gd name="connsiteY3" fmla="*/ 402448 h 1820600"/>
              <a:gd name="connsiteX4" fmla="*/ 402448 w 1820600"/>
              <a:gd name="connsiteY4" fmla="*/ 402448 h 1820600"/>
              <a:gd name="connsiteX5" fmla="*/ 402448 w 1820600"/>
              <a:gd name="connsiteY5" fmla="*/ 1619376 h 1820600"/>
              <a:gd name="connsiteX6" fmla="*/ 201224 w 1820600"/>
              <a:gd name="connsiteY6" fmla="*/ 1820600 h 1820600"/>
              <a:gd name="connsiteX7" fmla="*/ 0 w 1820600"/>
              <a:gd name="connsiteY7" fmla="*/ 1619376 h 1820600"/>
              <a:gd name="connsiteX8" fmla="*/ 0 w 1820600"/>
              <a:gd name="connsiteY8" fmla="*/ 201224 h 1820600"/>
              <a:gd name="connsiteX9" fmla="*/ 201224 w 1820600"/>
              <a:gd name="connsiteY9" fmla="*/ 0 h 1820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20600" h="1820600">
                <a:moveTo>
                  <a:pt x="201224" y="0"/>
                </a:moveTo>
                <a:lnTo>
                  <a:pt x="1619376" y="0"/>
                </a:lnTo>
                <a:cubicBezTo>
                  <a:pt x="1730543" y="0"/>
                  <a:pt x="1820600" y="90056"/>
                  <a:pt x="1820600" y="201224"/>
                </a:cubicBezTo>
                <a:cubicBezTo>
                  <a:pt x="1820600" y="312392"/>
                  <a:pt x="1730543" y="402448"/>
                  <a:pt x="1619376" y="402448"/>
                </a:cubicBezTo>
                <a:lnTo>
                  <a:pt x="402448" y="402448"/>
                </a:lnTo>
                <a:lnTo>
                  <a:pt x="402448" y="1619376"/>
                </a:lnTo>
                <a:cubicBezTo>
                  <a:pt x="402448" y="1730543"/>
                  <a:pt x="312392" y="1820600"/>
                  <a:pt x="201224" y="1820600"/>
                </a:cubicBezTo>
                <a:cubicBezTo>
                  <a:pt x="90056" y="1820600"/>
                  <a:pt x="0" y="1730543"/>
                  <a:pt x="0" y="1619376"/>
                </a:cubicBezTo>
                <a:lnTo>
                  <a:pt x="0" y="201224"/>
                </a:lnTo>
                <a:cubicBezTo>
                  <a:pt x="0" y="90056"/>
                  <a:pt x="90056" y="0"/>
                  <a:pt x="201224" y="0"/>
                </a:cubicBezTo>
                <a:close/>
              </a:path>
            </a:pathLst>
          </a:custGeom>
          <a:solidFill>
            <a:schemeClr val="bg2"/>
          </a:solidFill>
        </p:spPr>
        <p:txBody>
          <a:bodyPr wrap="square" anchor="ctr">
            <a:noAutofit/>
          </a:bodyPr>
          <a:lstStyle>
            <a:lvl1pPr algn="ctr">
              <a:defRPr sz="100">
                <a:noFill/>
              </a:defRPr>
            </a:lvl1pPr>
          </a:lstStyle>
          <a:p>
            <a:pPr lvl="0"/>
            <a:r>
              <a:rPr lang="es-ES"/>
              <a:t>Haga clic para modificar los estilos de texto del patrón</a:t>
            </a:r>
          </a:p>
        </p:txBody>
      </p:sp>
      <p:sp>
        <p:nvSpPr>
          <p:cNvPr id="14" name="Text Placeholder 13">
            <a:extLst>
              <a:ext uri="{FF2B5EF4-FFF2-40B4-BE49-F238E27FC236}">
                <a16:creationId xmlns:a16="http://schemas.microsoft.com/office/drawing/2014/main" id="{C2A8E6D8-09CE-5A4E-999F-04DF44377155}"/>
              </a:ext>
            </a:extLst>
          </p:cNvPr>
          <p:cNvSpPr>
            <a:spLocks noGrp="1"/>
          </p:cNvSpPr>
          <p:nvPr>
            <p:ph type="body" sz="quarter" idx="19"/>
          </p:nvPr>
        </p:nvSpPr>
        <p:spPr>
          <a:xfrm>
            <a:off x="3534697" y="2441575"/>
            <a:ext cx="3500284" cy="3325044"/>
          </a:xfrm>
        </p:spPr>
        <p:txBody>
          <a:bodyPr/>
          <a:lstStyle>
            <a:lvl1pPr>
              <a:lnSpc>
                <a:spcPct val="100000"/>
              </a:lnSpc>
              <a:spcAft>
                <a:spcPts val="600"/>
              </a:spcAft>
              <a:defRPr/>
            </a:lvl1pPr>
            <a:lvl2pPr>
              <a:lnSpc>
                <a:spcPct val="100000"/>
              </a:lnSpc>
              <a:spcAft>
                <a:spcPts val="600"/>
              </a:spcAft>
              <a:defRPr/>
            </a:lvl2pPr>
            <a:lvl3pPr>
              <a:lnSpc>
                <a:spcPct val="100000"/>
              </a:lnSpc>
              <a:spcAft>
                <a:spcPts val="600"/>
              </a:spcAft>
              <a:buClr>
                <a:schemeClr val="bg2"/>
              </a:buClr>
              <a:defRPr/>
            </a:lvl3pPr>
            <a:lvl4pPr>
              <a:lnSpc>
                <a:spcPct val="100000"/>
              </a:lnSpc>
              <a:spcAft>
                <a:spcPts val="600"/>
              </a:spcAft>
              <a:defRPr/>
            </a:lvl4pPr>
            <a:lvl5pPr>
              <a:lnSpc>
                <a:spcPct val="100000"/>
              </a:lnSpc>
              <a:spcAft>
                <a:spcPts val="600"/>
              </a:spcAft>
              <a:defRPr/>
            </a:lvl5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15" name="Text Placeholder 11">
            <a:extLst>
              <a:ext uri="{FF2B5EF4-FFF2-40B4-BE49-F238E27FC236}">
                <a16:creationId xmlns:a16="http://schemas.microsoft.com/office/drawing/2014/main" id="{66F1DDD0-19BF-B64E-BDEE-6EBDBE660127}"/>
              </a:ext>
            </a:extLst>
          </p:cNvPr>
          <p:cNvSpPr>
            <a:spLocks noGrp="1"/>
          </p:cNvSpPr>
          <p:nvPr>
            <p:ph type="body" sz="quarter" idx="20" hasCustomPrompt="1"/>
          </p:nvPr>
        </p:nvSpPr>
        <p:spPr>
          <a:xfrm>
            <a:off x="7552414" y="5109362"/>
            <a:ext cx="1963430" cy="1035716"/>
          </a:xfrm>
        </p:spPr>
        <p:txBody>
          <a:bodyPr anchor="t">
            <a:noAutofit/>
          </a:bodyPr>
          <a:lstStyle>
            <a:lvl1pPr algn="ctr">
              <a:lnSpc>
                <a:spcPct val="100000"/>
              </a:lnSpc>
              <a:defRPr sz="4400" b="1">
                <a:solidFill>
                  <a:schemeClr val="accent4"/>
                </a:solidFill>
              </a:defRPr>
            </a:lvl1pPr>
          </a:lstStyle>
          <a:p>
            <a:pPr lvl="0"/>
            <a:r>
              <a:rPr lang="en-GB"/>
              <a:t>XM</a:t>
            </a:r>
          </a:p>
        </p:txBody>
      </p:sp>
      <p:sp>
        <p:nvSpPr>
          <p:cNvPr id="16" name="Text Placeholder 11">
            <a:extLst>
              <a:ext uri="{FF2B5EF4-FFF2-40B4-BE49-F238E27FC236}">
                <a16:creationId xmlns:a16="http://schemas.microsoft.com/office/drawing/2014/main" id="{21C7DD35-C05C-3746-A222-6B52DF9CB5CF}"/>
              </a:ext>
            </a:extLst>
          </p:cNvPr>
          <p:cNvSpPr>
            <a:spLocks noGrp="1"/>
          </p:cNvSpPr>
          <p:nvPr>
            <p:ph type="body" sz="quarter" idx="21" hasCustomPrompt="1"/>
          </p:nvPr>
        </p:nvSpPr>
        <p:spPr>
          <a:xfrm>
            <a:off x="7560730" y="5780317"/>
            <a:ext cx="1963430" cy="615586"/>
          </a:xfrm>
        </p:spPr>
        <p:txBody>
          <a:bodyPr anchor="t">
            <a:normAutofit/>
          </a:bodyPr>
          <a:lstStyle>
            <a:lvl1pPr algn="ctr">
              <a:lnSpc>
                <a:spcPct val="100000"/>
              </a:lnSpc>
              <a:spcAft>
                <a:spcPts val="0"/>
              </a:spcAft>
              <a:defRPr sz="1400" b="0"/>
            </a:lvl1pPr>
          </a:lstStyle>
          <a:p>
            <a:pPr lvl="0"/>
            <a:r>
              <a:rPr lang="en-GB"/>
              <a:t>Performance estimate</a:t>
            </a:r>
          </a:p>
        </p:txBody>
      </p:sp>
      <p:sp>
        <p:nvSpPr>
          <p:cNvPr id="17" name="Text Placeholder 11">
            <a:extLst>
              <a:ext uri="{FF2B5EF4-FFF2-40B4-BE49-F238E27FC236}">
                <a16:creationId xmlns:a16="http://schemas.microsoft.com/office/drawing/2014/main" id="{2C0474A5-CF32-9841-8119-FB8A4DAB300D}"/>
              </a:ext>
            </a:extLst>
          </p:cNvPr>
          <p:cNvSpPr>
            <a:spLocks noGrp="1"/>
          </p:cNvSpPr>
          <p:nvPr>
            <p:ph type="body" sz="quarter" idx="22" hasCustomPrompt="1"/>
          </p:nvPr>
        </p:nvSpPr>
        <p:spPr>
          <a:xfrm>
            <a:off x="9636853" y="5109362"/>
            <a:ext cx="1963430" cy="1035716"/>
          </a:xfrm>
        </p:spPr>
        <p:txBody>
          <a:bodyPr anchor="t">
            <a:noAutofit/>
          </a:bodyPr>
          <a:lstStyle>
            <a:lvl1pPr algn="ctr">
              <a:lnSpc>
                <a:spcPct val="100000"/>
              </a:lnSpc>
              <a:defRPr sz="4400" b="1">
                <a:solidFill>
                  <a:schemeClr val="accent4"/>
                </a:solidFill>
              </a:defRPr>
            </a:lvl1pPr>
          </a:lstStyle>
          <a:p>
            <a:pPr lvl="0"/>
            <a:r>
              <a:rPr lang="en-GB"/>
              <a:t>X%</a:t>
            </a:r>
          </a:p>
        </p:txBody>
      </p:sp>
      <p:sp>
        <p:nvSpPr>
          <p:cNvPr id="18" name="Text Placeholder 11">
            <a:extLst>
              <a:ext uri="{FF2B5EF4-FFF2-40B4-BE49-F238E27FC236}">
                <a16:creationId xmlns:a16="http://schemas.microsoft.com/office/drawing/2014/main" id="{0AAA4419-4C60-DC4A-9B06-FCF851D9D430}"/>
              </a:ext>
            </a:extLst>
          </p:cNvPr>
          <p:cNvSpPr>
            <a:spLocks noGrp="1"/>
          </p:cNvSpPr>
          <p:nvPr>
            <p:ph type="body" sz="quarter" idx="23" hasCustomPrompt="1"/>
          </p:nvPr>
        </p:nvSpPr>
        <p:spPr>
          <a:xfrm>
            <a:off x="9645169" y="5780317"/>
            <a:ext cx="1963430" cy="615586"/>
          </a:xfrm>
        </p:spPr>
        <p:txBody>
          <a:bodyPr anchor="t">
            <a:normAutofit/>
          </a:bodyPr>
          <a:lstStyle>
            <a:lvl1pPr algn="ctr">
              <a:lnSpc>
                <a:spcPct val="100000"/>
              </a:lnSpc>
              <a:spcAft>
                <a:spcPts val="0"/>
              </a:spcAft>
              <a:defRPr sz="1400" b="0"/>
            </a:lvl1pPr>
          </a:lstStyle>
          <a:p>
            <a:pPr lvl="0"/>
            <a:r>
              <a:rPr lang="en-GB"/>
              <a:t>Performance estimate</a:t>
            </a:r>
          </a:p>
        </p:txBody>
      </p:sp>
      <p:sp>
        <p:nvSpPr>
          <p:cNvPr id="19" name="Text Placeholder 6">
            <a:extLst>
              <a:ext uri="{FF2B5EF4-FFF2-40B4-BE49-F238E27FC236}">
                <a16:creationId xmlns:a16="http://schemas.microsoft.com/office/drawing/2014/main" id="{FA443425-DC7F-B14A-94A6-11F9EE4F9EB9}"/>
              </a:ext>
            </a:extLst>
          </p:cNvPr>
          <p:cNvSpPr>
            <a:spLocks noGrp="1"/>
          </p:cNvSpPr>
          <p:nvPr>
            <p:ph type="body" sz="quarter" idx="24"/>
          </p:nvPr>
        </p:nvSpPr>
        <p:spPr>
          <a:xfrm>
            <a:off x="8327719" y="608032"/>
            <a:ext cx="2491879" cy="4435424"/>
          </a:xfrm>
          <a:prstGeom prst="round2SameRect">
            <a:avLst>
              <a:gd name="adj1" fmla="val 6156"/>
              <a:gd name="adj2" fmla="val 0"/>
            </a:avLst>
          </a:prstGeom>
          <a:solidFill>
            <a:schemeClr val="bg1"/>
          </a:solidFill>
        </p:spPr>
        <p:txBody>
          <a:bodyPr anchor="ctr">
            <a:normAutofit/>
          </a:bodyPr>
          <a:lstStyle>
            <a:lvl1pPr algn="ctr">
              <a:defRPr sz="100">
                <a:noFill/>
              </a:defRPr>
            </a:lvl1pPr>
          </a:lstStyle>
          <a:p>
            <a:pPr lvl="0"/>
            <a:r>
              <a:rPr lang="es-ES"/>
              <a:t>Haga clic para modificar los estilos de texto del patrón</a:t>
            </a:r>
          </a:p>
        </p:txBody>
      </p:sp>
      <p:sp>
        <p:nvSpPr>
          <p:cNvPr id="20" name="Picture Placeholder 10">
            <a:extLst>
              <a:ext uri="{FF2B5EF4-FFF2-40B4-BE49-F238E27FC236}">
                <a16:creationId xmlns:a16="http://schemas.microsoft.com/office/drawing/2014/main" id="{AAFA9A51-A731-E449-B87C-BDACDAFA2B64}"/>
              </a:ext>
            </a:extLst>
          </p:cNvPr>
          <p:cNvSpPr>
            <a:spLocks noGrp="1"/>
          </p:cNvSpPr>
          <p:nvPr>
            <p:ph type="pic" sz="quarter" idx="25"/>
          </p:nvPr>
        </p:nvSpPr>
        <p:spPr>
          <a:xfrm>
            <a:off x="8327964" y="875071"/>
            <a:ext cx="2491700" cy="4168385"/>
          </a:xfrm>
          <a:solidFill>
            <a:schemeClr val="bg1">
              <a:lumMod val="85000"/>
            </a:schemeClr>
          </a:solidFill>
        </p:spPr>
        <p:txBody>
          <a:bodyPr anchor="ctr"/>
          <a:lstStyle>
            <a:lvl1pPr algn="ctr">
              <a:defRPr/>
            </a:lvl1pPr>
          </a:lstStyle>
          <a:p>
            <a:r>
              <a:rPr lang="es-ES"/>
              <a:t>Haga clic en el icono para agregar una imagen</a:t>
            </a:r>
            <a:endParaRPr lang="en-GB"/>
          </a:p>
        </p:txBody>
      </p:sp>
      <p:sp>
        <p:nvSpPr>
          <p:cNvPr id="21" name="Text Placeholder 6">
            <a:extLst>
              <a:ext uri="{FF2B5EF4-FFF2-40B4-BE49-F238E27FC236}">
                <a16:creationId xmlns:a16="http://schemas.microsoft.com/office/drawing/2014/main" id="{AF9262FC-5419-1C4D-BC1B-C99318BC49B0}"/>
              </a:ext>
            </a:extLst>
          </p:cNvPr>
          <p:cNvSpPr>
            <a:spLocks noGrp="1"/>
          </p:cNvSpPr>
          <p:nvPr>
            <p:ph type="body" sz="quarter" idx="26"/>
          </p:nvPr>
        </p:nvSpPr>
        <p:spPr>
          <a:xfrm>
            <a:off x="8327719" y="4997737"/>
            <a:ext cx="2491945" cy="45719"/>
          </a:xfrm>
          <a:prstGeom prst="rect">
            <a:avLst/>
          </a:prstGeom>
          <a:solidFill>
            <a:schemeClr val="accent4"/>
          </a:solidFill>
        </p:spPr>
        <p:txBody>
          <a:bodyPr anchor="ctr">
            <a:normAutofit/>
          </a:bodyPr>
          <a:lstStyle>
            <a:lvl1pPr algn="ctr">
              <a:defRPr sz="100">
                <a:noFill/>
              </a:defRPr>
            </a:lvl1pPr>
          </a:lstStyle>
          <a:p>
            <a:pPr lvl="0"/>
            <a:r>
              <a:rPr lang="es-ES"/>
              <a:t>Haga clic para modificar los estilos de texto del patrón</a:t>
            </a:r>
          </a:p>
        </p:txBody>
      </p:sp>
      <p:sp>
        <p:nvSpPr>
          <p:cNvPr id="22" name="Text Placeholder 6">
            <a:extLst>
              <a:ext uri="{FF2B5EF4-FFF2-40B4-BE49-F238E27FC236}">
                <a16:creationId xmlns:a16="http://schemas.microsoft.com/office/drawing/2014/main" id="{68C2168E-DF42-6B41-9605-296381D78A34}"/>
              </a:ext>
            </a:extLst>
          </p:cNvPr>
          <p:cNvSpPr>
            <a:spLocks noGrp="1"/>
          </p:cNvSpPr>
          <p:nvPr>
            <p:ph type="body" sz="quarter" idx="27"/>
          </p:nvPr>
        </p:nvSpPr>
        <p:spPr>
          <a:xfrm>
            <a:off x="9419167" y="718016"/>
            <a:ext cx="45719" cy="45719"/>
          </a:xfrm>
          <a:prstGeom prst="ellipse">
            <a:avLst/>
          </a:prstGeom>
          <a:solidFill>
            <a:schemeClr val="accent5"/>
          </a:solidFill>
        </p:spPr>
        <p:txBody>
          <a:bodyPr anchor="ctr">
            <a:normAutofit/>
          </a:bodyPr>
          <a:lstStyle>
            <a:lvl1pPr algn="ctr">
              <a:defRPr sz="100">
                <a:noFill/>
              </a:defRPr>
            </a:lvl1pPr>
          </a:lstStyle>
          <a:p>
            <a:pPr lvl="0"/>
            <a:r>
              <a:rPr lang="es-ES"/>
              <a:t>Haga clic para modificar los estilos de texto del patrón</a:t>
            </a:r>
          </a:p>
        </p:txBody>
      </p:sp>
      <p:sp>
        <p:nvSpPr>
          <p:cNvPr id="23" name="Text Placeholder 6">
            <a:extLst>
              <a:ext uri="{FF2B5EF4-FFF2-40B4-BE49-F238E27FC236}">
                <a16:creationId xmlns:a16="http://schemas.microsoft.com/office/drawing/2014/main" id="{AEEA192E-B0BF-9C47-A290-165B75CB1D90}"/>
              </a:ext>
            </a:extLst>
          </p:cNvPr>
          <p:cNvSpPr>
            <a:spLocks noGrp="1"/>
          </p:cNvSpPr>
          <p:nvPr>
            <p:ph type="body" sz="quarter" idx="28"/>
          </p:nvPr>
        </p:nvSpPr>
        <p:spPr>
          <a:xfrm>
            <a:off x="9511242" y="718016"/>
            <a:ext cx="232247" cy="45719"/>
          </a:xfrm>
          <a:prstGeom prst="roundRect">
            <a:avLst>
              <a:gd name="adj" fmla="val 50000"/>
            </a:avLst>
          </a:prstGeom>
          <a:solidFill>
            <a:schemeClr val="accent5"/>
          </a:solidFill>
        </p:spPr>
        <p:txBody>
          <a:bodyPr anchor="ctr">
            <a:normAutofit/>
          </a:bodyPr>
          <a:lstStyle>
            <a:lvl1pPr algn="ctr">
              <a:defRPr sz="100">
                <a:noFill/>
              </a:defRPr>
            </a:lvl1pPr>
          </a:lstStyle>
          <a:p>
            <a:pPr lvl="0"/>
            <a:r>
              <a:rPr lang="es-ES"/>
              <a:t>Haga clic para modificar los estilos de texto del patrón</a:t>
            </a:r>
          </a:p>
        </p:txBody>
      </p:sp>
      <p:sp>
        <p:nvSpPr>
          <p:cNvPr id="26" name="Text Placeholder 11">
            <a:extLst>
              <a:ext uri="{FF2B5EF4-FFF2-40B4-BE49-F238E27FC236}">
                <a16:creationId xmlns:a16="http://schemas.microsoft.com/office/drawing/2014/main" id="{D117BEA5-0E13-8B42-B564-71252B1A22A8}"/>
              </a:ext>
            </a:extLst>
          </p:cNvPr>
          <p:cNvSpPr>
            <a:spLocks noGrp="1"/>
          </p:cNvSpPr>
          <p:nvPr>
            <p:ph type="body" sz="quarter" idx="18" hasCustomPrompt="1"/>
          </p:nvPr>
        </p:nvSpPr>
        <p:spPr>
          <a:xfrm>
            <a:off x="617538" y="2441729"/>
            <a:ext cx="2390775" cy="488284"/>
          </a:xfrm>
        </p:spPr>
        <p:txBody>
          <a:bodyPr/>
          <a:lstStyle>
            <a:lvl1pPr>
              <a:defRPr b="1"/>
            </a:lvl1pPr>
          </a:lstStyle>
          <a:p>
            <a:pPr lvl="0"/>
            <a:r>
              <a:rPr lang="en-GB"/>
              <a:t>Partner { ID card}</a:t>
            </a:r>
          </a:p>
        </p:txBody>
      </p:sp>
    </p:spTree>
    <p:extLst>
      <p:ext uri="{BB962C8B-B14F-4D97-AF65-F5344CB8AC3E}">
        <p14:creationId xmlns:p14="http://schemas.microsoft.com/office/powerpoint/2010/main" val="23189541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p:cSld name="Case study 2">
    <p:bg>
      <p:bgPr>
        <a:solidFill>
          <a:schemeClr val="accent5"/>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0493FC-9EBB-4A46-AA09-0DD6BBE20D6F}"/>
              </a:ext>
            </a:extLst>
          </p:cNvPr>
          <p:cNvSpPr>
            <a:spLocks noGrp="1"/>
          </p:cNvSpPr>
          <p:nvPr>
            <p:ph type="title"/>
          </p:nvPr>
        </p:nvSpPr>
        <p:spPr>
          <a:xfrm>
            <a:off x="618065" y="609600"/>
            <a:ext cx="10961160" cy="1495741"/>
          </a:xfrm>
        </p:spPr>
        <p:txBody>
          <a:bodyPr/>
          <a:lstStyle/>
          <a:p>
            <a:r>
              <a:rPr lang="es-ES"/>
              <a:t>Haga clic para modificar el estilo de título del patrón</a:t>
            </a:r>
            <a:endParaRPr lang="en-GB"/>
          </a:p>
        </p:txBody>
      </p:sp>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endParaRPr lang="en-US"/>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6F8DA697-5811-454F-8ABA-A3E4721C1BF9}" type="slidenum">
              <a:rPr lang="en-US" smtClean="0"/>
              <a:t>‹Nº›</a:t>
            </a:fld>
            <a:endParaRPr lang="en-US"/>
          </a:p>
        </p:txBody>
      </p:sp>
      <p:sp>
        <p:nvSpPr>
          <p:cNvPr id="9" name="Text Placeholder 13">
            <a:extLst>
              <a:ext uri="{FF2B5EF4-FFF2-40B4-BE49-F238E27FC236}">
                <a16:creationId xmlns:a16="http://schemas.microsoft.com/office/drawing/2014/main" id="{D4B6153B-2D3D-0544-B433-E222C8CF6DE5}"/>
              </a:ext>
            </a:extLst>
          </p:cNvPr>
          <p:cNvSpPr>
            <a:spLocks noGrp="1" noChangeAspect="1"/>
          </p:cNvSpPr>
          <p:nvPr>
            <p:ph type="body" sz="quarter" idx="13"/>
          </p:nvPr>
        </p:nvSpPr>
        <p:spPr>
          <a:xfrm>
            <a:off x="563497" y="528398"/>
            <a:ext cx="208800" cy="208800"/>
          </a:xfrm>
          <a:custGeom>
            <a:avLst/>
            <a:gdLst>
              <a:gd name="connsiteX0" fmla="*/ 201224 w 1820600"/>
              <a:gd name="connsiteY0" fmla="*/ 0 h 1820600"/>
              <a:gd name="connsiteX1" fmla="*/ 1619376 w 1820600"/>
              <a:gd name="connsiteY1" fmla="*/ 0 h 1820600"/>
              <a:gd name="connsiteX2" fmla="*/ 1820600 w 1820600"/>
              <a:gd name="connsiteY2" fmla="*/ 201224 h 1820600"/>
              <a:gd name="connsiteX3" fmla="*/ 1619376 w 1820600"/>
              <a:gd name="connsiteY3" fmla="*/ 402448 h 1820600"/>
              <a:gd name="connsiteX4" fmla="*/ 402448 w 1820600"/>
              <a:gd name="connsiteY4" fmla="*/ 402448 h 1820600"/>
              <a:gd name="connsiteX5" fmla="*/ 402448 w 1820600"/>
              <a:gd name="connsiteY5" fmla="*/ 1619376 h 1820600"/>
              <a:gd name="connsiteX6" fmla="*/ 201224 w 1820600"/>
              <a:gd name="connsiteY6" fmla="*/ 1820600 h 1820600"/>
              <a:gd name="connsiteX7" fmla="*/ 0 w 1820600"/>
              <a:gd name="connsiteY7" fmla="*/ 1619376 h 1820600"/>
              <a:gd name="connsiteX8" fmla="*/ 0 w 1820600"/>
              <a:gd name="connsiteY8" fmla="*/ 201224 h 1820600"/>
              <a:gd name="connsiteX9" fmla="*/ 201224 w 1820600"/>
              <a:gd name="connsiteY9" fmla="*/ 0 h 1820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20600" h="1820600">
                <a:moveTo>
                  <a:pt x="201224" y="0"/>
                </a:moveTo>
                <a:lnTo>
                  <a:pt x="1619376" y="0"/>
                </a:lnTo>
                <a:cubicBezTo>
                  <a:pt x="1730543" y="0"/>
                  <a:pt x="1820600" y="90056"/>
                  <a:pt x="1820600" y="201224"/>
                </a:cubicBezTo>
                <a:cubicBezTo>
                  <a:pt x="1820600" y="312392"/>
                  <a:pt x="1730543" y="402448"/>
                  <a:pt x="1619376" y="402448"/>
                </a:cubicBezTo>
                <a:lnTo>
                  <a:pt x="402448" y="402448"/>
                </a:lnTo>
                <a:lnTo>
                  <a:pt x="402448" y="1619376"/>
                </a:lnTo>
                <a:cubicBezTo>
                  <a:pt x="402448" y="1730543"/>
                  <a:pt x="312392" y="1820600"/>
                  <a:pt x="201224" y="1820600"/>
                </a:cubicBezTo>
                <a:cubicBezTo>
                  <a:pt x="90056" y="1820600"/>
                  <a:pt x="0" y="1730543"/>
                  <a:pt x="0" y="1619376"/>
                </a:cubicBezTo>
                <a:lnTo>
                  <a:pt x="0" y="201224"/>
                </a:lnTo>
                <a:cubicBezTo>
                  <a:pt x="0" y="90056"/>
                  <a:pt x="90056" y="0"/>
                  <a:pt x="201224" y="0"/>
                </a:cubicBezTo>
                <a:close/>
              </a:path>
            </a:pathLst>
          </a:custGeom>
          <a:solidFill>
            <a:schemeClr val="bg2"/>
          </a:solidFill>
        </p:spPr>
        <p:txBody>
          <a:bodyPr wrap="square" anchor="ctr">
            <a:noAutofit/>
          </a:bodyPr>
          <a:lstStyle>
            <a:lvl1pPr algn="ctr">
              <a:defRPr sz="100">
                <a:noFill/>
              </a:defRPr>
            </a:lvl1pPr>
          </a:lstStyle>
          <a:p>
            <a:pPr lvl="0"/>
            <a:r>
              <a:rPr lang="es-ES"/>
              <a:t>Haga clic para modificar los estilos de texto del patrón</a:t>
            </a:r>
          </a:p>
        </p:txBody>
      </p:sp>
      <p:sp>
        <p:nvSpPr>
          <p:cNvPr id="14" name="Text Placeholder 13">
            <a:extLst>
              <a:ext uri="{FF2B5EF4-FFF2-40B4-BE49-F238E27FC236}">
                <a16:creationId xmlns:a16="http://schemas.microsoft.com/office/drawing/2014/main" id="{C2A8E6D8-09CE-5A4E-999F-04DF44377155}"/>
              </a:ext>
            </a:extLst>
          </p:cNvPr>
          <p:cNvSpPr>
            <a:spLocks noGrp="1"/>
          </p:cNvSpPr>
          <p:nvPr>
            <p:ph type="body" sz="quarter" idx="19" hasCustomPrompt="1"/>
          </p:nvPr>
        </p:nvSpPr>
        <p:spPr>
          <a:xfrm>
            <a:off x="2960096" y="2030362"/>
            <a:ext cx="2561303" cy="765092"/>
          </a:xfrm>
        </p:spPr>
        <p:txBody>
          <a:bodyPr anchor="ctr"/>
          <a:lstStyle>
            <a:lvl1pPr>
              <a:lnSpc>
                <a:spcPct val="100000"/>
              </a:lnSpc>
              <a:spcAft>
                <a:spcPts val="0"/>
              </a:spcAft>
              <a:defRPr sz="1200" b="1">
                <a:solidFill>
                  <a:schemeClr val="accent4"/>
                </a:solidFill>
              </a:defRPr>
            </a:lvl1pPr>
            <a:lvl2pPr>
              <a:lnSpc>
                <a:spcPct val="100000"/>
              </a:lnSpc>
              <a:spcAft>
                <a:spcPts val="0"/>
              </a:spcAft>
              <a:defRPr sz="1000" b="0">
                <a:solidFill>
                  <a:schemeClr val="tx1"/>
                </a:solidFill>
              </a:defRPr>
            </a:lvl2pPr>
            <a:lvl3pPr>
              <a:lnSpc>
                <a:spcPct val="100000"/>
              </a:lnSpc>
              <a:spcAft>
                <a:spcPts val="600"/>
              </a:spcAft>
              <a:buClr>
                <a:schemeClr val="bg2"/>
              </a:buClr>
              <a:buNone/>
              <a:defRPr sz="1000"/>
            </a:lvl3pPr>
            <a:lvl4pPr>
              <a:lnSpc>
                <a:spcPct val="100000"/>
              </a:lnSpc>
              <a:spcAft>
                <a:spcPts val="600"/>
              </a:spcAft>
              <a:defRPr sz="1000"/>
            </a:lvl4pPr>
            <a:lvl5pPr>
              <a:lnSpc>
                <a:spcPct val="100000"/>
              </a:lnSpc>
              <a:spcAft>
                <a:spcPts val="600"/>
              </a:spcAft>
              <a:defRPr sz="1000"/>
            </a:lvl5pPr>
          </a:lstStyle>
          <a:p>
            <a:pPr lvl="0"/>
            <a:r>
              <a:rPr lang="en-GB"/>
              <a:t>Title here</a:t>
            </a:r>
          </a:p>
          <a:p>
            <a:pPr lvl="1"/>
            <a:r>
              <a:rPr lang="en-GB"/>
              <a:t>Content here</a:t>
            </a:r>
          </a:p>
        </p:txBody>
      </p:sp>
      <p:sp>
        <p:nvSpPr>
          <p:cNvPr id="24" name="Freeform 23">
            <a:extLst>
              <a:ext uri="{FF2B5EF4-FFF2-40B4-BE49-F238E27FC236}">
                <a16:creationId xmlns:a16="http://schemas.microsoft.com/office/drawing/2014/main" id="{38F3843C-C245-E747-9C12-C0B8BBBF4F42}"/>
              </a:ext>
            </a:extLst>
          </p:cNvPr>
          <p:cNvSpPr/>
          <p:nvPr/>
        </p:nvSpPr>
        <p:spPr>
          <a:xfrm>
            <a:off x="0" y="1741053"/>
            <a:ext cx="2676156" cy="3985200"/>
          </a:xfrm>
          <a:custGeom>
            <a:avLst/>
            <a:gdLst>
              <a:gd name="connsiteX0" fmla="*/ 682898 w 2676156"/>
              <a:gd name="connsiteY0" fmla="*/ 0 h 3986516"/>
              <a:gd name="connsiteX1" fmla="*/ 2676156 w 2676156"/>
              <a:gd name="connsiteY1" fmla="*/ 1993258 h 3986516"/>
              <a:gd name="connsiteX2" fmla="*/ 682898 w 2676156"/>
              <a:gd name="connsiteY2" fmla="*/ 3986516 h 3986516"/>
              <a:gd name="connsiteX3" fmla="*/ 90164 w 2676156"/>
              <a:gd name="connsiteY3" fmla="*/ 3896903 h 3986516"/>
              <a:gd name="connsiteX4" fmla="*/ 0 w 2676156"/>
              <a:gd name="connsiteY4" fmla="*/ 3863903 h 3986516"/>
              <a:gd name="connsiteX5" fmla="*/ 0 w 2676156"/>
              <a:gd name="connsiteY5" fmla="*/ 122614 h 3986516"/>
              <a:gd name="connsiteX6" fmla="*/ 90164 w 2676156"/>
              <a:gd name="connsiteY6" fmla="*/ 89613 h 3986516"/>
              <a:gd name="connsiteX7" fmla="*/ 682898 w 2676156"/>
              <a:gd name="connsiteY7" fmla="*/ 0 h 39865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76156" h="3986516">
                <a:moveTo>
                  <a:pt x="682898" y="0"/>
                </a:moveTo>
                <a:cubicBezTo>
                  <a:pt x="1783744" y="0"/>
                  <a:pt x="2676156" y="892412"/>
                  <a:pt x="2676156" y="1993258"/>
                </a:cubicBezTo>
                <a:cubicBezTo>
                  <a:pt x="2676156" y="3094104"/>
                  <a:pt x="1783744" y="3986516"/>
                  <a:pt x="682898" y="3986516"/>
                </a:cubicBezTo>
                <a:cubicBezTo>
                  <a:pt x="476489" y="3986516"/>
                  <a:pt x="277409" y="3955142"/>
                  <a:pt x="90164" y="3896903"/>
                </a:cubicBezTo>
                <a:lnTo>
                  <a:pt x="0" y="3863903"/>
                </a:lnTo>
                <a:lnTo>
                  <a:pt x="0" y="122614"/>
                </a:lnTo>
                <a:lnTo>
                  <a:pt x="90164" y="89613"/>
                </a:lnTo>
                <a:cubicBezTo>
                  <a:pt x="277409" y="31374"/>
                  <a:pt x="476489" y="0"/>
                  <a:pt x="682898"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GB"/>
          </a:p>
        </p:txBody>
      </p:sp>
      <p:sp>
        <p:nvSpPr>
          <p:cNvPr id="25" name="Freeform 24">
            <a:extLst>
              <a:ext uri="{FF2B5EF4-FFF2-40B4-BE49-F238E27FC236}">
                <a16:creationId xmlns:a16="http://schemas.microsoft.com/office/drawing/2014/main" id="{CB5ABB6A-2670-044C-B19A-C6CDEEFD5082}"/>
              </a:ext>
            </a:extLst>
          </p:cNvPr>
          <p:cNvSpPr/>
          <p:nvPr/>
        </p:nvSpPr>
        <p:spPr>
          <a:xfrm flipH="1">
            <a:off x="9515844" y="1741053"/>
            <a:ext cx="2676156" cy="3985200"/>
          </a:xfrm>
          <a:custGeom>
            <a:avLst/>
            <a:gdLst>
              <a:gd name="connsiteX0" fmla="*/ 682898 w 2676156"/>
              <a:gd name="connsiteY0" fmla="*/ 0 h 3986516"/>
              <a:gd name="connsiteX1" fmla="*/ 2676156 w 2676156"/>
              <a:gd name="connsiteY1" fmla="*/ 1993258 h 3986516"/>
              <a:gd name="connsiteX2" fmla="*/ 682898 w 2676156"/>
              <a:gd name="connsiteY2" fmla="*/ 3986516 h 3986516"/>
              <a:gd name="connsiteX3" fmla="*/ 90164 w 2676156"/>
              <a:gd name="connsiteY3" fmla="*/ 3896903 h 3986516"/>
              <a:gd name="connsiteX4" fmla="*/ 0 w 2676156"/>
              <a:gd name="connsiteY4" fmla="*/ 3863903 h 3986516"/>
              <a:gd name="connsiteX5" fmla="*/ 0 w 2676156"/>
              <a:gd name="connsiteY5" fmla="*/ 122614 h 3986516"/>
              <a:gd name="connsiteX6" fmla="*/ 90164 w 2676156"/>
              <a:gd name="connsiteY6" fmla="*/ 89613 h 3986516"/>
              <a:gd name="connsiteX7" fmla="*/ 682898 w 2676156"/>
              <a:gd name="connsiteY7" fmla="*/ 0 h 39865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76156" h="3986516">
                <a:moveTo>
                  <a:pt x="682898" y="0"/>
                </a:moveTo>
                <a:cubicBezTo>
                  <a:pt x="1783744" y="0"/>
                  <a:pt x="2676156" y="892412"/>
                  <a:pt x="2676156" y="1993258"/>
                </a:cubicBezTo>
                <a:cubicBezTo>
                  <a:pt x="2676156" y="3094104"/>
                  <a:pt x="1783744" y="3986516"/>
                  <a:pt x="682898" y="3986516"/>
                </a:cubicBezTo>
                <a:cubicBezTo>
                  <a:pt x="476489" y="3986516"/>
                  <a:pt x="277409" y="3955142"/>
                  <a:pt x="90164" y="3896903"/>
                </a:cubicBezTo>
                <a:lnTo>
                  <a:pt x="0" y="3863903"/>
                </a:lnTo>
                <a:lnTo>
                  <a:pt x="0" y="122614"/>
                </a:lnTo>
                <a:lnTo>
                  <a:pt x="90164" y="89613"/>
                </a:lnTo>
                <a:cubicBezTo>
                  <a:pt x="277409" y="31374"/>
                  <a:pt x="476489" y="0"/>
                  <a:pt x="682898"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GB"/>
          </a:p>
        </p:txBody>
      </p:sp>
      <p:sp>
        <p:nvSpPr>
          <p:cNvPr id="3" name="Arc 2">
            <a:extLst>
              <a:ext uri="{FF2B5EF4-FFF2-40B4-BE49-F238E27FC236}">
                <a16:creationId xmlns:a16="http://schemas.microsoft.com/office/drawing/2014/main" id="{B8771AB1-20E4-1846-9B37-0885AE137FE6}"/>
              </a:ext>
            </a:extLst>
          </p:cNvPr>
          <p:cNvSpPr>
            <a:spLocks noChangeAspect="1"/>
          </p:cNvSpPr>
          <p:nvPr/>
        </p:nvSpPr>
        <p:spPr>
          <a:xfrm>
            <a:off x="-1700381" y="1349716"/>
            <a:ext cx="4767874" cy="4767874"/>
          </a:xfrm>
          <a:prstGeom prst="arc">
            <a:avLst>
              <a:gd name="adj1" fmla="val 19001573"/>
              <a:gd name="adj2" fmla="val 2623314"/>
            </a:avLst>
          </a:prstGeom>
          <a:ln w="19050">
            <a:solidFill>
              <a:schemeClr val="accent4"/>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26" name="Arc 25">
            <a:extLst>
              <a:ext uri="{FF2B5EF4-FFF2-40B4-BE49-F238E27FC236}">
                <a16:creationId xmlns:a16="http://schemas.microsoft.com/office/drawing/2014/main" id="{CE8FC649-CDBE-444D-B0B1-F11E3A30F2A8}"/>
              </a:ext>
            </a:extLst>
          </p:cNvPr>
          <p:cNvSpPr>
            <a:spLocks noChangeAspect="1"/>
          </p:cNvSpPr>
          <p:nvPr/>
        </p:nvSpPr>
        <p:spPr>
          <a:xfrm flipH="1">
            <a:off x="9124509" y="1349716"/>
            <a:ext cx="4767874" cy="4767874"/>
          </a:xfrm>
          <a:prstGeom prst="arc">
            <a:avLst>
              <a:gd name="adj1" fmla="val 19001573"/>
              <a:gd name="adj2" fmla="val 2623314"/>
            </a:avLst>
          </a:prstGeom>
          <a:ln w="19050">
            <a:solidFill>
              <a:schemeClr val="accent4"/>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8" name="Text Placeholder 7">
            <a:extLst>
              <a:ext uri="{FF2B5EF4-FFF2-40B4-BE49-F238E27FC236}">
                <a16:creationId xmlns:a16="http://schemas.microsoft.com/office/drawing/2014/main" id="{A1F71835-92E6-7B4D-A758-097311E663B4}"/>
              </a:ext>
            </a:extLst>
          </p:cNvPr>
          <p:cNvSpPr>
            <a:spLocks noGrp="1"/>
          </p:cNvSpPr>
          <p:nvPr>
            <p:ph type="body" sz="quarter" idx="20"/>
          </p:nvPr>
        </p:nvSpPr>
        <p:spPr>
          <a:xfrm>
            <a:off x="2453906" y="2186543"/>
            <a:ext cx="444500" cy="444500"/>
          </a:xfrm>
          <a:prstGeom prst="ellipse">
            <a:avLst/>
          </a:prstGeom>
          <a:solidFill>
            <a:schemeClr val="accent4"/>
          </a:solidFill>
        </p:spPr>
        <p:txBody>
          <a:bodyPr>
            <a:normAutofit/>
          </a:bodyPr>
          <a:lstStyle>
            <a:lvl1pPr>
              <a:defRPr sz="200">
                <a:noFill/>
              </a:defRPr>
            </a:lvl1pPr>
          </a:lstStyle>
          <a:p>
            <a:pPr lvl="0"/>
            <a:r>
              <a:rPr lang="es-ES"/>
              <a:t>Haga clic para modificar los estilos de texto del patrón</a:t>
            </a:r>
          </a:p>
        </p:txBody>
      </p:sp>
      <p:sp>
        <p:nvSpPr>
          <p:cNvPr id="27" name="Text Placeholder 13">
            <a:extLst>
              <a:ext uri="{FF2B5EF4-FFF2-40B4-BE49-F238E27FC236}">
                <a16:creationId xmlns:a16="http://schemas.microsoft.com/office/drawing/2014/main" id="{F5054B13-9F72-A04C-8E22-AD58659A9882}"/>
              </a:ext>
            </a:extLst>
          </p:cNvPr>
          <p:cNvSpPr>
            <a:spLocks noGrp="1"/>
          </p:cNvSpPr>
          <p:nvPr>
            <p:ph type="body" sz="quarter" idx="21" hasCustomPrompt="1"/>
          </p:nvPr>
        </p:nvSpPr>
        <p:spPr>
          <a:xfrm>
            <a:off x="3309141" y="2866104"/>
            <a:ext cx="2561303" cy="765092"/>
          </a:xfrm>
        </p:spPr>
        <p:txBody>
          <a:bodyPr anchor="ctr"/>
          <a:lstStyle>
            <a:lvl1pPr>
              <a:lnSpc>
                <a:spcPct val="100000"/>
              </a:lnSpc>
              <a:spcAft>
                <a:spcPts val="0"/>
              </a:spcAft>
              <a:defRPr sz="1200" b="1">
                <a:solidFill>
                  <a:schemeClr val="accent4"/>
                </a:solidFill>
              </a:defRPr>
            </a:lvl1pPr>
            <a:lvl2pPr>
              <a:lnSpc>
                <a:spcPct val="100000"/>
              </a:lnSpc>
              <a:spcAft>
                <a:spcPts val="0"/>
              </a:spcAft>
              <a:defRPr sz="1000" b="0">
                <a:solidFill>
                  <a:schemeClr val="tx1"/>
                </a:solidFill>
              </a:defRPr>
            </a:lvl2pPr>
            <a:lvl3pPr>
              <a:lnSpc>
                <a:spcPct val="100000"/>
              </a:lnSpc>
              <a:spcAft>
                <a:spcPts val="600"/>
              </a:spcAft>
              <a:buClr>
                <a:schemeClr val="bg2"/>
              </a:buClr>
              <a:buNone/>
              <a:defRPr sz="1000"/>
            </a:lvl3pPr>
            <a:lvl4pPr>
              <a:lnSpc>
                <a:spcPct val="100000"/>
              </a:lnSpc>
              <a:spcAft>
                <a:spcPts val="600"/>
              </a:spcAft>
              <a:defRPr sz="1000"/>
            </a:lvl4pPr>
            <a:lvl5pPr>
              <a:lnSpc>
                <a:spcPct val="100000"/>
              </a:lnSpc>
              <a:spcAft>
                <a:spcPts val="600"/>
              </a:spcAft>
              <a:defRPr sz="1000"/>
            </a:lvl5pPr>
          </a:lstStyle>
          <a:p>
            <a:pPr lvl="0"/>
            <a:r>
              <a:rPr lang="en-GB"/>
              <a:t>Title here</a:t>
            </a:r>
          </a:p>
          <a:p>
            <a:pPr lvl="1"/>
            <a:r>
              <a:rPr lang="en-GB"/>
              <a:t>Content here</a:t>
            </a:r>
          </a:p>
        </p:txBody>
      </p:sp>
      <p:sp>
        <p:nvSpPr>
          <p:cNvPr id="28" name="Text Placeholder 7">
            <a:extLst>
              <a:ext uri="{FF2B5EF4-FFF2-40B4-BE49-F238E27FC236}">
                <a16:creationId xmlns:a16="http://schemas.microsoft.com/office/drawing/2014/main" id="{DF9929C1-E725-F748-8645-A0B2A120599E}"/>
              </a:ext>
            </a:extLst>
          </p:cNvPr>
          <p:cNvSpPr>
            <a:spLocks noGrp="1"/>
          </p:cNvSpPr>
          <p:nvPr>
            <p:ph type="body" sz="quarter" idx="22"/>
          </p:nvPr>
        </p:nvSpPr>
        <p:spPr>
          <a:xfrm>
            <a:off x="2802951" y="3022285"/>
            <a:ext cx="444500" cy="444500"/>
          </a:xfrm>
          <a:prstGeom prst="ellipse">
            <a:avLst/>
          </a:prstGeom>
          <a:solidFill>
            <a:schemeClr val="accent4"/>
          </a:solidFill>
        </p:spPr>
        <p:txBody>
          <a:bodyPr>
            <a:normAutofit/>
          </a:bodyPr>
          <a:lstStyle>
            <a:lvl1pPr>
              <a:defRPr sz="200">
                <a:noFill/>
              </a:defRPr>
            </a:lvl1pPr>
          </a:lstStyle>
          <a:p>
            <a:pPr lvl="0"/>
            <a:r>
              <a:rPr lang="es-ES"/>
              <a:t>Haga clic para modificar los estilos de texto del patrón</a:t>
            </a:r>
          </a:p>
        </p:txBody>
      </p:sp>
      <p:sp>
        <p:nvSpPr>
          <p:cNvPr id="29" name="Text Placeholder 13">
            <a:extLst>
              <a:ext uri="{FF2B5EF4-FFF2-40B4-BE49-F238E27FC236}">
                <a16:creationId xmlns:a16="http://schemas.microsoft.com/office/drawing/2014/main" id="{4060F368-F7FB-DE47-8E60-A44DE296750C}"/>
              </a:ext>
            </a:extLst>
          </p:cNvPr>
          <p:cNvSpPr>
            <a:spLocks noGrp="1"/>
          </p:cNvSpPr>
          <p:nvPr>
            <p:ph type="body" sz="quarter" idx="23" hasCustomPrompt="1"/>
          </p:nvPr>
        </p:nvSpPr>
        <p:spPr>
          <a:xfrm>
            <a:off x="3314057" y="3814917"/>
            <a:ext cx="2561303" cy="765092"/>
          </a:xfrm>
        </p:spPr>
        <p:txBody>
          <a:bodyPr anchor="ctr"/>
          <a:lstStyle>
            <a:lvl1pPr>
              <a:lnSpc>
                <a:spcPct val="100000"/>
              </a:lnSpc>
              <a:spcAft>
                <a:spcPts val="0"/>
              </a:spcAft>
              <a:defRPr sz="1200" b="1">
                <a:solidFill>
                  <a:schemeClr val="accent4"/>
                </a:solidFill>
              </a:defRPr>
            </a:lvl1pPr>
            <a:lvl2pPr>
              <a:lnSpc>
                <a:spcPct val="100000"/>
              </a:lnSpc>
              <a:spcAft>
                <a:spcPts val="0"/>
              </a:spcAft>
              <a:defRPr sz="1000" b="0">
                <a:solidFill>
                  <a:schemeClr val="tx1"/>
                </a:solidFill>
              </a:defRPr>
            </a:lvl2pPr>
            <a:lvl3pPr>
              <a:lnSpc>
                <a:spcPct val="100000"/>
              </a:lnSpc>
              <a:spcAft>
                <a:spcPts val="600"/>
              </a:spcAft>
              <a:buClr>
                <a:schemeClr val="bg2"/>
              </a:buClr>
              <a:buNone/>
              <a:defRPr sz="1000"/>
            </a:lvl3pPr>
            <a:lvl4pPr>
              <a:lnSpc>
                <a:spcPct val="100000"/>
              </a:lnSpc>
              <a:spcAft>
                <a:spcPts val="600"/>
              </a:spcAft>
              <a:defRPr sz="1000"/>
            </a:lvl4pPr>
            <a:lvl5pPr>
              <a:lnSpc>
                <a:spcPct val="100000"/>
              </a:lnSpc>
              <a:spcAft>
                <a:spcPts val="600"/>
              </a:spcAft>
              <a:defRPr sz="1000"/>
            </a:lvl5pPr>
          </a:lstStyle>
          <a:p>
            <a:pPr lvl="0"/>
            <a:r>
              <a:rPr lang="en-GB"/>
              <a:t>Title here</a:t>
            </a:r>
          </a:p>
          <a:p>
            <a:pPr lvl="1"/>
            <a:r>
              <a:rPr lang="en-GB"/>
              <a:t>Content here</a:t>
            </a:r>
          </a:p>
        </p:txBody>
      </p:sp>
      <p:sp>
        <p:nvSpPr>
          <p:cNvPr id="30" name="Text Placeholder 7">
            <a:extLst>
              <a:ext uri="{FF2B5EF4-FFF2-40B4-BE49-F238E27FC236}">
                <a16:creationId xmlns:a16="http://schemas.microsoft.com/office/drawing/2014/main" id="{CC37E139-302C-3C42-BD51-004F80239F3C}"/>
              </a:ext>
            </a:extLst>
          </p:cNvPr>
          <p:cNvSpPr>
            <a:spLocks noGrp="1"/>
          </p:cNvSpPr>
          <p:nvPr>
            <p:ph type="body" sz="quarter" idx="24"/>
          </p:nvPr>
        </p:nvSpPr>
        <p:spPr>
          <a:xfrm>
            <a:off x="2807867" y="3971098"/>
            <a:ext cx="444500" cy="444500"/>
          </a:xfrm>
          <a:prstGeom prst="ellipse">
            <a:avLst/>
          </a:prstGeom>
          <a:solidFill>
            <a:schemeClr val="accent4"/>
          </a:solidFill>
        </p:spPr>
        <p:txBody>
          <a:bodyPr>
            <a:normAutofit/>
          </a:bodyPr>
          <a:lstStyle>
            <a:lvl1pPr>
              <a:defRPr sz="200">
                <a:noFill/>
              </a:defRPr>
            </a:lvl1pPr>
          </a:lstStyle>
          <a:p>
            <a:pPr lvl="0"/>
            <a:r>
              <a:rPr lang="es-ES"/>
              <a:t>Haga clic para modificar los estilos de texto del patrón</a:t>
            </a:r>
          </a:p>
        </p:txBody>
      </p:sp>
      <p:sp>
        <p:nvSpPr>
          <p:cNvPr id="31" name="Text Placeholder 13">
            <a:extLst>
              <a:ext uri="{FF2B5EF4-FFF2-40B4-BE49-F238E27FC236}">
                <a16:creationId xmlns:a16="http://schemas.microsoft.com/office/drawing/2014/main" id="{167D55B5-BCF9-3B41-824A-CE4C5E8575B5}"/>
              </a:ext>
            </a:extLst>
          </p:cNvPr>
          <p:cNvSpPr>
            <a:spLocks noGrp="1"/>
          </p:cNvSpPr>
          <p:nvPr>
            <p:ph type="body" sz="quarter" idx="25" hasCustomPrompt="1"/>
          </p:nvPr>
        </p:nvSpPr>
        <p:spPr>
          <a:xfrm>
            <a:off x="2960096" y="4665407"/>
            <a:ext cx="2561303" cy="765092"/>
          </a:xfrm>
        </p:spPr>
        <p:txBody>
          <a:bodyPr anchor="ctr"/>
          <a:lstStyle>
            <a:lvl1pPr>
              <a:lnSpc>
                <a:spcPct val="100000"/>
              </a:lnSpc>
              <a:spcAft>
                <a:spcPts val="0"/>
              </a:spcAft>
              <a:defRPr sz="1200" b="1">
                <a:solidFill>
                  <a:schemeClr val="accent4"/>
                </a:solidFill>
              </a:defRPr>
            </a:lvl1pPr>
            <a:lvl2pPr>
              <a:lnSpc>
                <a:spcPct val="100000"/>
              </a:lnSpc>
              <a:spcAft>
                <a:spcPts val="0"/>
              </a:spcAft>
              <a:defRPr sz="1000" b="0">
                <a:solidFill>
                  <a:schemeClr val="tx1"/>
                </a:solidFill>
              </a:defRPr>
            </a:lvl2pPr>
            <a:lvl3pPr>
              <a:lnSpc>
                <a:spcPct val="100000"/>
              </a:lnSpc>
              <a:spcAft>
                <a:spcPts val="600"/>
              </a:spcAft>
              <a:buClr>
                <a:schemeClr val="bg2"/>
              </a:buClr>
              <a:buNone/>
              <a:defRPr sz="1000"/>
            </a:lvl3pPr>
            <a:lvl4pPr>
              <a:lnSpc>
                <a:spcPct val="100000"/>
              </a:lnSpc>
              <a:spcAft>
                <a:spcPts val="600"/>
              </a:spcAft>
              <a:defRPr sz="1000"/>
            </a:lvl4pPr>
            <a:lvl5pPr>
              <a:lnSpc>
                <a:spcPct val="100000"/>
              </a:lnSpc>
              <a:spcAft>
                <a:spcPts val="600"/>
              </a:spcAft>
              <a:defRPr sz="1000"/>
            </a:lvl5pPr>
          </a:lstStyle>
          <a:p>
            <a:pPr lvl="0"/>
            <a:r>
              <a:rPr lang="en-GB"/>
              <a:t>Title here</a:t>
            </a:r>
          </a:p>
          <a:p>
            <a:pPr lvl="1"/>
            <a:r>
              <a:rPr lang="en-GB"/>
              <a:t>Content here</a:t>
            </a:r>
          </a:p>
        </p:txBody>
      </p:sp>
      <p:sp>
        <p:nvSpPr>
          <p:cNvPr id="32" name="Text Placeholder 7">
            <a:extLst>
              <a:ext uri="{FF2B5EF4-FFF2-40B4-BE49-F238E27FC236}">
                <a16:creationId xmlns:a16="http://schemas.microsoft.com/office/drawing/2014/main" id="{AE312D6D-C8E7-ED42-B6C1-0460FA0EBEBC}"/>
              </a:ext>
            </a:extLst>
          </p:cNvPr>
          <p:cNvSpPr>
            <a:spLocks noGrp="1"/>
          </p:cNvSpPr>
          <p:nvPr>
            <p:ph type="body" sz="quarter" idx="26"/>
          </p:nvPr>
        </p:nvSpPr>
        <p:spPr>
          <a:xfrm>
            <a:off x="2453906" y="4821588"/>
            <a:ext cx="444500" cy="444500"/>
          </a:xfrm>
          <a:prstGeom prst="ellipse">
            <a:avLst/>
          </a:prstGeom>
          <a:solidFill>
            <a:schemeClr val="accent4"/>
          </a:solidFill>
        </p:spPr>
        <p:txBody>
          <a:bodyPr>
            <a:normAutofit/>
          </a:bodyPr>
          <a:lstStyle>
            <a:lvl1pPr>
              <a:defRPr sz="200">
                <a:noFill/>
              </a:defRPr>
            </a:lvl1pPr>
          </a:lstStyle>
          <a:p>
            <a:pPr lvl="0"/>
            <a:r>
              <a:rPr lang="es-ES"/>
              <a:t>Haga clic para modificar los estilos de texto del patrón</a:t>
            </a:r>
          </a:p>
        </p:txBody>
      </p:sp>
      <p:sp>
        <p:nvSpPr>
          <p:cNvPr id="33" name="Text Placeholder 13">
            <a:extLst>
              <a:ext uri="{FF2B5EF4-FFF2-40B4-BE49-F238E27FC236}">
                <a16:creationId xmlns:a16="http://schemas.microsoft.com/office/drawing/2014/main" id="{F091FD10-4763-1747-8C1C-371E7BBFF2B2}"/>
              </a:ext>
            </a:extLst>
          </p:cNvPr>
          <p:cNvSpPr>
            <a:spLocks noGrp="1"/>
          </p:cNvSpPr>
          <p:nvPr>
            <p:ph type="body" sz="quarter" idx="27" hasCustomPrompt="1"/>
          </p:nvPr>
        </p:nvSpPr>
        <p:spPr>
          <a:xfrm>
            <a:off x="6653127" y="2030362"/>
            <a:ext cx="2561303" cy="765092"/>
          </a:xfrm>
        </p:spPr>
        <p:txBody>
          <a:bodyPr anchor="ctr"/>
          <a:lstStyle>
            <a:lvl1pPr algn="r">
              <a:lnSpc>
                <a:spcPct val="100000"/>
              </a:lnSpc>
              <a:spcAft>
                <a:spcPts val="0"/>
              </a:spcAft>
              <a:defRPr sz="1200" b="1">
                <a:solidFill>
                  <a:schemeClr val="accent4"/>
                </a:solidFill>
              </a:defRPr>
            </a:lvl1pPr>
            <a:lvl2pPr algn="r">
              <a:lnSpc>
                <a:spcPct val="100000"/>
              </a:lnSpc>
              <a:spcAft>
                <a:spcPts val="0"/>
              </a:spcAft>
              <a:defRPr sz="1000" b="0">
                <a:solidFill>
                  <a:schemeClr val="tx1"/>
                </a:solidFill>
              </a:defRPr>
            </a:lvl2pPr>
            <a:lvl3pPr>
              <a:lnSpc>
                <a:spcPct val="100000"/>
              </a:lnSpc>
              <a:spcAft>
                <a:spcPts val="600"/>
              </a:spcAft>
              <a:buClr>
                <a:schemeClr val="bg2"/>
              </a:buClr>
              <a:buNone/>
              <a:defRPr sz="1000"/>
            </a:lvl3pPr>
            <a:lvl4pPr>
              <a:lnSpc>
                <a:spcPct val="100000"/>
              </a:lnSpc>
              <a:spcAft>
                <a:spcPts val="600"/>
              </a:spcAft>
              <a:defRPr sz="1000"/>
            </a:lvl4pPr>
            <a:lvl5pPr>
              <a:lnSpc>
                <a:spcPct val="100000"/>
              </a:lnSpc>
              <a:spcAft>
                <a:spcPts val="600"/>
              </a:spcAft>
              <a:defRPr sz="1000"/>
            </a:lvl5pPr>
          </a:lstStyle>
          <a:p>
            <a:pPr lvl="0"/>
            <a:r>
              <a:rPr lang="en-GB"/>
              <a:t>Title here</a:t>
            </a:r>
          </a:p>
          <a:p>
            <a:pPr lvl="1"/>
            <a:r>
              <a:rPr lang="en-GB"/>
              <a:t>Content here</a:t>
            </a:r>
          </a:p>
        </p:txBody>
      </p:sp>
      <p:sp>
        <p:nvSpPr>
          <p:cNvPr id="34" name="Text Placeholder 7">
            <a:extLst>
              <a:ext uri="{FF2B5EF4-FFF2-40B4-BE49-F238E27FC236}">
                <a16:creationId xmlns:a16="http://schemas.microsoft.com/office/drawing/2014/main" id="{010F9379-CCF9-3643-BBAB-2A2D3CC4DCCE}"/>
              </a:ext>
            </a:extLst>
          </p:cNvPr>
          <p:cNvSpPr>
            <a:spLocks noGrp="1"/>
          </p:cNvSpPr>
          <p:nvPr>
            <p:ph type="body" sz="quarter" idx="28"/>
          </p:nvPr>
        </p:nvSpPr>
        <p:spPr>
          <a:xfrm>
            <a:off x="9291960" y="2186543"/>
            <a:ext cx="444500" cy="444500"/>
          </a:xfrm>
          <a:prstGeom prst="ellipse">
            <a:avLst/>
          </a:prstGeom>
          <a:solidFill>
            <a:schemeClr val="accent4"/>
          </a:solidFill>
        </p:spPr>
        <p:txBody>
          <a:bodyPr>
            <a:normAutofit/>
          </a:bodyPr>
          <a:lstStyle>
            <a:lvl1pPr>
              <a:defRPr sz="200">
                <a:noFill/>
              </a:defRPr>
            </a:lvl1pPr>
          </a:lstStyle>
          <a:p>
            <a:pPr lvl="0"/>
            <a:r>
              <a:rPr lang="es-ES"/>
              <a:t>Haga clic para modificar los estilos de texto del patrón</a:t>
            </a:r>
          </a:p>
        </p:txBody>
      </p:sp>
      <p:sp>
        <p:nvSpPr>
          <p:cNvPr id="35" name="Text Placeholder 13">
            <a:extLst>
              <a:ext uri="{FF2B5EF4-FFF2-40B4-BE49-F238E27FC236}">
                <a16:creationId xmlns:a16="http://schemas.microsoft.com/office/drawing/2014/main" id="{78C34D2D-0A9C-D84E-8603-D98BAC360E31}"/>
              </a:ext>
            </a:extLst>
          </p:cNvPr>
          <p:cNvSpPr>
            <a:spLocks noGrp="1"/>
          </p:cNvSpPr>
          <p:nvPr>
            <p:ph type="body" sz="quarter" idx="29" hasCustomPrompt="1"/>
          </p:nvPr>
        </p:nvSpPr>
        <p:spPr>
          <a:xfrm>
            <a:off x="6305103" y="2866104"/>
            <a:ext cx="2561303" cy="765092"/>
          </a:xfrm>
        </p:spPr>
        <p:txBody>
          <a:bodyPr anchor="ctr"/>
          <a:lstStyle>
            <a:lvl1pPr algn="r">
              <a:lnSpc>
                <a:spcPct val="100000"/>
              </a:lnSpc>
              <a:spcAft>
                <a:spcPts val="0"/>
              </a:spcAft>
              <a:defRPr sz="1200" b="1">
                <a:solidFill>
                  <a:schemeClr val="accent4"/>
                </a:solidFill>
              </a:defRPr>
            </a:lvl1pPr>
            <a:lvl2pPr algn="r">
              <a:lnSpc>
                <a:spcPct val="100000"/>
              </a:lnSpc>
              <a:spcAft>
                <a:spcPts val="0"/>
              </a:spcAft>
              <a:defRPr sz="1000" b="0">
                <a:solidFill>
                  <a:schemeClr val="tx1"/>
                </a:solidFill>
              </a:defRPr>
            </a:lvl2pPr>
            <a:lvl3pPr>
              <a:lnSpc>
                <a:spcPct val="100000"/>
              </a:lnSpc>
              <a:spcAft>
                <a:spcPts val="600"/>
              </a:spcAft>
              <a:buClr>
                <a:schemeClr val="bg2"/>
              </a:buClr>
              <a:buNone/>
              <a:defRPr sz="1000"/>
            </a:lvl3pPr>
            <a:lvl4pPr>
              <a:lnSpc>
                <a:spcPct val="100000"/>
              </a:lnSpc>
              <a:spcAft>
                <a:spcPts val="600"/>
              </a:spcAft>
              <a:defRPr sz="1000"/>
            </a:lvl4pPr>
            <a:lvl5pPr>
              <a:lnSpc>
                <a:spcPct val="100000"/>
              </a:lnSpc>
              <a:spcAft>
                <a:spcPts val="600"/>
              </a:spcAft>
              <a:defRPr sz="1000"/>
            </a:lvl5pPr>
          </a:lstStyle>
          <a:p>
            <a:pPr lvl="0"/>
            <a:r>
              <a:rPr lang="en-GB"/>
              <a:t>Title here</a:t>
            </a:r>
          </a:p>
          <a:p>
            <a:pPr lvl="1"/>
            <a:r>
              <a:rPr lang="en-GB"/>
              <a:t>Content here</a:t>
            </a:r>
          </a:p>
        </p:txBody>
      </p:sp>
      <p:sp>
        <p:nvSpPr>
          <p:cNvPr id="36" name="Text Placeholder 7">
            <a:extLst>
              <a:ext uri="{FF2B5EF4-FFF2-40B4-BE49-F238E27FC236}">
                <a16:creationId xmlns:a16="http://schemas.microsoft.com/office/drawing/2014/main" id="{B3D58D60-A967-DC47-9726-C34FC4DA0015}"/>
              </a:ext>
            </a:extLst>
          </p:cNvPr>
          <p:cNvSpPr>
            <a:spLocks noGrp="1"/>
          </p:cNvSpPr>
          <p:nvPr>
            <p:ph type="body" sz="quarter" idx="30"/>
          </p:nvPr>
        </p:nvSpPr>
        <p:spPr>
          <a:xfrm>
            <a:off x="8939635" y="3022285"/>
            <a:ext cx="444500" cy="444500"/>
          </a:xfrm>
          <a:prstGeom prst="ellipse">
            <a:avLst/>
          </a:prstGeom>
          <a:solidFill>
            <a:schemeClr val="accent4"/>
          </a:solidFill>
        </p:spPr>
        <p:txBody>
          <a:bodyPr>
            <a:normAutofit/>
          </a:bodyPr>
          <a:lstStyle>
            <a:lvl1pPr>
              <a:defRPr sz="200">
                <a:noFill/>
              </a:defRPr>
            </a:lvl1pPr>
          </a:lstStyle>
          <a:p>
            <a:pPr lvl="0"/>
            <a:r>
              <a:rPr lang="es-ES"/>
              <a:t>Haga clic para modificar los estilos de texto del patrón</a:t>
            </a:r>
          </a:p>
        </p:txBody>
      </p:sp>
      <p:sp>
        <p:nvSpPr>
          <p:cNvPr id="37" name="Text Placeholder 13">
            <a:extLst>
              <a:ext uri="{FF2B5EF4-FFF2-40B4-BE49-F238E27FC236}">
                <a16:creationId xmlns:a16="http://schemas.microsoft.com/office/drawing/2014/main" id="{A1BE55BB-9937-5246-9860-A0A5280C3069}"/>
              </a:ext>
            </a:extLst>
          </p:cNvPr>
          <p:cNvSpPr>
            <a:spLocks noGrp="1"/>
          </p:cNvSpPr>
          <p:nvPr>
            <p:ph type="body" sz="quarter" idx="31" hasCustomPrompt="1"/>
          </p:nvPr>
        </p:nvSpPr>
        <p:spPr>
          <a:xfrm>
            <a:off x="6310019" y="3814917"/>
            <a:ext cx="2561303" cy="765092"/>
          </a:xfrm>
        </p:spPr>
        <p:txBody>
          <a:bodyPr anchor="ctr"/>
          <a:lstStyle>
            <a:lvl1pPr algn="r">
              <a:lnSpc>
                <a:spcPct val="100000"/>
              </a:lnSpc>
              <a:spcAft>
                <a:spcPts val="0"/>
              </a:spcAft>
              <a:defRPr sz="1200" b="1">
                <a:solidFill>
                  <a:schemeClr val="accent4"/>
                </a:solidFill>
              </a:defRPr>
            </a:lvl1pPr>
            <a:lvl2pPr algn="r">
              <a:lnSpc>
                <a:spcPct val="100000"/>
              </a:lnSpc>
              <a:spcAft>
                <a:spcPts val="0"/>
              </a:spcAft>
              <a:defRPr sz="1000" b="0">
                <a:solidFill>
                  <a:schemeClr val="tx1"/>
                </a:solidFill>
              </a:defRPr>
            </a:lvl2pPr>
            <a:lvl3pPr>
              <a:lnSpc>
                <a:spcPct val="100000"/>
              </a:lnSpc>
              <a:spcAft>
                <a:spcPts val="600"/>
              </a:spcAft>
              <a:buClr>
                <a:schemeClr val="bg2"/>
              </a:buClr>
              <a:buNone/>
              <a:defRPr sz="1000"/>
            </a:lvl3pPr>
            <a:lvl4pPr>
              <a:lnSpc>
                <a:spcPct val="100000"/>
              </a:lnSpc>
              <a:spcAft>
                <a:spcPts val="600"/>
              </a:spcAft>
              <a:defRPr sz="1000"/>
            </a:lvl4pPr>
            <a:lvl5pPr>
              <a:lnSpc>
                <a:spcPct val="100000"/>
              </a:lnSpc>
              <a:spcAft>
                <a:spcPts val="600"/>
              </a:spcAft>
              <a:defRPr sz="1000"/>
            </a:lvl5pPr>
          </a:lstStyle>
          <a:p>
            <a:pPr lvl="0"/>
            <a:r>
              <a:rPr lang="en-GB"/>
              <a:t>Title here</a:t>
            </a:r>
          </a:p>
          <a:p>
            <a:pPr lvl="1"/>
            <a:r>
              <a:rPr lang="en-GB"/>
              <a:t>Content here</a:t>
            </a:r>
          </a:p>
        </p:txBody>
      </p:sp>
      <p:sp>
        <p:nvSpPr>
          <p:cNvPr id="38" name="Text Placeholder 7">
            <a:extLst>
              <a:ext uri="{FF2B5EF4-FFF2-40B4-BE49-F238E27FC236}">
                <a16:creationId xmlns:a16="http://schemas.microsoft.com/office/drawing/2014/main" id="{E3FF515B-7FCC-0444-B322-336EE7FB1313}"/>
              </a:ext>
            </a:extLst>
          </p:cNvPr>
          <p:cNvSpPr>
            <a:spLocks noGrp="1"/>
          </p:cNvSpPr>
          <p:nvPr>
            <p:ph type="body" sz="quarter" idx="32"/>
          </p:nvPr>
        </p:nvSpPr>
        <p:spPr>
          <a:xfrm>
            <a:off x="8944551" y="3971098"/>
            <a:ext cx="444500" cy="444500"/>
          </a:xfrm>
          <a:prstGeom prst="ellipse">
            <a:avLst/>
          </a:prstGeom>
          <a:solidFill>
            <a:schemeClr val="accent4"/>
          </a:solidFill>
        </p:spPr>
        <p:txBody>
          <a:bodyPr>
            <a:normAutofit/>
          </a:bodyPr>
          <a:lstStyle>
            <a:lvl1pPr>
              <a:defRPr sz="200">
                <a:noFill/>
              </a:defRPr>
            </a:lvl1pPr>
          </a:lstStyle>
          <a:p>
            <a:pPr lvl="0"/>
            <a:r>
              <a:rPr lang="es-ES"/>
              <a:t>Haga clic para modificar los estilos de texto del patrón</a:t>
            </a:r>
          </a:p>
        </p:txBody>
      </p:sp>
      <p:sp>
        <p:nvSpPr>
          <p:cNvPr id="39" name="Text Placeholder 13">
            <a:extLst>
              <a:ext uri="{FF2B5EF4-FFF2-40B4-BE49-F238E27FC236}">
                <a16:creationId xmlns:a16="http://schemas.microsoft.com/office/drawing/2014/main" id="{0789255A-A2FB-DD49-B53C-BDB2AED5739D}"/>
              </a:ext>
            </a:extLst>
          </p:cNvPr>
          <p:cNvSpPr>
            <a:spLocks noGrp="1"/>
          </p:cNvSpPr>
          <p:nvPr>
            <p:ph type="body" sz="quarter" idx="33" hasCustomPrompt="1"/>
          </p:nvPr>
        </p:nvSpPr>
        <p:spPr>
          <a:xfrm>
            <a:off x="6662800" y="4665407"/>
            <a:ext cx="2561303" cy="765092"/>
          </a:xfrm>
        </p:spPr>
        <p:txBody>
          <a:bodyPr anchor="ctr"/>
          <a:lstStyle>
            <a:lvl1pPr algn="r">
              <a:lnSpc>
                <a:spcPct val="100000"/>
              </a:lnSpc>
              <a:spcAft>
                <a:spcPts val="0"/>
              </a:spcAft>
              <a:defRPr sz="1200" b="1">
                <a:solidFill>
                  <a:schemeClr val="accent4"/>
                </a:solidFill>
              </a:defRPr>
            </a:lvl1pPr>
            <a:lvl2pPr algn="r">
              <a:lnSpc>
                <a:spcPct val="100000"/>
              </a:lnSpc>
              <a:spcAft>
                <a:spcPts val="0"/>
              </a:spcAft>
              <a:defRPr sz="1000" b="0">
                <a:solidFill>
                  <a:schemeClr val="tx1"/>
                </a:solidFill>
              </a:defRPr>
            </a:lvl2pPr>
            <a:lvl3pPr>
              <a:lnSpc>
                <a:spcPct val="100000"/>
              </a:lnSpc>
              <a:spcAft>
                <a:spcPts val="600"/>
              </a:spcAft>
              <a:buClr>
                <a:schemeClr val="bg2"/>
              </a:buClr>
              <a:buNone/>
              <a:defRPr sz="1000"/>
            </a:lvl3pPr>
            <a:lvl4pPr>
              <a:lnSpc>
                <a:spcPct val="100000"/>
              </a:lnSpc>
              <a:spcAft>
                <a:spcPts val="600"/>
              </a:spcAft>
              <a:defRPr sz="1000"/>
            </a:lvl4pPr>
            <a:lvl5pPr>
              <a:lnSpc>
                <a:spcPct val="100000"/>
              </a:lnSpc>
              <a:spcAft>
                <a:spcPts val="600"/>
              </a:spcAft>
              <a:defRPr sz="1000"/>
            </a:lvl5pPr>
          </a:lstStyle>
          <a:p>
            <a:pPr lvl="0"/>
            <a:r>
              <a:rPr lang="en-GB"/>
              <a:t>Title here</a:t>
            </a:r>
          </a:p>
          <a:p>
            <a:pPr lvl="1"/>
            <a:r>
              <a:rPr lang="en-GB"/>
              <a:t>Content here</a:t>
            </a:r>
          </a:p>
        </p:txBody>
      </p:sp>
      <p:sp>
        <p:nvSpPr>
          <p:cNvPr id="40" name="Text Placeholder 7">
            <a:extLst>
              <a:ext uri="{FF2B5EF4-FFF2-40B4-BE49-F238E27FC236}">
                <a16:creationId xmlns:a16="http://schemas.microsoft.com/office/drawing/2014/main" id="{D4499FB7-805B-4245-9BEA-7C92124275F0}"/>
              </a:ext>
            </a:extLst>
          </p:cNvPr>
          <p:cNvSpPr>
            <a:spLocks noGrp="1"/>
          </p:cNvSpPr>
          <p:nvPr>
            <p:ph type="body" sz="quarter" idx="34"/>
          </p:nvPr>
        </p:nvSpPr>
        <p:spPr>
          <a:xfrm>
            <a:off x="9291960" y="4821588"/>
            <a:ext cx="444500" cy="444500"/>
          </a:xfrm>
          <a:prstGeom prst="ellipse">
            <a:avLst/>
          </a:prstGeom>
          <a:solidFill>
            <a:schemeClr val="accent4"/>
          </a:solidFill>
        </p:spPr>
        <p:txBody>
          <a:bodyPr>
            <a:normAutofit/>
          </a:bodyPr>
          <a:lstStyle>
            <a:lvl1pPr>
              <a:defRPr sz="200">
                <a:noFill/>
              </a:defRPr>
            </a:lvl1pPr>
          </a:lstStyle>
          <a:p>
            <a:pPr lvl="0"/>
            <a:r>
              <a:rPr lang="es-ES"/>
              <a:t>Haga clic para modificar los estilos de texto del patrón</a:t>
            </a:r>
          </a:p>
        </p:txBody>
      </p:sp>
      <p:sp>
        <p:nvSpPr>
          <p:cNvPr id="41" name="Text Placeholder 13">
            <a:extLst>
              <a:ext uri="{FF2B5EF4-FFF2-40B4-BE49-F238E27FC236}">
                <a16:creationId xmlns:a16="http://schemas.microsoft.com/office/drawing/2014/main" id="{77DC9560-E71B-9143-B111-7B1EDEF6CCF2}"/>
              </a:ext>
            </a:extLst>
          </p:cNvPr>
          <p:cNvSpPr>
            <a:spLocks noGrp="1"/>
          </p:cNvSpPr>
          <p:nvPr>
            <p:ph type="body" sz="quarter" idx="35" hasCustomPrompt="1"/>
          </p:nvPr>
        </p:nvSpPr>
        <p:spPr>
          <a:xfrm>
            <a:off x="369891" y="2445964"/>
            <a:ext cx="1669717" cy="887171"/>
          </a:xfrm>
        </p:spPr>
        <p:txBody>
          <a:bodyPr anchor="t">
            <a:normAutofit/>
          </a:bodyPr>
          <a:lstStyle>
            <a:lvl1pPr>
              <a:lnSpc>
                <a:spcPct val="100000"/>
              </a:lnSpc>
              <a:spcAft>
                <a:spcPts val="0"/>
              </a:spcAft>
              <a:defRPr sz="1800" b="1">
                <a:solidFill>
                  <a:schemeClr val="tx1"/>
                </a:solidFill>
              </a:defRPr>
            </a:lvl1pPr>
            <a:lvl2pPr>
              <a:lnSpc>
                <a:spcPct val="100000"/>
              </a:lnSpc>
              <a:spcAft>
                <a:spcPts val="600"/>
              </a:spcAft>
              <a:defRPr sz="1000" b="0">
                <a:solidFill>
                  <a:schemeClr val="tx1"/>
                </a:solidFill>
              </a:defRPr>
            </a:lvl2pPr>
            <a:lvl3pPr>
              <a:lnSpc>
                <a:spcPct val="100000"/>
              </a:lnSpc>
              <a:spcAft>
                <a:spcPts val="600"/>
              </a:spcAft>
              <a:buClr>
                <a:schemeClr val="bg2"/>
              </a:buClr>
              <a:buNone/>
              <a:defRPr sz="1000"/>
            </a:lvl3pPr>
            <a:lvl4pPr>
              <a:lnSpc>
                <a:spcPct val="100000"/>
              </a:lnSpc>
              <a:spcAft>
                <a:spcPts val="600"/>
              </a:spcAft>
              <a:defRPr sz="1000"/>
            </a:lvl4pPr>
            <a:lvl5pPr>
              <a:lnSpc>
                <a:spcPct val="100000"/>
              </a:lnSpc>
              <a:spcAft>
                <a:spcPts val="600"/>
              </a:spcAft>
              <a:defRPr sz="1000"/>
            </a:lvl5pPr>
          </a:lstStyle>
          <a:p>
            <a:pPr lvl="0"/>
            <a:r>
              <a:rPr lang="en-GB"/>
              <a:t>Title here</a:t>
            </a:r>
          </a:p>
        </p:txBody>
      </p:sp>
      <p:sp>
        <p:nvSpPr>
          <p:cNvPr id="43" name="Text Placeholder 13">
            <a:extLst>
              <a:ext uri="{FF2B5EF4-FFF2-40B4-BE49-F238E27FC236}">
                <a16:creationId xmlns:a16="http://schemas.microsoft.com/office/drawing/2014/main" id="{89853F8E-AB6F-0042-8E35-E5ED2533415D}"/>
              </a:ext>
            </a:extLst>
          </p:cNvPr>
          <p:cNvSpPr>
            <a:spLocks noGrp="1"/>
          </p:cNvSpPr>
          <p:nvPr>
            <p:ph type="body" sz="quarter" idx="36" hasCustomPrompt="1"/>
          </p:nvPr>
        </p:nvSpPr>
        <p:spPr>
          <a:xfrm>
            <a:off x="10152392" y="2440938"/>
            <a:ext cx="1669717" cy="887171"/>
          </a:xfrm>
        </p:spPr>
        <p:txBody>
          <a:bodyPr anchor="t">
            <a:normAutofit/>
          </a:bodyPr>
          <a:lstStyle>
            <a:lvl1pPr algn="r">
              <a:lnSpc>
                <a:spcPct val="100000"/>
              </a:lnSpc>
              <a:spcAft>
                <a:spcPts val="0"/>
              </a:spcAft>
              <a:defRPr sz="1800" b="1">
                <a:solidFill>
                  <a:schemeClr val="tx1"/>
                </a:solidFill>
              </a:defRPr>
            </a:lvl1pPr>
            <a:lvl2pPr>
              <a:lnSpc>
                <a:spcPct val="100000"/>
              </a:lnSpc>
              <a:spcAft>
                <a:spcPts val="600"/>
              </a:spcAft>
              <a:defRPr sz="1000" b="0">
                <a:solidFill>
                  <a:schemeClr val="tx1"/>
                </a:solidFill>
              </a:defRPr>
            </a:lvl2pPr>
            <a:lvl3pPr>
              <a:lnSpc>
                <a:spcPct val="100000"/>
              </a:lnSpc>
              <a:spcAft>
                <a:spcPts val="600"/>
              </a:spcAft>
              <a:buClr>
                <a:schemeClr val="bg2"/>
              </a:buClr>
              <a:buNone/>
              <a:defRPr sz="1000"/>
            </a:lvl3pPr>
            <a:lvl4pPr>
              <a:lnSpc>
                <a:spcPct val="100000"/>
              </a:lnSpc>
              <a:spcAft>
                <a:spcPts val="600"/>
              </a:spcAft>
              <a:defRPr sz="1000"/>
            </a:lvl4pPr>
            <a:lvl5pPr>
              <a:lnSpc>
                <a:spcPct val="100000"/>
              </a:lnSpc>
              <a:spcAft>
                <a:spcPts val="600"/>
              </a:spcAft>
              <a:defRPr sz="1000"/>
            </a:lvl5pPr>
          </a:lstStyle>
          <a:p>
            <a:pPr lvl="0"/>
            <a:r>
              <a:rPr lang="en-GB"/>
              <a:t>Title here</a:t>
            </a:r>
          </a:p>
        </p:txBody>
      </p:sp>
    </p:spTree>
    <p:extLst>
      <p:ext uri="{BB962C8B-B14F-4D97-AF65-F5344CB8AC3E}">
        <p14:creationId xmlns:p14="http://schemas.microsoft.com/office/powerpoint/2010/main" val="15952738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p:cSld name="Case study 3 - laptop">
    <p:bg>
      <p:bgPr>
        <a:solidFill>
          <a:schemeClr val="accent5"/>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0493FC-9EBB-4A46-AA09-0DD6BBE20D6F}"/>
              </a:ext>
            </a:extLst>
          </p:cNvPr>
          <p:cNvSpPr>
            <a:spLocks noGrp="1"/>
          </p:cNvSpPr>
          <p:nvPr>
            <p:ph type="title"/>
          </p:nvPr>
        </p:nvSpPr>
        <p:spPr>
          <a:xfrm>
            <a:off x="618065" y="609601"/>
            <a:ext cx="10961160" cy="1087240"/>
          </a:xfrm>
        </p:spPr>
        <p:txBody>
          <a:bodyPr/>
          <a:lstStyle/>
          <a:p>
            <a:r>
              <a:rPr lang="es-ES"/>
              <a:t>Haga clic para modificar el estilo de título del patrón</a:t>
            </a:r>
            <a:endParaRPr lang="en-GB"/>
          </a:p>
        </p:txBody>
      </p:sp>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endParaRPr lang="en-US"/>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6F8DA697-5811-454F-8ABA-A3E4721C1BF9}" type="slidenum">
              <a:rPr lang="en-US" smtClean="0"/>
              <a:t>‹Nº›</a:t>
            </a:fld>
            <a:endParaRPr lang="en-US"/>
          </a:p>
        </p:txBody>
      </p:sp>
      <p:sp>
        <p:nvSpPr>
          <p:cNvPr id="9" name="Text Placeholder 13">
            <a:extLst>
              <a:ext uri="{FF2B5EF4-FFF2-40B4-BE49-F238E27FC236}">
                <a16:creationId xmlns:a16="http://schemas.microsoft.com/office/drawing/2014/main" id="{D4B6153B-2D3D-0544-B433-E222C8CF6DE5}"/>
              </a:ext>
            </a:extLst>
          </p:cNvPr>
          <p:cNvSpPr>
            <a:spLocks noGrp="1" noChangeAspect="1"/>
          </p:cNvSpPr>
          <p:nvPr>
            <p:ph type="body" sz="quarter" idx="13"/>
          </p:nvPr>
        </p:nvSpPr>
        <p:spPr>
          <a:xfrm>
            <a:off x="563497" y="528398"/>
            <a:ext cx="208800" cy="208800"/>
          </a:xfrm>
          <a:custGeom>
            <a:avLst/>
            <a:gdLst>
              <a:gd name="connsiteX0" fmla="*/ 201224 w 1820600"/>
              <a:gd name="connsiteY0" fmla="*/ 0 h 1820600"/>
              <a:gd name="connsiteX1" fmla="*/ 1619376 w 1820600"/>
              <a:gd name="connsiteY1" fmla="*/ 0 h 1820600"/>
              <a:gd name="connsiteX2" fmla="*/ 1820600 w 1820600"/>
              <a:gd name="connsiteY2" fmla="*/ 201224 h 1820600"/>
              <a:gd name="connsiteX3" fmla="*/ 1619376 w 1820600"/>
              <a:gd name="connsiteY3" fmla="*/ 402448 h 1820600"/>
              <a:gd name="connsiteX4" fmla="*/ 402448 w 1820600"/>
              <a:gd name="connsiteY4" fmla="*/ 402448 h 1820600"/>
              <a:gd name="connsiteX5" fmla="*/ 402448 w 1820600"/>
              <a:gd name="connsiteY5" fmla="*/ 1619376 h 1820600"/>
              <a:gd name="connsiteX6" fmla="*/ 201224 w 1820600"/>
              <a:gd name="connsiteY6" fmla="*/ 1820600 h 1820600"/>
              <a:gd name="connsiteX7" fmla="*/ 0 w 1820600"/>
              <a:gd name="connsiteY7" fmla="*/ 1619376 h 1820600"/>
              <a:gd name="connsiteX8" fmla="*/ 0 w 1820600"/>
              <a:gd name="connsiteY8" fmla="*/ 201224 h 1820600"/>
              <a:gd name="connsiteX9" fmla="*/ 201224 w 1820600"/>
              <a:gd name="connsiteY9" fmla="*/ 0 h 1820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20600" h="1820600">
                <a:moveTo>
                  <a:pt x="201224" y="0"/>
                </a:moveTo>
                <a:lnTo>
                  <a:pt x="1619376" y="0"/>
                </a:lnTo>
                <a:cubicBezTo>
                  <a:pt x="1730543" y="0"/>
                  <a:pt x="1820600" y="90056"/>
                  <a:pt x="1820600" y="201224"/>
                </a:cubicBezTo>
                <a:cubicBezTo>
                  <a:pt x="1820600" y="312392"/>
                  <a:pt x="1730543" y="402448"/>
                  <a:pt x="1619376" y="402448"/>
                </a:cubicBezTo>
                <a:lnTo>
                  <a:pt x="402448" y="402448"/>
                </a:lnTo>
                <a:lnTo>
                  <a:pt x="402448" y="1619376"/>
                </a:lnTo>
                <a:cubicBezTo>
                  <a:pt x="402448" y="1730543"/>
                  <a:pt x="312392" y="1820600"/>
                  <a:pt x="201224" y="1820600"/>
                </a:cubicBezTo>
                <a:cubicBezTo>
                  <a:pt x="90056" y="1820600"/>
                  <a:pt x="0" y="1730543"/>
                  <a:pt x="0" y="1619376"/>
                </a:cubicBezTo>
                <a:lnTo>
                  <a:pt x="0" y="201224"/>
                </a:lnTo>
                <a:cubicBezTo>
                  <a:pt x="0" y="90056"/>
                  <a:pt x="90056" y="0"/>
                  <a:pt x="201224" y="0"/>
                </a:cubicBezTo>
                <a:close/>
              </a:path>
            </a:pathLst>
          </a:custGeom>
          <a:solidFill>
            <a:schemeClr val="bg2"/>
          </a:solidFill>
        </p:spPr>
        <p:txBody>
          <a:bodyPr wrap="square" anchor="ctr">
            <a:noAutofit/>
          </a:bodyPr>
          <a:lstStyle>
            <a:lvl1pPr algn="ctr">
              <a:defRPr sz="100">
                <a:noFill/>
              </a:defRPr>
            </a:lvl1pPr>
          </a:lstStyle>
          <a:p>
            <a:pPr lvl="0"/>
            <a:r>
              <a:rPr lang="es-ES"/>
              <a:t>Haga clic para modificar los estilos de texto del patrón</a:t>
            </a:r>
          </a:p>
        </p:txBody>
      </p:sp>
      <p:sp>
        <p:nvSpPr>
          <p:cNvPr id="42" name="Text Placeholder 6">
            <a:extLst>
              <a:ext uri="{FF2B5EF4-FFF2-40B4-BE49-F238E27FC236}">
                <a16:creationId xmlns:a16="http://schemas.microsoft.com/office/drawing/2014/main" id="{FE47E15B-05DB-3347-A24C-7140B9E97E56}"/>
              </a:ext>
            </a:extLst>
          </p:cNvPr>
          <p:cNvSpPr>
            <a:spLocks noGrp="1"/>
          </p:cNvSpPr>
          <p:nvPr>
            <p:ph type="body" sz="quarter" idx="14"/>
          </p:nvPr>
        </p:nvSpPr>
        <p:spPr>
          <a:xfrm>
            <a:off x="2712000" y="1778044"/>
            <a:ext cx="6768000" cy="4341794"/>
          </a:xfrm>
          <a:prstGeom prst="round2SameRect">
            <a:avLst>
              <a:gd name="adj1" fmla="val 4319"/>
              <a:gd name="adj2" fmla="val 0"/>
            </a:avLst>
          </a:prstGeom>
          <a:solidFill>
            <a:schemeClr val="bg1"/>
          </a:solidFill>
        </p:spPr>
        <p:txBody>
          <a:bodyPr anchor="ctr">
            <a:normAutofit/>
          </a:bodyPr>
          <a:lstStyle>
            <a:lvl1pPr algn="ctr">
              <a:defRPr sz="100">
                <a:noFill/>
              </a:defRPr>
            </a:lvl1pPr>
          </a:lstStyle>
          <a:p>
            <a:pPr lvl="0"/>
            <a:r>
              <a:rPr lang="es-ES"/>
              <a:t>Haga clic para modificar los estilos de texto del patrón</a:t>
            </a:r>
          </a:p>
        </p:txBody>
      </p:sp>
      <p:sp>
        <p:nvSpPr>
          <p:cNvPr id="44" name="Picture Placeholder 10">
            <a:extLst>
              <a:ext uri="{FF2B5EF4-FFF2-40B4-BE49-F238E27FC236}">
                <a16:creationId xmlns:a16="http://schemas.microsoft.com/office/drawing/2014/main" id="{6C514FD4-D6CB-4449-A4A5-37FC48D70A17}"/>
              </a:ext>
            </a:extLst>
          </p:cNvPr>
          <p:cNvSpPr>
            <a:spLocks noGrp="1"/>
          </p:cNvSpPr>
          <p:nvPr>
            <p:ph type="pic" sz="quarter" idx="16"/>
          </p:nvPr>
        </p:nvSpPr>
        <p:spPr>
          <a:xfrm>
            <a:off x="2712244" y="2068558"/>
            <a:ext cx="6767512" cy="4087280"/>
          </a:xfrm>
          <a:solidFill>
            <a:schemeClr val="bg1">
              <a:lumMod val="85000"/>
            </a:schemeClr>
          </a:solidFill>
        </p:spPr>
        <p:txBody>
          <a:bodyPr anchor="ctr"/>
          <a:lstStyle>
            <a:lvl1pPr algn="ctr">
              <a:defRPr/>
            </a:lvl1pPr>
          </a:lstStyle>
          <a:p>
            <a:r>
              <a:rPr lang="es-ES"/>
              <a:t>Haga clic en el icono para agregar una imagen</a:t>
            </a:r>
            <a:endParaRPr lang="en-GB"/>
          </a:p>
        </p:txBody>
      </p:sp>
      <p:sp>
        <p:nvSpPr>
          <p:cNvPr id="45" name="Text Placeholder 6">
            <a:extLst>
              <a:ext uri="{FF2B5EF4-FFF2-40B4-BE49-F238E27FC236}">
                <a16:creationId xmlns:a16="http://schemas.microsoft.com/office/drawing/2014/main" id="{216BC2E0-3A61-3C47-8F34-1E9B7E52C9F9}"/>
              </a:ext>
            </a:extLst>
          </p:cNvPr>
          <p:cNvSpPr>
            <a:spLocks noGrp="1"/>
          </p:cNvSpPr>
          <p:nvPr>
            <p:ph type="body" sz="quarter" idx="15"/>
          </p:nvPr>
        </p:nvSpPr>
        <p:spPr>
          <a:xfrm>
            <a:off x="2712000" y="6119838"/>
            <a:ext cx="6768000" cy="36000"/>
          </a:xfrm>
          <a:prstGeom prst="rect">
            <a:avLst/>
          </a:prstGeom>
          <a:solidFill>
            <a:schemeClr val="accent4"/>
          </a:solidFill>
        </p:spPr>
        <p:txBody>
          <a:bodyPr anchor="ctr">
            <a:normAutofit/>
          </a:bodyPr>
          <a:lstStyle>
            <a:lvl1pPr algn="ctr">
              <a:defRPr sz="100">
                <a:noFill/>
              </a:defRPr>
            </a:lvl1pPr>
          </a:lstStyle>
          <a:p>
            <a:pPr lvl="0"/>
            <a:r>
              <a:rPr lang="es-ES"/>
              <a:t>Haga clic para modificar los estilos de texto del patrón</a:t>
            </a:r>
          </a:p>
        </p:txBody>
      </p:sp>
      <p:sp>
        <p:nvSpPr>
          <p:cNvPr id="46" name="Text Placeholder 6">
            <a:extLst>
              <a:ext uri="{FF2B5EF4-FFF2-40B4-BE49-F238E27FC236}">
                <a16:creationId xmlns:a16="http://schemas.microsoft.com/office/drawing/2014/main" id="{8C46D4F6-3C49-6B42-BD9A-45260295F067}"/>
              </a:ext>
            </a:extLst>
          </p:cNvPr>
          <p:cNvSpPr>
            <a:spLocks noGrp="1"/>
          </p:cNvSpPr>
          <p:nvPr>
            <p:ph type="body" sz="quarter" idx="17"/>
          </p:nvPr>
        </p:nvSpPr>
        <p:spPr>
          <a:xfrm>
            <a:off x="6078000" y="1897537"/>
            <a:ext cx="36000" cy="36000"/>
          </a:xfrm>
          <a:prstGeom prst="ellipse">
            <a:avLst/>
          </a:prstGeom>
          <a:solidFill>
            <a:schemeClr val="accent5"/>
          </a:solidFill>
        </p:spPr>
        <p:txBody>
          <a:bodyPr anchor="ctr">
            <a:normAutofit/>
          </a:bodyPr>
          <a:lstStyle>
            <a:lvl1pPr algn="ctr">
              <a:defRPr sz="100">
                <a:noFill/>
              </a:defRPr>
            </a:lvl1pPr>
          </a:lstStyle>
          <a:p>
            <a:pPr lvl="0"/>
            <a:r>
              <a:rPr lang="es-ES"/>
              <a:t>Haga clic para modificar los estilos de texto del patrón</a:t>
            </a:r>
          </a:p>
        </p:txBody>
      </p:sp>
    </p:spTree>
    <p:extLst>
      <p:ext uri="{BB962C8B-B14F-4D97-AF65-F5344CB8AC3E}">
        <p14:creationId xmlns:p14="http://schemas.microsoft.com/office/powerpoint/2010/main" val="37766896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p:cSld name="Case study 3 - mobile">
    <p:bg>
      <p:bgPr>
        <a:solidFill>
          <a:schemeClr val="accent5"/>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0493FC-9EBB-4A46-AA09-0DD6BBE20D6F}"/>
              </a:ext>
            </a:extLst>
          </p:cNvPr>
          <p:cNvSpPr>
            <a:spLocks noGrp="1"/>
          </p:cNvSpPr>
          <p:nvPr>
            <p:ph type="title"/>
          </p:nvPr>
        </p:nvSpPr>
        <p:spPr>
          <a:xfrm>
            <a:off x="618065" y="609601"/>
            <a:ext cx="10961160" cy="1087240"/>
          </a:xfrm>
        </p:spPr>
        <p:txBody>
          <a:bodyPr/>
          <a:lstStyle/>
          <a:p>
            <a:r>
              <a:rPr lang="es-ES"/>
              <a:t>Haga clic para modificar el estilo de título del patrón</a:t>
            </a:r>
            <a:endParaRPr lang="en-GB"/>
          </a:p>
        </p:txBody>
      </p:sp>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endParaRPr lang="en-US"/>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6F8DA697-5811-454F-8ABA-A3E4721C1BF9}" type="slidenum">
              <a:rPr lang="en-US" smtClean="0"/>
              <a:t>‹Nº›</a:t>
            </a:fld>
            <a:endParaRPr lang="en-US"/>
          </a:p>
        </p:txBody>
      </p:sp>
      <p:sp>
        <p:nvSpPr>
          <p:cNvPr id="9" name="Text Placeholder 13">
            <a:extLst>
              <a:ext uri="{FF2B5EF4-FFF2-40B4-BE49-F238E27FC236}">
                <a16:creationId xmlns:a16="http://schemas.microsoft.com/office/drawing/2014/main" id="{D4B6153B-2D3D-0544-B433-E222C8CF6DE5}"/>
              </a:ext>
            </a:extLst>
          </p:cNvPr>
          <p:cNvSpPr>
            <a:spLocks noGrp="1" noChangeAspect="1"/>
          </p:cNvSpPr>
          <p:nvPr>
            <p:ph type="body" sz="quarter" idx="13"/>
          </p:nvPr>
        </p:nvSpPr>
        <p:spPr>
          <a:xfrm>
            <a:off x="563497" y="528398"/>
            <a:ext cx="208800" cy="208800"/>
          </a:xfrm>
          <a:custGeom>
            <a:avLst/>
            <a:gdLst>
              <a:gd name="connsiteX0" fmla="*/ 201224 w 1820600"/>
              <a:gd name="connsiteY0" fmla="*/ 0 h 1820600"/>
              <a:gd name="connsiteX1" fmla="*/ 1619376 w 1820600"/>
              <a:gd name="connsiteY1" fmla="*/ 0 h 1820600"/>
              <a:gd name="connsiteX2" fmla="*/ 1820600 w 1820600"/>
              <a:gd name="connsiteY2" fmla="*/ 201224 h 1820600"/>
              <a:gd name="connsiteX3" fmla="*/ 1619376 w 1820600"/>
              <a:gd name="connsiteY3" fmla="*/ 402448 h 1820600"/>
              <a:gd name="connsiteX4" fmla="*/ 402448 w 1820600"/>
              <a:gd name="connsiteY4" fmla="*/ 402448 h 1820600"/>
              <a:gd name="connsiteX5" fmla="*/ 402448 w 1820600"/>
              <a:gd name="connsiteY5" fmla="*/ 1619376 h 1820600"/>
              <a:gd name="connsiteX6" fmla="*/ 201224 w 1820600"/>
              <a:gd name="connsiteY6" fmla="*/ 1820600 h 1820600"/>
              <a:gd name="connsiteX7" fmla="*/ 0 w 1820600"/>
              <a:gd name="connsiteY7" fmla="*/ 1619376 h 1820600"/>
              <a:gd name="connsiteX8" fmla="*/ 0 w 1820600"/>
              <a:gd name="connsiteY8" fmla="*/ 201224 h 1820600"/>
              <a:gd name="connsiteX9" fmla="*/ 201224 w 1820600"/>
              <a:gd name="connsiteY9" fmla="*/ 0 h 1820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20600" h="1820600">
                <a:moveTo>
                  <a:pt x="201224" y="0"/>
                </a:moveTo>
                <a:lnTo>
                  <a:pt x="1619376" y="0"/>
                </a:lnTo>
                <a:cubicBezTo>
                  <a:pt x="1730543" y="0"/>
                  <a:pt x="1820600" y="90056"/>
                  <a:pt x="1820600" y="201224"/>
                </a:cubicBezTo>
                <a:cubicBezTo>
                  <a:pt x="1820600" y="312392"/>
                  <a:pt x="1730543" y="402448"/>
                  <a:pt x="1619376" y="402448"/>
                </a:cubicBezTo>
                <a:lnTo>
                  <a:pt x="402448" y="402448"/>
                </a:lnTo>
                <a:lnTo>
                  <a:pt x="402448" y="1619376"/>
                </a:lnTo>
                <a:cubicBezTo>
                  <a:pt x="402448" y="1730543"/>
                  <a:pt x="312392" y="1820600"/>
                  <a:pt x="201224" y="1820600"/>
                </a:cubicBezTo>
                <a:cubicBezTo>
                  <a:pt x="90056" y="1820600"/>
                  <a:pt x="0" y="1730543"/>
                  <a:pt x="0" y="1619376"/>
                </a:cubicBezTo>
                <a:lnTo>
                  <a:pt x="0" y="201224"/>
                </a:lnTo>
                <a:cubicBezTo>
                  <a:pt x="0" y="90056"/>
                  <a:pt x="90056" y="0"/>
                  <a:pt x="201224" y="0"/>
                </a:cubicBezTo>
                <a:close/>
              </a:path>
            </a:pathLst>
          </a:custGeom>
          <a:solidFill>
            <a:schemeClr val="bg2"/>
          </a:solidFill>
        </p:spPr>
        <p:txBody>
          <a:bodyPr wrap="square" anchor="ctr">
            <a:noAutofit/>
          </a:bodyPr>
          <a:lstStyle>
            <a:lvl1pPr algn="ctr">
              <a:defRPr sz="100">
                <a:noFill/>
              </a:defRPr>
            </a:lvl1pPr>
          </a:lstStyle>
          <a:p>
            <a:pPr lvl="0"/>
            <a:r>
              <a:rPr lang="es-ES"/>
              <a:t>Haga clic para modificar los estilos de texto del patrón</a:t>
            </a:r>
          </a:p>
        </p:txBody>
      </p:sp>
      <p:sp>
        <p:nvSpPr>
          <p:cNvPr id="10" name="Text Placeholder 6">
            <a:extLst>
              <a:ext uri="{FF2B5EF4-FFF2-40B4-BE49-F238E27FC236}">
                <a16:creationId xmlns:a16="http://schemas.microsoft.com/office/drawing/2014/main" id="{03D8CF09-DBCF-F54E-B90B-DCDE7C2BA482}"/>
              </a:ext>
            </a:extLst>
          </p:cNvPr>
          <p:cNvSpPr>
            <a:spLocks noGrp="1"/>
          </p:cNvSpPr>
          <p:nvPr>
            <p:ph type="body" sz="quarter" idx="24"/>
          </p:nvPr>
        </p:nvSpPr>
        <p:spPr>
          <a:xfrm>
            <a:off x="4849905" y="1612669"/>
            <a:ext cx="2491879" cy="4435424"/>
          </a:xfrm>
          <a:prstGeom prst="round2SameRect">
            <a:avLst>
              <a:gd name="adj1" fmla="val 6156"/>
              <a:gd name="adj2" fmla="val 0"/>
            </a:avLst>
          </a:prstGeom>
          <a:solidFill>
            <a:schemeClr val="bg1"/>
          </a:solidFill>
        </p:spPr>
        <p:txBody>
          <a:bodyPr anchor="ctr">
            <a:normAutofit/>
          </a:bodyPr>
          <a:lstStyle>
            <a:lvl1pPr algn="ctr">
              <a:defRPr sz="100">
                <a:noFill/>
              </a:defRPr>
            </a:lvl1pPr>
          </a:lstStyle>
          <a:p>
            <a:pPr lvl="0"/>
            <a:r>
              <a:rPr lang="es-ES"/>
              <a:t>Haga clic para modificar los estilos de texto del patrón</a:t>
            </a:r>
          </a:p>
        </p:txBody>
      </p:sp>
      <p:sp>
        <p:nvSpPr>
          <p:cNvPr id="11" name="Picture Placeholder 10">
            <a:extLst>
              <a:ext uri="{FF2B5EF4-FFF2-40B4-BE49-F238E27FC236}">
                <a16:creationId xmlns:a16="http://schemas.microsoft.com/office/drawing/2014/main" id="{DD54CF6A-EE28-734A-BDFE-32D283472871}"/>
              </a:ext>
            </a:extLst>
          </p:cNvPr>
          <p:cNvSpPr>
            <a:spLocks noGrp="1"/>
          </p:cNvSpPr>
          <p:nvPr>
            <p:ph type="pic" sz="quarter" idx="25"/>
          </p:nvPr>
        </p:nvSpPr>
        <p:spPr>
          <a:xfrm>
            <a:off x="4850150" y="1879708"/>
            <a:ext cx="2491700" cy="4168385"/>
          </a:xfrm>
          <a:solidFill>
            <a:schemeClr val="bg1">
              <a:lumMod val="85000"/>
            </a:schemeClr>
          </a:solidFill>
        </p:spPr>
        <p:txBody>
          <a:bodyPr anchor="ctr"/>
          <a:lstStyle>
            <a:lvl1pPr algn="ctr">
              <a:defRPr/>
            </a:lvl1pPr>
          </a:lstStyle>
          <a:p>
            <a:r>
              <a:rPr lang="es-ES"/>
              <a:t>Haga clic en el icono para agregar una imagen</a:t>
            </a:r>
            <a:endParaRPr lang="en-GB"/>
          </a:p>
        </p:txBody>
      </p:sp>
      <p:sp>
        <p:nvSpPr>
          <p:cNvPr id="12" name="Text Placeholder 6">
            <a:extLst>
              <a:ext uri="{FF2B5EF4-FFF2-40B4-BE49-F238E27FC236}">
                <a16:creationId xmlns:a16="http://schemas.microsoft.com/office/drawing/2014/main" id="{9DC777FC-A539-B34A-AE2D-6FC01AADA6F2}"/>
              </a:ext>
            </a:extLst>
          </p:cNvPr>
          <p:cNvSpPr>
            <a:spLocks noGrp="1"/>
          </p:cNvSpPr>
          <p:nvPr>
            <p:ph type="body" sz="quarter" idx="26"/>
          </p:nvPr>
        </p:nvSpPr>
        <p:spPr>
          <a:xfrm>
            <a:off x="4849905" y="6002374"/>
            <a:ext cx="2491945" cy="45719"/>
          </a:xfrm>
          <a:prstGeom prst="rect">
            <a:avLst/>
          </a:prstGeom>
          <a:solidFill>
            <a:schemeClr val="accent4"/>
          </a:solidFill>
        </p:spPr>
        <p:txBody>
          <a:bodyPr anchor="ctr">
            <a:normAutofit/>
          </a:bodyPr>
          <a:lstStyle>
            <a:lvl1pPr algn="ctr">
              <a:defRPr sz="100">
                <a:noFill/>
              </a:defRPr>
            </a:lvl1pPr>
          </a:lstStyle>
          <a:p>
            <a:pPr lvl="0"/>
            <a:r>
              <a:rPr lang="es-ES"/>
              <a:t>Haga clic para modificar los estilos de texto del patrón</a:t>
            </a:r>
          </a:p>
        </p:txBody>
      </p:sp>
      <p:sp>
        <p:nvSpPr>
          <p:cNvPr id="13" name="Text Placeholder 6">
            <a:extLst>
              <a:ext uri="{FF2B5EF4-FFF2-40B4-BE49-F238E27FC236}">
                <a16:creationId xmlns:a16="http://schemas.microsoft.com/office/drawing/2014/main" id="{07399DEC-6C9B-4343-B928-151B7DF3858B}"/>
              </a:ext>
            </a:extLst>
          </p:cNvPr>
          <p:cNvSpPr>
            <a:spLocks noGrp="1"/>
          </p:cNvSpPr>
          <p:nvPr>
            <p:ph type="body" sz="quarter" idx="27"/>
          </p:nvPr>
        </p:nvSpPr>
        <p:spPr>
          <a:xfrm>
            <a:off x="5941353" y="1722653"/>
            <a:ext cx="45719" cy="45719"/>
          </a:xfrm>
          <a:prstGeom prst="ellipse">
            <a:avLst/>
          </a:prstGeom>
          <a:solidFill>
            <a:schemeClr val="accent5"/>
          </a:solidFill>
        </p:spPr>
        <p:txBody>
          <a:bodyPr anchor="ctr">
            <a:normAutofit/>
          </a:bodyPr>
          <a:lstStyle>
            <a:lvl1pPr algn="ctr">
              <a:defRPr sz="100">
                <a:noFill/>
              </a:defRPr>
            </a:lvl1pPr>
          </a:lstStyle>
          <a:p>
            <a:pPr lvl="0"/>
            <a:r>
              <a:rPr lang="es-ES"/>
              <a:t>Haga clic para modificar los estilos de texto del patrón</a:t>
            </a:r>
          </a:p>
        </p:txBody>
      </p:sp>
      <p:sp>
        <p:nvSpPr>
          <p:cNvPr id="14" name="Text Placeholder 6">
            <a:extLst>
              <a:ext uri="{FF2B5EF4-FFF2-40B4-BE49-F238E27FC236}">
                <a16:creationId xmlns:a16="http://schemas.microsoft.com/office/drawing/2014/main" id="{6C9FF70D-4369-9641-85AC-CCDE4969346B}"/>
              </a:ext>
            </a:extLst>
          </p:cNvPr>
          <p:cNvSpPr>
            <a:spLocks noGrp="1"/>
          </p:cNvSpPr>
          <p:nvPr>
            <p:ph type="body" sz="quarter" idx="28"/>
          </p:nvPr>
        </p:nvSpPr>
        <p:spPr>
          <a:xfrm>
            <a:off x="6033428" y="1722653"/>
            <a:ext cx="232247" cy="45719"/>
          </a:xfrm>
          <a:prstGeom prst="roundRect">
            <a:avLst>
              <a:gd name="adj" fmla="val 50000"/>
            </a:avLst>
          </a:prstGeom>
          <a:solidFill>
            <a:schemeClr val="accent5"/>
          </a:solidFill>
        </p:spPr>
        <p:txBody>
          <a:bodyPr anchor="ctr">
            <a:normAutofit/>
          </a:bodyPr>
          <a:lstStyle>
            <a:lvl1pPr algn="ctr">
              <a:defRPr sz="100">
                <a:noFill/>
              </a:defRPr>
            </a:lvl1pPr>
          </a:lstStyle>
          <a:p>
            <a:pPr lvl="0"/>
            <a:r>
              <a:rPr lang="es-ES"/>
              <a:t>Haga clic para modificar los estilos de texto del patrón</a:t>
            </a:r>
          </a:p>
        </p:txBody>
      </p:sp>
    </p:spTree>
    <p:extLst>
      <p:ext uri="{BB962C8B-B14F-4D97-AF65-F5344CB8AC3E}">
        <p14:creationId xmlns:p14="http://schemas.microsoft.com/office/powerpoint/2010/main" val="15765363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5.xml><?xml version="1.0" encoding="utf-8"?>
<p:sldLayout xmlns:a="http://schemas.openxmlformats.org/drawingml/2006/main" xmlns:r="http://schemas.openxmlformats.org/officeDocument/2006/relationships" xmlns:p="http://schemas.openxmlformats.org/presentationml/2006/main">
  <p:cSld name="Bulleted list">
    <p:bg>
      <p:bgPr>
        <a:solidFill>
          <a:schemeClr val="accent5"/>
        </a:solidFill>
        <a:effectLst/>
      </p:bgPr>
    </p:bg>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DF6B0E1F-63CA-2B42-98F6-D5EA5FF7A56E}"/>
              </a:ext>
            </a:extLst>
          </p:cNvPr>
          <p:cNvSpPr/>
          <p:nvPr/>
        </p:nvSpPr>
        <p:spPr>
          <a:xfrm>
            <a:off x="0" y="1283570"/>
            <a:ext cx="12192000" cy="368347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Picture Placeholder 12">
            <a:extLst>
              <a:ext uri="{FF2B5EF4-FFF2-40B4-BE49-F238E27FC236}">
                <a16:creationId xmlns:a16="http://schemas.microsoft.com/office/drawing/2014/main" id="{AFC808B7-38B5-9740-A87A-2F8687F6F4DD}"/>
              </a:ext>
            </a:extLst>
          </p:cNvPr>
          <p:cNvSpPr>
            <a:spLocks noGrp="1"/>
          </p:cNvSpPr>
          <p:nvPr>
            <p:ph type="pic" sz="quarter" idx="10"/>
          </p:nvPr>
        </p:nvSpPr>
        <p:spPr>
          <a:xfrm>
            <a:off x="0" y="4967050"/>
            <a:ext cx="12192000" cy="1530951"/>
          </a:xfrm>
          <a:custGeom>
            <a:avLst/>
            <a:gdLst>
              <a:gd name="connsiteX0" fmla="*/ 0 w 12192000"/>
              <a:gd name="connsiteY0" fmla="*/ 0 h 1530951"/>
              <a:gd name="connsiteX1" fmla="*/ 12192000 w 12192000"/>
              <a:gd name="connsiteY1" fmla="*/ 0 h 1530951"/>
              <a:gd name="connsiteX2" fmla="*/ 12192000 w 12192000"/>
              <a:gd name="connsiteY2" fmla="*/ 1530951 h 1530951"/>
              <a:gd name="connsiteX3" fmla="*/ 6347607 w 12192000"/>
              <a:gd name="connsiteY3" fmla="*/ 1530951 h 1530951"/>
              <a:gd name="connsiteX4" fmla="*/ 6348000 w 12192000"/>
              <a:gd name="connsiteY4" fmla="*/ 1529001 h 1530951"/>
              <a:gd name="connsiteX5" fmla="*/ 6096000 w 12192000"/>
              <a:gd name="connsiteY5" fmla="*/ 1277001 h 1530951"/>
              <a:gd name="connsiteX6" fmla="*/ 5844000 w 12192000"/>
              <a:gd name="connsiteY6" fmla="*/ 1529001 h 1530951"/>
              <a:gd name="connsiteX7" fmla="*/ 5844394 w 12192000"/>
              <a:gd name="connsiteY7" fmla="*/ 1530951 h 1530951"/>
              <a:gd name="connsiteX8" fmla="*/ 0 w 12192000"/>
              <a:gd name="connsiteY8" fmla="*/ 1530951 h 15309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92000" h="1530951">
                <a:moveTo>
                  <a:pt x="0" y="0"/>
                </a:moveTo>
                <a:lnTo>
                  <a:pt x="12192000" y="0"/>
                </a:lnTo>
                <a:lnTo>
                  <a:pt x="12192000" y="1530951"/>
                </a:lnTo>
                <a:lnTo>
                  <a:pt x="6347607" y="1530951"/>
                </a:lnTo>
                <a:lnTo>
                  <a:pt x="6348000" y="1529001"/>
                </a:lnTo>
                <a:cubicBezTo>
                  <a:pt x="6348000" y="1389825"/>
                  <a:pt x="6235176" y="1277001"/>
                  <a:pt x="6096000" y="1277001"/>
                </a:cubicBezTo>
                <a:cubicBezTo>
                  <a:pt x="5956825" y="1277001"/>
                  <a:pt x="5844000" y="1389825"/>
                  <a:pt x="5844000" y="1529001"/>
                </a:cubicBezTo>
                <a:lnTo>
                  <a:pt x="5844394" y="1530951"/>
                </a:lnTo>
                <a:lnTo>
                  <a:pt x="0" y="1530951"/>
                </a:lnTo>
                <a:close/>
              </a:path>
            </a:pathLst>
          </a:custGeom>
          <a:solidFill>
            <a:schemeClr val="bg1">
              <a:lumMod val="95000"/>
            </a:schemeClr>
          </a:solidFill>
          <a:ln>
            <a:noFill/>
          </a:ln>
        </p:spPr>
        <p:txBody>
          <a:bodyPr wrap="square" anchor="ctr">
            <a:noAutofit/>
          </a:bodyPr>
          <a:lstStyle>
            <a:lvl1pPr algn="ctr">
              <a:defRPr/>
            </a:lvl1pPr>
          </a:lstStyle>
          <a:p>
            <a:r>
              <a:rPr lang="es-ES"/>
              <a:t>Haga clic en el icono para agregar una imagen</a:t>
            </a:r>
            <a:endParaRPr lang="en-GB"/>
          </a:p>
        </p:txBody>
      </p:sp>
      <p:sp>
        <p:nvSpPr>
          <p:cNvPr id="2" name="Title 1">
            <a:extLst>
              <a:ext uri="{FF2B5EF4-FFF2-40B4-BE49-F238E27FC236}">
                <a16:creationId xmlns:a16="http://schemas.microsoft.com/office/drawing/2014/main" id="{870493FC-9EBB-4A46-AA09-0DD6BBE20D6F}"/>
              </a:ext>
            </a:extLst>
          </p:cNvPr>
          <p:cNvSpPr>
            <a:spLocks noGrp="1"/>
          </p:cNvSpPr>
          <p:nvPr>
            <p:ph type="title"/>
          </p:nvPr>
        </p:nvSpPr>
        <p:spPr>
          <a:xfrm>
            <a:off x="618065" y="609600"/>
            <a:ext cx="10965600" cy="441533"/>
          </a:xfrm>
        </p:spPr>
        <p:txBody>
          <a:bodyPr/>
          <a:lstStyle/>
          <a:p>
            <a:r>
              <a:rPr lang="es-ES"/>
              <a:t>Haga clic para modificar el estilo de título del patrón</a:t>
            </a:r>
            <a:endParaRPr lang="en-GB"/>
          </a:p>
        </p:txBody>
      </p:sp>
      <p:sp>
        <p:nvSpPr>
          <p:cNvPr id="3" name="Content Placeholder 2">
            <a:extLst>
              <a:ext uri="{FF2B5EF4-FFF2-40B4-BE49-F238E27FC236}">
                <a16:creationId xmlns:a16="http://schemas.microsoft.com/office/drawing/2014/main" id="{37E4AAB8-2A15-8E45-9BDE-D40138D664B9}"/>
              </a:ext>
            </a:extLst>
          </p:cNvPr>
          <p:cNvSpPr>
            <a:spLocks noGrp="1"/>
          </p:cNvSpPr>
          <p:nvPr>
            <p:ph idx="1"/>
          </p:nvPr>
        </p:nvSpPr>
        <p:spPr>
          <a:xfrm>
            <a:off x="618066" y="1461330"/>
            <a:ext cx="5381082" cy="3307223"/>
          </a:xfrm>
        </p:spPr>
        <p:txBody>
          <a:bodyPr/>
          <a:lstStyle>
            <a:lvl3pPr>
              <a:buClr>
                <a:schemeClr val="bg2"/>
              </a:buClr>
              <a:defRPr/>
            </a:lvl3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endParaRPr lang="en-US"/>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6F8DA697-5811-454F-8ABA-A3E4721C1BF9}" type="slidenum">
              <a:rPr lang="en-US" smtClean="0"/>
              <a:t>‹Nº›</a:t>
            </a:fld>
            <a:endParaRPr lang="en-US"/>
          </a:p>
        </p:txBody>
      </p:sp>
      <p:sp>
        <p:nvSpPr>
          <p:cNvPr id="9" name="Text Placeholder 13">
            <a:extLst>
              <a:ext uri="{FF2B5EF4-FFF2-40B4-BE49-F238E27FC236}">
                <a16:creationId xmlns:a16="http://schemas.microsoft.com/office/drawing/2014/main" id="{D4B6153B-2D3D-0544-B433-E222C8CF6DE5}"/>
              </a:ext>
            </a:extLst>
          </p:cNvPr>
          <p:cNvSpPr>
            <a:spLocks noGrp="1" noChangeAspect="1"/>
          </p:cNvSpPr>
          <p:nvPr>
            <p:ph type="body" sz="quarter" idx="13"/>
          </p:nvPr>
        </p:nvSpPr>
        <p:spPr>
          <a:xfrm>
            <a:off x="563497" y="528398"/>
            <a:ext cx="208800" cy="208800"/>
          </a:xfrm>
          <a:custGeom>
            <a:avLst/>
            <a:gdLst>
              <a:gd name="connsiteX0" fmla="*/ 201224 w 1820600"/>
              <a:gd name="connsiteY0" fmla="*/ 0 h 1820600"/>
              <a:gd name="connsiteX1" fmla="*/ 1619376 w 1820600"/>
              <a:gd name="connsiteY1" fmla="*/ 0 h 1820600"/>
              <a:gd name="connsiteX2" fmla="*/ 1820600 w 1820600"/>
              <a:gd name="connsiteY2" fmla="*/ 201224 h 1820600"/>
              <a:gd name="connsiteX3" fmla="*/ 1619376 w 1820600"/>
              <a:gd name="connsiteY3" fmla="*/ 402448 h 1820600"/>
              <a:gd name="connsiteX4" fmla="*/ 402448 w 1820600"/>
              <a:gd name="connsiteY4" fmla="*/ 402448 h 1820600"/>
              <a:gd name="connsiteX5" fmla="*/ 402448 w 1820600"/>
              <a:gd name="connsiteY5" fmla="*/ 1619376 h 1820600"/>
              <a:gd name="connsiteX6" fmla="*/ 201224 w 1820600"/>
              <a:gd name="connsiteY6" fmla="*/ 1820600 h 1820600"/>
              <a:gd name="connsiteX7" fmla="*/ 0 w 1820600"/>
              <a:gd name="connsiteY7" fmla="*/ 1619376 h 1820600"/>
              <a:gd name="connsiteX8" fmla="*/ 0 w 1820600"/>
              <a:gd name="connsiteY8" fmla="*/ 201224 h 1820600"/>
              <a:gd name="connsiteX9" fmla="*/ 201224 w 1820600"/>
              <a:gd name="connsiteY9" fmla="*/ 0 h 1820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20600" h="1820600">
                <a:moveTo>
                  <a:pt x="201224" y="0"/>
                </a:moveTo>
                <a:lnTo>
                  <a:pt x="1619376" y="0"/>
                </a:lnTo>
                <a:cubicBezTo>
                  <a:pt x="1730543" y="0"/>
                  <a:pt x="1820600" y="90056"/>
                  <a:pt x="1820600" y="201224"/>
                </a:cubicBezTo>
                <a:cubicBezTo>
                  <a:pt x="1820600" y="312392"/>
                  <a:pt x="1730543" y="402448"/>
                  <a:pt x="1619376" y="402448"/>
                </a:cubicBezTo>
                <a:lnTo>
                  <a:pt x="402448" y="402448"/>
                </a:lnTo>
                <a:lnTo>
                  <a:pt x="402448" y="1619376"/>
                </a:lnTo>
                <a:cubicBezTo>
                  <a:pt x="402448" y="1730543"/>
                  <a:pt x="312392" y="1820600"/>
                  <a:pt x="201224" y="1820600"/>
                </a:cubicBezTo>
                <a:cubicBezTo>
                  <a:pt x="90056" y="1820600"/>
                  <a:pt x="0" y="1730543"/>
                  <a:pt x="0" y="1619376"/>
                </a:cubicBezTo>
                <a:lnTo>
                  <a:pt x="0" y="201224"/>
                </a:lnTo>
                <a:cubicBezTo>
                  <a:pt x="0" y="90056"/>
                  <a:pt x="90056" y="0"/>
                  <a:pt x="201224" y="0"/>
                </a:cubicBezTo>
                <a:close/>
              </a:path>
            </a:pathLst>
          </a:custGeom>
          <a:solidFill>
            <a:schemeClr val="bg2"/>
          </a:solidFill>
        </p:spPr>
        <p:txBody>
          <a:bodyPr wrap="square" anchor="ctr">
            <a:noAutofit/>
          </a:bodyPr>
          <a:lstStyle>
            <a:lvl1pPr algn="ctr">
              <a:defRPr sz="100">
                <a:noFill/>
              </a:defRPr>
            </a:lvl1pPr>
          </a:lstStyle>
          <a:p>
            <a:pPr lvl="0"/>
            <a:r>
              <a:rPr lang="es-ES"/>
              <a:t>Haga clic para modificar los estilos de texto del patrón</a:t>
            </a:r>
          </a:p>
        </p:txBody>
      </p:sp>
      <p:sp>
        <p:nvSpPr>
          <p:cNvPr id="7" name="Content Placeholder 2">
            <a:extLst>
              <a:ext uri="{FF2B5EF4-FFF2-40B4-BE49-F238E27FC236}">
                <a16:creationId xmlns:a16="http://schemas.microsoft.com/office/drawing/2014/main" id="{06D198A2-56C0-5049-B3CF-6D86EABE58ED}"/>
              </a:ext>
            </a:extLst>
          </p:cNvPr>
          <p:cNvSpPr>
            <a:spLocks noGrp="1"/>
          </p:cNvSpPr>
          <p:nvPr>
            <p:ph idx="14"/>
          </p:nvPr>
        </p:nvSpPr>
        <p:spPr>
          <a:xfrm>
            <a:off x="6192852" y="1461330"/>
            <a:ext cx="5381082" cy="3307223"/>
          </a:xfrm>
        </p:spPr>
        <p:txBody>
          <a:bodyPr/>
          <a:lstStyle>
            <a:lvl3pPr>
              <a:buClr>
                <a:schemeClr val="bg2"/>
              </a:buClr>
              <a:defRPr/>
            </a:lvl3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Tree>
    <p:extLst>
      <p:ext uri="{BB962C8B-B14F-4D97-AF65-F5344CB8AC3E}">
        <p14:creationId xmlns:p14="http://schemas.microsoft.com/office/powerpoint/2010/main" val="42166238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6.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A9DC34-10B3-47E1-940E-E1F8F4DF8E3A}"/>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D9341122-E965-428B-9309-F6CBC95382FB}"/>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2803E313-C166-4E55-BE1B-7FB19F0138CE}"/>
              </a:ext>
            </a:extLst>
          </p:cNvPr>
          <p:cNvSpPr>
            <a:spLocks noGrp="1"/>
          </p:cNvSpPr>
          <p:nvPr>
            <p:ph type="dt" sz="half" idx="10"/>
          </p:nvPr>
        </p:nvSpPr>
        <p:spPr/>
        <p:txBody>
          <a:bodyPr/>
          <a:lstStyle/>
          <a:p>
            <a:fld id="{6A29DCCD-281F-4A12-AB83-CB1D77D24601}" type="datetimeFigureOut">
              <a:rPr lang="en-US" smtClean="0"/>
              <a:t>9/11/24</a:t>
            </a:fld>
            <a:endParaRPr lang="en-US"/>
          </a:p>
        </p:txBody>
      </p:sp>
      <p:sp>
        <p:nvSpPr>
          <p:cNvPr id="5" name="Footer Placeholder 4">
            <a:extLst>
              <a:ext uri="{FF2B5EF4-FFF2-40B4-BE49-F238E27FC236}">
                <a16:creationId xmlns:a16="http://schemas.microsoft.com/office/drawing/2014/main" id="{42CCA09C-4F66-481F-8D1C-5B14D82A693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9857879-9E79-4CB3-AF31-DBD21B3FDEC3}"/>
              </a:ext>
            </a:extLst>
          </p:cNvPr>
          <p:cNvSpPr>
            <a:spLocks noGrp="1"/>
          </p:cNvSpPr>
          <p:nvPr>
            <p:ph type="sldNum" sz="quarter" idx="12"/>
          </p:nvPr>
        </p:nvSpPr>
        <p:spPr/>
        <p:txBody>
          <a:bodyPr/>
          <a:lstStyle/>
          <a:p>
            <a:fld id="{ACFDEF36-5C16-432B-BC40-98D792F61B79}" type="slidenum">
              <a:rPr lang="en-US" smtClean="0"/>
              <a:t>‹Nº›</a:t>
            </a:fld>
            <a:endParaRPr lang="en-US"/>
          </a:p>
        </p:txBody>
      </p:sp>
    </p:spTree>
    <p:extLst>
      <p:ext uri="{BB962C8B-B14F-4D97-AF65-F5344CB8AC3E}">
        <p14:creationId xmlns:p14="http://schemas.microsoft.com/office/powerpoint/2010/main" val="1422581390"/>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C4737BA-9E35-2931-68BF-4AAF07F0E00E}"/>
              </a:ext>
            </a:extLst>
          </p:cNvPr>
          <p:cNvSpPr>
            <a:spLocks noGrp="1"/>
          </p:cNvSpPr>
          <p:nvPr>
            <p:ph type="ctrTitle"/>
          </p:nvPr>
        </p:nvSpPr>
        <p:spPr>
          <a:xfrm>
            <a:off x="1524000" y="1122363"/>
            <a:ext cx="9144000" cy="2387600"/>
          </a:xfrm>
        </p:spPr>
        <p:txBody>
          <a:bodyPr anchor="b"/>
          <a:lstStyle>
            <a:lvl1pPr algn="ctr">
              <a:defRPr sz="6000"/>
            </a:lvl1pPr>
          </a:lstStyle>
          <a:p>
            <a:r>
              <a:rPr lang="es-ES"/>
              <a:t>Haga clic para modificar el estilo de título del patrón</a:t>
            </a:r>
            <a:endParaRPr lang="es-EC"/>
          </a:p>
        </p:txBody>
      </p:sp>
      <p:sp>
        <p:nvSpPr>
          <p:cNvPr id="3" name="Subtítulo 2">
            <a:extLst>
              <a:ext uri="{FF2B5EF4-FFF2-40B4-BE49-F238E27FC236}">
                <a16:creationId xmlns:a16="http://schemas.microsoft.com/office/drawing/2014/main" id="{D0CAF06A-9FD9-AD38-970A-7B805A88861F}"/>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endParaRPr lang="es-EC"/>
          </a:p>
        </p:txBody>
      </p:sp>
      <p:sp>
        <p:nvSpPr>
          <p:cNvPr id="4" name="Marcador de fecha 3">
            <a:extLst>
              <a:ext uri="{FF2B5EF4-FFF2-40B4-BE49-F238E27FC236}">
                <a16:creationId xmlns:a16="http://schemas.microsoft.com/office/drawing/2014/main" id="{D5EBEDB5-1071-BF48-A5EC-B476129A64C5}"/>
              </a:ext>
            </a:extLst>
          </p:cNvPr>
          <p:cNvSpPr>
            <a:spLocks noGrp="1"/>
          </p:cNvSpPr>
          <p:nvPr>
            <p:ph type="dt" sz="half" idx="10"/>
          </p:nvPr>
        </p:nvSpPr>
        <p:spPr/>
        <p:txBody>
          <a:bodyPr/>
          <a:lstStyle/>
          <a:p>
            <a:fld id="{09D7292F-F9D5-4308-9248-C0C2F663CACA}" type="datetimeFigureOut">
              <a:rPr lang="es-EC" smtClean="0"/>
              <a:t>11/9/24</a:t>
            </a:fld>
            <a:endParaRPr lang="es-EC"/>
          </a:p>
        </p:txBody>
      </p:sp>
      <p:sp>
        <p:nvSpPr>
          <p:cNvPr id="5" name="Marcador de pie de página 4">
            <a:extLst>
              <a:ext uri="{FF2B5EF4-FFF2-40B4-BE49-F238E27FC236}">
                <a16:creationId xmlns:a16="http://schemas.microsoft.com/office/drawing/2014/main" id="{1958C164-4971-6B46-B366-B1125491A657}"/>
              </a:ext>
            </a:extLst>
          </p:cNvPr>
          <p:cNvSpPr>
            <a:spLocks noGrp="1"/>
          </p:cNvSpPr>
          <p:nvPr>
            <p:ph type="ftr" sz="quarter" idx="11"/>
          </p:nvPr>
        </p:nvSpPr>
        <p:spPr/>
        <p:txBody>
          <a:bodyPr/>
          <a:lstStyle/>
          <a:p>
            <a:endParaRPr lang="es-EC"/>
          </a:p>
        </p:txBody>
      </p:sp>
      <p:sp>
        <p:nvSpPr>
          <p:cNvPr id="6" name="Marcador de número de diapositiva 5">
            <a:extLst>
              <a:ext uri="{FF2B5EF4-FFF2-40B4-BE49-F238E27FC236}">
                <a16:creationId xmlns:a16="http://schemas.microsoft.com/office/drawing/2014/main" id="{E97FB7BF-B1FB-EDB0-F255-3DE689E611DD}"/>
              </a:ext>
            </a:extLst>
          </p:cNvPr>
          <p:cNvSpPr>
            <a:spLocks noGrp="1"/>
          </p:cNvSpPr>
          <p:nvPr>
            <p:ph type="sldNum" sz="quarter" idx="12"/>
          </p:nvPr>
        </p:nvSpPr>
        <p:spPr/>
        <p:txBody>
          <a:bodyPr/>
          <a:lstStyle/>
          <a:p>
            <a:fld id="{C6E7A1B4-1F26-47E2-A16B-C2B988709B89}" type="slidenum">
              <a:rPr lang="es-EC" smtClean="0"/>
              <a:t>‹Nº›</a:t>
            </a:fld>
            <a:endParaRPr lang="es-EC"/>
          </a:p>
        </p:txBody>
      </p:sp>
    </p:spTree>
    <p:extLst>
      <p:ext uri="{BB962C8B-B14F-4D97-AF65-F5344CB8AC3E}">
        <p14:creationId xmlns:p14="http://schemas.microsoft.com/office/powerpoint/2010/main" val="1892066819"/>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61F5A45-0FF7-0B4A-7D5C-5F09804506DD}"/>
              </a:ext>
            </a:extLst>
          </p:cNvPr>
          <p:cNvSpPr>
            <a:spLocks noGrp="1"/>
          </p:cNvSpPr>
          <p:nvPr>
            <p:ph type="title"/>
          </p:nvPr>
        </p:nvSpPr>
        <p:spPr/>
        <p:txBody>
          <a:bodyPr/>
          <a:lstStyle/>
          <a:p>
            <a:r>
              <a:rPr lang="es-ES"/>
              <a:t>Haga clic para modificar el estilo de título del patrón</a:t>
            </a:r>
            <a:endParaRPr lang="es-EC"/>
          </a:p>
        </p:txBody>
      </p:sp>
      <p:sp>
        <p:nvSpPr>
          <p:cNvPr id="3" name="Marcador de contenido 2">
            <a:extLst>
              <a:ext uri="{FF2B5EF4-FFF2-40B4-BE49-F238E27FC236}">
                <a16:creationId xmlns:a16="http://schemas.microsoft.com/office/drawing/2014/main" id="{DDD25C76-CA54-7A93-2F47-460ED57DE7D9}"/>
              </a:ext>
            </a:extLst>
          </p:cNvPr>
          <p:cNvSpPr>
            <a:spLocks noGrp="1"/>
          </p:cNvSpPr>
          <p:nvPr>
            <p:ph idx="1"/>
          </p:nvPr>
        </p:nvSpPr>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EC"/>
          </a:p>
        </p:txBody>
      </p:sp>
      <p:sp>
        <p:nvSpPr>
          <p:cNvPr id="4" name="Marcador de fecha 3">
            <a:extLst>
              <a:ext uri="{FF2B5EF4-FFF2-40B4-BE49-F238E27FC236}">
                <a16:creationId xmlns:a16="http://schemas.microsoft.com/office/drawing/2014/main" id="{BA332454-9A32-4B51-D52F-B1DAE1F5976C}"/>
              </a:ext>
            </a:extLst>
          </p:cNvPr>
          <p:cNvSpPr>
            <a:spLocks noGrp="1"/>
          </p:cNvSpPr>
          <p:nvPr>
            <p:ph type="dt" sz="half" idx="10"/>
          </p:nvPr>
        </p:nvSpPr>
        <p:spPr/>
        <p:txBody>
          <a:bodyPr/>
          <a:lstStyle/>
          <a:p>
            <a:fld id="{09D7292F-F9D5-4308-9248-C0C2F663CACA}" type="datetimeFigureOut">
              <a:rPr lang="es-EC" smtClean="0"/>
              <a:t>11/9/24</a:t>
            </a:fld>
            <a:endParaRPr lang="es-EC"/>
          </a:p>
        </p:txBody>
      </p:sp>
      <p:sp>
        <p:nvSpPr>
          <p:cNvPr id="5" name="Marcador de pie de página 4">
            <a:extLst>
              <a:ext uri="{FF2B5EF4-FFF2-40B4-BE49-F238E27FC236}">
                <a16:creationId xmlns:a16="http://schemas.microsoft.com/office/drawing/2014/main" id="{2F8289F9-55E2-D0DA-0770-3F4F2E58C670}"/>
              </a:ext>
            </a:extLst>
          </p:cNvPr>
          <p:cNvSpPr>
            <a:spLocks noGrp="1"/>
          </p:cNvSpPr>
          <p:nvPr>
            <p:ph type="ftr" sz="quarter" idx="11"/>
          </p:nvPr>
        </p:nvSpPr>
        <p:spPr/>
        <p:txBody>
          <a:bodyPr/>
          <a:lstStyle/>
          <a:p>
            <a:endParaRPr lang="es-EC"/>
          </a:p>
        </p:txBody>
      </p:sp>
      <p:sp>
        <p:nvSpPr>
          <p:cNvPr id="6" name="Marcador de número de diapositiva 5">
            <a:extLst>
              <a:ext uri="{FF2B5EF4-FFF2-40B4-BE49-F238E27FC236}">
                <a16:creationId xmlns:a16="http://schemas.microsoft.com/office/drawing/2014/main" id="{0BEA3C5B-58B7-33EB-20CD-C5EC7E565904}"/>
              </a:ext>
            </a:extLst>
          </p:cNvPr>
          <p:cNvSpPr>
            <a:spLocks noGrp="1"/>
          </p:cNvSpPr>
          <p:nvPr>
            <p:ph type="sldNum" sz="quarter" idx="12"/>
          </p:nvPr>
        </p:nvSpPr>
        <p:spPr/>
        <p:txBody>
          <a:bodyPr/>
          <a:lstStyle/>
          <a:p>
            <a:fld id="{C6E7A1B4-1F26-47E2-A16B-C2B988709B89}" type="slidenum">
              <a:rPr lang="es-EC" smtClean="0"/>
              <a:t>‹Nº›</a:t>
            </a:fld>
            <a:endParaRPr lang="es-EC"/>
          </a:p>
        </p:txBody>
      </p:sp>
    </p:spTree>
    <p:extLst>
      <p:ext uri="{BB962C8B-B14F-4D97-AF65-F5344CB8AC3E}">
        <p14:creationId xmlns:p14="http://schemas.microsoft.com/office/powerpoint/2010/main" val="2444789923"/>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1E58FC4-2530-409B-F24C-1425BB1B7553}"/>
              </a:ext>
            </a:extLst>
          </p:cNvPr>
          <p:cNvSpPr>
            <a:spLocks noGrp="1"/>
          </p:cNvSpPr>
          <p:nvPr>
            <p:ph type="title"/>
          </p:nvPr>
        </p:nvSpPr>
        <p:spPr>
          <a:xfrm>
            <a:off x="831850" y="1709738"/>
            <a:ext cx="10515600" cy="2852737"/>
          </a:xfrm>
        </p:spPr>
        <p:txBody>
          <a:bodyPr anchor="b"/>
          <a:lstStyle>
            <a:lvl1pPr>
              <a:defRPr sz="6000"/>
            </a:lvl1pPr>
          </a:lstStyle>
          <a:p>
            <a:r>
              <a:rPr lang="es-ES"/>
              <a:t>Haga clic para modificar el estilo de título del patrón</a:t>
            </a:r>
            <a:endParaRPr lang="es-EC"/>
          </a:p>
        </p:txBody>
      </p:sp>
      <p:sp>
        <p:nvSpPr>
          <p:cNvPr id="3" name="Marcador de texto 2">
            <a:extLst>
              <a:ext uri="{FF2B5EF4-FFF2-40B4-BE49-F238E27FC236}">
                <a16:creationId xmlns:a16="http://schemas.microsoft.com/office/drawing/2014/main" id="{9A61569E-00EF-8CB2-2768-675F7EECA490}"/>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a:t>Haga clic para modificar los estilos de texto del patrón</a:t>
            </a:r>
          </a:p>
        </p:txBody>
      </p:sp>
      <p:sp>
        <p:nvSpPr>
          <p:cNvPr id="4" name="Marcador de fecha 3">
            <a:extLst>
              <a:ext uri="{FF2B5EF4-FFF2-40B4-BE49-F238E27FC236}">
                <a16:creationId xmlns:a16="http://schemas.microsoft.com/office/drawing/2014/main" id="{DE6C528E-A903-8EF7-46C9-76F8243A41F7}"/>
              </a:ext>
            </a:extLst>
          </p:cNvPr>
          <p:cNvSpPr>
            <a:spLocks noGrp="1"/>
          </p:cNvSpPr>
          <p:nvPr>
            <p:ph type="dt" sz="half" idx="10"/>
          </p:nvPr>
        </p:nvSpPr>
        <p:spPr/>
        <p:txBody>
          <a:bodyPr/>
          <a:lstStyle/>
          <a:p>
            <a:fld id="{09D7292F-F9D5-4308-9248-C0C2F663CACA}" type="datetimeFigureOut">
              <a:rPr lang="es-EC" smtClean="0"/>
              <a:t>11/9/24</a:t>
            </a:fld>
            <a:endParaRPr lang="es-EC"/>
          </a:p>
        </p:txBody>
      </p:sp>
      <p:sp>
        <p:nvSpPr>
          <p:cNvPr id="5" name="Marcador de pie de página 4">
            <a:extLst>
              <a:ext uri="{FF2B5EF4-FFF2-40B4-BE49-F238E27FC236}">
                <a16:creationId xmlns:a16="http://schemas.microsoft.com/office/drawing/2014/main" id="{9E796C4F-EFC5-1D50-2C51-7716B67529D8}"/>
              </a:ext>
            </a:extLst>
          </p:cNvPr>
          <p:cNvSpPr>
            <a:spLocks noGrp="1"/>
          </p:cNvSpPr>
          <p:nvPr>
            <p:ph type="ftr" sz="quarter" idx="11"/>
          </p:nvPr>
        </p:nvSpPr>
        <p:spPr/>
        <p:txBody>
          <a:bodyPr/>
          <a:lstStyle/>
          <a:p>
            <a:endParaRPr lang="es-EC"/>
          </a:p>
        </p:txBody>
      </p:sp>
      <p:sp>
        <p:nvSpPr>
          <p:cNvPr id="6" name="Marcador de número de diapositiva 5">
            <a:extLst>
              <a:ext uri="{FF2B5EF4-FFF2-40B4-BE49-F238E27FC236}">
                <a16:creationId xmlns:a16="http://schemas.microsoft.com/office/drawing/2014/main" id="{637049C6-0EAE-55A8-B1F6-4706175B4B6F}"/>
              </a:ext>
            </a:extLst>
          </p:cNvPr>
          <p:cNvSpPr>
            <a:spLocks noGrp="1"/>
          </p:cNvSpPr>
          <p:nvPr>
            <p:ph type="sldNum" sz="quarter" idx="12"/>
          </p:nvPr>
        </p:nvSpPr>
        <p:spPr/>
        <p:txBody>
          <a:bodyPr/>
          <a:lstStyle/>
          <a:p>
            <a:fld id="{C6E7A1B4-1F26-47E2-A16B-C2B988709B89}" type="slidenum">
              <a:rPr lang="es-EC" smtClean="0"/>
              <a:t>‹Nº›</a:t>
            </a:fld>
            <a:endParaRPr lang="es-EC"/>
          </a:p>
        </p:txBody>
      </p:sp>
    </p:spTree>
    <p:extLst>
      <p:ext uri="{BB962C8B-B14F-4D97-AF65-F5344CB8AC3E}">
        <p14:creationId xmlns:p14="http://schemas.microsoft.com/office/powerpoint/2010/main" val="46862849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Basic - grey">
    <p:bg>
      <p:bgPr>
        <a:solidFill>
          <a:schemeClr val="accent5"/>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0493FC-9EBB-4A46-AA09-0DD6BBE20D6F}"/>
              </a:ext>
            </a:extLst>
          </p:cNvPr>
          <p:cNvSpPr>
            <a:spLocks noGrp="1"/>
          </p:cNvSpPr>
          <p:nvPr>
            <p:ph type="title"/>
          </p:nvPr>
        </p:nvSpPr>
        <p:spPr/>
        <p:txBody>
          <a:bodyPr/>
          <a:lstStyle/>
          <a:p>
            <a:r>
              <a:rPr lang="es-ES"/>
              <a:t>Haga clic para modificar el estilo de título del patrón</a:t>
            </a:r>
            <a:endParaRPr lang="en-GB"/>
          </a:p>
        </p:txBody>
      </p:sp>
      <p:sp>
        <p:nvSpPr>
          <p:cNvPr id="3" name="Content Placeholder 2">
            <a:extLst>
              <a:ext uri="{FF2B5EF4-FFF2-40B4-BE49-F238E27FC236}">
                <a16:creationId xmlns:a16="http://schemas.microsoft.com/office/drawing/2014/main" id="{37E4AAB8-2A15-8E45-9BDE-D40138D664B9}"/>
              </a:ext>
            </a:extLst>
          </p:cNvPr>
          <p:cNvSpPr>
            <a:spLocks noGrp="1"/>
          </p:cNvSpPr>
          <p:nvPr>
            <p:ph idx="1"/>
          </p:nvPr>
        </p:nvSpPr>
        <p:spPr>
          <a:xfrm>
            <a:off x="618066" y="2436812"/>
            <a:ext cx="10965600" cy="3811529"/>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endParaRPr lang="en-US"/>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6F8DA697-5811-454F-8ABA-A3E4721C1BF9}" type="slidenum">
              <a:rPr lang="en-US" smtClean="0"/>
              <a:t>‹Nº›</a:t>
            </a:fld>
            <a:endParaRPr lang="en-US"/>
          </a:p>
        </p:txBody>
      </p:sp>
      <p:sp>
        <p:nvSpPr>
          <p:cNvPr id="9" name="Text Placeholder 13">
            <a:extLst>
              <a:ext uri="{FF2B5EF4-FFF2-40B4-BE49-F238E27FC236}">
                <a16:creationId xmlns:a16="http://schemas.microsoft.com/office/drawing/2014/main" id="{D4B6153B-2D3D-0544-B433-E222C8CF6DE5}"/>
              </a:ext>
            </a:extLst>
          </p:cNvPr>
          <p:cNvSpPr>
            <a:spLocks noGrp="1" noChangeAspect="1"/>
          </p:cNvSpPr>
          <p:nvPr>
            <p:ph type="body" sz="quarter" idx="13"/>
          </p:nvPr>
        </p:nvSpPr>
        <p:spPr>
          <a:xfrm>
            <a:off x="563497" y="528398"/>
            <a:ext cx="208800" cy="208800"/>
          </a:xfrm>
          <a:custGeom>
            <a:avLst/>
            <a:gdLst>
              <a:gd name="connsiteX0" fmla="*/ 201224 w 1820600"/>
              <a:gd name="connsiteY0" fmla="*/ 0 h 1820600"/>
              <a:gd name="connsiteX1" fmla="*/ 1619376 w 1820600"/>
              <a:gd name="connsiteY1" fmla="*/ 0 h 1820600"/>
              <a:gd name="connsiteX2" fmla="*/ 1820600 w 1820600"/>
              <a:gd name="connsiteY2" fmla="*/ 201224 h 1820600"/>
              <a:gd name="connsiteX3" fmla="*/ 1619376 w 1820600"/>
              <a:gd name="connsiteY3" fmla="*/ 402448 h 1820600"/>
              <a:gd name="connsiteX4" fmla="*/ 402448 w 1820600"/>
              <a:gd name="connsiteY4" fmla="*/ 402448 h 1820600"/>
              <a:gd name="connsiteX5" fmla="*/ 402448 w 1820600"/>
              <a:gd name="connsiteY5" fmla="*/ 1619376 h 1820600"/>
              <a:gd name="connsiteX6" fmla="*/ 201224 w 1820600"/>
              <a:gd name="connsiteY6" fmla="*/ 1820600 h 1820600"/>
              <a:gd name="connsiteX7" fmla="*/ 0 w 1820600"/>
              <a:gd name="connsiteY7" fmla="*/ 1619376 h 1820600"/>
              <a:gd name="connsiteX8" fmla="*/ 0 w 1820600"/>
              <a:gd name="connsiteY8" fmla="*/ 201224 h 1820600"/>
              <a:gd name="connsiteX9" fmla="*/ 201224 w 1820600"/>
              <a:gd name="connsiteY9" fmla="*/ 0 h 1820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20600" h="1820600">
                <a:moveTo>
                  <a:pt x="201224" y="0"/>
                </a:moveTo>
                <a:lnTo>
                  <a:pt x="1619376" y="0"/>
                </a:lnTo>
                <a:cubicBezTo>
                  <a:pt x="1730543" y="0"/>
                  <a:pt x="1820600" y="90056"/>
                  <a:pt x="1820600" y="201224"/>
                </a:cubicBezTo>
                <a:cubicBezTo>
                  <a:pt x="1820600" y="312392"/>
                  <a:pt x="1730543" y="402448"/>
                  <a:pt x="1619376" y="402448"/>
                </a:cubicBezTo>
                <a:lnTo>
                  <a:pt x="402448" y="402448"/>
                </a:lnTo>
                <a:lnTo>
                  <a:pt x="402448" y="1619376"/>
                </a:lnTo>
                <a:cubicBezTo>
                  <a:pt x="402448" y="1730543"/>
                  <a:pt x="312392" y="1820600"/>
                  <a:pt x="201224" y="1820600"/>
                </a:cubicBezTo>
                <a:cubicBezTo>
                  <a:pt x="90056" y="1820600"/>
                  <a:pt x="0" y="1730543"/>
                  <a:pt x="0" y="1619376"/>
                </a:cubicBezTo>
                <a:lnTo>
                  <a:pt x="0" y="201224"/>
                </a:lnTo>
                <a:cubicBezTo>
                  <a:pt x="0" y="90056"/>
                  <a:pt x="90056" y="0"/>
                  <a:pt x="201224" y="0"/>
                </a:cubicBezTo>
                <a:close/>
              </a:path>
            </a:pathLst>
          </a:custGeom>
          <a:solidFill>
            <a:schemeClr val="bg2"/>
          </a:solidFill>
        </p:spPr>
        <p:txBody>
          <a:bodyPr wrap="square" anchor="ctr">
            <a:noAutofit/>
          </a:bodyPr>
          <a:lstStyle>
            <a:lvl1pPr algn="ctr">
              <a:defRPr sz="100">
                <a:noFill/>
              </a:defRPr>
            </a:lvl1pPr>
          </a:lstStyle>
          <a:p>
            <a:pPr lvl="0"/>
            <a:r>
              <a:rPr lang="es-ES"/>
              <a:t>Haga clic para modificar los estilos de texto del patrón</a:t>
            </a:r>
          </a:p>
        </p:txBody>
      </p:sp>
    </p:spTree>
    <p:extLst>
      <p:ext uri="{BB962C8B-B14F-4D97-AF65-F5344CB8AC3E}">
        <p14:creationId xmlns:p14="http://schemas.microsoft.com/office/powerpoint/2010/main" val="29140004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0.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243AFC78-C17F-0D66-8988-4EDC52AC7491}"/>
              </a:ext>
            </a:extLst>
          </p:cNvPr>
          <p:cNvSpPr>
            <a:spLocks noGrp="1"/>
          </p:cNvSpPr>
          <p:nvPr>
            <p:ph type="title"/>
          </p:nvPr>
        </p:nvSpPr>
        <p:spPr/>
        <p:txBody>
          <a:bodyPr/>
          <a:lstStyle/>
          <a:p>
            <a:r>
              <a:rPr lang="es-ES"/>
              <a:t>Haga clic para modificar el estilo de título del patrón</a:t>
            </a:r>
            <a:endParaRPr lang="es-EC"/>
          </a:p>
        </p:txBody>
      </p:sp>
      <p:sp>
        <p:nvSpPr>
          <p:cNvPr id="3" name="Marcador de contenido 2">
            <a:extLst>
              <a:ext uri="{FF2B5EF4-FFF2-40B4-BE49-F238E27FC236}">
                <a16:creationId xmlns:a16="http://schemas.microsoft.com/office/drawing/2014/main" id="{974613B1-A71E-C0CA-0020-955E3F309F52}"/>
              </a:ext>
            </a:extLst>
          </p:cNvPr>
          <p:cNvSpPr>
            <a:spLocks noGrp="1"/>
          </p:cNvSpPr>
          <p:nvPr>
            <p:ph sz="half" idx="1"/>
          </p:nvPr>
        </p:nvSpPr>
        <p:spPr>
          <a:xfrm>
            <a:off x="838200" y="1825625"/>
            <a:ext cx="5181600" cy="435133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EC"/>
          </a:p>
        </p:txBody>
      </p:sp>
      <p:sp>
        <p:nvSpPr>
          <p:cNvPr id="4" name="Marcador de contenido 3">
            <a:extLst>
              <a:ext uri="{FF2B5EF4-FFF2-40B4-BE49-F238E27FC236}">
                <a16:creationId xmlns:a16="http://schemas.microsoft.com/office/drawing/2014/main" id="{FC45D63D-403C-6FD8-D6C0-ECD5BBAA627F}"/>
              </a:ext>
            </a:extLst>
          </p:cNvPr>
          <p:cNvSpPr>
            <a:spLocks noGrp="1"/>
          </p:cNvSpPr>
          <p:nvPr>
            <p:ph sz="half" idx="2"/>
          </p:nvPr>
        </p:nvSpPr>
        <p:spPr>
          <a:xfrm>
            <a:off x="6172200" y="1825625"/>
            <a:ext cx="5181600" cy="435133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EC"/>
          </a:p>
        </p:txBody>
      </p:sp>
      <p:sp>
        <p:nvSpPr>
          <p:cNvPr id="5" name="Marcador de fecha 4">
            <a:extLst>
              <a:ext uri="{FF2B5EF4-FFF2-40B4-BE49-F238E27FC236}">
                <a16:creationId xmlns:a16="http://schemas.microsoft.com/office/drawing/2014/main" id="{FA57C886-B00B-9A65-8D4C-B2F30ED4E443}"/>
              </a:ext>
            </a:extLst>
          </p:cNvPr>
          <p:cNvSpPr>
            <a:spLocks noGrp="1"/>
          </p:cNvSpPr>
          <p:nvPr>
            <p:ph type="dt" sz="half" idx="10"/>
          </p:nvPr>
        </p:nvSpPr>
        <p:spPr/>
        <p:txBody>
          <a:bodyPr/>
          <a:lstStyle/>
          <a:p>
            <a:fld id="{09D7292F-F9D5-4308-9248-C0C2F663CACA}" type="datetimeFigureOut">
              <a:rPr lang="es-EC" smtClean="0"/>
              <a:t>11/9/24</a:t>
            </a:fld>
            <a:endParaRPr lang="es-EC"/>
          </a:p>
        </p:txBody>
      </p:sp>
      <p:sp>
        <p:nvSpPr>
          <p:cNvPr id="6" name="Marcador de pie de página 5">
            <a:extLst>
              <a:ext uri="{FF2B5EF4-FFF2-40B4-BE49-F238E27FC236}">
                <a16:creationId xmlns:a16="http://schemas.microsoft.com/office/drawing/2014/main" id="{A3E78B5E-C733-6B93-4365-BFC21AAB839F}"/>
              </a:ext>
            </a:extLst>
          </p:cNvPr>
          <p:cNvSpPr>
            <a:spLocks noGrp="1"/>
          </p:cNvSpPr>
          <p:nvPr>
            <p:ph type="ftr" sz="quarter" idx="11"/>
          </p:nvPr>
        </p:nvSpPr>
        <p:spPr/>
        <p:txBody>
          <a:bodyPr/>
          <a:lstStyle/>
          <a:p>
            <a:endParaRPr lang="es-EC"/>
          </a:p>
        </p:txBody>
      </p:sp>
      <p:sp>
        <p:nvSpPr>
          <p:cNvPr id="7" name="Marcador de número de diapositiva 6">
            <a:extLst>
              <a:ext uri="{FF2B5EF4-FFF2-40B4-BE49-F238E27FC236}">
                <a16:creationId xmlns:a16="http://schemas.microsoft.com/office/drawing/2014/main" id="{10EC1CC9-4F9B-5B87-63F7-ADE441E127EB}"/>
              </a:ext>
            </a:extLst>
          </p:cNvPr>
          <p:cNvSpPr>
            <a:spLocks noGrp="1"/>
          </p:cNvSpPr>
          <p:nvPr>
            <p:ph type="sldNum" sz="quarter" idx="12"/>
          </p:nvPr>
        </p:nvSpPr>
        <p:spPr/>
        <p:txBody>
          <a:bodyPr/>
          <a:lstStyle/>
          <a:p>
            <a:fld id="{C6E7A1B4-1F26-47E2-A16B-C2B988709B89}" type="slidenum">
              <a:rPr lang="es-EC" smtClean="0"/>
              <a:t>‹Nº›</a:t>
            </a:fld>
            <a:endParaRPr lang="es-EC"/>
          </a:p>
        </p:txBody>
      </p:sp>
    </p:spTree>
    <p:extLst>
      <p:ext uri="{BB962C8B-B14F-4D97-AF65-F5344CB8AC3E}">
        <p14:creationId xmlns:p14="http://schemas.microsoft.com/office/powerpoint/2010/main" val="4000265097"/>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A7CF806-F24E-6C2A-2AAD-56EF78288555}"/>
              </a:ext>
            </a:extLst>
          </p:cNvPr>
          <p:cNvSpPr>
            <a:spLocks noGrp="1"/>
          </p:cNvSpPr>
          <p:nvPr>
            <p:ph type="title"/>
          </p:nvPr>
        </p:nvSpPr>
        <p:spPr>
          <a:xfrm>
            <a:off x="839788" y="365125"/>
            <a:ext cx="10515600" cy="1325563"/>
          </a:xfrm>
        </p:spPr>
        <p:txBody>
          <a:bodyPr/>
          <a:lstStyle/>
          <a:p>
            <a:r>
              <a:rPr lang="es-ES"/>
              <a:t>Haga clic para modificar el estilo de título del patrón</a:t>
            </a:r>
            <a:endParaRPr lang="es-EC"/>
          </a:p>
        </p:txBody>
      </p:sp>
      <p:sp>
        <p:nvSpPr>
          <p:cNvPr id="3" name="Marcador de texto 2">
            <a:extLst>
              <a:ext uri="{FF2B5EF4-FFF2-40B4-BE49-F238E27FC236}">
                <a16:creationId xmlns:a16="http://schemas.microsoft.com/office/drawing/2014/main" id="{F074682B-0C5F-7414-D6D2-3408B84D4FC7}"/>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4" name="Marcador de contenido 3">
            <a:extLst>
              <a:ext uri="{FF2B5EF4-FFF2-40B4-BE49-F238E27FC236}">
                <a16:creationId xmlns:a16="http://schemas.microsoft.com/office/drawing/2014/main" id="{22D36C63-D236-29E7-9E8E-570A95A4B20D}"/>
              </a:ext>
            </a:extLst>
          </p:cNvPr>
          <p:cNvSpPr>
            <a:spLocks noGrp="1"/>
          </p:cNvSpPr>
          <p:nvPr>
            <p:ph sz="half" idx="2"/>
          </p:nvPr>
        </p:nvSpPr>
        <p:spPr>
          <a:xfrm>
            <a:off x="839788" y="2505075"/>
            <a:ext cx="5157787" cy="368458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EC"/>
          </a:p>
        </p:txBody>
      </p:sp>
      <p:sp>
        <p:nvSpPr>
          <p:cNvPr id="5" name="Marcador de texto 4">
            <a:extLst>
              <a:ext uri="{FF2B5EF4-FFF2-40B4-BE49-F238E27FC236}">
                <a16:creationId xmlns:a16="http://schemas.microsoft.com/office/drawing/2014/main" id="{6584DE08-EDA1-EBAF-7F00-176C645EACED}"/>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6" name="Marcador de contenido 5">
            <a:extLst>
              <a:ext uri="{FF2B5EF4-FFF2-40B4-BE49-F238E27FC236}">
                <a16:creationId xmlns:a16="http://schemas.microsoft.com/office/drawing/2014/main" id="{B16E0E87-1F5B-7B4F-6A77-50D860CCCA5B}"/>
              </a:ext>
            </a:extLst>
          </p:cNvPr>
          <p:cNvSpPr>
            <a:spLocks noGrp="1"/>
          </p:cNvSpPr>
          <p:nvPr>
            <p:ph sz="quarter" idx="4"/>
          </p:nvPr>
        </p:nvSpPr>
        <p:spPr>
          <a:xfrm>
            <a:off x="6172200" y="2505075"/>
            <a:ext cx="5183188" cy="368458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EC"/>
          </a:p>
        </p:txBody>
      </p:sp>
      <p:sp>
        <p:nvSpPr>
          <p:cNvPr id="7" name="Marcador de fecha 6">
            <a:extLst>
              <a:ext uri="{FF2B5EF4-FFF2-40B4-BE49-F238E27FC236}">
                <a16:creationId xmlns:a16="http://schemas.microsoft.com/office/drawing/2014/main" id="{50D5F8E6-178D-03DA-82A8-74F0A3D5CDDA}"/>
              </a:ext>
            </a:extLst>
          </p:cNvPr>
          <p:cNvSpPr>
            <a:spLocks noGrp="1"/>
          </p:cNvSpPr>
          <p:nvPr>
            <p:ph type="dt" sz="half" idx="10"/>
          </p:nvPr>
        </p:nvSpPr>
        <p:spPr/>
        <p:txBody>
          <a:bodyPr/>
          <a:lstStyle/>
          <a:p>
            <a:fld id="{09D7292F-F9D5-4308-9248-C0C2F663CACA}" type="datetimeFigureOut">
              <a:rPr lang="es-EC" smtClean="0"/>
              <a:t>11/9/24</a:t>
            </a:fld>
            <a:endParaRPr lang="es-EC"/>
          </a:p>
        </p:txBody>
      </p:sp>
      <p:sp>
        <p:nvSpPr>
          <p:cNvPr id="8" name="Marcador de pie de página 7">
            <a:extLst>
              <a:ext uri="{FF2B5EF4-FFF2-40B4-BE49-F238E27FC236}">
                <a16:creationId xmlns:a16="http://schemas.microsoft.com/office/drawing/2014/main" id="{0A82EE2A-A9F6-14E6-8A36-B904DF3DB790}"/>
              </a:ext>
            </a:extLst>
          </p:cNvPr>
          <p:cNvSpPr>
            <a:spLocks noGrp="1"/>
          </p:cNvSpPr>
          <p:nvPr>
            <p:ph type="ftr" sz="quarter" idx="11"/>
          </p:nvPr>
        </p:nvSpPr>
        <p:spPr/>
        <p:txBody>
          <a:bodyPr/>
          <a:lstStyle/>
          <a:p>
            <a:endParaRPr lang="es-EC"/>
          </a:p>
        </p:txBody>
      </p:sp>
      <p:sp>
        <p:nvSpPr>
          <p:cNvPr id="9" name="Marcador de número de diapositiva 8">
            <a:extLst>
              <a:ext uri="{FF2B5EF4-FFF2-40B4-BE49-F238E27FC236}">
                <a16:creationId xmlns:a16="http://schemas.microsoft.com/office/drawing/2014/main" id="{A04F871A-6486-37AC-BB84-7DC797A73CDC}"/>
              </a:ext>
            </a:extLst>
          </p:cNvPr>
          <p:cNvSpPr>
            <a:spLocks noGrp="1"/>
          </p:cNvSpPr>
          <p:nvPr>
            <p:ph type="sldNum" sz="quarter" idx="12"/>
          </p:nvPr>
        </p:nvSpPr>
        <p:spPr/>
        <p:txBody>
          <a:bodyPr/>
          <a:lstStyle/>
          <a:p>
            <a:fld id="{C6E7A1B4-1F26-47E2-A16B-C2B988709B89}" type="slidenum">
              <a:rPr lang="es-EC" smtClean="0"/>
              <a:t>‹Nº›</a:t>
            </a:fld>
            <a:endParaRPr lang="es-EC"/>
          </a:p>
        </p:txBody>
      </p:sp>
    </p:spTree>
    <p:extLst>
      <p:ext uri="{BB962C8B-B14F-4D97-AF65-F5344CB8AC3E}">
        <p14:creationId xmlns:p14="http://schemas.microsoft.com/office/powerpoint/2010/main" val="2829282432"/>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234BD05-15D1-5083-FB51-B40A02C9B25F}"/>
              </a:ext>
            </a:extLst>
          </p:cNvPr>
          <p:cNvSpPr>
            <a:spLocks noGrp="1"/>
          </p:cNvSpPr>
          <p:nvPr>
            <p:ph type="title"/>
          </p:nvPr>
        </p:nvSpPr>
        <p:spPr/>
        <p:txBody>
          <a:bodyPr/>
          <a:lstStyle/>
          <a:p>
            <a:r>
              <a:rPr lang="es-ES"/>
              <a:t>Haga clic para modificar el estilo de título del patrón</a:t>
            </a:r>
            <a:endParaRPr lang="es-EC"/>
          </a:p>
        </p:txBody>
      </p:sp>
      <p:sp>
        <p:nvSpPr>
          <p:cNvPr id="3" name="Marcador de fecha 2">
            <a:extLst>
              <a:ext uri="{FF2B5EF4-FFF2-40B4-BE49-F238E27FC236}">
                <a16:creationId xmlns:a16="http://schemas.microsoft.com/office/drawing/2014/main" id="{AA2A6AF8-C4E9-5990-0FFD-DCD8A6BA1ECC}"/>
              </a:ext>
            </a:extLst>
          </p:cNvPr>
          <p:cNvSpPr>
            <a:spLocks noGrp="1"/>
          </p:cNvSpPr>
          <p:nvPr>
            <p:ph type="dt" sz="half" idx="10"/>
          </p:nvPr>
        </p:nvSpPr>
        <p:spPr/>
        <p:txBody>
          <a:bodyPr/>
          <a:lstStyle/>
          <a:p>
            <a:fld id="{09D7292F-F9D5-4308-9248-C0C2F663CACA}" type="datetimeFigureOut">
              <a:rPr lang="es-EC" smtClean="0"/>
              <a:t>11/9/24</a:t>
            </a:fld>
            <a:endParaRPr lang="es-EC"/>
          </a:p>
        </p:txBody>
      </p:sp>
      <p:sp>
        <p:nvSpPr>
          <p:cNvPr id="4" name="Marcador de pie de página 3">
            <a:extLst>
              <a:ext uri="{FF2B5EF4-FFF2-40B4-BE49-F238E27FC236}">
                <a16:creationId xmlns:a16="http://schemas.microsoft.com/office/drawing/2014/main" id="{407216DE-AE14-3030-114C-FA3B8E62F3FC}"/>
              </a:ext>
            </a:extLst>
          </p:cNvPr>
          <p:cNvSpPr>
            <a:spLocks noGrp="1"/>
          </p:cNvSpPr>
          <p:nvPr>
            <p:ph type="ftr" sz="quarter" idx="11"/>
          </p:nvPr>
        </p:nvSpPr>
        <p:spPr/>
        <p:txBody>
          <a:bodyPr/>
          <a:lstStyle/>
          <a:p>
            <a:endParaRPr lang="es-EC"/>
          </a:p>
        </p:txBody>
      </p:sp>
      <p:sp>
        <p:nvSpPr>
          <p:cNvPr id="5" name="Marcador de número de diapositiva 4">
            <a:extLst>
              <a:ext uri="{FF2B5EF4-FFF2-40B4-BE49-F238E27FC236}">
                <a16:creationId xmlns:a16="http://schemas.microsoft.com/office/drawing/2014/main" id="{6ADE0C33-986F-7563-3A03-162972CE6F0B}"/>
              </a:ext>
            </a:extLst>
          </p:cNvPr>
          <p:cNvSpPr>
            <a:spLocks noGrp="1"/>
          </p:cNvSpPr>
          <p:nvPr>
            <p:ph type="sldNum" sz="quarter" idx="12"/>
          </p:nvPr>
        </p:nvSpPr>
        <p:spPr/>
        <p:txBody>
          <a:bodyPr/>
          <a:lstStyle/>
          <a:p>
            <a:fld id="{C6E7A1B4-1F26-47E2-A16B-C2B988709B89}" type="slidenum">
              <a:rPr lang="es-EC" smtClean="0"/>
              <a:t>‹Nº›</a:t>
            </a:fld>
            <a:endParaRPr lang="es-EC"/>
          </a:p>
        </p:txBody>
      </p:sp>
    </p:spTree>
    <p:extLst>
      <p:ext uri="{BB962C8B-B14F-4D97-AF65-F5344CB8AC3E}">
        <p14:creationId xmlns:p14="http://schemas.microsoft.com/office/powerpoint/2010/main" val="3645952189"/>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a:extLst>
              <a:ext uri="{FF2B5EF4-FFF2-40B4-BE49-F238E27FC236}">
                <a16:creationId xmlns:a16="http://schemas.microsoft.com/office/drawing/2014/main" id="{A4CF512B-786E-410D-83ED-8C79F5A09A53}"/>
              </a:ext>
            </a:extLst>
          </p:cNvPr>
          <p:cNvSpPr>
            <a:spLocks noGrp="1"/>
          </p:cNvSpPr>
          <p:nvPr>
            <p:ph type="dt" sz="half" idx="10"/>
          </p:nvPr>
        </p:nvSpPr>
        <p:spPr/>
        <p:txBody>
          <a:bodyPr/>
          <a:lstStyle/>
          <a:p>
            <a:fld id="{09D7292F-F9D5-4308-9248-C0C2F663CACA}" type="datetimeFigureOut">
              <a:rPr lang="es-EC" smtClean="0"/>
              <a:t>11/9/24</a:t>
            </a:fld>
            <a:endParaRPr lang="es-EC"/>
          </a:p>
        </p:txBody>
      </p:sp>
      <p:sp>
        <p:nvSpPr>
          <p:cNvPr id="3" name="Marcador de pie de página 2">
            <a:extLst>
              <a:ext uri="{FF2B5EF4-FFF2-40B4-BE49-F238E27FC236}">
                <a16:creationId xmlns:a16="http://schemas.microsoft.com/office/drawing/2014/main" id="{D8381D93-1C1E-9A2D-37E1-FB9439EC491D}"/>
              </a:ext>
            </a:extLst>
          </p:cNvPr>
          <p:cNvSpPr>
            <a:spLocks noGrp="1"/>
          </p:cNvSpPr>
          <p:nvPr>
            <p:ph type="ftr" sz="quarter" idx="11"/>
          </p:nvPr>
        </p:nvSpPr>
        <p:spPr/>
        <p:txBody>
          <a:bodyPr/>
          <a:lstStyle/>
          <a:p>
            <a:endParaRPr lang="es-EC"/>
          </a:p>
        </p:txBody>
      </p:sp>
      <p:sp>
        <p:nvSpPr>
          <p:cNvPr id="4" name="Marcador de número de diapositiva 3">
            <a:extLst>
              <a:ext uri="{FF2B5EF4-FFF2-40B4-BE49-F238E27FC236}">
                <a16:creationId xmlns:a16="http://schemas.microsoft.com/office/drawing/2014/main" id="{761CE171-7D31-C11C-7416-A2F2D9654E47}"/>
              </a:ext>
            </a:extLst>
          </p:cNvPr>
          <p:cNvSpPr>
            <a:spLocks noGrp="1"/>
          </p:cNvSpPr>
          <p:nvPr>
            <p:ph type="sldNum" sz="quarter" idx="12"/>
          </p:nvPr>
        </p:nvSpPr>
        <p:spPr/>
        <p:txBody>
          <a:bodyPr/>
          <a:lstStyle/>
          <a:p>
            <a:fld id="{C6E7A1B4-1F26-47E2-A16B-C2B988709B89}" type="slidenum">
              <a:rPr lang="es-EC" smtClean="0"/>
              <a:t>‹Nº›</a:t>
            </a:fld>
            <a:endParaRPr lang="es-EC"/>
          </a:p>
        </p:txBody>
      </p:sp>
    </p:spTree>
    <p:extLst>
      <p:ext uri="{BB962C8B-B14F-4D97-AF65-F5344CB8AC3E}">
        <p14:creationId xmlns:p14="http://schemas.microsoft.com/office/powerpoint/2010/main" val="3441207162"/>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BD2005E-7B92-23A5-48FD-3C3C61942E7A}"/>
              </a:ext>
            </a:extLst>
          </p:cNvPr>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endParaRPr lang="es-EC"/>
          </a:p>
        </p:txBody>
      </p:sp>
      <p:sp>
        <p:nvSpPr>
          <p:cNvPr id="3" name="Marcador de contenido 2">
            <a:extLst>
              <a:ext uri="{FF2B5EF4-FFF2-40B4-BE49-F238E27FC236}">
                <a16:creationId xmlns:a16="http://schemas.microsoft.com/office/drawing/2014/main" id="{CF40F7DD-F2FD-976E-5ABA-80B6554BD97F}"/>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EC"/>
          </a:p>
        </p:txBody>
      </p:sp>
      <p:sp>
        <p:nvSpPr>
          <p:cNvPr id="4" name="Marcador de texto 3">
            <a:extLst>
              <a:ext uri="{FF2B5EF4-FFF2-40B4-BE49-F238E27FC236}">
                <a16:creationId xmlns:a16="http://schemas.microsoft.com/office/drawing/2014/main" id="{A1D27AC4-0CA1-38F3-9951-D186C45BB1A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5" name="Marcador de fecha 4">
            <a:extLst>
              <a:ext uri="{FF2B5EF4-FFF2-40B4-BE49-F238E27FC236}">
                <a16:creationId xmlns:a16="http://schemas.microsoft.com/office/drawing/2014/main" id="{7FF7AED9-7B24-2C96-64E8-CE134B439D27}"/>
              </a:ext>
            </a:extLst>
          </p:cNvPr>
          <p:cNvSpPr>
            <a:spLocks noGrp="1"/>
          </p:cNvSpPr>
          <p:nvPr>
            <p:ph type="dt" sz="half" idx="10"/>
          </p:nvPr>
        </p:nvSpPr>
        <p:spPr/>
        <p:txBody>
          <a:bodyPr/>
          <a:lstStyle/>
          <a:p>
            <a:fld id="{09D7292F-F9D5-4308-9248-C0C2F663CACA}" type="datetimeFigureOut">
              <a:rPr lang="es-EC" smtClean="0"/>
              <a:t>11/9/24</a:t>
            </a:fld>
            <a:endParaRPr lang="es-EC"/>
          </a:p>
        </p:txBody>
      </p:sp>
      <p:sp>
        <p:nvSpPr>
          <p:cNvPr id="6" name="Marcador de pie de página 5">
            <a:extLst>
              <a:ext uri="{FF2B5EF4-FFF2-40B4-BE49-F238E27FC236}">
                <a16:creationId xmlns:a16="http://schemas.microsoft.com/office/drawing/2014/main" id="{5484B142-0FA3-02CA-A0F2-706D5BB94F4A}"/>
              </a:ext>
            </a:extLst>
          </p:cNvPr>
          <p:cNvSpPr>
            <a:spLocks noGrp="1"/>
          </p:cNvSpPr>
          <p:nvPr>
            <p:ph type="ftr" sz="quarter" idx="11"/>
          </p:nvPr>
        </p:nvSpPr>
        <p:spPr/>
        <p:txBody>
          <a:bodyPr/>
          <a:lstStyle/>
          <a:p>
            <a:endParaRPr lang="es-EC"/>
          </a:p>
        </p:txBody>
      </p:sp>
      <p:sp>
        <p:nvSpPr>
          <p:cNvPr id="7" name="Marcador de número de diapositiva 6">
            <a:extLst>
              <a:ext uri="{FF2B5EF4-FFF2-40B4-BE49-F238E27FC236}">
                <a16:creationId xmlns:a16="http://schemas.microsoft.com/office/drawing/2014/main" id="{4453E496-4BF9-54CD-8068-524D7D1A2154}"/>
              </a:ext>
            </a:extLst>
          </p:cNvPr>
          <p:cNvSpPr>
            <a:spLocks noGrp="1"/>
          </p:cNvSpPr>
          <p:nvPr>
            <p:ph type="sldNum" sz="quarter" idx="12"/>
          </p:nvPr>
        </p:nvSpPr>
        <p:spPr/>
        <p:txBody>
          <a:bodyPr/>
          <a:lstStyle/>
          <a:p>
            <a:fld id="{C6E7A1B4-1F26-47E2-A16B-C2B988709B89}" type="slidenum">
              <a:rPr lang="es-EC" smtClean="0"/>
              <a:t>‹Nº›</a:t>
            </a:fld>
            <a:endParaRPr lang="es-EC"/>
          </a:p>
        </p:txBody>
      </p:sp>
    </p:spTree>
    <p:extLst>
      <p:ext uri="{BB962C8B-B14F-4D97-AF65-F5344CB8AC3E}">
        <p14:creationId xmlns:p14="http://schemas.microsoft.com/office/powerpoint/2010/main" val="3062674806"/>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89E50E2-A0BF-1F81-A7D5-EB49969F61BB}"/>
              </a:ext>
            </a:extLst>
          </p:cNvPr>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endParaRPr lang="es-EC"/>
          </a:p>
        </p:txBody>
      </p:sp>
      <p:sp>
        <p:nvSpPr>
          <p:cNvPr id="3" name="Marcador de posición de imagen 2">
            <a:extLst>
              <a:ext uri="{FF2B5EF4-FFF2-40B4-BE49-F238E27FC236}">
                <a16:creationId xmlns:a16="http://schemas.microsoft.com/office/drawing/2014/main" id="{33E9CB99-A6B4-FB4A-7103-9A37A3CAE6BA}"/>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C"/>
          </a:p>
        </p:txBody>
      </p:sp>
      <p:sp>
        <p:nvSpPr>
          <p:cNvPr id="4" name="Marcador de texto 3">
            <a:extLst>
              <a:ext uri="{FF2B5EF4-FFF2-40B4-BE49-F238E27FC236}">
                <a16:creationId xmlns:a16="http://schemas.microsoft.com/office/drawing/2014/main" id="{22279A4B-1FCD-E2AB-D527-AAADF3AEA6F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5" name="Marcador de fecha 4">
            <a:extLst>
              <a:ext uri="{FF2B5EF4-FFF2-40B4-BE49-F238E27FC236}">
                <a16:creationId xmlns:a16="http://schemas.microsoft.com/office/drawing/2014/main" id="{F6BF7B26-05BC-EDD7-7629-5BBCC2860D71}"/>
              </a:ext>
            </a:extLst>
          </p:cNvPr>
          <p:cNvSpPr>
            <a:spLocks noGrp="1"/>
          </p:cNvSpPr>
          <p:nvPr>
            <p:ph type="dt" sz="half" idx="10"/>
          </p:nvPr>
        </p:nvSpPr>
        <p:spPr/>
        <p:txBody>
          <a:bodyPr/>
          <a:lstStyle/>
          <a:p>
            <a:fld id="{09D7292F-F9D5-4308-9248-C0C2F663CACA}" type="datetimeFigureOut">
              <a:rPr lang="es-EC" smtClean="0"/>
              <a:t>11/9/24</a:t>
            </a:fld>
            <a:endParaRPr lang="es-EC"/>
          </a:p>
        </p:txBody>
      </p:sp>
      <p:sp>
        <p:nvSpPr>
          <p:cNvPr id="6" name="Marcador de pie de página 5">
            <a:extLst>
              <a:ext uri="{FF2B5EF4-FFF2-40B4-BE49-F238E27FC236}">
                <a16:creationId xmlns:a16="http://schemas.microsoft.com/office/drawing/2014/main" id="{381981AA-1E19-3732-7B3E-95D43423A53D}"/>
              </a:ext>
            </a:extLst>
          </p:cNvPr>
          <p:cNvSpPr>
            <a:spLocks noGrp="1"/>
          </p:cNvSpPr>
          <p:nvPr>
            <p:ph type="ftr" sz="quarter" idx="11"/>
          </p:nvPr>
        </p:nvSpPr>
        <p:spPr/>
        <p:txBody>
          <a:bodyPr/>
          <a:lstStyle/>
          <a:p>
            <a:endParaRPr lang="es-EC"/>
          </a:p>
        </p:txBody>
      </p:sp>
      <p:sp>
        <p:nvSpPr>
          <p:cNvPr id="7" name="Marcador de número de diapositiva 6">
            <a:extLst>
              <a:ext uri="{FF2B5EF4-FFF2-40B4-BE49-F238E27FC236}">
                <a16:creationId xmlns:a16="http://schemas.microsoft.com/office/drawing/2014/main" id="{AB3ECBA6-33A5-A1FA-253C-9075FAF6FBB0}"/>
              </a:ext>
            </a:extLst>
          </p:cNvPr>
          <p:cNvSpPr>
            <a:spLocks noGrp="1"/>
          </p:cNvSpPr>
          <p:nvPr>
            <p:ph type="sldNum" sz="quarter" idx="12"/>
          </p:nvPr>
        </p:nvSpPr>
        <p:spPr/>
        <p:txBody>
          <a:bodyPr/>
          <a:lstStyle/>
          <a:p>
            <a:fld id="{C6E7A1B4-1F26-47E2-A16B-C2B988709B89}" type="slidenum">
              <a:rPr lang="es-EC" smtClean="0"/>
              <a:t>‹Nº›</a:t>
            </a:fld>
            <a:endParaRPr lang="es-EC"/>
          </a:p>
        </p:txBody>
      </p:sp>
    </p:spTree>
    <p:extLst>
      <p:ext uri="{BB962C8B-B14F-4D97-AF65-F5344CB8AC3E}">
        <p14:creationId xmlns:p14="http://schemas.microsoft.com/office/powerpoint/2010/main" val="3421890306"/>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4F90B80-8B3D-41FD-F1D2-1110235D0144}"/>
              </a:ext>
            </a:extLst>
          </p:cNvPr>
          <p:cNvSpPr>
            <a:spLocks noGrp="1"/>
          </p:cNvSpPr>
          <p:nvPr>
            <p:ph type="title"/>
          </p:nvPr>
        </p:nvSpPr>
        <p:spPr/>
        <p:txBody>
          <a:bodyPr/>
          <a:lstStyle/>
          <a:p>
            <a:r>
              <a:rPr lang="es-ES"/>
              <a:t>Haga clic para modificar el estilo de título del patrón</a:t>
            </a:r>
            <a:endParaRPr lang="es-EC"/>
          </a:p>
        </p:txBody>
      </p:sp>
      <p:sp>
        <p:nvSpPr>
          <p:cNvPr id="3" name="Marcador de texto vertical 2">
            <a:extLst>
              <a:ext uri="{FF2B5EF4-FFF2-40B4-BE49-F238E27FC236}">
                <a16:creationId xmlns:a16="http://schemas.microsoft.com/office/drawing/2014/main" id="{0875FF60-8542-E9FA-3DFB-3D6236CBA586}"/>
              </a:ext>
            </a:extLst>
          </p:cNvPr>
          <p:cNvSpPr>
            <a:spLocks noGrp="1"/>
          </p:cNvSpPr>
          <p:nvPr>
            <p:ph type="body" orient="vert" idx="1"/>
          </p:nvPr>
        </p:nvSpPr>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EC"/>
          </a:p>
        </p:txBody>
      </p:sp>
      <p:sp>
        <p:nvSpPr>
          <p:cNvPr id="4" name="Marcador de fecha 3">
            <a:extLst>
              <a:ext uri="{FF2B5EF4-FFF2-40B4-BE49-F238E27FC236}">
                <a16:creationId xmlns:a16="http://schemas.microsoft.com/office/drawing/2014/main" id="{089B4A2C-D5FA-F2D0-10B7-ED4015D8EA50}"/>
              </a:ext>
            </a:extLst>
          </p:cNvPr>
          <p:cNvSpPr>
            <a:spLocks noGrp="1"/>
          </p:cNvSpPr>
          <p:nvPr>
            <p:ph type="dt" sz="half" idx="10"/>
          </p:nvPr>
        </p:nvSpPr>
        <p:spPr/>
        <p:txBody>
          <a:bodyPr/>
          <a:lstStyle/>
          <a:p>
            <a:fld id="{09D7292F-F9D5-4308-9248-C0C2F663CACA}" type="datetimeFigureOut">
              <a:rPr lang="es-EC" smtClean="0"/>
              <a:t>11/9/24</a:t>
            </a:fld>
            <a:endParaRPr lang="es-EC"/>
          </a:p>
        </p:txBody>
      </p:sp>
      <p:sp>
        <p:nvSpPr>
          <p:cNvPr id="5" name="Marcador de pie de página 4">
            <a:extLst>
              <a:ext uri="{FF2B5EF4-FFF2-40B4-BE49-F238E27FC236}">
                <a16:creationId xmlns:a16="http://schemas.microsoft.com/office/drawing/2014/main" id="{ECAC7DEF-EB98-4BCB-6B9B-330424CF4B94}"/>
              </a:ext>
            </a:extLst>
          </p:cNvPr>
          <p:cNvSpPr>
            <a:spLocks noGrp="1"/>
          </p:cNvSpPr>
          <p:nvPr>
            <p:ph type="ftr" sz="quarter" idx="11"/>
          </p:nvPr>
        </p:nvSpPr>
        <p:spPr/>
        <p:txBody>
          <a:bodyPr/>
          <a:lstStyle/>
          <a:p>
            <a:endParaRPr lang="es-EC"/>
          </a:p>
        </p:txBody>
      </p:sp>
      <p:sp>
        <p:nvSpPr>
          <p:cNvPr id="6" name="Marcador de número de diapositiva 5">
            <a:extLst>
              <a:ext uri="{FF2B5EF4-FFF2-40B4-BE49-F238E27FC236}">
                <a16:creationId xmlns:a16="http://schemas.microsoft.com/office/drawing/2014/main" id="{4333F4BB-88A9-5F11-838D-E408416B804A}"/>
              </a:ext>
            </a:extLst>
          </p:cNvPr>
          <p:cNvSpPr>
            <a:spLocks noGrp="1"/>
          </p:cNvSpPr>
          <p:nvPr>
            <p:ph type="sldNum" sz="quarter" idx="12"/>
          </p:nvPr>
        </p:nvSpPr>
        <p:spPr/>
        <p:txBody>
          <a:bodyPr/>
          <a:lstStyle/>
          <a:p>
            <a:fld id="{C6E7A1B4-1F26-47E2-A16B-C2B988709B89}" type="slidenum">
              <a:rPr lang="es-EC" smtClean="0"/>
              <a:t>‹Nº›</a:t>
            </a:fld>
            <a:endParaRPr lang="es-EC"/>
          </a:p>
        </p:txBody>
      </p:sp>
    </p:spTree>
    <p:extLst>
      <p:ext uri="{BB962C8B-B14F-4D97-AF65-F5344CB8AC3E}">
        <p14:creationId xmlns:p14="http://schemas.microsoft.com/office/powerpoint/2010/main" val="2712872389"/>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a:extLst>
              <a:ext uri="{FF2B5EF4-FFF2-40B4-BE49-F238E27FC236}">
                <a16:creationId xmlns:a16="http://schemas.microsoft.com/office/drawing/2014/main" id="{94E1B0C6-8ADC-614E-7C3D-729FD250BEF2}"/>
              </a:ext>
            </a:extLst>
          </p:cNvPr>
          <p:cNvSpPr>
            <a:spLocks noGrp="1"/>
          </p:cNvSpPr>
          <p:nvPr>
            <p:ph type="title" orient="vert"/>
          </p:nvPr>
        </p:nvSpPr>
        <p:spPr>
          <a:xfrm>
            <a:off x="8724900" y="365125"/>
            <a:ext cx="2628900" cy="5811838"/>
          </a:xfrm>
        </p:spPr>
        <p:txBody>
          <a:bodyPr vert="eaVert"/>
          <a:lstStyle/>
          <a:p>
            <a:r>
              <a:rPr lang="es-ES"/>
              <a:t>Haga clic para modificar el estilo de título del patrón</a:t>
            </a:r>
            <a:endParaRPr lang="es-EC"/>
          </a:p>
        </p:txBody>
      </p:sp>
      <p:sp>
        <p:nvSpPr>
          <p:cNvPr id="3" name="Marcador de texto vertical 2">
            <a:extLst>
              <a:ext uri="{FF2B5EF4-FFF2-40B4-BE49-F238E27FC236}">
                <a16:creationId xmlns:a16="http://schemas.microsoft.com/office/drawing/2014/main" id="{39AFDBC4-1906-BA16-4C8D-EC1EFD934981}"/>
              </a:ext>
            </a:extLst>
          </p:cNvPr>
          <p:cNvSpPr>
            <a:spLocks noGrp="1"/>
          </p:cNvSpPr>
          <p:nvPr>
            <p:ph type="body" orient="vert" idx="1"/>
          </p:nvPr>
        </p:nvSpPr>
        <p:spPr>
          <a:xfrm>
            <a:off x="838200" y="365125"/>
            <a:ext cx="7734300" cy="5811838"/>
          </a:xfrm>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EC"/>
          </a:p>
        </p:txBody>
      </p:sp>
      <p:sp>
        <p:nvSpPr>
          <p:cNvPr id="4" name="Marcador de fecha 3">
            <a:extLst>
              <a:ext uri="{FF2B5EF4-FFF2-40B4-BE49-F238E27FC236}">
                <a16:creationId xmlns:a16="http://schemas.microsoft.com/office/drawing/2014/main" id="{524A0A19-1AA8-AC58-423B-4C6D01F63934}"/>
              </a:ext>
            </a:extLst>
          </p:cNvPr>
          <p:cNvSpPr>
            <a:spLocks noGrp="1"/>
          </p:cNvSpPr>
          <p:nvPr>
            <p:ph type="dt" sz="half" idx="10"/>
          </p:nvPr>
        </p:nvSpPr>
        <p:spPr/>
        <p:txBody>
          <a:bodyPr/>
          <a:lstStyle/>
          <a:p>
            <a:fld id="{09D7292F-F9D5-4308-9248-C0C2F663CACA}" type="datetimeFigureOut">
              <a:rPr lang="es-EC" smtClean="0"/>
              <a:t>11/9/24</a:t>
            </a:fld>
            <a:endParaRPr lang="es-EC"/>
          </a:p>
        </p:txBody>
      </p:sp>
      <p:sp>
        <p:nvSpPr>
          <p:cNvPr id="5" name="Marcador de pie de página 4">
            <a:extLst>
              <a:ext uri="{FF2B5EF4-FFF2-40B4-BE49-F238E27FC236}">
                <a16:creationId xmlns:a16="http://schemas.microsoft.com/office/drawing/2014/main" id="{8D9106EF-57EB-1EE1-1329-9A8083B89AAC}"/>
              </a:ext>
            </a:extLst>
          </p:cNvPr>
          <p:cNvSpPr>
            <a:spLocks noGrp="1"/>
          </p:cNvSpPr>
          <p:nvPr>
            <p:ph type="ftr" sz="quarter" idx="11"/>
          </p:nvPr>
        </p:nvSpPr>
        <p:spPr/>
        <p:txBody>
          <a:bodyPr/>
          <a:lstStyle/>
          <a:p>
            <a:endParaRPr lang="es-EC"/>
          </a:p>
        </p:txBody>
      </p:sp>
      <p:sp>
        <p:nvSpPr>
          <p:cNvPr id="6" name="Marcador de número de diapositiva 5">
            <a:extLst>
              <a:ext uri="{FF2B5EF4-FFF2-40B4-BE49-F238E27FC236}">
                <a16:creationId xmlns:a16="http://schemas.microsoft.com/office/drawing/2014/main" id="{17ADD665-6F31-B12F-A598-FFD627ACB84F}"/>
              </a:ext>
            </a:extLst>
          </p:cNvPr>
          <p:cNvSpPr>
            <a:spLocks noGrp="1"/>
          </p:cNvSpPr>
          <p:nvPr>
            <p:ph type="sldNum" sz="quarter" idx="12"/>
          </p:nvPr>
        </p:nvSpPr>
        <p:spPr/>
        <p:txBody>
          <a:bodyPr/>
          <a:lstStyle/>
          <a:p>
            <a:fld id="{C6E7A1B4-1F26-47E2-A16B-C2B988709B89}" type="slidenum">
              <a:rPr lang="es-EC" smtClean="0"/>
              <a:t>‹Nº›</a:t>
            </a:fld>
            <a:endParaRPr lang="es-EC"/>
          </a:p>
        </p:txBody>
      </p:sp>
    </p:spTree>
    <p:extLst>
      <p:ext uri="{BB962C8B-B14F-4D97-AF65-F5344CB8AC3E}">
        <p14:creationId xmlns:p14="http://schemas.microsoft.com/office/powerpoint/2010/main" val="2444658484"/>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Cover">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A00F3E78-2B98-7C49-B46E-A733CA30431D}"/>
              </a:ext>
            </a:extLst>
          </p:cNvPr>
          <p:cNvSpPr>
            <a:spLocks noGrp="1"/>
          </p:cNvSpPr>
          <p:nvPr>
            <p:ph type="pic" sz="quarter" idx="10"/>
          </p:nvPr>
        </p:nvSpPr>
        <p:spPr>
          <a:xfrm>
            <a:off x="0" y="0"/>
            <a:ext cx="12192000" cy="6858000"/>
          </a:xfrm>
          <a:solidFill>
            <a:schemeClr val="bg1">
              <a:lumMod val="95000"/>
            </a:schemeClr>
          </a:solidFill>
          <a:ln>
            <a:noFill/>
          </a:ln>
        </p:spPr>
        <p:txBody>
          <a:bodyPr anchor="ctr"/>
          <a:lstStyle>
            <a:lvl1pPr algn="ctr">
              <a:defRPr/>
            </a:lvl1pPr>
          </a:lstStyle>
          <a:p>
            <a:endParaRPr lang="en-GB"/>
          </a:p>
        </p:txBody>
      </p:sp>
      <p:sp>
        <p:nvSpPr>
          <p:cNvPr id="9" name="Text Placeholder 27">
            <a:extLst>
              <a:ext uri="{FF2B5EF4-FFF2-40B4-BE49-F238E27FC236}">
                <a16:creationId xmlns:a16="http://schemas.microsoft.com/office/drawing/2014/main" id="{8A646979-CD1E-1D4C-85F5-624B90BE0303}"/>
              </a:ext>
            </a:extLst>
          </p:cNvPr>
          <p:cNvSpPr>
            <a:spLocks noGrp="1"/>
          </p:cNvSpPr>
          <p:nvPr>
            <p:ph type="body" sz="quarter" idx="23"/>
          </p:nvPr>
        </p:nvSpPr>
        <p:spPr>
          <a:xfrm>
            <a:off x="609600" y="2681575"/>
            <a:ext cx="4720182" cy="764359"/>
          </a:xfrm>
          <a:custGeom>
            <a:avLst/>
            <a:gdLst>
              <a:gd name="connsiteX0" fmla="*/ 1895453 w 5168519"/>
              <a:gd name="connsiteY0" fmla="*/ 363844 h 836961"/>
              <a:gd name="connsiteX1" fmla="*/ 1733628 w 5168519"/>
              <a:gd name="connsiteY1" fmla="*/ 531675 h 836961"/>
              <a:gd name="connsiteX2" fmla="*/ 1895453 w 5168519"/>
              <a:gd name="connsiteY2" fmla="*/ 700648 h 836961"/>
              <a:gd name="connsiteX3" fmla="*/ 2060515 w 5168519"/>
              <a:gd name="connsiteY3" fmla="*/ 531675 h 836961"/>
              <a:gd name="connsiteX4" fmla="*/ 2060568 w 5168519"/>
              <a:gd name="connsiteY4" fmla="*/ 525121 h 836961"/>
              <a:gd name="connsiteX5" fmla="*/ 1895453 w 5168519"/>
              <a:gd name="connsiteY5" fmla="*/ 363844 h 836961"/>
              <a:gd name="connsiteX6" fmla="*/ 3942071 w 5168519"/>
              <a:gd name="connsiteY6" fmla="*/ 362702 h 836961"/>
              <a:gd name="connsiteX7" fmla="*/ 3787480 w 5168519"/>
              <a:gd name="connsiteY7" fmla="*/ 532818 h 836961"/>
              <a:gd name="connsiteX8" fmla="*/ 3905939 w 5168519"/>
              <a:gd name="connsiteY8" fmla="*/ 698118 h 836961"/>
              <a:gd name="connsiteX9" fmla="*/ 3941976 w 5168519"/>
              <a:gd name="connsiteY9" fmla="*/ 701782 h 836961"/>
              <a:gd name="connsiteX10" fmla="*/ 3941881 w 5168519"/>
              <a:gd name="connsiteY10" fmla="*/ 701792 h 836961"/>
              <a:gd name="connsiteX11" fmla="*/ 3942071 w 5168519"/>
              <a:gd name="connsiteY11" fmla="*/ 701792 h 836961"/>
              <a:gd name="connsiteX12" fmla="*/ 3941976 w 5168519"/>
              <a:gd name="connsiteY12" fmla="*/ 701782 h 836961"/>
              <a:gd name="connsiteX13" fmla="*/ 3978022 w 5168519"/>
              <a:gd name="connsiteY13" fmla="*/ 698067 h 836961"/>
              <a:gd name="connsiteX14" fmla="*/ 4096662 w 5168519"/>
              <a:gd name="connsiteY14" fmla="*/ 532818 h 836961"/>
              <a:gd name="connsiteX15" fmla="*/ 3942071 w 5168519"/>
              <a:gd name="connsiteY15" fmla="*/ 362702 h 836961"/>
              <a:gd name="connsiteX16" fmla="*/ 2787112 w 5168519"/>
              <a:gd name="connsiteY16" fmla="*/ 357654 h 836961"/>
              <a:gd name="connsiteX17" fmla="*/ 2618623 w 5168519"/>
              <a:gd name="connsiteY17" fmla="*/ 531294 h 836961"/>
              <a:gd name="connsiteX18" fmla="*/ 2787112 w 5168519"/>
              <a:gd name="connsiteY18" fmla="*/ 706078 h 836961"/>
              <a:gd name="connsiteX19" fmla="*/ 2787112 w 5168519"/>
              <a:gd name="connsiteY19" fmla="*/ 706459 h 836961"/>
              <a:gd name="connsiteX20" fmla="*/ 2787112 w 5168519"/>
              <a:gd name="connsiteY20" fmla="*/ 357654 h 836961"/>
              <a:gd name="connsiteX21" fmla="*/ 1257575 w 5168519"/>
              <a:gd name="connsiteY21" fmla="*/ 353748 h 836961"/>
              <a:gd name="connsiteX22" fmla="*/ 1098319 w 5168519"/>
              <a:gd name="connsiteY22" fmla="*/ 465667 h 836961"/>
              <a:gd name="connsiteX23" fmla="*/ 1405217 w 5168519"/>
              <a:gd name="connsiteY23" fmla="*/ 465667 h 836961"/>
              <a:gd name="connsiteX24" fmla="*/ 1257575 w 5168519"/>
              <a:gd name="connsiteY24" fmla="*/ 353748 h 836961"/>
              <a:gd name="connsiteX25" fmla="*/ 2275077 w 5168519"/>
              <a:gd name="connsiteY25" fmla="*/ 242687 h 836961"/>
              <a:gd name="connsiteX26" fmla="*/ 2415770 w 5168519"/>
              <a:gd name="connsiteY26" fmla="*/ 242687 h 836961"/>
              <a:gd name="connsiteX27" fmla="*/ 2415770 w 5168519"/>
              <a:gd name="connsiteY27" fmla="*/ 819521 h 836961"/>
              <a:gd name="connsiteX28" fmla="*/ 2275077 w 5168519"/>
              <a:gd name="connsiteY28" fmla="*/ 819521 h 836961"/>
              <a:gd name="connsiteX29" fmla="*/ 4568241 w 5168519"/>
              <a:gd name="connsiteY29" fmla="*/ 234400 h 836961"/>
              <a:gd name="connsiteX30" fmla="*/ 4736730 w 5168519"/>
              <a:gd name="connsiteY30" fmla="*/ 341651 h 836961"/>
              <a:gd name="connsiteX31" fmla="*/ 4927113 w 5168519"/>
              <a:gd name="connsiteY31" fmla="*/ 236877 h 836961"/>
              <a:gd name="connsiteX32" fmla="*/ 5168519 w 5168519"/>
              <a:gd name="connsiteY32" fmla="*/ 509482 h 836961"/>
              <a:gd name="connsiteX33" fmla="*/ 5168519 w 5168519"/>
              <a:gd name="connsiteY33" fmla="*/ 819140 h 836961"/>
              <a:gd name="connsiteX34" fmla="*/ 5027826 w 5168519"/>
              <a:gd name="connsiteY34" fmla="*/ 819140 h 836961"/>
              <a:gd name="connsiteX35" fmla="*/ 5027826 w 5168519"/>
              <a:gd name="connsiteY35" fmla="*/ 509482 h 836961"/>
              <a:gd name="connsiteX36" fmla="*/ 4920450 w 5168519"/>
              <a:gd name="connsiteY36" fmla="*/ 369655 h 836961"/>
              <a:gd name="connsiteX37" fmla="*/ 4796701 w 5168519"/>
              <a:gd name="connsiteY37" fmla="*/ 511863 h 836961"/>
              <a:gd name="connsiteX38" fmla="*/ 4796701 w 5168519"/>
              <a:gd name="connsiteY38" fmla="*/ 819140 h 836961"/>
              <a:gd name="connsiteX39" fmla="*/ 4656008 w 5168519"/>
              <a:gd name="connsiteY39" fmla="*/ 819140 h 836961"/>
              <a:gd name="connsiteX40" fmla="*/ 4656008 w 5168519"/>
              <a:gd name="connsiteY40" fmla="*/ 511863 h 836961"/>
              <a:gd name="connsiteX41" fmla="*/ 4539493 w 5168519"/>
              <a:gd name="connsiteY41" fmla="*/ 367369 h 836961"/>
              <a:gd name="connsiteX42" fmla="*/ 4418314 w 5168519"/>
              <a:gd name="connsiteY42" fmla="*/ 511863 h 836961"/>
              <a:gd name="connsiteX43" fmla="*/ 4418314 w 5168519"/>
              <a:gd name="connsiteY43" fmla="*/ 819140 h 836961"/>
              <a:gd name="connsiteX44" fmla="*/ 4277526 w 5168519"/>
              <a:gd name="connsiteY44" fmla="*/ 819140 h 836961"/>
              <a:gd name="connsiteX45" fmla="*/ 4277526 w 5168519"/>
              <a:gd name="connsiteY45" fmla="*/ 243734 h 836961"/>
              <a:gd name="connsiteX46" fmla="*/ 4407939 w 5168519"/>
              <a:gd name="connsiteY46" fmla="*/ 243734 h 836961"/>
              <a:gd name="connsiteX47" fmla="*/ 4418314 w 5168519"/>
              <a:gd name="connsiteY47" fmla="*/ 313648 h 836961"/>
              <a:gd name="connsiteX48" fmla="*/ 4568241 w 5168519"/>
              <a:gd name="connsiteY48" fmla="*/ 234400 h 836961"/>
              <a:gd name="connsiteX49" fmla="*/ 290715 w 5168519"/>
              <a:gd name="connsiteY49" fmla="*/ 234400 h 836961"/>
              <a:gd name="connsiteX50" fmla="*/ 459204 w 5168519"/>
              <a:gd name="connsiteY50" fmla="*/ 341651 h 836961"/>
              <a:gd name="connsiteX51" fmla="*/ 649587 w 5168519"/>
              <a:gd name="connsiteY51" fmla="*/ 236877 h 836961"/>
              <a:gd name="connsiteX52" fmla="*/ 890707 w 5168519"/>
              <a:gd name="connsiteY52" fmla="*/ 509482 h 836961"/>
              <a:gd name="connsiteX53" fmla="*/ 890707 w 5168519"/>
              <a:gd name="connsiteY53" fmla="*/ 819140 h 836961"/>
              <a:gd name="connsiteX54" fmla="*/ 750300 w 5168519"/>
              <a:gd name="connsiteY54" fmla="*/ 819140 h 836961"/>
              <a:gd name="connsiteX55" fmla="*/ 750300 w 5168519"/>
              <a:gd name="connsiteY55" fmla="*/ 509482 h 836961"/>
              <a:gd name="connsiteX56" fmla="*/ 642924 w 5168519"/>
              <a:gd name="connsiteY56" fmla="*/ 369655 h 836961"/>
              <a:gd name="connsiteX57" fmla="*/ 519175 w 5168519"/>
              <a:gd name="connsiteY57" fmla="*/ 511863 h 836961"/>
              <a:gd name="connsiteX58" fmla="*/ 519175 w 5168519"/>
              <a:gd name="connsiteY58" fmla="*/ 819140 h 836961"/>
              <a:gd name="connsiteX59" fmla="*/ 378482 w 5168519"/>
              <a:gd name="connsiteY59" fmla="*/ 819140 h 836961"/>
              <a:gd name="connsiteX60" fmla="*/ 378482 w 5168519"/>
              <a:gd name="connsiteY60" fmla="*/ 511863 h 836961"/>
              <a:gd name="connsiteX61" fmla="*/ 261967 w 5168519"/>
              <a:gd name="connsiteY61" fmla="*/ 367369 h 836961"/>
              <a:gd name="connsiteX62" fmla="*/ 140788 w 5168519"/>
              <a:gd name="connsiteY62" fmla="*/ 511863 h 836961"/>
              <a:gd name="connsiteX63" fmla="*/ 140788 w 5168519"/>
              <a:gd name="connsiteY63" fmla="*/ 819140 h 836961"/>
              <a:gd name="connsiteX64" fmla="*/ 0 w 5168519"/>
              <a:gd name="connsiteY64" fmla="*/ 819140 h 836961"/>
              <a:gd name="connsiteX65" fmla="*/ 0 w 5168519"/>
              <a:gd name="connsiteY65" fmla="*/ 243830 h 836961"/>
              <a:gd name="connsiteX66" fmla="*/ 130412 w 5168519"/>
              <a:gd name="connsiteY66" fmla="*/ 243830 h 836961"/>
              <a:gd name="connsiteX67" fmla="*/ 140788 w 5168519"/>
              <a:gd name="connsiteY67" fmla="*/ 313648 h 836961"/>
              <a:gd name="connsiteX68" fmla="*/ 290715 w 5168519"/>
              <a:gd name="connsiteY68" fmla="*/ 234400 h 836961"/>
              <a:gd name="connsiteX69" fmla="*/ 3940929 w 5168519"/>
              <a:gd name="connsiteY69" fmla="*/ 233352 h 836961"/>
              <a:gd name="connsiteX70" fmla="*/ 4238307 w 5168519"/>
              <a:gd name="connsiteY70" fmla="*/ 532818 h 836961"/>
              <a:gd name="connsiteX71" fmla="*/ 3941786 w 5168519"/>
              <a:gd name="connsiteY71" fmla="*/ 832284 h 836961"/>
              <a:gd name="connsiteX72" fmla="*/ 3646692 w 5168519"/>
              <a:gd name="connsiteY72" fmla="*/ 532818 h 836961"/>
              <a:gd name="connsiteX73" fmla="*/ 3940929 w 5168519"/>
              <a:gd name="connsiteY73" fmla="*/ 233352 h 836961"/>
              <a:gd name="connsiteX74" fmla="*/ 2774737 w 5168519"/>
              <a:gd name="connsiteY74" fmla="*/ 230590 h 836961"/>
              <a:gd name="connsiteX75" fmla="*/ 2955601 w 5168519"/>
              <a:gd name="connsiteY75" fmla="*/ 323840 h 836961"/>
              <a:gd name="connsiteX76" fmla="*/ 2960456 w 5168519"/>
              <a:gd name="connsiteY76" fmla="*/ 244973 h 836961"/>
              <a:gd name="connsiteX77" fmla="*/ 3095152 w 5168519"/>
              <a:gd name="connsiteY77" fmla="*/ 244973 h 836961"/>
              <a:gd name="connsiteX78" fmla="*/ 3095152 w 5168519"/>
              <a:gd name="connsiteY78" fmla="*/ 819521 h 836961"/>
              <a:gd name="connsiteX79" fmla="*/ 2962455 w 5168519"/>
              <a:gd name="connsiteY79" fmla="*/ 819521 h 836961"/>
              <a:gd name="connsiteX80" fmla="*/ 2955601 w 5168519"/>
              <a:gd name="connsiteY80" fmla="*/ 735606 h 836961"/>
              <a:gd name="connsiteX81" fmla="*/ 2770930 w 5168519"/>
              <a:gd name="connsiteY81" fmla="*/ 836952 h 836961"/>
              <a:gd name="connsiteX82" fmla="*/ 2477930 w 5168519"/>
              <a:gd name="connsiteY82" fmla="*/ 531675 h 836961"/>
              <a:gd name="connsiteX83" fmla="*/ 2774737 w 5168519"/>
              <a:gd name="connsiteY83" fmla="*/ 230590 h 836961"/>
              <a:gd name="connsiteX84" fmla="*/ 3437461 w 5168519"/>
              <a:gd name="connsiteY84" fmla="*/ 228685 h 836961"/>
              <a:gd name="connsiteX85" fmla="*/ 3642885 w 5168519"/>
              <a:gd name="connsiteY85" fmla="*/ 313743 h 836961"/>
              <a:gd name="connsiteX86" fmla="*/ 3553976 w 5168519"/>
              <a:gd name="connsiteY86" fmla="*/ 408136 h 836961"/>
              <a:gd name="connsiteX87" fmla="*/ 3439746 w 5168519"/>
              <a:gd name="connsiteY87" fmla="*/ 362702 h 836961"/>
              <a:gd name="connsiteX88" fmla="*/ 3275921 w 5168519"/>
              <a:gd name="connsiteY88" fmla="*/ 532818 h 836961"/>
              <a:gd name="connsiteX89" fmla="*/ 3437747 w 5168519"/>
              <a:gd name="connsiteY89" fmla="*/ 700649 h 836961"/>
              <a:gd name="connsiteX90" fmla="*/ 3561782 w 5168519"/>
              <a:gd name="connsiteY90" fmla="*/ 652833 h 836961"/>
              <a:gd name="connsiteX91" fmla="*/ 3656402 w 5168519"/>
              <a:gd name="connsiteY91" fmla="*/ 746083 h 836961"/>
              <a:gd name="connsiteX92" fmla="*/ 3437461 w 5168519"/>
              <a:gd name="connsiteY92" fmla="*/ 836952 h 836961"/>
              <a:gd name="connsiteX93" fmla="*/ 3135228 w 5168519"/>
              <a:gd name="connsiteY93" fmla="*/ 532818 h 836961"/>
              <a:gd name="connsiteX94" fmla="*/ 3437461 w 5168519"/>
              <a:gd name="connsiteY94" fmla="*/ 228685 h 836961"/>
              <a:gd name="connsiteX95" fmla="*/ 1252910 w 5168519"/>
              <a:gd name="connsiteY95" fmla="*/ 227542 h 836961"/>
              <a:gd name="connsiteX96" fmla="*/ 1540198 w 5168519"/>
              <a:gd name="connsiteY96" fmla="*/ 582920 h 836961"/>
              <a:gd name="connsiteX97" fmla="*/ 1096415 w 5168519"/>
              <a:gd name="connsiteY97" fmla="*/ 582920 h 836961"/>
              <a:gd name="connsiteX98" fmla="*/ 1266047 w 5168519"/>
              <a:gd name="connsiteY98" fmla="*/ 705316 h 836961"/>
              <a:gd name="connsiteX99" fmla="*/ 1418353 w 5168519"/>
              <a:gd name="connsiteY99" fmla="*/ 651690 h 836961"/>
              <a:gd name="connsiteX100" fmla="*/ 1507928 w 5168519"/>
              <a:gd name="connsiteY100" fmla="*/ 741416 h 836961"/>
              <a:gd name="connsiteX101" fmla="*/ 1263286 w 5168519"/>
              <a:gd name="connsiteY101" fmla="*/ 834666 h 836961"/>
              <a:gd name="connsiteX102" fmla="*/ 950582 w 5168519"/>
              <a:gd name="connsiteY102" fmla="*/ 528151 h 836961"/>
              <a:gd name="connsiteX103" fmla="*/ 1252910 w 5168519"/>
              <a:gd name="connsiteY103" fmla="*/ 227542 h 836961"/>
              <a:gd name="connsiteX104" fmla="*/ 2069749 w 5168519"/>
              <a:gd name="connsiteY104" fmla="*/ 4942 h 836961"/>
              <a:gd name="connsiteX105" fmla="*/ 2210728 w 5168519"/>
              <a:gd name="connsiteY105" fmla="*/ 4942 h 836961"/>
              <a:gd name="connsiteX106" fmla="*/ 2210728 w 5168519"/>
              <a:gd name="connsiteY106" fmla="*/ 819520 h 836961"/>
              <a:gd name="connsiteX107" fmla="*/ 2079268 w 5168519"/>
              <a:gd name="connsiteY107" fmla="*/ 819520 h 836961"/>
              <a:gd name="connsiteX108" fmla="*/ 2069749 w 5168519"/>
              <a:gd name="connsiteY108" fmla="*/ 740272 h 836961"/>
              <a:gd name="connsiteX109" fmla="*/ 1886315 w 5168519"/>
              <a:gd name="connsiteY109" fmla="*/ 832284 h 836961"/>
              <a:gd name="connsiteX110" fmla="*/ 1593220 w 5168519"/>
              <a:gd name="connsiteY110" fmla="*/ 531675 h 836961"/>
              <a:gd name="connsiteX111" fmla="*/ 1882793 w 5168519"/>
              <a:gd name="connsiteY111" fmla="*/ 230970 h 836961"/>
              <a:gd name="connsiteX112" fmla="*/ 2069749 w 5168519"/>
              <a:gd name="connsiteY112" fmla="*/ 323077 h 836961"/>
              <a:gd name="connsiteX113" fmla="*/ 2345423 w 5168519"/>
              <a:gd name="connsiteY113" fmla="*/ 1 h 836961"/>
              <a:gd name="connsiteX114" fmla="*/ 2428525 w 5168519"/>
              <a:gd name="connsiteY114" fmla="*/ 83047 h 836961"/>
              <a:gd name="connsiteX115" fmla="*/ 2262321 w 5168519"/>
              <a:gd name="connsiteY115" fmla="*/ 83047 h 836961"/>
              <a:gd name="connsiteX116" fmla="*/ 2345423 w 5168519"/>
              <a:gd name="connsiteY116" fmla="*/ 1 h 8369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Lst>
            <a:rect l="l" t="t" r="r" b="b"/>
            <a:pathLst>
              <a:path w="5168519" h="836961">
                <a:moveTo>
                  <a:pt x="1895453" y="363844"/>
                </a:moveTo>
                <a:cubicBezTo>
                  <a:pt x="1805116" y="363844"/>
                  <a:pt x="1733628" y="427947"/>
                  <a:pt x="1733628" y="531675"/>
                </a:cubicBezTo>
                <a:cubicBezTo>
                  <a:pt x="1733628" y="631877"/>
                  <a:pt x="1805497" y="700648"/>
                  <a:pt x="1895453" y="700648"/>
                </a:cubicBezTo>
                <a:cubicBezTo>
                  <a:pt x="1984362" y="700648"/>
                  <a:pt x="2060515" y="635402"/>
                  <a:pt x="2060515" y="531675"/>
                </a:cubicBezTo>
                <a:cubicBezTo>
                  <a:pt x="2060576" y="529491"/>
                  <a:pt x="2060594" y="527306"/>
                  <a:pt x="2060568" y="525121"/>
                </a:cubicBezTo>
                <a:cubicBezTo>
                  <a:pt x="2059481" y="434963"/>
                  <a:pt x="1985556" y="362756"/>
                  <a:pt x="1895453" y="363844"/>
                </a:cubicBezTo>
                <a:close/>
                <a:moveTo>
                  <a:pt x="3942071" y="362702"/>
                </a:moveTo>
                <a:cubicBezTo>
                  <a:pt x="3840502" y="362702"/>
                  <a:pt x="3787480" y="445378"/>
                  <a:pt x="3787480" y="532818"/>
                </a:cubicBezTo>
                <a:cubicBezTo>
                  <a:pt x="3787480" y="609328"/>
                  <a:pt x="3827201" y="681316"/>
                  <a:pt x="3905939" y="698118"/>
                </a:cubicBezTo>
                <a:lnTo>
                  <a:pt x="3941976" y="701782"/>
                </a:lnTo>
                <a:lnTo>
                  <a:pt x="3941881" y="701792"/>
                </a:lnTo>
                <a:lnTo>
                  <a:pt x="3942071" y="701792"/>
                </a:lnTo>
                <a:lnTo>
                  <a:pt x="3941976" y="701782"/>
                </a:lnTo>
                <a:lnTo>
                  <a:pt x="3978022" y="698067"/>
                </a:lnTo>
                <a:cubicBezTo>
                  <a:pt x="4056797" y="681045"/>
                  <a:pt x="4096662" y="608244"/>
                  <a:pt x="4096662" y="532818"/>
                </a:cubicBezTo>
                <a:cubicBezTo>
                  <a:pt x="4096662" y="446617"/>
                  <a:pt x="4036692" y="362702"/>
                  <a:pt x="3942071" y="362702"/>
                </a:cubicBezTo>
                <a:close/>
                <a:moveTo>
                  <a:pt x="2787112" y="357654"/>
                </a:moveTo>
                <a:cubicBezTo>
                  <a:pt x="2693634" y="357654"/>
                  <a:pt x="2618623" y="421757"/>
                  <a:pt x="2618623" y="531294"/>
                </a:cubicBezTo>
                <a:cubicBezTo>
                  <a:pt x="2618623" y="640832"/>
                  <a:pt x="2693634" y="706078"/>
                  <a:pt x="2787112" y="706078"/>
                </a:cubicBezTo>
                <a:lnTo>
                  <a:pt x="2787112" y="706459"/>
                </a:lnTo>
                <a:cubicBezTo>
                  <a:pt x="3008623" y="706459"/>
                  <a:pt x="3008623" y="358035"/>
                  <a:pt x="2787112" y="357654"/>
                </a:cubicBezTo>
                <a:close/>
                <a:moveTo>
                  <a:pt x="1257575" y="353748"/>
                </a:moveTo>
                <a:cubicBezTo>
                  <a:pt x="1181421" y="353748"/>
                  <a:pt x="1119071" y="391086"/>
                  <a:pt x="1098319" y="465667"/>
                </a:cubicBezTo>
                <a:lnTo>
                  <a:pt x="1405217" y="465667"/>
                </a:lnTo>
                <a:cubicBezTo>
                  <a:pt x="1395983" y="391086"/>
                  <a:pt x="1338297" y="353748"/>
                  <a:pt x="1257575" y="353748"/>
                </a:cubicBezTo>
                <a:close/>
                <a:moveTo>
                  <a:pt x="2275077" y="242687"/>
                </a:moveTo>
                <a:lnTo>
                  <a:pt x="2415770" y="242687"/>
                </a:lnTo>
                <a:lnTo>
                  <a:pt x="2415770" y="819521"/>
                </a:lnTo>
                <a:lnTo>
                  <a:pt x="2275077" y="819521"/>
                </a:lnTo>
                <a:close/>
                <a:moveTo>
                  <a:pt x="4568241" y="234400"/>
                </a:moveTo>
                <a:cubicBezTo>
                  <a:pt x="4636398" y="234400"/>
                  <a:pt x="4704460" y="262403"/>
                  <a:pt x="4736730" y="341651"/>
                </a:cubicBezTo>
                <a:cubicBezTo>
                  <a:pt x="4787562" y="260117"/>
                  <a:pt x="4853340" y="236877"/>
                  <a:pt x="4927113" y="236877"/>
                </a:cubicBezTo>
                <a:cubicBezTo>
                  <a:pt x="5088653" y="236877"/>
                  <a:pt x="5168233" y="337079"/>
                  <a:pt x="5168519" y="509482"/>
                </a:cubicBezTo>
                <a:lnTo>
                  <a:pt x="5168519" y="819140"/>
                </a:lnTo>
                <a:lnTo>
                  <a:pt x="5027826" y="819140"/>
                </a:lnTo>
                <a:lnTo>
                  <a:pt x="5027826" y="509482"/>
                </a:lnTo>
                <a:cubicBezTo>
                  <a:pt x="5027826" y="433758"/>
                  <a:pt x="4996603" y="369655"/>
                  <a:pt x="4920450" y="369655"/>
                </a:cubicBezTo>
                <a:cubicBezTo>
                  <a:pt x="4844296" y="369655"/>
                  <a:pt x="4796701" y="435663"/>
                  <a:pt x="4796701" y="511863"/>
                </a:cubicBezTo>
                <a:lnTo>
                  <a:pt x="4796701" y="819140"/>
                </a:lnTo>
                <a:lnTo>
                  <a:pt x="4656008" y="819140"/>
                </a:lnTo>
                <a:lnTo>
                  <a:pt x="4656008" y="511863"/>
                </a:lnTo>
                <a:cubicBezTo>
                  <a:pt x="4656008" y="436140"/>
                  <a:pt x="4615647" y="367369"/>
                  <a:pt x="4539493" y="367369"/>
                </a:cubicBezTo>
                <a:cubicBezTo>
                  <a:pt x="4463340" y="367369"/>
                  <a:pt x="4418314" y="435663"/>
                  <a:pt x="4418314" y="511863"/>
                </a:cubicBezTo>
                <a:lnTo>
                  <a:pt x="4418314" y="819140"/>
                </a:lnTo>
                <a:lnTo>
                  <a:pt x="4277526" y="819140"/>
                </a:lnTo>
                <a:lnTo>
                  <a:pt x="4277526" y="243734"/>
                </a:lnTo>
                <a:lnTo>
                  <a:pt x="4407939" y="243734"/>
                </a:lnTo>
                <a:lnTo>
                  <a:pt x="4418314" y="313648"/>
                </a:lnTo>
                <a:cubicBezTo>
                  <a:pt x="4448300" y="255355"/>
                  <a:pt x="4514077" y="234400"/>
                  <a:pt x="4568241" y="234400"/>
                </a:cubicBezTo>
                <a:close/>
                <a:moveTo>
                  <a:pt x="290715" y="234400"/>
                </a:moveTo>
                <a:cubicBezTo>
                  <a:pt x="358872" y="234400"/>
                  <a:pt x="426934" y="262403"/>
                  <a:pt x="459204" y="341651"/>
                </a:cubicBezTo>
                <a:cubicBezTo>
                  <a:pt x="510036" y="260117"/>
                  <a:pt x="575718" y="236877"/>
                  <a:pt x="649587" y="236877"/>
                </a:cubicBezTo>
                <a:cubicBezTo>
                  <a:pt x="811127" y="236877"/>
                  <a:pt x="890707" y="337079"/>
                  <a:pt x="890707" y="509482"/>
                </a:cubicBezTo>
                <a:lnTo>
                  <a:pt x="890707" y="819140"/>
                </a:lnTo>
                <a:lnTo>
                  <a:pt x="750300" y="819140"/>
                </a:lnTo>
                <a:lnTo>
                  <a:pt x="750300" y="509482"/>
                </a:lnTo>
                <a:cubicBezTo>
                  <a:pt x="750300" y="433758"/>
                  <a:pt x="719077" y="369655"/>
                  <a:pt x="642924" y="369655"/>
                </a:cubicBezTo>
                <a:cubicBezTo>
                  <a:pt x="566770" y="369655"/>
                  <a:pt x="519175" y="435663"/>
                  <a:pt x="519175" y="511863"/>
                </a:cubicBezTo>
                <a:lnTo>
                  <a:pt x="519175" y="819140"/>
                </a:lnTo>
                <a:lnTo>
                  <a:pt x="378482" y="819140"/>
                </a:lnTo>
                <a:lnTo>
                  <a:pt x="378482" y="511863"/>
                </a:lnTo>
                <a:cubicBezTo>
                  <a:pt x="378482" y="436140"/>
                  <a:pt x="338120" y="367369"/>
                  <a:pt x="261967" y="367369"/>
                </a:cubicBezTo>
                <a:cubicBezTo>
                  <a:pt x="185814" y="367369"/>
                  <a:pt x="140788" y="435663"/>
                  <a:pt x="140788" y="511863"/>
                </a:cubicBezTo>
                <a:lnTo>
                  <a:pt x="140788" y="819140"/>
                </a:lnTo>
                <a:lnTo>
                  <a:pt x="0" y="819140"/>
                </a:lnTo>
                <a:lnTo>
                  <a:pt x="0" y="243830"/>
                </a:lnTo>
                <a:lnTo>
                  <a:pt x="130412" y="243830"/>
                </a:lnTo>
                <a:lnTo>
                  <a:pt x="140788" y="313648"/>
                </a:lnTo>
                <a:cubicBezTo>
                  <a:pt x="170774" y="255355"/>
                  <a:pt x="236551" y="234400"/>
                  <a:pt x="290715" y="234400"/>
                </a:cubicBezTo>
                <a:close/>
                <a:moveTo>
                  <a:pt x="3940929" y="233352"/>
                </a:moveTo>
                <a:cubicBezTo>
                  <a:pt x="4121793" y="233352"/>
                  <a:pt x="4238307" y="367369"/>
                  <a:pt x="4238307" y="532818"/>
                </a:cubicBezTo>
                <a:cubicBezTo>
                  <a:pt x="4238307" y="698267"/>
                  <a:pt x="4126077" y="832284"/>
                  <a:pt x="3941786" y="832284"/>
                </a:cubicBezTo>
                <a:cubicBezTo>
                  <a:pt x="3757495" y="832284"/>
                  <a:pt x="3646692" y="697124"/>
                  <a:pt x="3646692" y="532818"/>
                </a:cubicBezTo>
                <a:cubicBezTo>
                  <a:pt x="3646692" y="368512"/>
                  <a:pt x="3760065" y="233352"/>
                  <a:pt x="3940929" y="233352"/>
                </a:cubicBezTo>
                <a:close/>
                <a:moveTo>
                  <a:pt x="2774737" y="230590"/>
                </a:moveTo>
                <a:cubicBezTo>
                  <a:pt x="2850890" y="230590"/>
                  <a:pt x="2923236" y="266690"/>
                  <a:pt x="2955601" y="323840"/>
                </a:cubicBezTo>
                <a:lnTo>
                  <a:pt x="2960456" y="244973"/>
                </a:lnTo>
                <a:lnTo>
                  <a:pt x="3095152" y="244973"/>
                </a:lnTo>
                <a:lnTo>
                  <a:pt x="3095152" y="819521"/>
                </a:lnTo>
                <a:lnTo>
                  <a:pt x="2962455" y="819521"/>
                </a:lnTo>
                <a:lnTo>
                  <a:pt x="2955601" y="735606"/>
                </a:lnTo>
                <a:cubicBezTo>
                  <a:pt x="2923236" y="803233"/>
                  <a:pt x="2834422" y="835809"/>
                  <a:pt x="2770930" y="836952"/>
                </a:cubicBezTo>
                <a:cubicBezTo>
                  <a:pt x="2602441" y="838095"/>
                  <a:pt x="2477930" y="733224"/>
                  <a:pt x="2477930" y="531675"/>
                </a:cubicBezTo>
                <a:cubicBezTo>
                  <a:pt x="2477930" y="333365"/>
                  <a:pt x="2608247" y="229828"/>
                  <a:pt x="2774737" y="230590"/>
                </a:cubicBezTo>
                <a:close/>
                <a:moveTo>
                  <a:pt x="3437461" y="228685"/>
                </a:moveTo>
                <a:cubicBezTo>
                  <a:pt x="3518184" y="228685"/>
                  <a:pt x="3580534" y="252021"/>
                  <a:pt x="3642885" y="313743"/>
                </a:cubicBezTo>
                <a:lnTo>
                  <a:pt x="3553976" y="408136"/>
                </a:lnTo>
                <a:cubicBezTo>
                  <a:pt x="3522801" y="379414"/>
                  <a:pt x="3482119" y="363233"/>
                  <a:pt x="3439746" y="362702"/>
                </a:cubicBezTo>
                <a:cubicBezTo>
                  <a:pt x="3345126" y="362702"/>
                  <a:pt x="3275921" y="432615"/>
                  <a:pt x="3275921" y="532818"/>
                </a:cubicBezTo>
                <a:cubicBezTo>
                  <a:pt x="3275921" y="642356"/>
                  <a:pt x="3350075" y="700649"/>
                  <a:pt x="3437747" y="700649"/>
                </a:cubicBezTo>
                <a:cubicBezTo>
                  <a:pt x="3483860" y="702191"/>
                  <a:pt x="3528623" y="684935"/>
                  <a:pt x="3561782" y="652833"/>
                </a:cubicBezTo>
                <a:lnTo>
                  <a:pt x="3656402" y="746083"/>
                </a:lnTo>
                <a:cubicBezTo>
                  <a:pt x="3590910" y="811329"/>
                  <a:pt x="3521706" y="836952"/>
                  <a:pt x="3437461" y="836952"/>
                </a:cubicBezTo>
                <a:cubicBezTo>
                  <a:pt x="3272494" y="836952"/>
                  <a:pt x="3135228" y="736748"/>
                  <a:pt x="3135228" y="532818"/>
                </a:cubicBezTo>
                <a:cubicBezTo>
                  <a:pt x="3135228" y="328888"/>
                  <a:pt x="3272494" y="228685"/>
                  <a:pt x="3437461" y="228685"/>
                </a:cubicBezTo>
                <a:close/>
                <a:moveTo>
                  <a:pt x="1252910" y="227542"/>
                </a:moveTo>
                <a:cubicBezTo>
                  <a:pt x="1443293" y="227542"/>
                  <a:pt x="1562188" y="346414"/>
                  <a:pt x="1540198" y="582920"/>
                </a:cubicBezTo>
                <a:lnTo>
                  <a:pt x="1096415" y="582920"/>
                </a:lnTo>
                <a:cubicBezTo>
                  <a:pt x="1105649" y="653976"/>
                  <a:pt x="1166762" y="705316"/>
                  <a:pt x="1266047" y="705316"/>
                </a:cubicBezTo>
                <a:cubicBezTo>
                  <a:pt x="1318021" y="705316"/>
                  <a:pt x="1386083" y="685504"/>
                  <a:pt x="1418353" y="651690"/>
                </a:cubicBezTo>
                <a:lnTo>
                  <a:pt x="1507928" y="741416"/>
                </a:lnTo>
                <a:cubicBezTo>
                  <a:pt x="1447958" y="804376"/>
                  <a:pt x="1349815" y="834666"/>
                  <a:pt x="1263286" y="834666"/>
                </a:cubicBezTo>
                <a:cubicBezTo>
                  <a:pt x="1067192" y="834666"/>
                  <a:pt x="950582" y="712269"/>
                  <a:pt x="950582" y="528151"/>
                </a:cubicBezTo>
                <a:cubicBezTo>
                  <a:pt x="950582" y="353367"/>
                  <a:pt x="1068334" y="227542"/>
                  <a:pt x="1252910" y="227542"/>
                </a:cubicBezTo>
                <a:close/>
                <a:moveTo>
                  <a:pt x="2069749" y="4942"/>
                </a:moveTo>
                <a:lnTo>
                  <a:pt x="2210728" y="4942"/>
                </a:lnTo>
                <a:lnTo>
                  <a:pt x="2210728" y="819520"/>
                </a:lnTo>
                <a:lnTo>
                  <a:pt x="2079268" y="819520"/>
                </a:lnTo>
                <a:lnTo>
                  <a:pt x="2069749" y="740272"/>
                </a:lnTo>
                <a:cubicBezTo>
                  <a:pt x="2025866" y="809043"/>
                  <a:pt x="1955519" y="832284"/>
                  <a:pt x="1886315" y="832284"/>
                </a:cubicBezTo>
                <a:cubicBezTo>
                  <a:pt x="1718968" y="832284"/>
                  <a:pt x="1593220" y="720460"/>
                  <a:pt x="1593220" y="531675"/>
                </a:cubicBezTo>
                <a:cubicBezTo>
                  <a:pt x="1593220" y="333555"/>
                  <a:pt x="1716683" y="230970"/>
                  <a:pt x="1882793" y="230970"/>
                </a:cubicBezTo>
                <a:cubicBezTo>
                  <a:pt x="1942763" y="230970"/>
                  <a:pt x="2036241" y="263641"/>
                  <a:pt x="2069749" y="323077"/>
                </a:cubicBezTo>
                <a:close/>
                <a:moveTo>
                  <a:pt x="2345423" y="1"/>
                </a:moveTo>
                <a:cubicBezTo>
                  <a:pt x="2386974" y="13"/>
                  <a:pt x="2428525" y="27707"/>
                  <a:pt x="2428525" y="83047"/>
                </a:cubicBezTo>
                <a:cubicBezTo>
                  <a:pt x="2428525" y="193728"/>
                  <a:pt x="2262321" y="193728"/>
                  <a:pt x="2262321" y="83047"/>
                </a:cubicBezTo>
                <a:cubicBezTo>
                  <a:pt x="2262321" y="27659"/>
                  <a:pt x="2303872" y="-11"/>
                  <a:pt x="2345423" y="1"/>
                </a:cubicBezTo>
                <a:close/>
              </a:path>
            </a:pathLst>
          </a:custGeom>
          <a:solidFill>
            <a:schemeClr val="bg2"/>
          </a:solidFill>
        </p:spPr>
        <p:txBody>
          <a:bodyPr wrap="square" anchor="ctr">
            <a:noAutofit/>
          </a:bodyPr>
          <a:lstStyle>
            <a:lvl1pPr algn="ctr">
              <a:defRPr sz="100">
                <a:noFill/>
              </a:defRPr>
            </a:lvl1pPr>
          </a:lstStyle>
          <a:p>
            <a:pPr lvl="0"/>
            <a:endParaRPr lang="en-GB"/>
          </a:p>
        </p:txBody>
      </p:sp>
      <p:sp>
        <p:nvSpPr>
          <p:cNvPr id="11" name="Text Placeholder 10">
            <a:extLst>
              <a:ext uri="{FF2B5EF4-FFF2-40B4-BE49-F238E27FC236}">
                <a16:creationId xmlns:a16="http://schemas.microsoft.com/office/drawing/2014/main" id="{E2D879A0-3568-0846-86A6-1F737391F521}"/>
              </a:ext>
            </a:extLst>
          </p:cNvPr>
          <p:cNvSpPr>
            <a:spLocks noGrp="1"/>
          </p:cNvSpPr>
          <p:nvPr>
            <p:ph type="body" sz="quarter" idx="24" hasCustomPrompt="1"/>
          </p:nvPr>
        </p:nvSpPr>
        <p:spPr>
          <a:xfrm>
            <a:off x="609600" y="3548063"/>
            <a:ext cx="5486400" cy="981075"/>
          </a:xfrm>
        </p:spPr>
        <p:txBody>
          <a:bodyPr lIns="0" rIns="0"/>
          <a:lstStyle>
            <a:lvl1pPr>
              <a:lnSpc>
                <a:spcPct val="90000"/>
              </a:lnSpc>
              <a:spcAft>
                <a:spcPts val="0"/>
              </a:spcAft>
              <a:defRPr sz="2400" b="1">
                <a:solidFill>
                  <a:schemeClr val="bg1"/>
                </a:solidFill>
              </a:defRPr>
            </a:lvl1pPr>
            <a:lvl2pPr>
              <a:lnSpc>
                <a:spcPct val="100000"/>
              </a:lnSpc>
              <a:spcAft>
                <a:spcPts val="0"/>
              </a:spcAft>
              <a:defRPr sz="1400" b="0">
                <a:solidFill>
                  <a:schemeClr val="bg1"/>
                </a:solidFill>
              </a:defRPr>
            </a:lvl2pPr>
            <a:lvl3pPr marL="7938" indent="0">
              <a:buNone/>
              <a:defRPr/>
            </a:lvl3pPr>
          </a:lstStyle>
          <a:p>
            <a:pPr lvl="0"/>
            <a:r>
              <a:rPr lang="en-GB"/>
              <a:t>Presentation title goes here</a:t>
            </a:r>
          </a:p>
          <a:p>
            <a:pPr lvl="1"/>
            <a:r>
              <a:rPr lang="en-GB"/>
              <a:t>Subtitle // Date here</a:t>
            </a:r>
          </a:p>
        </p:txBody>
      </p:sp>
    </p:spTree>
    <p:extLst>
      <p:ext uri="{BB962C8B-B14F-4D97-AF65-F5344CB8AC3E}">
        <p14:creationId xmlns:p14="http://schemas.microsoft.com/office/powerpoint/2010/main" val="11145848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Client Cover">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A00F3E78-2B98-7C49-B46E-A733CA30431D}"/>
              </a:ext>
            </a:extLst>
          </p:cNvPr>
          <p:cNvSpPr>
            <a:spLocks noGrp="1"/>
          </p:cNvSpPr>
          <p:nvPr>
            <p:ph type="pic" sz="quarter" idx="10"/>
          </p:nvPr>
        </p:nvSpPr>
        <p:spPr>
          <a:xfrm>
            <a:off x="0" y="0"/>
            <a:ext cx="12192000" cy="6858000"/>
          </a:xfrm>
          <a:solidFill>
            <a:schemeClr val="bg1">
              <a:lumMod val="95000"/>
            </a:schemeClr>
          </a:solidFill>
          <a:ln>
            <a:noFill/>
          </a:ln>
        </p:spPr>
        <p:txBody>
          <a:bodyPr anchor="ctr"/>
          <a:lstStyle>
            <a:lvl1pPr algn="ctr">
              <a:defRPr/>
            </a:lvl1pPr>
          </a:lstStyle>
          <a:p>
            <a:endParaRPr lang="en-GB"/>
          </a:p>
        </p:txBody>
      </p:sp>
      <p:sp>
        <p:nvSpPr>
          <p:cNvPr id="9" name="Text Placeholder 27">
            <a:extLst>
              <a:ext uri="{FF2B5EF4-FFF2-40B4-BE49-F238E27FC236}">
                <a16:creationId xmlns:a16="http://schemas.microsoft.com/office/drawing/2014/main" id="{8A646979-CD1E-1D4C-85F5-624B90BE0303}"/>
              </a:ext>
            </a:extLst>
          </p:cNvPr>
          <p:cNvSpPr>
            <a:spLocks noGrp="1"/>
          </p:cNvSpPr>
          <p:nvPr>
            <p:ph type="body" sz="quarter" idx="23"/>
          </p:nvPr>
        </p:nvSpPr>
        <p:spPr>
          <a:xfrm>
            <a:off x="609600" y="2615139"/>
            <a:ext cx="3322320" cy="537997"/>
          </a:xfrm>
          <a:custGeom>
            <a:avLst/>
            <a:gdLst>
              <a:gd name="connsiteX0" fmla="*/ 1895453 w 5168519"/>
              <a:gd name="connsiteY0" fmla="*/ 363844 h 836961"/>
              <a:gd name="connsiteX1" fmla="*/ 1733628 w 5168519"/>
              <a:gd name="connsiteY1" fmla="*/ 531675 h 836961"/>
              <a:gd name="connsiteX2" fmla="*/ 1895453 w 5168519"/>
              <a:gd name="connsiteY2" fmla="*/ 700648 h 836961"/>
              <a:gd name="connsiteX3" fmla="*/ 2060515 w 5168519"/>
              <a:gd name="connsiteY3" fmla="*/ 531675 h 836961"/>
              <a:gd name="connsiteX4" fmla="*/ 2060568 w 5168519"/>
              <a:gd name="connsiteY4" fmla="*/ 525121 h 836961"/>
              <a:gd name="connsiteX5" fmla="*/ 1895453 w 5168519"/>
              <a:gd name="connsiteY5" fmla="*/ 363844 h 836961"/>
              <a:gd name="connsiteX6" fmla="*/ 3942071 w 5168519"/>
              <a:gd name="connsiteY6" fmla="*/ 362702 h 836961"/>
              <a:gd name="connsiteX7" fmla="*/ 3787480 w 5168519"/>
              <a:gd name="connsiteY7" fmla="*/ 532818 h 836961"/>
              <a:gd name="connsiteX8" fmla="*/ 3905939 w 5168519"/>
              <a:gd name="connsiteY8" fmla="*/ 698118 h 836961"/>
              <a:gd name="connsiteX9" fmla="*/ 3941976 w 5168519"/>
              <a:gd name="connsiteY9" fmla="*/ 701782 h 836961"/>
              <a:gd name="connsiteX10" fmla="*/ 3941881 w 5168519"/>
              <a:gd name="connsiteY10" fmla="*/ 701792 h 836961"/>
              <a:gd name="connsiteX11" fmla="*/ 3942071 w 5168519"/>
              <a:gd name="connsiteY11" fmla="*/ 701792 h 836961"/>
              <a:gd name="connsiteX12" fmla="*/ 3941976 w 5168519"/>
              <a:gd name="connsiteY12" fmla="*/ 701782 h 836961"/>
              <a:gd name="connsiteX13" fmla="*/ 3978022 w 5168519"/>
              <a:gd name="connsiteY13" fmla="*/ 698067 h 836961"/>
              <a:gd name="connsiteX14" fmla="*/ 4096662 w 5168519"/>
              <a:gd name="connsiteY14" fmla="*/ 532818 h 836961"/>
              <a:gd name="connsiteX15" fmla="*/ 3942071 w 5168519"/>
              <a:gd name="connsiteY15" fmla="*/ 362702 h 836961"/>
              <a:gd name="connsiteX16" fmla="*/ 2787112 w 5168519"/>
              <a:gd name="connsiteY16" fmla="*/ 357654 h 836961"/>
              <a:gd name="connsiteX17" fmla="*/ 2618623 w 5168519"/>
              <a:gd name="connsiteY17" fmla="*/ 531294 h 836961"/>
              <a:gd name="connsiteX18" fmla="*/ 2787112 w 5168519"/>
              <a:gd name="connsiteY18" fmla="*/ 706078 h 836961"/>
              <a:gd name="connsiteX19" fmla="*/ 2787112 w 5168519"/>
              <a:gd name="connsiteY19" fmla="*/ 706459 h 836961"/>
              <a:gd name="connsiteX20" fmla="*/ 2787112 w 5168519"/>
              <a:gd name="connsiteY20" fmla="*/ 357654 h 836961"/>
              <a:gd name="connsiteX21" fmla="*/ 1257575 w 5168519"/>
              <a:gd name="connsiteY21" fmla="*/ 353748 h 836961"/>
              <a:gd name="connsiteX22" fmla="*/ 1098319 w 5168519"/>
              <a:gd name="connsiteY22" fmla="*/ 465667 h 836961"/>
              <a:gd name="connsiteX23" fmla="*/ 1405217 w 5168519"/>
              <a:gd name="connsiteY23" fmla="*/ 465667 h 836961"/>
              <a:gd name="connsiteX24" fmla="*/ 1257575 w 5168519"/>
              <a:gd name="connsiteY24" fmla="*/ 353748 h 836961"/>
              <a:gd name="connsiteX25" fmla="*/ 2275077 w 5168519"/>
              <a:gd name="connsiteY25" fmla="*/ 242687 h 836961"/>
              <a:gd name="connsiteX26" fmla="*/ 2415770 w 5168519"/>
              <a:gd name="connsiteY26" fmla="*/ 242687 h 836961"/>
              <a:gd name="connsiteX27" fmla="*/ 2415770 w 5168519"/>
              <a:gd name="connsiteY27" fmla="*/ 819521 h 836961"/>
              <a:gd name="connsiteX28" fmla="*/ 2275077 w 5168519"/>
              <a:gd name="connsiteY28" fmla="*/ 819521 h 836961"/>
              <a:gd name="connsiteX29" fmla="*/ 4568241 w 5168519"/>
              <a:gd name="connsiteY29" fmla="*/ 234400 h 836961"/>
              <a:gd name="connsiteX30" fmla="*/ 4736730 w 5168519"/>
              <a:gd name="connsiteY30" fmla="*/ 341651 h 836961"/>
              <a:gd name="connsiteX31" fmla="*/ 4927113 w 5168519"/>
              <a:gd name="connsiteY31" fmla="*/ 236877 h 836961"/>
              <a:gd name="connsiteX32" fmla="*/ 5168519 w 5168519"/>
              <a:gd name="connsiteY32" fmla="*/ 509482 h 836961"/>
              <a:gd name="connsiteX33" fmla="*/ 5168519 w 5168519"/>
              <a:gd name="connsiteY33" fmla="*/ 819140 h 836961"/>
              <a:gd name="connsiteX34" fmla="*/ 5027826 w 5168519"/>
              <a:gd name="connsiteY34" fmla="*/ 819140 h 836961"/>
              <a:gd name="connsiteX35" fmla="*/ 5027826 w 5168519"/>
              <a:gd name="connsiteY35" fmla="*/ 509482 h 836961"/>
              <a:gd name="connsiteX36" fmla="*/ 4920450 w 5168519"/>
              <a:gd name="connsiteY36" fmla="*/ 369655 h 836961"/>
              <a:gd name="connsiteX37" fmla="*/ 4796701 w 5168519"/>
              <a:gd name="connsiteY37" fmla="*/ 511863 h 836961"/>
              <a:gd name="connsiteX38" fmla="*/ 4796701 w 5168519"/>
              <a:gd name="connsiteY38" fmla="*/ 819140 h 836961"/>
              <a:gd name="connsiteX39" fmla="*/ 4656008 w 5168519"/>
              <a:gd name="connsiteY39" fmla="*/ 819140 h 836961"/>
              <a:gd name="connsiteX40" fmla="*/ 4656008 w 5168519"/>
              <a:gd name="connsiteY40" fmla="*/ 511863 h 836961"/>
              <a:gd name="connsiteX41" fmla="*/ 4539493 w 5168519"/>
              <a:gd name="connsiteY41" fmla="*/ 367369 h 836961"/>
              <a:gd name="connsiteX42" fmla="*/ 4418314 w 5168519"/>
              <a:gd name="connsiteY42" fmla="*/ 511863 h 836961"/>
              <a:gd name="connsiteX43" fmla="*/ 4418314 w 5168519"/>
              <a:gd name="connsiteY43" fmla="*/ 819140 h 836961"/>
              <a:gd name="connsiteX44" fmla="*/ 4277526 w 5168519"/>
              <a:gd name="connsiteY44" fmla="*/ 819140 h 836961"/>
              <a:gd name="connsiteX45" fmla="*/ 4277526 w 5168519"/>
              <a:gd name="connsiteY45" fmla="*/ 243734 h 836961"/>
              <a:gd name="connsiteX46" fmla="*/ 4407939 w 5168519"/>
              <a:gd name="connsiteY46" fmla="*/ 243734 h 836961"/>
              <a:gd name="connsiteX47" fmla="*/ 4418314 w 5168519"/>
              <a:gd name="connsiteY47" fmla="*/ 313648 h 836961"/>
              <a:gd name="connsiteX48" fmla="*/ 4568241 w 5168519"/>
              <a:gd name="connsiteY48" fmla="*/ 234400 h 836961"/>
              <a:gd name="connsiteX49" fmla="*/ 290715 w 5168519"/>
              <a:gd name="connsiteY49" fmla="*/ 234400 h 836961"/>
              <a:gd name="connsiteX50" fmla="*/ 459204 w 5168519"/>
              <a:gd name="connsiteY50" fmla="*/ 341651 h 836961"/>
              <a:gd name="connsiteX51" fmla="*/ 649587 w 5168519"/>
              <a:gd name="connsiteY51" fmla="*/ 236877 h 836961"/>
              <a:gd name="connsiteX52" fmla="*/ 890707 w 5168519"/>
              <a:gd name="connsiteY52" fmla="*/ 509482 h 836961"/>
              <a:gd name="connsiteX53" fmla="*/ 890707 w 5168519"/>
              <a:gd name="connsiteY53" fmla="*/ 819140 h 836961"/>
              <a:gd name="connsiteX54" fmla="*/ 750300 w 5168519"/>
              <a:gd name="connsiteY54" fmla="*/ 819140 h 836961"/>
              <a:gd name="connsiteX55" fmla="*/ 750300 w 5168519"/>
              <a:gd name="connsiteY55" fmla="*/ 509482 h 836961"/>
              <a:gd name="connsiteX56" fmla="*/ 642924 w 5168519"/>
              <a:gd name="connsiteY56" fmla="*/ 369655 h 836961"/>
              <a:gd name="connsiteX57" fmla="*/ 519175 w 5168519"/>
              <a:gd name="connsiteY57" fmla="*/ 511863 h 836961"/>
              <a:gd name="connsiteX58" fmla="*/ 519175 w 5168519"/>
              <a:gd name="connsiteY58" fmla="*/ 819140 h 836961"/>
              <a:gd name="connsiteX59" fmla="*/ 378482 w 5168519"/>
              <a:gd name="connsiteY59" fmla="*/ 819140 h 836961"/>
              <a:gd name="connsiteX60" fmla="*/ 378482 w 5168519"/>
              <a:gd name="connsiteY60" fmla="*/ 511863 h 836961"/>
              <a:gd name="connsiteX61" fmla="*/ 261967 w 5168519"/>
              <a:gd name="connsiteY61" fmla="*/ 367369 h 836961"/>
              <a:gd name="connsiteX62" fmla="*/ 140788 w 5168519"/>
              <a:gd name="connsiteY62" fmla="*/ 511863 h 836961"/>
              <a:gd name="connsiteX63" fmla="*/ 140788 w 5168519"/>
              <a:gd name="connsiteY63" fmla="*/ 819140 h 836961"/>
              <a:gd name="connsiteX64" fmla="*/ 0 w 5168519"/>
              <a:gd name="connsiteY64" fmla="*/ 819140 h 836961"/>
              <a:gd name="connsiteX65" fmla="*/ 0 w 5168519"/>
              <a:gd name="connsiteY65" fmla="*/ 243830 h 836961"/>
              <a:gd name="connsiteX66" fmla="*/ 130412 w 5168519"/>
              <a:gd name="connsiteY66" fmla="*/ 243830 h 836961"/>
              <a:gd name="connsiteX67" fmla="*/ 140788 w 5168519"/>
              <a:gd name="connsiteY67" fmla="*/ 313648 h 836961"/>
              <a:gd name="connsiteX68" fmla="*/ 290715 w 5168519"/>
              <a:gd name="connsiteY68" fmla="*/ 234400 h 836961"/>
              <a:gd name="connsiteX69" fmla="*/ 3940929 w 5168519"/>
              <a:gd name="connsiteY69" fmla="*/ 233352 h 836961"/>
              <a:gd name="connsiteX70" fmla="*/ 4238307 w 5168519"/>
              <a:gd name="connsiteY70" fmla="*/ 532818 h 836961"/>
              <a:gd name="connsiteX71" fmla="*/ 3941786 w 5168519"/>
              <a:gd name="connsiteY71" fmla="*/ 832284 h 836961"/>
              <a:gd name="connsiteX72" fmla="*/ 3646692 w 5168519"/>
              <a:gd name="connsiteY72" fmla="*/ 532818 h 836961"/>
              <a:gd name="connsiteX73" fmla="*/ 3940929 w 5168519"/>
              <a:gd name="connsiteY73" fmla="*/ 233352 h 836961"/>
              <a:gd name="connsiteX74" fmla="*/ 2774737 w 5168519"/>
              <a:gd name="connsiteY74" fmla="*/ 230590 h 836961"/>
              <a:gd name="connsiteX75" fmla="*/ 2955601 w 5168519"/>
              <a:gd name="connsiteY75" fmla="*/ 323840 h 836961"/>
              <a:gd name="connsiteX76" fmla="*/ 2960456 w 5168519"/>
              <a:gd name="connsiteY76" fmla="*/ 244973 h 836961"/>
              <a:gd name="connsiteX77" fmla="*/ 3095152 w 5168519"/>
              <a:gd name="connsiteY77" fmla="*/ 244973 h 836961"/>
              <a:gd name="connsiteX78" fmla="*/ 3095152 w 5168519"/>
              <a:gd name="connsiteY78" fmla="*/ 819521 h 836961"/>
              <a:gd name="connsiteX79" fmla="*/ 2962455 w 5168519"/>
              <a:gd name="connsiteY79" fmla="*/ 819521 h 836961"/>
              <a:gd name="connsiteX80" fmla="*/ 2955601 w 5168519"/>
              <a:gd name="connsiteY80" fmla="*/ 735606 h 836961"/>
              <a:gd name="connsiteX81" fmla="*/ 2770930 w 5168519"/>
              <a:gd name="connsiteY81" fmla="*/ 836952 h 836961"/>
              <a:gd name="connsiteX82" fmla="*/ 2477930 w 5168519"/>
              <a:gd name="connsiteY82" fmla="*/ 531675 h 836961"/>
              <a:gd name="connsiteX83" fmla="*/ 2774737 w 5168519"/>
              <a:gd name="connsiteY83" fmla="*/ 230590 h 836961"/>
              <a:gd name="connsiteX84" fmla="*/ 3437461 w 5168519"/>
              <a:gd name="connsiteY84" fmla="*/ 228685 h 836961"/>
              <a:gd name="connsiteX85" fmla="*/ 3642885 w 5168519"/>
              <a:gd name="connsiteY85" fmla="*/ 313743 h 836961"/>
              <a:gd name="connsiteX86" fmla="*/ 3553976 w 5168519"/>
              <a:gd name="connsiteY86" fmla="*/ 408136 h 836961"/>
              <a:gd name="connsiteX87" fmla="*/ 3439746 w 5168519"/>
              <a:gd name="connsiteY87" fmla="*/ 362702 h 836961"/>
              <a:gd name="connsiteX88" fmla="*/ 3275921 w 5168519"/>
              <a:gd name="connsiteY88" fmla="*/ 532818 h 836961"/>
              <a:gd name="connsiteX89" fmla="*/ 3437747 w 5168519"/>
              <a:gd name="connsiteY89" fmla="*/ 700649 h 836961"/>
              <a:gd name="connsiteX90" fmla="*/ 3561782 w 5168519"/>
              <a:gd name="connsiteY90" fmla="*/ 652833 h 836961"/>
              <a:gd name="connsiteX91" fmla="*/ 3656402 w 5168519"/>
              <a:gd name="connsiteY91" fmla="*/ 746083 h 836961"/>
              <a:gd name="connsiteX92" fmla="*/ 3437461 w 5168519"/>
              <a:gd name="connsiteY92" fmla="*/ 836952 h 836961"/>
              <a:gd name="connsiteX93" fmla="*/ 3135228 w 5168519"/>
              <a:gd name="connsiteY93" fmla="*/ 532818 h 836961"/>
              <a:gd name="connsiteX94" fmla="*/ 3437461 w 5168519"/>
              <a:gd name="connsiteY94" fmla="*/ 228685 h 836961"/>
              <a:gd name="connsiteX95" fmla="*/ 1252910 w 5168519"/>
              <a:gd name="connsiteY95" fmla="*/ 227542 h 836961"/>
              <a:gd name="connsiteX96" fmla="*/ 1540198 w 5168519"/>
              <a:gd name="connsiteY96" fmla="*/ 582920 h 836961"/>
              <a:gd name="connsiteX97" fmla="*/ 1096415 w 5168519"/>
              <a:gd name="connsiteY97" fmla="*/ 582920 h 836961"/>
              <a:gd name="connsiteX98" fmla="*/ 1266047 w 5168519"/>
              <a:gd name="connsiteY98" fmla="*/ 705316 h 836961"/>
              <a:gd name="connsiteX99" fmla="*/ 1418353 w 5168519"/>
              <a:gd name="connsiteY99" fmla="*/ 651690 h 836961"/>
              <a:gd name="connsiteX100" fmla="*/ 1507928 w 5168519"/>
              <a:gd name="connsiteY100" fmla="*/ 741416 h 836961"/>
              <a:gd name="connsiteX101" fmla="*/ 1263286 w 5168519"/>
              <a:gd name="connsiteY101" fmla="*/ 834666 h 836961"/>
              <a:gd name="connsiteX102" fmla="*/ 950582 w 5168519"/>
              <a:gd name="connsiteY102" fmla="*/ 528151 h 836961"/>
              <a:gd name="connsiteX103" fmla="*/ 1252910 w 5168519"/>
              <a:gd name="connsiteY103" fmla="*/ 227542 h 836961"/>
              <a:gd name="connsiteX104" fmla="*/ 2069749 w 5168519"/>
              <a:gd name="connsiteY104" fmla="*/ 4942 h 836961"/>
              <a:gd name="connsiteX105" fmla="*/ 2210728 w 5168519"/>
              <a:gd name="connsiteY105" fmla="*/ 4942 h 836961"/>
              <a:gd name="connsiteX106" fmla="*/ 2210728 w 5168519"/>
              <a:gd name="connsiteY106" fmla="*/ 819520 h 836961"/>
              <a:gd name="connsiteX107" fmla="*/ 2079268 w 5168519"/>
              <a:gd name="connsiteY107" fmla="*/ 819520 h 836961"/>
              <a:gd name="connsiteX108" fmla="*/ 2069749 w 5168519"/>
              <a:gd name="connsiteY108" fmla="*/ 740272 h 836961"/>
              <a:gd name="connsiteX109" fmla="*/ 1886315 w 5168519"/>
              <a:gd name="connsiteY109" fmla="*/ 832284 h 836961"/>
              <a:gd name="connsiteX110" fmla="*/ 1593220 w 5168519"/>
              <a:gd name="connsiteY110" fmla="*/ 531675 h 836961"/>
              <a:gd name="connsiteX111" fmla="*/ 1882793 w 5168519"/>
              <a:gd name="connsiteY111" fmla="*/ 230970 h 836961"/>
              <a:gd name="connsiteX112" fmla="*/ 2069749 w 5168519"/>
              <a:gd name="connsiteY112" fmla="*/ 323077 h 836961"/>
              <a:gd name="connsiteX113" fmla="*/ 2345423 w 5168519"/>
              <a:gd name="connsiteY113" fmla="*/ 1 h 836961"/>
              <a:gd name="connsiteX114" fmla="*/ 2428525 w 5168519"/>
              <a:gd name="connsiteY114" fmla="*/ 83047 h 836961"/>
              <a:gd name="connsiteX115" fmla="*/ 2262321 w 5168519"/>
              <a:gd name="connsiteY115" fmla="*/ 83047 h 836961"/>
              <a:gd name="connsiteX116" fmla="*/ 2345423 w 5168519"/>
              <a:gd name="connsiteY116" fmla="*/ 1 h 8369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Lst>
            <a:rect l="l" t="t" r="r" b="b"/>
            <a:pathLst>
              <a:path w="5168519" h="836961">
                <a:moveTo>
                  <a:pt x="1895453" y="363844"/>
                </a:moveTo>
                <a:cubicBezTo>
                  <a:pt x="1805116" y="363844"/>
                  <a:pt x="1733628" y="427947"/>
                  <a:pt x="1733628" y="531675"/>
                </a:cubicBezTo>
                <a:cubicBezTo>
                  <a:pt x="1733628" y="631877"/>
                  <a:pt x="1805497" y="700648"/>
                  <a:pt x="1895453" y="700648"/>
                </a:cubicBezTo>
                <a:cubicBezTo>
                  <a:pt x="1984362" y="700648"/>
                  <a:pt x="2060515" y="635402"/>
                  <a:pt x="2060515" y="531675"/>
                </a:cubicBezTo>
                <a:cubicBezTo>
                  <a:pt x="2060576" y="529491"/>
                  <a:pt x="2060594" y="527306"/>
                  <a:pt x="2060568" y="525121"/>
                </a:cubicBezTo>
                <a:cubicBezTo>
                  <a:pt x="2059481" y="434963"/>
                  <a:pt x="1985556" y="362756"/>
                  <a:pt x="1895453" y="363844"/>
                </a:cubicBezTo>
                <a:close/>
                <a:moveTo>
                  <a:pt x="3942071" y="362702"/>
                </a:moveTo>
                <a:cubicBezTo>
                  <a:pt x="3840502" y="362702"/>
                  <a:pt x="3787480" y="445378"/>
                  <a:pt x="3787480" y="532818"/>
                </a:cubicBezTo>
                <a:cubicBezTo>
                  <a:pt x="3787480" y="609328"/>
                  <a:pt x="3827201" y="681316"/>
                  <a:pt x="3905939" y="698118"/>
                </a:cubicBezTo>
                <a:lnTo>
                  <a:pt x="3941976" y="701782"/>
                </a:lnTo>
                <a:lnTo>
                  <a:pt x="3941881" y="701792"/>
                </a:lnTo>
                <a:lnTo>
                  <a:pt x="3942071" y="701792"/>
                </a:lnTo>
                <a:lnTo>
                  <a:pt x="3941976" y="701782"/>
                </a:lnTo>
                <a:lnTo>
                  <a:pt x="3978022" y="698067"/>
                </a:lnTo>
                <a:cubicBezTo>
                  <a:pt x="4056797" y="681045"/>
                  <a:pt x="4096662" y="608244"/>
                  <a:pt x="4096662" y="532818"/>
                </a:cubicBezTo>
                <a:cubicBezTo>
                  <a:pt x="4096662" y="446617"/>
                  <a:pt x="4036692" y="362702"/>
                  <a:pt x="3942071" y="362702"/>
                </a:cubicBezTo>
                <a:close/>
                <a:moveTo>
                  <a:pt x="2787112" y="357654"/>
                </a:moveTo>
                <a:cubicBezTo>
                  <a:pt x="2693634" y="357654"/>
                  <a:pt x="2618623" y="421757"/>
                  <a:pt x="2618623" y="531294"/>
                </a:cubicBezTo>
                <a:cubicBezTo>
                  <a:pt x="2618623" y="640832"/>
                  <a:pt x="2693634" y="706078"/>
                  <a:pt x="2787112" y="706078"/>
                </a:cubicBezTo>
                <a:lnTo>
                  <a:pt x="2787112" y="706459"/>
                </a:lnTo>
                <a:cubicBezTo>
                  <a:pt x="3008623" y="706459"/>
                  <a:pt x="3008623" y="358035"/>
                  <a:pt x="2787112" y="357654"/>
                </a:cubicBezTo>
                <a:close/>
                <a:moveTo>
                  <a:pt x="1257575" y="353748"/>
                </a:moveTo>
                <a:cubicBezTo>
                  <a:pt x="1181421" y="353748"/>
                  <a:pt x="1119071" y="391086"/>
                  <a:pt x="1098319" y="465667"/>
                </a:cubicBezTo>
                <a:lnTo>
                  <a:pt x="1405217" y="465667"/>
                </a:lnTo>
                <a:cubicBezTo>
                  <a:pt x="1395983" y="391086"/>
                  <a:pt x="1338297" y="353748"/>
                  <a:pt x="1257575" y="353748"/>
                </a:cubicBezTo>
                <a:close/>
                <a:moveTo>
                  <a:pt x="2275077" y="242687"/>
                </a:moveTo>
                <a:lnTo>
                  <a:pt x="2415770" y="242687"/>
                </a:lnTo>
                <a:lnTo>
                  <a:pt x="2415770" y="819521"/>
                </a:lnTo>
                <a:lnTo>
                  <a:pt x="2275077" y="819521"/>
                </a:lnTo>
                <a:close/>
                <a:moveTo>
                  <a:pt x="4568241" y="234400"/>
                </a:moveTo>
                <a:cubicBezTo>
                  <a:pt x="4636398" y="234400"/>
                  <a:pt x="4704460" y="262403"/>
                  <a:pt x="4736730" y="341651"/>
                </a:cubicBezTo>
                <a:cubicBezTo>
                  <a:pt x="4787562" y="260117"/>
                  <a:pt x="4853340" y="236877"/>
                  <a:pt x="4927113" y="236877"/>
                </a:cubicBezTo>
                <a:cubicBezTo>
                  <a:pt x="5088653" y="236877"/>
                  <a:pt x="5168233" y="337079"/>
                  <a:pt x="5168519" y="509482"/>
                </a:cubicBezTo>
                <a:lnTo>
                  <a:pt x="5168519" y="819140"/>
                </a:lnTo>
                <a:lnTo>
                  <a:pt x="5027826" y="819140"/>
                </a:lnTo>
                <a:lnTo>
                  <a:pt x="5027826" y="509482"/>
                </a:lnTo>
                <a:cubicBezTo>
                  <a:pt x="5027826" y="433758"/>
                  <a:pt x="4996603" y="369655"/>
                  <a:pt x="4920450" y="369655"/>
                </a:cubicBezTo>
                <a:cubicBezTo>
                  <a:pt x="4844296" y="369655"/>
                  <a:pt x="4796701" y="435663"/>
                  <a:pt x="4796701" y="511863"/>
                </a:cubicBezTo>
                <a:lnTo>
                  <a:pt x="4796701" y="819140"/>
                </a:lnTo>
                <a:lnTo>
                  <a:pt x="4656008" y="819140"/>
                </a:lnTo>
                <a:lnTo>
                  <a:pt x="4656008" y="511863"/>
                </a:lnTo>
                <a:cubicBezTo>
                  <a:pt x="4656008" y="436140"/>
                  <a:pt x="4615647" y="367369"/>
                  <a:pt x="4539493" y="367369"/>
                </a:cubicBezTo>
                <a:cubicBezTo>
                  <a:pt x="4463340" y="367369"/>
                  <a:pt x="4418314" y="435663"/>
                  <a:pt x="4418314" y="511863"/>
                </a:cubicBezTo>
                <a:lnTo>
                  <a:pt x="4418314" y="819140"/>
                </a:lnTo>
                <a:lnTo>
                  <a:pt x="4277526" y="819140"/>
                </a:lnTo>
                <a:lnTo>
                  <a:pt x="4277526" y="243734"/>
                </a:lnTo>
                <a:lnTo>
                  <a:pt x="4407939" y="243734"/>
                </a:lnTo>
                <a:lnTo>
                  <a:pt x="4418314" y="313648"/>
                </a:lnTo>
                <a:cubicBezTo>
                  <a:pt x="4448300" y="255355"/>
                  <a:pt x="4514077" y="234400"/>
                  <a:pt x="4568241" y="234400"/>
                </a:cubicBezTo>
                <a:close/>
                <a:moveTo>
                  <a:pt x="290715" y="234400"/>
                </a:moveTo>
                <a:cubicBezTo>
                  <a:pt x="358872" y="234400"/>
                  <a:pt x="426934" y="262403"/>
                  <a:pt x="459204" y="341651"/>
                </a:cubicBezTo>
                <a:cubicBezTo>
                  <a:pt x="510036" y="260117"/>
                  <a:pt x="575718" y="236877"/>
                  <a:pt x="649587" y="236877"/>
                </a:cubicBezTo>
                <a:cubicBezTo>
                  <a:pt x="811127" y="236877"/>
                  <a:pt x="890707" y="337079"/>
                  <a:pt x="890707" y="509482"/>
                </a:cubicBezTo>
                <a:lnTo>
                  <a:pt x="890707" y="819140"/>
                </a:lnTo>
                <a:lnTo>
                  <a:pt x="750300" y="819140"/>
                </a:lnTo>
                <a:lnTo>
                  <a:pt x="750300" y="509482"/>
                </a:lnTo>
                <a:cubicBezTo>
                  <a:pt x="750300" y="433758"/>
                  <a:pt x="719077" y="369655"/>
                  <a:pt x="642924" y="369655"/>
                </a:cubicBezTo>
                <a:cubicBezTo>
                  <a:pt x="566770" y="369655"/>
                  <a:pt x="519175" y="435663"/>
                  <a:pt x="519175" y="511863"/>
                </a:cubicBezTo>
                <a:lnTo>
                  <a:pt x="519175" y="819140"/>
                </a:lnTo>
                <a:lnTo>
                  <a:pt x="378482" y="819140"/>
                </a:lnTo>
                <a:lnTo>
                  <a:pt x="378482" y="511863"/>
                </a:lnTo>
                <a:cubicBezTo>
                  <a:pt x="378482" y="436140"/>
                  <a:pt x="338120" y="367369"/>
                  <a:pt x="261967" y="367369"/>
                </a:cubicBezTo>
                <a:cubicBezTo>
                  <a:pt x="185814" y="367369"/>
                  <a:pt x="140788" y="435663"/>
                  <a:pt x="140788" y="511863"/>
                </a:cubicBezTo>
                <a:lnTo>
                  <a:pt x="140788" y="819140"/>
                </a:lnTo>
                <a:lnTo>
                  <a:pt x="0" y="819140"/>
                </a:lnTo>
                <a:lnTo>
                  <a:pt x="0" y="243830"/>
                </a:lnTo>
                <a:lnTo>
                  <a:pt x="130412" y="243830"/>
                </a:lnTo>
                <a:lnTo>
                  <a:pt x="140788" y="313648"/>
                </a:lnTo>
                <a:cubicBezTo>
                  <a:pt x="170774" y="255355"/>
                  <a:pt x="236551" y="234400"/>
                  <a:pt x="290715" y="234400"/>
                </a:cubicBezTo>
                <a:close/>
                <a:moveTo>
                  <a:pt x="3940929" y="233352"/>
                </a:moveTo>
                <a:cubicBezTo>
                  <a:pt x="4121793" y="233352"/>
                  <a:pt x="4238307" y="367369"/>
                  <a:pt x="4238307" y="532818"/>
                </a:cubicBezTo>
                <a:cubicBezTo>
                  <a:pt x="4238307" y="698267"/>
                  <a:pt x="4126077" y="832284"/>
                  <a:pt x="3941786" y="832284"/>
                </a:cubicBezTo>
                <a:cubicBezTo>
                  <a:pt x="3757495" y="832284"/>
                  <a:pt x="3646692" y="697124"/>
                  <a:pt x="3646692" y="532818"/>
                </a:cubicBezTo>
                <a:cubicBezTo>
                  <a:pt x="3646692" y="368512"/>
                  <a:pt x="3760065" y="233352"/>
                  <a:pt x="3940929" y="233352"/>
                </a:cubicBezTo>
                <a:close/>
                <a:moveTo>
                  <a:pt x="2774737" y="230590"/>
                </a:moveTo>
                <a:cubicBezTo>
                  <a:pt x="2850890" y="230590"/>
                  <a:pt x="2923236" y="266690"/>
                  <a:pt x="2955601" y="323840"/>
                </a:cubicBezTo>
                <a:lnTo>
                  <a:pt x="2960456" y="244973"/>
                </a:lnTo>
                <a:lnTo>
                  <a:pt x="3095152" y="244973"/>
                </a:lnTo>
                <a:lnTo>
                  <a:pt x="3095152" y="819521"/>
                </a:lnTo>
                <a:lnTo>
                  <a:pt x="2962455" y="819521"/>
                </a:lnTo>
                <a:lnTo>
                  <a:pt x="2955601" y="735606"/>
                </a:lnTo>
                <a:cubicBezTo>
                  <a:pt x="2923236" y="803233"/>
                  <a:pt x="2834422" y="835809"/>
                  <a:pt x="2770930" y="836952"/>
                </a:cubicBezTo>
                <a:cubicBezTo>
                  <a:pt x="2602441" y="838095"/>
                  <a:pt x="2477930" y="733224"/>
                  <a:pt x="2477930" y="531675"/>
                </a:cubicBezTo>
                <a:cubicBezTo>
                  <a:pt x="2477930" y="333365"/>
                  <a:pt x="2608247" y="229828"/>
                  <a:pt x="2774737" y="230590"/>
                </a:cubicBezTo>
                <a:close/>
                <a:moveTo>
                  <a:pt x="3437461" y="228685"/>
                </a:moveTo>
                <a:cubicBezTo>
                  <a:pt x="3518184" y="228685"/>
                  <a:pt x="3580534" y="252021"/>
                  <a:pt x="3642885" y="313743"/>
                </a:cubicBezTo>
                <a:lnTo>
                  <a:pt x="3553976" y="408136"/>
                </a:lnTo>
                <a:cubicBezTo>
                  <a:pt x="3522801" y="379414"/>
                  <a:pt x="3482119" y="363233"/>
                  <a:pt x="3439746" y="362702"/>
                </a:cubicBezTo>
                <a:cubicBezTo>
                  <a:pt x="3345126" y="362702"/>
                  <a:pt x="3275921" y="432615"/>
                  <a:pt x="3275921" y="532818"/>
                </a:cubicBezTo>
                <a:cubicBezTo>
                  <a:pt x="3275921" y="642356"/>
                  <a:pt x="3350075" y="700649"/>
                  <a:pt x="3437747" y="700649"/>
                </a:cubicBezTo>
                <a:cubicBezTo>
                  <a:pt x="3483860" y="702191"/>
                  <a:pt x="3528623" y="684935"/>
                  <a:pt x="3561782" y="652833"/>
                </a:cubicBezTo>
                <a:lnTo>
                  <a:pt x="3656402" y="746083"/>
                </a:lnTo>
                <a:cubicBezTo>
                  <a:pt x="3590910" y="811329"/>
                  <a:pt x="3521706" y="836952"/>
                  <a:pt x="3437461" y="836952"/>
                </a:cubicBezTo>
                <a:cubicBezTo>
                  <a:pt x="3272494" y="836952"/>
                  <a:pt x="3135228" y="736748"/>
                  <a:pt x="3135228" y="532818"/>
                </a:cubicBezTo>
                <a:cubicBezTo>
                  <a:pt x="3135228" y="328888"/>
                  <a:pt x="3272494" y="228685"/>
                  <a:pt x="3437461" y="228685"/>
                </a:cubicBezTo>
                <a:close/>
                <a:moveTo>
                  <a:pt x="1252910" y="227542"/>
                </a:moveTo>
                <a:cubicBezTo>
                  <a:pt x="1443293" y="227542"/>
                  <a:pt x="1562188" y="346414"/>
                  <a:pt x="1540198" y="582920"/>
                </a:cubicBezTo>
                <a:lnTo>
                  <a:pt x="1096415" y="582920"/>
                </a:lnTo>
                <a:cubicBezTo>
                  <a:pt x="1105649" y="653976"/>
                  <a:pt x="1166762" y="705316"/>
                  <a:pt x="1266047" y="705316"/>
                </a:cubicBezTo>
                <a:cubicBezTo>
                  <a:pt x="1318021" y="705316"/>
                  <a:pt x="1386083" y="685504"/>
                  <a:pt x="1418353" y="651690"/>
                </a:cubicBezTo>
                <a:lnTo>
                  <a:pt x="1507928" y="741416"/>
                </a:lnTo>
                <a:cubicBezTo>
                  <a:pt x="1447958" y="804376"/>
                  <a:pt x="1349815" y="834666"/>
                  <a:pt x="1263286" y="834666"/>
                </a:cubicBezTo>
                <a:cubicBezTo>
                  <a:pt x="1067192" y="834666"/>
                  <a:pt x="950582" y="712269"/>
                  <a:pt x="950582" y="528151"/>
                </a:cubicBezTo>
                <a:cubicBezTo>
                  <a:pt x="950582" y="353367"/>
                  <a:pt x="1068334" y="227542"/>
                  <a:pt x="1252910" y="227542"/>
                </a:cubicBezTo>
                <a:close/>
                <a:moveTo>
                  <a:pt x="2069749" y="4942"/>
                </a:moveTo>
                <a:lnTo>
                  <a:pt x="2210728" y="4942"/>
                </a:lnTo>
                <a:lnTo>
                  <a:pt x="2210728" y="819520"/>
                </a:lnTo>
                <a:lnTo>
                  <a:pt x="2079268" y="819520"/>
                </a:lnTo>
                <a:lnTo>
                  <a:pt x="2069749" y="740272"/>
                </a:lnTo>
                <a:cubicBezTo>
                  <a:pt x="2025866" y="809043"/>
                  <a:pt x="1955519" y="832284"/>
                  <a:pt x="1886315" y="832284"/>
                </a:cubicBezTo>
                <a:cubicBezTo>
                  <a:pt x="1718968" y="832284"/>
                  <a:pt x="1593220" y="720460"/>
                  <a:pt x="1593220" y="531675"/>
                </a:cubicBezTo>
                <a:cubicBezTo>
                  <a:pt x="1593220" y="333555"/>
                  <a:pt x="1716683" y="230970"/>
                  <a:pt x="1882793" y="230970"/>
                </a:cubicBezTo>
                <a:cubicBezTo>
                  <a:pt x="1942763" y="230970"/>
                  <a:pt x="2036241" y="263641"/>
                  <a:pt x="2069749" y="323077"/>
                </a:cubicBezTo>
                <a:close/>
                <a:moveTo>
                  <a:pt x="2345423" y="1"/>
                </a:moveTo>
                <a:cubicBezTo>
                  <a:pt x="2386974" y="13"/>
                  <a:pt x="2428525" y="27707"/>
                  <a:pt x="2428525" y="83047"/>
                </a:cubicBezTo>
                <a:cubicBezTo>
                  <a:pt x="2428525" y="193728"/>
                  <a:pt x="2262321" y="193728"/>
                  <a:pt x="2262321" y="83047"/>
                </a:cubicBezTo>
                <a:cubicBezTo>
                  <a:pt x="2262321" y="27659"/>
                  <a:pt x="2303872" y="-11"/>
                  <a:pt x="2345423" y="1"/>
                </a:cubicBezTo>
                <a:close/>
              </a:path>
            </a:pathLst>
          </a:custGeom>
          <a:solidFill>
            <a:schemeClr val="bg1"/>
          </a:solidFill>
        </p:spPr>
        <p:txBody>
          <a:bodyPr wrap="square" anchor="ctr">
            <a:noAutofit/>
          </a:bodyPr>
          <a:lstStyle>
            <a:lvl1pPr algn="ctr">
              <a:defRPr sz="100">
                <a:solidFill>
                  <a:schemeClr val="bg1"/>
                </a:solidFill>
              </a:defRPr>
            </a:lvl1pPr>
          </a:lstStyle>
          <a:p>
            <a:pPr lvl="0"/>
            <a:endParaRPr lang="en-GB"/>
          </a:p>
        </p:txBody>
      </p:sp>
      <p:sp>
        <p:nvSpPr>
          <p:cNvPr id="11" name="Text Placeholder 10">
            <a:extLst>
              <a:ext uri="{FF2B5EF4-FFF2-40B4-BE49-F238E27FC236}">
                <a16:creationId xmlns:a16="http://schemas.microsoft.com/office/drawing/2014/main" id="{E2D879A0-3568-0846-86A6-1F737391F521}"/>
              </a:ext>
            </a:extLst>
          </p:cNvPr>
          <p:cNvSpPr>
            <a:spLocks noGrp="1"/>
          </p:cNvSpPr>
          <p:nvPr>
            <p:ph type="body" sz="quarter" idx="24" hasCustomPrompt="1"/>
          </p:nvPr>
        </p:nvSpPr>
        <p:spPr>
          <a:xfrm>
            <a:off x="609600" y="3548063"/>
            <a:ext cx="5486400" cy="981075"/>
          </a:xfrm>
        </p:spPr>
        <p:txBody>
          <a:bodyPr lIns="0" rIns="0"/>
          <a:lstStyle>
            <a:lvl1pPr>
              <a:lnSpc>
                <a:spcPct val="90000"/>
              </a:lnSpc>
              <a:spcAft>
                <a:spcPts val="0"/>
              </a:spcAft>
              <a:defRPr sz="2400" b="1">
                <a:solidFill>
                  <a:schemeClr val="bg1"/>
                </a:solidFill>
              </a:defRPr>
            </a:lvl1pPr>
            <a:lvl2pPr>
              <a:lnSpc>
                <a:spcPct val="100000"/>
              </a:lnSpc>
              <a:spcAft>
                <a:spcPts val="0"/>
              </a:spcAft>
              <a:defRPr sz="1400" b="0">
                <a:solidFill>
                  <a:schemeClr val="bg1"/>
                </a:solidFill>
              </a:defRPr>
            </a:lvl2pPr>
            <a:lvl3pPr marL="7938" indent="0">
              <a:buNone/>
              <a:defRPr/>
            </a:lvl3pPr>
          </a:lstStyle>
          <a:p>
            <a:pPr lvl="0"/>
            <a:r>
              <a:rPr lang="en-GB"/>
              <a:t>Presentation title goes here</a:t>
            </a:r>
          </a:p>
          <a:p>
            <a:pPr lvl="1"/>
            <a:r>
              <a:rPr lang="en-GB"/>
              <a:t>Subtitle // Date here</a:t>
            </a:r>
          </a:p>
        </p:txBody>
      </p:sp>
      <p:sp>
        <p:nvSpPr>
          <p:cNvPr id="5" name="Text Placeholder 10">
            <a:extLst>
              <a:ext uri="{FF2B5EF4-FFF2-40B4-BE49-F238E27FC236}">
                <a16:creationId xmlns:a16="http://schemas.microsoft.com/office/drawing/2014/main" id="{D2C025E0-A506-1143-A09B-93B6849AD5EA}"/>
              </a:ext>
            </a:extLst>
          </p:cNvPr>
          <p:cNvSpPr>
            <a:spLocks noGrp="1"/>
          </p:cNvSpPr>
          <p:nvPr>
            <p:ph type="body" sz="quarter" idx="25" hasCustomPrompt="1"/>
          </p:nvPr>
        </p:nvSpPr>
        <p:spPr>
          <a:xfrm>
            <a:off x="609600" y="1895206"/>
            <a:ext cx="5486400" cy="780893"/>
          </a:xfrm>
        </p:spPr>
        <p:txBody>
          <a:bodyPr lIns="0" rIns="0"/>
          <a:lstStyle>
            <a:lvl1pPr>
              <a:lnSpc>
                <a:spcPct val="90000"/>
              </a:lnSpc>
              <a:spcAft>
                <a:spcPts val="0"/>
              </a:spcAft>
              <a:defRPr sz="6000" b="1">
                <a:solidFill>
                  <a:schemeClr val="bg1"/>
                </a:solidFill>
              </a:defRPr>
            </a:lvl1pPr>
            <a:lvl2pPr>
              <a:lnSpc>
                <a:spcPct val="100000"/>
              </a:lnSpc>
              <a:spcAft>
                <a:spcPts val="0"/>
              </a:spcAft>
              <a:defRPr sz="1400" b="0">
                <a:solidFill>
                  <a:schemeClr val="bg1"/>
                </a:solidFill>
              </a:defRPr>
            </a:lvl2pPr>
            <a:lvl3pPr marL="7938" indent="0">
              <a:buNone/>
              <a:defRPr/>
            </a:lvl3pPr>
          </a:lstStyle>
          <a:p>
            <a:pPr lvl="0"/>
            <a:r>
              <a:rPr lang="en-GB"/>
              <a:t>Client Name x</a:t>
            </a:r>
          </a:p>
        </p:txBody>
      </p:sp>
    </p:spTree>
    <p:extLst>
      <p:ext uri="{BB962C8B-B14F-4D97-AF65-F5344CB8AC3E}">
        <p14:creationId xmlns:p14="http://schemas.microsoft.com/office/powerpoint/2010/main" val="30929474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Basic - 50/50">
    <p:spTree>
      <p:nvGrpSpPr>
        <p:cNvPr id="1" name=""/>
        <p:cNvGrpSpPr/>
        <p:nvPr/>
      </p:nvGrpSpPr>
      <p:grpSpPr>
        <a:xfrm>
          <a:off x="0" y="0"/>
          <a:ext cx="0" cy="0"/>
          <a:chOff x="0" y="0"/>
          <a:chExt cx="0" cy="0"/>
        </a:xfrm>
      </p:grpSpPr>
      <p:sp>
        <p:nvSpPr>
          <p:cNvPr id="10" name="Freeform 9">
            <a:extLst>
              <a:ext uri="{FF2B5EF4-FFF2-40B4-BE49-F238E27FC236}">
                <a16:creationId xmlns:a16="http://schemas.microsoft.com/office/drawing/2014/main" id="{476D85D8-44D1-3346-A88C-E1C4318EBD4E}"/>
              </a:ext>
            </a:extLst>
          </p:cNvPr>
          <p:cNvSpPr/>
          <p:nvPr/>
        </p:nvSpPr>
        <p:spPr>
          <a:xfrm>
            <a:off x="0" y="0"/>
            <a:ext cx="6096000" cy="6498000"/>
          </a:xfrm>
          <a:custGeom>
            <a:avLst/>
            <a:gdLst>
              <a:gd name="connsiteX0" fmla="*/ 0 w 6096000"/>
              <a:gd name="connsiteY0" fmla="*/ 0 h 6498000"/>
              <a:gd name="connsiteX1" fmla="*/ 6096000 w 6096000"/>
              <a:gd name="connsiteY1" fmla="*/ 0 h 6498000"/>
              <a:gd name="connsiteX2" fmla="*/ 6096000 w 6096000"/>
              <a:gd name="connsiteY2" fmla="*/ 6244050 h 6498000"/>
              <a:gd name="connsiteX3" fmla="*/ 5844000 w 6096000"/>
              <a:gd name="connsiteY3" fmla="*/ 6496050 h 6498000"/>
              <a:gd name="connsiteX4" fmla="*/ 5844197 w 6096000"/>
              <a:gd name="connsiteY4" fmla="*/ 6498000 h 6498000"/>
              <a:gd name="connsiteX5" fmla="*/ 0 w 6096000"/>
              <a:gd name="connsiteY5" fmla="*/ 6498000 h 649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096000" h="6498000">
                <a:moveTo>
                  <a:pt x="0" y="0"/>
                </a:moveTo>
                <a:lnTo>
                  <a:pt x="6096000" y="0"/>
                </a:lnTo>
                <a:lnTo>
                  <a:pt x="6096000" y="6244050"/>
                </a:lnTo>
                <a:cubicBezTo>
                  <a:pt x="5956824" y="6244050"/>
                  <a:pt x="5844000" y="6356874"/>
                  <a:pt x="5844000" y="6496050"/>
                </a:cubicBezTo>
                <a:lnTo>
                  <a:pt x="5844197" y="6498000"/>
                </a:lnTo>
                <a:lnTo>
                  <a:pt x="0" y="6498000"/>
                </a:ln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GB"/>
          </a:p>
        </p:txBody>
      </p:sp>
      <p:sp>
        <p:nvSpPr>
          <p:cNvPr id="2" name="Title 1">
            <a:extLst>
              <a:ext uri="{FF2B5EF4-FFF2-40B4-BE49-F238E27FC236}">
                <a16:creationId xmlns:a16="http://schemas.microsoft.com/office/drawing/2014/main" id="{870493FC-9EBB-4A46-AA09-0DD6BBE20D6F}"/>
              </a:ext>
            </a:extLst>
          </p:cNvPr>
          <p:cNvSpPr>
            <a:spLocks noGrp="1"/>
          </p:cNvSpPr>
          <p:nvPr>
            <p:ph type="title"/>
          </p:nvPr>
        </p:nvSpPr>
        <p:spPr>
          <a:xfrm>
            <a:off x="618065" y="609600"/>
            <a:ext cx="5304753" cy="1192742"/>
          </a:xfrm>
        </p:spPr>
        <p:txBody>
          <a:bodyPr/>
          <a:lstStyle/>
          <a:p>
            <a:r>
              <a:rPr lang="es-ES"/>
              <a:t>Haga clic para modificar el estilo de título del patrón</a:t>
            </a:r>
            <a:endParaRPr lang="en-GB"/>
          </a:p>
        </p:txBody>
      </p:sp>
      <p:sp>
        <p:nvSpPr>
          <p:cNvPr id="3" name="Content Placeholder 2">
            <a:extLst>
              <a:ext uri="{FF2B5EF4-FFF2-40B4-BE49-F238E27FC236}">
                <a16:creationId xmlns:a16="http://schemas.microsoft.com/office/drawing/2014/main" id="{37E4AAB8-2A15-8E45-9BDE-D40138D664B9}"/>
              </a:ext>
            </a:extLst>
          </p:cNvPr>
          <p:cNvSpPr>
            <a:spLocks noGrp="1"/>
          </p:cNvSpPr>
          <p:nvPr>
            <p:ph idx="1"/>
          </p:nvPr>
        </p:nvSpPr>
        <p:spPr>
          <a:xfrm>
            <a:off x="618066" y="2436812"/>
            <a:ext cx="5304753" cy="3811529"/>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endParaRPr lang="en-US"/>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6F8DA697-5811-454F-8ABA-A3E4721C1BF9}" type="slidenum">
              <a:rPr lang="en-US" smtClean="0"/>
              <a:t>‹Nº›</a:t>
            </a:fld>
            <a:endParaRPr lang="en-US"/>
          </a:p>
        </p:txBody>
      </p:sp>
      <p:sp>
        <p:nvSpPr>
          <p:cNvPr id="9" name="Text Placeholder 13">
            <a:extLst>
              <a:ext uri="{FF2B5EF4-FFF2-40B4-BE49-F238E27FC236}">
                <a16:creationId xmlns:a16="http://schemas.microsoft.com/office/drawing/2014/main" id="{D4B6153B-2D3D-0544-B433-E222C8CF6DE5}"/>
              </a:ext>
            </a:extLst>
          </p:cNvPr>
          <p:cNvSpPr>
            <a:spLocks noGrp="1" noChangeAspect="1"/>
          </p:cNvSpPr>
          <p:nvPr>
            <p:ph type="body" sz="quarter" idx="13"/>
          </p:nvPr>
        </p:nvSpPr>
        <p:spPr>
          <a:xfrm>
            <a:off x="563497" y="528398"/>
            <a:ext cx="208800" cy="208800"/>
          </a:xfrm>
          <a:custGeom>
            <a:avLst/>
            <a:gdLst>
              <a:gd name="connsiteX0" fmla="*/ 201224 w 1820600"/>
              <a:gd name="connsiteY0" fmla="*/ 0 h 1820600"/>
              <a:gd name="connsiteX1" fmla="*/ 1619376 w 1820600"/>
              <a:gd name="connsiteY1" fmla="*/ 0 h 1820600"/>
              <a:gd name="connsiteX2" fmla="*/ 1820600 w 1820600"/>
              <a:gd name="connsiteY2" fmla="*/ 201224 h 1820600"/>
              <a:gd name="connsiteX3" fmla="*/ 1619376 w 1820600"/>
              <a:gd name="connsiteY3" fmla="*/ 402448 h 1820600"/>
              <a:gd name="connsiteX4" fmla="*/ 402448 w 1820600"/>
              <a:gd name="connsiteY4" fmla="*/ 402448 h 1820600"/>
              <a:gd name="connsiteX5" fmla="*/ 402448 w 1820600"/>
              <a:gd name="connsiteY5" fmla="*/ 1619376 h 1820600"/>
              <a:gd name="connsiteX6" fmla="*/ 201224 w 1820600"/>
              <a:gd name="connsiteY6" fmla="*/ 1820600 h 1820600"/>
              <a:gd name="connsiteX7" fmla="*/ 0 w 1820600"/>
              <a:gd name="connsiteY7" fmla="*/ 1619376 h 1820600"/>
              <a:gd name="connsiteX8" fmla="*/ 0 w 1820600"/>
              <a:gd name="connsiteY8" fmla="*/ 201224 h 1820600"/>
              <a:gd name="connsiteX9" fmla="*/ 201224 w 1820600"/>
              <a:gd name="connsiteY9" fmla="*/ 0 h 1820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20600" h="1820600">
                <a:moveTo>
                  <a:pt x="201224" y="0"/>
                </a:moveTo>
                <a:lnTo>
                  <a:pt x="1619376" y="0"/>
                </a:lnTo>
                <a:cubicBezTo>
                  <a:pt x="1730543" y="0"/>
                  <a:pt x="1820600" y="90056"/>
                  <a:pt x="1820600" y="201224"/>
                </a:cubicBezTo>
                <a:cubicBezTo>
                  <a:pt x="1820600" y="312392"/>
                  <a:pt x="1730543" y="402448"/>
                  <a:pt x="1619376" y="402448"/>
                </a:cubicBezTo>
                <a:lnTo>
                  <a:pt x="402448" y="402448"/>
                </a:lnTo>
                <a:lnTo>
                  <a:pt x="402448" y="1619376"/>
                </a:lnTo>
                <a:cubicBezTo>
                  <a:pt x="402448" y="1730543"/>
                  <a:pt x="312392" y="1820600"/>
                  <a:pt x="201224" y="1820600"/>
                </a:cubicBezTo>
                <a:cubicBezTo>
                  <a:pt x="90056" y="1820600"/>
                  <a:pt x="0" y="1730543"/>
                  <a:pt x="0" y="1619376"/>
                </a:cubicBezTo>
                <a:lnTo>
                  <a:pt x="0" y="201224"/>
                </a:lnTo>
                <a:cubicBezTo>
                  <a:pt x="0" y="90056"/>
                  <a:pt x="90056" y="0"/>
                  <a:pt x="201224" y="0"/>
                </a:cubicBezTo>
                <a:close/>
              </a:path>
            </a:pathLst>
          </a:custGeom>
          <a:solidFill>
            <a:schemeClr val="bg2"/>
          </a:solidFill>
        </p:spPr>
        <p:txBody>
          <a:bodyPr wrap="square" anchor="ctr">
            <a:noAutofit/>
          </a:bodyPr>
          <a:lstStyle>
            <a:lvl1pPr algn="ctr">
              <a:defRPr sz="100">
                <a:noFill/>
              </a:defRPr>
            </a:lvl1pPr>
          </a:lstStyle>
          <a:p>
            <a:pPr lvl="0"/>
            <a:r>
              <a:rPr lang="es-ES"/>
              <a:t>Haga clic para modificar los estilos de texto del patrón</a:t>
            </a:r>
          </a:p>
        </p:txBody>
      </p:sp>
    </p:spTree>
    <p:extLst>
      <p:ext uri="{BB962C8B-B14F-4D97-AF65-F5344CB8AC3E}">
        <p14:creationId xmlns:p14="http://schemas.microsoft.com/office/powerpoint/2010/main" val="5334247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Basic - white">
    <p:spTree>
      <p:nvGrpSpPr>
        <p:cNvPr id="1" name=""/>
        <p:cNvGrpSpPr/>
        <p:nvPr/>
      </p:nvGrpSpPr>
      <p:grpSpPr>
        <a:xfrm>
          <a:off x="0" y="0"/>
          <a:ext cx="0" cy="0"/>
          <a:chOff x="0" y="0"/>
          <a:chExt cx="0" cy="0"/>
        </a:xfrm>
      </p:grpSpPr>
      <p:sp>
        <p:nvSpPr>
          <p:cNvPr id="14" name="Text Placeholder 13">
            <a:extLst>
              <a:ext uri="{FF2B5EF4-FFF2-40B4-BE49-F238E27FC236}">
                <a16:creationId xmlns:a16="http://schemas.microsoft.com/office/drawing/2014/main" id="{6C47FB4F-4F73-3A47-9E8F-D789ED3F8858}"/>
              </a:ext>
            </a:extLst>
          </p:cNvPr>
          <p:cNvSpPr>
            <a:spLocks noGrp="1" noChangeAspect="1"/>
          </p:cNvSpPr>
          <p:nvPr>
            <p:ph type="body" sz="quarter" idx="13"/>
          </p:nvPr>
        </p:nvSpPr>
        <p:spPr>
          <a:xfrm>
            <a:off x="563497" y="528398"/>
            <a:ext cx="208800" cy="208800"/>
          </a:xfrm>
          <a:custGeom>
            <a:avLst/>
            <a:gdLst>
              <a:gd name="connsiteX0" fmla="*/ 201224 w 1820600"/>
              <a:gd name="connsiteY0" fmla="*/ 0 h 1820600"/>
              <a:gd name="connsiteX1" fmla="*/ 1619376 w 1820600"/>
              <a:gd name="connsiteY1" fmla="*/ 0 h 1820600"/>
              <a:gd name="connsiteX2" fmla="*/ 1820600 w 1820600"/>
              <a:gd name="connsiteY2" fmla="*/ 201224 h 1820600"/>
              <a:gd name="connsiteX3" fmla="*/ 1619376 w 1820600"/>
              <a:gd name="connsiteY3" fmla="*/ 402448 h 1820600"/>
              <a:gd name="connsiteX4" fmla="*/ 402448 w 1820600"/>
              <a:gd name="connsiteY4" fmla="*/ 402448 h 1820600"/>
              <a:gd name="connsiteX5" fmla="*/ 402448 w 1820600"/>
              <a:gd name="connsiteY5" fmla="*/ 1619376 h 1820600"/>
              <a:gd name="connsiteX6" fmla="*/ 201224 w 1820600"/>
              <a:gd name="connsiteY6" fmla="*/ 1820600 h 1820600"/>
              <a:gd name="connsiteX7" fmla="*/ 0 w 1820600"/>
              <a:gd name="connsiteY7" fmla="*/ 1619376 h 1820600"/>
              <a:gd name="connsiteX8" fmla="*/ 0 w 1820600"/>
              <a:gd name="connsiteY8" fmla="*/ 201224 h 1820600"/>
              <a:gd name="connsiteX9" fmla="*/ 201224 w 1820600"/>
              <a:gd name="connsiteY9" fmla="*/ 0 h 1820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20600" h="1820600">
                <a:moveTo>
                  <a:pt x="201224" y="0"/>
                </a:moveTo>
                <a:lnTo>
                  <a:pt x="1619376" y="0"/>
                </a:lnTo>
                <a:cubicBezTo>
                  <a:pt x="1730543" y="0"/>
                  <a:pt x="1820600" y="90056"/>
                  <a:pt x="1820600" y="201224"/>
                </a:cubicBezTo>
                <a:cubicBezTo>
                  <a:pt x="1820600" y="312392"/>
                  <a:pt x="1730543" y="402448"/>
                  <a:pt x="1619376" y="402448"/>
                </a:cubicBezTo>
                <a:lnTo>
                  <a:pt x="402448" y="402448"/>
                </a:lnTo>
                <a:lnTo>
                  <a:pt x="402448" y="1619376"/>
                </a:lnTo>
                <a:cubicBezTo>
                  <a:pt x="402448" y="1730543"/>
                  <a:pt x="312392" y="1820600"/>
                  <a:pt x="201224" y="1820600"/>
                </a:cubicBezTo>
                <a:cubicBezTo>
                  <a:pt x="90056" y="1820600"/>
                  <a:pt x="0" y="1730543"/>
                  <a:pt x="0" y="1619376"/>
                </a:cubicBezTo>
                <a:lnTo>
                  <a:pt x="0" y="201224"/>
                </a:lnTo>
                <a:cubicBezTo>
                  <a:pt x="0" y="90056"/>
                  <a:pt x="90056" y="0"/>
                  <a:pt x="201224" y="0"/>
                </a:cubicBezTo>
                <a:close/>
              </a:path>
            </a:pathLst>
          </a:custGeom>
          <a:solidFill>
            <a:schemeClr val="bg2"/>
          </a:solidFill>
        </p:spPr>
        <p:txBody>
          <a:bodyPr wrap="square" anchor="ctr">
            <a:noAutofit/>
          </a:bodyPr>
          <a:lstStyle>
            <a:lvl1pPr algn="ctr">
              <a:defRPr sz="100">
                <a:noFill/>
              </a:defRPr>
            </a:lvl1pPr>
          </a:lstStyle>
          <a:p>
            <a:pPr lvl="0"/>
            <a:endParaRPr lang="en-GB"/>
          </a:p>
        </p:txBody>
      </p:sp>
      <p:sp>
        <p:nvSpPr>
          <p:cNvPr id="2" name="Title 1">
            <a:extLst>
              <a:ext uri="{FF2B5EF4-FFF2-40B4-BE49-F238E27FC236}">
                <a16:creationId xmlns:a16="http://schemas.microsoft.com/office/drawing/2014/main" id="{870493FC-9EBB-4A46-AA09-0DD6BBE20D6F}"/>
              </a:ext>
            </a:extLst>
          </p:cNvPr>
          <p:cNvSpPr>
            <a:spLocks noGrp="1"/>
          </p:cNvSpPr>
          <p:nvPr>
            <p:ph type="title"/>
          </p:nvPr>
        </p:nvSpPr>
        <p:spPr/>
        <p:txBody>
          <a:bodyPr/>
          <a:lstStyle/>
          <a:p>
            <a:r>
              <a:rPr lang="en-GB"/>
              <a:t>Click to edit Master title style</a:t>
            </a:r>
          </a:p>
        </p:txBody>
      </p:sp>
      <p:sp>
        <p:nvSpPr>
          <p:cNvPr id="3" name="Content Placeholder 2">
            <a:extLst>
              <a:ext uri="{FF2B5EF4-FFF2-40B4-BE49-F238E27FC236}">
                <a16:creationId xmlns:a16="http://schemas.microsoft.com/office/drawing/2014/main" id="{37E4AAB8-2A15-8E45-9BDE-D40138D664B9}"/>
              </a:ext>
            </a:extLst>
          </p:cNvPr>
          <p:cNvSpPr>
            <a:spLocks noGrp="1"/>
          </p:cNvSpPr>
          <p:nvPr>
            <p:ph idx="1"/>
          </p:nvPr>
        </p:nvSpPr>
        <p:spPr>
          <a:xfrm>
            <a:off x="618066" y="2436812"/>
            <a:ext cx="10965600" cy="3811529"/>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endParaRPr lang="en-GB"/>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AB1D7550-0EB0-3A43-B3ED-278106F7B6C0}" type="slidenum">
              <a:rPr lang="en-GB" smtClean="0"/>
              <a:t>‹Nº›</a:t>
            </a:fld>
            <a:endParaRPr lang="en-GB"/>
          </a:p>
        </p:txBody>
      </p:sp>
    </p:spTree>
    <p:extLst>
      <p:ext uri="{BB962C8B-B14F-4D97-AF65-F5344CB8AC3E}">
        <p14:creationId xmlns:p14="http://schemas.microsoft.com/office/powerpoint/2010/main" val="24474236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Basic - grey">
    <p:bg>
      <p:bgPr>
        <a:solidFill>
          <a:schemeClr val="accent5"/>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0493FC-9EBB-4A46-AA09-0DD6BBE20D6F}"/>
              </a:ext>
            </a:extLst>
          </p:cNvPr>
          <p:cNvSpPr>
            <a:spLocks noGrp="1"/>
          </p:cNvSpPr>
          <p:nvPr>
            <p:ph type="title"/>
          </p:nvPr>
        </p:nvSpPr>
        <p:spPr/>
        <p:txBody>
          <a:bodyPr/>
          <a:lstStyle/>
          <a:p>
            <a:r>
              <a:rPr lang="en-GB"/>
              <a:t>Click to edit Master title style</a:t>
            </a:r>
          </a:p>
        </p:txBody>
      </p:sp>
      <p:sp>
        <p:nvSpPr>
          <p:cNvPr id="3" name="Content Placeholder 2">
            <a:extLst>
              <a:ext uri="{FF2B5EF4-FFF2-40B4-BE49-F238E27FC236}">
                <a16:creationId xmlns:a16="http://schemas.microsoft.com/office/drawing/2014/main" id="{37E4AAB8-2A15-8E45-9BDE-D40138D664B9}"/>
              </a:ext>
            </a:extLst>
          </p:cNvPr>
          <p:cNvSpPr>
            <a:spLocks noGrp="1"/>
          </p:cNvSpPr>
          <p:nvPr>
            <p:ph idx="1"/>
          </p:nvPr>
        </p:nvSpPr>
        <p:spPr>
          <a:xfrm>
            <a:off x="618066" y="2436812"/>
            <a:ext cx="10965600" cy="3811529"/>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endParaRPr lang="en-GB"/>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AB1D7550-0EB0-3A43-B3ED-278106F7B6C0}" type="slidenum">
              <a:rPr lang="en-GB" smtClean="0"/>
              <a:t>‹Nº›</a:t>
            </a:fld>
            <a:endParaRPr lang="en-GB"/>
          </a:p>
        </p:txBody>
      </p:sp>
      <p:sp>
        <p:nvSpPr>
          <p:cNvPr id="9" name="Text Placeholder 13">
            <a:extLst>
              <a:ext uri="{FF2B5EF4-FFF2-40B4-BE49-F238E27FC236}">
                <a16:creationId xmlns:a16="http://schemas.microsoft.com/office/drawing/2014/main" id="{D4B6153B-2D3D-0544-B433-E222C8CF6DE5}"/>
              </a:ext>
            </a:extLst>
          </p:cNvPr>
          <p:cNvSpPr>
            <a:spLocks noGrp="1" noChangeAspect="1"/>
          </p:cNvSpPr>
          <p:nvPr>
            <p:ph type="body" sz="quarter" idx="13"/>
          </p:nvPr>
        </p:nvSpPr>
        <p:spPr>
          <a:xfrm>
            <a:off x="563497" y="528398"/>
            <a:ext cx="208800" cy="208800"/>
          </a:xfrm>
          <a:custGeom>
            <a:avLst/>
            <a:gdLst>
              <a:gd name="connsiteX0" fmla="*/ 201224 w 1820600"/>
              <a:gd name="connsiteY0" fmla="*/ 0 h 1820600"/>
              <a:gd name="connsiteX1" fmla="*/ 1619376 w 1820600"/>
              <a:gd name="connsiteY1" fmla="*/ 0 h 1820600"/>
              <a:gd name="connsiteX2" fmla="*/ 1820600 w 1820600"/>
              <a:gd name="connsiteY2" fmla="*/ 201224 h 1820600"/>
              <a:gd name="connsiteX3" fmla="*/ 1619376 w 1820600"/>
              <a:gd name="connsiteY3" fmla="*/ 402448 h 1820600"/>
              <a:gd name="connsiteX4" fmla="*/ 402448 w 1820600"/>
              <a:gd name="connsiteY4" fmla="*/ 402448 h 1820600"/>
              <a:gd name="connsiteX5" fmla="*/ 402448 w 1820600"/>
              <a:gd name="connsiteY5" fmla="*/ 1619376 h 1820600"/>
              <a:gd name="connsiteX6" fmla="*/ 201224 w 1820600"/>
              <a:gd name="connsiteY6" fmla="*/ 1820600 h 1820600"/>
              <a:gd name="connsiteX7" fmla="*/ 0 w 1820600"/>
              <a:gd name="connsiteY7" fmla="*/ 1619376 h 1820600"/>
              <a:gd name="connsiteX8" fmla="*/ 0 w 1820600"/>
              <a:gd name="connsiteY8" fmla="*/ 201224 h 1820600"/>
              <a:gd name="connsiteX9" fmla="*/ 201224 w 1820600"/>
              <a:gd name="connsiteY9" fmla="*/ 0 h 1820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20600" h="1820600">
                <a:moveTo>
                  <a:pt x="201224" y="0"/>
                </a:moveTo>
                <a:lnTo>
                  <a:pt x="1619376" y="0"/>
                </a:lnTo>
                <a:cubicBezTo>
                  <a:pt x="1730543" y="0"/>
                  <a:pt x="1820600" y="90056"/>
                  <a:pt x="1820600" y="201224"/>
                </a:cubicBezTo>
                <a:cubicBezTo>
                  <a:pt x="1820600" y="312392"/>
                  <a:pt x="1730543" y="402448"/>
                  <a:pt x="1619376" y="402448"/>
                </a:cubicBezTo>
                <a:lnTo>
                  <a:pt x="402448" y="402448"/>
                </a:lnTo>
                <a:lnTo>
                  <a:pt x="402448" y="1619376"/>
                </a:lnTo>
                <a:cubicBezTo>
                  <a:pt x="402448" y="1730543"/>
                  <a:pt x="312392" y="1820600"/>
                  <a:pt x="201224" y="1820600"/>
                </a:cubicBezTo>
                <a:cubicBezTo>
                  <a:pt x="90056" y="1820600"/>
                  <a:pt x="0" y="1730543"/>
                  <a:pt x="0" y="1619376"/>
                </a:cubicBezTo>
                <a:lnTo>
                  <a:pt x="0" y="201224"/>
                </a:lnTo>
                <a:cubicBezTo>
                  <a:pt x="0" y="90056"/>
                  <a:pt x="90056" y="0"/>
                  <a:pt x="201224" y="0"/>
                </a:cubicBezTo>
                <a:close/>
              </a:path>
            </a:pathLst>
          </a:custGeom>
          <a:solidFill>
            <a:schemeClr val="bg2"/>
          </a:solidFill>
        </p:spPr>
        <p:txBody>
          <a:bodyPr wrap="square" anchor="ctr">
            <a:noAutofit/>
          </a:bodyPr>
          <a:lstStyle>
            <a:lvl1pPr algn="ctr">
              <a:defRPr sz="100">
                <a:noFill/>
              </a:defRPr>
            </a:lvl1pPr>
          </a:lstStyle>
          <a:p>
            <a:pPr lvl="0"/>
            <a:endParaRPr lang="en-GB"/>
          </a:p>
        </p:txBody>
      </p:sp>
    </p:spTree>
    <p:extLst>
      <p:ext uri="{BB962C8B-B14F-4D97-AF65-F5344CB8AC3E}">
        <p14:creationId xmlns:p14="http://schemas.microsoft.com/office/powerpoint/2010/main" val="3604057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Basic - 50/50">
    <p:spTree>
      <p:nvGrpSpPr>
        <p:cNvPr id="1" name=""/>
        <p:cNvGrpSpPr/>
        <p:nvPr/>
      </p:nvGrpSpPr>
      <p:grpSpPr>
        <a:xfrm>
          <a:off x="0" y="0"/>
          <a:ext cx="0" cy="0"/>
          <a:chOff x="0" y="0"/>
          <a:chExt cx="0" cy="0"/>
        </a:xfrm>
      </p:grpSpPr>
      <p:sp>
        <p:nvSpPr>
          <p:cNvPr id="10" name="Freeform 9">
            <a:extLst>
              <a:ext uri="{FF2B5EF4-FFF2-40B4-BE49-F238E27FC236}">
                <a16:creationId xmlns:a16="http://schemas.microsoft.com/office/drawing/2014/main" id="{476D85D8-44D1-3346-A88C-E1C4318EBD4E}"/>
              </a:ext>
            </a:extLst>
          </p:cNvPr>
          <p:cNvSpPr/>
          <p:nvPr userDrawn="1"/>
        </p:nvSpPr>
        <p:spPr>
          <a:xfrm>
            <a:off x="0" y="0"/>
            <a:ext cx="6096000" cy="6498000"/>
          </a:xfrm>
          <a:custGeom>
            <a:avLst/>
            <a:gdLst>
              <a:gd name="connsiteX0" fmla="*/ 0 w 6096000"/>
              <a:gd name="connsiteY0" fmla="*/ 0 h 6498000"/>
              <a:gd name="connsiteX1" fmla="*/ 6096000 w 6096000"/>
              <a:gd name="connsiteY1" fmla="*/ 0 h 6498000"/>
              <a:gd name="connsiteX2" fmla="*/ 6096000 w 6096000"/>
              <a:gd name="connsiteY2" fmla="*/ 6244050 h 6498000"/>
              <a:gd name="connsiteX3" fmla="*/ 5844000 w 6096000"/>
              <a:gd name="connsiteY3" fmla="*/ 6496050 h 6498000"/>
              <a:gd name="connsiteX4" fmla="*/ 5844197 w 6096000"/>
              <a:gd name="connsiteY4" fmla="*/ 6498000 h 6498000"/>
              <a:gd name="connsiteX5" fmla="*/ 0 w 6096000"/>
              <a:gd name="connsiteY5" fmla="*/ 6498000 h 649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096000" h="6498000">
                <a:moveTo>
                  <a:pt x="0" y="0"/>
                </a:moveTo>
                <a:lnTo>
                  <a:pt x="6096000" y="0"/>
                </a:lnTo>
                <a:lnTo>
                  <a:pt x="6096000" y="6244050"/>
                </a:lnTo>
                <a:cubicBezTo>
                  <a:pt x="5956824" y="6244050"/>
                  <a:pt x="5844000" y="6356874"/>
                  <a:pt x="5844000" y="6496050"/>
                </a:cubicBezTo>
                <a:lnTo>
                  <a:pt x="5844197" y="6498000"/>
                </a:lnTo>
                <a:lnTo>
                  <a:pt x="0" y="6498000"/>
                </a:ln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GB"/>
          </a:p>
        </p:txBody>
      </p:sp>
      <p:sp>
        <p:nvSpPr>
          <p:cNvPr id="2" name="Title 1">
            <a:extLst>
              <a:ext uri="{FF2B5EF4-FFF2-40B4-BE49-F238E27FC236}">
                <a16:creationId xmlns:a16="http://schemas.microsoft.com/office/drawing/2014/main" id="{870493FC-9EBB-4A46-AA09-0DD6BBE20D6F}"/>
              </a:ext>
            </a:extLst>
          </p:cNvPr>
          <p:cNvSpPr>
            <a:spLocks noGrp="1"/>
          </p:cNvSpPr>
          <p:nvPr>
            <p:ph type="title"/>
          </p:nvPr>
        </p:nvSpPr>
        <p:spPr>
          <a:xfrm>
            <a:off x="618065" y="609600"/>
            <a:ext cx="5304753" cy="1192742"/>
          </a:xfrm>
        </p:spPr>
        <p:txBody>
          <a:bodyPr/>
          <a:lstStyle/>
          <a:p>
            <a:r>
              <a:rPr lang="en-GB"/>
              <a:t>Click to edit Master title style</a:t>
            </a:r>
          </a:p>
        </p:txBody>
      </p:sp>
      <p:sp>
        <p:nvSpPr>
          <p:cNvPr id="3" name="Content Placeholder 2">
            <a:extLst>
              <a:ext uri="{FF2B5EF4-FFF2-40B4-BE49-F238E27FC236}">
                <a16:creationId xmlns:a16="http://schemas.microsoft.com/office/drawing/2014/main" id="{37E4AAB8-2A15-8E45-9BDE-D40138D664B9}"/>
              </a:ext>
            </a:extLst>
          </p:cNvPr>
          <p:cNvSpPr>
            <a:spLocks noGrp="1"/>
          </p:cNvSpPr>
          <p:nvPr>
            <p:ph idx="1"/>
          </p:nvPr>
        </p:nvSpPr>
        <p:spPr>
          <a:xfrm>
            <a:off x="618066" y="2436812"/>
            <a:ext cx="5304753" cy="3811529"/>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endParaRPr lang="en-GB"/>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AB1D7550-0EB0-3A43-B3ED-278106F7B6C0}" type="slidenum">
              <a:rPr lang="en-GB" smtClean="0"/>
              <a:t>‹Nº›</a:t>
            </a:fld>
            <a:endParaRPr lang="en-GB"/>
          </a:p>
        </p:txBody>
      </p:sp>
      <p:sp>
        <p:nvSpPr>
          <p:cNvPr id="9" name="Text Placeholder 13">
            <a:extLst>
              <a:ext uri="{FF2B5EF4-FFF2-40B4-BE49-F238E27FC236}">
                <a16:creationId xmlns:a16="http://schemas.microsoft.com/office/drawing/2014/main" id="{D4B6153B-2D3D-0544-B433-E222C8CF6DE5}"/>
              </a:ext>
            </a:extLst>
          </p:cNvPr>
          <p:cNvSpPr>
            <a:spLocks noGrp="1" noChangeAspect="1"/>
          </p:cNvSpPr>
          <p:nvPr>
            <p:ph type="body" sz="quarter" idx="13"/>
          </p:nvPr>
        </p:nvSpPr>
        <p:spPr>
          <a:xfrm>
            <a:off x="563497" y="528398"/>
            <a:ext cx="208800" cy="208800"/>
          </a:xfrm>
          <a:custGeom>
            <a:avLst/>
            <a:gdLst>
              <a:gd name="connsiteX0" fmla="*/ 201224 w 1820600"/>
              <a:gd name="connsiteY0" fmla="*/ 0 h 1820600"/>
              <a:gd name="connsiteX1" fmla="*/ 1619376 w 1820600"/>
              <a:gd name="connsiteY1" fmla="*/ 0 h 1820600"/>
              <a:gd name="connsiteX2" fmla="*/ 1820600 w 1820600"/>
              <a:gd name="connsiteY2" fmla="*/ 201224 h 1820600"/>
              <a:gd name="connsiteX3" fmla="*/ 1619376 w 1820600"/>
              <a:gd name="connsiteY3" fmla="*/ 402448 h 1820600"/>
              <a:gd name="connsiteX4" fmla="*/ 402448 w 1820600"/>
              <a:gd name="connsiteY4" fmla="*/ 402448 h 1820600"/>
              <a:gd name="connsiteX5" fmla="*/ 402448 w 1820600"/>
              <a:gd name="connsiteY5" fmla="*/ 1619376 h 1820600"/>
              <a:gd name="connsiteX6" fmla="*/ 201224 w 1820600"/>
              <a:gd name="connsiteY6" fmla="*/ 1820600 h 1820600"/>
              <a:gd name="connsiteX7" fmla="*/ 0 w 1820600"/>
              <a:gd name="connsiteY7" fmla="*/ 1619376 h 1820600"/>
              <a:gd name="connsiteX8" fmla="*/ 0 w 1820600"/>
              <a:gd name="connsiteY8" fmla="*/ 201224 h 1820600"/>
              <a:gd name="connsiteX9" fmla="*/ 201224 w 1820600"/>
              <a:gd name="connsiteY9" fmla="*/ 0 h 1820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20600" h="1820600">
                <a:moveTo>
                  <a:pt x="201224" y="0"/>
                </a:moveTo>
                <a:lnTo>
                  <a:pt x="1619376" y="0"/>
                </a:lnTo>
                <a:cubicBezTo>
                  <a:pt x="1730543" y="0"/>
                  <a:pt x="1820600" y="90056"/>
                  <a:pt x="1820600" y="201224"/>
                </a:cubicBezTo>
                <a:cubicBezTo>
                  <a:pt x="1820600" y="312392"/>
                  <a:pt x="1730543" y="402448"/>
                  <a:pt x="1619376" y="402448"/>
                </a:cubicBezTo>
                <a:lnTo>
                  <a:pt x="402448" y="402448"/>
                </a:lnTo>
                <a:lnTo>
                  <a:pt x="402448" y="1619376"/>
                </a:lnTo>
                <a:cubicBezTo>
                  <a:pt x="402448" y="1730543"/>
                  <a:pt x="312392" y="1820600"/>
                  <a:pt x="201224" y="1820600"/>
                </a:cubicBezTo>
                <a:cubicBezTo>
                  <a:pt x="90056" y="1820600"/>
                  <a:pt x="0" y="1730543"/>
                  <a:pt x="0" y="1619376"/>
                </a:cubicBezTo>
                <a:lnTo>
                  <a:pt x="0" y="201224"/>
                </a:lnTo>
                <a:cubicBezTo>
                  <a:pt x="0" y="90056"/>
                  <a:pt x="90056" y="0"/>
                  <a:pt x="201224" y="0"/>
                </a:cubicBezTo>
                <a:close/>
              </a:path>
            </a:pathLst>
          </a:custGeom>
          <a:solidFill>
            <a:schemeClr val="bg2"/>
          </a:solidFill>
        </p:spPr>
        <p:txBody>
          <a:bodyPr wrap="square" anchor="ctr">
            <a:noAutofit/>
          </a:bodyPr>
          <a:lstStyle>
            <a:lvl1pPr algn="ctr">
              <a:defRPr sz="100">
                <a:noFill/>
              </a:defRPr>
            </a:lvl1pPr>
          </a:lstStyle>
          <a:p>
            <a:pPr lvl="0"/>
            <a:endParaRPr lang="en-GB"/>
          </a:p>
        </p:txBody>
      </p:sp>
    </p:spTree>
    <p:extLst>
      <p:ext uri="{BB962C8B-B14F-4D97-AF65-F5344CB8AC3E}">
        <p14:creationId xmlns:p14="http://schemas.microsoft.com/office/powerpoint/2010/main" val="12640381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Agenda - image background">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2B3D909E-AE1D-A047-A25D-B929C7CBC73C}"/>
              </a:ext>
            </a:extLst>
          </p:cNvPr>
          <p:cNvSpPr>
            <a:spLocks noGrp="1"/>
          </p:cNvSpPr>
          <p:nvPr>
            <p:ph type="pic" sz="quarter" idx="10"/>
          </p:nvPr>
        </p:nvSpPr>
        <p:spPr>
          <a:xfrm>
            <a:off x="0" y="0"/>
            <a:ext cx="12192000" cy="6498000"/>
          </a:xfrm>
          <a:custGeom>
            <a:avLst/>
            <a:gdLst>
              <a:gd name="connsiteX0" fmla="*/ 0 w 12192000"/>
              <a:gd name="connsiteY0" fmla="*/ 0 h 6498000"/>
              <a:gd name="connsiteX1" fmla="*/ 12192000 w 12192000"/>
              <a:gd name="connsiteY1" fmla="*/ 0 h 6498000"/>
              <a:gd name="connsiteX2" fmla="*/ 12192000 w 12192000"/>
              <a:gd name="connsiteY2" fmla="*/ 6498000 h 6498000"/>
              <a:gd name="connsiteX3" fmla="*/ 6347607 w 12192000"/>
              <a:gd name="connsiteY3" fmla="*/ 6498000 h 6498000"/>
              <a:gd name="connsiteX4" fmla="*/ 6348000 w 12192000"/>
              <a:gd name="connsiteY4" fmla="*/ 6496050 h 6498000"/>
              <a:gd name="connsiteX5" fmla="*/ 6096000 w 12192000"/>
              <a:gd name="connsiteY5" fmla="*/ 6244050 h 6498000"/>
              <a:gd name="connsiteX6" fmla="*/ 5844000 w 12192000"/>
              <a:gd name="connsiteY6" fmla="*/ 6496050 h 6498000"/>
              <a:gd name="connsiteX7" fmla="*/ 5844394 w 12192000"/>
              <a:gd name="connsiteY7" fmla="*/ 6498000 h 6498000"/>
              <a:gd name="connsiteX8" fmla="*/ 0 w 12192000"/>
              <a:gd name="connsiteY8" fmla="*/ 6498000 h 649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92000" h="6498000">
                <a:moveTo>
                  <a:pt x="0" y="0"/>
                </a:moveTo>
                <a:lnTo>
                  <a:pt x="12192000" y="0"/>
                </a:lnTo>
                <a:lnTo>
                  <a:pt x="12192000" y="6498000"/>
                </a:lnTo>
                <a:lnTo>
                  <a:pt x="6347607" y="6498000"/>
                </a:lnTo>
                <a:lnTo>
                  <a:pt x="6348000" y="6496050"/>
                </a:lnTo>
                <a:cubicBezTo>
                  <a:pt x="6348000" y="6356874"/>
                  <a:pt x="6235176" y="6244050"/>
                  <a:pt x="6096000" y="6244050"/>
                </a:cubicBezTo>
                <a:cubicBezTo>
                  <a:pt x="5956825" y="6244050"/>
                  <a:pt x="5844000" y="6356874"/>
                  <a:pt x="5844000" y="6496050"/>
                </a:cubicBezTo>
                <a:lnTo>
                  <a:pt x="5844394" y="6498000"/>
                </a:lnTo>
                <a:lnTo>
                  <a:pt x="0" y="6498000"/>
                </a:lnTo>
                <a:close/>
              </a:path>
            </a:pathLst>
          </a:custGeom>
          <a:solidFill>
            <a:schemeClr val="bg1">
              <a:lumMod val="95000"/>
            </a:schemeClr>
          </a:solidFill>
          <a:ln>
            <a:noFill/>
          </a:ln>
        </p:spPr>
        <p:txBody>
          <a:bodyPr wrap="square" anchor="ctr">
            <a:noAutofit/>
          </a:bodyPr>
          <a:lstStyle>
            <a:lvl1pPr algn="ctr">
              <a:defRPr/>
            </a:lvl1pPr>
          </a:lstStyle>
          <a:p>
            <a:endParaRPr lang="en-GB"/>
          </a:p>
        </p:txBody>
      </p:sp>
      <p:sp>
        <p:nvSpPr>
          <p:cNvPr id="2" name="Title 1">
            <a:extLst>
              <a:ext uri="{FF2B5EF4-FFF2-40B4-BE49-F238E27FC236}">
                <a16:creationId xmlns:a16="http://schemas.microsoft.com/office/drawing/2014/main" id="{870493FC-9EBB-4A46-AA09-0DD6BBE20D6F}"/>
              </a:ext>
            </a:extLst>
          </p:cNvPr>
          <p:cNvSpPr>
            <a:spLocks noGrp="1"/>
          </p:cNvSpPr>
          <p:nvPr>
            <p:ph type="title"/>
          </p:nvPr>
        </p:nvSpPr>
        <p:spPr>
          <a:xfrm>
            <a:off x="618065" y="609600"/>
            <a:ext cx="5477935" cy="1192742"/>
          </a:xfrm>
        </p:spPr>
        <p:txBody>
          <a:bodyPr/>
          <a:lstStyle/>
          <a:p>
            <a:r>
              <a:rPr lang="en-GB"/>
              <a:t>Click to edit Master title style</a:t>
            </a:r>
          </a:p>
        </p:txBody>
      </p:sp>
      <p:sp>
        <p:nvSpPr>
          <p:cNvPr id="3" name="Content Placeholder 2">
            <a:extLst>
              <a:ext uri="{FF2B5EF4-FFF2-40B4-BE49-F238E27FC236}">
                <a16:creationId xmlns:a16="http://schemas.microsoft.com/office/drawing/2014/main" id="{37E4AAB8-2A15-8E45-9BDE-D40138D664B9}"/>
              </a:ext>
            </a:extLst>
          </p:cNvPr>
          <p:cNvSpPr>
            <a:spLocks noGrp="1"/>
          </p:cNvSpPr>
          <p:nvPr>
            <p:ph idx="1"/>
          </p:nvPr>
        </p:nvSpPr>
        <p:spPr>
          <a:xfrm>
            <a:off x="6096000" y="1802342"/>
            <a:ext cx="5487666" cy="4446000"/>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endParaRPr lang="en-GB"/>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AB1D7550-0EB0-3A43-B3ED-278106F7B6C0}" type="slidenum">
              <a:rPr lang="en-GB" smtClean="0"/>
              <a:t>‹Nº›</a:t>
            </a:fld>
            <a:endParaRPr lang="en-GB"/>
          </a:p>
        </p:txBody>
      </p:sp>
      <p:sp>
        <p:nvSpPr>
          <p:cNvPr id="9" name="Text Placeholder 13">
            <a:extLst>
              <a:ext uri="{FF2B5EF4-FFF2-40B4-BE49-F238E27FC236}">
                <a16:creationId xmlns:a16="http://schemas.microsoft.com/office/drawing/2014/main" id="{C04E660C-1DCC-914B-9017-655D35200AB9}"/>
              </a:ext>
            </a:extLst>
          </p:cNvPr>
          <p:cNvSpPr>
            <a:spLocks noGrp="1" noChangeAspect="1"/>
          </p:cNvSpPr>
          <p:nvPr>
            <p:ph type="body" sz="quarter" idx="13"/>
          </p:nvPr>
        </p:nvSpPr>
        <p:spPr>
          <a:xfrm>
            <a:off x="563497" y="528398"/>
            <a:ext cx="208800" cy="208800"/>
          </a:xfrm>
          <a:custGeom>
            <a:avLst/>
            <a:gdLst>
              <a:gd name="connsiteX0" fmla="*/ 201224 w 1820600"/>
              <a:gd name="connsiteY0" fmla="*/ 0 h 1820600"/>
              <a:gd name="connsiteX1" fmla="*/ 1619376 w 1820600"/>
              <a:gd name="connsiteY1" fmla="*/ 0 h 1820600"/>
              <a:gd name="connsiteX2" fmla="*/ 1820600 w 1820600"/>
              <a:gd name="connsiteY2" fmla="*/ 201224 h 1820600"/>
              <a:gd name="connsiteX3" fmla="*/ 1619376 w 1820600"/>
              <a:gd name="connsiteY3" fmla="*/ 402448 h 1820600"/>
              <a:gd name="connsiteX4" fmla="*/ 402448 w 1820600"/>
              <a:gd name="connsiteY4" fmla="*/ 402448 h 1820600"/>
              <a:gd name="connsiteX5" fmla="*/ 402448 w 1820600"/>
              <a:gd name="connsiteY5" fmla="*/ 1619376 h 1820600"/>
              <a:gd name="connsiteX6" fmla="*/ 201224 w 1820600"/>
              <a:gd name="connsiteY6" fmla="*/ 1820600 h 1820600"/>
              <a:gd name="connsiteX7" fmla="*/ 0 w 1820600"/>
              <a:gd name="connsiteY7" fmla="*/ 1619376 h 1820600"/>
              <a:gd name="connsiteX8" fmla="*/ 0 w 1820600"/>
              <a:gd name="connsiteY8" fmla="*/ 201224 h 1820600"/>
              <a:gd name="connsiteX9" fmla="*/ 201224 w 1820600"/>
              <a:gd name="connsiteY9" fmla="*/ 0 h 1820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20600" h="1820600">
                <a:moveTo>
                  <a:pt x="201224" y="0"/>
                </a:moveTo>
                <a:lnTo>
                  <a:pt x="1619376" y="0"/>
                </a:lnTo>
                <a:cubicBezTo>
                  <a:pt x="1730543" y="0"/>
                  <a:pt x="1820600" y="90056"/>
                  <a:pt x="1820600" y="201224"/>
                </a:cubicBezTo>
                <a:cubicBezTo>
                  <a:pt x="1820600" y="312392"/>
                  <a:pt x="1730543" y="402448"/>
                  <a:pt x="1619376" y="402448"/>
                </a:cubicBezTo>
                <a:lnTo>
                  <a:pt x="402448" y="402448"/>
                </a:lnTo>
                <a:lnTo>
                  <a:pt x="402448" y="1619376"/>
                </a:lnTo>
                <a:cubicBezTo>
                  <a:pt x="402448" y="1730543"/>
                  <a:pt x="312392" y="1820600"/>
                  <a:pt x="201224" y="1820600"/>
                </a:cubicBezTo>
                <a:cubicBezTo>
                  <a:pt x="90056" y="1820600"/>
                  <a:pt x="0" y="1730543"/>
                  <a:pt x="0" y="1619376"/>
                </a:cubicBezTo>
                <a:lnTo>
                  <a:pt x="0" y="201224"/>
                </a:lnTo>
                <a:cubicBezTo>
                  <a:pt x="0" y="90056"/>
                  <a:pt x="90056" y="0"/>
                  <a:pt x="201224" y="0"/>
                </a:cubicBezTo>
                <a:close/>
              </a:path>
            </a:pathLst>
          </a:custGeom>
          <a:solidFill>
            <a:schemeClr val="bg2"/>
          </a:solidFill>
        </p:spPr>
        <p:txBody>
          <a:bodyPr wrap="square" anchor="ctr">
            <a:noAutofit/>
          </a:bodyPr>
          <a:lstStyle>
            <a:lvl1pPr algn="ctr">
              <a:defRPr sz="100">
                <a:noFill/>
              </a:defRPr>
            </a:lvl1pPr>
          </a:lstStyle>
          <a:p>
            <a:pPr lvl="0"/>
            <a:endParaRPr lang="en-GB"/>
          </a:p>
        </p:txBody>
      </p:sp>
    </p:spTree>
    <p:extLst>
      <p:ext uri="{BB962C8B-B14F-4D97-AF65-F5344CB8AC3E}">
        <p14:creationId xmlns:p14="http://schemas.microsoft.com/office/powerpoint/2010/main" val="4831254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Agenda - image background 2">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2B3D909E-AE1D-A047-A25D-B929C7CBC73C}"/>
              </a:ext>
            </a:extLst>
          </p:cNvPr>
          <p:cNvSpPr>
            <a:spLocks noGrp="1"/>
          </p:cNvSpPr>
          <p:nvPr>
            <p:ph type="pic" sz="quarter" idx="10"/>
          </p:nvPr>
        </p:nvSpPr>
        <p:spPr>
          <a:xfrm>
            <a:off x="0" y="0"/>
            <a:ext cx="12192000" cy="6498000"/>
          </a:xfrm>
          <a:custGeom>
            <a:avLst/>
            <a:gdLst>
              <a:gd name="connsiteX0" fmla="*/ 0 w 12192000"/>
              <a:gd name="connsiteY0" fmla="*/ 0 h 6498000"/>
              <a:gd name="connsiteX1" fmla="*/ 12192000 w 12192000"/>
              <a:gd name="connsiteY1" fmla="*/ 0 h 6498000"/>
              <a:gd name="connsiteX2" fmla="*/ 12192000 w 12192000"/>
              <a:gd name="connsiteY2" fmla="*/ 6498000 h 6498000"/>
              <a:gd name="connsiteX3" fmla="*/ 6347607 w 12192000"/>
              <a:gd name="connsiteY3" fmla="*/ 6498000 h 6498000"/>
              <a:gd name="connsiteX4" fmla="*/ 6348000 w 12192000"/>
              <a:gd name="connsiteY4" fmla="*/ 6496050 h 6498000"/>
              <a:gd name="connsiteX5" fmla="*/ 6096000 w 12192000"/>
              <a:gd name="connsiteY5" fmla="*/ 6244050 h 6498000"/>
              <a:gd name="connsiteX6" fmla="*/ 5844000 w 12192000"/>
              <a:gd name="connsiteY6" fmla="*/ 6496050 h 6498000"/>
              <a:gd name="connsiteX7" fmla="*/ 5844394 w 12192000"/>
              <a:gd name="connsiteY7" fmla="*/ 6498000 h 6498000"/>
              <a:gd name="connsiteX8" fmla="*/ 0 w 12192000"/>
              <a:gd name="connsiteY8" fmla="*/ 6498000 h 649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92000" h="6498000">
                <a:moveTo>
                  <a:pt x="0" y="0"/>
                </a:moveTo>
                <a:lnTo>
                  <a:pt x="12192000" y="0"/>
                </a:lnTo>
                <a:lnTo>
                  <a:pt x="12192000" y="6498000"/>
                </a:lnTo>
                <a:lnTo>
                  <a:pt x="6347607" y="6498000"/>
                </a:lnTo>
                <a:lnTo>
                  <a:pt x="6348000" y="6496050"/>
                </a:lnTo>
                <a:cubicBezTo>
                  <a:pt x="6348000" y="6356874"/>
                  <a:pt x="6235176" y="6244050"/>
                  <a:pt x="6096000" y="6244050"/>
                </a:cubicBezTo>
                <a:cubicBezTo>
                  <a:pt x="5956825" y="6244050"/>
                  <a:pt x="5844000" y="6356874"/>
                  <a:pt x="5844000" y="6496050"/>
                </a:cubicBezTo>
                <a:lnTo>
                  <a:pt x="5844394" y="6498000"/>
                </a:lnTo>
                <a:lnTo>
                  <a:pt x="0" y="6498000"/>
                </a:lnTo>
                <a:close/>
              </a:path>
            </a:pathLst>
          </a:custGeom>
          <a:solidFill>
            <a:schemeClr val="bg1">
              <a:lumMod val="95000"/>
            </a:schemeClr>
          </a:solidFill>
          <a:ln>
            <a:noFill/>
          </a:ln>
        </p:spPr>
        <p:txBody>
          <a:bodyPr wrap="square" anchor="ctr">
            <a:noAutofit/>
          </a:bodyPr>
          <a:lstStyle>
            <a:lvl1pPr algn="ctr">
              <a:defRPr/>
            </a:lvl1pPr>
          </a:lstStyle>
          <a:p>
            <a:endParaRPr lang="en-GB"/>
          </a:p>
        </p:txBody>
      </p:sp>
      <p:sp>
        <p:nvSpPr>
          <p:cNvPr id="2" name="Title 1">
            <a:extLst>
              <a:ext uri="{FF2B5EF4-FFF2-40B4-BE49-F238E27FC236}">
                <a16:creationId xmlns:a16="http://schemas.microsoft.com/office/drawing/2014/main" id="{870493FC-9EBB-4A46-AA09-0DD6BBE20D6F}"/>
              </a:ext>
            </a:extLst>
          </p:cNvPr>
          <p:cNvSpPr>
            <a:spLocks noGrp="1"/>
          </p:cNvSpPr>
          <p:nvPr>
            <p:ph type="title"/>
          </p:nvPr>
        </p:nvSpPr>
        <p:spPr>
          <a:xfrm>
            <a:off x="618065" y="609600"/>
            <a:ext cx="5477935" cy="1192742"/>
          </a:xfrm>
        </p:spPr>
        <p:txBody>
          <a:bodyPr/>
          <a:lstStyle/>
          <a:p>
            <a:r>
              <a:rPr lang="en-GB"/>
              <a:t>Click to edit Master title style</a:t>
            </a:r>
          </a:p>
        </p:txBody>
      </p:sp>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endParaRPr lang="en-GB"/>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AB1D7550-0EB0-3A43-B3ED-278106F7B6C0}" type="slidenum">
              <a:rPr lang="en-GB" smtClean="0"/>
              <a:t>‹Nº›</a:t>
            </a:fld>
            <a:endParaRPr lang="en-GB"/>
          </a:p>
        </p:txBody>
      </p:sp>
      <p:sp>
        <p:nvSpPr>
          <p:cNvPr id="9" name="Text Placeholder 13">
            <a:extLst>
              <a:ext uri="{FF2B5EF4-FFF2-40B4-BE49-F238E27FC236}">
                <a16:creationId xmlns:a16="http://schemas.microsoft.com/office/drawing/2014/main" id="{C04E660C-1DCC-914B-9017-655D35200AB9}"/>
              </a:ext>
            </a:extLst>
          </p:cNvPr>
          <p:cNvSpPr>
            <a:spLocks noGrp="1" noChangeAspect="1"/>
          </p:cNvSpPr>
          <p:nvPr>
            <p:ph type="body" sz="quarter" idx="13"/>
          </p:nvPr>
        </p:nvSpPr>
        <p:spPr>
          <a:xfrm>
            <a:off x="563497" y="528398"/>
            <a:ext cx="208800" cy="208800"/>
          </a:xfrm>
          <a:custGeom>
            <a:avLst/>
            <a:gdLst>
              <a:gd name="connsiteX0" fmla="*/ 201224 w 1820600"/>
              <a:gd name="connsiteY0" fmla="*/ 0 h 1820600"/>
              <a:gd name="connsiteX1" fmla="*/ 1619376 w 1820600"/>
              <a:gd name="connsiteY1" fmla="*/ 0 h 1820600"/>
              <a:gd name="connsiteX2" fmla="*/ 1820600 w 1820600"/>
              <a:gd name="connsiteY2" fmla="*/ 201224 h 1820600"/>
              <a:gd name="connsiteX3" fmla="*/ 1619376 w 1820600"/>
              <a:gd name="connsiteY3" fmla="*/ 402448 h 1820600"/>
              <a:gd name="connsiteX4" fmla="*/ 402448 w 1820600"/>
              <a:gd name="connsiteY4" fmla="*/ 402448 h 1820600"/>
              <a:gd name="connsiteX5" fmla="*/ 402448 w 1820600"/>
              <a:gd name="connsiteY5" fmla="*/ 1619376 h 1820600"/>
              <a:gd name="connsiteX6" fmla="*/ 201224 w 1820600"/>
              <a:gd name="connsiteY6" fmla="*/ 1820600 h 1820600"/>
              <a:gd name="connsiteX7" fmla="*/ 0 w 1820600"/>
              <a:gd name="connsiteY7" fmla="*/ 1619376 h 1820600"/>
              <a:gd name="connsiteX8" fmla="*/ 0 w 1820600"/>
              <a:gd name="connsiteY8" fmla="*/ 201224 h 1820600"/>
              <a:gd name="connsiteX9" fmla="*/ 201224 w 1820600"/>
              <a:gd name="connsiteY9" fmla="*/ 0 h 1820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20600" h="1820600">
                <a:moveTo>
                  <a:pt x="201224" y="0"/>
                </a:moveTo>
                <a:lnTo>
                  <a:pt x="1619376" y="0"/>
                </a:lnTo>
                <a:cubicBezTo>
                  <a:pt x="1730543" y="0"/>
                  <a:pt x="1820600" y="90056"/>
                  <a:pt x="1820600" y="201224"/>
                </a:cubicBezTo>
                <a:cubicBezTo>
                  <a:pt x="1820600" y="312392"/>
                  <a:pt x="1730543" y="402448"/>
                  <a:pt x="1619376" y="402448"/>
                </a:cubicBezTo>
                <a:lnTo>
                  <a:pt x="402448" y="402448"/>
                </a:lnTo>
                <a:lnTo>
                  <a:pt x="402448" y="1619376"/>
                </a:lnTo>
                <a:cubicBezTo>
                  <a:pt x="402448" y="1730543"/>
                  <a:pt x="312392" y="1820600"/>
                  <a:pt x="201224" y="1820600"/>
                </a:cubicBezTo>
                <a:cubicBezTo>
                  <a:pt x="90056" y="1820600"/>
                  <a:pt x="0" y="1730543"/>
                  <a:pt x="0" y="1619376"/>
                </a:cubicBezTo>
                <a:lnTo>
                  <a:pt x="0" y="201224"/>
                </a:lnTo>
                <a:cubicBezTo>
                  <a:pt x="0" y="90056"/>
                  <a:pt x="90056" y="0"/>
                  <a:pt x="201224" y="0"/>
                </a:cubicBezTo>
                <a:close/>
              </a:path>
            </a:pathLst>
          </a:custGeom>
          <a:solidFill>
            <a:schemeClr val="bg2"/>
          </a:solidFill>
        </p:spPr>
        <p:txBody>
          <a:bodyPr wrap="square" anchor="ctr">
            <a:noAutofit/>
          </a:bodyPr>
          <a:lstStyle>
            <a:lvl1pPr algn="ctr">
              <a:defRPr sz="100">
                <a:noFill/>
              </a:defRPr>
            </a:lvl1pPr>
          </a:lstStyle>
          <a:p>
            <a:pPr lvl="0"/>
            <a:endParaRPr lang="en-GB"/>
          </a:p>
        </p:txBody>
      </p:sp>
      <p:sp>
        <p:nvSpPr>
          <p:cNvPr id="8" name="Text Placeholder 3">
            <a:extLst>
              <a:ext uri="{FF2B5EF4-FFF2-40B4-BE49-F238E27FC236}">
                <a16:creationId xmlns:a16="http://schemas.microsoft.com/office/drawing/2014/main" id="{052569D9-CE1C-EC4F-B932-F0ADE6E84BF2}"/>
              </a:ext>
            </a:extLst>
          </p:cNvPr>
          <p:cNvSpPr>
            <a:spLocks noGrp="1"/>
          </p:cNvSpPr>
          <p:nvPr>
            <p:ph type="body" sz="quarter" idx="14" hasCustomPrompt="1"/>
          </p:nvPr>
        </p:nvSpPr>
        <p:spPr>
          <a:xfrm>
            <a:off x="6095999" y="1802342"/>
            <a:ext cx="792480" cy="528398"/>
          </a:xfrm>
        </p:spPr>
        <p:txBody>
          <a:bodyPr tIns="0" bIns="0" anchor="ctr">
            <a:noAutofit/>
          </a:bodyPr>
          <a:lstStyle>
            <a:lvl1pPr algn="r">
              <a:defRPr sz="3200" b="1">
                <a:solidFill>
                  <a:schemeClr val="accent4"/>
                </a:solidFill>
              </a:defRPr>
            </a:lvl1pPr>
          </a:lstStyle>
          <a:p>
            <a:pPr lvl="0"/>
            <a:r>
              <a:rPr lang="en-GB"/>
              <a:t>01</a:t>
            </a:r>
          </a:p>
        </p:txBody>
      </p:sp>
      <p:sp>
        <p:nvSpPr>
          <p:cNvPr id="10" name="Text Placeholder 3">
            <a:extLst>
              <a:ext uri="{FF2B5EF4-FFF2-40B4-BE49-F238E27FC236}">
                <a16:creationId xmlns:a16="http://schemas.microsoft.com/office/drawing/2014/main" id="{CBC6EDB3-DD20-244A-A980-6A1FD175B51B}"/>
              </a:ext>
            </a:extLst>
          </p:cNvPr>
          <p:cNvSpPr>
            <a:spLocks noGrp="1"/>
          </p:cNvSpPr>
          <p:nvPr>
            <p:ph type="body" sz="quarter" idx="15" hasCustomPrompt="1"/>
          </p:nvPr>
        </p:nvSpPr>
        <p:spPr>
          <a:xfrm>
            <a:off x="6095999" y="2466686"/>
            <a:ext cx="792480" cy="528398"/>
          </a:xfrm>
        </p:spPr>
        <p:txBody>
          <a:bodyPr tIns="0" bIns="0" anchor="ctr">
            <a:noAutofit/>
          </a:bodyPr>
          <a:lstStyle>
            <a:lvl1pPr algn="r">
              <a:defRPr sz="3200" b="1">
                <a:solidFill>
                  <a:schemeClr val="accent4"/>
                </a:solidFill>
              </a:defRPr>
            </a:lvl1pPr>
          </a:lstStyle>
          <a:p>
            <a:pPr lvl="0"/>
            <a:r>
              <a:rPr lang="en-GB"/>
              <a:t>02</a:t>
            </a:r>
          </a:p>
        </p:txBody>
      </p:sp>
      <p:sp>
        <p:nvSpPr>
          <p:cNvPr id="12" name="Text Placeholder 3">
            <a:extLst>
              <a:ext uri="{FF2B5EF4-FFF2-40B4-BE49-F238E27FC236}">
                <a16:creationId xmlns:a16="http://schemas.microsoft.com/office/drawing/2014/main" id="{32F01659-8CFF-1A43-B4AE-8DD102C457BE}"/>
              </a:ext>
            </a:extLst>
          </p:cNvPr>
          <p:cNvSpPr>
            <a:spLocks noGrp="1"/>
          </p:cNvSpPr>
          <p:nvPr>
            <p:ph type="body" sz="quarter" idx="16" hasCustomPrompt="1"/>
          </p:nvPr>
        </p:nvSpPr>
        <p:spPr>
          <a:xfrm>
            <a:off x="6095999" y="3131030"/>
            <a:ext cx="792480" cy="528398"/>
          </a:xfrm>
        </p:spPr>
        <p:txBody>
          <a:bodyPr tIns="0" bIns="0" anchor="ctr">
            <a:noAutofit/>
          </a:bodyPr>
          <a:lstStyle>
            <a:lvl1pPr algn="r">
              <a:defRPr sz="3200" b="1">
                <a:solidFill>
                  <a:schemeClr val="accent4"/>
                </a:solidFill>
              </a:defRPr>
            </a:lvl1pPr>
          </a:lstStyle>
          <a:p>
            <a:pPr lvl="0"/>
            <a:r>
              <a:rPr lang="en-GB"/>
              <a:t>03</a:t>
            </a:r>
          </a:p>
        </p:txBody>
      </p:sp>
      <p:sp>
        <p:nvSpPr>
          <p:cNvPr id="13" name="Text Placeholder 3">
            <a:extLst>
              <a:ext uri="{FF2B5EF4-FFF2-40B4-BE49-F238E27FC236}">
                <a16:creationId xmlns:a16="http://schemas.microsoft.com/office/drawing/2014/main" id="{7543A65C-73BE-6543-8FD4-911F06EFCCA4}"/>
              </a:ext>
            </a:extLst>
          </p:cNvPr>
          <p:cNvSpPr>
            <a:spLocks noGrp="1"/>
          </p:cNvSpPr>
          <p:nvPr>
            <p:ph type="body" sz="quarter" idx="17" hasCustomPrompt="1"/>
          </p:nvPr>
        </p:nvSpPr>
        <p:spPr>
          <a:xfrm>
            <a:off x="6095999" y="3795374"/>
            <a:ext cx="792480" cy="528398"/>
          </a:xfrm>
        </p:spPr>
        <p:txBody>
          <a:bodyPr tIns="0" bIns="0" anchor="ctr">
            <a:noAutofit/>
          </a:bodyPr>
          <a:lstStyle>
            <a:lvl1pPr algn="r">
              <a:defRPr sz="3200" b="1">
                <a:solidFill>
                  <a:schemeClr val="accent4"/>
                </a:solidFill>
              </a:defRPr>
            </a:lvl1pPr>
          </a:lstStyle>
          <a:p>
            <a:pPr lvl="0"/>
            <a:r>
              <a:rPr lang="en-GB"/>
              <a:t>04</a:t>
            </a:r>
          </a:p>
        </p:txBody>
      </p:sp>
      <p:sp>
        <p:nvSpPr>
          <p:cNvPr id="14" name="Text Placeholder 3">
            <a:extLst>
              <a:ext uri="{FF2B5EF4-FFF2-40B4-BE49-F238E27FC236}">
                <a16:creationId xmlns:a16="http://schemas.microsoft.com/office/drawing/2014/main" id="{616C2078-9A7F-AA44-B351-57E689A3C220}"/>
              </a:ext>
            </a:extLst>
          </p:cNvPr>
          <p:cNvSpPr>
            <a:spLocks noGrp="1"/>
          </p:cNvSpPr>
          <p:nvPr>
            <p:ph type="body" sz="quarter" idx="18" hasCustomPrompt="1"/>
          </p:nvPr>
        </p:nvSpPr>
        <p:spPr>
          <a:xfrm>
            <a:off x="6095999" y="4459718"/>
            <a:ext cx="792480" cy="528398"/>
          </a:xfrm>
        </p:spPr>
        <p:txBody>
          <a:bodyPr tIns="0" bIns="0" anchor="ctr">
            <a:noAutofit/>
          </a:bodyPr>
          <a:lstStyle>
            <a:lvl1pPr algn="r">
              <a:defRPr sz="3200" b="1">
                <a:solidFill>
                  <a:schemeClr val="accent4"/>
                </a:solidFill>
              </a:defRPr>
            </a:lvl1pPr>
          </a:lstStyle>
          <a:p>
            <a:pPr lvl="0"/>
            <a:r>
              <a:rPr lang="en-GB"/>
              <a:t>05</a:t>
            </a:r>
          </a:p>
        </p:txBody>
      </p:sp>
      <p:sp>
        <p:nvSpPr>
          <p:cNvPr id="20" name="Content Placeholder 2">
            <a:extLst>
              <a:ext uri="{FF2B5EF4-FFF2-40B4-BE49-F238E27FC236}">
                <a16:creationId xmlns:a16="http://schemas.microsoft.com/office/drawing/2014/main" id="{DC7FCC43-6167-0241-8E00-E6CDF85B9C7B}"/>
              </a:ext>
            </a:extLst>
          </p:cNvPr>
          <p:cNvSpPr>
            <a:spLocks noGrp="1"/>
          </p:cNvSpPr>
          <p:nvPr>
            <p:ph idx="1"/>
          </p:nvPr>
        </p:nvSpPr>
        <p:spPr>
          <a:xfrm>
            <a:off x="6969354" y="1802342"/>
            <a:ext cx="4860696" cy="528398"/>
          </a:xfrm>
        </p:spPr>
        <p:txBody>
          <a:bodyPr anchor="ctr"/>
          <a:lstStyle/>
          <a:p>
            <a:pPr lvl="0"/>
            <a:r>
              <a:rPr lang="en-GB"/>
              <a:t>Click to edit Master text styles</a:t>
            </a:r>
          </a:p>
        </p:txBody>
      </p:sp>
      <p:sp>
        <p:nvSpPr>
          <p:cNvPr id="21" name="Content Placeholder 2">
            <a:extLst>
              <a:ext uri="{FF2B5EF4-FFF2-40B4-BE49-F238E27FC236}">
                <a16:creationId xmlns:a16="http://schemas.microsoft.com/office/drawing/2014/main" id="{2DFF8DF8-0C9B-8B46-B0B4-2371F11D3103}"/>
              </a:ext>
            </a:extLst>
          </p:cNvPr>
          <p:cNvSpPr>
            <a:spLocks noGrp="1"/>
          </p:cNvSpPr>
          <p:nvPr>
            <p:ph idx="19"/>
          </p:nvPr>
        </p:nvSpPr>
        <p:spPr>
          <a:xfrm>
            <a:off x="6969354" y="2466686"/>
            <a:ext cx="4860696" cy="528398"/>
          </a:xfrm>
        </p:spPr>
        <p:txBody>
          <a:bodyPr anchor="ctr"/>
          <a:lstStyle/>
          <a:p>
            <a:pPr lvl="0"/>
            <a:r>
              <a:rPr lang="en-GB"/>
              <a:t>Click to edit Master text styles</a:t>
            </a:r>
          </a:p>
        </p:txBody>
      </p:sp>
      <p:sp>
        <p:nvSpPr>
          <p:cNvPr id="22" name="Content Placeholder 2">
            <a:extLst>
              <a:ext uri="{FF2B5EF4-FFF2-40B4-BE49-F238E27FC236}">
                <a16:creationId xmlns:a16="http://schemas.microsoft.com/office/drawing/2014/main" id="{74A9762A-B8E1-2D48-820F-6869A93BB63F}"/>
              </a:ext>
            </a:extLst>
          </p:cNvPr>
          <p:cNvSpPr>
            <a:spLocks noGrp="1"/>
          </p:cNvSpPr>
          <p:nvPr>
            <p:ph idx="20"/>
          </p:nvPr>
        </p:nvSpPr>
        <p:spPr>
          <a:xfrm>
            <a:off x="6969353" y="3153100"/>
            <a:ext cx="4860696" cy="528398"/>
          </a:xfrm>
        </p:spPr>
        <p:txBody>
          <a:bodyPr anchor="ctr"/>
          <a:lstStyle/>
          <a:p>
            <a:pPr lvl="0"/>
            <a:r>
              <a:rPr lang="en-GB"/>
              <a:t>Click to edit Master text styles</a:t>
            </a:r>
          </a:p>
        </p:txBody>
      </p:sp>
      <p:sp>
        <p:nvSpPr>
          <p:cNvPr id="23" name="Content Placeholder 2">
            <a:extLst>
              <a:ext uri="{FF2B5EF4-FFF2-40B4-BE49-F238E27FC236}">
                <a16:creationId xmlns:a16="http://schemas.microsoft.com/office/drawing/2014/main" id="{D1594578-C69C-4343-8929-33038993FB8E}"/>
              </a:ext>
            </a:extLst>
          </p:cNvPr>
          <p:cNvSpPr>
            <a:spLocks noGrp="1"/>
          </p:cNvSpPr>
          <p:nvPr>
            <p:ph idx="21"/>
          </p:nvPr>
        </p:nvSpPr>
        <p:spPr>
          <a:xfrm>
            <a:off x="6969353" y="3806964"/>
            <a:ext cx="4860696" cy="528398"/>
          </a:xfrm>
        </p:spPr>
        <p:txBody>
          <a:bodyPr anchor="ctr"/>
          <a:lstStyle/>
          <a:p>
            <a:pPr lvl="0"/>
            <a:r>
              <a:rPr lang="en-GB"/>
              <a:t>Click to edit Master text styles</a:t>
            </a:r>
          </a:p>
        </p:txBody>
      </p:sp>
      <p:sp>
        <p:nvSpPr>
          <p:cNvPr id="24" name="Content Placeholder 2">
            <a:extLst>
              <a:ext uri="{FF2B5EF4-FFF2-40B4-BE49-F238E27FC236}">
                <a16:creationId xmlns:a16="http://schemas.microsoft.com/office/drawing/2014/main" id="{E5B61243-FB61-9E4D-A5DF-2275F80DD1E7}"/>
              </a:ext>
            </a:extLst>
          </p:cNvPr>
          <p:cNvSpPr>
            <a:spLocks noGrp="1"/>
          </p:cNvSpPr>
          <p:nvPr>
            <p:ph idx="22"/>
          </p:nvPr>
        </p:nvSpPr>
        <p:spPr>
          <a:xfrm>
            <a:off x="6969353" y="4457103"/>
            <a:ext cx="4860696" cy="528398"/>
          </a:xfrm>
        </p:spPr>
        <p:txBody>
          <a:bodyPr anchor="ctr"/>
          <a:lstStyle/>
          <a:p>
            <a:pPr lvl="0"/>
            <a:r>
              <a:rPr lang="en-GB"/>
              <a:t>Click to edit Master text styles</a:t>
            </a:r>
          </a:p>
        </p:txBody>
      </p:sp>
    </p:spTree>
    <p:extLst>
      <p:ext uri="{BB962C8B-B14F-4D97-AF65-F5344CB8AC3E}">
        <p14:creationId xmlns:p14="http://schemas.microsoft.com/office/powerpoint/2010/main" val="42460295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Agenda - Alternative">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2B3D909E-AE1D-A047-A25D-B929C7CBC73C}"/>
              </a:ext>
            </a:extLst>
          </p:cNvPr>
          <p:cNvSpPr>
            <a:spLocks noGrp="1"/>
          </p:cNvSpPr>
          <p:nvPr>
            <p:ph type="pic" sz="quarter" idx="10"/>
          </p:nvPr>
        </p:nvSpPr>
        <p:spPr>
          <a:xfrm>
            <a:off x="0" y="0"/>
            <a:ext cx="12192000" cy="6498000"/>
          </a:xfrm>
          <a:custGeom>
            <a:avLst/>
            <a:gdLst>
              <a:gd name="connsiteX0" fmla="*/ 0 w 12192000"/>
              <a:gd name="connsiteY0" fmla="*/ 0 h 6498000"/>
              <a:gd name="connsiteX1" fmla="*/ 12192000 w 12192000"/>
              <a:gd name="connsiteY1" fmla="*/ 0 h 6498000"/>
              <a:gd name="connsiteX2" fmla="*/ 12192000 w 12192000"/>
              <a:gd name="connsiteY2" fmla="*/ 6498000 h 6498000"/>
              <a:gd name="connsiteX3" fmla="*/ 6347607 w 12192000"/>
              <a:gd name="connsiteY3" fmla="*/ 6498000 h 6498000"/>
              <a:gd name="connsiteX4" fmla="*/ 6348000 w 12192000"/>
              <a:gd name="connsiteY4" fmla="*/ 6496050 h 6498000"/>
              <a:gd name="connsiteX5" fmla="*/ 6096000 w 12192000"/>
              <a:gd name="connsiteY5" fmla="*/ 6244050 h 6498000"/>
              <a:gd name="connsiteX6" fmla="*/ 5844000 w 12192000"/>
              <a:gd name="connsiteY6" fmla="*/ 6496050 h 6498000"/>
              <a:gd name="connsiteX7" fmla="*/ 5844394 w 12192000"/>
              <a:gd name="connsiteY7" fmla="*/ 6498000 h 6498000"/>
              <a:gd name="connsiteX8" fmla="*/ 0 w 12192000"/>
              <a:gd name="connsiteY8" fmla="*/ 6498000 h 649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92000" h="6498000">
                <a:moveTo>
                  <a:pt x="0" y="0"/>
                </a:moveTo>
                <a:lnTo>
                  <a:pt x="12192000" y="0"/>
                </a:lnTo>
                <a:lnTo>
                  <a:pt x="12192000" y="6498000"/>
                </a:lnTo>
                <a:lnTo>
                  <a:pt x="6347607" y="6498000"/>
                </a:lnTo>
                <a:lnTo>
                  <a:pt x="6348000" y="6496050"/>
                </a:lnTo>
                <a:cubicBezTo>
                  <a:pt x="6348000" y="6356874"/>
                  <a:pt x="6235176" y="6244050"/>
                  <a:pt x="6096000" y="6244050"/>
                </a:cubicBezTo>
                <a:cubicBezTo>
                  <a:pt x="5956825" y="6244050"/>
                  <a:pt x="5844000" y="6356874"/>
                  <a:pt x="5844000" y="6496050"/>
                </a:cubicBezTo>
                <a:lnTo>
                  <a:pt x="5844394" y="6498000"/>
                </a:lnTo>
                <a:lnTo>
                  <a:pt x="0" y="6498000"/>
                </a:lnTo>
                <a:close/>
              </a:path>
            </a:pathLst>
          </a:custGeom>
          <a:solidFill>
            <a:schemeClr val="bg1">
              <a:lumMod val="95000"/>
            </a:schemeClr>
          </a:solidFill>
          <a:ln>
            <a:noFill/>
          </a:ln>
        </p:spPr>
        <p:txBody>
          <a:bodyPr wrap="square" anchor="ctr">
            <a:noAutofit/>
          </a:bodyPr>
          <a:lstStyle>
            <a:lvl1pPr algn="l">
              <a:defRPr/>
            </a:lvl1pPr>
          </a:lstStyle>
          <a:p>
            <a:endParaRPr lang="en-GB"/>
          </a:p>
        </p:txBody>
      </p:sp>
      <p:sp>
        <p:nvSpPr>
          <p:cNvPr id="14" name="Text Placeholder 13">
            <a:extLst>
              <a:ext uri="{FF2B5EF4-FFF2-40B4-BE49-F238E27FC236}">
                <a16:creationId xmlns:a16="http://schemas.microsoft.com/office/drawing/2014/main" id="{6C47FB4F-4F73-3A47-9E8F-D789ED3F8858}"/>
              </a:ext>
            </a:extLst>
          </p:cNvPr>
          <p:cNvSpPr>
            <a:spLocks noGrp="1" noChangeAspect="1"/>
          </p:cNvSpPr>
          <p:nvPr>
            <p:ph type="body" sz="quarter" idx="13"/>
          </p:nvPr>
        </p:nvSpPr>
        <p:spPr>
          <a:xfrm>
            <a:off x="1748774" y="1312299"/>
            <a:ext cx="208800" cy="208800"/>
          </a:xfrm>
          <a:custGeom>
            <a:avLst/>
            <a:gdLst>
              <a:gd name="connsiteX0" fmla="*/ 201224 w 1820600"/>
              <a:gd name="connsiteY0" fmla="*/ 0 h 1820600"/>
              <a:gd name="connsiteX1" fmla="*/ 1619376 w 1820600"/>
              <a:gd name="connsiteY1" fmla="*/ 0 h 1820600"/>
              <a:gd name="connsiteX2" fmla="*/ 1820600 w 1820600"/>
              <a:gd name="connsiteY2" fmla="*/ 201224 h 1820600"/>
              <a:gd name="connsiteX3" fmla="*/ 1619376 w 1820600"/>
              <a:gd name="connsiteY3" fmla="*/ 402448 h 1820600"/>
              <a:gd name="connsiteX4" fmla="*/ 402448 w 1820600"/>
              <a:gd name="connsiteY4" fmla="*/ 402448 h 1820600"/>
              <a:gd name="connsiteX5" fmla="*/ 402448 w 1820600"/>
              <a:gd name="connsiteY5" fmla="*/ 1619376 h 1820600"/>
              <a:gd name="connsiteX6" fmla="*/ 201224 w 1820600"/>
              <a:gd name="connsiteY6" fmla="*/ 1820600 h 1820600"/>
              <a:gd name="connsiteX7" fmla="*/ 0 w 1820600"/>
              <a:gd name="connsiteY7" fmla="*/ 1619376 h 1820600"/>
              <a:gd name="connsiteX8" fmla="*/ 0 w 1820600"/>
              <a:gd name="connsiteY8" fmla="*/ 201224 h 1820600"/>
              <a:gd name="connsiteX9" fmla="*/ 201224 w 1820600"/>
              <a:gd name="connsiteY9" fmla="*/ 0 h 1820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20600" h="1820600">
                <a:moveTo>
                  <a:pt x="201224" y="0"/>
                </a:moveTo>
                <a:lnTo>
                  <a:pt x="1619376" y="0"/>
                </a:lnTo>
                <a:cubicBezTo>
                  <a:pt x="1730543" y="0"/>
                  <a:pt x="1820600" y="90056"/>
                  <a:pt x="1820600" y="201224"/>
                </a:cubicBezTo>
                <a:cubicBezTo>
                  <a:pt x="1820600" y="312392"/>
                  <a:pt x="1730543" y="402448"/>
                  <a:pt x="1619376" y="402448"/>
                </a:cubicBezTo>
                <a:lnTo>
                  <a:pt x="402448" y="402448"/>
                </a:lnTo>
                <a:lnTo>
                  <a:pt x="402448" y="1619376"/>
                </a:lnTo>
                <a:cubicBezTo>
                  <a:pt x="402448" y="1730543"/>
                  <a:pt x="312392" y="1820600"/>
                  <a:pt x="201224" y="1820600"/>
                </a:cubicBezTo>
                <a:cubicBezTo>
                  <a:pt x="90056" y="1820600"/>
                  <a:pt x="0" y="1730543"/>
                  <a:pt x="0" y="1619376"/>
                </a:cubicBezTo>
                <a:lnTo>
                  <a:pt x="0" y="201224"/>
                </a:lnTo>
                <a:cubicBezTo>
                  <a:pt x="0" y="90056"/>
                  <a:pt x="90056" y="0"/>
                  <a:pt x="201224" y="0"/>
                </a:cubicBezTo>
                <a:close/>
              </a:path>
            </a:pathLst>
          </a:custGeom>
          <a:solidFill>
            <a:schemeClr val="bg2"/>
          </a:solidFill>
        </p:spPr>
        <p:txBody>
          <a:bodyPr wrap="square" anchor="ctr">
            <a:noAutofit/>
          </a:bodyPr>
          <a:lstStyle>
            <a:lvl1pPr algn="ctr">
              <a:defRPr sz="100">
                <a:noFill/>
              </a:defRPr>
            </a:lvl1pPr>
          </a:lstStyle>
          <a:p>
            <a:pPr lvl="0"/>
            <a:endParaRPr lang="en-GB"/>
          </a:p>
        </p:txBody>
      </p:sp>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endParaRPr lang="en-GB"/>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AB1D7550-0EB0-3A43-B3ED-278106F7B6C0}" type="slidenum">
              <a:rPr lang="en-GB" smtClean="0"/>
              <a:t>‹Nº›</a:t>
            </a:fld>
            <a:endParaRPr lang="en-GB"/>
          </a:p>
        </p:txBody>
      </p:sp>
      <p:sp>
        <p:nvSpPr>
          <p:cNvPr id="9" name="Text Placeholder 8">
            <a:extLst>
              <a:ext uri="{FF2B5EF4-FFF2-40B4-BE49-F238E27FC236}">
                <a16:creationId xmlns:a16="http://schemas.microsoft.com/office/drawing/2014/main" id="{AD4FF329-078B-9945-A455-D29E1424E2DC}"/>
              </a:ext>
            </a:extLst>
          </p:cNvPr>
          <p:cNvSpPr>
            <a:spLocks noGrp="1" noChangeAspect="1"/>
          </p:cNvSpPr>
          <p:nvPr>
            <p:ph type="body" sz="quarter" idx="14"/>
          </p:nvPr>
        </p:nvSpPr>
        <p:spPr>
          <a:xfrm rot="10800000">
            <a:off x="10236518" y="5334727"/>
            <a:ext cx="208800" cy="208800"/>
          </a:xfrm>
          <a:custGeom>
            <a:avLst/>
            <a:gdLst>
              <a:gd name="connsiteX0" fmla="*/ 201224 w 1820600"/>
              <a:gd name="connsiteY0" fmla="*/ 0 h 1820600"/>
              <a:gd name="connsiteX1" fmla="*/ 1619376 w 1820600"/>
              <a:gd name="connsiteY1" fmla="*/ 0 h 1820600"/>
              <a:gd name="connsiteX2" fmla="*/ 1820600 w 1820600"/>
              <a:gd name="connsiteY2" fmla="*/ 201224 h 1820600"/>
              <a:gd name="connsiteX3" fmla="*/ 1619376 w 1820600"/>
              <a:gd name="connsiteY3" fmla="*/ 402448 h 1820600"/>
              <a:gd name="connsiteX4" fmla="*/ 402448 w 1820600"/>
              <a:gd name="connsiteY4" fmla="*/ 402448 h 1820600"/>
              <a:gd name="connsiteX5" fmla="*/ 402448 w 1820600"/>
              <a:gd name="connsiteY5" fmla="*/ 1619376 h 1820600"/>
              <a:gd name="connsiteX6" fmla="*/ 201224 w 1820600"/>
              <a:gd name="connsiteY6" fmla="*/ 1820600 h 1820600"/>
              <a:gd name="connsiteX7" fmla="*/ 0 w 1820600"/>
              <a:gd name="connsiteY7" fmla="*/ 1619376 h 1820600"/>
              <a:gd name="connsiteX8" fmla="*/ 0 w 1820600"/>
              <a:gd name="connsiteY8" fmla="*/ 201224 h 1820600"/>
              <a:gd name="connsiteX9" fmla="*/ 201224 w 1820600"/>
              <a:gd name="connsiteY9" fmla="*/ 0 h 1820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20600" h="1820600">
                <a:moveTo>
                  <a:pt x="201224" y="0"/>
                </a:moveTo>
                <a:lnTo>
                  <a:pt x="1619376" y="0"/>
                </a:lnTo>
                <a:cubicBezTo>
                  <a:pt x="1730543" y="0"/>
                  <a:pt x="1820600" y="90056"/>
                  <a:pt x="1820600" y="201224"/>
                </a:cubicBezTo>
                <a:cubicBezTo>
                  <a:pt x="1820600" y="312392"/>
                  <a:pt x="1730543" y="402448"/>
                  <a:pt x="1619376" y="402448"/>
                </a:cubicBezTo>
                <a:lnTo>
                  <a:pt x="402448" y="402448"/>
                </a:lnTo>
                <a:lnTo>
                  <a:pt x="402448" y="1619376"/>
                </a:lnTo>
                <a:cubicBezTo>
                  <a:pt x="402448" y="1730543"/>
                  <a:pt x="312392" y="1820600"/>
                  <a:pt x="201224" y="1820600"/>
                </a:cubicBezTo>
                <a:cubicBezTo>
                  <a:pt x="90056" y="1820600"/>
                  <a:pt x="0" y="1730543"/>
                  <a:pt x="0" y="1619376"/>
                </a:cubicBezTo>
                <a:lnTo>
                  <a:pt x="0" y="201224"/>
                </a:lnTo>
                <a:cubicBezTo>
                  <a:pt x="0" y="90056"/>
                  <a:pt x="90056" y="0"/>
                  <a:pt x="201224" y="0"/>
                </a:cubicBezTo>
                <a:close/>
              </a:path>
            </a:pathLst>
          </a:custGeom>
          <a:solidFill>
            <a:schemeClr val="bg2"/>
          </a:solidFill>
        </p:spPr>
        <p:txBody>
          <a:bodyPr wrap="square" anchor="ctr">
            <a:noAutofit/>
          </a:bodyPr>
          <a:lstStyle>
            <a:lvl1pPr algn="ctr">
              <a:defRPr sz="100">
                <a:noFill/>
              </a:defRPr>
            </a:lvl1pPr>
          </a:lstStyle>
          <a:p>
            <a:pPr lvl="0"/>
            <a:endParaRPr lang="en-GB"/>
          </a:p>
        </p:txBody>
      </p:sp>
      <p:sp>
        <p:nvSpPr>
          <p:cNvPr id="7" name="Text Placeholder 6">
            <a:extLst>
              <a:ext uri="{FF2B5EF4-FFF2-40B4-BE49-F238E27FC236}">
                <a16:creationId xmlns:a16="http://schemas.microsoft.com/office/drawing/2014/main" id="{D5E3FC6C-2F1E-FE41-BDBC-E6D440A6021B}"/>
              </a:ext>
            </a:extLst>
          </p:cNvPr>
          <p:cNvSpPr>
            <a:spLocks noGrp="1"/>
          </p:cNvSpPr>
          <p:nvPr>
            <p:ph type="body" sz="quarter" idx="15" hasCustomPrompt="1"/>
          </p:nvPr>
        </p:nvSpPr>
        <p:spPr>
          <a:xfrm>
            <a:off x="2145000" y="1704600"/>
            <a:ext cx="7902000" cy="3448800"/>
          </a:xfrm>
          <a:solidFill>
            <a:schemeClr val="bg1"/>
          </a:solidFill>
        </p:spPr>
        <p:txBody>
          <a:bodyPr lIns="360000" rIns="5184000" anchor="ctr">
            <a:normAutofit/>
          </a:bodyPr>
          <a:lstStyle>
            <a:lvl1pPr>
              <a:lnSpc>
                <a:spcPct val="90000"/>
              </a:lnSpc>
              <a:spcAft>
                <a:spcPts val="0"/>
              </a:spcAft>
              <a:defRPr sz="3200" b="1"/>
            </a:lvl1pPr>
          </a:lstStyle>
          <a:p>
            <a:pPr lvl="0"/>
            <a:r>
              <a:rPr lang="en-GB"/>
              <a:t>Agenda slide</a:t>
            </a:r>
          </a:p>
        </p:txBody>
      </p:sp>
      <p:sp>
        <p:nvSpPr>
          <p:cNvPr id="12" name="Text Placeholder 6">
            <a:extLst>
              <a:ext uri="{FF2B5EF4-FFF2-40B4-BE49-F238E27FC236}">
                <a16:creationId xmlns:a16="http://schemas.microsoft.com/office/drawing/2014/main" id="{796E59D0-2D90-6947-A2A4-A20F81D62027}"/>
              </a:ext>
            </a:extLst>
          </p:cNvPr>
          <p:cNvSpPr>
            <a:spLocks noGrp="1"/>
          </p:cNvSpPr>
          <p:nvPr>
            <p:ph type="body" sz="quarter" idx="16"/>
          </p:nvPr>
        </p:nvSpPr>
        <p:spPr>
          <a:xfrm>
            <a:off x="5294599" y="1704600"/>
            <a:ext cx="4752402" cy="3448800"/>
          </a:xfrm>
          <a:noFill/>
        </p:spPr>
        <p:txBody>
          <a:bodyPr lIns="90000" rIns="90000" anchor="ctr"/>
          <a:lstStyle>
            <a:lvl1pPr marL="622300" indent="-622300">
              <a:lnSpc>
                <a:spcPct val="80000"/>
              </a:lnSpc>
              <a:spcAft>
                <a:spcPts val="1800"/>
              </a:spcAft>
              <a:buClr>
                <a:schemeClr val="accent4"/>
              </a:buClr>
              <a:buFont typeface="+mj-lt"/>
              <a:buAutoNum type="arabicPeriod"/>
              <a:tabLst/>
              <a:defRPr sz="2400" b="0"/>
            </a:lvl1pPr>
          </a:lstStyle>
          <a:p>
            <a:pPr lvl="0"/>
            <a:r>
              <a:rPr lang="en-GB"/>
              <a:t>Click to edit Master text styles</a:t>
            </a:r>
          </a:p>
        </p:txBody>
      </p:sp>
    </p:spTree>
    <p:extLst>
      <p:ext uri="{BB962C8B-B14F-4D97-AF65-F5344CB8AC3E}">
        <p14:creationId xmlns:p14="http://schemas.microsoft.com/office/powerpoint/2010/main" val="34762010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Quote / statement - image">
    <p:bg>
      <p:bgPr>
        <a:solidFill>
          <a:schemeClr val="tx1"/>
        </a:solidFill>
        <a:effectLst/>
      </p:bgPr>
    </p:bg>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2B3D909E-AE1D-A047-A25D-B929C7CBC73C}"/>
              </a:ext>
            </a:extLst>
          </p:cNvPr>
          <p:cNvSpPr>
            <a:spLocks noGrp="1"/>
          </p:cNvSpPr>
          <p:nvPr>
            <p:ph type="pic" sz="quarter" idx="10"/>
          </p:nvPr>
        </p:nvSpPr>
        <p:spPr>
          <a:xfrm>
            <a:off x="0" y="0"/>
            <a:ext cx="12192000" cy="6498000"/>
          </a:xfrm>
          <a:custGeom>
            <a:avLst/>
            <a:gdLst>
              <a:gd name="connsiteX0" fmla="*/ 0 w 12192000"/>
              <a:gd name="connsiteY0" fmla="*/ 0 h 6498000"/>
              <a:gd name="connsiteX1" fmla="*/ 12192000 w 12192000"/>
              <a:gd name="connsiteY1" fmla="*/ 0 h 6498000"/>
              <a:gd name="connsiteX2" fmla="*/ 12192000 w 12192000"/>
              <a:gd name="connsiteY2" fmla="*/ 6498000 h 6498000"/>
              <a:gd name="connsiteX3" fmla="*/ 6347607 w 12192000"/>
              <a:gd name="connsiteY3" fmla="*/ 6498000 h 6498000"/>
              <a:gd name="connsiteX4" fmla="*/ 6348000 w 12192000"/>
              <a:gd name="connsiteY4" fmla="*/ 6496050 h 6498000"/>
              <a:gd name="connsiteX5" fmla="*/ 6096000 w 12192000"/>
              <a:gd name="connsiteY5" fmla="*/ 6244050 h 6498000"/>
              <a:gd name="connsiteX6" fmla="*/ 5844000 w 12192000"/>
              <a:gd name="connsiteY6" fmla="*/ 6496050 h 6498000"/>
              <a:gd name="connsiteX7" fmla="*/ 5844394 w 12192000"/>
              <a:gd name="connsiteY7" fmla="*/ 6498000 h 6498000"/>
              <a:gd name="connsiteX8" fmla="*/ 0 w 12192000"/>
              <a:gd name="connsiteY8" fmla="*/ 6498000 h 649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92000" h="6498000">
                <a:moveTo>
                  <a:pt x="0" y="0"/>
                </a:moveTo>
                <a:lnTo>
                  <a:pt x="12192000" y="0"/>
                </a:lnTo>
                <a:lnTo>
                  <a:pt x="12192000" y="6498000"/>
                </a:lnTo>
                <a:lnTo>
                  <a:pt x="6347607" y="6498000"/>
                </a:lnTo>
                <a:lnTo>
                  <a:pt x="6348000" y="6496050"/>
                </a:lnTo>
                <a:cubicBezTo>
                  <a:pt x="6348000" y="6356874"/>
                  <a:pt x="6235176" y="6244050"/>
                  <a:pt x="6096000" y="6244050"/>
                </a:cubicBezTo>
                <a:cubicBezTo>
                  <a:pt x="5956825" y="6244050"/>
                  <a:pt x="5844000" y="6356874"/>
                  <a:pt x="5844000" y="6496050"/>
                </a:cubicBezTo>
                <a:lnTo>
                  <a:pt x="5844394" y="6498000"/>
                </a:lnTo>
                <a:lnTo>
                  <a:pt x="0" y="6498000"/>
                </a:lnTo>
                <a:close/>
              </a:path>
            </a:pathLst>
          </a:custGeom>
          <a:noFill/>
          <a:ln>
            <a:noFill/>
          </a:ln>
        </p:spPr>
        <p:txBody>
          <a:bodyPr wrap="square" anchor="ctr">
            <a:noAutofit/>
          </a:bodyPr>
          <a:lstStyle>
            <a:lvl1pPr algn="l">
              <a:defRPr>
                <a:solidFill>
                  <a:schemeClr val="tx2"/>
                </a:solidFill>
              </a:defRPr>
            </a:lvl1pPr>
          </a:lstStyle>
          <a:p>
            <a:endParaRPr lang="en-GB"/>
          </a:p>
        </p:txBody>
      </p:sp>
      <p:sp>
        <p:nvSpPr>
          <p:cNvPr id="14" name="Text Placeholder 13">
            <a:extLst>
              <a:ext uri="{FF2B5EF4-FFF2-40B4-BE49-F238E27FC236}">
                <a16:creationId xmlns:a16="http://schemas.microsoft.com/office/drawing/2014/main" id="{6C47FB4F-4F73-3A47-9E8F-D789ED3F8858}"/>
              </a:ext>
            </a:extLst>
          </p:cNvPr>
          <p:cNvSpPr>
            <a:spLocks noGrp="1" noChangeAspect="1"/>
          </p:cNvSpPr>
          <p:nvPr>
            <p:ph type="body" sz="quarter" idx="13"/>
          </p:nvPr>
        </p:nvSpPr>
        <p:spPr>
          <a:xfrm>
            <a:off x="1748774" y="1312299"/>
            <a:ext cx="208800" cy="208800"/>
          </a:xfrm>
          <a:custGeom>
            <a:avLst/>
            <a:gdLst>
              <a:gd name="connsiteX0" fmla="*/ 201224 w 1820600"/>
              <a:gd name="connsiteY0" fmla="*/ 0 h 1820600"/>
              <a:gd name="connsiteX1" fmla="*/ 1619376 w 1820600"/>
              <a:gd name="connsiteY1" fmla="*/ 0 h 1820600"/>
              <a:gd name="connsiteX2" fmla="*/ 1820600 w 1820600"/>
              <a:gd name="connsiteY2" fmla="*/ 201224 h 1820600"/>
              <a:gd name="connsiteX3" fmla="*/ 1619376 w 1820600"/>
              <a:gd name="connsiteY3" fmla="*/ 402448 h 1820600"/>
              <a:gd name="connsiteX4" fmla="*/ 402448 w 1820600"/>
              <a:gd name="connsiteY4" fmla="*/ 402448 h 1820600"/>
              <a:gd name="connsiteX5" fmla="*/ 402448 w 1820600"/>
              <a:gd name="connsiteY5" fmla="*/ 1619376 h 1820600"/>
              <a:gd name="connsiteX6" fmla="*/ 201224 w 1820600"/>
              <a:gd name="connsiteY6" fmla="*/ 1820600 h 1820600"/>
              <a:gd name="connsiteX7" fmla="*/ 0 w 1820600"/>
              <a:gd name="connsiteY7" fmla="*/ 1619376 h 1820600"/>
              <a:gd name="connsiteX8" fmla="*/ 0 w 1820600"/>
              <a:gd name="connsiteY8" fmla="*/ 201224 h 1820600"/>
              <a:gd name="connsiteX9" fmla="*/ 201224 w 1820600"/>
              <a:gd name="connsiteY9" fmla="*/ 0 h 1820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20600" h="1820600">
                <a:moveTo>
                  <a:pt x="201224" y="0"/>
                </a:moveTo>
                <a:lnTo>
                  <a:pt x="1619376" y="0"/>
                </a:lnTo>
                <a:cubicBezTo>
                  <a:pt x="1730543" y="0"/>
                  <a:pt x="1820600" y="90056"/>
                  <a:pt x="1820600" y="201224"/>
                </a:cubicBezTo>
                <a:cubicBezTo>
                  <a:pt x="1820600" y="312392"/>
                  <a:pt x="1730543" y="402448"/>
                  <a:pt x="1619376" y="402448"/>
                </a:cubicBezTo>
                <a:lnTo>
                  <a:pt x="402448" y="402448"/>
                </a:lnTo>
                <a:lnTo>
                  <a:pt x="402448" y="1619376"/>
                </a:lnTo>
                <a:cubicBezTo>
                  <a:pt x="402448" y="1730543"/>
                  <a:pt x="312392" y="1820600"/>
                  <a:pt x="201224" y="1820600"/>
                </a:cubicBezTo>
                <a:cubicBezTo>
                  <a:pt x="90056" y="1820600"/>
                  <a:pt x="0" y="1730543"/>
                  <a:pt x="0" y="1619376"/>
                </a:cubicBezTo>
                <a:lnTo>
                  <a:pt x="0" y="201224"/>
                </a:lnTo>
                <a:cubicBezTo>
                  <a:pt x="0" y="90056"/>
                  <a:pt x="90056" y="0"/>
                  <a:pt x="201224" y="0"/>
                </a:cubicBezTo>
                <a:close/>
              </a:path>
            </a:pathLst>
          </a:custGeom>
          <a:solidFill>
            <a:schemeClr val="bg2"/>
          </a:solidFill>
        </p:spPr>
        <p:txBody>
          <a:bodyPr wrap="square" anchor="ctr">
            <a:noAutofit/>
          </a:bodyPr>
          <a:lstStyle>
            <a:lvl1pPr algn="ctr">
              <a:defRPr sz="100">
                <a:noFill/>
              </a:defRPr>
            </a:lvl1pPr>
          </a:lstStyle>
          <a:p>
            <a:pPr lvl="0"/>
            <a:endParaRPr lang="en-GB"/>
          </a:p>
        </p:txBody>
      </p:sp>
      <p:sp>
        <p:nvSpPr>
          <p:cNvPr id="3" name="Content Placeholder 2">
            <a:extLst>
              <a:ext uri="{FF2B5EF4-FFF2-40B4-BE49-F238E27FC236}">
                <a16:creationId xmlns:a16="http://schemas.microsoft.com/office/drawing/2014/main" id="{37E4AAB8-2A15-8E45-9BDE-D40138D664B9}"/>
              </a:ext>
            </a:extLst>
          </p:cNvPr>
          <p:cNvSpPr>
            <a:spLocks noGrp="1"/>
          </p:cNvSpPr>
          <p:nvPr>
            <p:ph idx="1"/>
          </p:nvPr>
        </p:nvSpPr>
        <p:spPr>
          <a:xfrm>
            <a:off x="2145585" y="1704806"/>
            <a:ext cx="7900830" cy="3448388"/>
          </a:xfrm>
        </p:spPr>
        <p:txBody>
          <a:bodyPr anchor="ctr"/>
          <a:lstStyle>
            <a:lvl1pPr algn="ctr">
              <a:lnSpc>
                <a:spcPct val="80000"/>
              </a:lnSpc>
              <a:spcAft>
                <a:spcPts val="600"/>
              </a:spcAft>
              <a:defRPr sz="2400" b="1">
                <a:solidFill>
                  <a:schemeClr val="bg1"/>
                </a:solidFill>
              </a:defRPr>
            </a:lvl1pPr>
            <a:lvl2pPr algn="ctr">
              <a:lnSpc>
                <a:spcPct val="80000"/>
              </a:lnSpc>
              <a:spcAft>
                <a:spcPts val="600"/>
              </a:spcAft>
              <a:defRPr sz="6000">
                <a:solidFill>
                  <a:schemeClr val="accent4"/>
                </a:solidFill>
              </a:defRPr>
            </a:lvl2pPr>
            <a:lvl3pPr marL="7938" indent="0" algn="ctr">
              <a:lnSpc>
                <a:spcPct val="80000"/>
              </a:lnSpc>
              <a:spcAft>
                <a:spcPts val="600"/>
              </a:spcAft>
              <a:buNone/>
              <a:defRPr sz="2400" b="1">
                <a:solidFill>
                  <a:schemeClr val="bg1"/>
                </a:solidFill>
              </a:defRPr>
            </a:lvl3pPr>
            <a:lvl4pPr algn="ctr">
              <a:lnSpc>
                <a:spcPct val="80000"/>
              </a:lnSpc>
              <a:spcAft>
                <a:spcPts val="600"/>
              </a:spcAft>
              <a:defRPr sz="4800">
                <a:solidFill>
                  <a:schemeClr val="bg2"/>
                </a:solidFill>
              </a:defRPr>
            </a:lvl4pPr>
            <a:lvl5pPr algn="ctr">
              <a:lnSpc>
                <a:spcPct val="80000"/>
              </a:lnSpc>
              <a:spcAft>
                <a:spcPts val="600"/>
              </a:spcAft>
              <a:defRPr sz="2400" b="1">
                <a:solidFill>
                  <a:schemeClr val="tx1"/>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endParaRPr lang="en-GB"/>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AB1D7550-0EB0-3A43-B3ED-278106F7B6C0}" type="slidenum">
              <a:rPr lang="en-GB" smtClean="0"/>
              <a:t>‹Nº›</a:t>
            </a:fld>
            <a:endParaRPr lang="en-GB"/>
          </a:p>
        </p:txBody>
      </p:sp>
      <p:sp>
        <p:nvSpPr>
          <p:cNvPr id="9" name="Text Placeholder 8">
            <a:extLst>
              <a:ext uri="{FF2B5EF4-FFF2-40B4-BE49-F238E27FC236}">
                <a16:creationId xmlns:a16="http://schemas.microsoft.com/office/drawing/2014/main" id="{AD4FF329-078B-9945-A455-D29E1424E2DC}"/>
              </a:ext>
            </a:extLst>
          </p:cNvPr>
          <p:cNvSpPr>
            <a:spLocks noGrp="1" noChangeAspect="1"/>
          </p:cNvSpPr>
          <p:nvPr>
            <p:ph type="body" sz="quarter" idx="14"/>
          </p:nvPr>
        </p:nvSpPr>
        <p:spPr>
          <a:xfrm rot="10800000">
            <a:off x="10236518" y="5334727"/>
            <a:ext cx="208800" cy="208800"/>
          </a:xfrm>
          <a:custGeom>
            <a:avLst/>
            <a:gdLst>
              <a:gd name="connsiteX0" fmla="*/ 201224 w 1820600"/>
              <a:gd name="connsiteY0" fmla="*/ 0 h 1820600"/>
              <a:gd name="connsiteX1" fmla="*/ 1619376 w 1820600"/>
              <a:gd name="connsiteY1" fmla="*/ 0 h 1820600"/>
              <a:gd name="connsiteX2" fmla="*/ 1820600 w 1820600"/>
              <a:gd name="connsiteY2" fmla="*/ 201224 h 1820600"/>
              <a:gd name="connsiteX3" fmla="*/ 1619376 w 1820600"/>
              <a:gd name="connsiteY3" fmla="*/ 402448 h 1820600"/>
              <a:gd name="connsiteX4" fmla="*/ 402448 w 1820600"/>
              <a:gd name="connsiteY4" fmla="*/ 402448 h 1820600"/>
              <a:gd name="connsiteX5" fmla="*/ 402448 w 1820600"/>
              <a:gd name="connsiteY5" fmla="*/ 1619376 h 1820600"/>
              <a:gd name="connsiteX6" fmla="*/ 201224 w 1820600"/>
              <a:gd name="connsiteY6" fmla="*/ 1820600 h 1820600"/>
              <a:gd name="connsiteX7" fmla="*/ 0 w 1820600"/>
              <a:gd name="connsiteY7" fmla="*/ 1619376 h 1820600"/>
              <a:gd name="connsiteX8" fmla="*/ 0 w 1820600"/>
              <a:gd name="connsiteY8" fmla="*/ 201224 h 1820600"/>
              <a:gd name="connsiteX9" fmla="*/ 201224 w 1820600"/>
              <a:gd name="connsiteY9" fmla="*/ 0 h 1820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20600" h="1820600">
                <a:moveTo>
                  <a:pt x="201224" y="0"/>
                </a:moveTo>
                <a:lnTo>
                  <a:pt x="1619376" y="0"/>
                </a:lnTo>
                <a:cubicBezTo>
                  <a:pt x="1730543" y="0"/>
                  <a:pt x="1820600" y="90056"/>
                  <a:pt x="1820600" y="201224"/>
                </a:cubicBezTo>
                <a:cubicBezTo>
                  <a:pt x="1820600" y="312392"/>
                  <a:pt x="1730543" y="402448"/>
                  <a:pt x="1619376" y="402448"/>
                </a:cubicBezTo>
                <a:lnTo>
                  <a:pt x="402448" y="402448"/>
                </a:lnTo>
                <a:lnTo>
                  <a:pt x="402448" y="1619376"/>
                </a:lnTo>
                <a:cubicBezTo>
                  <a:pt x="402448" y="1730543"/>
                  <a:pt x="312392" y="1820600"/>
                  <a:pt x="201224" y="1820600"/>
                </a:cubicBezTo>
                <a:cubicBezTo>
                  <a:pt x="90056" y="1820600"/>
                  <a:pt x="0" y="1730543"/>
                  <a:pt x="0" y="1619376"/>
                </a:cubicBezTo>
                <a:lnTo>
                  <a:pt x="0" y="201224"/>
                </a:lnTo>
                <a:cubicBezTo>
                  <a:pt x="0" y="90056"/>
                  <a:pt x="90056" y="0"/>
                  <a:pt x="201224" y="0"/>
                </a:cubicBezTo>
                <a:close/>
              </a:path>
            </a:pathLst>
          </a:custGeom>
          <a:solidFill>
            <a:schemeClr val="bg2"/>
          </a:solidFill>
        </p:spPr>
        <p:txBody>
          <a:bodyPr wrap="square" anchor="ctr">
            <a:noAutofit/>
          </a:bodyPr>
          <a:lstStyle>
            <a:lvl1pPr algn="ctr">
              <a:defRPr sz="100">
                <a:noFill/>
              </a:defRPr>
            </a:lvl1pPr>
          </a:lstStyle>
          <a:p>
            <a:pPr lvl="0"/>
            <a:endParaRPr lang="en-GB"/>
          </a:p>
        </p:txBody>
      </p:sp>
    </p:spTree>
    <p:extLst>
      <p:ext uri="{BB962C8B-B14F-4D97-AF65-F5344CB8AC3E}">
        <p14:creationId xmlns:p14="http://schemas.microsoft.com/office/powerpoint/2010/main" val="38218476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Quote / statement - image w/ box">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2B3D909E-AE1D-A047-A25D-B929C7CBC73C}"/>
              </a:ext>
            </a:extLst>
          </p:cNvPr>
          <p:cNvSpPr>
            <a:spLocks noGrp="1"/>
          </p:cNvSpPr>
          <p:nvPr>
            <p:ph type="pic" sz="quarter" idx="10"/>
          </p:nvPr>
        </p:nvSpPr>
        <p:spPr>
          <a:xfrm>
            <a:off x="0" y="0"/>
            <a:ext cx="12192000" cy="6498000"/>
          </a:xfrm>
          <a:custGeom>
            <a:avLst/>
            <a:gdLst>
              <a:gd name="connsiteX0" fmla="*/ 0 w 12192000"/>
              <a:gd name="connsiteY0" fmla="*/ 0 h 6498000"/>
              <a:gd name="connsiteX1" fmla="*/ 12192000 w 12192000"/>
              <a:gd name="connsiteY1" fmla="*/ 0 h 6498000"/>
              <a:gd name="connsiteX2" fmla="*/ 12192000 w 12192000"/>
              <a:gd name="connsiteY2" fmla="*/ 6498000 h 6498000"/>
              <a:gd name="connsiteX3" fmla="*/ 6347607 w 12192000"/>
              <a:gd name="connsiteY3" fmla="*/ 6498000 h 6498000"/>
              <a:gd name="connsiteX4" fmla="*/ 6348000 w 12192000"/>
              <a:gd name="connsiteY4" fmla="*/ 6496050 h 6498000"/>
              <a:gd name="connsiteX5" fmla="*/ 6096000 w 12192000"/>
              <a:gd name="connsiteY5" fmla="*/ 6244050 h 6498000"/>
              <a:gd name="connsiteX6" fmla="*/ 5844000 w 12192000"/>
              <a:gd name="connsiteY6" fmla="*/ 6496050 h 6498000"/>
              <a:gd name="connsiteX7" fmla="*/ 5844394 w 12192000"/>
              <a:gd name="connsiteY7" fmla="*/ 6498000 h 6498000"/>
              <a:gd name="connsiteX8" fmla="*/ 0 w 12192000"/>
              <a:gd name="connsiteY8" fmla="*/ 6498000 h 649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92000" h="6498000">
                <a:moveTo>
                  <a:pt x="0" y="0"/>
                </a:moveTo>
                <a:lnTo>
                  <a:pt x="12192000" y="0"/>
                </a:lnTo>
                <a:lnTo>
                  <a:pt x="12192000" y="6498000"/>
                </a:lnTo>
                <a:lnTo>
                  <a:pt x="6347607" y="6498000"/>
                </a:lnTo>
                <a:lnTo>
                  <a:pt x="6348000" y="6496050"/>
                </a:lnTo>
                <a:cubicBezTo>
                  <a:pt x="6348000" y="6356874"/>
                  <a:pt x="6235176" y="6244050"/>
                  <a:pt x="6096000" y="6244050"/>
                </a:cubicBezTo>
                <a:cubicBezTo>
                  <a:pt x="5956825" y="6244050"/>
                  <a:pt x="5844000" y="6356874"/>
                  <a:pt x="5844000" y="6496050"/>
                </a:cubicBezTo>
                <a:lnTo>
                  <a:pt x="5844394" y="6498000"/>
                </a:lnTo>
                <a:lnTo>
                  <a:pt x="0" y="6498000"/>
                </a:lnTo>
                <a:close/>
              </a:path>
            </a:pathLst>
          </a:custGeom>
          <a:solidFill>
            <a:schemeClr val="bg1">
              <a:lumMod val="95000"/>
            </a:schemeClr>
          </a:solidFill>
          <a:ln>
            <a:noFill/>
          </a:ln>
        </p:spPr>
        <p:txBody>
          <a:bodyPr wrap="square" anchor="ctr">
            <a:noAutofit/>
          </a:bodyPr>
          <a:lstStyle>
            <a:lvl1pPr algn="l">
              <a:defRPr/>
            </a:lvl1pPr>
          </a:lstStyle>
          <a:p>
            <a:endParaRPr lang="en-GB"/>
          </a:p>
        </p:txBody>
      </p:sp>
      <p:sp>
        <p:nvSpPr>
          <p:cNvPr id="14" name="Text Placeholder 13">
            <a:extLst>
              <a:ext uri="{FF2B5EF4-FFF2-40B4-BE49-F238E27FC236}">
                <a16:creationId xmlns:a16="http://schemas.microsoft.com/office/drawing/2014/main" id="{6C47FB4F-4F73-3A47-9E8F-D789ED3F8858}"/>
              </a:ext>
            </a:extLst>
          </p:cNvPr>
          <p:cNvSpPr>
            <a:spLocks noGrp="1" noChangeAspect="1"/>
          </p:cNvSpPr>
          <p:nvPr>
            <p:ph type="body" sz="quarter" idx="13"/>
          </p:nvPr>
        </p:nvSpPr>
        <p:spPr>
          <a:xfrm>
            <a:off x="1748774" y="1312299"/>
            <a:ext cx="208800" cy="208800"/>
          </a:xfrm>
          <a:custGeom>
            <a:avLst/>
            <a:gdLst>
              <a:gd name="connsiteX0" fmla="*/ 201224 w 1820600"/>
              <a:gd name="connsiteY0" fmla="*/ 0 h 1820600"/>
              <a:gd name="connsiteX1" fmla="*/ 1619376 w 1820600"/>
              <a:gd name="connsiteY1" fmla="*/ 0 h 1820600"/>
              <a:gd name="connsiteX2" fmla="*/ 1820600 w 1820600"/>
              <a:gd name="connsiteY2" fmla="*/ 201224 h 1820600"/>
              <a:gd name="connsiteX3" fmla="*/ 1619376 w 1820600"/>
              <a:gd name="connsiteY3" fmla="*/ 402448 h 1820600"/>
              <a:gd name="connsiteX4" fmla="*/ 402448 w 1820600"/>
              <a:gd name="connsiteY4" fmla="*/ 402448 h 1820600"/>
              <a:gd name="connsiteX5" fmla="*/ 402448 w 1820600"/>
              <a:gd name="connsiteY5" fmla="*/ 1619376 h 1820600"/>
              <a:gd name="connsiteX6" fmla="*/ 201224 w 1820600"/>
              <a:gd name="connsiteY6" fmla="*/ 1820600 h 1820600"/>
              <a:gd name="connsiteX7" fmla="*/ 0 w 1820600"/>
              <a:gd name="connsiteY7" fmla="*/ 1619376 h 1820600"/>
              <a:gd name="connsiteX8" fmla="*/ 0 w 1820600"/>
              <a:gd name="connsiteY8" fmla="*/ 201224 h 1820600"/>
              <a:gd name="connsiteX9" fmla="*/ 201224 w 1820600"/>
              <a:gd name="connsiteY9" fmla="*/ 0 h 1820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20600" h="1820600">
                <a:moveTo>
                  <a:pt x="201224" y="0"/>
                </a:moveTo>
                <a:lnTo>
                  <a:pt x="1619376" y="0"/>
                </a:lnTo>
                <a:cubicBezTo>
                  <a:pt x="1730543" y="0"/>
                  <a:pt x="1820600" y="90056"/>
                  <a:pt x="1820600" y="201224"/>
                </a:cubicBezTo>
                <a:cubicBezTo>
                  <a:pt x="1820600" y="312392"/>
                  <a:pt x="1730543" y="402448"/>
                  <a:pt x="1619376" y="402448"/>
                </a:cubicBezTo>
                <a:lnTo>
                  <a:pt x="402448" y="402448"/>
                </a:lnTo>
                <a:lnTo>
                  <a:pt x="402448" y="1619376"/>
                </a:lnTo>
                <a:cubicBezTo>
                  <a:pt x="402448" y="1730543"/>
                  <a:pt x="312392" y="1820600"/>
                  <a:pt x="201224" y="1820600"/>
                </a:cubicBezTo>
                <a:cubicBezTo>
                  <a:pt x="90056" y="1820600"/>
                  <a:pt x="0" y="1730543"/>
                  <a:pt x="0" y="1619376"/>
                </a:cubicBezTo>
                <a:lnTo>
                  <a:pt x="0" y="201224"/>
                </a:lnTo>
                <a:cubicBezTo>
                  <a:pt x="0" y="90056"/>
                  <a:pt x="90056" y="0"/>
                  <a:pt x="201224" y="0"/>
                </a:cubicBezTo>
                <a:close/>
              </a:path>
            </a:pathLst>
          </a:custGeom>
          <a:solidFill>
            <a:schemeClr val="bg2"/>
          </a:solidFill>
        </p:spPr>
        <p:txBody>
          <a:bodyPr wrap="square" anchor="ctr">
            <a:noAutofit/>
          </a:bodyPr>
          <a:lstStyle>
            <a:lvl1pPr algn="ctr">
              <a:defRPr sz="100">
                <a:noFill/>
              </a:defRPr>
            </a:lvl1pPr>
          </a:lstStyle>
          <a:p>
            <a:pPr lvl="0"/>
            <a:endParaRPr lang="en-GB"/>
          </a:p>
        </p:txBody>
      </p:sp>
      <p:sp>
        <p:nvSpPr>
          <p:cNvPr id="3" name="Content Placeholder 2">
            <a:extLst>
              <a:ext uri="{FF2B5EF4-FFF2-40B4-BE49-F238E27FC236}">
                <a16:creationId xmlns:a16="http://schemas.microsoft.com/office/drawing/2014/main" id="{37E4AAB8-2A15-8E45-9BDE-D40138D664B9}"/>
              </a:ext>
            </a:extLst>
          </p:cNvPr>
          <p:cNvSpPr>
            <a:spLocks noGrp="1"/>
          </p:cNvSpPr>
          <p:nvPr>
            <p:ph idx="1"/>
          </p:nvPr>
        </p:nvSpPr>
        <p:spPr>
          <a:xfrm>
            <a:off x="2145585" y="1704806"/>
            <a:ext cx="7900830" cy="3448388"/>
          </a:xfrm>
          <a:solidFill>
            <a:schemeClr val="bg1"/>
          </a:solidFill>
        </p:spPr>
        <p:txBody>
          <a:bodyPr anchor="ctr"/>
          <a:lstStyle>
            <a:lvl1pPr algn="ctr">
              <a:lnSpc>
                <a:spcPct val="80000"/>
              </a:lnSpc>
              <a:spcAft>
                <a:spcPts val="600"/>
              </a:spcAft>
              <a:defRPr sz="2400" b="1">
                <a:solidFill>
                  <a:schemeClr val="tx1"/>
                </a:solidFill>
              </a:defRPr>
            </a:lvl1pPr>
            <a:lvl2pPr algn="ctr">
              <a:lnSpc>
                <a:spcPct val="80000"/>
              </a:lnSpc>
              <a:spcAft>
                <a:spcPts val="600"/>
              </a:spcAft>
              <a:defRPr sz="6000">
                <a:solidFill>
                  <a:schemeClr val="accent4"/>
                </a:solidFill>
              </a:defRPr>
            </a:lvl2pPr>
            <a:lvl3pPr marL="7938" indent="0" algn="ctr">
              <a:lnSpc>
                <a:spcPct val="80000"/>
              </a:lnSpc>
              <a:spcAft>
                <a:spcPts val="600"/>
              </a:spcAft>
              <a:buNone/>
              <a:defRPr sz="2400" b="1">
                <a:solidFill>
                  <a:schemeClr val="tx1"/>
                </a:solidFill>
              </a:defRPr>
            </a:lvl3pPr>
            <a:lvl4pPr algn="ctr">
              <a:lnSpc>
                <a:spcPct val="80000"/>
              </a:lnSpc>
              <a:spcAft>
                <a:spcPts val="600"/>
              </a:spcAft>
              <a:defRPr sz="4800">
                <a:solidFill>
                  <a:schemeClr val="bg2"/>
                </a:solidFill>
              </a:defRPr>
            </a:lvl4pPr>
            <a:lvl5pPr algn="ctr">
              <a:lnSpc>
                <a:spcPct val="80000"/>
              </a:lnSpc>
              <a:spcAft>
                <a:spcPts val="600"/>
              </a:spcAft>
              <a:defRPr sz="2400" b="1">
                <a:solidFill>
                  <a:schemeClr val="tx1"/>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endParaRPr lang="en-GB"/>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AB1D7550-0EB0-3A43-B3ED-278106F7B6C0}" type="slidenum">
              <a:rPr lang="en-GB" smtClean="0"/>
              <a:t>‹Nº›</a:t>
            </a:fld>
            <a:endParaRPr lang="en-GB"/>
          </a:p>
        </p:txBody>
      </p:sp>
      <p:sp>
        <p:nvSpPr>
          <p:cNvPr id="9" name="Text Placeholder 8">
            <a:extLst>
              <a:ext uri="{FF2B5EF4-FFF2-40B4-BE49-F238E27FC236}">
                <a16:creationId xmlns:a16="http://schemas.microsoft.com/office/drawing/2014/main" id="{AD4FF329-078B-9945-A455-D29E1424E2DC}"/>
              </a:ext>
            </a:extLst>
          </p:cNvPr>
          <p:cNvSpPr>
            <a:spLocks noGrp="1" noChangeAspect="1"/>
          </p:cNvSpPr>
          <p:nvPr>
            <p:ph type="body" sz="quarter" idx="14"/>
          </p:nvPr>
        </p:nvSpPr>
        <p:spPr>
          <a:xfrm rot="10800000">
            <a:off x="10236518" y="5334727"/>
            <a:ext cx="208800" cy="208800"/>
          </a:xfrm>
          <a:custGeom>
            <a:avLst/>
            <a:gdLst>
              <a:gd name="connsiteX0" fmla="*/ 201224 w 1820600"/>
              <a:gd name="connsiteY0" fmla="*/ 0 h 1820600"/>
              <a:gd name="connsiteX1" fmla="*/ 1619376 w 1820600"/>
              <a:gd name="connsiteY1" fmla="*/ 0 h 1820600"/>
              <a:gd name="connsiteX2" fmla="*/ 1820600 w 1820600"/>
              <a:gd name="connsiteY2" fmla="*/ 201224 h 1820600"/>
              <a:gd name="connsiteX3" fmla="*/ 1619376 w 1820600"/>
              <a:gd name="connsiteY3" fmla="*/ 402448 h 1820600"/>
              <a:gd name="connsiteX4" fmla="*/ 402448 w 1820600"/>
              <a:gd name="connsiteY4" fmla="*/ 402448 h 1820600"/>
              <a:gd name="connsiteX5" fmla="*/ 402448 w 1820600"/>
              <a:gd name="connsiteY5" fmla="*/ 1619376 h 1820600"/>
              <a:gd name="connsiteX6" fmla="*/ 201224 w 1820600"/>
              <a:gd name="connsiteY6" fmla="*/ 1820600 h 1820600"/>
              <a:gd name="connsiteX7" fmla="*/ 0 w 1820600"/>
              <a:gd name="connsiteY7" fmla="*/ 1619376 h 1820600"/>
              <a:gd name="connsiteX8" fmla="*/ 0 w 1820600"/>
              <a:gd name="connsiteY8" fmla="*/ 201224 h 1820600"/>
              <a:gd name="connsiteX9" fmla="*/ 201224 w 1820600"/>
              <a:gd name="connsiteY9" fmla="*/ 0 h 1820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20600" h="1820600">
                <a:moveTo>
                  <a:pt x="201224" y="0"/>
                </a:moveTo>
                <a:lnTo>
                  <a:pt x="1619376" y="0"/>
                </a:lnTo>
                <a:cubicBezTo>
                  <a:pt x="1730543" y="0"/>
                  <a:pt x="1820600" y="90056"/>
                  <a:pt x="1820600" y="201224"/>
                </a:cubicBezTo>
                <a:cubicBezTo>
                  <a:pt x="1820600" y="312392"/>
                  <a:pt x="1730543" y="402448"/>
                  <a:pt x="1619376" y="402448"/>
                </a:cubicBezTo>
                <a:lnTo>
                  <a:pt x="402448" y="402448"/>
                </a:lnTo>
                <a:lnTo>
                  <a:pt x="402448" y="1619376"/>
                </a:lnTo>
                <a:cubicBezTo>
                  <a:pt x="402448" y="1730543"/>
                  <a:pt x="312392" y="1820600"/>
                  <a:pt x="201224" y="1820600"/>
                </a:cubicBezTo>
                <a:cubicBezTo>
                  <a:pt x="90056" y="1820600"/>
                  <a:pt x="0" y="1730543"/>
                  <a:pt x="0" y="1619376"/>
                </a:cubicBezTo>
                <a:lnTo>
                  <a:pt x="0" y="201224"/>
                </a:lnTo>
                <a:cubicBezTo>
                  <a:pt x="0" y="90056"/>
                  <a:pt x="90056" y="0"/>
                  <a:pt x="201224" y="0"/>
                </a:cubicBezTo>
                <a:close/>
              </a:path>
            </a:pathLst>
          </a:custGeom>
          <a:solidFill>
            <a:schemeClr val="bg2"/>
          </a:solidFill>
        </p:spPr>
        <p:txBody>
          <a:bodyPr wrap="square" anchor="ctr">
            <a:noAutofit/>
          </a:bodyPr>
          <a:lstStyle>
            <a:lvl1pPr algn="ctr">
              <a:defRPr sz="100">
                <a:noFill/>
              </a:defRPr>
            </a:lvl1pPr>
          </a:lstStyle>
          <a:p>
            <a:pPr lvl="0"/>
            <a:endParaRPr lang="en-GB"/>
          </a:p>
        </p:txBody>
      </p:sp>
    </p:spTree>
    <p:extLst>
      <p:ext uri="{BB962C8B-B14F-4D97-AF65-F5344CB8AC3E}">
        <p14:creationId xmlns:p14="http://schemas.microsoft.com/office/powerpoint/2010/main" val="1138023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Basic quote">
    <p:bg>
      <p:bgPr>
        <a:solidFill>
          <a:schemeClr val="accent5"/>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0493FC-9EBB-4A46-AA09-0DD6BBE20D6F}"/>
              </a:ext>
            </a:extLst>
          </p:cNvPr>
          <p:cNvSpPr>
            <a:spLocks noGrp="1"/>
          </p:cNvSpPr>
          <p:nvPr>
            <p:ph type="title"/>
          </p:nvPr>
        </p:nvSpPr>
        <p:spPr>
          <a:xfrm>
            <a:off x="613200" y="1620078"/>
            <a:ext cx="10965600" cy="3617843"/>
          </a:xfrm>
        </p:spPr>
        <p:txBody>
          <a:bodyPr anchor="ctr"/>
          <a:lstStyle>
            <a:lvl1pPr algn="ctr">
              <a:defRPr b="0"/>
            </a:lvl1pPr>
          </a:lstStyle>
          <a:p>
            <a:r>
              <a:rPr lang="en-GB"/>
              <a:t>Click to edit Master title style</a:t>
            </a:r>
          </a:p>
        </p:txBody>
      </p:sp>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endParaRPr lang="en-GB"/>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AB1D7550-0EB0-3A43-B3ED-278106F7B6C0}" type="slidenum">
              <a:rPr lang="en-GB" smtClean="0"/>
              <a:t>‹Nº›</a:t>
            </a:fld>
            <a:endParaRPr lang="en-GB"/>
          </a:p>
        </p:txBody>
      </p:sp>
      <p:sp>
        <p:nvSpPr>
          <p:cNvPr id="3" name="Graphic 6">
            <a:extLst>
              <a:ext uri="{FF2B5EF4-FFF2-40B4-BE49-F238E27FC236}">
                <a16:creationId xmlns:a16="http://schemas.microsoft.com/office/drawing/2014/main" id="{6AFF0189-2B17-044A-95A5-0CE65C3B7CF9}"/>
              </a:ext>
            </a:extLst>
          </p:cNvPr>
          <p:cNvSpPr/>
          <p:nvPr/>
        </p:nvSpPr>
        <p:spPr>
          <a:xfrm>
            <a:off x="5877609" y="1210876"/>
            <a:ext cx="441598" cy="301070"/>
          </a:xfrm>
          <a:custGeom>
            <a:avLst/>
            <a:gdLst>
              <a:gd name="connsiteX0" fmla="*/ 0 w 441598"/>
              <a:gd name="connsiteY0" fmla="*/ 200707 h 301070"/>
              <a:gd name="connsiteX1" fmla="*/ 100363 w 441598"/>
              <a:gd name="connsiteY1" fmla="*/ 301070 h 301070"/>
              <a:gd name="connsiteX2" fmla="*/ 200726 w 441598"/>
              <a:gd name="connsiteY2" fmla="*/ 200707 h 301070"/>
              <a:gd name="connsiteX3" fmla="*/ 102389 w 441598"/>
              <a:gd name="connsiteY3" fmla="*/ 100402 h 301070"/>
              <a:gd name="connsiteX4" fmla="*/ 200726 w 441598"/>
              <a:gd name="connsiteY4" fmla="*/ 60204 h 301070"/>
              <a:gd name="connsiteX5" fmla="*/ 200708 w 441598"/>
              <a:gd name="connsiteY5" fmla="*/ 0 h 301070"/>
              <a:gd name="connsiteX6" fmla="*/ 0 w 441598"/>
              <a:gd name="connsiteY6" fmla="*/ 200707 h 301070"/>
              <a:gd name="connsiteX7" fmla="*/ 441579 w 441598"/>
              <a:gd name="connsiteY7" fmla="*/ 0 h 301070"/>
              <a:gd name="connsiteX8" fmla="*/ 240872 w 441598"/>
              <a:gd name="connsiteY8" fmla="*/ 200707 h 301070"/>
              <a:gd name="connsiteX9" fmla="*/ 341235 w 441598"/>
              <a:gd name="connsiteY9" fmla="*/ 301070 h 301070"/>
              <a:gd name="connsiteX10" fmla="*/ 441598 w 441598"/>
              <a:gd name="connsiteY10" fmla="*/ 200707 h 301070"/>
              <a:gd name="connsiteX11" fmla="*/ 343260 w 441598"/>
              <a:gd name="connsiteY11" fmla="*/ 100402 h 301070"/>
              <a:gd name="connsiteX12" fmla="*/ 441598 w 441598"/>
              <a:gd name="connsiteY12" fmla="*/ 60204 h 3010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41598" h="301070">
                <a:moveTo>
                  <a:pt x="0" y="200707"/>
                </a:moveTo>
                <a:cubicBezTo>
                  <a:pt x="0" y="256130"/>
                  <a:pt x="44923" y="301070"/>
                  <a:pt x="100363" y="301070"/>
                </a:cubicBezTo>
                <a:cubicBezTo>
                  <a:pt x="155786" y="301070"/>
                  <a:pt x="200726" y="256147"/>
                  <a:pt x="200726" y="200707"/>
                </a:cubicBezTo>
                <a:cubicBezTo>
                  <a:pt x="200726" y="145961"/>
                  <a:pt x="156872" y="101486"/>
                  <a:pt x="102389" y="100402"/>
                </a:cubicBezTo>
                <a:cubicBezTo>
                  <a:pt x="127719" y="75559"/>
                  <a:pt x="162424" y="60204"/>
                  <a:pt x="200726" y="60204"/>
                </a:cubicBezTo>
                <a:lnTo>
                  <a:pt x="200708" y="0"/>
                </a:lnTo>
                <a:cubicBezTo>
                  <a:pt x="89862" y="0"/>
                  <a:pt x="0" y="89866"/>
                  <a:pt x="0" y="200707"/>
                </a:cubicBezTo>
                <a:close/>
                <a:moveTo>
                  <a:pt x="441579" y="0"/>
                </a:moveTo>
                <a:cubicBezTo>
                  <a:pt x="330733" y="0"/>
                  <a:pt x="240872" y="89866"/>
                  <a:pt x="240872" y="200707"/>
                </a:cubicBezTo>
                <a:cubicBezTo>
                  <a:pt x="240872" y="256130"/>
                  <a:pt x="285813" y="301070"/>
                  <a:pt x="341235" y="301070"/>
                </a:cubicBezTo>
                <a:cubicBezTo>
                  <a:pt x="396656" y="301070"/>
                  <a:pt x="441598" y="256147"/>
                  <a:pt x="441598" y="200707"/>
                </a:cubicBezTo>
                <a:cubicBezTo>
                  <a:pt x="441598" y="145961"/>
                  <a:pt x="397744" y="101486"/>
                  <a:pt x="343260" y="100402"/>
                </a:cubicBezTo>
                <a:cubicBezTo>
                  <a:pt x="368590" y="75559"/>
                  <a:pt x="403315" y="60204"/>
                  <a:pt x="441598" y="60204"/>
                </a:cubicBezTo>
                <a:close/>
              </a:path>
            </a:pathLst>
          </a:custGeom>
          <a:solidFill>
            <a:srgbClr val="3FCBB6"/>
          </a:solidFill>
          <a:ln w="4763" cap="flat">
            <a:noFill/>
            <a:prstDash val="solid"/>
            <a:miter/>
          </a:ln>
        </p:spPr>
        <p:txBody>
          <a:bodyPr rtlCol="0" anchor="ctr"/>
          <a:lstStyle/>
          <a:p>
            <a:endParaRPr lang="en-GB"/>
          </a:p>
        </p:txBody>
      </p:sp>
      <p:sp>
        <p:nvSpPr>
          <p:cNvPr id="4" name="Graphic 9">
            <a:extLst>
              <a:ext uri="{FF2B5EF4-FFF2-40B4-BE49-F238E27FC236}">
                <a16:creationId xmlns:a16="http://schemas.microsoft.com/office/drawing/2014/main" id="{8FDACD0F-927F-324F-81B7-9EB5A9A2FA9B}"/>
              </a:ext>
            </a:extLst>
          </p:cNvPr>
          <p:cNvSpPr/>
          <p:nvPr/>
        </p:nvSpPr>
        <p:spPr>
          <a:xfrm>
            <a:off x="5877608" y="5348453"/>
            <a:ext cx="441598" cy="301070"/>
          </a:xfrm>
          <a:custGeom>
            <a:avLst/>
            <a:gdLst>
              <a:gd name="connsiteX0" fmla="*/ 0 w 441598"/>
              <a:gd name="connsiteY0" fmla="*/ 200707 h 301070"/>
              <a:gd name="connsiteX1" fmla="*/ 100363 w 441598"/>
              <a:gd name="connsiteY1" fmla="*/ 301070 h 301070"/>
              <a:gd name="connsiteX2" fmla="*/ 200726 w 441598"/>
              <a:gd name="connsiteY2" fmla="*/ 200707 h 301070"/>
              <a:gd name="connsiteX3" fmla="*/ 102389 w 441598"/>
              <a:gd name="connsiteY3" fmla="*/ 100402 h 301070"/>
              <a:gd name="connsiteX4" fmla="*/ 200726 w 441598"/>
              <a:gd name="connsiteY4" fmla="*/ 60204 h 301070"/>
              <a:gd name="connsiteX5" fmla="*/ 200708 w 441598"/>
              <a:gd name="connsiteY5" fmla="*/ 0 h 301070"/>
              <a:gd name="connsiteX6" fmla="*/ 0 w 441598"/>
              <a:gd name="connsiteY6" fmla="*/ 200707 h 301070"/>
              <a:gd name="connsiteX7" fmla="*/ 441579 w 441598"/>
              <a:gd name="connsiteY7" fmla="*/ 0 h 301070"/>
              <a:gd name="connsiteX8" fmla="*/ 240872 w 441598"/>
              <a:gd name="connsiteY8" fmla="*/ 200707 h 301070"/>
              <a:gd name="connsiteX9" fmla="*/ 341235 w 441598"/>
              <a:gd name="connsiteY9" fmla="*/ 301070 h 301070"/>
              <a:gd name="connsiteX10" fmla="*/ 441598 w 441598"/>
              <a:gd name="connsiteY10" fmla="*/ 200707 h 301070"/>
              <a:gd name="connsiteX11" fmla="*/ 343260 w 441598"/>
              <a:gd name="connsiteY11" fmla="*/ 100402 h 301070"/>
              <a:gd name="connsiteX12" fmla="*/ 441598 w 441598"/>
              <a:gd name="connsiteY12" fmla="*/ 60204 h 3010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41598" h="301070">
                <a:moveTo>
                  <a:pt x="0" y="200707"/>
                </a:moveTo>
                <a:cubicBezTo>
                  <a:pt x="0" y="256130"/>
                  <a:pt x="44923" y="301070"/>
                  <a:pt x="100363" y="301070"/>
                </a:cubicBezTo>
                <a:cubicBezTo>
                  <a:pt x="155786" y="301070"/>
                  <a:pt x="200726" y="256147"/>
                  <a:pt x="200726" y="200707"/>
                </a:cubicBezTo>
                <a:cubicBezTo>
                  <a:pt x="200726" y="145961"/>
                  <a:pt x="156872" y="101486"/>
                  <a:pt x="102389" y="100402"/>
                </a:cubicBezTo>
                <a:cubicBezTo>
                  <a:pt x="127719" y="75559"/>
                  <a:pt x="162424" y="60204"/>
                  <a:pt x="200726" y="60204"/>
                </a:cubicBezTo>
                <a:lnTo>
                  <a:pt x="200708" y="0"/>
                </a:lnTo>
                <a:cubicBezTo>
                  <a:pt x="89862" y="0"/>
                  <a:pt x="0" y="89866"/>
                  <a:pt x="0" y="200707"/>
                </a:cubicBezTo>
                <a:close/>
                <a:moveTo>
                  <a:pt x="441579" y="0"/>
                </a:moveTo>
                <a:cubicBezTo>
                  <a:pt x="330733" y="0"/>
                  <a:pt x="240872" y="89866"/>
                  <a:pt x="240872" y="200707"/>
                </a:cubicBezTo>
                <a:cubicBezTo>
                  <a:pt x="240872" y="256130"/>
                  <a:pt x="285813" y="301070"/>
                  <a:pt x="341235" y="301070"/>
                </a:cubicBezTo>
                <a:cubicBezTo>
                  <a:pt x="396656" y="301070"/>
                  <a:pt x="441598" y="256147"/>
                  <a:pt x="441598" y="200707"/>
                </a:cubicBezTo>
                <a:cubicBezTo>
                  <a:pt x="441598" y="145961"/>
                  <a:pt x="397744" y="101486"/>
                  <a:pt x="343260" y="100402"/>
                </a:cubicBezTo>
                <a:cubicBezTo>
                  <a:pt x="368590" y="75559"/>
                  <a:pt x="403315" y="60204"/>
                  <a:pt x="441598" y="60204"/>
                </a:cubicBezTo>
                <a:close/>
              </a:path>
            </a:pathLst>
          </a:custGeom>
          <a:solidFill>
            <a:srgbClr val="3FCBB6"/>
          </a:solidFill>
          <a:ln w="4763" cap="flat">
            <a:noFill/>
            <a:prstDash val="solid"/>
            <a:miter/>
          </a:ln>
        </p:spPr>
        <p:txBody>
          <a:bodyPr rtlCol="0" anchor="ctr"/>
          <a:lstStyle/>
          <a:p>
            <a:endParaRPr lang="en-GB"/>
          </a:p>
        </p:txBody>
      </p:sp>
    </p:spTree>
    <p:extLst>
      <p:ext uri="{BB962C8B-B14F-4D97-AF65-F5344CB8AC3E}">
        <p14:creationId xmlns:p14="http://schemas.microsoft.com/office/powerpoint/2010/main" val="32290095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Slide divider">
    <p:spTree>
      <p:nvGrpSpPr>
        <p:cNvPr id="1" name=""/>
        <p:cNvGrpSpPr/>
        <p:nvPr/>
      </p:nvGrpSpPr>
      <p:grpSpPr>
        <a:xfrm>
          <a:off x="0" y="0"/>
          <a:ext cx="0" cy="0"/>
          <a:chOff x="0" y="0"/>
          <a:chExt cx="0" cy="0"/>
        </a:xfrm>
      </p:grpSpPr>
      <p:sp>
        <p:nvSpPr>
          <p:cNvPr id="10" name="Picture Placeholder 9">
            <a:extLst>
              <a:ext uri="{FF2B5EF4-FFF2-40B4-BE49-F238E27FC236}">
                <a16:creationId xmlns:a16="http://schemas.microsoft.com/office/drawing/2014/main" id="{43615974-19A0-8642-96FB-52F09E3AFCAD}"/>
              </a:ext>
            </a:extLst>
          </p:cNvPr>
          <p:cNvSpPr>
            <a:spLocks noGrp="1"/>
          </p:cNvSpPr>
          <p:nvPr>
            <p:ph type="pic" sz="quarter" idx="10"/>
          </p:nvPr>
        </p:nvSpPr>
        <p:spPr>
          <a:xfrm>
            <a:off x="0" y="0"/>
            <a:ext cx="12192000" cy="6498000"/>
          </a:xfrm>
          <a:custGeom>
            <a:avLst/>
            <a:gdLst>
              <a:gd name="connsiteX0" fmla="*/ 11582401 w 12192000"/>
              <a:gd name="connsiteY0" fmla="*/ 0 h 6498000"/>
              <a:gd name="connsiteX1" fmla="*/ 12192000 w 12192000"/>
              <a:gd name="connsiteY1" fmla="*/ 0 h 6498000"/>
              <a:gd name="connsiteX2" fmla="*/ 12192000 w 12192000"/>
              <a:gd name="connsiteY2" fmla="*/ 6498000 h 6498000"/>
              <a:gd name="connsiteX3" fmla="*/ 11582401 w 12192000"/>
              <a:gd name="connsiteY3" fmla="*/ 6498000 h 6498000"/>
              <a:gd name="connsiteX4" fmla="*/ 0 w 12192000"/>
              <a:gd name="connsiteY4" fmla="*/ 0 h 6498000"/>
              <a:gd name="connsiteX5" fmla="*/ 6096001 w 12192000"/>
              <a:gd name="connsiteY5" fmla="*/ 0 h 6498000"/>
              <a:gd name="connsiteX6" fmla="*/ 6096001 w 12192000"/>
              <a:gd name="connsiteY6" fmla="*/ 6244050 h 6498000"/>
              <a:gd name="connsiteX7" fmla="*/ 6096000 w 12192000"/>
              <a:gd name="connsiteY7" fmla="*/ 6244050 h 6498000"/>
              <a:gd name="connsiteX8" fmla="*/ 5844000 w 12192000"/>
              <a:gd name="connsiteY8" fmla="*/ 6496050 h 6498000"/>
              <a:gd name="connsiteX9" fmla="*/ 5844394 w 12192000"/>
              <a:gd name="connsiteY9" fmla="*/ 6498000 h 6498000"/>
              <a:gd name="connsiteX10" fmla="*/ 0 w 12192000"/>
              <a:gd name="connsiteY10" fmla="*/ 6498000 h 649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192000" h="6498000">
                <a:moveTo>
                  <a:pt x="11582401" y="0"/>
                </a:moveTo>
                <a:lnTo>
                  <a:pt x="12192000" y="0"/>
                </a:lnTo>
                <a:lnTo>
                  <a:pt x="12192000" y="6498000"/>
                </a:lnTo>
                <a:lnTo>
                  <a:pt x="11582401" y="6498000"/>
                </a:lnTo>
                <a:close/>
                <a:moveTo>
                  <a:pt x="0" y="0"/>
                </a:moveTo>
                <a:lnTo>
                  <a:pt x="6096001" y="0"/>
                </a:lnTo>
                <a:lnTo>
                  <a:pt x="6096001" y="6244050"/>
                </a:lnTo>
                <a:lnTo>
                  <a:pt x="6096000" y="6244050"/>
                </a:lnTo>
                <a:cubicBezTo>
                  <a:pt x="5956825" y="6244050"/>
                  <a:pt x="5844000" y="6356874"/>
                  <a:pt x="5844000" y="6496050"/>
                </a:cubicBezTo>
                <a:lnTo>
                  <a:pt x="5844394" y="6498000"/>
                </a:lnTo>
                <a:lnTo>
                  <a:pt x="0" y="6498000"/>
                </a:lnTo>
                <a:close/>
              </a:path>
            </a:pathLst>
          </a:custGeom>
          <a:solidFill>
            <a:schemeClr val="bg1">
              <a:lumMod val="95000"/>
            </a:schemeClr>
          </a:solidFill>
          <a:ln>
            <a:noFill/>
          </a:ln>
        </p:spPr>
        <p:txBody>
          <a:bodyPr wrap="square" anchor="ctr">
            <a:noAutofit/>
          </a:bodyPr>
          <a:lstStyle>
            <a:lvl1pPr algn="l">
              <a:defRPr/>
            </a:lvl1pPr>
          </a:lstStyle>
          <a:p>
            <a:endParaRPr lang="en-GB"/>
          </a:p>
        </p:txBody>
      </p:sp>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endParaRPr lang="en-GB"/>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AB1D7550-0EB0-3A43-B3ED-278106F7B6C0}" type="slidenum">
              <a:rPr lang="en-GB" smtClean="0"/>
              <a:t>‹Nº›</a:t>
            </a:fld>
            <a:endParaRPr lang="en-GB"/>
          </a:p>
        </p:txBody>
      </p:sp>
      <p:sp>
        <p:nvSpPr>
          <p:cNvPr id="4" name="Text Placeholder 3">
            <a:extLst>
              <a:ext uri="{FF2B5EF4-FFF2-40B4-BE49-F238E27FC236}">
                <a16:creationId xmlns:a16="http://schemas.microsoft.com/office/drawing/2014/main" id="{EB781921-067E-D84A-964D-D16F6D724D92}"/>
              </a:ext>
            </a:extLst>
          </p:cNvPr>
          <p:cNvSpPr>
            <a:spLocks noGrp="1"/>
          </p:cNvSpPr>
          <p:nvPr>
            <p:ph type="body" sz="quarter" idx="14" hasCustomPrompt="1"/>
          </p:nvPr>
        </p:nvSpPr>
        <p:spPr>
          <a:xfrm>
            <a:off x="5293766" y="0"/>
            <a:ext cx="6116546" cy="3249000"/>
          </a:xfrm>
        </p:spPr>
        <p:txBody>
          <a:bodyPr tIns="0" bIns="0" anchor="b">
            <a:noAutofit/>
          </a:bodyPr>
          <a:lstStyle>
            <a:lvl1pPr>
              <a:defRPr sz="20000" b="1">
                <a:solidFill>
                  <a:schemeClr val="accent4"/>
                </a:solidFill>
              </a:defRPr>
            </a:lvl1pPr>
          </a:lstStyle>
          <a:p>
            <a:pPr lvl="0"/>
            <a:r>
              <a:rPr lang="en-GB"/>
              <a:t>01</a:t>
            </a:r>
          </a:p>
        </p:txBody>
      </p:sp>
      <p:sp>
        <p:nvSpPr>
          <p:cNvPr id="15" name="Text Placeholder 14">
            <a:extLst>
              <a:ext uri="{FF2B5EF4-FFF2-40B4-BE49-F238E27FC236}">
                <a16:creationId xmlns:a16="http://schemas.microsoft.com/office/drawing/2014/main" id="{5892ADA3-681B-4848-8013-ACCCDEB5DEBE}"/>
              </a:ext>
            </a:extLst>
          </p:cNvPr>
          <p:cNvSpPr>
            <a:spLocks noGrp="1"/>
          </p:cNvSpPr>
          <p:nvPr>
            <p:ph type="body" sz="quarter" idx="15"/>
          </p:nvPr>
        </p:nvSpPr>
        <p:spPr>
          <a:xfrm>
            <a:off x="6557963" y="3081200"/>
            <a:ext cx="4852349" cy="3169219"/>
          </a:xfrm>
        </p:spPr>
        <p:txBody>
          <a:bodyPr>
            <a:noAutofit/>
          </a:bodyPr>
          <a:lstStyle>
            <a:lvl1pPr>
              <a:lnSpc>
                <a:spcPts val="6000"/>
              </a:lnSpc>
              <a:spcAft>
                <a:spcPts val="0"/>
              </a:spcAft>
              <a:defRPr sz="6000" b="1"/>
            </a:lvl1pPr>
          </a:lstStyle>
          <a:p>
            <a:pPr lvl="0"/>
            <a:r>
              <a:rPr lang="en-GB"/>
              <a:t>Click to edit Master text styles</a:t>
            </a:r>
          </a:p>
        </p:txBody>
      </p:sp>
    </p:spTree>
    <p:extLst>
      <p:ext uri="{BB962C8B-B14F-4D97-AF65-F5344CB8AC3E}">
        <p14:creationId xmlns:p14="http://schemas.microsoft.com/office/powerpoint/2010/main" val="3702613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Agenda - image background">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2B3D909E-AE1D-A047-A25D-B929C7CBC73C}"/>
              </a:ext>
            </a:extLst>
          </p:cNvPr>
          <p:cNvSpPr>
            <a:spLocks noGrp="1"/>
          </p:cNvSpPr>
          <p:nvPr>
            <p:ph type="pic" sz="quarter" idx="10"/>
          </p:nvPr>
        </p:nvSpPr>
        <p:spPr>
          <a:xfrm>
            <a:off x="0" y="0"/>
            <a:ext cx="12192000" cy="6498000"/>
          </a:xfrm>
          <a:custGeom>
            <a:avLst/>
            <a:gdLst>
              <a:gd name="connsiteX0" fmla="*/ 0 w 12192000"/>
              <a:gd name="connsiteY0" fmla="*/ 0 h 6498000"/>
              <a:gd name="connsiteX1" fmla="*/ 12192000 w 12192000"/>
              <a:gd name="connsiteY1" fmla="*/ 0 h 6498000"/>
              <a:gd name="connsiteX2" fmla="*/ 12192000 w 12192000"/>
              <a:gd name="connsiteY2" fmla="*/ 6498000 h 6498000"/>
              <a:gd name="connsiteX3" fmla="*/ 6347607 w 12192000"/>
              <a:gd name="connsiteY3" fmla="*/ 6498000 h 6498000"/>
              <a:gd name="connsiteX4" fmla="*/ 6348000 w 12192000"/>
              <a:gd name="connsiteY4" fmla="*/ 6496050 h 6498000"/>
              <a:gd name="connsiteX5" fmla="*/ 6096000 w 12192000"/>
              <a:gd name="connsiteY5" fmla="*/ 6244050 h 6498000"/>
              <a:gd name="connsiteX6" fmla="*/ 5844000 w 12192000"/>
              <a:gd name="connsiteY6" fmla="*/ 6496050 h 6498000"/>
              <a:gd name="connsiteX7" fmla="*/ 5844394 w 12192000"/>
              <a:gd name="connsiteY7" fmla="*/ 6498000 h 6498000"/>
              <a:gd name="connsiteX8" fmla="*/ 0 w 12192000"/>
              <a:gd name="connsiteY8" fmla="*/ 6498000 h 649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92000" h="6498000">
                <a:moveTo>
                  <a:pt x="0" y="0"/>
                </a:moveTo>
                <a:lnTo>
                  <a:pt x="12192000" y="0"/>
                </a:lnTo>
                <a:lnTo>
                  <a:pt x="12192000" y="6498000"/>
                </a:lnTo>
                <a:lnTo>
                  <a:pt x="6347607" y="6498000"/>
                </a:lnTo>
                <a:lnTo>
                  <a:pt x="6348000" y="6496050"/>
                </a:lnTo>
                <a:cubicBezTo>
                  <a:pt x="6348000" y="6356874"/>
                  <a:pt x="6235176" y="6244050"/>
                  <a:pt x="6096000" y="6244050"/>
                </a:cubicBezTo>
                <a:cubicBezTo>
                  <a:pt x="5956825" y="6244050"/>
                  <a:pt x="5844000" y="6356874"/>
                  <a:pt x="5844000" y="6496050"/>
                </a:cubicBezTo>
                <a:lnTo>
                  <a:pt x="5844394" y="6498000"/>
                </a:lnTo>
                <a:lnTo>
                  <a:pt x="0" y="6498000"/>
                </a:lnTo>
                <a:close/>
              </a:path>
            </a:pathLst>
          </a:custGeom>
          <a:solidFill>
            <a:schemeClr val="bg1">
              <a:lumMod val="95000"/>
            </a:schemeClr>
          </a:solidFill>
          <a:ln>
            <a:noFill/>
          </a:ln>
        </p:spPr>
        <p:txBody>
          <a:bodyPr wrap="square" anchor="ctr">
            <a:noAutofit/>
          </a:bodyPr>
          <a:lstStyle>
            <a:lvl1pPr algn="ctr">
              <a:defRPr/>
            </a:lvl1pPr>
          </a:lstStyle>
          <a:p>
            <a:r>
              <a:rPr lang="es-ES"/>
              <a:t>Haga clic en el icono para agregar una imagen</a:t>
            </a:r>
            <a:endParaRPr lang="en-GB"/>
          </a:p>
        </p:txBody>
      </p:sp>
      <p:sp>
        <p:nvSpPr>
          <p:cNvPr id="2" name="Title 1">
            <a:extLst>
              <a:ext uri="{FF2B5EF4-FFF2-40B4-BE49-F238E27FC236}">
                <a16:creationId xmlns:a16="http://schemas.microsoft.com/office/drawing/2014/main" id="{870493FC-9EBB-4A46-AA09-0DD6BBE20D6F}"/>
              </a:ext>
            </a:extLst>
          </p:cNvPr>
          <p:cNvSpPr>
            <a:spLocks noGrp="1"/>
          </p:cNvSpPr>
          <p:nvPr>
            <p:ph type="title"/>
          </p:nvPr>
        </p:nvSpPr>
        <p:spPr>
          <a:xfrm>
            <a:off x="618065" y="609600"/>
            <a:ext cx="5477935" cy="1192742"/>
          </a:xfrm>
        </p:spPr>
        <p:txBody>
          <a:bodyPr/>
          <a:lstStyle/>
          <a:p>
            <a:r>
              <a:rPr lang="es-ES"/>
              <a:t>Haga clic para modificar el estilo de título del patrón</a:t>
            </a:r>
            <a:endParaRPr lang="en-GB"/>
          </a:p>
        </p:txBody>
      </p:sp>
      <p:sp>
        <p:nvSpPr>
          <p:cNvPr id="3" name="Content Placeholder 2">
            <a:extLst>
              <a:ext uri="{FF2B5EF4-FFF2-40B4-BE49-F238E27FC236}">
                <a16:creationId xmlns:a16="http://schemas.microsoft.com/office/drawing/2014/main" id="{37E4AAB8-2A15-8E45-9BDE-D40138D664B9}"/>
              </a:ext>
            </a:extLst>
          </p:cNvPr>
          <p:cNvSpPr>
            <a:spLocks noGrp="1"/>
          </p:cNvSpPr>
          <p:nvPr>
            <p:ph idx="1"/>
          </p:nvPr>
        </p:nvSpPr>
        <p:spPr>
          <a:xfrm>
            <a:off x="6096000" y="1802342"/>
            <a:ext cx="5487666" cy="4446000"/>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endParaRPr lang="en-US"/>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6F8DA697-5811-454F-8ABA-A3E4721C1BF9}" type="slidenum">
              <a:rPr lang="en-US" smtClean="0"/>
              <a:t>‹Nº›</a:t>
            </a:fld>
            <a:endParaRPr lang="en-US"/>
          </a:p>
        </p:txBody>
      </p:sp>
      <p:sp>
        <p:nvSpPr>
          <p:cNvPr id="9" name="Text Placeholder 13">
            <a:extLst>
              <a:ext uri="{FF2B5EF4-FFF2-40B4-BE49-F238E27FC236}">
                <a16:creationId xmlns:a16="http://schemas.microsoft.com/office/drawing/2014/main" id="{C04E660C-1DCC-914B-9017-655D35200AB9}"/>
              </a:ext>
            </a:extLst>
          </p:cNvPr>
          <p:cNvSpPr>
            <a:spLocks noGrp="1" noChangeAspect="1"/>
          </p:cNvSpPr>
          <p:nvPr>
            <p:ph type="body" sz="quarter" idx="13"/>
          </p:nvPr>
        </p:nvSpPr>
        <p:spPr>
          <a:xfrm>
            <a:off x="563497" y="528398"/>
            <a:ext cx="208800" cy="208800"/>
          </a:xfrm>
          <a:custGeom>
            <a:avLst/>
            <a:gdLst>
              <a:gd name="connsiteX0" fmla="*/ 201224 w 1820600"/>
              <a:gd name="connsiteY0" fmla="*/ 0 h 1820600"/>
              <a:gd name="connsiteX1" fmla="*/ 1619376 w 1820600"/>
              <a:gd name="connsiteY1" fmla="*/ 0 h 1820600"/>
              <a:gd name="connsiteX2" fmla="*/ 1820600 w 1820600"/>
              <a:gd name="connsiteY2" fmla="*/ 201224 h 1820600"/>
              <a:gd name="connsiteX3" fmla="*/ 1619376 w 1820600"/>
              <a:gd name="connsiteY3" fmla="*/ 402448 h 1820600"/>
              <a:gd name="connsiteX4" fmla="*/ 402448 w 1820600"/>
              <a:gd name="connsiteY4" fmla="*/ 402448 h 1820600"/>
              <a:gd name="connsiteX5" fmla="*/ 402448 w 1820600"/>
              <a:gd name="connsiteY5" fmla="*/ 1619376 h 1820600"/>
              <a:gd name="connsiteX6" fmla="*/ 201224 w 1820600"/>
              <a:gd name="connsiteY6" fmla="*/ 1820600 h 1820600"/>
              <a:gd name="connsiteX7" fmla="*/ 0 w 1820600"/>
              <a:gd name="connsiteY7" fmla="*/ 1619376 h 1820600"/>
              <a:gd name="connsiteX8" fmla="*/ 0 w 1820600"/>
              <a:gd name="connsiteY8" fmla="*/ 201224 h 1820600"/>
              <a:gd name="connsiteX9" fmla="*/ 201224 w 1820600"/>
              <a:gd name="connsiteY9" fmla="*/ 0 h 1820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20600" h="1820600">
                <a:moveTo>
                  <a:pt x="201224" y="0"/>
                </a:moveTo>
                <a:lnTo>
                  <a:pt x="1619376" y="0"/>
                </a:lnTo>
                <a:cubicBezTo>
                  <a:pt x="1730543" y="0"/>
                  <a:pt x="1820600" y="90056"/>
                  <a:pt x="1820600" y="201224"/>
                </a:cubicBezTo>
                <a:cubicBezTo>
                  <a:pt x="1820600" y="312392"/>
                  <a:pt x="1730543" y="402448"/>
                  <a:pt x="1619376" y="402448"/>
                </a:cubicBezTo>
                <a:lnTo>
                  <a:pt x="402448" y="402448"/>
                </a:lnTo>
                <a:lnTo>
                  <a:pt x="402448" y="1619376"/>
                </a:lnTo>
                <a:cubicBezTo>
                  <a:pt x="402448" y="1730543"/>
                  <a:pt x="312392" y="1820600"/>
                  <a:pt x="201224" y="1820600"/>
                </a:cubicBezTo>
                <a:cubicBezTo>
                  <a:pt x="90056" y="1820600"/>
                  <a:pt x="0" y="1730543"/>
                  <a:pt x="0" y="1619376"/>
                </a:cubicBezTo>
                <a:lnTo>
                  <a:pt x="0" y="201224"/>
                </a:lnTo>
                <a:cubicBezTo>
                  <a:pt x="0" y="90056"/>
                  <a:pt x="90056" y="0"/>
                  <a:pt x="201224" y="0"/>
                </a:cubicBezTo>
                <a:close/>
              </a:path>
            </a:pathLst>
          </a:custGeom>
          <a:solidFill>
            <a:schemeClr val="bg2"/>
          </a:solidFill>
        </p:spPr>
        <p:txBody>
          <a:bodyPr wrap="square" anchor="ctr">
            <a:noAutofit/>
          </a:bodyPr>
          <a:lstStyle>
            <a:lvl1pPr algn="ctr">
              <a:defRPr sz="100">
                <a:noFill/>
              </a:defRPr>
            </a:lvl1pPr>
          </a:lstStyle>
          <a:p>
            <a:pPr lvl="0"/>
            <a:r>
              <a:rPr lang="es-ES"/>
              <a:t>Haga clic para modificar los estilos de texto del patrón</a:t>
            </a:r>
          </a:p>
        </p:txBody>
      </p:sp>
    </p:spTree>
    <p:extLst>
      <p:ext uri="{BB962C8B-B14F-4D97-AF65-F5344CB8AC3E}">
        <p14:creationId xmlns:p14="http://schemas.microsoft.com/office/powerpoint/2010/main" val="32921545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Slide divider Alternative">
    <p:spTree>
      <p:nvGrpSpPr>
        <p:cNvPr id="1" name=""/>
        <p:cNvGrpSpPr/>
        <p:nvPr/>
      </p:nvGrpSpPr>
      <p:grpSpPr>
        <a:xfrm>
          <a:off x="0" y="0"/>
          <a:ext cx="0" cy="0"/>
          <a:chOff x="0" y="0"/>
          <a:chExt cx="0" cy="0"/>
        </a:xfrm>
      </p:grpSpPr>
      <p:sp>
        <p:nvSpPr>
          <p:cNvPr id="13" name="Text Placeholder 12">
            <a:extLst>
              <a:ext uri="{FF2B5EF4-FFF2-40B4-BE49-F238E27FC236}">
                <a16:creationId xmlns:a16="http://schemas.microsoft.com/office/drawing/2014/main" id="{3A4938D4-7324-F04A-8293-68CFC05B0FFE}"/>
              </a:ext>
            </a:extLst>
          </p:cNvPr>
          <p:cNvSpPr>
            <a:spLocks noGrp="1"/>
          </p:cNvSpPr>
          <p:nvPr>
            <p:ph type="body" sz="quarter" idx="14"/>
          </p:nvPr>
        </p:nvSpPr>
        <p:spPr>
          <a:xfrm>
            <a:off x="0" y="0"/>
            <a:ext cx="12192000" cy="6497638"/>
          </a:xfrm>
          <a:custGeom>
            <a:avLst/>
            <a:gdLst>
              <a:gd name="connsiteX0" fmla="*/ 0 w 12192000"/>
              <a:gd name="connsiteY0" fmla="*/ 0 h 6497638"/>
              <a:gd name="connsiteX1" fmla="*/ 12192000 w 12192000"/>
              <a:gd name="connsiteY1" fmla="*/ 0 h 6497638"/>
              <a:gd name="connsiteX2" fmla="*/ 12192000 w 12192000"/>
              <a:gd name="connsiteY2" fmla="*/ 6497638 h 6497638"/>
              <a:gd name="connsiteX3" fmla="*/ 6347680 w 12192000"/>
              <a:gd name="connsiteY3" fmla="*/ 6497638 h 6497638"/>
              <a:gd name="connsiteX4" fmla="*/ 6348000 w 12192000"/>
              <a:gd name="connsiteY4" fmla="*/ 6496050 h 6497638"/>
              <a:gd name="connsiteX5" fmla="*/ 6096000 w 12192000"/>
              <a:gd name="connsiteY5" fmla="*/ 6244050 h 6497638"/>
              <a:gd name="connsiteX6" fmla="*/ 5844000 w 12192000"/>
              <a:gd name="connsiteY6" fmla="*/ 6496050 h 6497638"/>
              <a:gd name="connsiteX7" fmla="*/ 5844321 w 12192000"/>
              <a:gd name="connsiteY7" fmla="*/ 6497638 h 6497638"/>
              <a:gd name="connsiteX8" fmla="*/ 0 w 12192000"/>
              <a:gd name="connsiteY8" fmla="*/ 6497638 h 64976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92000" h="6497638">
                <a:moveTo>
                  <a:pt x="0" y="0"/>
                </a:moveTo>
                <a:lnTo>
                  <a:pt x="12192000" y="0"/>
                </a:lnTo>
                <a:lnTo>
                  <a:pt x="12192000" y="6497638"/>
                </a:lnTo>
                <a:lnTo>
                  <a:pt x="6347680" y="6497638"/>
                </a:lnTo>
                <a:lnTo>
                  <a:pt x="6348000" y="6496050"/>
                </a:lnTo>
                <a:cubicBezTo>
                  <a:pt x="6348000" y="6356874"/>
                  <a:pt x="6235176" y="6244050"/>
                  <a:pt x="6096000" y="6244050"/>
                </a:cubicBezTo>
                <a:cubicBezTo>
                  <a:pt x="5956825" y="6244050"/>
                  <a:pt x="5844000" y="6356874"/>
                  <a:pt x="5844000" y="6496050"/>
                </a:cubicBezTo>
                <a:lnTo>
                  <a:pt x="5844321" y="6497638"/>
                </a:lnTo>
                <a:lnTo>
                  <a:pt x="0" y="6497638"/>
                </a:lnTo>
                <a:close/>
              </a:path>
            </a:pathLst>
          </a:custGeom>
          <a:gradFill>
            <a:gsLst>
              <a:gs pos="0">
                <a:srgbClr val="2B2D42">
                  <a:alpha val="19000"/>
                </a:srgbClr>
              </a:gs>
              <a:gs pos="100000">
                <a:srgbClr val="2B2D42"/>
              </a:gs>
            </a:gsLst>
            <a:lin ang="5400000" scaled="1"/>
          </a:gradFill>
        </p:spPr>
        <p:txBody>
          <a:bodyPr wrap="square">
            <a:noAutofit/>
          </a:bodyPr>
          <a:lstStyle>
            <a:lvl1pPr>
              <a:defRPr sz="100">
                <a:noFill/>
              </a:defRPr>
            </a:lvl1pPr>
          </a:lstStyle>
          <a:p>
            <a:pPr lvl="0"/>
            <a:endParaRPr lang="en-GB"/>
          </a:p>
        </p:txBody>
      </p:sp>
      <p:sp>
        <p:nvSpPr>
          <p:cNvPr id="11" name="Picture Placeholder 10">
            <a:extLst>
              <a:ext uri="{FF2B5EF4-FFF2-40B4-BE49-F238E27FC236}">
                <a16:creationId xmlns:a16="http://schemas.microsoft.com/office/drawing/2014/main" id="{2B3D909E-AE1D-A047-A25D-B929C7CBC73C}"/>
              </a:ext>
            </a:extLst>
          </p:cNvPr>
          <p:cNvSpPr>
            <a:spLocks noGrp="1"/>
          </p:cNvSpPr>
          <p:nvPr>
            <p:ph type="pic" sz="quarter" idx="10" hasCustomPrompt="1"/>
          </p:nvPr>
        </p:nvSpPr>
        <p:spPr>
          <a:xfrm>
            <a:off x="0" y="0"/>
            <a:ext cx="12192000" cy="6498000"/>
          </a:xfrm>
          <a:custGeom>
            <a:avLst/>
            <a:gdLst>
              <a:gd name="connsiteX0" fmla="*/ 0 w 12192000"/>
              <a:gd name="connsiteY0" fmla="*/ 0 h 6498000"/>
              <a:gd name="connsiteX1" fmla="*/ 12192000 w 12192000"/>
              <a:gd name="connsiteY1" fmla="*/ 0 h 6498000"/>
              <a:gd name="connsiteX2" fmla="*/ 12192000 w 12192000"/>
              <a:gd name="connsiteY2" fmla="*/ 6498000 h 6498000"/>
              <a:gd name="connsiteX3" fmla="*/ 6347607 w 12192000"/>
              <a:gd name="connsiteY3" fmla="*/ 6498000 h 6498000"/>
              <a:gd name="connsiteX4" fmla="*/ 6348000 w 12192000"/>
              <a:gd name="connsiteY4" fmla="*/ 6496050 h 6498000"/>
              <a:gd name="connsiteX5" fmla="*/ 6096000 w 12192000"/>
              <a:gd name="connsiteY5" fmla="*/ 6244050 h 6498000"/>
              <a:gd name="connsiteX6" fmla="*/ 5844000 w 12192000"/>
              <a:gd name="connsiteY6" fmla="*/ 6496050 h 6498000"/>
              <a:gd name="connsiteX7" fmla="*/ 5844394 w 12192000"/>
              <a:gd name="connsiteY7" fmla="*/ 6498000 h 6498000"/>
              <a:gd name="connsiteX8" fmla="*/ 0 w 12192000"/>
              <a:gd name="connsiteY8" fmla="*/ 6498000 h 649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92000" h="6498000">
                <a:moveTo>
                  <a:pt x="0" y="0"/>
                </a:moveTo>
                <a:lnTo>
                  <a:pt x="12192000" y="0"/>
                </a:lnTo>
                <a:lnTo>
                  <a:pt x="12192000" y="6498000"/>
                </a:lnTo>
                <a:lnTo>
                  <a:pt x="6347607" y="6498000"/>
                </a:lnTo>
                <a:lnTo>
                  <a:pt x="6348000" y="6496050"/>
                </a:lnTo>
                <a:cubicBezTo>
                  <a:pt x="6348000" y="6356874"/>
                  <a:pt x="6235176" y="6244050"/>
                  <a:pt x="6096000" y="6244050"/>
                </a:cubicBezTo>
                <a:cubicBezTo>
                  <a:pt x="5956825" y="6244050"/>
                  <a:pt x="5844000" y="6356874"/>
                  <a:pt x="5844000" y="6496050"/>
                </a:cubicBezTo>
                <a:lnTo>
                  <a:pt x="5844394" y="6498000"/>
                </a:lnTo>
                <a:lnTo>
                  <a:pt x="0" y="6498000"/>
                </a:lnTo>
                <a:close/>
              </a:path>
            </a:pathLst>
          </a:custGeom>
          <a:noFill/>
          <a:ln>
            <a:noFill/>
          </a:ln>
        </p:spPr>
        <p:txBody>
          <a:bodyPr wrap="square" lIns="4680000" rIns="4680000" anchor="ctr">
            <a:noAutofit/>
          </a:bodyPr>
          <a:lstStyle>
            <a:lvl1pPr algn="ctr">
              <a:defRPr/>
            </a:lvl1pPr>
          </a:lstStyle>
          <a:p>
            <a:r>
              <a:rPr lang="en-GB"/>
              <a:t>Click icon to add image – then send to back so the gradient overlay is top of image</a:t>
            </a:r>
          </a:p>
        </p:txBody>
      </p:sp>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endParaRPr lang="en-GB"/>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AB1D7550-0EB0-3A43-B3ED-278106F7B6C0}" type="slidenum">
              <a:rPr lang="en-GB" smtClean="0"/>
              <a:t>‹Nº›</a:t>
            </a:fld>
            <a:endParaRPr lang="en-GB"/>
          </a:p>
        </p:txBody>
      </p:sp>
      <p:sp>
        <p:nvSpPr>
          <p:cNvPr id="12" name="Text Placeholder 6">
            <a:extLst>
              <a:ext uri="{FF2B5EF4-FFF2-40B4-BE49-F238E27FC236}">
                <a16:creationId xmlns:a16="http://schemas.microsoft.com/office/drawing/2014/main" id="{A072DD46-3F51-A748-8F94-B6F9001382BA}"/>
              </a:ext>
            </a:extLst>
          </p:cNvPr>
          <p:cNvSpPr>
            <a:spLocks noGrp="1"/>
          </p:cNvSpPr>
          <p:nvPr>
            <p:ph type="body" sz="quarter" idx="16" hasCustomPrompt="1"/>
          </p:nvPr>
        </p:nvSpPr>
        <p:spPr>
          <a:xfrm>
            <a:off x="-1878904" y="-362"/>
            <a:ext cx="7974904" cy="6497638"/>
          </a:xfrm>
        </p:spPr>
        <p:txBody>
          <a:bodyPr wrap="none" anchor="ctr">
            <a:noAutofit/>
          </a:bodyPr>
          <a:lstStyle>
            <a:lvl1pPr>
              <a:lnSpc>
                <a:spcPct val="100000"/>
              </a:lnSpc>
              <a:spcAft>
                <a:spcPts val="0"/>
              </a:spcAft>
              <a:defRPr sz="50000" b="1" spc="-3000" baseline="0">
                <a:solidFill>
                  <a:schemeClr val="accent4"/>
                </a:solidFill>
              </a:defRPr>
            </a:lvl1pPr>
          </a:lstStyle>
          <a:p>
            <a:pPr lvl="0"/>
            <a:r>
              <a:rPr lang="en-GB"/>
              <a:t>01</a:t>
            </a:r>
          </a:p>
        </p:txBody>
      </p:sp>
      <p:sp>
        <p:nvSpPr>
          <p:cNvPr id="7" name="Text Placeholder 6">
            <a:extLst>
              <a:ext uri="{FF2B5EF4-FFF2-40B4-BE49-F238E27FC236}">
                <a16:creationId xmlns:a16="http://schemas.microsoft.com/office/drawing/2014/main" id="{B954E8F8-3509-FA4A-84BE-D7B63C4C46B8}"/>
              </a:ext>
            </a:extLst>
          </p:cNvPr>
          <p:cNvSpPr>
            <a:spLocks noGrp="1"/>
          </p:cNvSpPr>
          <p:nvPr>
            <p:ph type="body" sz="quarter" idx="15" hasCustomPrompt="1"/>
          </p:nvPr>
        </p:nvSpPr>
        <p:spPr>
          <a:xfrm>
            <a:off x="4816257" y="609600"/>
            <a:ext cx="6762967" cy="5635625"/>
          </a:xfrm>
        </p:spPr>
        <p:txBody>
          <a:bodyPr anchor="ctr"/>
          <a:lstStyle>
            <a:lvl1pPr>
              <a:lnSpc>
                <a:spcPts val="6000"/>
              </a:lnSpc>
              <a:spcAft>
                <a:spcPts val="0"/>
              </a:spcAft>
              <a:defRPr sz="6000" b="1">
                <a:solidFill>
                  <a:schemeClr val="bg1"/>
                </a:solidFill>
              </a:defRPr>
            </a:lvl1pPr>
          </a:lstStyle>
          <a:p>
            <a:pPr lvl="0"/>
            <a:r>
              <a:rPr lang="en-GB"/>
              <a:t>Slide title goes here</a:t>
            </a:r>
          </a:p>
        </p:txBody>
      </p:sp>
    </p:spTree>
    <p:extLst>
      <p:ext uri="{BB962C8B-B14F-4D97-AF65-F5344CB8AC3E}">
        <p14:creationId xmlns:p14="http://schemas.microsoft.com/office/powerpoint/2010/main" val="27582248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Image - left - Dove">
    <p:spTree>
      <p:nvGrpSpPr>
        <p:cNvPr id="1" name=""/>
        <p:cNvGrpSpPr/>
        <p:nvPr/>
      </p:nvGrpSpPr>
      <p:grpSpPr>
        <a:xfrm>
          <a:off x="0" y="0"/>
          <a:ext cx="0" cy="0"/>
          <a:chOff x="0" y="0"/>
          <a:chExt cx="0" cy="0"/>
        </a:xfrm>
      </p:grpSpPr>
      <p:sp>
        <p:nvSpPr>
          <p:cNvPr id="17" name="Freeform 16">
            <a:extLst>
              <a:ext uri="{FF2B5EF4-FFF2-40B4-BE49-F238E27FC236}">
                <a16:creationId xmlns:a16="http://schemas.microsoft.com/office/drawing/2014/main" id="{7B3EDD58-5FA3-6140-B17B-40F7C1CD1135}"/>
              </a:ext>
            </a:extLst>
          </p:cNvPr>
          <p:cNvSpPr/>
          <p:nvPr userDrawn="1"/>
        </p:nvSpPr>
        <p:spPr>
          <a:xfrm>
            <a:off x="6096000" y="0"/>
            <a:ext cx="6098400" cy="6501600"/>
          </a:xfrm>
          <a:custGeom>
            <a:avLst/>
            <a:gdLst>
              <a:gd name="connsiteX0" fmla="*/ 0 w 6096000"/>
              <a:gd name="connsiteY0" fmla="*/ 0 h 6496050"/>
              <a:gd name="connsiteX1" fmla="*/ 6096000 w 6096000"/>
              <a:gd name="connsiteY1" fmla="*/ 0 h 6496050"/>
              <a:gd name="connsiteX2" fmla="*/ 6096000 w 6096000"/>
              <a:gd name="connsiteY2" fmla="*/ 6496050 h 6496050"/>
              <a:gd name="connsiteX3" fmla="*/ 252000 w 6096000"/>
              <a:gd name="connsiteY3" fmla="*/ 6496050 h 6496050"/>
              <a:gd name="connsiteX4" fmla="*/ 0 w 6096000"/>
              <a:gd name="connsiteY4" fmla="*/ 6244050 h 64960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96000" h="6496050">
                <a:moveTo>
                  <a:pt x="0" y="0"/>
                </a:moveTo>
                <a:lnTo>
                  <a:pt x="6096000" y="0"/>
                </a:lnTo>
                <a:lnTo>
                  <a:pt x="6096000" y="6496050"/>
                </a:lnTo>
                <a:lnTo>
                  <a:pt x="252000" y="6496050"/>
                </a:lnTo>
                <a:cubicBezTo>
                  <a:pt x="252000" y="6356874"/>
                  <a:pt x="139176" y="6244050"/>
                  <a:pt x="0" y="624405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GB"/>
          </a:p>
        </p:txBody>
      </p:sp>
      <p:sp>
        <p:nvSpPr>
          <p:cNvPr id="13" name="Picture Placeholder 12">
            <a:extLst>
              <a:ext uri="{FF2B5EF4-FFF2-40B4-BE49-F238E27FC236}">
                <a16:creationId xmlns:a16="http://schemas.microsoft.com/office/drawing/2014/main" id="{B458B8BC-0C6F-BA4E-BBD7-C13C2911268A}"/>
              </a:ext>
            </a:extLst>
          </p:cNvPr>
          <p:cNvSpPr>
            <a:spLocks noGrp="1"/>
          </p:cNvSpPr>
          <p:nvPr>
            <p:ph type="pic" sz="quarter" idx="10"/>
          </p:nvPr>
        </p:nvSpPr>
        <p:spPr>
          <a:xfrm>
            <a:off x="0" y="0"/>
            <a:ext cx="6096000" cy="6501600"/>
          </a:xfrm>
          <a:custGeom>
            <a:avLst/>
            <a:gdLst>
              <a:gd name="connsiteX0" fmla="*/ 0 w 6096000"/>
              <a:gd name="connsiteY0" fmla="*/ 0 h 6498000"/>
              <a:gd name="connsiteX1" fmla="*/ 6096000 w 6096000"/>
              <a:gd name="connsiteY1" fmla="*/ 0 h 6498000"/>
              <a:gd name="connsiteX2" fmla="*/ 6096000 w 6096000"/>
              <a:gd name="connsiteY2" fmla="*/ 6244050 h 6498000"/>
              <a:gd name="connsiteX3" fmla="*/ 5844000 w 6096000"/>
              <a:gd name="connsiteY3" fmla="*/ 6496050 h 6498000"/>
              <a:gd name="connsiteX4" fmla="*/ 5844394 w 6096000"/>
              <a:gd name="connsiteY4" fmla="*/ 6498000 h 6498000"/>
              <a:gd name="connsiteX5" fmla="*/ 0 w 6096000"/>
              <a:gd name="connsiteY5" fmla="*/ 6498000 h 649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096000" h="6498000">
                <a:moveTo>
                  <a:pt x="0" y="0"/>
                </a:moveTo>
                <a:lnTo>
                  <a:pt x="6096000" y="0"/>
                </a:lnTo>
                <a:lnTo>
                  <a:pt x="6096000" y="6244050"/>
                </a:lnTo>
                <a:cubicBezTo>
                  <a:pt x="5956825" y="6244050"/>
                  <a:pt x="5844000" y="6356874"/>
                  <a:pt x="5844000" y="6496050"/>
                </a:cubicBezTo>
                <a:lnTo>
                  <a:pt x="5844394" y="6498000"/>
                </a:lnTo>
                <a:lnTo>
                  <a:pt x="0" y="6498000"/>
                </a:lnTo>
                <a:close/>
              </a:path>
            </a:pathLst>
          </a:custGeom>
          <a:solidFill>
            <a:schemeClr val="bg1">
              <a:lumMod val="95000"/>
            </a:schemeClr>
          </a:solidFill>
          <a:ln>
            <a:noFill/>
          </a:ln>
        </p:spPr>
        <p:txBody>
          <a:bodyPr wrap="square" anchor="ctr">
            <a:noAutofit/>
          </a:bodyPr>
          <a:lstStyle>
            <a:lvl1pPr algn="ctr">
              <a:defRPr/>
            </a:lvl1pPr>
          </a:lstStyle>
          <a:p>
            <a:endParaRPr lang="en-GB"/>
          </a:p>
        </p:txBody>
      </p:sp>
      <p:sp>
        <p:nvSpPr>
          <p:cNvPr id="3" name="Content Placeholder 2">
            <a:extLst>
              <a:ext uri="{FF2B5EF4-FFF2-40B4-BE49-F238E27FC236}">
                <a16:creationId xmlns:a16="http://schemas.microsoft.com/office/drawing/2014/main" id="{37E4AAB8-2A15-8E45-9BDE-D40138D664B9}"/>
              </a:ext>
            </a:extLst>
          </p:cNvPr>
          <p:cNvSpPr>
            <a:spLocks noGrp="1"/>
          </p:cNvSpPr>
          <p:nvPr userDrawn="1">
            <p:ph idx="1"/>
          </p:nvPr>
        </p:nvSpPr>
        <p:spPr>
          <a:xfrm>
            <a:off x="6437168" y="609600"/>
            <a:ext cx="5392882" cy="5638742"/>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5" name="Footer Placeholder 4">
            <a:extLst>
              <a:ext uri="{FF2B5EF4-FFF2-40B4-BE49-F238E27FC236}">
                <a16:creationId xmlns:a16="http://schemas.microsoft.com/office/drawing/2014/main" id="{E89C7FB5-AB7C-4D4E-B862-274C7B493D12}"/>
              </a:ext>
            </a:extLst>
          </p:cNvPr>
          <p:cNvSpPr>
            <a:spLocks noGrp="1"/>
          </p:cNvSpPr>
          <p:nvPr userDrawn="1">
            <p:ph type="ftr" sz="quarter" idx="11"/>
          </p:nvPr>
        </p:nvSpPr>
        <p:spPr/>
        <p:txBody>
          <a:bodyPr/>
          <a:lstStyle>
            <a:lvl1pPr>
              <a:defRPr i="1"/>
            </a:lvl1pPr>
          </a:lstStyle>
          <a:p>
            <a:endParaRPr lang="en-GB"/>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userDrawn="1">
            <p:ph type="sldNum" sz="quarter" idx="12"/>
          </p:nvPr>
        </p:nvSpPr>
        <p:spPr/>
        <p:txBody>
          <a:bodyPr/>
          <a:lstStyle/>
          <a:p>
            <a:fld id="{AB1D7550-0EB0-3A43-B3ED-278106F7B6C0}" type="slidenum">
              <a:rPr lang="en-GB" smtClean="0"/>
              <a:t>‹Nº›</a:t>
            </a:fld>
            <a:endParaRPr lang="en-GB"/>
          </a:p>
        </p:txBody>
      </p:sp>
      <p:sp>
        <p:nvSpPr>
          <p:cNvPr id="10" name="Text Placeholder 13">
            <a:extLst>
              <a:ext uri="{FF2B5EF4-FFF2-40B4-BE49-F238E27FC236}">
                <a16:creationId xmlns:a16="http://schemas.microsoft.com/office/drawing/2014/main" id="{932163BD-71D9-E440-8A6E-95C8EB751FB7}"/>
              </a:ext>
            </a:extLst>
          </p:cNvPr>
          <p:cNvSpPr>
            <a:spLocks noGrp="1" noChangeAspect="1"/>
          </p:cNvSpPr>
          <p:nvPr>
            <p:ph type="body" sz="quarter" idx="13"/>
          </p:nvPr>
        </p:nvSpPr>
        <p:spPr>
          <a:xfrm>
            <a:off x="563497" y="528398"/>
            <a:ext cx="208800" cy="208800"/>
          </a:xfrm>
          <a:custGeom>
            <a:avLst/>
            <a:gdLst>
              <a:gd name="connsiteX0" fmla="*/ 201224 w 1820600"/>
              <a:gd name="connsiteY0" fmla="*/ 0 h 1820600"/>
              <a:gd name="connsiteX1" fmla="*/ 1619376 w 1820600"/>
              <a:gd name="connsiteY1" fmla="*/ 0 h 1820600"/>
              <a:gd name="connsiteX2" fmla="*/ 1820600 w 1820600"/>
              <a:gd name="connsiteY2" fmla="*/ 201224 h 1820600"/>
              <a:gd name="connsiteX3" fmla="*/ 1619376 w 1820600"/>
              <a:gd name="connsiteY3" fmla="*/ 402448 h 1820600"/>
              <a:gd name="connsiteX4" fmla="*/ 402448 w 1820600"/>
              <a:gd name="connsiteY4" fmla="*/ 402448 h 1820600"/>
              <a:gd name="connsiteX5" fmla="*/ 402448 w 1820600"/>
              <a:gd name="connsiteY5" fmla="*/ 1619376 h 1820600"/>
              <a:gd name="connsiteX6" fmla="*/ 201224 w 1820600"/>
              <a:gd name="connsiteY6" fmla="*/ 1820600 h 1820600"/>
              <a:gd name="connsiteX7" fmla="*/ 0 w 1820600"/>
              <a:gd name="connsiteY7" fmla="*/ 1619376 h 1820600"/>
              <a:gd name="connsiteX8" fmla="*/ 0 w 1820600"/>
              <a:gd name="connsiteY8" fmla="*/ 201224 h 1820600"/>
              <a:gd name="connsiteX9" fmla="*/ 201224 w 1820600"/>
              <a:gd name="connsiteY9" fmla="*/ 0 h 1820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20600" h="1820600">
                <a:moveTo>
                  <a:pt x="201224" y="0"/>
                </a:moveTo>
                <a:lnTo>
                  <a:pt x="1619376" y="0"/>
                </a:lnTo>
                <a:cubicBezTo>
                  <a:pt x="1730543" y="0"/>
                  <a:pt x="1820600" y="90056"/>
                  <a:pt x="1820600" y="201224"/>
                </a:cubicBezTo>
                <a:cubicBezTo>
                  <a:pt x="1820600" y="312392"/>
                  <a:pt x="1730543" y="402448"/>
                  <a:pt x="1619376" y="402448"/>
                </a:cubicBezTo>
                <a:lnTo>
                  <a:pt x="402448" y="402448"/>
                </a:lnTo>
                <a:lnTo>
                  <a:pt x="402448" y="1619376"/>
                </a:lnTo>
                <a:cubicBezTo>
                  <a:pt x="402448" y="1730543"/>
                  <a:pt x="312392" y="1820600"/>
                  <a:pt x="201224" y="1820600"/>
                </a:cubicBezTo>
                <a:cubicBezTo>
                  <a:pt x="90056" y="1820600"/>
                  <a:pt x="0" y="1730543"/>
                  <a:pt x="0" y="1619376"/>
                </a:cubicBezTo>
                <a:lnTo>
                  <a:pt x="0" y="201224"/>
                </a:lnTo>
                <a:cubicBezTo>
                  <a:pt x="0" y="90056"/>
                  <a:pt x="90056" y="0"/>
                  <a:pt x="201224" y="0"/>
                </a:cubicBezTo>
                <a:close/>
              </a:path>
            </a:pathLst>
          </a:custGeom>
          <a:solidFill>
            <a:schemeClr val="bg2"/>
          </a:solidFill>
        </p:spPr>
        <p:txBody>
          <a:bodyPr wrap="square" anchor="ctr">
            <a:noAutofit/>
          </a:bodyPr>
          <a:lstStyle>
            <a:lvl1pPr algn="ctr">
              <a:defRPr sz="100">
                <a:noFill/>
              </a:defRPr>
            </a:lvl1pPr>
          </a:lstStyle>
          <a:p>
            <a:pPr lvl="0"/>
            <a:endParaRPr lang="en-GB"/>
          </a:p>
        </p:txBody>
      </p:sp>
      <p:sp>
        <p:nvSpPr>
          <p:cNvPr id="4" name="Title 3">
            <a:extLst>
              <a:ext uri="{FF2B5EF4-FFF2-40B4-BE49-F238E27FC236}">
                <a16:creationId xmlns:a16="http://schemas.microsoft.com/office/drawing/2014/main" id="{1DCE9AE3-C6C6-E54C-8688-ACA184A30FC4}"/>
              </a:ext>
            </a:extLst>
          </p:cNvPr>
          <p:cNvSpPr>
            <a:spLocks noGrp="1"/>
          </p:cNvSpPr>
          <p:nvPr>
            <p:ph type="title"/>
          </p:nvPr>
        </p:nvSpPr>
        <p:spPr>
          <a:xfrm>
            <a:off x="618065" y="609599"/>
            <a:ext cx="5477935" cy="1827213"/>
          </a:xfrm>
        </p:spPr>
        <p:txBody>
          <a:bodyPr rIns="216000"/>
          <a:lstStyle/>
          <a:p>
            <a:r>
              <a:rPr lang="en-GB"/>
              <a:t>Click to edit Master title style</a:t>
            </a:r>
          </a:p>
        </p:txBody>
      </p:sp>
    </p:spTree>
    <p:extLst>
      <p:ext uri="{BB962C8B-B14F-4D97-AF65-F5344CB8AC3E}">
        <p14:creationId xmlns:p14="http://schemas.microsoft.com/office/powerpoint/2010/main" val="31875783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userDrawn="1">
  <p:cSld name="Image - left - white">
    <p:spTree>
      <p:nvGrpSpPr>
        <p:cNvPr id="1" name=""/>
        <p:cNvGrpSpPr/>
        <p:nvPr/>
      </p:nvGrpSpPr>
      <p:grpSpPr>
        <a:xfrm>
          <a:off x="0" y="0"/>
          <a:ext cx="0" cy="0"/>
          <a:chOff x="0" y="0"/>
          <a:chExt cx="0" cy="0"/>
        </a:xfrm>
      </p:grpSpPr>
      <p:sp>
        <p:nvSpPr>
          <p:cNvPr id="13" name="Picture Placeholder 12">
            <a:extLst>
              <a:ext uri="{FF2B5EF4-FFF2-40B4-BE49-F238E27FC236}">
                <a16:creationId xmlns:a16="http://schemas.microsoft.com/office/drawing/2014/main" id="{B458B8BC-0C6F-BA4E-BBD7-C13C2911268A}"/>
              </a:ext>
            </a:extLst>
          </p:cNvPr>
          <p:cNvSpPr>
            <a:spLocks noGrp="1"/>
          </p:cNvSpPr>
          <p:nvPr>
            <p:ph type="pic" sz="quarter" idx="10"/>
          </p:nvPr>
        </p:nvSpPr>
        <p:spPr>
          <a:xfrm>
            <a:off x="0" y="0"/>
            <a:ext cx="6096000" cy="6501600"/>
          </a:xfrm>
          <a:custGeom>
            <a:avLst/>
            <a:gdLst>
              <a:gd name="connsiteX0" fmla="*/ 0 w 6096000"/>
              <a:gd name="connsiteY0" fmla="*/ 0 h 6498000"/>
              <a:gd name="connsiteX1" fmla="*/ 6096000 w 6096000"/>
              <a:gd name="connsiteY1" fmla="*/ 0 h 6498000"/>
              <a:gd name="connsiteX2" fmla="*/ 6096000 w 6096000"/>
              <a:gd name="connsiteY2" fmla="*/ 6244050 h 6498000"/>
              <a:gd name="connsiteX3" fmla="*/ 5844000 w 6096000"/>
              <a:gd name="connsiteY3" fmla="*/ 6496050 h 6498000"/>
              <a:gd name="connsiteX4" fmla="*/ 5844394 w 6096000"/>
              <a:gd name="connsiteY4" fmla="*/ 6498000 h 6498000"/>
              <a:gd name="connsiteX5" fmla="*/ 0 w 6096000"/>
              <a:gd name="connsiteY5" fmla="*/ 6498000 h 649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096000" h="6498000">
                <a:moveTo>
                  <a:pt x="0" y="0"/>
                </a:moveTo>
                <a:lnTo>
                  <a:pt x="6096000" y="0"/>
                </a:lnTo>
                <a:lnTo>
                  <a:pt x="6096000" y="6244050"/>
                </a:lnTo>
                <a:cubicBezTo>
                  <a:pt x="5956825" y="6244050"/>
                  <a:pt x="5844000" y="6356874"/>
                  <a:pt x="5844000" y="6496050"/>
                </a:cubicBezTo>
                <a:lnTo>
                  <a:pt x="5844394" y="6498000"/>
                </a:lnTo>
                <a:lnTo>
                  <a:pt x="0" y="6498000"/>
                </a:lnTo>
                <a:close/>
              </a:path>
            </a:pathLst>
          </a:custGeom>
          <a:solidFill>
            <a:schemeClr val="bg1">
              <a:lumMod val="95000"/>
            </a:schemeClr>
          </a:solidFill>
          <a:ln>
            <a:noFill/>
          </a:ln>
        </p:spPr>
        <p:txBody>
          <a:bodyPr wrap="square" anchor="ctr">
            <a:noAutofit/>
          </a:bodyPr>
          <a:lstStyle>
            <a:lvl1pPr algn="ctr">
              <a:defRPr/>
            </a:lvl1pPr>
          </a:lstStyle>
          <a:p>
            <a:endParaRPr lang="en-GB"/>
          </a:p>
        </p:txBody>
      </p:sp>
      <p:sp>
        <p:nvSpPr>
          <p:cNvPr id="3" name="Content Placeholder 2">
            <a:extLst>
              <a:ext uri="{FF2B5EF4-FFF2-40B4-BE49-F238E27FC236}">
                <a16:creationId xmlns:a16="http://schemas.microsoft.com/office/drawing/2014/main" id="{37E4AAB8-2A15-8E45-9BDE-D40138D664B9}"/>
              </a:ext>
            </a:extLst>
          </p:cNvPr>
          <p:cNvSpPr>
            <a:spLocks noGrp="1"/>
          </p:cNvSpPr>
          <p:nvPr userDrawn="1">
            <p:ph idx="1"/>
          </p:nvPr>
        </p:nvSpPr>
        <p:spPr>
          <a:xfrm>
            <a:off x="6437168" y="609600"/>
            <a:ext cx="5392882" cy="5638742"/>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5" name="Footer Placeholder 4">
            <a:extLst>
              <a:ext uri="{FF2B5EF4-FFF2-40B4-BE49-F238E27FC236}">
                <a16:creationId xmlns:a16="http://schemas.microsoft.com/office/drawing/2014/main" id="{E89C7FB5-AB7C-4D4E-B862-274C7B493D12}"/>
              </a:ext>
            </a:extLst>
          </p:cNvPr>
          <p:cNvSpPr>
            <a:spLocks noGrp="1"/>
          </p:cNvSpPr>
          <p:nvPr userDrawn="1">
            <p:ph type="ftr" sz="quarter" idx="11"/>
          </p:nvPr>
        </p:nvSpPr>
        <p:spPr/>
        <p:txBody>
          <a:bodyPr/>
          <a:lstStyle>
            <a:lvl1pPr>
              <a:defRPr i="1"/>
            </a:lvl1pPr>
          </a:lstStyle>
          <a:p>
            <a:endParaRPr lang="en-GB"/>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userDrawn="1">
            <p:ph type="sldNum" sz="quarter" idx="12"/>
          </p:nvPr>
        </p:nvSpPr>
        <p:spPr/>
        <p:txBody>
          <a:bodyPr/>
          <a:lstStyle/>
          <a:p>
            <a:fld id="{AB1D7550-0EB0-3A43-B3ED-278106F7B6C0}" type="slidenum">
              <a:rPr lang="en-GB" smtClean="0"/>
              <a:t>‹Nº›</a:t>
            </a:fld>
            <a:endParaRPr lang="en-GB"/>
          </a:p>
        </p:txBody>
      </p:sp>
      <p:sp>
        <p:nvSpPr>
          <p:cNvPr id="10" name="Text Placeholder 13">
            <a:extLst>
              <a:ext uri="{FF2B5EF4-FFF2-40B4-BE49-F238E27FC236}">
                <a16:creationId xmlns:a16="http://schemas.microsoft.com/office/drawing/2014/main" id="{932163BD-71D9-E440-8A6E-95C8EB751FB7}"/>
              </a:ext>
            </a:extLst>
          </p:cNvPr>
          <p:cNvSpPr>
            <a:spLocks noGrp="1" noChangeAspect="1"/>
          </p:cNvSpPr>
          <p:nvPr>
            <p:ph type="body" sz="quarter" idx="13"/>
          </p:nvPr>
        </p:nvSpPr>
        <p:spPr>
          <a:xfrm>
            <a:off x="563497" y="528398"/>
            <a:ext cx="208800" cy="208800"/>
          </a:xfrm>
          <a:custGeom>
            <a:avLst/>
            <a:gdLst>
              <a:gd name="connsiteX0" fmla="*/ 201224 w 1820600"/>
              <a:gd name="connsiteY0" fmla="*/ 0 h 1820600"/>
              <a:gd name="connsiteX1" fmla="*/ 1619376 w 1820600"/>
              <a:gd name="connsiteY1" fmla="*/ 0 h 1820600"/>
              <a:gd name="connsiteX2" fmla="*/ 1820600 w 1820600"/>
              <a:gd name="connsiteY2" fmla="*/ 201224 h 1820600"/>
              <a:gd name="connsiteX3" fmla="*/ 1619376 w 1820600"/>
              <a:gd name="connsiteY3" fmla="*/ 402448 h 1820600"/>
              <a:gd name="connsiteX4" fmla="*/ 402448 w 1820600"/>
              <a:gd name="connsiteY4" fmla="*/ 402448 h 1820600"/>
              <a:gd name="connsiteX5" fmla="*/ 402448 w 1820600"/>
              <a:gd name="connsiteY5" fmla="*/ 1619376 h 1820600"/>
              <a:gd name="connsiteX6" fmla="*/ 201224 w 1820600"/>
              <a:gd name="connsiteY6" fmla="*/ 1820600 h 1820600"/>
              <a:gd name="connsiteX7" fmla="*/ 0 w 1820600"/>
              <a:gd name="connsiteY7" fmla="*/ 1619376 h 1820600"/>
              <a:gd name="connsiteX8" fmla="*/ 0 w 1820600"/>
              <a:gd name="connsiteY8" fmla="*/ 201224 h 1820600"/>
              <a:gd name="connsiteX9" fmla="*/ 201224 w 1820600"/>
              <a:gd name="connsiteY9" fmla="*/ 0 h 1820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20600" h="1820600">
                <a:moveTo>
                  <a:pt x="201224" y="0"/>
                </a:moveTo>
                <a:lnTo>
                  <a:pt x="1619376" y="0"/>
                </a:lnTo>
                <a:cubicBezTo>
                  <a:pt x="1730543" y="0"/>
                  <a:pt x="1820600" y="90056"/>
                  <a:pt x="1820600" y="201224"/>
                </a:cubicBezTo>
                <a:cubicBezTo>
                  <a:pt x="1820600" y="312392"/>
                  <a:pt x="1730543" y="402448"/>
                  <a:pt x="1619376" y="402448"/>
                </a:cubicBezTo>
                <a:lnTo>
                  <a:pt x="402448" y="402448"/>
                </a:lnTo>
                <a:lnTo>
                  <a:pt x="402448" y="1619376"/>
                </a:lnTo>
                <a:cubicBezTo>
                  <a:pt x="402448" y="1730543"/>
                  <a:pt x="312392" y="1820600"/>
                  <a:pt x="201224" y="1820600"/>
                </a:cubicBezTo>
                <a:cubicBezTo>
                  <a:pt x="90056" y="1820600"/>
                  <a:pt x="0" y="1730543"/>
                  <a:pt x="0" y="1619376"/>
                </a:cubicBezTo>
                <a:lnTo>
                  <a:pt x="0" y="201224"/>
                </a:lnTo>
                <a:cubicBezTo>
                  <a:pt x="0" y="90056"/>
                  <a:pt x="90056" y="0"/>
                  <a:pt x="201224" y="0"/>
                </a:cubicBezTo>
                <a:close/>
              </a:path>
            </a:pathLst>
          </a:custGeom>
          <a:solidFill>
            <a:schemeClr val="bg2"/>
          </a:solidFill>
        </p:spPr>
        <p:txBody>
          <a:bodyPr wrap="square" anchor="ctr">
            <a:noAutofit/>
          </a:bodyPr>
          <a:lstStyle>
            <a:lvl1pPr algn="ctr">
              <a:defRPr sz="100">
                <a:noFill/>
              </a:defRPr>
            </a:lvl1pPr>
          </a:lstStyle>
          <a:p>
            <a:pPr lvl="0"/>
            <a:endParaRPr lang="en-GB"/>
          </a:p>
        </p:txBody>
      </p:sp>
      <p:sp>
        <p:nvSpPr>
          <p:cNvPr id="4" name="Title 3">
            <a:extLst>
              <a:ext uri="{FF2B5EF4-FFF2-40B4-BE49-F238E27FC236}">
                <a16:creationId xmlns:a16="http://schemas.microsoft.com/office/drawing/2014/main" id="{1DCE9AE3-C6C6-E54C-8688-ACA184A30FC4}"/>
              </a:ext>
            </a:extLst>
          </p:cNvPr>
          <p:cNvSpPr>
            <a:spLocks noGrp="1"/>
          </p:cNvSpPr>
          <p:nvPr>
            <p:ph type="title"/>
          </p:nvPr>
        </p:nvSpPr>
        <p:spPr>
          <a:xfrm>
            <a:off x="618065" y="609599"/>
            <a:ext cx="5477935" cy="1827213"/>
          </a:xfrm>
        </p:spPr>
        <p:txBody>
          <a:bodyPr rIns="216000"/>
          <a:lstStyle/>
          <a:p>
            <a:r>
              <a:rPr lang="en-GB"/>
              <a:t>Click to edit Master title style</a:t>
            </a:r>
          </a:p>
        </p:txBody>
      </p:sp>
    </p:spTree>
    <p:extLst>
      <p:ext uri="{BB962C8B-B14F-4D97-AF65-F5344CB8AC3E}">
        <p14:creationId xmlns:p14="http://schemas.microsoft.com/office/powerpoint/2010/main" val="30137014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userDrawn="1">
  <p:cSld name="Image - right - Dove">
    <p:spTree>
      <p:nvGrpSpPr>
        <p:cNvPr id="1" name=""/>
        <p:cNvGrpSpPr/>
        <p:nvPr/>
      </p:nvGrpSpPr>
      <p:grpSpPr>
        <a:xfrm>
          <a:off x="0" y="0"/>
          <a:ext cx="0" cy="0"/>
          <a:chOff x="0" y="0"/>
          <a:chExt cx="0" cy="0"/>
        </a:xfrm>
      </p:grpSpPr>
      <p:sp>
        <p:nvSpPr>
          <p:cNvPr id="12" name="Freeform 11">
            <a:extLst>
              <a:ext uri="{FF2B5EF4-FFF2-40B4-BE49-F238E27FC236}">
                <a16:creationId xmlns:a16="http://schemas.microsoft.com/office/drawing/2014/main" id="{74D4A870-F17A-F442-8E79-D6593E5CEED2}"/>
              </a:ext>
            </a:extLst>
          </p:cNvPr>
          <p:cNvSpPr/>
          <p:nvPr userDrawn="1"/>
        </p:nvSpPr>
        <p:spPr>
          <a:xfrm flipH="1">
            <a:off x="0" y="0"/>
            <a:ext cx="6098400" cy="6501600"/>
          </a:xfrm>
          <a:custGeom>
            <a:avLst/>
            <a:gdLst>
              <a:gd name="connsiteX0" fmla="*/ 0 w 6096000"/>
              <a:gd name="connsiteY0" fmla="*/ 0 h 6496050"/>
              <a:gd name="connsiteX1" fmla="*/ 6096000 w 6096000"/>
              <a:gd name="connsiteY1" fmla="*/ 0 h 6496050"/>
              <a:gd name="connsiteX2" fmla="*/ 6096000 w 6096000"/>
              <a:gd name="connsiteY2" fmla="*/ 6496050 h 6496050"/>
              <a:gd name="connsiteX3" fmla="*/ 252000 w 6096000"/>
              <a:gd name="connsiteY3" fmla="*/ 6496050 h 6496050"/>
              <a:gd name="connsiteX4" fmla="*/ 0 w 6096000"/>
              <a:gd name="connsiteY4" fmla="*/ 6244050 h 64960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96000" h="6496050">
                <a:moveTo>
                  <a:pt x="0" y="0"/>
                </a:moveTo>
                <a:lnTo>
                  <a:pt x="6096000" y="0"/>
                </a:lnTo>
                <a:lnTo>
                  <a:pt x="6096000" y="6496050"/>
                </a:lnTo>
                <a:lnTo>
                  <a:pt x="252000" y="6496050"/>
                </a:lnTo>
                <a:cubicBezTo>
                  <a:pt x="252000" y="6356874"/>
                  <a:pt x="139176" y="6244050"/>
                  <a:pt x="0" y="624405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GB"/>
          </a:p>
        </p:txBody>
      </p:sp>
      <p:sp>
        <p:nvSpPr>
          <p:cNvPr id="11" name="Picture Placeholder 10">
            <a:extLst>
              <a:ext uri="{FF2B5EF4-FFF2-40B4-BE49-F238E27FC236}">
                <a16:creationId xmlns:a16="http://schemas.microsoft.com/office/drawing/2014/main" id="{E3EE54FD-7835-9C4B-81DD-D042B6D9FA9A}"/>
              </a:ext>
            </a:extLst>
          </p:cNvPr>
          <p:cNvSpPr>
            <a:spLocks noGrp="1"/>
          </p:cNvSpPr>
          <p:nvPr>
            <p:ph type="pic" sz="quarter" idx="10"/>
          </p:nvPr>
        </p:nvSpPr>
        <p:spPr>
          <a:xfrm>
            <a:off x="6096000" y="0"/>
            <a:ext cx="6096000" cy="6501600"/>
          </a:xfrm>
          <a:custGeom>
            <a:avLst/>
            <a:gdLst>
              <a:gd name="connsiteX0" fmla="*/ 0 w 6096000"/>
              <a:gd name="connsiteY0" fmla="*/ 0 h 6501600"/>
              <a:gd name="connsiteX1" fmla="*/ 6096000 w 6096000"/>
              <a:gd name="connsiteY1" fmla="*/ 0 h 6501600"/>
              <a:gd name="connsiteX2" fmla="*/ 6096000 w 6096000"/>
              <a:gd name="connsiteY2" fmla="*/ 6501600 h 6501600"/>
              <a:gd name="connsiteX3" fmla="*/ 252099 w 6096000"/>
              <a:gd name="connsiteY3" fmla="*/ 6501600 h 6501600"/>
              <a:gd name="connsiteX4" fmla="*/ 0 w 6096000"/>
              <a:gd name="connsiteY4" fmla="*/ 6249385 h 65016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96000" h="6501600">
                <a:moveTo>
                  <a:pt x="0" y="0"/>
                </a:moveTo>
                <a:lnTo>
                  <a:pt x="6096000" y="0"/>
                </a:lnTo>
                <a:lnTo>
                  <a:pt x="6096000" y="6501600"/>
                </a:lnTo>
                <a:lnTo>
                  <a:pt x="252099" y="6501600"/>
                </a:lnTo>
                <a:cubicBezTo>
                  <a:pt x="252099" y="6362305"/>
                  <a:pt x="139231" y="6249385"/>
                  <a:pt x="0" y="6249385"/>
                </a:cubicBezTo>
                <a:close/>
              </a:path>
            </a:pathLst>
          </a:custGeom>
          <a:solidFill>
            <a:schemeClr val="bg1">
              <a:lumMod val="95000"/>
            </a:schemeClr>
          </a:solidFill>
          <a:ln>
            <a:noFill/>
          </a:ln>
        </p:spPr>
        <p:txBody>
          <a:bodyPr wrap="square" anchor="ctr">
            <a:noAutofit/>
          </a:bodyPr>
          <a:lstStyle>
            <a:lvl1pPr algn="ctr">
              <a:defRPr/>
            </a:lvl1pPr>
          </a:lstStyle>
          <a:p>
            <a:endParaRPr lang="en-GB"/>
          </a:p>
        </p:txBody>
      </p:sp>
      <p:sp>
        <p:nvSpPr>
          <p:cNvPr id="2" name="Title 1">
            <a:extLst>
              <a:ext uri="{FF2B5EF4-FFF2-40B4-BE49-F238E27FC236}">
                <a16:creationId xmlns:a16="http://schemas.microsoft.com/office/drawing/2014/main" id="{870493FC-9EBB-4A46-AA09-0DD6BBE20D6F}"/>
              </a:ext>
            </a:extLst>
          </p:cNvPr>
          <p:cNvSpPr>
            <a:spLocks noGrp="1"/>
          </p:cNvSpPr>
          <p:nvPr userDrawn="1">
            <p:ph type="title"/>
          </p:nvPr>
        </p:nvSpPr>
        <p:spPr>
          <a:xfrm>
            <a:off x="609600" y="609600"/>
            <a:ext cx="5089731" cy="1827212"/>
          </a:xfrm>
        </p:spPr>
        <p:txBody>
          <a:bodyPr/>
          <a:lstStyle/>
          <a:p>
            <a:r>
              <a:rPr lang="en-GB"/>
              <a:t>Click to edit Master title style</a:t>
            </a:r>
          </a:p>
        </p:txBody>
      </p:sp>
      <p:sp>
        <p:nvSpPr>
          <p:cNvPr id="3" name="Content Placeholder 2">
            <a:extLst>
              <a:ext uri="{FF2B5EF4-FFF2-40B4-BE49-F238E27FC236}">
                <a16:creationId xmlns:a16="http://schemas.microsoft.com/office/drawing/2014/main" id="{37E4AAB8-2A15-8E45-9BDE-D40138D664B9}"/>
              </a:ext>
            </a:extLst>
          </p:cNvPr>
          <p:cNvSpPr>
            <a:spLocks noGrp="1"/>
          </p:cNvSpPr>
          <p:nvPr userDrawn="1">
            <p:ph idx="1"/>
          </p:nvPr>
        </p:nvSpPr>
        <p:spPr>
          <a:xfrm>
            <a:off x="609601" y="2436812"/>
            <a:ext cx="5089731" cy="3811529"/>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5" name="Footer Placeholder 4">
            <a:extLst>
              <a:ext uri="{FF2B5EF4-FFF2-40B4-BE49-F238E27FC236}">
                <a16:creationId xmlns:a16="http://schemas.microsoft.com/office/drawing/2014/main" id="{E89C7FB5-AB7C-4D4E-B862-274C7B493D12}"/>
              </a:ext>
            </a:extLst>
          </p:cNvPr>
          <p:cNvSpPr>
            <a:spLocks noGrp="1"/>
          </p:cNvSpPr>
          <p:nvPr userDrawn="1">
            <p:ph type="ftr" sz="quarter" idx="11"/>
          </p:nvPr>
        </p:nvSpPr>
        <p:spPr/>
        <p:txBody>
          <a:bodyPr/>
          <a:lstStyle>
            <a:lvl1pPr>
              <a:defRPr i="1"/>
            </a:lvl1pPr>
          </a:lstStyle>
          <a:p>
            <a:endParaRPr lang="en-GB"/>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userDrawn="1">
            <p:ph type="sldNum" sz="quarter" idx="12"/>
          </p:nvPr>
        </p:nvSpPr>
        <p:spPr/>
        <p:txBody>
          <a:bodyPr/>
          <a:lstStyle/>
          <a:p>
            <a:fld id="{AB1D7550-0EB0-3A43-B3ED-278106F7B6C0}" type="slidenum">
              <a:rPr lang="en-GB" smtClean="0"/>
              <a:t>‹Nº›</a:t>
            </a:fld>
            <a:endParaRPr lang="en-GB"/>
          </a:p>
        </p:txBody>
      </p:sp>
      <p:sp>
        <p:nvSpPr>
          <p:cNvPr id="10" name="Text Placeholder 13">
            <a:extLst>
              <a:ext uri="{FF2B5EF4-FFF2-40B4-BE49-F238E27FC236}">
                <a16:creationId xmlns:a16="http://schemas.microsoft.com/office/drawing/2014/main" id="{4A273669-5DE8-2448-A646-28D9A9212653}"/>
              </a:ext>
            </a:extLst>
          </p:cNvPr>
          <p:cNvSpPr>
            <a:spLocks noGrp="1" noChangeAspect="1"/>
          </p:cNvSpPr>
          <p:nvPr>
            <p:ph type="body" sz="quarter" idx="13"/>
          </p:nvPr>
        </p:nvSpPr>
        <p:spPr>
          <a:xfrm>
            <a:off x="563497" y="528398"/>
            <a:ext cx="208800" cy="208800"/>
          </a:xfrm>
          <a:custGeom>
            <a:avLst/>
            <a:gdLst>
              <a:gd name="connsiteX0" fmla="*/ 201224 w 1820600"/>
              <a:gd name="connsiteY0" fmla="*/ 0 h 1820600"/>
              <a:gd name="connsiteX1" fmla="*/ 1619376 w 1820600"/>
              <a:gd name="connsiteY1" fmla="*/ 0 h 1820600"/>
              <a:gd name="connsiteX2" fmla="*/ 1820600 w 1820600"/>
              <a:gd name="connsiteY2" fmla="*/ 201224 h 1820600"/>
              <a:gd name="connsiteX3" fmla="*/ 1619376 w 1820600"/>
              <a:gd name="connsiteY3" fmla="*/ 402448 h 1820600"/>
              <a:gd name="connsiteX4" fmla="*/ 402448 w 1820600"/>
              <a:gd name="connsiteY4" fmla="*/ 402448 h 1820600"/>
              <a:gd name="connsiteX5" fmla="*/ 402448 w 1820600"/>
              <a:gd name="connsiteY5" fmla="*/ 1619376 h 1820600"/>
              <a:gd name="connsiteX6" fmla="*/ 201224 w 1820600"/>
              <a:gd name="connsiteY6" fmla="*/ 1820600 h 1820600"/>
              <a:gd name="connsiteX7" fmla="*/ 0 w 1820600"/>
              <a:gd name="connsiteY7" fmla="*/ 1619376 h 1820600"/>
              <a:gd name="connsiteX8" fmla="*/ 0 w 1820600"/>
              <a:gd name="connsiteY8" fmla="*/ 201224 h 1820600"/>
              <a:gd name="connsiteX9" fmla="*/ 201224 w 1820600"/>
              <a:gd name="connsiteY9" fmla="*/ 0 h 1820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20600" h="1820600">
                <a:moveTo>
                  <a:pt x="201224" y="0"/>
                </a:moveTo>
                <a:lnTo>
                  <a:pt x="1619376" y="0"/>
                </a:lnTo>
                <a:cubicBezTo>
                  <a:pt x="1730543" y="0"/>
                  <a:pt x="1820600" y="90056"/>
                  <a:pt x="1820600" y="201224"/>
                </a:cubicBezTo>
                <a:cubicBezTo>
                  <a:pt x="1820600" y="312392"/>
                  <a:pt x="1730543" y="402448"/>
                  <a:pt x="1619376" y="402448"/>
                </a:cubicBezTo>
                <a:lnTo>
                  <a:pt x="402448" y="402448"/>
                </a:lnTo>
                <a:lnTo>
                  <a:pt x="402448" y="1619376"/>
                </a:lnTo>
                <a:cubicBezTo>
                  <a:pt x="402448" y="1730543"/>
                  <a:pt x="312392" y="1820600"/>
                  <a:pt x="201224" y="1820600"/>
                </a:cubicBezTo>
                <a:cubicBezTo>
                  <a:pt x="90056" y="1820600"/>
                  <a:pt x="0" y="1730543"/>
                  <a:pt x="0" y="1619376"/>
                </a:cubicBezTo>
                <a:lnTo>
                  <a:pt x="0" y="201224"/>
                </a:lnTo>
                <a:cubicBezTo>
                  <a:pt x="0" y="90056"/>
                  <a:pt x="90056" y="0"/>
                  <a:pt x="201224" y="0"/>
                </a:cubicBezTo>
                <a:close/>
              </a:path>
            </a:pathLst>
          </a:custGeom>
          <a:solidFill>
            <a:schemeClr val="bg2"/>
          </a:solidFill>
        </p:spPr>
        <p:txBody>
          <a:bodyPr wrap="square" anchor="ctr">
            <a:noAutofit/>
          </a:bodyPr>
          <a:lstStyle>
            <a:lvl1pPr algn="ctr">
              <a:defRPr sz="100">
                <a:noFill/>
              </a:defRPr>
            </a:lvl1pPr>
          </a:lstStyle>
          <a:p>
            <a:pPr lvl="0"/>
            <a:endParaRPr lang="en-GB"/>
          </a:p>
        </p:txBody>
      </p:sp>
    </p:spTree>
    <p:extLst>
      <p:ext uri="{BB962C8B-B14F-4D97-AF65-F5344CB8AC3E}">
        <p14:creationId xmlns:p14="http://schemas.microsoft.com/office/powerpoint/2010/main" val="276685037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userDrawn="1">
  <p:cSld name="Image - right - white">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E3EE54FD-7835-9C4B-81DD-D042B6D9FA9A}"/>
              </a:ext>
            </a:extLst>
          </p:cNvPr>
          <p:cNvSpPr>
            <a:spLocks noGrp="1"/>
          </p:cNvSpPr>
          <p:nvPr>
            <p:ph type="pic" sz="quarter" idx="10"/>
          </p:nvPr>
        </p:nvSpPr>
        <p:spPr>
          <a:xfrm>
            <a:off x="6096000" y="0"/>
            <a:ext cx="6096000" cy="6501600"/>
          </a:xfrm>
          <a:custGeom>
            <a:avLst/>
            <a:gdLst>
              <a:gd name="connsiteX0" fmla="*/ 0 w 6096000"/>
              <a:gd name="connsiteY0" fmla="*/ 0 h 6501600"/>
              <a:gd name="connsiteX1" fmla="*/ 6096000 w 6096000"/>
              <a:gd name="connsiteY1" fmla="*/ 0 h 6501600"/>
              <a:gd name="connsiteX2" fmla="*/ 6096000 w 6096000"/>
              <a:gd name="connsiteY2" fmla="*/ 6501600 h 6501600"/>
              <a:gd name="connsiteX3" fmla="*/ 252099 w 6096000"/>
              <a:gd name="connsiteY3" fmla="*/ 6501600 h 6501600"/>
              <a:gd name="connsiteX4" fmla="*/ 0 w 6096000"/>
              <a:gd name="connsiteY4" fmla="*/ 6249385 h 65016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96000" h="6501600">
                <a:moveTo>
                  <a:pt x="0" y="0"/>
                </a:moveTo>
                <a:lnTo>
                  <a:pt x="6096000" y="0"/>
                </a:lnTo>
                <a:lnTo>
                  <a:pt x="6096000" y="6501600"/>
                </a:lnTo>
                <a:lnTo>
                  <a:pt x="252099" y="6501600"/>
                </a:lnTo>
                <a:cubicBezTo>
                  <a:pt x="252099" y="6362305"/>
                  <a:pt x="139231" y="6249385"/>
                  <a:pt x="0" y="6249385"/>
                </a:cubicBezTo>
                <a:close/>
              </a:path>
            </a:pathLst>
          </a:custGeom>
          <a:solidFill>
            <a:schemeClr val="bg1">
              <a:lumMod val="95000"/>
            </a:schemeClr>
          </a:solidFill>
          <a:ln>
            <a:noFill/>
          </a:ln>
        </p:spPr>
        <p:txBody>
          <a:bodyPr wrap="square" anchor="ctr">
            <a:noAutofit/>
          </a:bodyPr>
          <a:lstStyle>
            <a:lvl1pPr algn="ctr">
              <a:defRPr/>
            </a:lvl1pPr>
          </a:lstStyle>
          <a:p>
            <a:endParaRPr lang="en-GB"/>
          </a:p>
        </p:txBody>
      </p:sp>
      <p:sp>
        <p:nvSpPr>
          <p:cNvPr id="2" name="Title 1">
            <a:extLst>
              <a:ext uri="{FF2B5EF4-FFF2-40B4-BE49-F238E27FC236}">
                <a16:creationId xmlns:a16="http://schemas.microsoft.com/office/drawing/2014/main" id="{870493FC-9EBB-4A46-AA09-0DD6BBE20D6F}"/>
              </a:ext>
            </a:extLst>
          </p:cNvPr>
          <p:cNvSpPr>
            <a:spLocks noGrp="1"/>
          </p:cNvSpPr>
          <p:nvPr userDrawn="1">
            <p:ph type="title"/>
          </p:nvPr>
        </p:nvSpPr>
        <p:spPr>
          <a:xfrm>
            <a:off x="609600" y="609600"/>
            <a:ext cx="5089731" cy="1827212"/>
          </a:xfrm>
        </p:spPr>
        <p:txBody>
          <a:bodyPr/>
          <a:lstStyle/>
          <a:p>
            <a:r>
              <a:rPr lang="en-GB"/>
              <a:t>Click to edit Master title style</a:t>
            </a:r>
          </a:p>
        </p:txBody>
      </p:sp>
      <p:sp>
        <p:nvSpPr>
          <p:cNvPr id="3" name="Content Placeholder 2">
            <a:extLst>
              <a:ext uri="{FF2B5EF4-FFF2-40B4-BE49-F238E27FC236}">
                <a16:creationId xmlns:a16="http://schemas.microsoft.com/office/drawing/2014/main" id="{37E4AAB8-2A15-8E45-9BDE-D40138D664B9}"/>
              </a:ext>
            </a:extLst>
          </p:cNvPr>
          <p:cNvSpPr>
            <a:spLocks noGrp="1"/>
          </p:cNvSpPr>
          <p:nvPr userDrawn="1">
            <p:ph idx="1"/>
          </p:nvPr>
        </p:nvSpPr>
        <p:spPr>
          <a:xfrm>
            <a:off x="609601" y="2436812"/>
            <a:ext cx="5089731" cy="3811529"/>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5" name="Footer Placeholder 4">
            <a:extLst>
              <a:ext uri="{FF2B5EF4-FFF2-40B4-BE49-F238E27FC236}">
                <a16:creationId xmlns:a16="http://schemas.microsoft.com/office/drawing/2014/main" id="{E89C7FB5-AB7C-4D4E-B862-274C7B493D12}"/>
              </a:ext>
            </a:extLst>
          </p:cNvPr>
          <p:cNvSpPr>
            <a:spLocks noGrp="1"/>
          </p:cNvSpPr>
          <p:nvPr userDrawn="1">
            <p:ph type="ftr" sz="quarter" idx="11"/>
          </p:nvPr>
        </p:nvSpPr>
        <p:spPr/>
        <p:txBody>
          <a:bodyPr/>
          <a:lstStyle>
            <a:lvl1pPr>
              <a:defRPr i="1"/>
            </a:lvl1pPr>
          </a:lstStyle>
          <a:p>
            <a:endParaRPr lang="en-GB"/>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userDrawn="1">
            <p:ph type="sldNum" sz="quarter" idx="12"/>
          </p:nvPr>
        </p:nvSpPr>
        <p:spPr/>
        <p:txBody>
          <a:bodyPr/>
          <a:lstStyle/>
          <a:p>
            <a:fld id="{AB1D7550-0EB0-3A43-B3ED-278106F7B6C0}" type="slidenum">
              <a:rPr lang="en-GB" smtClean="0"/>
              <a:t>‹Nº›</a:t>
            </a:fld>
            <a:endParaRPr lang="en-GB"/>
          </a:p>
        </p:txBody>
      </p:sp>
      <p:sp>
        <p:nvSpPr>
          <p:cNvPr id="10" name="Text Placeholder 13">
            <a:extLst>
              <a:ext uri="{FF2B5EF4-FFF2-40B4-BE49-F238E27FC236}">
                <a16:creationId xmlns:a16="http://schemas.microsoft.com/office/drawing/2014/main" id="{4A273669-5DE8-2448-A646-28D9A9212653}"/>
              </a:ext>
            </a:extLst>
          </p:cNvPr>
          <p:cNvSpPr>
            <a:spLocks noGrp="1" noChangeAspect="1"/>
          </p:cNvSpPr>
          <p:nvPr>
            <p:ph type="body" sz="quarter" idx="13"/>
          </p:nvPr>
        </p:nvSpPr>
        <p:spPr>
          <a:xfrm>
            <a:off x="563497" y="528398"/>
            <a:ext cx="208800" cy="208800"/>
          </a:xfrm>
          <a:custGeom>
            <a:avLst/>
            <a:gdLst>
              <a:gd name="connsiteX0" fmla="*/ 201224 w 1820600"/>
              <a:gd name="connsiteY0" fmla="*/ 0 h 1820600"/>
              <a:gd name="connsiteX1" fmla="*/ 1619376 w 1820600"/>
              <a:gd name="connsiteY1" fmla="*/ 0 h 1820600"/>
              <a:gd name="connsiteX2" fmla="*/ 1820600 w 1820600"/>
              <a:gd name="connsiteY2" fmla="*/ 201224 h 1820600"/>
              <a:gd name="connsiteX3" fmla="*/ 1619376 w 1820600"/>
              <a:gd name="connsiteY3" fmla="*/ 402448 h 1820600"/>
              <a:gd name="connsiteX4" fmla="*/ 402448 w 1820600"/>
              <a:gd name="connsiteY4" fmla="*/ 402448 h 1820600"/>
              <a:gd name="connsiteX5" fmla="*/ 402448 w 1820600"/>
              <a:gd name="connsiteY5" fmla="*/ 1619376 h 1820600"/>
              <a:gd name="connsiteX6" fmla="*/ 201224 w 1820600"/>
              <a:gd name="connsiteY6" fmla="*/ 1820600 h 1820600"/>
              <a:gd name="connsiteX7" fmla="*/ 0 w 1820600"/>
              <a:gd name="connsiteY7" fmla="*/ 1619376 h 1820600"/>
              <a:gd name="connsiteX8" fmla="*/ 0 w 1820600"/>
              <a:gd name="connsiteY8" fmla="*/ 201224 h 1820600"/>
              <a:gd name="connsiteX9" fmla="*/ 201224 w 1820600"/>
              <a:gd name="connsiteY9" fmla="*/ 0 h 1820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20600" h="1820600">
                <a:moveTo>
                  <a:pt x="201224" y="0"/>
                </a:moveTo>
                <a:lnTo>
                  <a:pt x="1619376" y="0"/>
                </a:lnTo>
                <a:cubicBezTo>
                  <a:pt x="1730543" y="0"/>
                  <a:pt x="1820600" y="90056"/>
                  <a:pt x="1820600" y="201224"/>
                </a:cubicBezTo>
                <a:cubicBezTo>
                  <a:pt x="1820600" y="312392"/>
                  <a:pt x="1730543" y="402448"/>
                  <a:pt x="1619376" y="402448"/>
                </a:cubicBezTo>
                <a:lnTo>
                  <a:pt x="402448" y="402448"/>
                </a:lnTo>
                <a:lnTo>
                  <a:pt x="402448" y="1619376"/>
                </a:lnTo>
                <a:cubicBezTo>
                  <a:pt x="402448" y="1730543"/>
                  <a:pt x="312392" y="1820600"/>
                  <a:pt x="201224" y="1820600"/>
                </a:cubicBezTo>
                <a:cubicBezTo>
                  <a:pt x="90056" y="1820600"/>
                  <a:pt x="0" y="1730543"/>
                  <a:pt x="0" y="1619376"/>
                </a:cubicBezTo>
                <a:lnTo>
                  <a:pt x="0" y="201224"/>
                </a:lnTo>
                <a:cubicBezTo>
                  <a:pt x="0" y="90056"/>
                  <a:pt x="90056" y="0"/>
                  <a:pt x="201224" y="0"/>
                </a:cubicBezTo>
                <a:close/>
              </a:path>
            </a:pathLst>
          </a:custGeom>
          <a:solidFill>
            <a:schemeClr val="bg2"/>
          </a:solidFill>
        </p:spPr>
        <p:txBody>
          <a:bodyPr wrap="square" anchor="ctr">
            <a:noAutofit/>
          </a:bodyPr>
          <a:lstStyle>
            <a:lvl1pPr algn="ctr">
              <a:defRPr sz="100">
                <a:noFill/>
              </a:defRPr>
            </a:lvl1pPr>
          </a:lstStyle>
          <a:p>
            <a:pPr lvl="0"/>
            <a:endParaRPr lang="en-GB"/>
          </a:p>
        </p:txBody>
      </p:sp>
    </p:spTree>
    <p:extLst>
      <p:ext uri="{BB962C8B-B14F-4D97-AF65-F5344CB8AC3E}">
        <p14:creationId xmlns:p14="http://schemas.microsoft.com/office/powerpoint/2010/main" val="224932318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userDrawn="1">
  <p:cSld name="Image - right 3rd">
    <p:spTree>
      <p:nvGrpSpPr>
        <p:cNvPr id="1" name=""/>
        <p:cNvGrpSpPr/>
        <p:nvPr/>
      </p:nvGrpSpPr>
      <p:grpSpPr>
        <a:xfrm>
          <a:off x="0" y="0"/>
          <a:ext cx="0" cy="0"/>
          <a:chOff x="0" y="0"/>
          <a:chExt cx="0" cy="0"/>
        </a:xfrm>
      </p:grpSpPr>
      <p:sp>
        <p:nvSpPr>
          <p:cNvPr id="17" name="Picture Placeholder 16">
            <a:extLst>
              <a:ext uri="{FF2B5EF4-FFF2-40B4-BE49-F238E27FC236}">
                <a16:creationId xmlns:a16="http://schemas.microsoft.com/office/drawing/2014/main" id="{D3C20F34-4FD5-2143-AB4D-393C884A409B}"/>
              </a:ext>
            </a:extLst>
          </p:cNvPr>
          <p:cNvSpPr>
            <a:spLocks noGrp="1"/>
          </p:cNvSpPr>
          <p:nvPr>
            <p:ph type="pic" sz="quarter" idx="10"/>
          </p:nvPr>
        </p:nvSpPr>
        <p:spPr>
          <a:xfrm>
            <a:off x="7357532" y="0"/>
            <a:ext cx="4834469" cy="6498000"/>
          </a:xfrm>
          <a:custGeom>
            <a:avLst/>
            <a:gdLst>
              <a:gd name="connsiteX0" fmla="*/ 0 w 4063573"/>
              <a:gd name="connsiteY0" fmla="*/ 0 h 6498000"/>
              <a:gd name="connsiteX1" fmla="*/ 4063573 w 4063573"/>
              <a:gd name="connsiteY1" fmla="*/ 0 h 6498000"/>
              <a:gd name="connsiteX2" fmla="*/ 4063573 w 4063573"/>
              <a:gd name="connsiteY2" fmla="*/ 6498000 h 6498000"/>
              <a:gd name="connsiteX3" fmla="*/ 0 w 4063573"/>
              <a:gd name="connsiteY3" fmla="*/ 6498000 h 6498000"/>
            </a:gdLst>
            <a:ahLst/>
            <a:cxnLst>
              <a:cxn ang="0">
                <a:pos x="connsiteX0" y="connsiteY0"/>
              </a:cxn>
              <a:cxn ang="0">
                <a:pos x="connsiteX1" y="connsiteY1"/>
              </a:cxn>
              <a:cxn ang="0">
                <a:pos x="connsiteX2" y="connsiteY2"/>
              </a:cxn>
              <a:cxn ang="0">
                <a:pos x="connsiteX3" y="connsiteY3"/>
              </a:cxn>
            </a:cxnLst>
            <a:rect l="l" t="t" r="r" b="b"/>
            <a:pathLst>
              <a:path w="4063573" h="6498000">
                <a:moveTo>
                  <a:pt x="0" y="0"/>
                </a:moveTo>
                <a:lnTo>
                  <a:pt x="4063573" y="0"/>
                </a:lnTo>
                <a:lnTo>
                  <a:pt x="4063573" y="6498000"/>
                </a:lnTo>
                <a:lnTo>
                  <a:pt x="0" y="6498000"/>
                </a:lnTo>
                <a:close/>
              </a:path>
            </a:pathLst>
          </a:custGeom>
          <a:solidFill>
            <a:schemeClr val="bg1">
              <a:lumMod val="95000"/>
            </a:schemeClr>
          </a:solidFill>
          <a:ln>
            <a:noFill/>
          </a:ln>
        </p:spPr>
        <p:txBody>
          <a:bodyPr wrap="square" anchor="ctr">
            <a:noAutofit/>
          </a:bodyPr>
          <a:lstStyle>
            <a:lvl1pPr algn="ctr">
              <a:defRPr/>
            </a:lvl1pPr>
          </a:lstStyle>
          <a:p>
            <a:endParaRPr lang="en-GB"/>
          </a:p>
        </p:txBody>
      </p:sp>
      <p:sp>
        <p:nvSpPr>
          <p:cNvPr id="2" name="Title 1">
            <a:extLst>
              <a:ext uri="{FF2B5EF4-FFF2-40B4-BE49-F238E27FC236}">
                <a16:creationId xmlns:a16="http://schemas.microsoft.com/office/drawing/2014/main" id="{870493FC-9EBB-4A46-AA09-0DD6BBE20D6F}"/>
              </a:ext>
            </a:extLst>
          </p:cNvPr>
          <p:cNvSpPr>
            <a:spLocks noGrp="1"/>
          </p:cNvSpPr>
          <p:nvPr>
            <p:ph type="title"/>
          </p:nvPr>
        </p:nvSpPr>
        <p:spPr>
          <a:xfrm>
            <a:off x="618065" y="609600"/>
            <a:ext cx="6645180" cy="1192742"/>
          </a:xfrm>
        </p:spPr>
        <p:txBody>
          <a:bodyPr/>
          <a:lstStyle/>
          <a:p>
            <a:r>
              <a:rPr lang="en-GB"/>
              <a:t>Click to edit Master title style</a:t>
            </a:r>
          </a:p>
        </p:txBody>
      </p:sp>
      <p:sp>
        <p:nvSpPr>
          <p:cNvPr id="3" name="Content Placeholder 2">
            <a:extLst>
              <a:ext uri="{FF2B5EF4-FFF2-40B4-BE49-F238E27FC236}">
                <a16:creationId xmlns:a16="http://schemas.microsoft.com/office/drawing/2014/main" id="{37E4AAB8-2A15-8E45-9BDE-D40138D664B9}"/>
              </a:ext>
            </a:extLst>
          </p:cNvPr>
          <p:cNvSpPr>
            <a:spLocks noGrp="1"/>
          </p:cNvSpPr>
          <p:nvPr>
            <p:ph idx="1"/>
          </p:nvPr>
        </p:nvSpPr>
        <p:spPr>
          <a:xfrm>
            <a:off x="618066" y="2436812"/>
            <a:ext cx="6645180" cy="3811529"/>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endParaRPr lang="en-GB"/>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AB1D7550-0EB0-3A43-B3ED-278106F7B6C0}" type="slidenum">
              <a:rPr lang="en-GB" smtClean="0"/>
              <a:t>‹Nº›</a:t>
            </a:fld>
            <a:endParaRPr lang="en-GB"/>
          </a:p>
        </p:txBody>
      </p:sp>
      <p:sp>
        <p:nvSpPr>
          <p:cNvPr id="10" name="Text Placeholder 13">
            <a:extLst>
              <a:ext uri="{FF2B5EF4-FFF2-40B4-BE49-F238E27FC236}">
                <a16:creationId xmlns:a16="http://schemas.microsoft.com/office/drawing/2014/main" id="{51A3891D-9DBE-BF49-9CDD-F3F2CD2E380E}"/>
              </a:ext>
            </a:extLst>
          </p:cNvPr>
          <p:cNvSpPr>
            <a:spLocks noGrp="1" noChangeAspect="1"/>
          </p:cNvSpPr>
          <p:nvPr>
            <p:ph type="body" sz="quarter" idx="13"/>
          </p:nvPr>
        </p:nvSpPr>
        <p:spPr>
          <a:xfrm>
            <a:off x="563497" y="528398"/>
            <a:ext cx="208800" cy="208800"/>
          </a:xfrm>
          <a:custGeom>
            <a:avLst/>
            <a:gdLst>
              <a:gd name="connsiteX0" fmla="*/ 201224 w 1820600"/>
              <a:gd name="connsiteY0" fmla="*/ 0 h 1820600"/>
              <a:gd name="connsiteX1" fmla="*/ 1619376 w 1820600"/>
              <a:gd name="connsiteY1" fmla="*/ 0 h 1820600"/>
              <a:gd name="connsiteX2" fmla="*/ 1820600 w 1820600"/>
              <a:gd name="connsiteY2" fmla="*/ 201224 h 1820600"/>
              <a:gd name="connsiteX3" fmla="*/ 1619376 w 1820600"/>
              <a:gd name="connsiteY3" fmla="*/ 402448 h 1820600"/>
              <a:gd name="connsiteX4" fmla="*/ 402448 w 1820600"/>
              <a:gd name="connsiteY4" fmla="*/ 402448 h 1820600"/>
              <a:gd name="connsiteX5" fmla="*/ 402448 w 1820600"/>
              <a:gd name="connsiteY5" fmla="*/ 1619376 h 1820600"/>
              <a:gd name="connsiteX6" fmla="*/ 201224 w 1820600"/>
              <a:gd name="connsiteY6" fmla="*/ 1820600 h 1820600"/>
              <a:gd name="connsiteX7" fmla="*/ 0 w 1820600"/>
              <a:gd name="connsiteY7" fmla="*/ 1619376 h 1820600"/>
              <a:gd name="connsiteX8" fmla="*/ 0 w 1820600"/>
              <a:gd name="connsiteY8" fmla="*/ 201224 h 1820600"/>
              <a:gd name="connsiteX9" fmla="*/ 201224 w 1820600"/>
              <a:gd name="connsiteY9" fmla="*/ 0 h 1820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20600" h="1820600">
                <a:moveTo>
                  <a:pt x="201224" y="0"/>
                </a:moveTo>
                <a:lnTo>
                  <a:pt x="1619376" y="0"/>
                </a:lnTo>
                <a:cubicBezTo>
                  <a:pt x="1730543" y="0"/>
                  <a:pt x="1820600" y="90056"/>
                  <a:pt x="1820600" y="201224"/>
                </a:cubicBezTo>
                <a:cubicBezTo>
                  <a:pt x="1820600" y="312392"/>
                  <a:pt x="1730543" y="402448"/>
                  <a:pt x="1619376" y="402448"/>
                </a:cubicBezTo>
                <a:lnTo>
                  <a:pt x="402448" y="402448"/>
                </a:lnTo>
                <a:lnTo>
                  <a:pt x="402448" y="1619376"/>
                </a:lnTo>
                <a:cubicBezTo>
                  <a:pt x="402448" y="1730543"/>
                  <a:pt x="312392" y="1820600"/>
                  <a:pt x="201224" y="1820600"/>
                </a:cubicBezTo>
                <a:cubicBezTo>
                  <a:pt x="90056" y="1820600"/>
                  <a:pt x="0" y="1730543"/>
                  <a:pt x="0" y="1619376"/>
                </a:cubicBezTo>
                <a:lnTo>
                  <a:pt x="0" y="201224"/>
                </a:lnTo>
                <a:cubicBezTo>
                  <a:pt x="0" y="90056"/>
                  <a:pt x="90056" y="0"/>
                  <a:pt x="201224" y="0"/>
                </a:cubicBezTo>
                <a:close/>
              </a:path>
            </a:pathLst>
          </a:custGeom>
          <a:solidFill>
            <a:schemeClr val="bg2"/>
          </a:solidFill>
        </p:spPr>
        <p:txBody>
          <a:bodyPr wrap="square" anchor="ctr">
            <a:noAutofit/>
          </a:bodyPr>
          <a:lstStyle>
            <a:lvl1pPr algn="ctr">
              <a:defRPr sz="100">
                <a:noFill/>
              </a:defRPr>
            </a:lvl1pPr>
          </a:lstStyle>
          <a:p>
            <a:pPr lvl="0"/>
            <a:endParaRPr lang="en-GB"/>
          </a:p>
        </p:txBody>
      </p:sp>
    </p:spTree>
    <p:extLst>
      <p:ext uri="{BB962C8B-B14F-4D97-AF65-F5344CB8AC3E}">
        <p14:creationId xmlns:p14="http://schemas.microsoft.com/office/powerpoint/2010/main" val="22506911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userDrawn="1">
  <p:cSld name="Team layout x 4 Alt">
    <p:spTree>
      <p:nvGrpSpPr>
        <p:cNvPr id="1" name=""/>
        <p:cNvGrpSpPr/>
        <p:nvPr/>
      </p:nvGrpSpPr>
      <p:grpSpPr>
        <a:xfrm>
          <a:off x="0" y="0"/>
          <a:ext cx="0" cy="0"/>
          <a:chOff x="0" y="0"/>
          <a:chExt cx="0" cy="0"/>
        </a:xfrm>
      </p:grpSpPr>
      <p:sp>
        <p:nvSpPr>
          <p:cNvPr id="22" name="Freeform 21">
            <a:extLst>
              <a:ext uri="{FF2B5EF4-FFF2-40B4-BE49-F238E27FC236}">
                <a16:creationId xmlns:a16="http://schemas.microsoft.com/office/drawing/2014/main" id="{D7245059-C77A-F54C-A53E-4CBA0C853BFB}"/>
              </a:ext>
            </a:extLst>
          </p:cNvPr>
          <p:cNvSpPr/>
          <p:nvPr userDrawn="1"/>
        </p:nvSpPr>
        <p:spPr>
          <a:xfrm>
            <a:off x="0" y="0"/>
            <a:ext cx="4064400" cy="6498000"/>
          </a:xfrm>
          <a:custGeom>
            <a:avLst/>
            <a:gdLst>
              <a:gd name="connsiteX0" fmla="*/ 0 w 4064400"/>
              <a:gd name="connsiteY0" fmla="*/ 0 h 6498000"/>
              <a:gd name="connsiteX1" fmla="*/ 4064400 w 4064400"/>
              <a:gd name="connsiteY1" fmla="*/ 0 h 6498000"/>
              <a:gd name="connsiteX2" fmla="*/ 4064400 w 4064400"/>
              <a:gd name="connsiteY2" fmla="*/ 6498000 h 6498000"/>
              <a:gd name="connsiteX3" fmla="*/ 0 w 4064400"/>
              <a:gd name="connsiteY3" fmla="*/ 6498000 h 6498000"/>
            </a:gdLst>
            <a:ahLst/>
            <a:cxnLst>
              <a:cxn ang="0">
                <a:pos x="connsiteX0" y="connsiteY0"/>
              </a:cxn>
              <a:cxn ang="0">
                <a:pos x="connsiteX1" y="connsiteY1"/>
              </a:cxn>
              <a:cxn ang="0">
                <a:pos x="connsiteX2" y="connsiteY2"/>
              </a:cxn>
              <a:cxn ang="0">
                <a:pos x="connsiteX3" y="connsiteY3"/>
              </a:cxn>
            </a:cxnLst>
            <a:rect l="l" t="t" r="r" b="b"/>
            <a:pathLst>
              <a:path w="4064400" h="6498000">
                <a:moveTo>
                  <a:pt x="0" y="0"/>
                </a:moveTo>
                <a:lnTo>
                  <a:pt x="4064400" y="0"/>
                </a:lnTo>
                <a:lnTo>
                  <a:pt x="4064400" y="6498000"/>
                </a:lnTo>
                <a:lnTo>
                  <a:pt x="0" y="6498000"/>
                </a:lnTo>
                <a:close/>
              </a:path>
            </a:pathLst>
          </a:custGeom>
          <a:solidFill>
            <a:srgbClr val="EDF2F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GB"/>
          </a:p>
        </p:txBody>
      </p:sp>
      <p:sp>
        <p:nvSpPr>
          <p:cNvPr id="23" name="Freeform 22">
            <a:extLst>
              <a:ext uri="{FF2B5EF4-FFF2-40B4-BE49-F238E27FC236}">
                <a16:creationId xmlns:a16="http://schemas.microsoft.com/office/drawing/2014/main" id="{48DB6C09-42FA-2A46-BC78-D93D37BEBB29}"/>
              </a:ext>
            </a:extLst>
          </p:cNvPr>
          <p:cNvSpPr/>
          <p:nvPr userDrawn="1"/>
        </p:nvSpPr>
        <p:spPr>
          <a:xfrm>
            <a:off x="8127600" y="0"/>
            <a:ext cx="4064400" cy="6498000"/>
          </a:xfrm>
          <a:custGeom>
            <a:avLst/>
            <a:gdLst>
              <a:gd name="connsiteX0" fmla="*/ 0 w 4064400"/>
              <a:gd name="connsiteY0" fmla="*/ 0 h 6498000"/>
              <a:gd name="connsiteX1" fmla="*/ 4064400 w 4064400"/>
              <a:gd name="connsiteY1" fmla="*/ 0 h 6498000"/>
              <a:gd name="connsiteX2" fmla="*/ 4064400 w 4064400"/>
              <a:gd name="connsiteY2" fmla="*/ 6498000 h 6498000"/>
              <a:gd name="connsiteX3" fmla="*/ 0 w 4064400"/>
              <a:gd name="connsiteY3" fmla="*/ 6498000 h 6498000"/>
            </a:gdLst>
            <a:ahLst/>
            <a:cxnLst>
              <a:cxn ang="0">
                <a:pos x="connsiteX0" y="connsiteY0"/>
              </a:cxn>
              <a:cxn ang="0">
                <a:pos x="connsiteX1" y="connsiteY1"/>
              </a:cxn>
              <a:cxn ang="0">
                <a:pos x="connsiteX2" y="connsiteY2"/>
              </a:cxn>
              <a:cxn ang="0">
                <a:pos x="connsiteX3" y="connsiteY3"/>
              </a:cxn>
            </a:cxnLst>
            <a:rect l="l" t="t" r="r" b="b"/>
            <a:pathLst>
              <a:path w="4064400" h="6498000">
                <a:moveTo>
                  <a:pt x="0" y="0"/>
                </a:moveTo>
                <a:lnTo>
                  <a:pt x="4064400" y="0"/>
                </a:lnTo>
                <a:lnTo>
                  <a:pt x="4064400" y="6498000"/>
                </a:lnTo>
                <a:lnTo>
                  <a:pt x="0" y="6498000"/>
                </a:lnTo>
                <a:close/>
              </a:path>
            </a:pathLst>
          </a:custGeom>
          <a:solidFill>
            <a:srgbClr val="EDF2F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GB"/>
          </a:p>
        </p:txBody>
      </p:sp>
      <p:sp>
        <p:nvSpPr>
          <p:cNvPr id="21" name="Picture Placeholder 20">
            <a:extLst>
              <a:ext uri="{FF2B5EF4-FFF2-40B4-BE49-F238E27FC236}">
                <a16:creationId xmlns:a16="http://schemas.microsoft.com/office/drawing/2014/main" id="{88BD2C5B-4AEB-2742-96C2-7BBFA14B32F7}"/>
              </a:ext>
            </a:extLst>
          </p:cNvPr>
          <p:cNvSpPr>
            <a:spLocks noGrp="1"/>
          </p:cNvSpPr>
          <p:nvPr>
            <p:ph type="pic" sz="quarter" idx="10"/>
          </p:nvPr>
        </p:nvSpPr>
        <p:spPr>
          <a:xfrm>
            <a:off x="4064400" y="0"/>
            <a:ext cx="4063200" cy="6498000"/>
          </a:xfrm>
          <a:custGeom>
            <a:avLst/>
            <a:gdLst>
              <a:gd name="connsiteX0" fmla="*/ 0 w 4063200"/>
              <a:gd name="connsiteY0" fmla="*/ 0 h 6498000"/>
              <a:gd name="connsiteX1" fmla="*/ 4063200 w 4063200"/>
              <a:gd name="connsiteY1" fmla="*/ 0 h 6498000"/>
              <a:gd name="connsiteX2" fmla="*/ 4063200 w 4063200"/>
              <a:gd name="connsiteY2" fmla="*/ 6498000 h 6498000"/>
              <a:gd name="connsiteX3" fmla="*/ 2283207 w 4063200"/>
              <a:gd name="connsiteY3" fmla="*/ 6498000 h 6498000"/>
              <a:gd name="connsiteX4" fmla="*/ 2283600 w 4063200"/>
              <a:gd name="connsiteY4" fmla="*/ 6496050 h 6498000"/>
              <a:gd name="connsiteX5" fmla="*/ 2031600 w 4063200"/>
              <a:gd name="connsiteY5" fmla="*/ 6244050 h 6498000"/>
              <a:gd name="connsiteX6" fmla="*/ 1779600 w 4063200"/>
              <a:gd name="connsiteY6" fmla="*/ 6496050 h 6498000"/>
              <a:gd name="connsiteX7" fmla="*/ 1779994 w 4063200"/>
              <a:gd name="connsiteY7" fmla="*/ 6498000 h 6498000"/>
              <a:gd name="connsiteX8" fmla="*/ 0 w 4063200"/>
              <a:gd name="connsiteY8" fmla="*/ 6498000 h 649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63200" h="6498000">
                <a:moveTo>
                  <a:pt x="0" y="0"/>
                </a:moveTo>
                <a:lnTo>
                  <a:pt x="4063200" y="0"/>
                </a:lnTo>
                <a:lnTo>
                  <a:pt x="4063200" y="6498000"/>
                </a:lnTo>
                <a:lnTo>
                  <a:pt x="2283207" y="6498000"/>
                </a:lnTo>
                <a:lnTo>
                  <a:pt x="2283600" y="6496050"/>
                </a:lnTo>
                <a:cubicBezTo>
                  <a:pt x="2283600" y="6356874"/>
                  <a:pt x="2170776" y="6244050"/>
                  <a:pt x="2031600" y="6244050"/>
                </a:cubicBezTo>
                <a:cubicBezTo>
                  <a:pt x="1892425" y="6244050"/>
                  <a:pt x="1779600" y="6356874"/>
                  <a:pt x="1779600" y="6496050"/>
                </a:cubicBezTo>
                <a:lnTo>
                  <a:pt x="1779994" y="6498000"/>
                </a:lnTo>
                <a:lnTo>
                  <a:pt x="0" y="6498000"/>
                </a:lnTo>
                <a:close/>
              </a:path>
            </a:pathLst>
          </a:custGeom>
          <a:solidFill>
            <a:schemeClr val="bg1">
              <a:lumMod val="95000"/>
            </a:schemeClr>
          </a:solidFill>
          <a:ln>
            <a:noFill/>
          </a:ln>
        </p:spPr>
        <p:txBody>
          <a:bodyPr wrap="square" anchor="ctr">
            <a:noAutofit/>
          </a:bodyPr>
          <a:lstStyle>
            <a:lvl1pPr algn="ctr">
              <a:defRPr/>
            </a:lvl1pPr>
          </a:lstStyle>
          <a:p>
            <a:endParaRPr lang="en-GB"/>
          </a:p>
        </p:txBody>
      </p:sp>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endParaRPr lang="en-GB"/>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AB1D7550-0EB0-3A43-B3ED-278106F7B6C0}" type="slidenum">
              <a:rPr lang="en-GB" smtClean="0"/>
              <a:t>‹Nº›</a:t>
            </a:fld>
            <a:endParaRPr lang="en-GB"/>
          </a:p>
        </p:txBody>
      </p:sp>
      <p:sp>
        <p:nvSpPr>
          <p:cNvPr id="11" name="Text Placeholder 13">
            <a:extLst>
              <a:ext uri="{FF2B5EF4-FFF2-40B4-BE49-F238E27FC236}">
                <a16:creationId xmlns:a16="http://schemas.microsoft.com/office/drawing/2014/main" id="{8869169B-B7FF-964A-A77F-B06A7C2AA097}"/>
              </a:ext>
            </a:extLst>
          </p:cNvPr>
          <p:cNvSpPr>
            <a:spLocks noGrp="1" noChangeAspect="1"/>
          </p:cNvSpPr>
          <p:nvPr>
            <p:ph type="body" sz="quarter" idx="17"/>
          </p:nvPr>
        </p:nvSpPr>
        <p:spPr>
          <a:xfrm>
            <a:off x="563497" y="528398"/>
            <a:ext cx="208800" cy="208800"/>
          </a:xfrm>
          <a:custGeom>
            <a:avLst/>
            <a:gdLst>
              <a:gd name="connsiteX0" fmla="*/ 201224 w 1820600"/>
              <a:gd name="connsiteY0" fmla="*/ 0 h 1820600"/>
              <a:gd name="connsiteX1" fmla="*/ 1619376 w 1820600"/>
              <a:gd name="connsiteY1" fmla="*/ 0 h 1820600"/>
              <a:gd name="connsiteX2" fmla="*/ 1820600 w 1820600"/>
              <a:gd name="connsiteY2" fmla="*/ 201224 h 1820600"/>
              <a:gd name="connsiteX3" fmla="*/ 1619376 w 1820600"/>
              <a:gd name="connsiteY3" fmla="*/ 402448 h 1820600"/>
              <a:gd name="connsiteX4" fmla="*/ 402448 w 1820600"/>
              <a:gd name="connsiteY4" fmla="*/ 402448 h 1820600"/>
              <a:gd name="connsiteX5" fmla="*/ 402448 w 1820600"/>
              <a:gd name="connsiteY5" fmla="*/ 1619376 h 1820600"/>
              <a:gd name="connsiteX6" fmla="*/ 201224 w 1820600"/>
              <a:gd name="connsiteY6" fmla="*/ 1820600 h 1820600"/>
              <a:gd name="connsiteX7" fmla="*/ 0 w 1820600"/>
              <a:gd name="connsiteY7" fmla="*/ 1619376 h 1820600"/>
              <a:gd name="connsiteX8" fmla="*/ 0 w 1820600"/>
              <a:gd name="connsiteY8" fmla="*/ 201224 h 1820600"/>
              <a:gd name="connsiteX9" fmla="*/ 201224 w 1820600"/>
              <a:gd name="connsiteY9" fmla="*/ 0 h 1820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20600" h="1820600">
                <a:moveTo>
                  <a:pt x="201224" y="0"/>
                </a:moveTo>
                <a:lnTo>
                  <a:pt x="1619376" y="0"/>
                </a:lnTo>
                <a:cubicBezTo>
                  <a:pt x="1730543" y="0"/>
                  <a:pt x="1820600" y="90056"/>
                  <a:pt x="1820600" y="201224"/>
                </a:cubicBezTo>
                <a:cubicBezTo>
                  <a:pt x="1820600" y="312392"/>
                  <a:pt x="1730543" y="402448"/>
                  <a:pt x="1619376" y="402448"/>
                </a:cubicBezTo>
                <a:lnTo>
                  <a:pt x="402448" y="402448"/>
                </a:lnTo>
                <a:lnTo>
                  <a:pt x="402448" y="1619376"/>
                </a:lnTo>
                <a:cubicBezTo>
                  <a:pt x="402448" y="1730543"/>
                  <a:pt x="312392" y="1820600"/>
                  <a:pt x="201224" y="1820600"/>
                </a:cubicBezTo>
                <a:cubicBezTo>
                  <a:pt x="90056" y="1820600"/>
                  <a:pt x="0" y="1730543"/>
                  <a:pt x="0" y="1619376"/>
                </a:cubicBezTo>
                <a:lnTo>
                  <a:pt x="0" y="201224"/>
                </a:lnTo>
                <a:cubicBezTo>
                  <a:pt x="0" y="90056"/>
                  <a:pt x="90056" y="0"/>
                  <a:pt x="201224" y="0"/>
                </a:cubicBezTo>
                <a:close/>
              </a:path>
            </a:pathLst>
          </a:custGeom>
          <a:solidFill>
            <a:schemeClr val="bg2"/>
          </a:solidFill>
        </p:spPr>
        <p:txBody>
          <a:bodyPr wrap="square" anchor="ctr">
            <a:noAutofit/>
          </a:bodyPr>
          <a:lstStyle>
            <a:lvl1pPr algn="ctr">
              <a:defRPr sz="100">
                <a:noFill/>
              </a:defRPr>
            </a:lvl1pPr>
          </a:lstStyle>
          <a:p>
            <a:pPr lvl="0"/>
            <a:endParaRPr lang="en-GB"/>
          </a:p>
        </p:txBody>
      </p:sp>
      <p:sp>
        <p:nvSpPr>
          <p:cNvPr id="2" name="Title 1">
            <a:extLst>
              <a:ext uri="{FF2B5EF4-FFF2-40B4-BE49-F238E27FC236}">
                <a16:creationId xmlns:a16="http://schemas.microsoft.com/office/drawing/2014/main" id="{9FD3E5BD-E875-EE4C-9CB4-36F3C3D3E419}"/>
              </a:ext>
            </a:extLst>
          </p:cNvPr>
          <p:cNvSpPr>
            <a:spLocks noGrp="1"/>
          </p:cNvSpPr>
          <p:nvPr>
            <p:ph type="title"/>
          </p:nvPr>
        </p:nvSpPr>
        <p:spPr>
          <a:xfrm>
            <a:off x="618065" y="609600"/>
            <a:ext cx="3446335" cy="974986"/>
          </a:xfrm>
        </p:spPr>
        <p:txBody>
          <a:bodyPr/>
          <a:lstStyle/>
          <a:p>
            <a:r>
              <a:rPr lang="en-GB"/>
              <a:t>Click to edit Master title style</a:t>
            </a:r>
          </a:p>
        </p:txBody>
      </p:sp>
      <p:sp>
        <p:nvSpPr>
          <p:cNvPr id="14" name="Picture Placeholder 16">
            <a:extLst>
              <a:ext uri="{FF2B5EF4-FFF2-40B4-BE49-F238E27FC236}">
                <a16:creationId xmlns:a16="http://schemas.microsoft.com/office/drawing/2014/main" id="{5ABFEEB8-51F9-0142-A050-4625F6325514}"/>
              </a:ext>
            </a:extLst>
          </p:cNvPr>
          <p:cNvSpPr>
            <a:spLocks noGrp="1"/>
          </p:cNvSpPr>
          <p:nvPr>
            <p:ph type="pic" sz="quarter" idx="18"/>
          </p:nvPr>
        </p:nvSpPr>
        <p:spPr>
          <a:xfrm>
            <a:off x="3898470" y="1584585"/>
            <a:ext cx="1866855" cy="1866855"/>
          </a:xfrm>
          <a:custGeom>
            <a:avLst/>
            <a:gdLst>
              <a:gd name="connsiteX0" fmla="*/ 0 w 4063573"/>
              <a:gd name="connsiteY0" fmla="*/ 0 h 6498000"/>
              <a:gd name="connsiteX1" fmla="*/ 4063573 w 4063573"/>
              <a:gd name="connsiteY1" fmla="*/ 0 h 6498000"/>
              <a:gd name="connsiteX2" fmla="*/ 4063573 w 4063573"/>
              <a:gd name="connsiteY2" fmla="*/ 6498000 h 6498000"/>
              <a:gd name="connsiteX3" fmla="*/ 0 w 4063573"/>
              <a:gd name="connsiteY3" fmla="*/ 6498000 h 6498000"/>
            </a:gdLst>
            <a:ahLst/>
            <a:cxnLst>
              <a:cxn ang="0">
                <a:pos x="connsiteX0" y="connsiteY0"/>
              </a:cxn>
              <a:cxn ang="0">
                <a:pos x="connsiteX1" y="connsiteY1"/>
              </a:cxn>
              <a:cxn ang="0">
                <a:pos x="connsiteX2" y="connsiteY2"/>
              </a:cxn>
              <a:cxn ang="0">
                <a:pos x="connsiteX3" y="connsiteY3"/>
              </a:cxn>
            </a:cxnLst>
            <a:rect l="l" t="t" r="r" b="b"/>
            <a:pathLst>
              <a:path w="4063573" h="6498000">
                <a:moveTo>
                  <a:pt x="0" y="0"/>
                </a:moveTo>
                <a:lnTo>
                  <a:pt x="4063573" y="0"/>
                </a:lnTo>
                <a:lnTo>
                  <a:pt x="4063573" y="6498000"/>
                </a:lnTo>
                <a:lnTo>
                  <a:pt x="0" y="6498000"/>
                </a:lnTo>
                <a:close/>
              </a:path>
            </a:pathLst>
          </a:custGeom>
          <a:solidFill>
            <a:schemeClr val="bg1"/>
          </a:solidFill>
          <a:ln>
            <a:noFill/>
          </a:ln>
        </p:spPr>
        <p:txBody>
          <a:bodyPr wrap="square" anchor="ctr">
            <a:noAutofit/>
          </a:bodyPr>
          <a:lstStyle>
            <a:lvl1pPr algn="ctr">
              <a:defRPr/>
            </a:lvl1pPr>
          </a:lstStyle>
          <a:p>
            <a:endParaRPr lang="en-GB"/>
          </a:p>
        </p:txBody>
      </p:sp>
      <p:sp>
        <p:nvSpPr>
          <p:cNvPr id="15" name="Text Placeholder 7">
            <a:extLst>
              <a:ext uri="{FF2B5EF4-FFF2-40B4-BE49-F238E27FC236}">
                <a16:creationId xmlns:a16="http://schemas.microsoft.com/office/drawing/2014/main" id="{F9E2A247-90BA-314A-BDCD-0A4AECB670C9}"/>
              </a:ext>
            </a:extLst>
          </p:cNvPr>
          <p:cNvSpPr>
            <a:spLocks noGrp="1"/>
          </p:cNvSpPr>
          <p:nvPr>
            <p:ph type="body" sz="quarter" idx="14" hasCustomPrompt="1"/>
          </p:nvPr>
        </p:nvSpPr>
        <p:spPr>
          <a:xfrm>
            <a:off x="1522325" y="1969477"/>
            <a:ext cx="2376145" cy="1097070"/>
          </a:xfrm>
        </p:spPr>
        <p:txBody>
          <a:bodyPr lIns="180000" tIns="36000" rIns="180000" bIns="36000" anchor="ctr">
            <a:noAutofit/>
          </a:bodyPr>
          <a:lstStyle>
            <a:lvl1pPr algn="r">
              <a:lnSpc>
                <a:spcPct val="100000"/>
              </a:lnSpc>
              <a:spcAft>
                <a:spcPts val="0"/>
              </a:spcAft>
              <a:defRPr sz="1400" b="1">
                <a:solidFill>
                  <a:schemeClr val="bg2"/>
                </a:solidFill>
              </a:defRPr>
            </a:lvl1pPr>
            <a:lvl2pPr algn="r">
              <a:lnSpc>
                <a:spcPct val="100000"/>
              </a:lnSpc>
              <a:spcAft>
                <a:spcPts val="0"/>
              </a:spcAft>
              <a:defRPr sz="1400" b="0">
                <a:solidFill>
                  <a:schemeClr val="tx1"/>
                </a:solidFill>
              </a:defRPr>
            </a:lvl2pPr>
            <a:lvl3pPr>
              <a:defRPr sz="1200"/>
            </a:lvl3pPr>
            <a:lvl4pPr>
              <a:defRPr sz="1200"/>
            </a:lvl4pPr>
            <a:lvl5pPr>
              <a:defRPr sz="1050"/>
            </a:lvl5pPr>
          </a:lstStyle>
          <a:p>
            <a:pPr lvl="0"/>
            <a:r>
              <a:rPr lang="en-GB"/>
              <a:t>First Surname</a:t>
            </a:r>
          </a:p>
          <a:p>
            <a:pPr lvl="1"/>
            <a:r>
              <a:rPr lang="en-GB"/>
              <a:t>Job Title</a:t>
            </a:r>
          </a:p>
        </p:txBody>
      </p:sp>
      <p:sp>
        <p:nvSpPr>
          <p:cNvPr id="17" name="Picture Placeholder 16">
            <a:extLst>
              <a:ext uri="{FF2B5EF4-FFF2-40B4-BE49-F238E27FC236}">
                <a16:creationId xmlns:a16="http://schemas.microsoft.com/office/drawing/2014/main" id="{9A3DB6A0-2E22-9F4E-8C30-ECA98F4FDBDD}"/>
              </a:ext>
            </a:extLst>
          </p:cNvPr>
          <p:cNvSpPr>
            <a:spLocks noGrp="1"/>
          </p:cNvSpPr>
          <p:nvPr>
            <p:ph type="pic" sz="quarter" idx="19"/>
          </p:nvPr>
        </p:nvSpPr>
        <p:spPr>
          <a:xfrm>
            <a:off x="3898470" y="3877718"/>
            <a:ext cx="1866855" cy="1866855"/>
          </a:xfrm>
          <a:custGeom>
            <a:avLst/>
            <a:gdLst>
              <a:gd name="connsiteX0" fmla="*/ 0 w 4063573"/>
              <a:gd name="connsiteY0" fmla="*/ 0 h 6498000"/>
              <a:gd name="connsiteX1" fmla="*/ 4063573 w 4063573"/>
              <a:gd name="connsiteY1" fmla="*/ 0 h 6498000"/>
              <a:gd name="connsiteX2" fmla="*/ 4063573 w 4063573"/>
              <a:gd name="connsiteY2" fmla="*/ 6498000 h 6498000"/>
              <a:gd name="connsiteX3" fmla="*/ 0 w 4063573"/>
              <a:gd name="connsiteY3" fmla="*/ 6498000 h 6498000"/>
            </a:gdLst>
            <a:ahLst/>
            <a:cxnLst>
              <a:cxn ang="0">
                <a:pos x="connsiteX0" y="connsiteY0"/>
              </a:cxn>
              <a:cxn ang="0">
                <a:pos x="connsiteX1" y="connsiteY1"/>
              </a:cxn>
              <a:cxn ang="0">
                <a:pos x="connsiteX2" y="connsiteY2"/>
              </a:cxn>
              <a:cxn ang="0">
                <a:pos x="connsiteX3" y="connsiteY3"/>
              </a:cxn>
            </a:cxnLst>
            <a:rect l="l" t="t" r="r" b="b"/>
            <a:pathLst>
              <a:path w="4063573" h="6498000">
                <a:moveTo>
                  <a:pt x="0" y="0"/>
                </a:moveTo>
                <a:lnTo>
                  <a:pt x="4063573" y="0"/>
                </a:lnTo>
                <a:lnTo>
                  <a:pt x="4063573" y="6498000"/>
                </a:lnTo>
                <a:lnTo>
                  <a:pt x="0" y="6498000"/>
                </a:lnTo>
                <a:close/>
              </a:path>
            </a:pathLst>
          </a:custGeom>
          <a:solidFill>
            <a:schemeClr val="bg1"/>
          </a:solidFill>
          <a:ln>
            <a:noFill/>
          </a:ln>
        </p:spPr>
        <p:txBody>
          <a:bodyPr wrap="square" anchor="ctr">
            <a:noAutofit/>
          </a:bodyPr>
          <a:lstStyle>
            <a:lvl1pPr algn="ctr">
              <a:defRPr/>
            </a:lvl1pPr>
          </a:lstStyle>
          <a:p>
            <a:endParaRPr lang="en-GB"/>
          </a:p>
        </p:txBody>
      </p:sp>
      <p:sp>
        <p:nvSpPr>
          <p:cNvPr id="18" name="Text Placeholder 7">
            <a:extLst>
              <a:ext uri="{FF2B5EF4-FFF2-40B4-BE49-F238E27FC236}">
                <a16:creationId xmlns:a16="http://schemas.microsoft.com/office/drawing/2014/main" id="{5C9E62EE-D701-B347-BBEF-F2599FBBA8FE}"/>
              </a:ext>
            </a:extLst>
          </p:cNvPr>
          <p:cNvSpPr>
            <a:spLocks noGrp="1"/>
          </p:cNvSpPr>
          <p:nvPr>
            <p:ph type="body" sz="quarter" idx="20" hasCustomPrompt="1"/>
          </p:nvPr>
        </p:nvSpPr>
        <p:spPr>
          <a:xfrm>
            <a:off x="1522325" y="4262610"/>
            <a:ext cx="2376145" cy="1097070"/>
          </a:xfrm>
        </p:spPr>
        <p:txBody>
          <a:bodyPr lIns="180000" tIns="36000" rIns="180000" bIns="36000" anchor="ctr">
            <a:noAutofit/>
          </a:bodyPr>
          <a:lstStyle>
            <a:lvl1pPr algn="r">
              <a:lnSpc>
                <a:spcPct val="100000"/>
              </a:lnSpc>
              <a:spcAft>
                <a:spcPts val="0"/>
              </a:spcAft>
              <a:defRPr sz="1400" b="1">
                <a:solidFill>
                  <a:schemeClr val="bg2"/>
                </a:solidFill>
              </a:defRPr>
            </a:lvl1pPr>
            <a:lvl2pPr algn="r">
              <a:lnSpc>
                <a:spcPct val="100000"/>
              </a:lnSpc>
              <a:spcAft>
                <a:spcPts val="0"/>
              </a:spcAft>
              <a:defRPr sz="1400" b="0">
                <a:solidFill>
                  <a:schemeClr val="tx1"/>
                </a:solidFill>
              </a:defRPr>
            </a:lvl2pPr>
            <a:lvl3pPr>
              <a:defRPr sz="1200"/>
            </a:lvl3pPr>
            <a:lvl4pPr>
              <a:defRPr sz="1200"/>
            </a:lvl4pPr>
            <a:lvl5pPr>
              <a:defRPr sz="1050"/>
            </a:lvl5pPr>
          </a:lstStyle>
          <a:p>
            <a:pPr lvl="0"/>
            <a:r>
              <a:rPr lang="en-GB"/>
              <a:t>First Surname</a:t>
            </a:r>
          </a:p>
          <a:p>
            <a:pPr lvl="1"/>
            <a:r>
              <a:rPr lang="en-GB"/>
              <a:t>Job Title</a:t>
            </a:r>
          </a:p>
        </p:txBody>
      </p:sp>
      <p:sp>
        <p:nvSpPr>
          <p:cNvPr id="24" name="Picture Placeholder 16">
            <a:extLst>
              <a:ext uri="{FF2B5EF4-FFF2-40B4-BE49-F238E27FC236}">
                <a16:creationId xmlns:a16="http://schemas.microsoft.com/office/drawing/2014/main" id="{945DC05E-C003-B74C-9DD3-11B31C7A2EB4}"/>
              </a:ext>
            </a:extLst>
          </p:cNvPr>
          <p:cNvSpPr>
            <a:spLocks noGrp="1"/>
          </p:cNvSpPr>
          <p:nvPr>
            <p:ph type="pic" sz="quarter" idx="21"/>
          </p:nvPr>
        </p:nvSpPr>
        <p:spPr>
          <a:xfrm>
            <a:off x="6435679" y="1584585"/>
            <a:ext cx="1866855" cy="1866855"/>
          </a:xfrm>
          <a:custGeom>
            <a:avLst/>
            <a:gdLst>
              <a:gd name="connsiteX0" fmla="*/ 0 w 4063573"/>
              <a:gd name="connsiteY0" fmla="*/ 0 h 6498000"/>
              <a:gd name="connsiteX1" fmla="*/ 4063573 w 4063573"/>
              <a:gd name="connsiteY1" fmla="*/ 0 h 6498000"/>
              <a:gd name="connsiteX2" fmla="*/ 4063573 w 4063573"/>
              <a:gd name="connsiteY2" fmla="*/ 6498000 h 6498000"/>
              <a:gd name="connsiteX3" fmla="*/ 0 w 4063573"/>
              <a:gd name="connsiteY3" fmla="*/ 6498000 h 6498000"/>
            </a:gdLst>
            <a:ahLst/>
            <a:cxnLst>
              <a:cxn ang="0">
                <a:pos x="connsiteX0" y="connsiteY0"/>
              </a:cxn>
              <a:cxn ang="0">
                <a:pos x="connsiteX1" y="connsiteY1"/>
              </a:cxn>
              <a:cxn ang="0">
                <a:pos x="connsiteX2" y="connsiteY2"/>
              </a:cxn>
              <a:cxn ang="0">
                <a:pos x="connsiteX3" y="connsiteY3"/>
              </a:cxn>
            </a:cxnLst>
            <a:rect l="l" t="t" r="r" b="b"/>
            <a:pathLst>
              <a:path w="4063573" h="6498000">
                <a:moveTo>
                  <a:pt x="0" y="0"/>
                </a:moveTo>
                <a:lnTo>
                  <a:pt x="4063573" y="0"/>
                </a:lnTo>
                <a:lnTo>
                  <a:pt x="4063573" y="6498000"/>
                </a:lnTo>
                <a:lnTo>
                  <a:pt x="0" y="6498000"/>
                </a:lnTo>
                <a:close/>
              </a:path>
            </a:pathLst>
          </a:custGeom>
          <a:solidFill>
            <a:schemeClr val="bg1"/>
          </a:solidFill>
          <a:ln>
            <a:noFill/>
          </a:ln>
        </p:spPr>
        <p:txBody>
          <a:bodyPr wrap="square" anchor="ctr">
            <a:noAutofit/>
          </a:bodyPr>
          <a:lstStyle>
            <a:lvl1pPr algn="ctr">
              <a:defRPr/>
            </a:lvl1pPr>
          </a:lstStyle>
          <a:p>
            <a:endParaRPr lang="en-GB"/>
          </a:p>
        </p:txBody>
      </p:sp>
      <p:sp>
        <p:nvSpPr>
          <p:cNvPr id="25" name="Text Placeholder 7">
            <a:extLst>
              <a:ext uri="{FF2B5EF4-FFF2-40B4-BE49-F238E27FC236}">
                <a16:creationId xmlns:a16="http://schemas.microsoft.com/office/drawing/2014/main" id="{815B1402-52BD-4944-86EC-993B6CCD1D8D}"/>
              </a:ext>
            </a:extLst>
          </p:cNvPr>
          <p:cNvSpPr>
            <a:spLocks noGrp="1"/>
          </p:cNvSpPr>
          <p:nvPr>
            <p:ph type="body" sz="quarter" idx="22" hasCustomPrompt="1"/>
          </p:nvPr>
        </p:nvSpPr>
        <p:spPr>
          <a:xfrm>
            <a:off x="8309233" y="1969477"/>
            <a:ext cx="2376145" cy="1097070"/>
          </a:xfrm>
        </p:spPr>
        <p:txBody>
          <a:bodyPr lIns="180000" tIns="36000" rIns="180000" bIns="36000" anchor="ctr">
            <a:noAutofit/>
          </a:bodyPr>
          <a:lstStyle>
            <a:lvl1pPr algn="l">
              <a:lnSpc>
                <a:spcPct val="100000"/>
              </a:lnSpc>
              <a:spcAft>
                <a:spcPts val="0"/>
              </a:spcAft>
              <a:defRPr sz="1400" b="1">
                <a:solidFill>
                  <a:schemeClr val="bg2"/>
                </a:solidFill>
              </a:defRPr>
            </a:lvl1pPr>
            <a:lvl2pPr algn="l">
              <a:lnSpc>
                <a:spcPct val="100000"/>
              </a:lnSpc>
              <a:spcAft>
                <a:spcPts val="0"/>
              </a:spcAft>
              <a:defRPr sz="1400" b="0">
                <a:solidFill>
                  <a:schemeClr val="tx1"/>
                </a:solidFill>
              </a:defRPr>
            </a:lvl2pPr>
            <a:lvl3pPr>
              <a:defRPr sz="1200"/>
            </a:lvl3pPr>
            <a:lvl4pPr>
              <a:defRPr sz="1200"/>
            </a:lvl4pPr>
            <a:lvl5pPr>
              <a:defRPr sz="1050"/>
            </a:lvl5pPr>
          </a:lstStyle>
          <a:p>
            <a:pPr lvl="0"/>
            <a:r>
              <a:rPr lang="en-GB"/>
              <a:t>First Surname</a:t>
            </a:r>
          </a:p>
          <a:p>
            <a:pPr lvl="1"/>
            <a:r>
              <a:rPr lang="en-GB"/>
              <a:t>Job Title</a:t>
            </a:r>
          </a:p>
        </p:txBody>
      </p:sp>
      <p:sp>
        <p:nvSpPr>
          <p:cNvPr id="26" name="Picture Placeholder 16">
            <a:extLst>
              <a:ext uri="{FF2B5EF4-FFF2-40B4-BE49-F238E27FC236}">
                <a16:creationId xmlns:a16="http://schemas.microsoft.com/office/drawing/2014/main" id="{38615044-966E-9341-99DF-7BCA47F3C021}"/>
              </a:ext>
            </a:extLst>
          </p:cNvPr>
          <p:cNvSpPr>
            <a:spLocks noGrp="1"/>
          </p:cNvSpPr>
          <p:nvPr>
            <p:ph type="pic" sz="quarter" idx="23"/>
          </p:nvPr>
        </p:nvSpPr>
        <p:spPr>
          <a:xfrm>
            <a:off x="6435679" y="3877718"/>
            <a:ext cx="1866855" cy="1866855"/>
          </a:xfrm>
          <a:custGeom>
            <a:avLst/>
            <a:gdLst>
              <a:gd name="connsiteX0" fmla="*/ 0 w 4063573"/>
              <a:gd name="connsiteY0" fmla="*/ 0 h 6498000"/>
              <a:gd name="connsiteX1" fmla="*/ 4063573 w 4063573"/>
              <a:gd name="connsiteY1" fmla="*/ 0 h 6498000"/>
              <a:gd name="connsiteX2" fmla="*/ 4063573 w 4063573"/>
              <a:gd name="connsiteY2" fmla="*/ 6498000 h 6498000"/>
              <a:gd name="connsiteX3" fmla="*/ 0 w 4063573"/>
              <a:gd name="connsiteY3" fmla="*/ 6498000 h 6498000"/>
            </a:gdLst>
            <a:ahLst/>
            <a:cxnLst>
              <a:cxn ang="0">
                <a:pos x="connsiteX0" y="connsiteY0"/>
              </a:cxn>
              <a:cxn ang="0">
                <a:pos x="connsiteX1" y="connsiteY1"/>
              </a:cxn>
              <a:cxn ang="0">
                <a:pos x="connsiteX2" y="connsiteY2"/>
              </a:cxn>
              <a:cxn ang="0">
                <a:pos x="connsiteX3" y="connsiteY3"/>
              </a:cxn>
            </a:cxnLst>
            <a:rect l="l" t="t" r="r" b="b"/>
            <a:pathLst>
              <a:path w="4063573" h="6498000">
                <a:moveTo>
                  <a:pt x="0" y="0"/>
                </a:moveTo>
                <a:lnTo>
                  <a:pt x="4063573" y="0"/>
                </a:lnTo>
                <a:lnTo>
                  <a:pt x="4063573" y="6498000"/>
                </a:lnTo>
                <a:lnTo>
                  <a:pt x="0" y="6498000"/>
                </a:lnTo>
                <a:close/>
              </a:path>
            </a:pathLst>
          </a:custGeom>
          <a:solidFill>
            <a:schemeClr val="bg1"/>
          </a:solidFill>
          <a:ln>
            <a:noFill/>
          </a:ln>
        </p:spPr>
        <p:txBody>
          <a:bodyPr wrap="square" anchor="ctr">
            <a:noAutofit/>
          </a:bodyPr>
          <a:lstStyle>
            <a:lvl1pPr algn="ctr">
              <a:defRPr/>
            </a:lvl1pPr>
          </a:lstStyle>
          <a:p>
            <a:endParaRPr lang="en-GB"/>
          </a:p>
        </p:txBody>
      </p:sp>
      <p:sp>
        <p:nvSpPr>
          <p:cNvPr id="27" name="Text Placeholder 7">
            <a:extLst>
              <a:ext uri="{FF2B5EF4-FFF2-40B4-BE49-F238E27FC236}">
                <a16:creationId xmlns:a16="http://schemas.microsoft.com/office/drawing/2014/main" id="{1E7B9924-E501-1945-9875-2CFFD0035874}"/>
              </a:ext>
            </a:extLst>
          </p:cNvPr>
          <p:cNvSpPr>
            <a:spLocks noGrp="1"/>
          </p:cNvSpPr>
          <p:nvPr>
            <p:ph type="body" sz="quarter" idx="24" hasCustomPrompt="1"/>
          </p:nvPr>
        </p:nvSpPr>
        <p:spPr>
          <a:xfrm>
            <a:off x="8309233" y="4262610"/>
            <a:ext cx="2376145" cy="1097070"/>
          </a:xfrm>
        </p:spPr>
        <p:txBody>
          <a:bodyPr lIns="180000" tIns="36000" rIns="180000" bIns="36000" anchor="ctr">
            <a:noAutofit/>
          </a:bodyPr>
          <a:lstStyle>
            <a:lvl1pPr algn="l">
              <a:lnSpc>
                <a:spcPct val="100000"/>
              </a:lnSpc>
              <a:spcAft>
                <a:spcPts val="0"/>
              </a:spcAft>
              <a:defRPr sz="1400" b="1">
                <a:solidFill>
                  <a:schemeClr val="bg2"/>
                </a:solidFill>
              </a:defRPr>
            </a:lvl1pPr>
            <a:lvl2pPr algn="l">
              <a:lnSpc>
                <a:spcPct val="100000"/>
              </a:lnSpc>
              <a:spcAft>
                <a:spcPts val="0"/>
              </a:spcAft>
              <a:defRPr sz="1400" b="0">
                <a:solidFill>
                  <a:schemeClr val="tx1"/>
                </a:solidFill>
              </a:defRPr>
            </a:lvl2pPr>
            <a:lvl3pPr>
              <a:defRPr sz="1200"/>
            </a:lvl3pPr>
            <a:lvl4pPr>
              <a:defRPr sz="1200"/>
            </a:lvl4pPr>
            <a:lvl5pPr>
              <a:defRPr sz="1050"/>
            </a:lvl5pPr>
          </a:lstStyle>
          <a:p>
            <a:pPr lvl="0"/>
            <a:r>
              <a:rPr lang="en-GB"/>
              <a:t>First Surname</a:t>
            </a:r>
          </a:p>
          <a:p>
            <a:pPr lvl="1"/>
            <a:r>
              <a:rPr lang="en-GB"/>
              <a:t>Job Title</a:t>
            </a:r>
          </a:p>
        </p:txBody>
      </p:sp>
    </p:spTree>
    <p:extLst>
      <p:ext uri="{BB962C8B-B14F-4D97-AF65-F5344CB8AC3E}">
        <p14:creationId xmlns:p14="http://schemas.microsoft.com/office/powerpoint/2010/main" val="2423678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userDrawn="1">
  <p:cSld name="Team layout x 4">
    <p:spTree>
      <p:nvGrpSpPr>
        <p:cNvPr id="1" name=""/>
        <p:cNvGrpSpPr/>
        <p:nvPr/>
      </p:nvGrpSpPr>
      <p:grpSpPr>
        <a:xfrm>
          <a:off x="0" y="0"/>
          <a:ext cx="0" cy="0"/>
          <a:chOff x="0" y="0"/>
          <a:chExt cx="0" cy="0"/>
        </a:xfrm>
      </p:grpSpPr>
      <p:sp>
        <p:nvSpPr>
          <p:cNvPr id="14" name="Freeform 13">
            <a:extLst>
              <a:ext uri="{FF2B5EF4-FFF2-40B4-BE49-F238E27FC236}">
                <a16:creationId xmlns:a16="http://schemas.microsoft.com/office/drawing/2014/main" id="{CA9069D4-BBD5-6840-9646-5955E2C1E9C0}"/>
              </a:ext>
            </a:extLst>
          </p:cNvPr>
          <p:cNvSpPr/>
          <p:nvPr userDrawn="1"/>
        </p:nvSpPr>
        <p:spPr>
          <a:xfrm>
            <a:off x="0" y="3429000"/>
            <a:ext cx="12192000" cy="3069000"/>
          </a:xfrm>
          <a:custGeom>
            <a:avLst/>
            <a:gdLst>
              <a:gd name="connsiteX0" fmla="*/ 0 w 12192000"/>
              <a:gd name="connsiteY0" fmla="*/ 0 h 3069000"/>
              <a:gd name="connsiteX1" fmla="*/ 12192000 w 12192000"/>
              <a:gd name="connsiteY1" fmla="*/ 0 h 3069000"/>
              <a:gd name="connsiteX2" fmla="*/ 12192000 w 12192000"/>
              <a:gd name="connsiteY2" fmla="*/ 3069000 h 3069000"/>
              <a:gd name="connsiteX3" fmla="*/ 6347607 w 12192000"/>
              <a:gd name="connsiteY3" fmla="*/ 3069000 h 3069000"/>
              <a:gd name="connsiteX4" fmla="*/ 6348000 w 12192000"/>
              <a:gd name="connsiteY4" fmla="*/ 3067050 h 3069000"/>
              <a:gd name="connsiteX5" fmla="*/ 6096000 w 12192000"/>
              <a:gd name="connsiteY5" fmla="*/ 2815050 h 3069000"/>
              <a:gd name="connsiteX6" fmla="*/ 5844000 w 12192000"/>
              <a:gd name="connsiteY6" fmla="*/ 3067050 h 3069000"/>
              <a:gd name="connsiteX7" fmla="*/ 5844394 w 12192000"/>
              <a:gd name="connsiteY7" fmla="*/ 3069000 h 3069000"/>
              <a:gd name="connsiteX8" fmla="*/ 0 w 12192000"/>
              <a:gd name="connsiteY8" fmla="*/ 3069000 h 3069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92000" h="3069000">
                <a:moveTo>
                  <a:pt x="0" y="0"/>
                </a:moveTo>
                <a:lnTo>
                  <a:pt x="12192000" y="0"/>
                </a:lnTo>
                <a:lnTo>
                  <a:pt x="12192000" y="3069000"/>
                </a:lnTo>
                <a:lnTo>
                  <a:pt x="6347607" y="3069000"/>
                </a:lnTo>
                <a:lnTo>
                  <a:pt x="6348000" y="3067050"/>
                </a:lnTo>
                <a:cubicBezTo>
                  <a:pt x="6348000" y="2927874"/>
                  <a:pt x="6235176" y="2815050"/>
                  <a:pt x="6096000" y="2815050"/>
                </a:cubicBezTo>
                <a:cubicBezTo>
                  <a:pt x="5956825" y="2815050"/>
                  <a:pt x="5844000" y="2927874"/>
                  <a:pt x="5844000" y="3067050"/>
                </a:cubicBezTo>
                <a:lnTo>
                  <a:pt x="5844394" y="3069000"/>
                </a:lnTo>
                <a:lnTo>
                  <a:pt x="0" y="3069000"/>
                </a:ln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GB"/>
          </a:p>
        </p:txBody>
      </p:sp>
      <p:sp>
        <p:nvSpPr>
          <p:cNvPr id="17" name="Picture Placeholder 16">
            <a:extLst>
              <a:ext uri="{FF2B5EF4-FFF2-40B4-BE49-F238E27FC236}">
                <a16:creationId xmlns:a16="http://schemas.microsoft.com/office/drawing/2014/main" id="{D3C20F34-4FD5-2143-AB4D-393C884A409B}"/>
              </a:ext>
            </a:extLst>
          </p:cNvPr>
          <p:cNvSpPr>
            <a:spLocks noGrp="1"/>
          </p:cNvSpPr>
          <p:nvPr>
            <p:ph type="pic" sz="quarter" idx="10"/>
          </p:nvPr>
        </p:nvSpPr>
        <p:spPr>
          <a:xfrm>
            <a:off x="1388810" y="2245892"/>
            <a:ext cx="1866855" cy="1866855"/>
          </a:xfrm>
          <a:custGeom>
            <a:avLst/>
            <a:gdLst>
              <a:gd name="connsiteX0" fmla="*/ 0 w 4063573"/>
              <a:gd name="connsiteY0" fmla="*/ 0 h 6498000"/>
              <a:gd name="connsiteX1" fmla="*/ 4063573 w 4063573"/>
              <a:gd name="connsiteY1" fmla="*/ 0 h 6498000"/>
              <a:gd name="connsiteX2" fmla="*/ 4063573 w 4063573"/>
              <a:gd name="connsiteY2" fmla="*/ 6498000 h 6498000"/>
              <a:gd name="connsiteX3" fmla="*/ 0 w 4063573"/>
              <a:gd name="connsiteY3" fmla="*/ 6498000 h 6498000"/>
            </a:gdLst>
            <a:ahLst/>
            <a:cxnLst>
              <a:cxn ang="0">
                <a:pos x="connsiteX0" y="connsiteY0"/>
              </a:cxn>
              <a:cxn ang="0">
                <a:pos x="connsiteX1" y="connsiteY1"/>
              </a:cxn>
              <a:cxn ang="0">
                <a:pos x="connsiteX2" y="connsiteY2"/>
              </a:cxn>
              <a:cxn ang="0">
                <a:pos x="connsiteX3" y="connsiteY3"/>
              </a:cxn>
            </a:cxnLst>
            <a:rect l="l" t="t" r="r" b="b"/>
            <a:pathLst>
              <a:path w="4063573" h="6498000">
                <a:moveTo>
                  <a:pt x="0" y="0"/>
                </a:moveTo>
                <a:lnTo>
                  <a:pt x="4063573" y="0"/>
                </a:lnTo>
                <a:lnTo>
                  <a:pt x="4063573" y="6498000"/>
                </a:lnTo>
                <a:lnTo>
                  <a:pt x="0" y="6498000"/>
                </a:lnTo>
                <a:close/>
              </a:path>
            </a:pathLst>
          </a:custGeom>
          <a:solidFill>
            <a:schemeClr val="bg1">
              <a:lumMod val="95000"/>
            </a:schemeClr>
          </a:solidFill>
          <a:ln>
            <a:noFill/>
          </a:ln>
        </p:spPr>
        <p:txBody>
          <a:bodyPr wrap="square" anchor="ctr">
            <a:noAutofit/>
          </a:bodyPr>
          <a:lstStyle>
            <a:lvl1pPr algn="ctr">
              <a:defRPr/>
            </a:lvl1pPr>
          </a:lstStyle>
          <a:p>
            <a:endParaRPr lang="en-GB"/>
          </a:p>
        </p:txBody>
      </p:sp>
      <p:sp>
        <p:nvSpPr>
          <p:cNvPr id="2" name="Title 1">
            <a:extLst>
              <a:ext uri="{FF2B5EF4-FFF2-40B4-BE49-F238E27FC236}">
                <a16:creationId xmlns:a16="http://schemas.microsoft.com/office/drawing/2014/main" id="{870493FC-9EBB-4A46-AA09-0DD6BBE20D6F}"/>
              </a:ext>
            </a:extLst>
          </p:cNvPr>
          <p:cNvSpPr>
            <a:spLocks noGrp="1"/>
          </p:cNvSpPr>
          <p:nvPr>
            <p:ph type="title"/>
          </p:nvPr>
        </p:nvSpPr>
        <p:spPr>
          <a:xfrm>
            <a:off x="618065" y="609600"/>
            <a:ext cx="6645180" cy="1192742"/>
          </a:xfrm>
        </p:spPr>
        <p:txBody>
          <a:bodyPr/>
          <a:lstStyle/>
          <a:p>
            <a:r>
              <a:rPr lang="en-GB"/>
              <a:t>Click to edit Master title style</a:t>
            </a:r>
          </a:p>
        </p:txBody>
      </p:sp>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endParaRPr lang="en-GB"/>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AB1D7550-0EB0-3A43-B3ED-278106F7B6C0}" type="slidenum">
              <a:rPr lang="en-GB" smtClean="0"/>
              <a:t>‹Nº›</a:t>
            </a:fld>
            <a:endParaRPr lang="en-GB"/>
          </a:p>
        </p:txBody>
      </p:sp>
      <p:sp>
        <p:nvSpPr>
          <p:cNvPr id="10" name="Text Placeholder 13">
            <a:extLst>
              <a:ext uri="{FF2B5EF4-FFF2-40B4-BE49-F238E27FC236}">
                <a16:creationId xmlns:a16="http://schemas.microsoft.com/office/drawing/2014/main" id="{51A3891D-9DBE-BF49-9CDD-F3F2CD2E380E}"/>
              </a:ext>
            </a:extLst>
          </p:cNvPr>
          <p:cNvSpPr>
            <a:spLocks noGrp="1" noChangeAspect="1"/>
          </p:cNvSpPr>
          <p:nvPr>
            <p:ph type="body" sz="quarter" idx="13"/>
          </p:nvPr>
        </p:nvSpPr>
        <p:spPr>
          <a:xfrm>
            <a:off x="563497" y="528398"/>
            <a:ext cx="208800" cy="208800"/>
          </a:xfrm>
          <a:custGeom>
            <a:avLst/>
            <a:gdLst>
              <a:gd name="connsiteX0" fmla="*/ 201224 w 1820600"/>
              <a:gd name="connsiteY0" fmla="*/ 0 h 1820600"/>
              <a:gd name="connsiteX1" fmla="*/ 1619376 w 1820600"/>
              <a:gd name="connsiteY1" fmla="*/ 0 h 1820600"/>
              <a:gd name="connsiteX2" fmla="*/ 1820600 w 1820600"/>
              <a:gd name="connsiteY2" fmla="*/ 201224 h 1820600"/>
              <a:gd name="connsiteX3" fmla="*/ 1619376 w 1820600"/>
              <a:gd name="connsiteY3" fmla="*/ 402448 h 1820600"/>
              <a:gd name="connsiteX4" fmla="*/ 402448 w 1820600"/>
              <a:gd name="connsiteY4" fmla="*/ 402448 h 1820600"/>
              <a:gd name="connsiteX5" fmla="*/ 402448 w 1820600"/>
              <a:gd name="connsiteY5" fmla="*/ 1619376 h 1820600"/>
              <a:gd name="connsiteX6" fmla="*/ 201224 w 1820600"/>
              <a:gd name="connsiteY6" fmla="*/ 1820600 h 1820600"/>
              <a:gd name="connsiteX7" fmla="*/ 0 w 1820600"/>
              <a:gd name="connsiteY7" fmla="*/ 1619376 h 1820600"/>
              <a:gd name="connsiteX8" fmla="*/ 0 w 1820600"/>
              <a:gd name="connsiteY8" fmla="*/ 201224 h 1820600"/>
              <a:gd name="connsiteX9" fmla="*/ 201224 w 1820600"/>
              <a:gd name="connsiteY9" fmla="*/ 0 h 1820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20600" h="1820600">
                <a:moveTo>
                  <a:pt x="201224" y="0"/>
                </a:moveTo>
                <a:lnTo>
                  <a:pt x="1619376" y="0"/>
                </a:lnTo>
                <a:cubicBezTo>
                  <a:pt x="1730543" y="0"/>
                  <a:pt x="1820600" y="90056"/>
                  <a:pt x="1820600" y="201224"/>
                </a:cubicBezTo>
                <a:cubicBezTo>
                  <a:pt x="1820600" y="312392"/>
                  <a:pt x="1730543" y="402448"/>
                  <a:pt x="1619376" y="402448"/>
                </a:cubicBezTo>
                <a:lnTo>
                  <a:pt x="402448" y="402448"/>
                </a:lnTo>
                <a:lnTo>
                  <a:pt x="402448" y="1619376"/>
                </a:lnTo>
                <a:cubicBezTo>
                  <a:pt x="402448" y="1730543"/>
                  <a:pt x="312392" y="1820600"/>
                  <a:pt x="201224" y="1820600"/>
                </a:cubicBezTo>
                <a:cubicBezTo>
                  <a:pt x="90056" y="1820600"/>
                  <a:pt x="0" y="1730543"/>
                  <a:pt x="0" y="1619376"/>
                </a:cubicBezTo>
                <a:lnTo>
                  <a:pt x="0" y="201224"/>
                </a:lnTo>
                <a:cubicBezTo>
                  <a:pt x="0" y="90056"/>
                  <a:pt x="90056" y="0"/>
                  <a:pt x="201224" y="0"/>
                </a:cubicBezTo>
                <a:close/>
              </a:path>
            </a:pathLst>
          </a:custGeom>
          <a:solidFill>
            <a:schemeClr val="bg2"/>
          </a:solidFill>
        </p:spPr>
        <p:txBody>
          <a:bodyPr wrap="square" anchor="ctr">
            <a:noAutofit/>
          </a:bodyPr>
          <a:lstStyle>
            <a:lvl1pPr algn="ctr">
              <a:defRPr sz="100">
                <a:noFill/>
              </a:defRPr>
            </a:lvl1pPr>
          </a:lstStyle>
          <a:p>
            <a:pPr lvl="0"/>
            <a:endParaRPr lang="en-GB"/>
          </a:p>
        </p:txBody>
      </p:sp>
      <p:sp>
        <p:nvSpPr>
          <p:cNvPr id="8" name="Text Placeholder 7">
            <a:extLst>
              <a:ext uri="{FF2B5EF4-FFF2-40B4-BE49-F238E27FC236}">
                <a16:creationId xmlns:a16="http://schemas.microsoft.com/office/drawing/2014/main" id="{779CEDD1-36EF-F74A-8498-C86A35DDECAD}"/>
              </a:ext>
            </a:extLst>
          </p:cNvPr>
          <p:cNvSpPr>
            <a:spLocks noGrp="1"/>
          </p:cNvSpPr>
          <p:nvPr>
            <p:ph type="body" sz="quarter" idx="14" hasCustomPrompt="1"/>
          </p:nvPr>
        </p:nvSpPr>
        <p:spPr>
          <a:xfrm>
            <a:off x="1388810" y="4119144"/>
            <a:ext cx="1866855" cy="1131120"/>
          </a:xfrm>
        </p:spPr>
        <p:txBody>
          <a:bodyPr tIns="72000">
            <a:noAutofit/>
          </a:bodyPr>
          <a:lstStyle>
            <a:lvl1pPr algn="ctr">
              <a:lnSpc>
                <a:spcPct val="100000"/>
              </a:lnSpc>
              <a:spcAft>
                <a:spcPts val="0"/>
              </a:spcAft>
              <a:defRPr sz="1400" b="1">
                <a:solidFill>
                  <a:schemeClr val="bg2"/>
                </a:solidFill>
              </a:defRPr>
            </a:lvl1pPr>
            <a:lvl2pPr algn="ctr">
              <a:lnSpc>
                <a:spcPct val="100000"/>
              </a:lnSpc>
              <a:spcAft>
                <a:spcPts val="0"/>
              </a:spcAft>
              <a:defRPr sz="1400" b="0">
                <a:solidFill>
                  <a:schemeClr val="tx1"/>
                </a:solidFill>
              </a:defRPr>
            </a:lvl2pPr>
            <a:lvl3pPr>
              <a:defRPr sz="1200"/>
            </a:lvl3pPr>
            <a:lvl4pPr>
              <a:defRPr sz="1200"/>
            </a:lvl4pPr>
            <a:lvl5pPr>
              <a:defRPr sz="1050"/>
            </a:lvl5pPr>
          </a:lstStyle>
          <a:p>
            <a:pPr lvl="0"/>
            <a:r>
              <a:rPr lang="en-GB"/>
              <a:t>First Surname</a:t>
            </a:r>
          </a:p>
          <a:p>
            <a:pPr lvl="1"/>
            <a:r>
              <a:rPr lang="en-GB"/>
              <a:t>Job Title</a:t>
            </a:r>
          </a:p>
        </p:txBody>
      </p:sp>
      <p:sp>
        <p:nvSpPr>
          <p:cNvPr id="16" name="Picture Placeholder 16">
            <a:extLst>
              <a:ext uri="{FF2B5EF4-FFF2-40B4-BE49-F238E27FC236}">
                <a16:creationId xmlns:a16="http://schemas.microsoft.com/office/drawing/2014/main" id="{AFBFBD49-A7E5-1444-9DA5-265ACB7E390C}"/>
              </a:ext>
            </a:extLst>
          </p:cNvPr>
          <p:cNvSpPr>
            <a:spLocks noGrp="1"/>
          </p:cNvSpPr>
          <p:nvPr>
            <p:ph type="pic" sz="quarter" idx="15"/>
          </p:nvPr>
        </p:nvSpPr>
        <p:spPr>
          <a:xfrm>
            <a:off x="3904652" y="2245892"/>
            <a:ext cx="1866855" cy="1866855"/>
          </a:xfrm>
          <a:custGeom>
            <a:avLst/>
            <a:gdLst>
              <a:gd name="connsiteX0" fmla="*/ 0 w 4063573"/>
              <a:gd name="connsiteY0" fmla="*/ 0 h 6498000"/>
              <a:gd name="connsiteX1" fmla="*/ 4063573 w 4063573"/>
              <a:gd name="connsiteY1" fmla="*/ 0 h 6498000"/>
              <a:gd name="connsiteX2" fmla="*/ 4063573 w 4063573"/>
              <a:gd name="connsiteY2" fmla="*/ 6498000 h 6498000"/>
              <a:gd name="connsiteX3" fmla="*/ 0 w 4063573"/>
              <a:gd name="connsiteY3" fmla="*/ 6498000 h 6498000"/>
            </a:gdLst>
            <a:ahLst/>
            <a:cxnLst>
              <a:cxn ang="0">
                <a:pos x="connsiteX0" y="connsiteY0"/>
              </a:cxn>
              <a:cxn ang="0">
                <a:pos x="connsiteX1" y="connsiteY1"/>
              </a:cxn>
              <a:cxn ang="0">
                <a:pos x="connsiteX2" y="connsiteY2"/>
              </a:cxn>
              <a:cxn ang="0">
                <a:pos x="connsiteX3" y="connsiteY3"/>
              </a:cxn>
            </a:cxnLst>
            <a:rect l="l" t="t" r="r" b="b"/>
            <a:pathLst>
              <a:path w="4063573" h="6498000">
                <a:moveTo>
                  <a:pt x="0" y="0"/>
                </a:moveTo>
                <a:lnTo>
                  <a:pt x="4063573" y="0"/>
                </a:lnTo>
                <a:lnTo>
                  <a:pt x="4063573" y="6498000"/>
                </a:lnTo>
                <a:lnTo>
                  <a:pt x="0" y="6498000"/>
                </a:lnTo>
                <a:close/>
              </a:path>
            </a:pathLst>
          </a:custGeom>
          <a:solidFill>
            <a:schemeClr val="bg1">
              <a:lumMod val="95000"/>
            </a:schemeClr>
          </a:solidFill>
          <a:ln>
            <a:noFill/>
          </a:ln>
        </p:spPr>
        <p:txBody>
          <a:bodyPr wrap="square" anchor="ctr">
            <a:noAutofit/>
          </a:bodyPr>
          <a:lstStyle>
            <a:lvl1pPr algn="ctr">
              <a:defRPr/>
            </a:lvl1pPr>
          </a:lstStyle>
          <a:p>
            <a:endParaRPr lang="en-GB"/>
          </a:p>
        </p:txBody>
      </p:sp>
      <p:sp>
        <p:nvSpPr>
          <p:cNvPr id="18" name="Text Placeholder 7">
            <a:extLst>
              <a:ext uri="{FF2B5EF4-FFF2-40B4-BE49-F238E27FC236}">
                <a16:creationId xmlns:a16="http://schemas.microsoft.com/office/drawing/2014/main" id="{57C6F73E-3CE7-7A49-A51E-6165B69AAC46}"/>
              </a:ext>
            </a:extLst>
          </p:cNvPr>
          <p:cNvSpPr>
            <a:spLocks noGrp="1"/>
          </p:cNvSpPr>
          <p:nvPr>
            <p:ph type="body" sz="quarter" idx="16" hasCustomPrompt="1"/>
          </p:nvPr>
        </p:nvSpPr>
        <p:spPr>
          <a:xfrm>
            <a:off x="3904652" y="4119144"/>
            <a:ext cx="1866855" cy="1131120"/>
          </a:xfrm>
        </p:spPr>
        <p:txBody>
          <a:bodyPr tIns="72000">
            <a:noAutofit/>
          </a:bodyPr>
          <a:lstStyle>
            <a:lvl1pPr algn="ctr">
              <a:lnSpc>
                <a:spcPct val="100000"/>
              </a:lnSpc>
              <a:spcAft>
                <a:spcPts val="0"/>
              </a:spcAft>
              <a:defRPr sz="1400" b="1">
                <a:solidFill>
                  <a:schemeClr val="bg2"/>
                </a:solidFill>
              </a:defRPr>
            </a:lvl1pPr>
            <a:lvl2pPr algn="ctr">
              <a:lnSpc>
                <a:spcPct val="100000"/>
              </a:lnSpc>
              <a:spcAft>
                <a:spcPts val="0"/>
              </a:spcAft>
              <a:defRPr sz="1400" b="0">
                <a:solidFill>
                  <a:schemeClr val="tx1"/>
                </a:solidFill>
              </a:defRPr>
            </a:lvl2pPr>
            <a:lvl3pPr>
              <a:defRPr sz="1200"/>
            </a:lvl3pPr>
            <a:lvl4pPr>
              <a:defRPr sz="1200"/>
            </a:lvl4pPr>
            <a:lvl5pPr>
              <a:defRPr sz="1050"/>
            </a:lvl5pPr>
          </a:lstStyle>
          <a:p>
            <a:pPr lvl="0"/>
            <a:r>
              <a:rPr lang="en-GB"/>
              <a:t>First Surname</a:t>
            </a:r>
          </a:p>
          <a:p>
            <a:pPr lvl="1"/>
            <a:r>
              <a:rPr lang="en-GB"/>
              <a:t>Job Title</a:t>
            </a:r>
          </a:p>
        </p:txBody>
      </p:sp>
      <p:sp>
        <p:nvSpPr>
          <p:cNvPr id="22" name="Picture Placeholder 16">
            <a:extLst>
              <a:ext uri="{FF2B5EF4-FFF2-40B4-BE49-F238E27FC236}">
                <a16:creationId xmlns:a16="http://schemas.microsoft.com/office/drawing/2014/main" id="{A5015BF3-DD4C-2A4F-BADA-651E110BBD63}"/>
              </a:ext>
            </a:extLst>
          </p:cNvPr>
          <p:cNvSpPr>
            <a:spLocks noGrp="1"/>
          </p:cNvSpPr>
          <p:nvPr>
            <p:ph type="pic" sz="quarter" idx="17"/>
          </p:nvPr>
        </p:nvSpPr>
        <p:spPr>
          <a:xfrm>
            <a:off x="6420494" y="2245892"/>
            <a:ext cx="1866855" cy="1866855"/>
          </a:xfrm>
          <a:custGeom>
            <a:avLst/>
            <a:gdLst>
              <a:gd name="connsiteX0" fmla="*/ 0 w 4063573"/>
              <a:gd name="connsiteY0" fmla="*/ 0 h 6498000"/>
              <a:gd name="connsiteX1" fmla="*/ 4063573 w 4063573"/>
              <a:gd name="connsiteY1" fmla="*/ 0 h 6498000"/>
              <a:gd name="connsiteX2" fmla="*/ 4063573 w 4063573"/>
              <a:gd name="connsiteY2" fmla="*/ 6498000 h 6498000"/>
              <a:gd name="connsiteX3" fmla="*/ 0 w 4063573"/>
              <a:gd name="connsiteY3" fmla="*/ 6498000 h 6498000"/>
            </a:gdLst>
            <a:ahLst/>
            <a:cxnLst>
              <a:cxn ang="0">
                <a:pos x="connsiteX0" y="connsiteY0"/>
              </a:cxn>
              <a:cxn ang="0">
                <a:pos x="connsiteX1" y="connsiteY1"/>
              </a:cxn>
              <a:cxn ang="0">
                <a:pos x="connsiteX2" y="connsiteY2"/>
              </a:cxn>
              <a:cxn ang="0">
                <a:pos x="connsiteX3" y="connsiteY3"/>
              </a:cxn>
            </a:cxnLst>
            <a:rect l="l" t="t" r="r" b="b"/>
            <a:pathLst>
              <a:path w="4063573" h="6498000">
                <a:moveTo>
                  <a:pt x="0" y="0"/>
                </a:moveTo>
                <a:lnTo>
                  <a:pt x="4063573" y="0"/>
                </a:lnTo>
                <a:lnTo>
                  <a:pt x="4063573" y="6498000"/>
                </a:lnTo>
                <a:lnTo>
                  <a:pt x="0" y="6498000"/>
                </a:lnTo>
                <a:close/>
              </a:path>
            </a:pathLst>
          </a:custGeom>
          <a:solidFill>
            <a:schemeClr val="bg1">
              <a:lumMod val="95000"/>
            </a:schemeClr>
          </a:solidFill>
          <a:ln>
            <a:noFill/>
          </a:ln>
        </p:spPr>
        <p:txBody>
          <a:bodyPr wrap="square" anchor="ctr">
            <a:noAutofit/>
          </a:bodyPr>
          <a:lstStyle>
            <a:lvl1pPr algn="ctr">
              <a:defRPr/>
            </a:lvl1pPr>
          </a:lstStyle>
          <a:p>
            <a:endParaRPr lang="en-GB"/>
          </a:p>
        </p:txBody>
      </p:sp>
      <p:sp>
        <p:nvSpPr>
          <p:cNvPr id="23" name="Text Placeholder 7">
            <a:extLst>
              <a:ext uri="{FF2B5EF4-FFF2-40B4-BE49-F238E27FC236}">
                <a16:creationId xmlns:a16="http://schemas.microsoft.com/office/drawing/2014/main" id="{2939BC0D-5961-E046-A808-6B8AC8099F5E}"/>
              </a:ext>
            </a:extLst>
          </p:cNvPr>
          <p:cNvSpPr>
            <a:spLocks noGrp="1"/>
          </p:cNvSpPr>
          <p:nvPr>
            <p:ph type="body" sz="quarter" idx="18" hasCustomPrompt="1"/>
          </p:nvPr>
        </p:nvSpPr>
        <p:spPr>
          <a:xfrm>
            <a:off x="6420494" y="4119144"/>
            <a:ext cx="1866855" cy="1131120"/>
          </a:xfrm>
        </p:spPr>
        <p:txBody>
          <a:bodyPr tIns="72000">
            <a:noAutofit/>
          </a:bodyPr>
          <a:lstStyle>
            <a:lvl1pPr algn="ctr">
              <a:lnSpc>
                <a:spcPct val="100000"/>
              </a:lnSpc>
              <a:spcAft>
                <a:spcPts val="0"/>
              </a:spcAft>
              <a:defRPr sz="1400" b="1">
                <a:solidFill>
                  <a:schemeClr val="bg2"/>
                </a:solidFill>
              </a:defRPr>
            </a:lvl1pPr>
            <a:lvl2pPr algn="ctr">
              <a:lnSpc>
                <a:spcPct val="100000"/>
              </a:lnSpc>
              <a:spcAft>
                <a:spcPts val="0"/>
              </a:spcAft>
              <a:defRPr sz="1400" b="0">
                <a:solidFill>
                  <a:schemeClr val="tx1"/>
                </a:solidFill>
              </a:defRPr>
            </a:lvl2pPr>
            <a:lvl3pPr>
              <a:defRPr sz="1200"/>
            </a:lvl3pPr>
            <a:lvl4pPr>
              <a:defRPr sz="1200"/>
            </a:lvl4pPr>
            <a:lvl5pPr>
              <a:defRPr sz="1050"/>
            </a:lvl5pPr>
          </a:lstStyle>
          <a:p>
            <a:pPr lvl="0"/>
            <a:r>
              <a:rPr lang="en-GB"/>
              <a:t>First Surname</a:t>
            </a:r>
          </a:p>
          <a:p>
            <a:pPr lvl="1"/>
            <a:r>
              <a:rPr lang="en-GB"/>
              <a:t>Job Title</a:t>
            </a:r>
          </a:p>
        </p:txBody>
      </p:sp>
      <p:sp>
        <p:nvSpPr>
          <p:cNvPr id="24" name="Picture Placeholder 16">
            <a:extLst>
              <a:ext uri="{FF2B5EF4-FFF2-40B4-BE49-F238E27FC236}">
                <a16:creationId xmlns:a16="http://schemas.microsoft.com/office/drawing/2014/main" id="{A638653C-41FC-DA4F-A786-E9195EF83B38}"/>
              </a:ext>
            </a:extLst>
          </p:cNvPr>
          <p:cNvSpPr>
            <a:spLocks noGrp="1"/>
          </p:cNvSpPr>
          <p:nvPr>
            <p:ph type="pic" sz="quarter" idx="19"/>
          </p:nvPr>
        </p:nvSpPr>
        <p:spPr>
          <a:xfrm>
            <a:off x="8936335" y="2245892"/>
            <a:ext cx="1866855" cy="1866855"/>
          </a:xfrm>
          <a:custGeom>
            <a:avLst/>
            <a:gdLst>
              <a:gd name="connsiteX0" fmla="*/ 0 w 4063573"/>
              <a:gd name="connsiteY0" fmla="*/ 0 h 6498000"/>
              <a:gd name="connsiteX1" fmla="*/ 4063573 w 4063573"/>
              <a:gd name="connsiteY1" fmla="*/ 0 h 6498000"/>
              <a:gd name="connsiteX2" fmla="*/ 4063573 w 4063573"/>
              <a:gd name="connsiteY2" fmla="*/ 6498000 h 6498000"/>
              <a:gd name="connsiteX3" fmla="*/ 0 w 4063573"/>
              <a:gd name="connsiteY3" fmla="*/ 6498000 h 6498000"/>
            </a:gdLst>
            <a:ahLst/>
            <a:cxnLst>
              <a:cxn ang="0">
                <a:pos x="connsiteX0" y="connsiteY0"/>
              </a:cxn>
              <a:cxn ang="0">
                <a:pos x="connsiteX1" y="connsiteY1"/>
              </a:cxn>
              <a:cxn ang="0">
                <a:pos x="connsiteX2" y="connsiteY2"/>
              </a:cxn>
              <a:cxn ang="0">
                <a:pos x="connsiteX3" y="connsiteY3"/>
              </a:cxn>
            </a:cxnLst>
            <a:rect l="l" t="t" r="r" b="b"/>
            <a:pathLst>
              <a:path w="4063573" h="6498000">
                <a:moveTo>
                  <a:pt x="0" y="0"/>
                </a:moveTo>
                <a:lnTo>
                  <a:pt x="4063573" y="0"/>
                </a:lnTo>
                <a:lnTo>
                  <a:pt x="4063573" y="6498000"/>
                </a:lnTo>
                <a:lnTo>
                  <a:pt x="0" y="6498000"/>
                </a:lnTo>
                <a:close/>
              </a:path>
            </a:pathLst>
          </a:custGeom>
          <a:solidFill>
            <a:schemeClr val="bg1">
              <a:lumMod val="95000"/>
            </a:schemeClr>
          </a:solidFill>
          <a:ln>
            <a:noFill/>
          </a:ln>
        </p:spPr>
        <p:txBody>
          <a:bodyPr wrap="square" anchor="ctr">
            <a:noAutofit/>
          </a:bodyPr>
          <a:lstStyle>
            <a:lvl1pPr algn="ctr">
              <a:defRPr/>
            </a:lvl1pPr>
          </a:lstStyle>
          <a:p>
            <a:endParaRPr lang="en-GB"/>
          </a:p>
        </p:txBody>
      </p:sp>
      <p:sp>
        <p:nvSpPr>
          <p:cNvPr id="25" name="Text Placeholder 7">
            <a:extLst>
              <a:ext uri="{FF2B5EF4-FFF2-40B4-BE49-F238E27FC236}">
                <a16:creationId xmlns:a16="http://schemas.microsoft.com/office/drawing/2014/main" id="{E9C40C38-C66F-8C44-963F-5DD7D91C70C7}"/>
              </a:ext>
            </a:extLst>
          </p:cNvPr>
          <p:cNvSpPr>
            <a:spLocks noGrp="1"/>
          </p:cNvSpPr>
          <p:nvPr>
            <p:ph type="body" sz="quarter" idx="20" hasCustomPrompt="1"/>
          </p:nvPr>
        </p:nvSpPr>
        <p:spPr>
          <a:xfrm>
            <a:off x="8936335" y="4119144"/>
            <a:ext cx="1866855" cy="1131120"/>
          </a:xfrm>
        </p:spPr>
        <p:txBody>
          <a:bodyPr tIns="72000">
            <a:noAutofit/>
          </a:bodyPr>
          <a:lstStyle>
            <a:lvl1pPr algn="ctr">
              <a:lnSpc>
                <a:spcPct val="100000"/>
              </a:lnSpc>
              <a:spcAft>
                <a:spcPts val="0"/>
              </a:spcAft>
              <a:defRPr sz="1400" b="1">
                <a:solidFill>
                  <a:schemeClr val="bg2"/>
                </a:solidFill>
              </a:defRPr>
            </a:lvl1pPr>
            <a:lvl2pPr algn="ctr">
              <a:lnSpc>
                <a:spcPct val="100000"/>
              </a:lnSpc>
              <a:spcAft>
                <a:spcPts val="0"/>
              </a:spcAft>
              <a:defRPr sz="1400" b="0">
                <a:solidFill>
                  <a:schemeClr val="tx1"/>
                </a:solidFill>
              </a:defRPr>
            </a:lvl2pPr>
            <a:lvl3pPr>
              <a:defRPr sz="1200"/>
            </a:lvl3pPr>
            <a:lvl4pPr>
              <a:defRPr sz="1200"/>
            </a:lvl4pPr>
            <a:lvl5pPr>
              <a:defRPr sz="1050"/>
            </a:lvl5pPr>
          </a:lstStyle>
          <a:p>
            <a:pPr lvl="0"/>
            <a:r>
              <a:rPr lang="en-GB"/>
              <a:t>First Surname</a:t>
            </a:r>
          </a:p>
          <a:p>
            <a:pPr lvl="1"/>
            <a:r>
              <a:rPr lang="en-GB"/>
              <a:t>Job Title</a:t>
            </a:r>
          </a:p>
        </p:txBody>
      </p:sp>
    </p:spTree>
    <p:extLst>
      <p:ext uri="{BB962C8B-B14F-4D97-AF65-F5344CB8AC3E}">
        <p14:creationId xmlns:p14="http://schemas.microsoft.com/office/powerpoint/2010/main" val="41111013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userDrawn="1">
  <p:cSld name="Team layout x 8">
    <p:spTree>
      <p:nvGrpSpPr>
        <p:cNvPr id="1" name=""/>
        <p:cNvGrpSpPr/>
        <p:nvPr/>
      </p:nvGrpSpPr>
      <p:grpSpPr>
        <a:xfrm>
          <a:off x="0" y="0"/>
          <a:ext cx="0" cy="0"/>
          <a:chOff x="0" y="0"/>
          <a:chExt cx="0" cy="0"/>
        </a:xfrm>
      </p:grpSpPr>
      <p:sp>
        <p:nvSpPr>
          <p:cNvPr id="30" name="Freeform 29">
            <a:extLst>
              <a:ext uri="{FF2B5EF4-FFF2-40B4-BE49-F238E27FC236}">
                <a16:creationId xmlns:a16="http://schemas.microsoft.com/office/drawing/2014/main" id="{B4DB38A8-ED85-1347-B790-9A2BE1DBEF4C}"/>
              </a:ext>
            </a:extLst>
          </p:cNvPr>
          <p:cNvSpPr/>
          <p:nvPr userDrawn="1"/>
        </p:nvSpPr>
        <p:spPr>
          <a:xfrm>
            <a:off x="0" y="4546834"/>
            <a:ext cx="12192000" cy="1951167"/>
          </a:xfrm>
          <a:custGeom>
            <a:avLst/>
            <a:gdLst>
              <a:gd name="connsiteX0" fmla="*/ 0 w 12192000"/>
              <a:gd name="connsiteY0" fmla="*/ 0 h 1951167"/>
              <a:gd name="connsiteX1" fmla="*/ 12192000 w 12192000"/>
              <a:gd name="connsiteY1" fmla="*/ 0 h 1951167"/>
              <a:gd name="connsiteX2" fmla="*/ 12192000 w 12192000"/>
              <a:gd name="connsiteY2" fmla="*/ 1951167 h 1951167"/>
              <a:gd name="connsiteX3" fmla="*/ 6347607 w 12192000"/>
              <a:gd name="connsiteY3" fmla="*/ 1951167 h 1951167"/>
              <a:gd name="connsiteX4" fmla="*/ 6348000 w 12192000"/>
              <a:gd name="connsiteY4" fmla="*/ 1949217 h 1951167"/>
              <a:gd name="connsiteX5" fmla="*/ 6096000 w 12192000"/>
              <a:gd name="connsiteY5" fmla="*/ 1697217 h 1951167"/>
              <a:gd name="connsiteX6" fmla="*/ 5844000 w 12192000"/>
              <a:gd name="connsiteY6" fmla="*/ 1949217 h 1951167"/>
              <a:gd name="connsiteX7" fmla="*/ 5844394 w 12192000"/>
              <a:gd name="connsiteY7" fmla="*/ 1951167 h 1951167"/>
              <a:gd name="connsiteX8" fmla="*/ 0 w 12192000"/>
              <a:gd name="connsiteY8" fmla="*/ 1951167 h 19511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92000" h="1951167">
                <a:moveTo>
                  <a:pt x="0" y="0"/>
                </a:moveTo>
                <a:lnTo>
                  <a:pt x="12192000" y="0"/>
                </a:lnTo>
                <a:lnTo>
                  <a:pt x="12192000" y="1951167"/>
                </a:lnTo>
                <a:lnTo>
                  <a:pt x="6347607" y="1951167"/>
                </a:lnTo>
                <a:lnTo>
                  <a:pt x="6348000" y="1949217"/>
                </a:lnTo>
                <a:cubicBezTo>
                  <a:pt x="6348000" y="1810041"/>
                  <a:pt x="6235176" y="1697217"/>
                  <a:pt x="6096000" y="1697217"/>
                </a:cubicBezTo>
                <a:cubicBezTo>
                  <a:pt x="5956825" y="1697217"/>
                  <a:pt x="5844000" y="1810041"/>
                  <a:pt x="5844000" y="1949217"/>
                </a:cubicBezTo>
                <a:lnTo>
                  <a:pt x="5844394" y="1951167"/>
                </a:lnTo>
                <a:lnTo>
                  <a:pt x="0" y="1951167"/>
                </a:ln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GB"/>
          </a:p>
        </p:txBody>
      </p:sp>
      <p:sp>
        <p:nvSpPr>
          <p:cNvPr id="17" name="Picture Placeholder 16">
            <a:extLst>
              <a:ext uri="{FF2B5EF4-FFF2-40B4-BE49-F238E27FC236}">
                <a16:creationId xmlns:a16="http://schemas.microsoft.com/office/drawing/2014/main" id="{D3C20F34-4FD5-2143-AB4D-393C884A409B}"/>
              </a:ext>
            </a:extLst>
          </p:cNvPr>
          <p:cNvSpPr>
            <a:spLocks noGrp="1"/>
          </p:cNvSpPr>
          <p:nvPr>
            <p:ph type="pic" sz="quarter" idx="10"/>
          </p:nvPr>
        </p:nvSpPr>
        <p:spPr>
          <a:xfrm>
            <a:off x="1571538" y="1463879"/>
            <a:ext cx="1501400" cy="1501400"/>
          </a:xfrm>
          <a:custGeom>
            <a:avLst/>
            <a:gdLst>
              <a:gd name="connsiteX0" fmla="*/ 0 w 4063573"/>
              <a:gd name="connsiteY0" fmla="*/ 0 h 6498000"/>
              <a:gd name="connsiteX1" fmla="*/ 4063573 w 4063573"/>
              <a:gd name="connsiteY1" fmla="*/ 0 h 6498000"/>
              <a:gd name="connsiteX2" fmla="*/ 4063573 w 4063573"/>
              <a:gd name="connsiteY2" fmla="*/ 6498000 h 6498000"/>
              <a:gd name="connsiteX3" fmla="*/ 0 w 4063573"/>
              <a:gd name="connsiteY3" fmla="*/ 6498000 h 6498000"/>
            </a:gdLst>
            <a:ahLst/>
            <a:cxnLst>
              <a:cxn ang="0">
                <a:pos x="connsiteX0" y="connsiteY0"/>
              </a:cxn>
              <a:cxn ang="0">
                <a:pos x="connsiteX1" y="connsiteY1"/>
              </a:cxn>
              <a:cxn ang="0">
                <a:pos x="connsiteX2" y="connsiteY2"/>
              </a:cxn>
              <a:cxn ang="0">
                <a:pos x="connsiteX3" y="connsiteY3"/>
              </a:cxn>
            </a:cxnLst>
            <a:rect l="l" t="t" r="r" b="b"/>
            <a:pathLst>
              <a:path w="4063573" h="6498000">
                <a:moveTo>
                  <a:pt x="0" y="0"/>
                </a:moveTo>
                <a:lnTo>
                  <a:pt x="4063573" y="0"/>
                </a:lnTo>
                <a:lnTo>
                  <a:pt x="4063573" y="6498000"/>
                </a:lnTo>
                <a:lnTo>
                  <a:pt x="0" y="6498000"/>
                </a:lnTo>
                <a:close/>
              </a:path>
            </a:pathLst>
          </a:custGeom>
          <a:solidFill>
            <a:schemeClr val="bg1">
              <a:lumMod val="95000"/>
            </a:schemeClr>
          </a:solidFill>
          <a:ln>
            <a:noFill/>
          </a:ln>
        </p:spPr>
        <p:txBody>
          <a:bodyPr wrap="square" anchor="ctr">
            <a:noAutofit/>
          </a:bodyPr>
          <a:lstStyle>
            <a:lvl1pPr algn="ctr">
              <a:defRPr/>
            </a:lvl1pPr>
          </a:lstStyle>
          <a:p>
            <a:endParaRPr lang="en-GB"/>
          </a:p>
        </p:txBody>
      </p:sp>
      <p:sp>
        <p:nvSpPr>
          <p:cNvPr id="2" name="Title 1">
            <a:extLst>
              <a:ext uri="{FF2B5EF4-FFF2-40B4-BE49-F238E27FC236}">
                <a16:creationId xmlns:a16="http://schemas.microsoft.com/office/drawing/2014/main" id="{870493FC-9EBB-4A46-AA09-0DD6BBE20D6F}"/>
              </a:ext>
            </a:extLst>
          </p:cNvPr>
          <p:cNvSpPr>
            <a:spLocks noGrp="1"/>
          </p:cNvSpPr>
          <p:nvPr>
            <p:ph type="title"/>
          </p:nvPr>
        </p:nvSpPr>
        <p:spPr>
          <a:xfrm>
            <a:off x="618065" y="609600"/>
            <a:ext cx="10961160" cy="854279"/>
          </a:xfrm>
        </p:spPr>
        <p:txBody>
          <a:bodyPr/>
          <a:lstStyle/>
          <a:p>
            <a:r>
              <a:rPr lang="en-GB"/>
              <a:t>Click to edit Master title style</a:t>
            </a:r>
          </a:p>
        </p:txBody>
      </p:sp>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endParaRPr lang="en-GB"/>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AB1D7550-0EB0-3A43-B3ED-278106F7B6C0}" type="slidenum">
              <a:rPr lang="en-GB" smtClean="0"/>
              <a:t>‹Nº›</a:t>
            </a:fld>
            <a:endParaRPr lang="en-GB"/>
          </a:p>
        </p:txBody>
      </p:sp>
      <p:sp>
        <p:nvSpPr>
          <p:cNvPr id="10" name="Text Placeholder 13">
            <a:extLst>
              <a:ext uri="{FF2B5EF4-FFF2-40B4-BE49-F238E27FC236}">
                <a16:creationId xmlns:a16="http://schemas.microsoft.com/office/drawing/2014/main" id="{51A3891D-9DBE-BF49-9CDD-F3F2CD2E380E}"/>
              </a:ext>
            </a:extLst>
          </p:cNvPr>
          <p:cNvSpPr>
            <a:spLocks noGrp="1" noChangeAspect="1"/>
          </p:cNvSpPr>
          <p:nvPr>
            <p:ph type="body" sz="quarter" idx="13"/>
          </p:nvPr>
        </p:nvSpPr>
        <p:spPr>
          <a:xfrm>
            <a:off x="563497" y="528398"/>
            <a:ext cx="208800" cy="208800"/>
          </a:xfrm>
          <a:custGeom>
            <a:avLst/>
            <a:gdLst>
              <a:gd name="connsiteX0" fmla="*/ 201224 w 1820600"/>
              <a:gd name="connsiteY0" fmla="*/ 0 h 1820600"/>
              <a:gd name="connsiteX1" fmla="*/ 1619376 w 1820600"/>
              <a:gd name="connsiteY1" fmla="*/ 0 h 1820600"/>
              <a:gd name="connsiteX2" fmla="*/ 1820600 w 1820600"/>
              <a:gd name="connsiteY2" fmla="*/ 201224 h 1820600"/>
              <a:gd name="connsiteX3" fmla="*/ 1619376 w 1820600"/>
              <a:gd name="connsiteY3" fmla="*/ 402448 h 1820600"/>
              <a:gd name="connsiteX4" fmla="*/ 402448 w 1820600"/>
              <a:gd name="connsiteY4" fmla="*/ 402448 h 1820600"/>
              <a:gd name="connsiteX5" fmla="*/ 402448 w 1820600"/>
              <a:gd name="connsiteY5" fmla="*/ 1619376 h 1820600"/>
              <a:gd name="connsiteX6" fmla="*/ 201224 w 1820600"/>
              <a:gd name="connsiteY6" fmla="*/ 1820600 h 1820600"/>
              <a:gd name="connsiteX7" fmla="*/ 0 w 1820600"/>
              <a:gd name="connsiteY7" fmla="*/ 1619376 h 1820600"/>
              <a:gd name="connsiteX8" fmla="*/ 0 w 1820600"/>
              <a:gd name="connsiteY8" fmla="*/ 201224 h 1820600"/>
              <a:gd name="connsiteX9" fmla="*/ 201224 w 1820600"/>
              <a:gd name="connsiteY9" fmla="*/ 0 h 1820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20600" h="1820600">
                <a:moveTo>
                  <a:pt x="201224" y="0"/>
                </a:moveTo>
                <a:lnTo>
                  <a:pt x="1619376" y="0"/>
                </a:lnTo>
                <a:cubicBezTo>
                  <a:pt x="1730543" y="0"/>
                  <a:pt x="1820600" y="90056"/>
                  <a:pt x="1820600" y="201224"/>
                </a:cubicBezTo>
                <a:cubicBezTo>
                  <a:pt x="1820600" y="312392"/>
                  <a:pt x="1730543" y="402448"/>
                  <a:pt x="1619376" y="402448"/>
                </a:cubicBezTo>
                <a:lnTo>
                  <a:pt x="402448" y="402448"/>
                </a:lnTo>
                <a:lnTo>
                  <a:pt x="402448" y="1619376"/>
                </a:lnTo>
                <a:cubicBezTo>
                  <a:pt x="402448" y="1730543"/>
                  <a:pt x="312392" y="1820600"/>
                  <a:pt x="201224" y="1820600"/>
                </a:cubicBezTo>
                <a:cubicBezTo>
                  <a:pt x="90056" y="1820600"/>
                  <a:pt x="0" y="1730543"/>
                  <a:pt x="0" y="1619376"/>
                </a:cubicBezTo>
                <a:lnTo>
                  <a:pt x="0" y="201224"/>
                </a:lnTo>
                <a:cubicBezTo>
                  <a:pt x="0" y="90056"/>
                  <a:pt x="90056" y="0"/>
                  <a:pt x="201224" y="0"/>
                </a:cubicBezTo>
                <a:close/>
              </a:path>
            </a:pathLst>
          </a:custGeom>
          <a:solidFill>
            <a:schemeClr val="bg2"/>
          </a:solidFill>
        </p:spPr>
        <p:txBody>
          <a:bodyPr wrap="square" anchor="ctr">
            <a:noAutofit/>
          </a:bodyPr>
          <a:lstStyle>
            <a:lvl1pPr algn="ctr">
              <a:defRPr sz="100">
                <a:noFill/>
              </a:defRPr>
            </a:lvl1pPr>
          </a:lstStyle>
          <a:p>
            <a:pPr lvl="0"/>
            <a:endParaRPr lang="en-GB"/>
          </a:p>
        </p:txBody>
      </p:sp>
      <p:sp>
        <p:nvSpPr>
          <p:cNvPr id="8" name="Text Placeholder 7">
            <a:extLst>
              <a:ext uri="{FF2B5EF4-FFF2-40B4-BE49-F238E27FC236}">
                <a16:creationId xmlns:a16="http://schemas.microsoft.com/office/drawing/2014/main" id="{779CEDD1-36EF-F74A-8498-C86A35DDECAD}"/>
              </a:ext>
            </a:extLst>
          </p:cNvPr>
          <p:cNvSpPr>
            <a:spLocks noGrp="1"/>
          </p:cNvSpPr>
          <p:nvPr>
            <p:ph type="body" sz="quarter" idx="14" hasCustomPrompt="1"/>
          </p:nvPr>
        </p:nvSpPr>
        <p:spPr>
          <a:xfrm>
            <a:off x="1231784" y="2974154"/>
            <a:ext cx="2180908" cy="808025"/>
          </a:xfrm>
        </p:spPr>
        <p:txBody>
          <a:bodyPr tIns="72000">
            <a:noAutofit/>
          </a:bodyPr>
          <a:lstStyle>
            <a:lvl1pPr algn="ctr">
              <a:lnSpc>
                <a:spcPct val="100000"/>
              </a:lnSpc>
              <a:spcAft>
                <a:spcPts val="0"/>
              </a:spcAft>
              <a:defRPr sz="1400" b="1">
                <a:solidFill>
                  <a:schemeClr val="bg2"/>
                </a:solidFill>
              </a:defRPr>
            </a:lvl1pPr>
            <a:lvl2pPr algn="ctr">
              <a:lnSpc>
                <a:spcPct val="100000"/>
              </a:lnSpc>
              <a:spcAft>
                <a:spcPts val="0"/>
              </a:spcAft>
              <a:defRPr sz="1400" b="0">
                <a:solidFill>
                  <a:schemeClr val="tx1"/>
                </a:solidFill>
              </a:defRPr>
            </a:lvl2pPr>
            <a:lvl3pPr>
              <a:defRPr sz="1200"/>
            </a:lvl3pPr>
            <a:lvl4pPr>
              <a:defRPr sz="1200"/>
            </a:lvl4pPr>
            <a:lvl5pPr>
              <a:defRPr sz="1050"/>
            </a:lvl5pPr>
          </a:lstStyle>
          <a:p>
            <a:pPr lvl="0"/>
            <a:r>
              <a:rPr lang="en-GB"/>
              <a:t>First Surname</a:t>
            </a:r>
          </a:p>
          <a:p>
            <a:pPr lvl="1"/>
            <a:r>
              <a:rPr lang="en-GB"/>
              <a:t>Job Title</a:t>
            </a:r>
          </a:p>
        </p:txBody>
      </p:sp>
      <p:sp>
        <p:nvSpPr>
          <p:cNvPr id="16" name="Picture Placeholder 16">
            <a:extLst>
              <a:ext uri="{FF2B5EF4-FFF2-40B4-BE49-F238E27FC236}">
                <a16:creationId xmlns:a16="http://schemas.microsoft.com/office/drawing/2014/main" id="{AFBFBD49-A7E5-1444-9DA5-265ACB7E390C}"/>
              </a:ext>
            </a:extLst>
          </p:cNvPr>
          <p:cNvSpPr>
            <a:spLocks noGrp="1"/>
          </p:cNvSpPr>
          <p:nvPr>
            <p:ph type="pic" sz="quarter" idx="15"/>
          </p:nvPr>
        </p:nvSpPr>
        <p:spPr>
          <a:xfrm>
            <a:off x="4087380" y="1463879"/>
            <a:ext cx="1501400" cy="1501400"/>
          </a:xfrm>
          <a:custGeom>
            <a:avLst/>
            <a:gdLst>
              <a:gd name="connsiteX0" fmla="*/ 0 w 4063573"/>
              <a:gd name="connsiteY0" fmla="*/ 0 h 6498000"/>
              <a:gd name="connsiteX1" fmla="*/ 4063573 w 4063573"/>
              <a:gd name="connsiteY1" fmla="*/ 0 h 6498000"/>
              <a:gd name="connsiteX2" fmla="*/ 4063573 w 4063573"/>
              <a:gd name="connsiteY2" fmla="*/ 6498000 h 6498000"/>
              <a:gd name="connsiteX3" fmla="*/ 0 w 4063573"/>
              <a:gd name="connsiteY3" fmla="*/ 6498000 h 6498000"/>
            </a:gdLst>
            <a:ahLst/>
            <a:cxnLst>
              <a:cxn ang="0">
                <a:pos x="connsiteX0" y="connsiteY0"/>
              </a:cxn>
              <a:cxn ang="0">
                <a:pos x="connsiteX1" y="connsiteY1"/>
              </a:cxn>
              <a:cxn ang="0">
                <a:pos x="connsiteX2" y="connsiteY2"/>
              </a:cxn>
              <a:cxn ang="0">
                <a:pos x="connsiteX3" y="connsiteY3"/>
              </a:cxn>
            </a:cxnLst>
            <a:rect l="l" t="t" r="r" b="b"/>
            <a:pathLst>
              <a:path w="4063573" h="6498000">
                <a:moveTo>
                  <a:pt x="0" y="0"/>
                </a:moveTo>
                <a:lnTo>
                  <a:pt x="4063573" y="0"/>
                </a:lnTo>
                <a:lnTo>
                  <a:pt x="4063573" y="6498000"/>
                </a:lnTo>
                <a:lnTo>
                  <a:pt x="0" y="6498000"/>
                </a:lnTo>
                <a:close/>
              </a:path>
            </a:pathLst>
          </a:custGeom>
          <a:solidFill>
            <a:schemeClr val="bg1">
              <a:lumMod val="95000"/>
            </a:schemeClr>
          </a:solidFill>
          <a:ln>
            <a:noFill/>
          </a:ln>
        </p:spPr>
        <p:txBody>
          <a:bodyPr wrap="square" anchor="ctr">
            <a:noAutofit/>
          </a:bodyPr>
          <a:lstStyle>
            <a:lvl1pPr algn="ctr">
              <a:defRPr/>
            </a:lvl1pPr>
          </a:lstStyle>
          <a:p>
            <a:endParaRPr lang="en-GB"/>
          </a:p>
        </p:txBody>
      </p:sp>
      <p:sp>
        <p:nvSpPr>
          <p:cNvPr id="18" name="Text Placeholder 7">
            <a:extLst>
              <a:ext uri="{FF2B5EF4-FFF2-40B4-BE49-F238E27FC236}">
                <a16:creationId xmlns:a16="http://schemas.microsoft.com/office/drawing/2014/main" id="{57C6F73E-3CE7-7A49-A51E-6165B69AAC46}"/>
              </a:ext>
            </a:extLst>
          </p:cNvPr>
          <p:cNvSpPr>
            <a:spLocks noGrp="1"/>
          </p:cNvSpPr>
          <p:nvPr>
            <p:ph type="body" sz="quarter" idx="16" hasCustomPrompt="1"/>
          </p:nvPr>
        </p:nvSpPr>
        <p:spPr>
          <a:xfrm>
            <a:off x="3747626" y="2974154"/>
            <a:ext cx="2180908" cy="808025"/>
          </a:xfrm>
        </p:spPr>
        <p:txBody>
          <a:bodyPr tIns="72000">
            <a:noAutofit/>
          </a:bodyPr>
          <a:lstStyle>
            <a:lvl1pPr algn="ctr">
              <a:lnSpc>
                <a:spcPct val="100000"/>
              </a:lnSpc>
              <a:spcAft>
                <a:spcPts val="0"/>
              </a:spcAft>
              <a:defRPr sz="1400" b="1">
                <a:solidFill>
                  <a:schemeClr val="bg2"/>
                </a:solidFill>
              </a:defRPr>
            </a:lvl1pPr>
            <a:lvl2pPr algn="ctr">
              <a:lnSpc>
                <a:spcPct val="100000"/>
              </a:lnSpc>
              <a:spcAft>
                <a:spcPts val="0"/>
              </a:spcAft>
              <a:defRPr sz="1400" b="0">
                <a:solidFill>
                  <a:schemeClr val="tx1"/>
                </a:solidFill>
              </a:defRPr>
            </a:lvl2pPr>
            <a:lvl3pPr>
              <a:defRPr sz="1200"/>
            </a:lvl3pPr>
            <a:lvl4pPr>
              <a:defRPr sz="1200"/>
            </a:lvl4pPr>
            <a:lvl5pPr>
              <a:defRPr sz="1050"/>
            </a:lvl5pPr>
          </a:lstStyle>
          <a:p>
            <a:pPr lvl="0"/>
            <a:r>
              <a:rPr lang="en-GB"/>
              <a:t>First Surname</a:t>
            </a:r>
          </a:p>
          <a:p>
            <a:pPr lvl="1"/>
            <a:r>
              <a:rPr lang="en-GB"/>
              <a:t>Job Title</a:t>
            </a:r>
          </a:p>
        </p:txBody>
      </p:sp>
      <p:sp>
        <p:nvSpPr>
          <p:cNvPr id="22" name="Picture Placeholder 16">
            <a:extLst>
              <a:ext uri="{FF2B5EF4-FFF2-40B4-BE49-F238E27FC236}">
                <a16:creationId xmlns:a16="http://schemas.microsoft.com/office/drawing/2014/main" id="{A5015BF3-DD4C-2A4F-BADA-651E110BBD63}"/>
              </a:ext>
            </a:extLst>
          </p:cNvPr>
          <p:cNvSpPr>
            <a:spLocks noGrp="1"/>
          </p:cNvSpPr>
          <p:nvPr>
            <p:ph type="pic" sz="quarter" idx="17"/>
          </p:nvPr>
        </p:nvSpPr>
        <p:spPr>
          <a:xfrm>
            <a:off x="6603222" y="1463879"/>
            <a:ext cx="1501400" cy="1501400"/>
          </a:xfrm>
          <a:custGeom>
            <a:avLst/>
            <a:gdLst>
              <a:gd name="connsiteX0" fmla="*/ 0 w 4063573"/>
              <a:gd name="connsiteY0" fmla="*/ 0 h 6498000"/>
              <a:gd name="connsiteX1" fmla="*/ 4063573 w 4063573"/>
              <a:gd name="connsiteY1" fmla="*/ 0 h 6498000"/>
              <a:gd name="connsiteX2" fmla="*/ 4063573 w 4063573"/>
              <a:gd name="connsiteY2" fmla="*/ 6498000 h 6498000"/>
              <a:gd name="connsiteX3" fmla="*/ 0 w 4063573"/>
              <a:gd name="connsiteY3" fmla="*/ 6498000 h 6498000"/>
            </a:gdLst>
            <a:ahLst/>
            <a:cxnLst>
              <a:cxn ang="0">
                <a:pos x="connsiteX0" y="connsiteY0"/>
              </a:cxn>
              <a:cxn ang="0">
                <a:pos x="connsiteX1" y="connsiteY1"/>
              </a:cxn>
              <a:cxn ang="0">
                <a:pos x="connsiteX2" y="connsiteY2"/>
              </a:cxn>
              <a:cxn ang="0">
                <a:pos x="connsiteX3" y="connsiteY3"/>
              </a:cxn>
            </a:cxnLst>
            <a:rect l="l" t="t" r="r" b="b"/>
            <a:pathLst>
              <a:path w="4063573" h="6498000">
                <a:moveTo>
                  <a:pt x="0" y="0"/>
                </a:moveTo>
                <a:lnTo>
                  <a:pt x="4063573" y="0"/>
                </a:lnTo>
                <a:lnTo>
                  <a:pt x="4063573" y="6498000"/>
                </a:lnTo>
                <a:lnTo>
                  <a:pt x="0" y="6498000"/>
                </a:lnTo>
                <a:close/>
              </a:path>
            </a:pathLst>
          </a:custGeom>
          <a:solidFill>
            <a:schemeClr val="bg1">
              <a:lumMod val="95000"/>
            </a:schemeClr>
          </a:solidFill>
          <a:ln>
            <a:noFill/>
          </a:ln>
        </p:spPr>
        <p:txBody>
          <a:bodyPr wrap="square" anchor="ctr">
            <a:noAutofit/>
          </a:bodyPr>
          <a:lstStyle>
            <a:lvl1pPr algn="ctr">
              <a:defRPr/>
            </a:lvl1pPr>
          </a:lstStyle>
          <a:p>
            <a:endParaRPr lang="en-GB"/>
          </a:p>
        </p:txBody>
      </p:sp>
      <p:sp>
        <p:nvSpPr>
          <p:cNvPr id="23" name="Text Placeholder 7">
            <a:extLst>
              <a:ext uri="{FF2B5EF4-FFF2-40B4-BE49-F238E27FC236}">
                <a16:creationId xmlns:a16="http://schemas.microsoft.com/office/drawing/2014/main" id="{2939BC0D-5961-E046-A808-6B8AC8099F5E}"/>
              </a:ext>
            </a:extLst>
          </p:cNvPr>
          <p:cNvSpPr>
            <a:spLocks noGrp="1"/>
          </p:cNvSpPr>
          <p:nvPr>
            <p:ph type="body" sz="quarter" idx="18" hasCustomPrompt="1"/>
          </p:nvPr>
        </p:nvSpPr>
        <p:spPr>
          <a:xfrm>
            <a:off x="6263468" y="2974154"/>
            <a:ext cx="2180908" cy="808025"/>
          </a:xfrm>
        </p:spPr>
        <p:txBody>
          <a:bodyPr tIns="72000">
            <a:noAutofit/>
          </a:bodyPr>
          <a:lstStyle>
            <a:lvl1pPr algn="ctr">
              <a:lnSpc>
                <a:spcPct val="100000"/>
              </a:lnSpc>
              <a:spcAft>
                <a:spcPts val="0"/>
              </a:spcAft>
              <a:defRPr sz="1400" b="1">
                <a:solidFill>
                  <a:schemeClr val="bg2"/>
                </a:solidFill>
              </a:defRPr>
            </a:lvl1pPr>
            <a:lvl2pPr algn="ctr">
              <a:lnSpc>
                <a:spcPct val="100000"/>
              </a:lnSpc>
              <a:spcAft>
                <a:spcPts val="0"/>
              </a:spcAft>
              <a:defRPr sz="1400" b="0">
                <a:solidFill>
                  <a:schemeClr val="tx1"/>
                </a:solidFill>
              </a:defRPr>
            </a:lvl2pPr>
            <a:lvl3pPr>
              <a:defRPr sz="1200"/>
            </a:lvl3pPr>
            <a:lvl4pPr>
              <a:defRPr sz="1200"/>
            </a:lvl4pPr>
            <a:lvl5pPr>
              <a:defRPr sz="1050"/>
            </a:lvl5pPr>
          </a:lstStyle>
          <a:p>
            <a:pPr lvl="0"/>
            <a:r>
              <a:rPr lang="en-GB"/>
              <a:t>First Surname</a:t>
            </a:r>
          </a:p>
          <a:p>
            <a:pPr lvl="1"/>
            <a:r>
              <a:rPr lang="en-GB"/>
              <a:t>Job Title</a:t>
            </a:r>
          </a:p>
        </p:txBody>
      </p:sp>
      <p:sp>
        <p:nvSpPr>
          <p:cNvPr id="24" name="Picture Placeholder 16">
            <a:extLst>
              <a:ext uri="{FF2B5EF4-FFF2-40B4-BE49-F238E27FC236}">
                <a16:creationId xmlns:a16="http://schemas.microsoft.com/office/drawing/2014/main" id="{A638653C-41FC-DA4F-A786-E9195EF83B38}"/>
              </a:ext>
            </a:extLst>
          </p:cNvPr>
          <p:cNvSpPr>
            <a:spLocks noGrp="1"/>
          </p:cNvSpPr>
          <p:nvPr>
            <p:ph type="pic" sz="quarter" idx="19"/>
          </p:nvPr>
        </p:nvSpPr>
        <p:spPr>
          <a:xfrm>
            <a:off x="9119063" y="1463879"/>
            <a:ext cx="1501400" cy="1501400"/>
          </a:xfrm>
          <a:custGeom>
            <a:avLst/>
            <a:gdLst>
              <a:gd name="connsiteX0" fmla="*/ 0 w 4063573"/>
              <a:gd name="connsiteY0" fmla="*/ 0 h 6498000"/>
              <a:gd name="connsiteX1" fmla="*/ 4063573 w 4063573"/>
              <a:gd name="connsiteY1" fmla="*/ 0 h 6498000"/>
              <a:gd name="connsiteX2" fmla="*/ 4063573 w 4063573"/>
              <a:gd name="connsiteY2" fmla="*/ 6498000 h 6498000"/>
              <a:gd name="connsiteX3" fmla="*/ 0 w 4063573"/>
              <a:gd name="connsiteY3" fmla="*/ 6498000 h 6498000"/>
            </a:gdLst>
            <a:ahLst/>
            <a:cxnLst>
              <a:cxn ang="0">
                <a:pos x="connsiteX0" y="connsiteY0"/>
              </a:cxn>
              <a:cxn ang="0">
                <a:pos x="connsiteX1" y="connsiteY1"/>
              </a:cxn>
              <a:cxn ang="0">
                <a:pos x="connsiteX2" y="connsiteY2"/>
              </a:cxn>
              <a:cxn ang="0">
                <a:pos x="connsiteX3" y="connsiteY3"/>
              </a:cxn>
            </a:cxnLst>
            <a:rect l="l" t="t" r="r" b="b"/>
            <a:pathLst>
              <a:path w="4063573" h="6498000">
                <a:moveTo>
                  <a:pt x="0" y="0"/>
                </a:moveTo>
                <a:lnTo>
                  <a:pt x="4063573" y="0"/>
                </a:lnTo>
                <a:lnTo>
                  <a:pt x="4063573" y="6498000"/>
                </a:lnTo>
                <a:lnTo>
                  <a:pt x="0" y="6498000"/>
                </a:lnTo>
                <a:close/>
              </a:path>
            </a:pathLst>
          </a:custGeom>
          <a:solidFill>
            <a:schemeClr val="bg1">
              <a:lumMod val="95000"/>
            </a:schemeClr>
          </a:solidFill>
          <a:ln>
            <a:noFill/>
          </a:ln>
        </p:spPr>
        <p:txBody>
          <a:bodyPr wrap="square" anchor="ctr">
            <a:noAutofit/>
          </a:bodyPr>
          <a:lstStyle>
            <a:lvl1pPr algn="ctr">
              <a:defRPr/>
            </a:lvl1pPr>
          </a:lstStyle>
          <a:p>
            <a:endParaRPr lang="en-GB"/>
          </a:p>
        </p:txBody>
      </p:sp>
      <p:sp>
        <p:nvSpPr>
          <p:cNvPr id="25" name="Text Placeholder 7">
            <a:extLst>
              <a:ext uri="{FF2B5EF4-FFF2-40B4-BE49-F238E27FC236}">
                <a16:creationId xmlns:a16="http://schemas.microsoft.com/office/drawing/2014/main" id="{E9C40C38-C66F-8C44-963F-5DD7D91C70C7}"/>
              </a:ext>
            </a:extLst>
          </p:cNvPr>
          <p:cNvSpPr>
            <a:spLocks noGrp="1"/>
          </p:cNvSpPr>
          <p:nvPr>
            <p:ph type="body" sz="quarter" idx="20" hasCustomPrompt="1"/>
          </p:nvPr>
        </p:nvSpPr>
        <p:spPr>
          <a:xfrm>
            <a:off x="8779309" y="2974154"/>
            <a:ext cx="2180908" cy="808025"/>
          </a:xfrm>
        </p:spPr>
        <p:txBody>
          <a:bodyPr tIns="72000">
            <a:noAutofit/>
          </a:bodyPr>
          <a:lstStyle>
            <a:lvl1pPr algn="ctr">
              <a:lnSpc>
                <a:spcPct val="100000"/>
              </a:lnSpc>
              <a:spcAft>
                <a:spcPts val="0"/>
              </a:spcAft>
              <a:defRPr sz="1400" b="1">
                <a:solidFill>
                  <a:schemeClr val="bg2"/>
                </a:solidFill>
              </a:defRPr>
            </a:lvl1pPr>
            <a:lvl2pPr algn="ctr">
              <a:lnSpc>
                <a:spcPct val="100000"/>
              </a:lnSpc>
              <a:spcAft>
                <a:spcPts val="0"/>
              </a:spcAft>
              <a:defRPr sz="1400" b="0">
                <a:solidFill>
                  <a:schemeClr val="tx1"/>
                </a:solidFill>
              </a:defRPr>
            </a:lvl2pPr>
            <a:lvl3pPr>
              <a:defRPr sz="1200"/>
            </a:lvl3pPr>
            <a:lvl4pPr>
              <a:defRPr sz="1200"/>
            </a:lvl4pPr>
            <a:lvl5pPr>
              <a:defRPr sz="1050"/>
            </a:lvl5pPr>
          </a:lstStyle>
          <a:p>
            <a:pPr lvl="0"/>
            <a:r>
              <a:rPr lang="en-GB"/>
              <a:t>First Surname</a:t>
            </a:r>
          </a:p>
          <a:p>
            <a:pPr lvl="1"/>
            <a:r>
              <a:rPr lang="en-GB"/>
              <a:t>Job Title</a:t>
            </a:r>
          </a:p>
        </p:txBody>
      </p:sp>
      <p:sp>
        <p:nvSpPr>
          <p:cNvPr id="15" name="Picture Placeholder 16">
            <a:extLst>
              <a:ext uri="{FF2B5EF4-FFF2-40B4-BE49-F238E27FC236}">
                <a16:creationId xmlns:a16="http://schemas.microsoft.com/office/drawing/2014/main" id="{89EE7683-3A0A-0B47-9813-78A5473FCCF1}"/>
              </a:ext>
            </a:extLst>
          </p:cNvPr>
          <p:cNvSpPr>
            <a:spLocks noGrp="1"/>
          </p:cNvSpPr>
          <p:nvPr>
            <p:ph type="pic" sz="quarter" idx="21"/>
          </p:nvPr>
        </p:nvSpPr>
        <p:spPr>
          <a:xfrm>
            <a:off x="1571538" y="3782179"/>
            <a:ext cx="1501400" cy="1501400"/>
          </a:xfrm>
          <a:custGeom>
            <a:avLst/>
            <a:gdLst>
              <a:gd name="connsiteX0" fmla="*/ 0 w 4063573"/>
              <a:gd name="connsiteY0" fmla="*/ 0 h 6498000"/>
              <a:gd name="connsiteX1" fmla="*/ 4063573 w 4063573"/>
              <a:gd name="connsiteY1" fmla="*/ 0 h 6498000"/>
              <a:gd name="connsiteX2" fmla="*/ 4063573 w 4063573"/>
              <a:gd name="connsiteY2" fmla="*/ 6498000 h 6498000"/>
              <a:gd name="connsiteX3" fmla="*/ 0 w 4063573"/>
              <a:gd name="connsiteY3" fmla="*/ 6498000 h 6498000"/>
            </a:gdLst>
            <a:ahLst/>
            <a:cxnLst>
              <a:cxn ang="0">
                <a:pos x="connsiteX0" y="connsiteY0"/>
              </a:cxn>
              <a:cxn ang="0">
                <a:pos x="connsiteX1" y="connsiteY1"/>
              </a:cxn>
              <a:cxn ang="0">
                <a:pos x="connsiteX2" y="connsiteY2"/>
              </a:cxn>
              <a:cxn ang="0">
                <a:pos x="connsiteX3" y="connsiteY3"/>
              </a:cxn>
            </a:cxnLst>
            <a:rect l="l" t="t" r="r" b="b"/>
            <a:pathLst>
              <a:path w="4063573" h="6498000">
                <a:moveTo>
                  <a:pt x="0" y="0"/>
                </a:moveTo>
                <a:lnTo>
                  <a:pt x="4063573" y="0"/>
                </a:lnTo>
                <a:lnTo>
                  <a:pt x="4063573" y="6498000"/>
                </a:lnTo>
                <a:lnTo>
                  <a:pt x="0" y="6498000"/>
                </a:lnTo>
                <a:close/>
              </a:path>
            </a:pathLst>
          </a:custGeom>
          <a:solidFill>
            <a:schemeClr val="bg1">
              <a:lumMod val="95000"/>
            </a:schemeClr>
          </a:solidFill>
          <a:ln>
            <a:noFill/>
          </a:ln>
        </p:spPr>
        <p:txBody>
          <a:bodyPr wrap="square" anchor="ctr">
            <a:noAutofit/>
          </a:bodyPr>
          <a:lstStyle>
            <a:lvl1pPr algn="ctr">
              <a:defRPr/>
            </a:lvl1pPr>
          </a:lstStyle>
          <a:p>
            <a:endParaRPr lang="en-GB"/>
          </a:p>
        </p:txBody>
      </p:sp>
      <p:sp>
        <p:nvSpPr>
          <p:cNvPr id="19" name="Text Placeholder 7">
            <a:extLst>
              <a:ext uri="{FF2B5EF4-FFF2-40B4-BE49-F238E27FC236}">
                <a16:creationId xmlns:a16="http://schemas.microsoft.com/office/drawing/2014/main" id="{AB55A3A9-FB25-AF40-BC32-AC3C3DA4E611}"/>
              </a:ext>
            </a:extLst>
          </p:cNvPr>
          <p:cNvSpPr>
            <a:spLocks noGrp="1"/>
          </p:cNvSpPr>
          <p:nvPr>
            <p:ph type="body" sz="quarter" idx="22" hasCustomPrompt="1"/>
          </p:nvPr>
        </p:nvSpPr>
        <p:spPr>
          <a:xfrm>
            <a:off x="1231784" y="5292454"/>
            <a:ext cx="2180908" cy="808025"/>
          </a:xfrm>
        </p:spPr>
        <p:txBody>
          <a:bodyPr tIns="72000">
            <a:noAutofit/>
          </a:bodyPr>
          <a:lstStyle>
            <a:lvl1pPr algn="ctr">
              <a:lnSpc>
                <a:spcPct val="100000"/>
              </a:lnSpc>
              <a:spcAft>
                <a:spcPts val="0"/>
              </a:spcAft>
              <a:defRPr sz="1400" b="1">
                <a:solidFill>
                  <a:schemeClr val="bg2"/>
                </a:solidFill>
              </a:defRPr>
            </a:lvl1pPr>
            <a:lvl2pPr algn="ctr">
              <a:lnSpc>
                <a:spcPct val="100000"/>
              </a:lnSpc>
              <a:spcAft>
                <a:spcPts val="0"/>
              </a:spcAft>
              <a:defRPr sz="1400" b="0">
                <a:solidFill>
                  <a:schemeClr val="tx1"/>
                </a:solidFill>
              </a:defRPr>
            </a:lvl2pPr>
            <a:lvl3pPr>
              <a:defRPr sz="1200"/>
            </a:lvl3pPr>
            <a:lvl4pPr>
              <a:defRPr sz="1200"/>
            </a:lvl4pPr>
            <a:lvl5pPr>
              <a:defRPr sz="1050"/>
            </a:lvl5pPr>
          </a:lstStyle>
          <a:p>
            <a:pPr lvl="0"/>
            <a:r>
              <a:rPr lang="en-GB"/>
              <a:t>First Surname</a:t>
            </a:r>
          </a:p>
          <a:p>
            <a:pPr lvl="1"/>
            <a:r>
              <a:rPr lang="en-GB"/>
              <a:t>Job Title</a:t>
            </a:r>
          </a:p>
        </p:txBody>
      </p:sp>
      <p:sp>
        <p:nvSpPr>
          <p:cNvPr id="20" name="Picture Placeholder 16">
            <a:extLst>
              <a:ext uri="{FF2B5EF4-FFF2-40B4-BE49-F238E27FC236}">
                <a16:creationId xmlns:a16="http://schemas.microsoft.com/office/drawing/2014/main" id="{EDA73697-3874-C344-AAE5-CE24B2383EF9}"/>
              </a:ext>
            </a:extLst>
          </p:cNvPr>
          <p:cNvSpPr>
            <a:spLocks noGrp="1"/>
          </p:cNvSpPr>
          <p:nvPr>
            <p:ph type="pic" sz="quarter" idx="23"/>
          </p:nvPr>
        </p:nvSpPr>
        <p:spPr>
          <a:xfrm>
            <a:off x="4087380" y="3782179"/>
            <a:ext cx="1501400" cy="1501400"/>
          </a:xfrm>
          <a:custGeom>
            <a:avLst/>
            <a:gdLst>
              <a:gd name="connsiteX0" fmla="*/ 0 w 4063573"/>
              <a:gd name="connsiteY0" fmla="*/ 0 h 6498000"/>
              <a:gd name="connsiteX1" fmla="*/ 4063573 w 4063573"/>
              <a:gd name="connsiteY1" fmla="*/ 0 h 6498000"/>
              <a:gd name="connsiteX2" fmla="*/ 4063573 w 4063573"/>
              <a:gd name="connsiteY2" fmla="*/ 6498000 h 6498000"/>
              <a:gd name="connsiteX3" fmla="*/ 0 w 4063573"/>
              <a:gd name="connsiteY3" fmla="*/ 6498000 h 6498000"/>
            </a:gdLst>
            <a:ahLst/>
            <a:cxnLst>
              <a:cxn ang="0">
                <a:pos x="connsiteX0" y="connsiteY0"/>
              </a:cxn>
              <a:cxn ang="0">
                <a:pos x="connsiteX1" y="connsiteY1"/>
              </a:cxn>
              <a:cxn ang="0">
                <a:pos x="connsiteX2" y="connsiteY2"/>
              </a:cxn>
              <a:cxn ang="0">
                <a:pos x="connsiteX3" y="connsiteY3"/>
              </a:cxn>
            </a:cxnLst>
            <a:rect l="l" t="t" r="r" b="b"/>
            <a:pathLst>
              <a:path w="4063573" h="6498000">
                <a:moveTo>
                  <a:pt x="0" y="0"/>
                </a:moveTo>
                <a:lnTo>
                  <a:pt x="4063573" y="0"/>
                </a:lnTo>
                <a:lnTo>
                  <a:pt x="4063573" y="6498000"/>
                </a:lnTo>
                <a:lnTo>
                  <a:pt x="0" y="6498000"/>
                </a:lnTo>
                <a:close/>
              </a:path>
            </a:pathLst>
          </a:custGeom>
          <a:solidFill>
            <a:schemeClr val="bg1">
              <a:lumMod val="95000"/>
            </a:schemeClr>
          </a:solidFill>
          <a:ln>
            <a:noFill/>
          </a:ln>
        </p:spPr>
        <p:txBody>
          <a:bodyPr wrap="square" anchor="ctr">
            <a:noAutofit/>
          </a:bodyPr>
          <a:lstStyle>
            <a:lvl1pPr algn="ctr">
              <a:defRPr/>
            </a:lvl1pPr>
          </a:lstStyle>
          <a:p>
            <a:endParaRPr lang="en-GB"/>
          </a:p>
        </p:txBody>
      </p:sp>
      <p:sp>
        <p:nvSpPr>
          <p:cNvPr id="21" name="Text Placeholder 7">
            <a:extLst>
              <a:ext uri="{FF2B5EF4-FFF2-40B4-BE49-F238E27FC236}">
                <a16:creationId xmlns:a16="http://schemas.microsoft.com/office/drawing/2014/main" id="{762B0DD7-8060-A542-B772-E1F818A32D91}"/>
              </a:ext>
            </a:extLst>
          </p:cNvPr>
          <p:cNvSpPr>
            <a:spLocks noGrp="1"/>
          </p:cNvSpPr>
          <p:nvPr>
            <p:ph type="body" sz="quarter" idx="24" hasCustomPrompt="1"/>
          </p:nvPr>
        </p:nvSpPr>
        <p:spPr>
          <a:xfrm>
            <a:off x="3747626" y="5292454"/>
            <a:ext cx="2180908" cy="808025"/>
          </a:xfrm>
        </p:spPr>
        <p:txBody>
          <a:bodyPr tIns="72000">
            <a:noAutofit/>
          </a:bodyPr>
          <a:lstStyle>
            <a:lvl1pPr algn="ctr">
              <a:lnSpc>
                <a:spcPct val="100000"/>
              </a:lnSpc>
              <a:spcAft>
                <a:spcPts val="0"/>
              </a:spcAft>
              <a:defRPr sz="1400" b="1">
                <a:solidFill>
                  <a:schemeClr val="bg2"/>
                </a:solidFill>
              </a:defRPr>
            </a:lvl1pPr>
            <a:lvl2pPr algn="ctr">
              <a:lnSpc>
                <a:spcPct val="100000"/>
              </a:lnSpc>
              <a:spcAft>
                <a:spcPts val="0"/>
              </a:spcAft>
              <a:defRPr sz="1400" b="0">
                <a:solidFill>
                  <a:schemeClr val="tx1"/>
                </a:solidFill>
              </a:defRPr>
            </a:lvl2pPr>
            <a:lvl3pPr>
              <a:defRPr sz="1200"/>
            </a:lvl3pPr>
            <a:lvl4pPr>
              <a:defRPr sz="1200"/>
            </a:lvl4pPr>
            <a:lvl5pPr>
              <a:defRPr sz="1050"/>
            </a:lvl5pPr>
          </a:lstStyle>
          <a:p>
            <a:pPr lvl="0"/>
            <a:r>
              <a:rPr lang="en-GB"/>
              <a:t>First Surname</a:t>
            </a:r>
          </a:p>
          <a:p>
            <a:pPr lvl="1"/>
            <a:r>
              <a:rPr lang="en-GB"/>
              <a:t>Job Title</a:t>
            </a:r>
          </a:p>
        </p:txBody>
      </p:sp>
      <p:sp>
        <p:nvSpPr>
          <p:cNvPr id="26" name="Picture Placeholder 16">
            <a:extLst>
              <a:ext uri="{FF2B5EF4-FFF2-40B4-BE49-F238E27FC236}">
                <a16:creationId xmlns:a16="http://schemas.microsoft.com/office/drawing/2014/main" id="{105967BD-F5FD-9F41-9CC6-8784B49815D8}"/>
              </a:ext>
            </a:extLst>
          </p:cNvPr>
          <p:cNvSpPr>
            <a:spLocks noGrp="1"/>
          </p:cNvSpPr>
          <p:nvPr>
            <p:ph type="pic" sz="quarter" idx="25"/>
          </p:nvPr>
        </p:nvSpPr>
        <p:spPr>
          <a:xfrm>
            <a:off x="6603222" y="3782179"/>
            <a:ext cx="1501400" cy="1501400"/>
          </a:xfrm>
          <a:custGeom>
            <a:avLst/>
            <a:gdLst>
              <a:gd name="connsiteX0" fmla="*/ 0 w 4063573"/>
              <a:gd name="connsiteY0" fmla="*/ 0 h 6498000"/>
              <a:gd name="connsiteX1" fmla="*/ 4063573 w 4063573"/>
              <a:gd name="connsiteY1" fmla="*/ 0 h 6498000"/>
              <a:gd name="connsiteX2" fmla="*/ 4063573 w 4063573"/>
              <a:gd name="connsiteY2" fmla="*/ 6498000 h 6498000"/>
              <a:gd name="connsiteX3" fmla="*/ 0 w 4063573"/>
              <a:gd name="connsiteY3" fmla="*/ 6498000 h 6498000"/>
            </a:gdLst>
            <a:ahLst/>
            <a:cxnLst>
              <a:cxn ang="0">
                <a:pos x="connsiteX0" y="connsiteY0"/>
              </a:cxn>
              <a:cxn ang="0">
                <a:pos x="connsiteX1" y="connsiteY1"/>
              </a:cxn>
              <a:cxn ang="0">
                <a:pos x="connsiteX2" y="connsiteY2"/>
              </a:cxn>
              <a:cxn ang="0">
                <a:pos x="connsiteX3" y="connsiteY3"/>
              </a:cxn>
            </a:cxnLst>
            <a:rect l="l" t="t" r="r" b="b"/>
            <a:pathLst>
              <a:path w="4063573" h="6498000">
                <a:moveTo>
                  <a:pt x="0" y="0"/>
                </a:moveTo>
                <a:lnTo>
                  <a:pt x="4063573" y="0"/>
                </a:lnTo>
                <a:lnTo>
                  <a:pt x="4063573" y="6498000"/>
                </a:lnTo>
                <a:lnTo>
                  <a:pt x="0" y="6498000"/>
                </a:lnTo>
                <a:close/>
              </a:path>
            </a:pathLst>
          </a:custGeom>
          <a:solidFill>
            <a:schemeClr val="bg1">
              <a:lumMod val="95000"/>
            </a:schemeClr>
          </a:solidFill>
          <a:ln>
            <a:noFill/>
          </a:ln>
        </p:spPr>
        <p:txBody>
          <a:bodyPr wrap="square" anchor="ctr">
            <a:noAutofit/>
          </a:bodyPr>
          <a:lstStyle>
            <a:lvl1pPr algn="ctr">
              <a:defRPr/>
            </a:lvl1pPr>
          </a:lstStyle>
          <a:p>
            <a:endParaRPr lang="en-GB"/>
          </a:p>
        </p:txBody>
      </p:sp>
      <p:sp>
        <p:nvSpPr>
          <p:cNvPr id="27" name="Text Placeholder 7">
            <a:extLst>
              <a:ext uri="{FF2B5EF4-FFF2-40B4-BE49-F238E27FC236}">
                <a16:creationId xmlns:a16="http://schemas.microsoft.com/office/drawing/2014/main" id="{BDABB33E-69CC-1B46-AC9C-83F4DCC4D172}"/>
              </a:ext>
            </a:extLst>
          </p:cNvPr>
          <p:cNvSpPr>
            <a:spLocks noGrp="1"/>
          </p:cNvSpPr>
          <p:nvPr>
            <p:ph type="body" sz="quarter" idx="26" hasCustomPrompt="1"/>
          </p:nvPr>
        </p:nvSpPr>
        <p:spPr>
          <a:xfrm>
            <a:off x="6263468" y="5292454"/>
            <a:ext cx="2180908" cy="808025"/>
          </a:xfrm>
        </p:spPr>
        <p:txBody>
          <a:bodyPr tIns="72000">
            <a:noAutofit/>
          </a:bodyPr>
          <a:lstStyle>
            <a:lvl1pPr algn="ctr">
              <a:lnSpc>
                <a:spcPct val="100000"/>
              </a:lnSpc>
              <a:spcAft>
                <a:spcPts val="0"/>
              </a:spcAft>
              <a:defRPr sz="1400" b="1">
                <a:solidFill>
                  <a:schemeClr val="bg2"/>
                </a:solidFill>
              </a:defRPr>
            </a:lvl1pPr>
            <a:lvl2pPr algn="ctr">
              <a:lnSpc>
                <a:spcPct val="100000"/>
              </a:lnSpc>
              <a:spcAft>
                <a:spcPts val="0"/>
              </a:spcAft>
              <a:defRPr sz="1400" b="0">
                <a:solidFill>
                  <a:schemeClr val="tx1"/>
                </a:solidFill>
              </a:defRPr>
            </a:lvl2pPr>
            <a:lvl3pPr>
              <a:defRPr sz="1200"/>
            </a:lvl3pPr>
            <a:lvl4pPr>
              <a:defRPr sz="1200"/>
            </a:lvl4pPr>
            <a:lvl5pPr>
              <a:defRPr sz="1050"/>
            </a:lvl5pPr>
          </a:lstStyle>
          <a:p>
            <a:pPr lvl="0"/>
            <a:r>
              <a:rPr lang="en-GB"/>
              <a:t>First Surname</a:t>
            </a:r>
          </a:p>
          <a:p>
            <a:pPr lvl="1"/>
            <a:r>
              <a:rPr lang="en-GB"/>
              <a:t>Job Title</a:t>
            </a:r>
          </a:p>
        </p:txBody>
      </p:sp>
      <p:sp>
        <p:nvSpPr>
          <p:cNvPr id="28" name="Picture Placeholder 16">
            <a:extLst>
              <a:ext uri="{FF2B5EF4-FFF2-40B4-BE49-F238E27FC236}">
                <a16:creationId xmlns:a16="http://schemas.microsoft.com/office/drawing/2014/main" id="{35B3E652-6F5F-B643-9023-FF57D267CDCD}"/>
              </a:ext>
            </a:extLst>
          </p:cNvPr>
          <p:cNvSpPr>
            <a:spLocks noGrp="1"/>
          </p:cNvSpPr>
          <p:nvPr>
            <p:ph type="pic" sz="quarter" idx="27"/>
          </p:nvPr>
        </p:nvSpPr>
        <p:spPr>
          <a:xfrm>
            <a:off x="9119063" y="3782179"/>
            <a:ext cx="1501400" cy="1501400"/>
          </a:xfrm>
          <a:custGeom>
            <a:avLst/>
            <a:gdLst>
              <a:gd name="connsiteX0" fmla="*/ 0 w 4063573"/>
              <a:gd name="connsiteY0" fmla="*/ 0 h 6498000"/>
              <a:gd name="connsiteX1" fmla="*/ 4063573 w 4063573"/>
              <a:gd name="connsiteY1" fmla="*/ 0 h 6498000"/>
              <a:gd name="connsiteX2" fmla="*/ 4063573 w 4063573"/>
              <a:gd name="connsiteY2" fmla="*/ 6498000 h 6498000"/>
              <a:gd name="connsiteX3" fmla="*/ 0 w 4063573"/>
              <a:gd name="connsiteY3" fmla="*/ 6498000 h 6498000"/>
            </a:gdLst>
            <a:ahLst/>
            <a:cxnLst>
              <a:cxn ang="0">
                <a:pos x="connsiteX0" y="connsiteY0"/>
              </a:cxn>
              <a:cxn ang="0">
                <a:pos x="connsiteX1" y="connsiteY1"/>
              </a:cxn>
              <a:cxn ang="0">
                <a:pos x="connsiteX2" y="connsiteY2"/>
              </a:cxn>
              <a:cxn ang="0">
                <a:pos x="connsiteX3" y="connsiteY3"/>
              </a:cxn>
            </a:cxnLst>
            <a:rect l="l" t="t" r="r" b="b"/>
            <a:pathLst>
              <a:path w="4063573" h="6498000">
                <a:moveTo>
                  <a:pt x="0" y="0"/>
                </a:moveTo>
                <a:lnTo>
                  <a:pt x="4063573" y="0"/>
                </a:lnTo>
                <a:lnTo>
                  <a:pt x="4063573" y="6498000"/>
                </a:lnTo>
                <a:lnTo>
                  <a:pt x="0" y="6498000"/>
                </a:lnTo>
                <a:close/>
              </a:path>
            </a:pathLst>
          </a:custGeom>
          <a:solidFill>
            <a:schemeClr val="bg1">
              <a:lumMod val="95000"/>
            </a:schemeClr>
          </a:solidFill>
          <a:ln>
            <a:noFill/>
          </a:ln>
        </p:spPr>
        <p:txBody>
          <a:bodyPr wrap="square" anchor="ctr">
            <a:noAutofit/>
          </a:bodyPr>
          <a:lstStyle>
            <a:lvl1pPr algn="ctr">
              <a:defRPr/>
            </a:lvl1pPr>
          </a:lstStyle>
          <a:p>
            <a:endParaRPr lang="en-GB"/>
          </a:p>
        </p:txBody>
      </p:sp>
      <p:sp>
        <p:nvSpPr>
          <p:cNvPr id="29" name="Text Placeholder 7">
            <a:extLst>
              <a:ext uri="{FF2B5EF4-FFF2-40B4-BE49-F238E27FC236}">
                <a16:creationId xmlns:a16="http://schemas.microsoft.com/office/drawing/2014/main" id="{C17B9C40-A873-8740-BC3A-4781CC1D4B99}"/>
              </a:ext>
            </a:extLst>
          </p:cNvPr>
          <p:cNvSpPr>
            <a:spLocks noGrp="1"/>
          </p:cNvSpPr>
          <p:nvPr>
            <p:ph type="body" sz="quarter" idx="28" hasCustomPrompt="1"/>
          </p:nvPr>
        </p:nvSpPr>
        <p:spPr>
          <a:xfrm>
            <a:off x="8779309" y="5292454"/>
            <a:ext cx="2180908" cy="808025"/>
          </a:xfrm>
        </p:spPr>
        <p:txBody>
          <a:bodyPr tIns="72000">
            <a:noAutofit/>
          </a:bodyPr>
          <a:lstStyle>
            <a:lvl1pPr algn="ctr">
              <a:lnSpc>
                <a:spcPct val="100000"/>
              </a:lnSpc>
              <a:spcAft>
                <a:spcPts val="0"/>
              </a:spcAft>
              <a:defRPr sz="1400" b="1">
                <a:solidFill>
                  <a:schemeClr val="bg2"/>
                </a:solidFill>
              </a:defRPr>
            </a:lvl1pPr>
            <a:lvl2pPr algn="ctr">
              <a:lnSpc>
                <a:spcPct val="100000"/>
              </a:lnSpc>
              <a:spcAft>
                <a:spcPts val="0"/>
              </a:spcAft>
              <a:defRPr sz="1400" b="0">
                <a:solidFill>
                  <a:schemeClr val="tx1"/>
                </a:solidFill>
              </a:defRPr>
            </a:lvl2pPr>
            <a:lvl3pPr>
              <a:defRPr sz="1200"/>
            </a:lvl3pPr>
            <a:lvl4pPr>
              <a:defRPr sz="1200"/>
            </a:lvl4pPr>
            <a:lvl5pPr>
              <a:defRPr sz="1050"/>
            </a:lvl5pPr>
          </a:lstStyle>
          <a:p>
            <a:pPr lvl="0"/>
            <a:r>
              <a:rPr lang="en-GB"/>
              <a:t>First Surname</a:t>
            </a:r>
          </a:p>
          <a:p>
            <a:pPr lvl="1"/>
            <a:r>
              <a:rPr lang="en-GB"/>
              <a:t>Job Title</a:t>
            </a:r>
          </a:p>
        </p:txBody>
      </p:sp>
    </p:spTree>
    <p:extLst>
      <p:ext uri="{BB962C8B-B14F-4D97-AF65-F5344CB8AC3E}">
        <p14:creationId xmlns:p14="http://schemas.microsoft.com/office/powerpoint/2010/main" val="34348022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9.xml><?xml version="1.0" encoding="utf-8"?>
<p:sldLayout xmlns:a="http://schemas.openxmlformats.org/drawingml/2006/main" xmlns:r="http://schemas.openxmlformats.org/officeDocument/2006/relationships" xmlns:p="http://schemas.openxmlformats.org/presentationml/2006/main" preserve="1" userDrawn="1">
  <p:cSld name="Team layout x 10">
    <p:spTree>
      <p:nvGrpSpPr>
        <p:cNvPr id="1" name=""/>
        <p:cNvGrpSpPr/>
        <p:nvPr/>
      </p:nvGrpSpPr>
      <p:grpSpPr>
        <a:xfrm>
          <a:off x="0" y="0"/>
          <a:ext cx="0" cy="0"/>
          <a:chOff x="0" y="0"/>
          <a:chExt cx="0" cy="0"/>
        </a:xfrm>
      </p:grpSpPr>
      <p:sp>
        <p:nvSpPr>
          <p:cNvPr id="34" name="Freeform 33">
            <a:extLst>
              <a:ext uri="{FF2B5EF4-FFF2-40B4-BE49-F238E27FC236}">
                <a16:creationId xmlns:a16="http://schemas.microsoft.com/office/drawing/2014/main" id="{197B69D6-70A7-CE4F-9A01-697D3720C72F}"/>
              </a:ext>
            </a:extLst>
          </p:cNvPr>
          <p:cNvSpPr/>
          <p:nvPr userDrawn="1"/>
        </p:nvSpPr>
        <p:spPr>
          <a:xfrm>
            <a:off x="0" y="4546834"/>
            <a:ext cx="12192000" cy="1951167"/>
          </a:xfrm>
          <a:custGeom>
            <a:avLst/>
            <a:gdLst>
              <a:gd name="connsiteX0" fmla="*/ 0 w 12192000"/>
              <a:gd name="connsiteY0" fmla="*/ 0 h 1951167"/>
              <a:gd name="connsiteX1" fmla="*/ 12192000 w 12192000"/>
              <a:gd name="connsiteY1" fmla="*/ 0 h 1951167"/>
              <a:gd name="connsiteX2" fmla="*/ 12192000 w 12192000"/>
              <a:gd name="connsiteY2" fmla="*/ 1951167 h 1951167"/>
              <a:gd name="connsiteX3" fmla="*/ 6347607 w 12192000"/>
              <a:gd name="connsiteY3" fmla="*/ 1951167 h 1951167"/>
              <a:gd name="connsiteX4" fmla="*/ 6348000 w 12192000"/>
              <a:gd name="connsiteY4" fmla="*/ 1949217 h 1951167"/>
              <a:gd name="connsiteX5" fmla="*/ 6096000 w 12192000"/>
              <a:gd name="connsiteY5" fmla="*/ 1697217 h 1951167"/>
              <a:gd name="connsiteX6" fmla="*/ 5844000 w 12192000"/>
              <a:gd name="connsiteY6" fmla="*/ 1949217 h 1951167"/>
              <a:gd name="connsiteX7" fmla="*/ 5844394 w 12192000"/>
              <a:gd name="connsiteY7" fmla="*/ 1951167 h 1951167"/>
              <a:gd name="connsiteX8" fmla="*/ 0 w 12192000"/>
              <a:gd name="connsiteY8" fmla="*/ 1951167 h 19511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92000" h="1951167">
                <a:moveTo>
                  <a:pt x="0" y="0"/>
                </a:moveTo>
                <a:lnTo>
                  <a:pt x="12192000" y="0"/>
                </a:lnTo>
                <a:lnTo>
                  <a:pt x="12192000" y="1951167"/>
                </a:lnTo>
                <a:lnTo>
                  <a:pt x="6347607" y="1951167"/>
                </a:lnTo>
                <a:lnTo>
                  <a:pt x="6348000" y="1949217"/>
                </a:lnTo>
                <a:cubicBezTo>
                  <a:pt x="6348000" y="1810041"/>
                  <a:pt x="6235176" y="1697217"/>
                  <a:pt x="6096000" y="1697217"/>
                </a:cubicBezTo>
                <a:cubicBezTo>
                  <a:pt x="5956825" y="1697217"/>
                  <a:pt x="5844000" y="1810041"/>
                  <a:pt x="5844000" y="1949217"/>
                </a:cubicBezTo>
                <a:lnTo>
                  <a:pt x="5844394" y="1951167"/>
                </a:lnTo>
                <a:lnTo>
                  <a:pt x="0" y="1951167"/>
                </a:ln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GB"/>
          </a:p>
        </p:txBody>
      </p:sp>
      <p:sp>
        <p:nvSpPr>
          <p:cNvPr id="17" name="Picture Placeholder 16">
            <a:extLst>
              <a:ext uri="{FF2B5EF4-FFF2-40B4-BE49-F238E27FC236}">
                <a16:creationId xmlns:a16="http://schemas.microsoft.com/office/drawing/2014/main" id="{D3C20F34-4FD5-2143-AB4D-393C884A409B}"/>
              </a:ext>
            </a:extLst>
          </p:cNvPr>
          <p:cNvSpPr>
            <a:spLocks noGrp="1"/>
          </p:cNvSpPr>
          <p:nvPr>
            <p:ph type="pic" sz="quarter" idx="10"/>
          </p:nvPr>
        </p:nvSpPr>
        <p:spPr>
          <a:xfrm>
            <a:off x="757806" y="1463879"/>
            <a:ext cx="1501400" cy="1501400"/>
          </a:xfrm>
          <a:custGeom>
            <a:avLst/>
            <a:gdLst>
              <a:gd name="connsiteX0" fmla="*/ 0 w 4063573"/>
              <a:gd name="connsiteY0" fmla="*/ 0 h 6498000"/>
              <a:gd name="connsiteX1" fmla="*/ 4063573 w 4063573"/>
              <a:gd name="connsiteY1" fmla="*/ 0 h 6498000"/>
              <a:gd name="connsiteX2" fmla="*/ 4063573 w 4063573"/>
              <a:gd name="connsiteY2" fmla="*/ 6498000 h 6498000"/>
              <a:gd name="connsiteX3" fmla="*/ 0 w 4063573"/>
              <a:gd name="connsiteY3" fmla="*/ 6498000 h 6498000"/>
            </a:gdLst>
            <a:ahLst/>
            <a:cxnLst>
              <a:cxn ang="0">
                <a:pos x="connsiteX0" y="connsiteY0"/>
              </a:cxn>
              <a:cxn ang="0">
                <a:pos x="connsiteX1" y="connsiteY1"/>
              </a:cxn>
              <a:cxn ang="0">
                <a:pos x="connsiteX2" y="connsiteY2"/>
              </a:cxn>
              <a:cxn ang="0">
                <a:pos x="connsiteX3" y="connsiteY3"/>
              </a:cxn>
            </a:cxnLst>
            <a:rect l="l" t="t" r="r" b="b"/>
            <a:pathLst>
              <a:path w="4063573" h="6498000">
                <a:moveTo>
                  <a:pt x="0" y="0"/>
                </a:moveTo>
                <a:lnTo>
                  <a:pt x="4063573" y="0"/>
                </a:lnTo>
                <a:lnTo>
                  <a:pt x="4063573" y="6498000"/>
                </a:lnTo>
                <a:lnTo>
                  <a:pt x="0" y="6498000"/>
                </a:lnTo>
                <a:close/>
              </a:path>
            </a:pathLst>
          </a:custGeom>
          <a:solidFill>
            <a:schemeClr val="bg1">
              <a:lumMod val="95000"/>
            </a:schemeClr>
          </a:solidFill>
          <a:ln>
            <a:noFill/>
          </a:ln>
        </p:spPr>
        <p:txBody>
          <a:bodyPr wrap="square" anchor="ctr">
            <a:noAutofit/>
          </a:bodyPr>
          <a:lstStyle>
            <a:lvl1pPr algn="ctr">
              <a:defRPr/>
            </a:lvl1pPr>
          </a:lstStyle>
          <a:p>
            <a:endParaRPr lang="en-GB"/>
          </a:p>
        </p:txBody>
      </p:sp>
      <p:sp>
        <p:nvSpPr>
          <p:cNvPr id="2" name="Title 1">
            <a:extLst>
              <a:ext uri="{FF2B5EF4-FFF2-40B4-BE49-F238E27FC236}">
                <a16:creationId xmlns:a16="http://schemas.microsoft.com/office/drawing/2014/main" id="{870493FC-9EBB-4A46-AA09-0DD6BBE20D6F}"/>
              </a:ext>
            </a:extLst>
          </p:cNvPr>
          <p:cNvSpPr>
            <a:spLocks noGrp="1"/>
          </p:cNvSpPr>
          <p:nvPr>
            <p:ph type="title"/>
          </p:nvPr>
        </p:nvSpPr>
        <p:spPr>
          <a:xfrm>
            <a:off x="618065" y="609600"/>
            <a:ext cx="10961160" cy="854279"/>
          </a:xfrm>
        </p:spPr>
        <p:txBody>
          <a:bodyPr/>
          <a:lstStyle/>
          <a:p>
            <a:r>
              <a:rPr lang="en-GB"/>
              <a:t>Click to edit Master title style</a:t>
            </a:r>
          </a:p>
        </p:txBody>
      </p:sp>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endParaRPr lang="en-GB"/>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AB1D7550-0EB0-3A43-B3ED-278106F7B6C0}" type="slidenum">
              <a:rPr lang="en-GB" smtClean="0"/>
              <a:t>‹Nº›</a:t>
            </a:fld>
            <a:endParaRPr lang="en-GB"/>
          </a:p>
        </p:txBody>
      </p:sp>
      <p:sp>
        <p:nvSpPr>
          <p:cNvPr id="10" name="Text Placeholder 13">
            <a:extLst>
              <a:ext uri="{FF2B5EF4-FFF2-40B4-BE49-F238E27FC236}">
                <a16:creationId xmlns:a16="http://schemas.microsoft.com/office/drawing/2014/main" id="{51A3891D-9DBE-BF49-9CDD-F3F2CD2E380E}"/>
              </a:ext>
            </a:extLst>
          </p:cNvPr>
          <p:cNvSpPr>
            <a:spLocks noGrp="1" noChangeAspect="1"/>
          </p:cNvSpPr>
          <p:nvPr>
            <p:ph type="body" sz="quarter" idx="13"/>
          </p:nvPr>
        </p:nvSpPr>
        <p:spPr>
          <a:xfrm>
            <a:off x="563497" y="528398"/>
            <a:ext cx="208800" cy="208800"/>
          </a:xfrm>
          <a:custGeom>
            <a:avLst/>
            <a:gdLst>
              <a:gd name="connsiteX0" fmla="*/ 201224 w 1820600"/>
              <a:gd name="connsiteY0" fmla="*/ 0 h 1820600"/>
              <a:gd name="connsiteX1" fmla="*/ 1619376 w 1820600"/>
              <a:gd name="connsiteY1" fmla="*/ 0 h 1820600"/>
              <a:gd name="connsiteX2" fmla="*/ 1820600 w 1820600"/>
              <a:gd name="connsiteY2" fmla="*/ 201224 h 1820600"/>
              <a:gd name="connsiteX3" fmla="*/ 1619376 w 1820600"/>
              <a:gd name="connsiteY3" fmla="*/ 402448 h 1820600"/>
              <a:gd name="connsiteX4" fmla="*/ 402448 w 1820600"/>
              <a:gd name="connsiteY4" fmla="*/ 402448 h 1820600"/>
              <a:gd name="connsiteX5" fmla="*/ 402448 w 1820600"/>
              <a:gd name="connsiteY5" fmla="*/ 1619376 h 1820600"/>
              <a:gd name="connsiteX6" fmla="*/ 201224 w 1820600"/>
              <a:gd name="connsiteY6" fmla="*/ 1820600 h 1820600"/>
              <a:gd name="connsiteX7" fmla="*/ 0 w 1820600"/>
              <a:gd name="connsiteY7" fmla="*/ 1619376 h 1820600"/>
              <a:gd name="connsiteX8" fmla="*/ 0 w 1820600"/>
              <a:gd name="connsiteY8" fmla="*/ 201224 h 1820600"/>
              <a:gd name="connsiteX9" fmla="*/ 201224 w 1820600"/>
              <a:gd name="connsiteY9" fmla="*/ 0 h 1820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20600" h="1820600">
                <a:moveTo>
                  <a:pt x="201224" y="0"/>
                </a:moveTo>
                <a:lnTo>
                  <a:pt x="1619376" y="0"/>
                </a:lnTo>
                <a:cubicBezTo>
                  <a:pt x="1730543" y="0"/>
                  <a:pt x="1820600" y="90056"/>
                  <a:pt x="1820600" y="201224"/>
                </a:cubicBezTo>
                <a:cubicBezTo>
                  <a:pt x="1820600" y="312392"/>
                  <a:pt x="1730543" y="402448"/>
                  <a:pt x="1619376" y="402448"/>
                </a:cubicBezTo>
                <a:lnTo>
                  <a:pt x="402448" y="402448"/>
                </a:lnTo>
                <a:lnTo>
                  <a:pt x="402448" y="1619376"/>
                </a:lnTo>
                <a:cubicBezTo>
                  <a:pt x="402448" y="1730543"/>
                  <a:pt x="312392" y="1820600"/>
                  <a:pt x="201224" y="1820600"/>
                </a:cubicBezTo>
                <a:cubicBezTo>
                  <a:pt x="90056" y="1820600"/>
                  <a:pt x="0" y="1730543"/>
                  <a:pt x="0" y="1619376"/>
                </a:cubicBezTo>
                <a:lnTo>
                  <a:pt x="0" y="201224"/>
                </a:lnTo>
                <a:cubicBezTo>
                  <a:pt x="0" y="90056"/>
                  <a:pt x="90056" y="0"/>
                  <a:pt x="201224" y="0"/>
                </a:cubicBezTo>
                <a:close/>
              </a:path>
            </a:pathLst>
          </a:custGeom>
          <a:solidFill>
            <a:schemeClr val="bg2"/>
          </a:solidFill>
        </p:spPr>
        <p:txBody>
          <a:bodyPr wrap="square" anchor="ctr">
            <a:noAutofit/>
          </a:bodyPr>
          <a:lstStyle>
            <a:lvl1pPr algn="ctr">
              <a:defRPr sz="100">
                <a:noFill/>
              </a:defRPr>
            </a:lvl1pPr>
          </a:lstStyle>
          <a:p>
            <a:pPr lvl="0"/>
            <a:endParaRPr lang="en-GB"/>
          </a:p>
        </p:txBody>
      </p:sp>
      <p:sp>
        <p:nvSpPr>
          <p:cNvPr id="8" name="Text Placeholder 7">
            <a:extLst>
              <a:ext uri="{FF2B5EF4-FFF2-40B4-BE49-F238E27FC236}">
                <a16:creationId xmlns:a16="http://schemas.microsoft.com/office/drawing/2014/main" id="{779CEDD1-36EF-F74A-8498-C86A35DDECAD}"/>
              </a:ext>
            </a:extLst>
          </p:cNvPr>
          <p:cNvSpPr>
            <a:spLocks noGrp="1"/>
          </p:cNvSpPr>
          <p:nvPr>
            <p:ph type="body" sz="quarter" idx="14" hasCustomPrompt="1"/>
          </p:nvPr>
        </p:nvSpPr>
        <p:spPr>
          <a:xfrm>
            <a:off x="418052" y="2974154"/>
            <a:ext cx="2180908" cy="808025"/>
          </a:xfrm>
        </p:spPr>
        <p:txBody>
          <a:bodyPr tIns="72000">
            <a:noAutofit/>
          </a:bodyPr>
          <a:lstStyle>
            <a:lvl1pPr algn="ctr">
              <a:lnSpc>
                <a:spcPct val="100000"/>
              </a:lnSpc>
              <a:spcAft>
                <a:spcPts val="0"/>
              </a:spcAft>
              <a:defRPr sz="1400" b="1">
                <a:solidFill>
                  <a:schemeClr val="bg2"/>
                </a:solidFill>
              </a:defRPr>
            </a:lvl1pPr>
            <a:lvl2pPr algn="ctr">
              <a:lnSpc>
                <a:spcPct val="100000"/>
              </a:lnSpc>
              <a:spcAft>
                <a:spcPts val="0"/>
              </a:spcAft>
              <a:defRPr sz="1400" b="0">
                <a:solidFill>
                  <a:schemeClr val="tx1"/>
                </a:solidFill>
              </a:defRPr>
            </a:lvl2pPr>
            <a:lvl3pPr>
              <a:defRPr sz="1200"/>
            </a:lvl3pPr>
            <a:lvl4pPr>
              <a:defRPr sz="1200"/>
            </a:lvl4pPr>
            <a:lvl5pPr>
              <a:defRPr sz="1050"/>
            </a:lvl5pPr>
          </a:lstStyle>
          <a:p>
            <a:pPr lvl="0"/>
            <a:r>
              <a:rPr lang="en-GB"/>
              <a:t>First Surname</a:t>
            </a:r>
          </a:p>
          <a:p>
            <a:pPr lvl="1"/>
            <a:r>
              <a:rPr lang="en-GB"/>
              <a:t>Job Title</a:t>
            </a:r>
          </a:p>
        </p:txBody>
      </p:sp>
      <p:sp>
        <p:nvSpPr>
          <p:cNvPr id="16" name="Picture Placeholder 16">
            <a:extLst>
              <a:ext uri="{FF2B5EF4-FFF2-40B4-BE49-F238E27FC236}">
                <a16:creationId xmlns:a16="http://schemas.microsoft.com/office/drawing/2014/main" id="{AFBFBD49-A7E5-1444-9DA5-265ACB7E390C}"/>
              </a:ext>
            </a:extLst>
          </p:cNvPr>
          <p:cNvSpPr>
            <a:spLocks noGrp="1"/>
          </p:cNvSpPr>
          <p:nvPr>
            <p:ph type="pic" sz="quarter" idx="15"/>
          </p:nvPr>
        </p:nvSpPr>
        <p:spPr>
          <a:xfrm>
            <a:off x="3051553" y="1463879"/>
            <a:ext cx="1501400" cy="1501400"/>
          </a:xfrm>
          <a:custGeom>
            <a:avLst/>
            <a:gdLst>
              <a:gd name="connsiteX0" fmla="*/ 0 w 4063573"/>
              <a:gd name="connsiteY0" fmla="*/ 0 h 6498000"/>
              <a:gd name="connsiteX1" fmla="*/ 4063573 w 4063573"/>
              <a:gd name="connsiteY1" fmla="*/ 0 h 6498000"/>
              <a:gd name="connsiteX2" fmla="*/ 4063573 w 4063573"/>
              <a:gd name="connsiteY2" fmla="*/ 6498000 h 6498000"/>
              <a:gd name="connsiteX3" fmla="*/ 0 w 4063573"/>
              <a:gd name="connsiteY3" fmla="*/ 6498000 h 6498000"/>
            </a:gdLst>
            <a:ahLst/>
            <a:cxnLst>
              <a:cxn ang="0">
                <a:pos x="connsiteX0" y="connsiteY0"/>
              </a:cxn>
              <a:cxn ang="0">
                <a:pos x="connsiteX1" y="connsiteY1"/>
              </a:cxn>
              <a:cxn ang="0">
                <a:pos x="connsiteX2" y="connsiteY2"/>
              </a:cxn>
              <a:cxn ang="0">
                <a:pos x="connsiteX3" y="connsiteY3"/>
              </a:cxn>
            </a:cxnLst>
            <a:rect l="l" t="t" r="r" b="b"/>
            <a:pathLst>
              <a:path w="4063573" h="6498000">
                <a:moveTo>
                  <a:pt x="0" y="0"/>
                </a:moveTo>
                <a:lnTo>
                  <a:pt x="4063573" y="0"/>
                </a:lnTo>
                <a:lnTo>
                  <a:pt x="4063573" y="6498000"/>
                </a:lnTo>
                <a:lnTo>
                  <a:pt x="0" y="6498000"/>
                </a:lnTo>
                <a:close/>
              </a:path>
            </a:pathLst>
          </a:custGeom>
          <a:solidFill>
            <a:schemeClr val="bg1">
              <a:lumMod val="95000"/>
            </a:schemeClr>
          </a:solidFill>
          <a:ln>
            <a:noFill/>
          </a:ln>
        </p:spPr>
        <p:txBody>
          <a:bodyPr wrap="square" anchor="ctr">
            <a:noAutofit/>
          </a:bodyPr>
          <a:lstStyle>
            <a:lvl1pPr algn="ctr">
              <a:defRPr/>
            </a:lvl1pPr>
          </a:lstStyle>
          <a:p>
            <a:endParaRPr lang="en-GB"/>
          </a:p>
        </p:txBody>
      </p:sp>
      <p:sp>
        <p:nvSpPr>
          <p:cNvPr id="18" name="Text Placeholder 7">
            <a:extLst>
              <a:ext uri="{FF2B5EF4-FFF2-40B4-BE49-F238E27FC236}">
                <a16:creationId xmlns:a16="http://schemas.microsoft.com/office/drawing/2014/main" id="{57C6F73E-3CE7-7A49-A51E-6165B69AAC46}"/>
              </a:ext>
            </a:extLst>
          </p:cNvPr>
          <p:cNvSpPr>
            <a:spLocks noGrp="1"/>
          </p:cNvSpPr>
          <p:nvPr>
            <p:ph type="body" sz="quarter" idx="16" hasCustomPrompt="1"/>
          </p:nvPr>
        </p:nvSpPr>
        <p:spPr>
          <a:xfrm>
            <a:off x="2711799" y="2974154"/>
            <a:ext cx="2180908" cy="808025"/>
          </a:xfrm>
        </p:spPr>
        <p:txBody>
          <a:bodyPr tIns="72000">
            <a:noAutofit/>
          </a:bodyPr>
          <a:lstStyle>
            <a:lvl1pPr algn="ctr">
              <a:lnSpc>
                <a:spcPct val="100000"/>
              </a:lnSpc>
              <a:spcAft>
                <a:spcPts val="0"/>
              </a:spcAft>
              <a:defRPr sz="1400" b="1">
                <a:solidFill>
                  <a:schemeClr val="bg2"/>
                </a:solidFill>
              </a:defRPr>
            </a:lvl1pPr>
            <a:lvl2pPr algn="ctr">
              <a:lnSpc>
                <a:spcPct val="100000"/>
              </a:lnSpc>
              <a:spcAft>
                <a:spcPts val="0"/>
              </a:spcAft>
              <a:defRPr sz="1400" b="0">
                <a:solidFill>
                  <a:schemeClr val="tx1"/>
                </a:solidFill>
              </a:defRPr>
            </a:lvl2pPr>
            <a:lvl3pPr>
              <a:defRPr sz="1200"/>
            </a:lvl3pPr>
            <a:lvl4pPr>
              <a:defRPr sz="1200"/>
            </a:lvl4pPr>
            <a:lvl5pPr>
              <a:defRPr sz="1050"/>
            </a:lvl5pPr>
          </a:lstStyle>
          <a:p>
            <a:pPr lvl="0"/>
            <a:r>
              <a:rPr lang="en-GB"/>
              <a:t>First Surname</a:t>
            </a:r>
          </a:p>
          <a:p>
            <a:pPr lvl="1"/>
            <a:r>
              <a:rPr lang="en-GB"/>
              <a:t>Job Title</a:t>
            </a:r>
          </a:p>
        </p:txBody>
      </p:sp>
      <p:sp>
        <p:nvSpPr>
          <p:cNvPr id="22" name="Picture Placeholder 16">
            <a:extLst>
              <a:ext uri="{FF2B5EF4-FFF2-40B4-BE49-F238E27FC236}">
                <a16:creationId xmlns:a16="http://schemas.microsoft.com/office/drawing/2014/main" id="{A5015BF3-DD4C-2A4F-BADA-651E110BBD63}"/>
              </a:ext>
            </a:extLst>
          </p:cNvPr>
          <p:cNvSpPr>
            <a:spLocks noGrp="1"/>
          </p:cNvSpPr>
          <p:nvPr>
            <p:ph type="pic" sz="quarter" idx="17"/>
          </p:nvPr>
        </p:nvSpPr>
        <p:spPr>
          <a:xfrm>
            <a:off x="5345300" y="1463879"/>
            <a:ext cx="1501400" cy="1501400"/>
          </a:xfrm>
          <a:custGeom>
            <a:avLst/>
            <a:gdLst>
              <a:gd name="connsiteX0" fmla="*/ 0 w 4063573"/>
              <a:gd name="connsiteY0" fmla="*/ 0 h 6498000"/>
              <a:gd name="connsiteX1" fmla="*/ 4063573 w 4063573"/>
              <a:gd name="connsiteY1" fmla="*/ 0 h 6498000"/>
              <a:gd name="connsiteX2" fmla="*/ 4063573 w 4063573"/>
              <a:gd name="connsiteY2" fmla="*/ 6498000 h 6498000"/>
              <a:gd name="connsiteX3" fmla="*/ 0 w 4063573"/>
              <a:gd name="connsiteY3" fmla="*/ 6498000 h 6498000"/>
            </a:gdLst>
            <a:ahLst/>
            <a:cxnLst>
              <a:cxn ang="0">
                <a:pos x="connsiteX0" y="connsiteY0"/>
              </a:cxn>
              <a:cxn ang="0">
                <a:pos x="connsiteX1" y="connsiteY1"/>
              </a:cxn>
              <a:cxn ang="0">
                <a:pos x="connsiteX2" y="connsiteY2"/>
              </a:cxn>
              <a:cxn ang="0">
                <a:pos x="connsiteX3" y="connsiteY3"/>
              </a:cxn>
            </a:cxnLst>
            <a:rect l="l" t="t" r="r" b="b"/>
            <a:pathLst>
              <a:path w="4063573" h="6498000">
                <a:moveTo>
                  <a:pt x="0" y="0"/>
                </a:moveTo>
                <a:lnTo>
                  <a:pt x="4063573" y="0"/>
                </a:lnTo>
                <a:lnTo>
                  <a:pt x="4063573" y="6498000"/>
                </a:lnTo>
                <a:lnTo>
                  <a:pt x="0" y="6498000"/>
                </a:lnTo>
                <a:close/>
              </a:path>
            </a:pathLst>
          </a:custGeom>
          <a:solidFill>
            <a:schemeClr val="bg1">
              <a:lumMod val="95000"/>
            </a:schemeClr>
          </a:solidFill>
          <a:ln>
            <a:noFill/>
          </a:ln>
        </p:spPr>
        <p:txBody>
          <a:bodyPr wrap="square" anchor="ctr">
            <a:noAutofit/>
          </a:bodyPr>
          <a:lstStyle>
            <a:lvl1pPr algn="ctr">
              <a:defRPr/>
            </a:lvl1pPr>
          </a:lstStyle>
          <a:p>
            <a:endParaRPr lang="en-GB"/>
          </a:p>
        </p:txBody>
      </p:sp>
      <p:sp>
        <p:nvSpPr>
          <p:cNvPr id="23" name="Text Placeholder 7">
            <a:extLst>
              <a:ext uri="{FF2B5EF4-FFF2-40B4-BE49-F238E27FC236}">
                <a16:creationId xmlns:a16="http://schemas.microsoft.com/office/drawing/2014/main" id="{2939BC0D-5961-E046-A808-6B8AC8099F5E}"/>
              </a:ext>
            </a:extLst>
          </p:cNvPr>
          <p:cNvSpPr>
            <a:spLocks noGrp="1"/>
          </p:cNvSpPr>
          <p:nvPr>
            <p:ph type="body" sz="quarter" idx="18" hasCustomPrompt="1"/>
          </p:nvPr>
        </p:nvSpPr>
        <p:spPr>
          <a:xfrm>
            <a:off x="5005546" y="2974154"/>
            <a:ext cx="2180908" cy="808025"/>
          </a:xfrm>
        </p:spPr>
        <p:txBody>
          <a:bodyPr tIns="72000">
            <a:noAutofit/>
          </a:bodyPr>
          <a:lstStyle>
            <a:lvl1pPr algn="ctr">
              <a:lnSpc>
                <a:spcPct val="100000"/>
              </a:lnSpc>
              <a:spcAft>
                <a:spcPts val="0"/>
              </a:spcAft>
              <a:defRPr sz="1400" b="1">
                <a:solidFill>
                  <a:schemeClr val="bg2"/>
                </a:solidFill>
              </a:defRPr>
            </a:lvl1pPr>
            <a:lvl2pPr algn="ctr">
              <a:lnSpc>
                <a:spcPct val="100000"/>
              </a:lnSpc>
              <a:spcAft>
                <a:spcPts val="0"/>
              </a:spcAft>
              <a:defRPr sz="1400" b="0">
                <a:solidFill>
                  <a:schemeClr val="tx1"/>
                </a:solidFill>
              </a:defRPr>
            </a:lvl2pPr>
            <a:lvl3pPr>
              <a:defRPr sz="1200"/>
            </a:lvl3pPr>
            <a:lvl4pPr>
              <a:defRPr sz="1200"/>
            </a:lvl4pPr>
            <a:lvl5pPr>
              <a:defRPr sz="1050"/>
            </a:lvl5pPr>
          </a:lstStyle>
          <a:p>
            <a:pPr lvl="0"/>
            <a:r>
              <a:rPr lang="en-GB"/>
              <a:t>First Surname</a:t>
            </a:r>
          </a:p>
          <a:p>
            <a:pPr lvl="1"/>
            <a:r>
              <a:rPr lang="en-GB"/>
              <a:t>Job Title</a:t>
            </a:r>
          </a:p>
        </p:txBody>
      </p:sp>
      <p:sp>
        <p:nvSpPr>
          <p:cNvPr id="24" name="Picture Placeholder 16">
            <a:extLst>
              <a:ext uri="{FF2B5EF4-FFF2-40B4-BE49-F238E27FC236}">
                <a16:creationId xmlns:a16="http://schemas.microsoft.com/office/drawing/2014/main" id="{A638653C-41FC-DA4F-A786-E9195EF83B38}"/>
              </a:ext>
            </a:extLst>
          </p:cNvPr>
          <p:cNvSpPr>
            <a:spLocks noGrp="1"/>
          </p:cNvSpPr>
          <p:nvPr>
            <p:ph type="pic" sz="quarter" idx="19"/>
          </p:nvPr>
        </p:nvSpPr>
        <p:spPr>
          <a:xfrm>
            <a:off x="7639047" y="1463879"/>
            <a:ext cx="1501400" cy="1501400"/>
          </a:xfrm>
          <a:custGeom>
            <a:avLst/>
            <a:gdLst>
              <a:gd name="connsiteX0" fmla="*/ 0 w 4063573"/>
              <a:gd name="connsiteY0" fmla="*/ 0 h 6498000"/>
              <a:gd name="connsiteX1" fmla="*/ 4063573 w 4063573"/>
              <a:gd name="connsiteY1" fmla="*/ 0 h 6498000"/>
              <a:gd name="connsiteX2" fmla="*/ 4063573 w 4063573"/>
              <a:gd name="connsiteY2" fmla="*/ 6498000 h 6498000"/>
              <a:gd name="connsiteX3" fmla="*/ 0 w 4063573"/>
              <a:gd name="connsiteY3" fmla="*/ 6498000 h 6498000"/>
            </a:gdLst>
            <a:ahLst/>
            <a:cxnLst>
              <a:cxn ang="0">
                <a:pos x="connsiteX0" y="connsiteY0"/>
              </a:cxn>
              <a:cxn ang="0">
                <a:pos x="connsiteX1" y="connsiteY1"/>
              </a:cxn>
              <a:cxn ang="0">
                <a:pos x="connsiteX2" y="connsiteY2"/>
              </a:cxn>
              <a:cxn ang="0">
                <a:pos x="connsiteX3" y="connsiteY3"/>
              </a:cxn>
            </a:cxnLst>
            <a:rect l="l" t="t" r="r" b="b"/>
            <a:pathLst>
              <a:path w="4063573" h="6498000">
                <a:moveTo>
                  <a:pt x="0" y="0"/>
                </a:moveTo>
                <a:lnTo>
                  <a:pt x="4063573" y="0"/>
                </a:lnTo>
                <a:lnTo>
                  <a:pt x="4063573" y="6498000"/>
                </a:lnTo>
                <a:lnTo>
                  <a:pt x="0" y="6498000"/>
                </a:lnTo>
                <a:close/>
              </a:path>
            </a:pathLst>
          </a:custGeom>
          <a:solidFill>
            <a:schemeClr val="bg1">
              <a:lumMod val="95000"/>
            </a:schemeClr>
          </a:solidFill>
          <a:ln>
            <a:noFill/>
          </a:ln>
        </p:spPr>
        <p:txBody>
          <a:bodyPr wrap="square" anchor="ctr">
            <a:noAutofit/>
          </a:bodyPr>
          <a:lstStyle>
            <a:lvl1pPr algn="ctr">
              <a:defRPr/>
            </a:lvl1pPr>
          </a:lstStyle>
          <a:p>
            <a:endParaRPr lang="en-GB"/>
          </a:p>
        </p:txBody>
      </p:sp>
      <p:sp>
        <p:nvSpPr>
          <p:cNvPr id="25" name="Text Placeholder 7">
            <a:extLst>
              <a:ext uri="{FF2B5EF4-FFF2-40B4-BE49-F238E27FC236}">
                <a16:creationId xmlns:a16="http://schemas.microsoft.com/office/drawing/2014/main" id="{E9C40C38-C66F-8C44-963F-5DD7D91C70C7}"/>
              </a:ext>
            </a:extLst>
          </p:cNvPr>
          <p:cNvSpPr>
            <a:spLocks noGrp="1"/>
          </p:cNvSpPr>
          <p:nvPr>
            <p:ph type="body" sz="quarter" idx="20" hasCustomPrompt="1"/>
          </p:nvPr>
        </p:nvSpPr>
        <p:spPr>
          <a:xfrm>
            <a:off x="7299293" y="2974154"/>
            <a:ext cx="2180908" cy="808025"/>
          </a:xfrm>
        </p:spPr>
        <p:txBody>
          <a:bodyPr tIns="72000">
            <a:noAutofit/>
          </a:bodyPr>
          <a:lstStyle>
            <a:lvl1pPr algn="ctr">
              <a:lnSpc>
                <a:spcPct val="100000"/>
              </a:lnSpc>
              <a:spcAft>
                <a:spcPts val="0"/>
              </a:spcAft>
              <a:defRPr sz="1400" b="1">
                <a:solidFill>
                  <a:schemeClr val="bg2"/>
                </a:solidFill>
              </a:defRPr>
            </a:lvl1pPr>
            <a:lvl2pPr algn="ctr">
              <a:lnSpc>
                <a:spcPct val="100000"/>
              </a:lnSpc>
              <a:spcAft>
                <a:spcPts val="0"/>
              </a:spcAft>
              <a:defRPr sz="1400" b="0">
                <a:solidFill>
                  <a:schemeClr val="tx1"/>
                </a:solidFill>
              </a:defRPr>
            </a:lvl2pPr>
            <a:lvl3pPr>
              <a:defRPr sz="1200"/>
            </a:lvl3pPr>
            <a:lvl4pPr>
              <a:defRPr sz="1200"/>
            </a:lvl4pPr>
            <a:lvl5pPr>
              <a:defRPr sz="1050"/>
            </a:lvl5pPr>
          </a:lstStyle>
          <a:p>
            <a:pPr lvl="0"/>
            <a:r>
              <a:rPr lang="en-GB"/>
              <a:t>First Surname</a:t>
            </a:r>
          </a:p>
          <a:p>
            <a:pPr lvl="1"/>
            <a:r>
              <a:rPr lang="en-GB"/>
              <a:t>Job Title</a:t>
            </a:r>
          </a:p>
        </p:txBody>
      </p:sp>
      <p:sp>
        <p:nvSpPr>
          <p:cNvPr id="15" name="Picture Placeholder 16">
            <a:extLst>
              <a:ext uri="{FF2B5EF4-FFF2-40B4-BE49-F238E27FC236}">
                <a16:creationId xmlns:a16="http://schemas.microsoft.com/office/drawing/2014/main" id="{89EE7683-3A0A-0B47-9813-78A5473FCCF1}"/>
              </a:ext>
            </a:extLst>
          </p:cNvPr>
          <p:cNvSpPr>
            <a:spLocks noGrp="1"/>
          </p:cNvSpPr>
          <p:nvPr>
            <p:ph type="pic" sz="quarter" idx="21"/>
          </p:nvPr>
        </p:nvSpPr>
        <p:spPr>
          <a:xfrm>
            <a:off x="757806" y="3782179"/>
            <a:ext cx="1501400" cy="1501400"/>
          </a:xfrm>
          <a:custGeom>
            <a:avLst/>
            <a:gdLst>
              <a:gd name="connsiteX0" fmla="*/ 0 w 4063573"/>
              <a:gd name="connsiteY0" fmla="*/ 0 h 6498000"/>
              <a:gd name="connsiteX1" fmla="*/ 4063573 w 4063573"/>
              <a:gd name="connsiteY1" fmla="*/ 0 h 6498000"/>
              <a:gd name="connsiteX2" fmla="*/ 4063573 w 4063573"/>
              <a:gd name="connsiteY2" fmla="*/ 6498000 h 6498000"/>
              <a:gd name="connsiteX3" fmla="*/ 0 w 4063573"/>
              <a:gd name="connsiteY3" fmla="*/ 6498000 h 6498000"/>
            </a:gdLst>
            <a:ahLst/>
            <a:cxnLst>
              <a:cxn ang="0">
                <a:pos x="connsiteX0" y="connsiteY0"/>
              </a:cxn>
              <a:cxn ang="0">
                <a:pos x="connsiteX1" y="connsiteY1"/>
              </a:cxn>
              <a:cxn ang="0">
                <a:pos x="connsiteX2" y="connsiteY2"/>
              </a:cxn>
              <a:cxn ang="0">
                <a:pos x="connsiteX3" y="connsiteY3"/>
              </a:cxn>
            </a:cxnLst>
            <a:rect l="l" t="t" r="r" b="b"/>
            <a:pathLst>
              <a:path w="4063573" h="6498000">
                <a:moveTo>
                  <a:pt x="0" y="0"/>
                </a:moveTo>
                <a:lnTo>
                  <a:pt x="4063573" y="0"/>
                </a:lnTo>
                <a:lnTo>
                  <a:pt x="4063573" y="6498000"/>
                </a:lnTo>
                <a:lnTo>
                  <a:pt x="0" y="6498000"/>
                </a:lnTo>
                <a:close/>
              </a:path>
            </a:pathLst>
          </a:custGeom>
          <a:solidFill>
            <a:schemeClr val="bg1">
              <a:lumMod val="95000"/>
            </a:schemeClr>
          </a:solidFill>
          <a:ln>
            <a:noFill/>
          </a:ln>
        </p:spPr>
        <p:txBody>
          <a:bodyPr wrap="square" anchor="ctr">
            <a:noAutofit/>
          </a:bodyPr>
          <a:lstStyle>
            <a:lvl1pPr algn="ctr">
              <a:defRPr/>
            </a:lvl1pPr>
          </a:lstStyle>
          <a:p>
            <a:endParaRPr lang="en-GB"/>
          </a:p>
        </p:txBody>
      </p:sp>
      <p:sp>
        <p:nvSpPr>
          <p:cNvPr id="19" name="Text Placeholder 7">
            <a:extLst>
              <a:ext uri="{FF2B5EF4-FFF2-40B4-BE49-F238E27FC236}">
                <a16:creationId xmlns:a16="http://schemas.microsoft.com/office/drawing/2014/main" id="{AB55A3A9-FB25-AF40-BC32-AC3C3DA4E611}"/>
              </a:ext>
            </a:extLst>
          </p:cNvPr>
          <p:cNvSpPr>
            <a:spLocks noGrp="1"/>
          </p:cNvSpPr>
          <p:nvPr>
            <p:ph type="body" sz="quarter" idx="22" hasCustomPrompt="1"/>
          </p:nvPr>
        </p:nvSpPr>
        <p:spPr>
          <a:xfrm>
            <a:off x="418052" y="5292454"/>
            <a:ext cx="2180908" cy="808025"/>
          </a:xfrm>
        </p:spPr>
        <p:txBody>
          <a:bodyPr tIns="72000">
            <a:noAutofit/>
          </a:bodyPr>
          <a:lstStyle>
            <a:lvl1pPr algn="ctr">
              <a:lnSpc>
                <a:spcPct val="100000"/>
              </a:lnSpc>
              <a:spcAft>
                <a:spcPts val="0"/>
              </a:spcAft>
              <a:defRPr sz="1400" b="1">
                <a:solidFill>
                  <a:schemeClr val="bg2"/>
                </a:solidFill>
              </a:defRPr>
            </a:lvl1pPr>
            <a:lvl2pPr algn="ctr">
              <a:lnSpc>
                <a:spcPct val="100000"/>
              </a:lnSpc>
              <a:spcAft>
                <a:spcPts val="0"/>
              </a:spcAft>
              <a:defRPr sz="1400" b="0">
                <a:solidFill>
                  <a:schemeClr val="tx1"/>
                </a:solidFill>
              </a:defRPr>
            </a:lvl2pPr>
            <a:lvl3pPr>
              <a:defRPr sz="1200"/>
            </a:lvl3pPr>
            <a:lvl4pPr>
              <a:defRPr sz="1200"/>
            </a:lvl4pPr>
            <a:lvl5pPr>
              <a:defRPr sz="1050"/>
            </a:lvl5pPr>
          </a:lstStyle>
          <a:p>
            <a:pPr lvl="0"/>
            <a:r>
              <a:rPr lang="en-GB"/>
              <a:t>First Surname</a:t>
            </a:r>
          </a:p>
          <a:p>
            <a:pPr lvl="1"/>
            <a:r>
              <a:rPr lang="en-GB"/>
              <a:t>Job Title</a:t>
            </a:r>
          </a:p>
        </p:txBody>
      </p:sp>
      <p:sp>
        <p:nvSpPr>
          <p:cNvPr id="20" name="Picture Placeholder 16">
            <a:extLst>
              <a:ext uri="{FF2B5EF4-FFF2-40B4-BE49-F238E27FC236}">
                <a16:creationId xmlns:a16="http://schemas.microsoft.com/office/drawing/2014/main" id="{EDA73697-3874-C344-AAE5-CE24B2383EF9}"/>
              </a:ext>
            </a:extLst>
          </p:cNvPr>
          <p:cNvSpPr>
            <a:spLocks noGrp="1"/>
          </p:cNvSpPr>
          <p:nvPr>
            <p:ph type="pic" sz="quarter" idx="23"/>
          </p:nvPr>
        </p:nvSpPr>
        <p:spPr>
          <a:xfrm>
            <a:off x="3051553" y="3782179"/>
            <a:ext cx="1501400" cy="1501400"/>
          </a:xfrm>
          <a:custGeom>
            <a:avLst/>
            <a:gdLst>
              <a:gd name="connsiteX0" fmla="*/ 0 w 4063573"/>
              <a:gd name="connsiteY0" fmla="*/ 0 h 6498000"/>
              <a:gd name="connsiteX1" fmla="*/ 4063573 w 4063573"/>
              <a:gd name="connsiteY1" fmla="*/ 0 h 6498000"/>
              <a:gd name="connsiteX2" fmla="*/ 4063573 w 4063573"/>
              <a:gd name="connsiteY2" fmla="*/ 6498000 h 6498000"/>
              <a:gd name="connsiteX3" fmla="*/ 0 w 4063573"/>
              <a:gd name="connsiteY3" fmla="*/ 6498000 h 6498000"/>
            </a:gdLst>
            <a:ahLst/>
            <a:cxnLst>
              <a:cxn ang="0">
                <a:pos x="connsiteX0" y="connsiteY0"/>
              </a:cxn>
              <a:cxn ang="0">
                <a:pos x="connsiteX1" y="connsiteY1"/>
              </a:cxn>
              <a:cxn ang="0">
                <a:pos x="connsiteX2" y="connsiteY2"/>
              </a:cxn>
              <a:cxn ang="0">
                <a:pos x="connsiteX3" y="connsiteY3"/>
              </a:cxn>
            </a:cxnLst>
            <a:rect l="l" t="t" r="r" b="b"/>
            <a:pathLst>
              <a:path w="4063573" h="6498000">
                <a:moveTo>
                  <a:pt x="0" y="0"/>
                </a:moveTo>
                <a:lnTo>
                  <a:pt x="4063573" y="0"/>
                </a:lnTo>
                <a:lnTo>
                  <a:pt x="4063573" y="6498000"/>
                </a:lnTo>
                <a:lnTo>
                  <a:pt x="0" y="6498000"/>
                </a:lnTo>
                <a:close/>
              </a:path>
            </a:pathLst>
          </a:custGeom>
          <a:solidFill>
            <a:schemeClr val="bg1">
              <a:lumMod val="95000"/>
            </a:schemeClr>
          </a:solidFill>
          <a:ln>
            <a:noFill/>
          </a:ln>
        </p:spPr>
        <p:txBody>
          <a:bodyPr wrap="square" anchor="ctr">
            <a:noAutofit/>
          </a:bodyPr>
          <a:lstStyle>
            <a:lvl1pPr algn="ctr">
              <a:defRPr/>
            </a:lvl1pPr>
          </a:lstStyle>
          <a:p>
            <a:endParaRPr lang="en-GB"/>
          </a:p>
        </p:txBody>
      </p:sp>
      <p:sp>
        <p:nvSpPr>
          <p:cNvPr id="21" name="Text Placeholder 7">
            <a:extLst>
              <a:ext uri="{FF2B5EF4-FFF2-40B4-BE49-F238E27FC236}">
                <a16:creationId xmlns:a16="http://schemas.microsoft.com/office/drawing/2014/main" id="{762B0DD7-8060-A542-B772-E1F818A32D91}"/>
              </a:ext>
            </a:extLst>
          </p:cNvPr>
          <p:cNvSpPr>
            <a:spLocks noGrp="1"/>
          </p:cNvSpPr>
          <p:nvPr>
            <p:ph type="body" sz="quarter" idx="24" hasCustomPrompt="1"/>
          </p:nvPr>
        </p:nvSpPr>
        <p:spPr>
          <a:xfrm>
            <a:off x="2711799" y="5292454"/>
            <a:ext cx="2180908" cy="808025"/>
          </a:xfrm>
        </p:spPr>
        <p:txBody>
          <a:bodyPr tIns="72000">
            <a:noAutofit/>
          </a:bodyPr>
          <a:lstStyle>
            <a:lvl1pPr algn="ctr">
              <a:lnSpc>
                <a:spcPct val="100000"/>
              </a:lnSpc>
              <a:spcAft>
                <a:spcPts val="0"/>
              </a:spcAft>
              <a:defRPr sz="1400" b="1">
                <a:solidFill>
                  <a:schemeClr val="bg2"/>
                </a:solidFill>
              </a:defRPr>
            </a:lvl1pPr>
            <a:lvl2pPr algn="ctr">
              <a:lnSpc>
                <a:spcPct val="100000"/>
              </a:lnSpc>
              <a:spcAft>
                <a:spcPts val="0"/>
              </a:spcAft>
              <a:defRPr sz="1400" b="0">
                <a:solidFill>
                  <a:schemeClr val="tx1"/>
                </a:solidFill>
              </a:defRPr>
            </a:lvl2pPr>
            <a:lvl3pPr>
              <a:defRPr sz="1200"/>
            </a:lvl3pPr>
            <a:lvl4pPr>
              <a:defRPr sz="1200"/>
            </a:lvl4pPr>
            <a:lvl5pPr>
              <a:defRPr sz="1050"/>
            </a:lvl5pPr>
          </a:lstStyle>
          <a:p>
            <a:pPr lvl="0"/>
            <a:r>
              <a:rPr lang="en-GB"/>
              <a:t>First Surname</a:t>
            </a:r>
          </a:p>
          <a:p>
            <a:pPr lvl="1"/>
            <a:r>
              <a:rPr lang="en-GB"/>
              <a:t>Job Title</a:t>
            </a:r>
          </a:p>
        </p:txBody>
      </p:sp>
      <p:sp>
        <p:nvSpPr>
          <p:cNvPr id="26" name="Picture Placeholder 16">
            <a:extLst>
              <a:ext uri="{FF2B5EF4-FFF2-40B4-BE49-F238E27FC236}">
                <a16:creationId xmlns:a16="http://schemas.microsoft.com/office/drawing/2014/main" id="{105967BD-F5FD-9F41-9CC6-8784B49815D8}"/>
              </a:ext>
            </a:extLst>
          </p:cNvPr>
          <p:cNvSpPr>
            <a:spLocks noGrp="1"/>
          </p:cNvSpPr>
          <p:nvPr>
            <p:ph type="pic" sz="quarter" idx="25"/>
          </p:nvPr>
        </p:nvSpPr>
        <p:spPr>
          <a:xfrm>
            <a:off x="5345300" y="3782179"/>
            <a:ext cx="1501400" cy="1501400"/>
          </a:xfrm>
          <a:custGeom>
            <a:avLst/>
            <a:gdLst>
              <a:gd name="connsiteX0" fmla="*/ 0 w 4063573"/>
              <a:gd name="connsiteY0" fmla="*/ 0 h 6498000"/>
              <a:gd name="connsiteX1" fmla="*/ 4063573 w 4063573"/>
              <a:gd name="connsiteY1" fmla="*/ 0 h 6498000"/>
              <a:gd name="connsiteX2" fmla="*/ 4063573 w 4063573"/>
              <a:gd name="connsiteY2" fmla="*/ 6498000 h 6498000"/>
              <a:gd name="connsiteX3" fmla="*/ 0 w 4063573"/>
              <a:gd name="connsiteY3" fmla="*/ 6498000 h 6498000"/>
            </a:gdLst>
            <a:ahLst/>
            <a:cxnLst>
              <a:cxn ang="0">
                <a:pos x="connsiteX0" y="connsiteY0"/>
              </a:cxn>
              <a:cxn ang="0">
                <a:pos x="connsiteX1" y="connsiteY1"/>
              </a:cxn>
              <a:cxn ang="0">
                <a:pos x="connsiteX2" y="connsiteY2"/>
              </a:cxn>
              <a:cxn ang="0">
                <a:pos x="connsiteX3" y="connsiteY3"/>
              </a:cxn>
            </a:cxnLst>
            <a:rect l="l" t="t" r="r" b="b"/>
            <a:pathLst>
              <a:path w="4063573" h="6498000">
                <a:moveTo>
                  <a:pt x="0" y="0"/>
                </a:moveTo>
                <a:lnTo>
                  <a:pt x="4063573" y="0"/>
                </a:lnTo>
                <a:lnTo>
                  <a:pt x="4063573" y="6498000"/>
                </a:lnTo>
                <a:lnTo>
                  <a:pt x="0" y="6498000"/>
                </a:lnTo>
                <a:close/>
              </a:path>
            </a:pathLst>
          </a:custGeom>
          <a:solidFill>
            <a:schemeClr val="bg1">
              <a:lumMod val="95000"/>
            </a:schemeClr>
          </a:solidFill>
          <a:ln>
            <a:noFill/>
          </a:ln>
        </p:spPr>
        <p:txBody>
          <a:bodyPr wrap="square" anchor="ctr">
            <a:noAutofit/>
          </a:bodyPr>
          <a:lstStyle>
            <a:lvl1pPr algn="ctr">
              <a:defRPr/>
            </a:lvl1pPr>
          </a:lstStyle>
          <a:p>
            <a:endParaRPr lang="en-GB"/>
          </a:p>
        </p:txBody>
      </p:sp>
      <p:sp>
        <p:nvSpPr>
          <p:cNvPr id="27" name="Text Placeholder 7">
            <a:extLst>
              <a:ext uri="{FF2B5EF4-FFF2-40B4-BE49-F238E27FC236}">
                <a16:creationId xmlns:a16="http://schemas.microsoft.com/office/drawing/2014/main" id="{BDABB33E-69CC-1B46-AC9C-83F4DCC4D172}"/>
              </a:ext>
            </a:extLst>
          </p:cNvPr>
          <p:cNvSpPr>
            <a:spLocks noGrp="1"/>
          </p:cNvSpPr>
          <p:nvPr>
            <p:ph type="body" sz="quarter" idx="26" hasCustomPrompt="1"/>
          </p:nvPr>
        </p:nvSpPr>
        <p:spPr>
          <a:xfrm>
            <a:off x="5005546" y="5292454"/>
            <a:ext cx="2180908" cy="808025"/>
          </a:xfrm>
        </p:spPr>
        <p:txBody>
          <a:bodyPr tIns="72000">
            <a:noAutofit/>
          </a:bodyPr>
          <a:lstStyle>
            <a:lvl1pPr algn="ctr">
              <a:lnSpc>
                <a:spcPct val="100000"/>
              </a:lnSpc>
              <a:spcAft>
                <a:spcPts val="0"/>
              </a:spcAft>
              <a:defRPr sz="1400" b="1">
                <a:solidFill>
                  <a:schemeClr val="bg2"/>
                </a:solidFill>
              </a:defRPr>
            </a:lvl1pPr>
            <a:lvl2pPr algn="ctr">
              <a:lnSpc>
                <a:spcPct val="100000"/>
              </a:lnSpc>
              <a:spcAft>
                <a:spcPts val="0"/>
              </a:spcAft>
              <a:defRPr sz="1400" b="0">
                <a:solidFill>
                  <a:schemeClr val="tx1"/>
                </a:solidFill>
              </a:defRPr>
            </a:lvl2pPr>
            <a:lvl3pPr>
              <a:defRPr sz="1200"/>
            </a:lvl3pPr>
            <a:lvl4pPr>
              <a:defRPr sz="1200"/>
            </a:lvl4pPr>
            <a:lvl5pPr>
              <a:defRPr sz="1050"/>
            </a:lvl5pPr>
          </a:lstStyle>
          <a:p>
            <a:pPr lvl="0"/>
            <a:r>
              <a:rPr lang="en-GB"/>
              <a:t>First Surname</a:t>
            </a:r>
          </a:p>
          <a:p>
            <a:pPr lvl="1"/>
            <a:r>
              <a:rPr lang="en-GB"/>
              <a:t>Job Title</a:t>
            </a:r>
          </a:p>
        </p:txBody>
      </p:sp>
      <p:sp>
        <p:nvSpPr>
          <p:cNvPr id="28" name="Picture Placeholder 16">
            <a:extLst>
              <a:ext uri="{FF2B5EF4-FFF2-40B4-BE49-F238E27FC236}">
                <a16:creationId xmlns:a16="http://schemas.microsoft.com/office/drawing/2014/main" id="{35B3E652-6F5F-B643-9023-FF57D267CDCD}"/>
              </a:ext>
            </a:extLst>
          </p:cNvPr>
          <p:cNvSpPr>
            <a:spLocks noGrp="1"/>
          </p:cNvSpPr>
          <p:nvPr>
            <p:ph type="pic" sz="quarter" idx="27"/>
          </p:nvPr>
        </p:nvSpPr>
        <p:spPr>
          <a:xfrm>
            <a:off x="7639047" y="3782179"/>
            <a:ext cx="1501400" cy="1501400"/>
          </a:xfrm>
          <a:custGeom>
            <a:avLst/>
            <a:gdLst>
              <a:gd name="connsiteX0" fmla="*/ 0 w 4063573"/>
              <a:gd name="connsiteY0" fmla="*/ 0 h 6498000"/>
              <a:gd name="connsiteX1" fmla="*/ 4063573 w 4063573"/>
              <a:gd name="connsiteY1" fmla="*/ 0 h 6498000"/>
              <a:gd name="connsiteX2" fmla="*/ 4063573 w 4063573"/>
              <a:gd name="connsiteY2" fmla="*/ 6498000 h 6498000"/>
              <a:gd name="connsiteX3" fmla="*/ 0 w 4063573"/>
              <a:gd name="connsiteY3" fmla="*/ 6498000 h 6498000"/>
            </a:gdLst>
            <a:ahLst/>
            <a:cxnLst>
              <a:cxn ang="0">
                <a:pos x="connsiteX0" y="connsiteY0"/>
              </a:cxn>
              <a:cxn ang="0">
                <a:pos x="connsiteX1" y="connsiteY1"/>
              </a:cxn>
              <a:cxn ang="0">
                <a:pos x="connsiteX2" y="connsiteY2"/>
              </a:cxn>
              <a:cxn ang="0">
                <a:pos x="connsiteX3" y="connsiteY3"/>
              </a:cxn>
            </a:cxnLst>
            <a:rect l="l" t="t" r="r" b="b"/>
            <a:pathLst>
              <a:path w="4063573" h="6498000">
                <a:moveTo>
                  <a:pt x="0" y="0"/>
                </a:moveTo>
                <a:lnTo>
                  <a:pt x="4063573" y="0"/>
                </a:lnTo>
                <a:lnTo>
                  <a:pt x="4063573" y="6498000"/>
                </a:lnTo>
                <a:lnTo>
                  <a:pt x="0" y="6498000"/>
                </a:lnTo>
                <a:close/>
              </a:path>
            </a:pathLst>
          </a:custGeom>
          <a:solidFill>
            <a:schemeClr val="bg1">
              <a:lumMod val="95000"/>
            </a:schemeClr>
          </a:solidFill>
          <a:ln>
            <a:noFill/>
          </a:ln>
        </p:spPr>
        <p:txBody>
          <a:bodyPr wrap="square" anchor="ctr">
            <a:noAutofit/>
          </a:bodyPr>
          <a:lstStyle>
            <a:lvl1pPr algn="ctr">
              <a:defRPr/>
            </a:lvl1pPr>
          </a:lstStyle>
          <a:p>
            <a:endParaRPr lang="en-GB"/>
          </a:p>
        </p:txBody>
      </p:sp>
      <p:sp>
        <p:nvSpPr>
          <p:cNvPr id="29" name="Text Placeholder 7">
            <a:extLst>
              <a:ext uri="{FF2B5EF4-FFF2-40B4-BE49-F238E27FC236}">
                <a16:creationId xmlns:a16="http://schemas.microsoft.com/office/drawing/2014/main" id="{C17B9C40-A873-8740-BC3A-4781CC1D4B99}"/>
              </a:ext>
            </a:extLst>
          </p:cNvPr>
          <p:cNvSpPr>
            <a:spLocks noGrp="1"/>
          </p:cNvSpPr>
          <p:nvPr>
            <p:ph type="body" sz="quarter" idx="28" hasCustomPrompt="1"/>
          </p:nvPr>
        </p:nvSpPr>
        <p:spPr>
          <a:xfrm>
            <a:off x="7299293" y="5292454"/>
            <a:ext cx="2180908" cy="808025"/>
          </a:xfrm>
        </p:spPr>
        <p:txBody>
          <a:bodyPr tIns="72000">
            <a:noAutofit/>
          </a:bodyPr>
          <a:lstStyle>
            <a:lvl1pPr algn="ctr">
              <a:lnSpc>
                <a:spcPct val="100000"/>
              </a:lnSpc>
              <a:spcAft>
                <a:spcPts val="0"/>
              </a:spcAft>
              <a:defRPr sz="1400" b="1">
                <a:solidFill>
                  <a:schemeClr val="bg2"/>
                </a:solidFill>
              </a:defRPr>
            </a:lvl1pPr>
            <a:lvl2pPr algn="ctr">
              <a:lnSpc>
                <a:spcPct val="100000"/>
              </a:lnSpc>
              <a:spcAft>
                <a:spcPts val="0"/>
              </a:spcAft>
              <a:defRPr sz="1400" b="0">
                <a:solidFill>
                  <a:schemeClr val="tx1"/>
                </a:solidFill>
              </a:defRPr>
            </a:lvl2pPr>
            <a:lvl3pPr>
              <a:defRPr sz="1200"/>
            </a:lvl3pPr>
            <a:lvl4pPr>
              <a:defRPr sz="1200"/>
            </a:lvl4pPr>
            <a:lvl5pPr>
              <a:defRPr sz="1050"/>
            </a:lvl5pPr>
          </a:lstStyle>
          <a:p>
            <a:pPr lvl="0"/>
            <a:r>
              <a:rPr lang="en-GB"/>
              <a:t>First Surname</a:t>
            </a:r>
          </a:p>
          <a:p>
            <a:pPr lvl="1"/>
            <a:r>
              <a:rPr lang="en-GB"/>
              <a:t>Job Title</a:t>
            </a:r>
          </a:p>
        </p:txBody>
      </p:sp>
      <p:sp>
        <p:nvSpPr>
          <p:cNvPr id="30" name="Picture Placeholder 16">
            <a:extLst>
              <a:ext uri="{FF2B5EF4-FFF2-40B4-BE49-F238E27FC236}">
                <a16:creationId xmlns:a16="http://schemas.microsoft.com/office/drawing/2014/main" id="{133D25D3-41F4-CF45-B3FB-081FF3E957B3}"/>
              </a:ext>
            </a:extLst>
          </p:cNvPr>
          <p:cNvSpPr>
            <a:spLocks noGrp="1"/>
          </p:cNvSpPr>
          <p:nvPr>
            <p:ph type="pic" sz="quarter" idx="29"/>
          </p:nvPr>
        </p:nvSpPr>
        <p:spPr>
          <a:xfrm>
            <a:off x="9932794" y="1463879"/>
            <a:ext cx="1501400" cy="1501400"/>
          </a:xfrm>
          <a:custGeom>
            <a:avLst/>
            <a:gdLst>
              <a:gd name="connsiteX0" fmla="*/ 0 w 4063573"/>
              <a:gd name="connsiteY0" fmla="*/ 0 h 6498000"/>
              <a:gd name="connsiteX1" fmla="*/ 4063573 w 4063573"/>
              <a:gd name="connsiteY1" fmla="*/ 0 h 6498000"/>
              <a:gd name="connsiteX2" fmla="*/ 4063573 w 4063573"/>
              <a:gd name="connsiteY2" fmla="*/ 6498000 h 6498000"/>
              <a:gd name="connsiteX3" fmla="*/ 0 w 4063573"/>
              <a:gd name="connsiteY3" fmla="*/ 6498000 h 6498000"/>
            </a:gdLst>
            <a:ahLst/>
            <a:cxnLst>
              <a:cxn ang="0">
                <a:pos x="connsiteX0" y="connsiteY0"/>
              </a:cxn>
              <a:cxn ang="0">
                <a:pos x="connsiteX1" y="connsiteY1"/>
              </a:cxn>
              <a:cxn ang="0">
                <a:pos x="connsiteX2" y="connsiteY2"/>
              </a:cxn>
              <a:cxn ang="0">
                <a:pos x="connsiteX3" y="connsiteY3"/>
              </a:cxn>
            </a:cxnLst>
            <a:rect l="l" t="t" r="r" b="b"/>
            <a:pathLst>
              <a:path w="4063573" h="6498000">
                <a:moveTo>
                  <a:pt x="0" y="0"/>
                </a:moveTo>
                <a:lnTo>
                  <a:pt x="4063573" y="0"/>
                </a:lnTo>
                <a:lnTo>
                  <a:pt x="4063573" y="6498000"/>
                </a:lnTo>
                <a:lnTo>
                  <a:pt x="0" y="6498000"/>
                </a:lnTo>
                <a:close/>
              </a:path>
            </a:pathLst>
          </a:custGeom>
          <a:solidFill>
            <a:schemeClr val="bg1">
              <a:lumMod val="95000"/>
            </a:schemeClr>
          </a:solidFill>
          <a:ln>
            <a:noFill/>
          </a:ln>
        </p:spPr>
        <p:txBody>
          <a:bodyPr wrap="square" anchor="ctr">
            <a:noAutofit/>
          </a:bodyPr>
          <a:lstStyle>
            <a:lvl1pPr algn="ctr">
              <a:defRPr/>
            </a:lvl1pPr>
          </a:lstStyle>
          <a:p>
            <a:endParaRPr lang="en-GB"/>
          </a:p>
        </p:txBody>
      </p:sp>
      <p:sp>
        <p:nvSpPr>
          <p:cNvPr id="31" name="Text Placeholder 7">
            <a:extLst>
              <a:ext uri="{FF2B5EF4-FFF2-40B4-BE49-F238E27FC236}">
                <a16:creationId xmlns:a16="http://schemas.microsoft.com/office/drawing/2014/main" id="{702652BE-BCA5-5E41-A735-774F4FD02235}"/>
              </a:ext>
            </a:extLst>
          </p:cNvPr>
          <p:cNvSpPr>
            <a:spLocks noGrp="1"/>
          </p:cNvSpPr>
          <p:nvPr>
            <p:ph type="body" sz="quarter" idx="30" hasCustomPrompt="1"/>
          </p:nvPr>
        </p:nvSpPr>
        <p:spPr>
          <a:xfrm>
            <a:off x="9593040" y="2974154"/>
            <a:ext cx="2180908" cy="808025"/>
          </a:xfrm>
        </p:spPr>
        <p:txBody>
          <a:bodyPr tIns="72000">
            <a:noAutofit/>
          </a:bodyPr>
          <a:lstStyle>
            <a:lvl1pPr algn="ctr">
              <a:lnSpc>
                <a:spcPct val="100000"/>
              </a:lnSpc>
              <a:spcAft>
                <a:spcPts val="0"/>
              </a:spcAft>
              <a:defRPr sz="1400" b="1">
                <a:solidFill>
                  <a:schemeClr val="bg2"/>
                </a:solidFill>
              </a:defRPr>
            </a:lvl1pPr>
            <a:lvl2pPr algn="ctr">
              <a:lnSpc>
                <a:spcPct val="100000"/>
              </a:lnSpc>
              <a:spcAft>
                <a:spcPts val="0"/>
              </a:spcAft>
              <a:defRPr sz="1400" b="0">
                <a:solidFill>
                  <a:schemeClr val="tx1"/>
                </a:solidFill>
              </a:defRPr>
            </a:lvl2pPr>
            <a:lvl3pPr>
              <a:defRPr sz="1200"/>
            </a:lvl3pPr>
            <a:lvl4pPr>
              <a:defRPr sz="1200"/>
            </a:lvl4pPr>
            <a:lvl5pPr>
              <a:defRPr sz="1050"/>
            </a:lvl5pPr>
          </a:lstStyle>
          <a:p>
            <a:pPr lvl="0"/>
            <a:r>
              <a:rPr lang="en-GB"/>
              <a:t>First Surname</a:t>
            </a:r>
          </a:p>
          <a:p>
            <a:pPr lvl="1"/>
            <a:r>
              <a:rPr lang="en-GB"/>
              <a:t>Job Title</a:t>
            </a:r>
          </a:p>
        </p:txBody>
      </p:sp>
      <p:sp>
        <p:nvSpPr>
          <p:cNvPr id="32" name="Picture Placeholder 16">
            <a:extLst>
              <a:ext uri="{FF2B5EF4-FFF2-40B4-BE49-F238E27FC236}">
                <a16:creationId xmlns:a16="http://schemas.microsoft.com/office/drawing/2014/main" id="{3A70D29D-1742-1E42-A75A-59E3F3070059}"/>
              </a:ext>
            </a:extLst>
          </p:cNvPr>
          <p:cNvSpPr>
            <a:spLocks noGrp="1"/>
          </p:cNvSpPr>
          <p:nvPr>
            <p:ph type="pic" sz="quarter" idx="31"/>
          </p:nvPr>
        </p:nvSpPr>
        <p:spPr>
          <a:xfrm>
            <a:off x="9932794" y="3782179"/>
            <a:ext cx="1501400" cy="1501400"/>
          </a:xfrm>
          <a:custGeom>
            <a:avLst/>
            <a:gdLst>
              <a:gd name="connsiteX0" fmla="*/ 0 w 4063573"/>
              <a:gd name="connsiteY0" fmla="*/ 0 h 6498000"/>
              <a:gd name="connsiteX1" fmla="*/ 4063573 w 4063573"/>
              <a:gd name="connsiteY1" fmla="*/ 0 h 6498000"/>
              <a:gd name="connsiteX2" fmla="*/ 4063573 w 4063573"/>
              <a:gd name="connsiteY2" fmla="*/ 6498000 h 6498000"/>
              <a:gd name="connsiteX3" fmla="*/ 0 w 4063573"/>
              <a:gd name="connsiteY3" fmla="*/ 6498000 h 6498000"/>
            </a:gdLst>
            <a:ahLst/>
            <a:cxnLst>
              <a:cxn ang="0">
                <a:pos x="connsiteX0" y="connsiteY0"/>
              </a:cxn>
              <a:cxn ang="0">
                <a:pos x="connsiteX1" y="connsiteY1"/>
              </a:cxn>
              <a:cxn ang="0">
                <a:pos x="connsiteX2" y="connsiteY2"/>
              </a:cxn>
              <a:cxn ang="0">
                <a:pos x="connsiteX3" y="connsiteY3"/>
              </a:cxn>
            </a:cxnLst>
            <a:rect l="l" t="t" r="r" b="b"/>
            <a:pathLst>
              <a:path w="4063573" h="6498000">
                <a:moveTo>
                  <a:pt x="0" y="0"/>
                </a:moveTo>
                <a:lnTo>
                  <a:pt x="4063573" y="0"/>
                </a:lnTo>
                <a:lnTo>
                  <a:pt x="4063573" y="6498000"/>
                </a:lnTo>
                <a:lnTo>
                  <a:pt x="0" y="6498000"/>
                </a:lnTo>
                <a:close/>
              </a:path>
            </a:pathLst>
          </a:custGeom>
          <a:solidFill>
            <a:schemeClr val="bg1">
              <a:lumMod val="95000"/>
            </a:schemeClr>
          </a:solidFill>
          <a:ln>
            <a:noFill/>
          </a:ln>
        </p:spPr>
        <p:txBody>
          <a:bodyPr wrap="square" anchor="ctr">
            <a:noAutofit/>
          </a:bodyPr>
          <a:lstStyle>
            <a:lvl1pPr algn="ctr">
              <a:defRPr/>
            </a:lvl1pPr>
          </a:lstStyle>
          <a:p>
            <a:endParaRPr lang="en-GB"/>
          </a:p>
        </p:txBody>
      </p:sp>
      <p:sp>
        <p:nvSpPr>
          <p:cNvPr id="33" name="Text Placeholder 7">
            <a:extLst>
              <a:ext uri="{FF2B5EF4-FFF2-40B4-BE49-F238E27FC236}">
                <a16:creationId xmlns:a16="http://schemas.microsoft.com/office/drawing/2014/main" id="{0120ECA6-14E8-FE4E-BFAC-0B4E36A58862}"/>
              </a:ext>
            </a:extLst>
          </p:cNvPr>
          <p:cNvSpPr>
            <a:spLocks noGrp="1"/>
          </p:cNvSpPr>
          <p:nvPr>
            <p:ph type="body" sz="quarter" idx="32" hasCustomPrompt="1"/>
          </p:nvPr>
        </p:nvSpPr>
        <p:spPr>
          <a:xfrm>
            <a:off x="9593040" y="5292454"/>
            <a:ext cx="2180908" cy="808025"/>
          </a:xfrm>
        </p:spPr>
        <p:txBody>
          <a:bodyPr tIns="72000">
            <a:noAutofit/>
          </a:bodyPr>
          <a:lstStyle>
            <a:lvl1pPr algn="ctr">
              <a:lnSpc>
                <a:spcPct val="100000"/>
              </a:lnSpc>
              <a:spcAft>
                <a:spcPts val="0"/>
              </a:spcAft>
              <a:defRPr sz="1400" b="1">
                <a:solidFill>
                  <a:schemeClr val="bg2"/>
                </a:solidFill>
              </a:defRPr>
            </a:lvl1pPr>
            <a:lvl2pPr algn="ctr">
              <a:lnSpc>
                <a:spcPct val="100000"/>
              </a:lnSpc>
              <a:spcAft>
                <a:spcPts val="0"/>
              </a:spcAft>
              <a:defRPr sz="1400" b="0">
                <a:solidFill>
                  <a:schemeClr val="tx1"/>
                </a:solidFill>
              </a:defRPr>
            </a:lvl2pPr>
            <a:lvl3pPr>
              <a:defRPr sz="1200"/>
            </a:lvl3pPr>
            <a:lvl4pPr>
              <a:defRPr sz="1200"/>
            </a:lvl4pPr>
            <a:lvl5pPr>
              <a:defRPr sz="1050"/>
            </a:lvl5pPr>
          </a:lstStyle>
          <a:p>
            <a:pPr lvl="0"/>
            <a:r>
              <a:rPr lang="en-GB"/>
              <a:t>First Surname</a:t>
            </a:r>
          </a:p>
          <a:p>
            <a:pPr lvl="1"/>
            <a:r>
              <a:rPr lang="en-GB"/>
              <a:t>Job Title</a:t>
            </a:r>
          </a:p>
        </p:txBody>
      </p:sp>
    </p:spTree>
    <p:extLst>
      <p:ext uri="{BB962C8B-B14F-4D97-AF65-F5344CB8AC3E}">
        <p14:creationId xmlns:p14="http://schemas.microsoft.com/office/powerpoint/2010/main" val="35204186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Agenda - image background 2">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2B3D909E-AE1D-A047-A25D-B929C7CBC73C}"/>
              </a:ext>
            </a:extLst>
          </p:cNvPr>
          <p:cNvSpPr>
            <a:spLocks noGrp="1"/>
          </p:cNvSpPr>
          <p:nvPr>
            <p:ph type="pic" sz="quarter" idx="10"/>
          </p:nvPr>
        </p:nvSpPr>
        <p:spPr>
          <a:xfrm>
            <a:off x="0" y="0"/>
            <a:ext cx="12192000" cy="6498000"/>
          </a:xfrm>
          <a:custGeom>
            <a:avLst/>
            <a:gdLst>
              <a:gd name="connsiteX0" fmla="*/ 0 w 12192000"/>
              <a:gd name="connsiteY0" fmla="*/ 0 h 6498000"/>
              <a:gd name="connsiteX1" fmla="*/ 12192000 w 12192000"/>
              <a:gd name="connsiteY1" fmla="*/ 0 h 6498000"/>
              <a:gd name="connsiteX2" fmla="*/ 12192000 w 12192000"/>
              <a:gd name="connsiteY2" fmla="*/ 6498000 h 6498000"/>
              <a:gd name="connsiteX3" fmla="*/ 6347607 w 12192000"/>
              <a:gd name="connsiteY3" fmla="*/ 6498000 h 6498000"/>
              <a:gd name="connsiteX4" fmla="*/ 6348000 w 12192000"/>
              <a:gd name="connsiteY4" fmla="*/ 6496050 h 6498000"/>
              <a:gd name="connsiteX5" fmla="*/ 6096000 w 12192000"/>
              <a:gd name="connsiteY5" fmla="*/ 6244050 h 6498000"/>
              <a:gd name="connsiteX6" fmla="*/ 5844000 w 12192000"/>
              <a:gd name="connsiteY6" fmla="*/ 6496050 h 6498000"/>
              <a:gd name="connsiteX7" fmla="*/ 5844394 w 12192000"/>
              <a:gd name="connsiteY7" fmla="*/ 6498000 h 6498000"/>
              <a:gd name="connsiteX8" fmla="*/ 0 w 12192000"/>
              <a:gd name="connsiteY8" fmla="*/ 6498000 h 649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92000" h="6498000">
                <a:moveTo>
                  <a:pt x="0" y="0"/>
                </a:moveTo>
                <a:lnTo>
                  <a:pt x="12192000" y="0"/>
                </a:lnTo>
                <a:lnTo>
                  <a:pt x="12192000" y="6498000"/>
                </a:lnTo>
                <a:lnTo>
                  <a:pt x="6347607" y="6498000"/>
                </a:lnTo>
                <a:lnTo>
                  <a:pt x="6348000" y="6496050"/>
                </a:lnTo>
                <a:cubicBezTo>
                  <a:pt x="6348000" y="6356874"/>
                  <a:pt x="6235176" y="6244050"/>
                  <a:pt x="6096000" y="6244050"/>
                </a:cubicBezTo>
                <a:cubicBezTo>
                  <a:pt x="5956825" y="6244050"/>
                  <a:pt x="5844000" y="6356874"/>
                  <a:pt x="5844000" y="6496050"/>
                </a:cubicBezTo>
                <a:lnTo>
                  <a:pt x="5844394" y="6498000"/>
                </a:lnTo>
                <a:lnTo>
                  <a:pt x="0" y="6498000"/>
                </a:lnTo>
                <a:close/>
              </a:path>
            </a:pathLst>
          </a:custGeom>
          <a:solidFill>
            <a:schemeClr val="bg1">
              <a:lumMod val="95000"/>
            </a:schemeClr>
          </a:solidFill>
          <a:ln>
            <a:noFill/>
          </a:ln>
        </p:spPr>
        <p:txBody>
          <a:bodyPr wrap="square" anchor="ctr">
            <a:noAutofit/>
          </a:bodyPr>
          <a:lstStyle>
            <a:lvl1pPr algn="ctr">
              <a:defRPr/>
            </a:lvl1pPr>
          </a:lstStyle>
          <a:p>
            <a:r>
              <a:rPr lang="es-ES"/>
              <a:t>Haga clic en el icono para agregar una imagen</a:t>
            </a:r>
            <a:endParaRPr lang="en-GB"/>
          </a:p>
        </p:txBody>
      </p:sp>
      <p:sp>
        <p:nvSpPr>
          <p:cNvPr id="2" name="Title 1">
            <a:extLst>
              <a:ext uri="{FF2B5EF4-FFF2-40B4-BE49-F238E27FC236}">
                <a16:creationId xmlns:a16="http://schemas.microsoft.com/office/drawing/2014/main" id="{870493FC-9EBB-4A46-AA09-0DD6BBE20D6F}"/>
              </a:ext>
            </a:extLst>
          </p:cNvPr>
          <p:cNvSpPr>
            <a:spLocks noGrp="1"/>
          </p:cNvSpPr>
          <p:nvPr>
            <p:ph type="title"/>
          </p:nvPr>
        </p:nvSpPr>
        <p:spPr>
          <a:xfrm>
            <a:off x="618065" y="609600"/>
            <a:ext cx="5477935" cy="1192742"/>
          </a:xfrm>
        </p:spPr>
        <p:txBody>
          <a:bodyPr/>
          <a:lstStyle/>
          <a:p>
            <a:r>
              <a:rPr lang="es-ES"/>
              <a:t>Haga clic para modificar el estilo de título del patrón</a:t>
            </a:r>
            <a:endParaRPr lang="en-GB"/>
          </a:p>
        </p:txBody>
      </p:sp>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endParaRPr lang="en-US"/>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6F8DA697-5811-454F-8ABA-A3E4721C1BF9}" type="slidenum">
              <a:rPr lang="en-US" smtClean="0"/>
              <a:t>‹Nº›</a:t>
            </a:fld>
            <a:endParaRPr lang="en-US"/>
          </a:p>
        </p:txBody>
      </p:sp>
      <p:sp>
        <p:nvSpPr>
          <p:cNvPr id="9" name="Text Placeholder 13">
            <a:extLst>
              <a:ext uri="{FF2B5EF4-FFF2-40B4-BE49-F238E27FC236}">
                <a16:creationId xmlns:a16="http://schemas.microsoft.com/office/drawing/2014/main" id="{C04E660C-1DCC-914B-9017-655D35200AB9}"/>
              </a:ext>
            </a:extLst>
          </p:cNvPr>
          <p:cNvSpPr>
            <a:spLocks noGrp="1" noChangeAspect="1"/>
          </p:cNvSpPr>
          <p:nvPr>
            <p:ph type="body" sz="quarter" idx="13"/>
          </p:nvPr>
        </p:nvSpPr>
        <p:spPr>
          <a:xfrm>
            <a:off x="563497" y="528398"/>
            <a:ext cx="208800" cy="208800"/>
          </a:xfrm>
          <a:custGeom>
            <a:avLst/>
            <a:gdLst>
              <a:gd name="connsiteX0" fmla="*/ 201224 w 1820600"/>
              <a:gd name="connsiteY0" fmla="*/ 0 h 1820600"/>
              <a:gd name="connsiteX1" fmla="*/ 1619376 w 1820600"/>
              <a:gd name="connsiteY1" fmla="*/ 0 h 1820600"/>
              <a:gd name="connsiteX2" fmla="*/ 1820600 w 1820600"/>
              <a:gd name="connsiteY2" fmla="*/ 201224 h 1820600"/>
              <a:gd name="connsiteX3" fmla="*/ 1619376 w 1820600"/>
              <a:gd name="connsiteY3" fmla="*/ 402448 h 1820600"/>
              <a:gd name="connsiteX4" fmla="*/ 402448 w 1820600"/>
              <a:gd name="connsiteY4" fmla="*/ 402448 h 1820600"/>
              <a:gd name="connsiteX5" fmla="*/ 402448 w 1820600"/>
              <a:gd name="connsiteY5" fmla="*/ 1619376 h 1820600"/>
              <a:gd name="connsiteX6" fmla="*/ 201224 w 1820600"/>
              <a:gd name="connsiteY6" fmla="*/ 1820600 h 1820600"/>
              <a:gd name="connsiteX7" fmla="*/ 0 w 1820600"/>
              <a:gd name="connsiteY7" fmla="*/ 1619376 h 1820600"/>
              <a:gd name="connsiteX8" fmla="*/ 0 w 1820600"/>
              <a:gd name="connsiteY8" fmla="*/ 201224 h 1820600"/>
              <a:gd name="connsiteX9" fmla="*/ 201224 w 1820600"/>
              <a:gd name="connsiteY9" fmla="*/ 0 h 1820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20600" h="1820600">
                <a:moveTo>
                  <a:pt x="201224" y="0"/>
                </a:moveTo>
                <a:lnTo>
                  <a:pt x="1619376" y="0"/>
                </a:lnTo>
                <a:cubicBezTo>
                  <a:pt x="1730543" y="0"/>
                  <a:pt x="1820600" y="90056"/>
                  <a:pt x="1820600" y="201224"/>
                </a:cubicBezTo>
                <a:cubicBezTo>
                  <a:pt x="1820600" y="312392"/>
                  <a:pt x="1730543" y="402448"/>
                  <a:pt x="1619376" y="402448"/>
                </a:cubicBezTo>
                <a:lnTo>
                  <a:pt x="402448" y="402448"/>
                </a:lnTo>
                <a:lnTo>
                  <a:pt x="402448" y="1619376"/>
                </a:lnTo>
                <a:cubicBezTo>
                  <a:pt x="402448" y="1730543"/>
                  <a:pt x="312392" y="1820600"/>
                  <a:pt x="201224" y="1820600"/>
                </a:cubicBezTo>
                <a:cubicBezTo>
                  <a:pt x="90056" y="1820600"/>
                  <a:pt x="0" y="1730543"/>
                  <a:pt x="0" y="1619376"/>
                </a:cubicBezTo>
                <a:lnTo>
                  <a:pt x="0" y="201224"/>
                </a:lnTo>
                <a:cubicBezTo>
                  <a:pt x="0" y="90056"/>
                  <a:pt x="90056" y="0"/>
                  <a:pt x="201224" y="0"/>
                </a:cubicBezTo>
                <a:close/>
              </a:path>
            </a:pathLst>
          </a:custGeom>
          <a:solidFill>
            <a:schemeClr val="bg2"/>
          </a:solidFill>
        </p:spPr>
        <p:txBody>
          <a:bodyPr wrap="square" anchor="ctr">
            <a:noAutofit/>
          </a:bodyPr>
          <a:lstStyle>
            <a:lvl1pPr algn="ctr">
              <a:defRPr sz="100">
                <a:noFill/>
              </a:defRPr>
            </a:lvl1pPr>
          </a:lstStyle>
          <a:p>
            <a:pPr lvl="0"/>
            <a:r>
              <a:rPr lang="es-ES"/>
              <a:t>Haga clic para modificar los estilos de texto del patrón</a:t>
            </a:r>
          </a:p>
        </p:txBody>
      </p:sp>
      <p:sp>
        <p:nvSpPr>
          <p:cNvPr id="8" name="Text Placeholder 3">
            <a:extLst>
              <a:ext uri="{FF2B5EF4-FFF2-40B4-BE49-F238E27FC236}">
                <a16:creationId xmlns:a16="http://schemas.microsoft.com/office/drawing/2014/main" id="{052569D9-CE1C-EC4F-B932-F0ADE6E84BF2}"/>
              </a:ext>
            </a:extLst>
          </p:cNvPr>
          <p:cNvSpPr>
            <a:spLocks noGrp="1"/>
          </p:cNvSpPr>
          <p:nvPr>
            <p:ph type="body" sz="quarter" idx="14" hasCustomPrompt="1"/>
          </p:nvPr>
        </p:nvSpPr>
        <p:spPr>
          <a:xfrm>
            <a:off x="6095999" y="1802342"/>
            <a:ext cx="792480" cy="528398"/>
          </a:xfrm>
        </p:spPr>
        <p:txBody>
          <a:bodyPr tIns="0" bIns="0" anchor="ctr">
            <a:noAutofit/>
          </a:bodyPr>
          <a:lstStyle>
            <a:lvl1pPr algn="r">
              <a:defRPr sz="3200" b="1">
                <a:solidFill>
                  <a:schemeClr val="accent4"/>
                </a:solidFill>
              </a:defRPr>
            </a:lvl1pPr>
          </a:lstStyle>
          <a:p>
            <a:pPr lvl="0"/>
            <a:r>
              <a:rPr lang="en-GB"/>
              <a:t>01</a:t>
            </a:r>
          </a:p>
        </p:txBody>
      </p:sp>
      <p:sp>
        <p:nvSpPr>
          <p:cNvPr id="10" name="Text Placeholder 3">
            <a:extLst>
              <a:ext uri="{FF2B5EF4-FFF2-40B4-BE49-F238E27FC236}">
                <a16:creationId xmlns:a16="http://schemas.microsoft.com/office/drawing/2014/main" id="{CBC6EDB3-DD20-244A-A980-6A1FD175B51B}"/>
              </a:ext>
            </a:extLst>
          </p:cNvPr>
          <p:cNvSpPr>
            <a:spLocks noGrp="1"/>
          </p:cNvSpPr>
          <p:nvPr>
            <p:ph type="body" sz="quarter" idx="15" hasCustomPrompt="1"/>
          </p:nvPr>
        </p:nvSpPr>
        <p:spPr>
          <a:xfrm>
            <a:off x="6095999" y="2466686"/>
            <a:ext cx="792480" cy="528398"/>
          </a:xfrm>
        </p:spPr>
        <p:txBody>
          <a:bodyPr tIns="0" bIns="0" anchor="ctr">
            <a:noAutofit/>
          </a:bodyPr>
          <a:lstStyle>
            <a:lvl1pPr algn="r">
              <a:defRPr sz="3200" b="1">
                <a:solidFill>
                  <a:schemeClr val="accent4"/>
                </a:solidFill>
              </a:defRPr>
            </a:lvl1pPr>
          </a:lstStyle>
          <a:p>
            <a:pPr lvl="0"/>
            <a:r>
              <a:rPr lang="en-GB"/>
              <a:t>02</a:t>
            </a:r>
          </a:p>
        </p:txBody>
      </p:sp>
      <p:sp>
        <p:nvSpPr>
          <p:cNvPr id="12" name="Text Placeholder 3">
            <a:extLst>
              <a:ext uri="{FF2B5EF4-FFF2-40B4-BE49-F238E27FC236}">
                <a16:creationId xmlns:a16="http://schemas.microsoft.com/office/drawing/2014/main" id="{32F01659-8CFF-1A43-B4AE-8DD102C457BE}"/>
              </a:ext>
            </a:extLst>
          </p:cNvPr>
          <p:cNvSpPr>
            <a:spLocks noGrp="1"/>
          </p:cNvSpPr>
          <p:nvPr>
            <p:ph type="body" sz="quarter" idx="16" hasCustomPrompt="1"/>
          </p:nvPr>
        </p:nvSpPr>
        <p:spPr>
          <a:xfrm>
            <a:off x="6095999" y="3131030"/>
            <a:ext cx="792480" cy="528398"/>
          </a:xfrm>
        </p:spPr>
        <p:txBody>
          <a:bodyPr tIns="0" bIns="0" anchor="ctr">
            <a:noAutofit/>
          </a:bodyPr>
          <a:lstStyle>
            <a:lvl1pPr algn="r">
              <a:defRPr sz="3200" b="1">
                <a:solidFill>
                  <a:schemeClr val="accent4"/>
                </a:solidFill>
              </a:defRPr>
            </a:lvl1pPr>
          </a:lstStyle>
          <a:p>
            <a:pPr lvl="0"/>
            <a:r>
              <a:rPr lang="en-GB"/>
              <a:t>03</a:t>
            </a:r>
          </a:p>
        </p:txBody>
      </p:sp>
      <p:sp>
        <p:nvSpPr>
          <p:cNvPr id="13" name="Text Placeholder 3">
            <a:extLst>
              <a:ext uri="{FF2B5EF4-FFF2-40B4-BE49-F238E27FC236}">
                <a16:creationId xmlns:a16="http://schemas.microsoft.com/office/drawing/2014/main" id="{7543A65C-73BE-6543-8FD4-911F06EFCCA4}"/>
              </a:ext>
            </a:extLst>
          </p:cNvPr>
          <p:cNvSpPr>
            <a:spLocks noGrp="1"/>
          </p:cNvSpPr>
          <p:nvPr>
            <p:ph type="body" sz="quarter" idx="17" hasCustomPrompt="1"/>
          </p:nvPr>
        </p:nvSpPr>
        <p:spPr>
          <a:xfrm>
            <a:off x="6095999" y="3795374"/>
            <a:ext cx="792480" cy="528398"/>
          </a:xfrm>
        </p:spPr>
        <p:txBody>
          <a:bodyPr tIns="0" bIns="0" anchor="ctr">
            <a:noAutofit/>
          </a:bodyPr>
          <a:lstStyle>
            <a:lvl1pPr algn="r">
              <a:defRPr sz="3200" b="1">
                <a:solidFill>
                  <a:schemeClr val="accent4"/>
                </a:solidFill>
              </a:defRPr>
            </a:lvl1pPr>
          </a:lstStyle>
          <a:p>
            <a:pPr lvl="0"/>
            <a:r>
              <a:rPr lang="en-GB"/>
              <a:t>04</a:t>
            </a:r>
          </a:p>
        </p:txBody>
      </p:sp>
      <p:sp>
        <p:nvSpPr>
          <p:cNvPr id="14" name="Text Placeholder 3">
            <a:extLst>
              <a:ext uri="{FF2B5EF4-FFF2-40B4-BE49-F238E27FC236}">
                <a16:creationId xmlns:a16="http://schemas.microsoft.com/office/drawing/2014/main" id="{616C2078-9A7F-AA44-B351-57E689A3C220}"/>
              </a:ext>
            </a:extLst>
          </p:cNvPr>
          <p:cNvSpPr>
            <a:spLocks noGrp="1"/>
          </p:cNvSpPr>
          <p:nvPr>
            <p:ph type="body" sz="quarter" idx="18" hasCustomPrompt="1"/>
          </p:nvPr>
        </p:nvSpPr>
        <p:spPr>
          <a:xfrm>
            <a:off x="6095999" y="4459718"/>
            <a:ext cx="792480" cy="528398"/>
          </a:xfrm>
        </p:spPr>
        <p:txBody>
          <a:bodyPr tIns="0" bIns="0" anchor="ctr">
            <a:noAutofit/>
          </a:bodyPr>
          <a:lstStyle>
            <a:lvl1pPr algn="r">
              <a:defRPr sz="3200" b="1">
                <a:solidFill>
                  <a:schemeClr val="accent4"/>
                </a:solidFill>
              </a:defRPr>
            </a:lvl1pPr>
          </a:lstStyle>
          <a:p>
            <a:pPr lvl="0"/>
            <a:r>
              <a:rPr lang="en-GB"/>
              <a:t>05</a:t>
            </a:r>
          </a:p>
        </p:txBody>
      </p:sp>
      <p:sp>
        <p:nvSpPr>
          <p:cNvPr id="20" name="Content Placeholder 2">
            <a:extLst>
              <a:ext uri="{FF2B5EF4-FFF2-40B4-BE49-F238E27FC236}">
                <a16:creationId xmlns:a16="http://schemas.microsoft.com/office/drawing/2014/main" id="{DC7FCC43-6167-0241-8E00-E6CDF85B9C7B}"/>
              </a:ext>
            </a:extLst>
          </p:cNvPr>
          <p:cNvSpPr>
            <a:spLocks noGrp="1"/>
          </p:cNvSpPr>
          <p:nvPr>
            <p:ph idx="1"/>
          </p:nvPr>
        </p:nvSpPr>
        <p:spPr>
          <a:xfrm>
            <a:off x="6969354" y="1802342"/>
            <a:ext cx="4860696" cy="528398"/>
          </a:xfrm>
        </p:spPr>
        <p:txBody>
          <a:bodyPr anchor="ctr"/>
          <a:lstStyle/>
          <a:p>
            <a:pPr lvl="0"/>
            <a:r>
              <a:rPr lang="es-ES"/>
              <a:t>Haga clic para modificar los estilos de texto del patrón</a:t>
            </a:r>
          </a:p>
        </p:txBody>
      </p:sp>
      <p:sp>
        <p:nvSpPr>
          <p:cNvPr id="21" name="Content Placeholder 2">
            <a:extLst>
              <a:ext uri="{FF2B5EF4-FFF2-40B4-BE49-F238E27FC236}">
                <a16:creationId xmlns:a16="http://schemas.microsoft.com/office/drawing/2014/main" id="{2DFF8DF8-0C9B-8B46-B0B4-2371F11D3103}"/>
              </a:ext>
            </a:extLst>
          </p:cNvPr>
          <p:cNvSpPr>
            <a:spLocks noGrp="1"/>
          </p:cNvSpPr>
          <p:nvPr>
            <p:ph idx="19"/>
          </p:nvPr>
        </p:nvSpPr>
        <p:spPr>
          <a:xfrm>
            <a:off x="6969354" y="2466686"/>
            <a:ext cx="4860696" cy="528398"/>
          </a:xfrm>
        </p:spPr>
        <p:txBody>
          <a:bodyPr anchor="ctr"/>
          <a:lstStyle/>
          <a:p>
            <a:pPr lvl="0"/>
            <a:r>
              <a:rPr lang="es-ES"/>
              <a:t>Haga clic para modificar los estilos de texto del patrón</a:t>
            </a:r>
          </a:p>
        </p:txBody>
      </p:sp>
      <p:sp>
        <p:nvSpPr>
          <p:cNvPr id="22" name="Content Placeholder 2">
            <a:extLst>
              <a:ext uri="{FF2B5EF4-FFF2-40B4-BE49-F238E27FC236}">
                <a16:creationId xmlns:a16="http://schemas.microsoft.com/office/drawing/2014/main" id="{74A9762A-B8E1-2D48-820F-6869A93BB63F}"/>
              </a:ext>
            </a:extLst>
          </p:cNvPr>
          <p:cNvSpPr>
            <a:spLocks noGrp="1"/>
          </p:cNvSpPr>
          <p:nvPr>
            <p:ph idx="20"/>
          </p:nvPr>
        </p:nvSpPr>
        <p:spPr>
          <a:xfrm>
            <a:off x="6969353" y="3153100"/>
            <a:ext cx="4860696" cy="528398"/>
          </a:xfrm>
        </p:spPr>
        <p:txBody>
          <a:bodyPr anchor="ctr"/>
          <a:lstStyle/>
          <a:p>
            <a:pPr lvl="0"/>
            <a:r>
              <a:rPr lang="es-ES"/>
              <a:t>Haga clic para modificar los estilos de texto del patrón</a:t>
            </a:r>
          </a:p>
        </p:txBody>
      </p:sp>
      <p:sp>
        <p:nvSpPr>
          <p:cNvPr id="23" name="Content Placeholder 2">
            <a:extLst>
              <a:ext uri="{FF2B5EF4-FFF2-40B4-BE49-F238E27FC236}">
                <a16:creationId xmlns:a16="http://schemas.microsoft.com/office/drawing/2014/main" id="{D1594578-C69C-4343-8929-33038993FB8E}"/>
              </a:ext>
            </a:extLst>
          </p:cNvPr>
          <p:cNvSpPr>
            <a:spLocks noGrp="1"/>
          </p:cNvSpPr>
          <p:nvPr>
            <p:ph idx="21"/>
          </p:nvPr>
        </p:nvSpPr>
        <p:spPr>
          <a:xfrm>
            <a:off x="6969353" y="3806964"/>
            <a:ext cx="4860696" cy="528398"/>
          </a:xfrm>
        </p:spPr>
        <p:txBody>
          <a:bodyPr anchor="ctr"/>
          <a:lstStyle/>
          <a:p>
            <a:pPr lvl="0"/>
            <a:r>
              <a:rPr lang="es-ES"/>
              <a:t>Haga clic para modificar los estilos de texto del patrón</a:t>
            </a:r>
          </a:p>
        </p:txBody>
      </p:sp>
      <p:sp>
        <p:nvSpPr>
          <p:cNvPr id="24" name="Content Placeholder 2">
            <a:extLst>
              <a:ext uri="{FF2B5EF4-FFF2-40B4-BE49-F238E27FC236}">
                <a16:creationId xmlns:a16="http://schemas.microsoft.com/office/drawing/2014/main" id="{E5B61243-FB61-9E4D-A5DF-2275F80DD1E7}"/>
              </a:ext>
            </a:extLst>
          </p:cNvPr>
          <p:cNvSpPr>
            <a:spLocks noGrp="1"/>
          </p:cNvSpPr>
          <p:nvPr>
            <p:ph idx="22"/>
          </p:nvPr>
        </p:nvSpPr>
        <p:spPr>
          <a:xfrm>
            <a:off x="6969353" y="4457103"/>
            <a:ext cx="4860696" cy="528398"/>
          </a:xfrm>
        </p:spPr>
        <p:txBody>
          <a:bodyPr anchor="ctr"/>
          <a:lstStyle/>
          <a:p>
            <a:pPr lvl="0"/>
            <a:r>
              <a:rPr lang="es-ES"/>
              <a:t>Haga clic para modificar los estilos de texto del patrón</a:t>
            </a:r>
          </a:p>
        </p:txBody>
      </p:sp>
    </p:spTree>
    <p:extLst>
      <p:ext uri="{BB962C8B-B14F-4D97-AF65-F5344CB8AC3E}">
        <p14:creationId xmlns:p14="http://schemas.microsoft.com/office/powerpoint/2010/main" val="22630494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0.xml><?xml version="1.0" encoding="utf-8"?>
<p:sldLayout xmlns:a="http://schemas.openxmlformats.org/drawingml/2006/main" xmlns:r="http://schemas.openxmlformats.org/officeDocument/2006/relationships" xmlns:p="http://schemas.openxmlformats.org/presentationml/2006/main" preserve="1" userDrawn="1">
  <p:cSld name="Image - left 3rd">
    <p:spTree>
      <p:nvGrpSpPr>
        <p:cNvPr id="1" name=""/>
        <p:cNvGrpSpPr/>
        <p:nvPr/>
      </p:nvGrpSpPr>
      <p:grpSpPr>
        <a:xfrm>
          <a:off x="0" y="0"/>
          <a:ext cx="0" cy="0"/>
          <a:chOff x="0" y="0"/>
          <a:chExt cx="0" cy="0"/>
        </a:xfrm>
      </p:grpSpPr>
      <p:sp>
        <p:nvSpPr>
          <p:cNvPr id="5" name="Footer Placeholder 4">
            <a:extLst>
              <a:ext uri="{FF2B5EF4-FFF2-40B4-BE49-F238E27FC236}">
                <a16:creationId xmlns:a16="http://schemas.microsoft.com/office/drawing/2014/main" id="{E89C7FB5-AB7C-4D4E-B862-274C7B493D12}"/>
              </a:ext>
            </a:extLst>
          </p:cNvPr>
          <p:cNvSpPr>
            <a:spLocks noGrp="1"/>
          </p:cNvSpPr>
          <p:nvPr userDrawn="1">
            <p:ph type="ftr" sz="quarter" idx="11"/>
          </p:nvPr>
        </p:nvSpPr>
        <p:spPr/>
        <p:txBody>
          <a:bodyPr/>
          <a:lstStyle>
            <a:lvl1pPr>
              <a:defRPr i="1"/>
            </a:lvl1pPr>
          </a:lstStyle>
          <a:p>
            <a:endParaRPr lang="en-GB"/>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userDrawn="1">
            <p:ph type="sldNum" sz="quarter" idx="12"/>
          </p:nvPr>
        </p:nvSpPr>
        <p:spPr/>
        <p:txBody>
          <a:bodyPr/>
          <a:lstStyle/>
          <a:p>
            <a:fld id="{AB1D7550-0EB0-3A43-B3ED-278106F7B6C0}" type="slidenum">
              <a:rPr lang="en-GB" smtClean="0"/>
              <a:t>‹Nº›</a:t>
            </a:fld>
            <a:endParaRPr lang="en-GB"/>
          </a:p>
        </p:txBody>
      </p:sp>
      <p:sp>
        <p:nvSpPr>
          <p:cNvPr id="9" name="Freeform 8">
            <a:extLst>
              <a:ext uri="{FF2B5EF4-FFF2-40B4-BE49-F238E27FC236}">
                <a16:creationId xmlns:a16="http://schemas.microsoft.com/office/drawing/2014/main" id="{E02DB30E-67C0-3445-AA5E-A5CC215D9884}"/>
              </a:ext>
            </a:extLst>
          </p:cNvPr>
          <p:cNvSpPr/>
          <p:nvPr userDrawn="1"/>
        </p:nvSpPr>
        <p:spPr>
          <a:xfrm>
            <a:off x="0" y="0"/>
            <a:ext cx="6096000" cy="6496050"/>
          </a:xfrm>
          <a:custGeom>
            <a:avLst/>
            <a:gdLst>
              <a:gd name="connsiteX0" fmla="*/ 0 w 6096000"/>
              <a:gd name="connsiteY0" fmla="*/ 0 h 6496050"/>
              <a:gd name="connsiteX1" fmla="*/ 6096000 w 6096000"/>
              <a:gd name="connsiteY1" fmla="*/ 0 h 6496050"/>
              <a:gd name="connsiteX2" fmla="*/ 6096000 w 6096000"/>
              <a:gd name="connsiteY2" fmla="*/ 6244050 h 6496050"/>
              <a:gd name="connsiteX3" fmla="*/ 5844000 w 6096000"/>
              <a:gd name="connsiteY3" fmla="*/ 6496050 h 6496050"/>
              <a:gd name="connsiteX4" fmla="*/ 0 w 6096000"/>
              <a:gd name="connsiteY4" fmla="*/ 6496050 h 64960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96000" h="6496050">
                <a:moveTo>
                  <a:pt x="0" y="0"/>
                </a:moveTo>
                <a:lnTo>
                  <a:pt x="6096000" y="0"/>
                </a:lnTo>
                <a:lnTo>
                  <a:pt x="6096000" y="6244050"/>
                </a:lnTo>
                <a:cubicBezTo>
                  <a:pt x="5956825" y="6244050"/>
                  <a:pt x="5844000" y="6356874"/>
                  <a:pt x="5844000" y="6496050"/>
                </a:cubicBezTo>
                <a:lnTo>
                  <a:pt x="0" y="6496050"/>
                </a:lnTo>
                <a:close/>
              </a:path>
            </a:pathLst>
          </a:custGeom>
          <a:solidFill>
            <a:srgbClr val="EDF2F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GB"/>
          </a:p>
        </p:txBody>
      </p:sp>
      <p:sp>
        <p:nvSpPr>
          <p:cNvPr id="10" name="Picture Placeholder 7">
            <a:extLst>
              <a:ext uri="{FF2B5EF4-FFF2-40B4-BE49-F238E27FC236}">
                <a16:creationId xmlns:a16="http://schemas.microsoft.com/office/drawing/2014/main" id="{421C3BB3-1E20-074F-A332-903786DBD488}"/>
              </a:ext>
            </a:extLst>
          </p:cNvPr>
          <p:cNvSpPr>
            <a:spLocks noGrp="1"/>
          </p:cNvSpPr>
          <p:nvPr>
            <p:ph type="pic" sz="quarter" idx="10"/>
          </p:nvPr>
        </p:nvSpPr>
        <p:spPr>
          <a:xfrm>
            <a:off x="0" y="355600"/>
            <a:ext cx="2793824" cy="6140450"/>
          </a:xfrm>
          <a:solidFill>
            <a:schemeClr val="bg1">
              <a:lumMod val="95000"/>
            </a:schemeClr>
          </a:solidFill>
          <a:ln>
            <a:noFill/>
          </a:ln>
        </p:spPr>
        <p:txBody>
          <a:bodyPr anchor="ctr"/>
          <a:lstStyle>
            <a:lvl1pPr algn="ctr">
              <a:defRPr/>
            </a:lvl1pPr>
          </a:lstStyle>
          <a:p>
            <a:endParaRPr lang="en-GB"/>
          </a:p>
        </p:txBody>
      </p:sp>
      <p:sp>
        <p:nvSpPr>
          <p:cNvPr id="2" name="Title 1">
            <a:extLst>
              <a:ext uri="{FF2B5EF4-FFF2-40B4-BE49-F238E27FC236}">
                <a16:creationId xmlns:a16="http://schemas.microsoft.com/office/drawing/2014/main" id="{870493FC-9EBB-4A46-AA09-0DD6BBE20D6F}"/>
              </a:ext>
            </a:extLst>
          </p:cNvPr>
          <p:cNvSpPr>
            <a:spLocks noGrp="1"/>
          </p:cNvSpPr>
          <p:nvPr userDrawn="1">
            <p:ph type="title"/>
          </p:nvPr>
        </p:nvSpPr>
        <p:spPr>
          <a:xfrm>
            <a:off x="3039149" y="609600"/>
            <a:ext cx="8540076" cy="1192742"/>
          </a:xfrm>
        </p:spPr>
        <p:txBody>
          <a:bodyPr/>
          <a:lstStyle/>
          <a:p>
            <a:r>
              <a:rPr lang="en-GB"/>
              <a:t>Click to edit Master title style</a:t>
            </a:r>
          </a:p>
        </p:txBody>
      </p:sp>
      <p:sp>
        <p:nvSpPr>
          <p:cNvPr id="3" name="Content Placeholder 2">
            <a:extLst>
              <a:ext uri="{FF2B5EF4-FFF2-40B4-BE49-F238E27FC236}">
                <a16:creationId xmlns:a16="http://schemas.microsoft.com/office/drawing/2014/main" id="{37E4AAB8-2A15-8E45-9BDE-D40138D664B9}"/>
              </a:ext>
            </a:extLst>
          </p:cNvPr>
          <p:cNvSpPr>
            <a:spLocks noGrp="1"/>
          </p:cNvSpPr>
          <p:nvPr userDrawn="1">
            <p:ph idx="1"/>
          </p:nvPr>
        </p:nvSpPr>
        <p:spPr>
          <a:xfrm>
            <a:off x="3039150" y="2436812"/>
            <a:ext cx="2963332" cy="3811529"/>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11" name="Text Placeholder 13">
            <a:extLst>
              <a:ext uri="{FF2B5EF4-FFF2-40B4-BE49-F238E27FC236}">
                <a16:creationId xmlns:a16="http://schemas.microsoft.com/office/drawing/2014/main" id="{818332CE-4C93-D942-A1E5-334DE95CB86A}"/>
              </a:ext>
            </a:extLst>
          </p:cNvPr>
          <p:cNvSpPr>
            <a:spLocks noGrp="1" noChangeAspect="1"/>
          </p:cNvSpPr>
          <p:nvPr>
            <p:ph type="body" sz="quarter" idx="13"/>
          </p:nvPr>
        </p:nvSpPr>
        <p:spPr>
          <a:xfrm>
            <a:off x="2986908" y="528398"/>
            <a:ext cx="208800" cy="208800"/>
          </a:xfrm>
          <a:custGeom>
            <a:avLst/>
            <a:gdLst>
              <a:gd name="connsiteX0" fmla="*/ 201224 w 1820600"/>
              <a:gd name="connsiteY0" fmla="*/ 0 h 1820600"/>
              <a:gd name="connsiteX1" fmla="*/ 1619376 w 1820600"/>
              <a:gd name="connsiteY1" fmla="*/ 0 h 1820600"/>
              <a:gd name="connsiteX2" fmla="*/ 1820600 w 1820600"/>
              <a:gd name="connsiteY2" fmla="*/ 201224 h 1820600"/>
              <a:gd name="connsiteX3" fmla="*/ 1619376 w 1820600"/>
              <a:gd name="connsiteY3" fmla="*/ 402448 h 1820600"/>
              <a:gd name="connsiteX4" fmla="*/ 402448 w 1820600"/>
              <a:gd name="connsiteY4" fmla="*/ 402448 h 1820600"/>
              <a:gd name="connsiteX5" fmla="*/ 402448 w 1820600"/>
              <a:gd name="connsiteY5" fmla="*/ 1619376 h 1820600"/>
              <a:gd name="connsiteX6" fmla="*/ 201224 w 1820600"/>
              <a:gd name="connsiteY6" fmla="*/ 1820600 h 1820600"/>
              <a:gd name="connsiteX7" fmla="*/ 0 w 1820600"/>
              <a:gd name="connsiteY7" fmla="*/ 1619376 h 1820600"/>
              <a:gd name="connsiteX8" fmla="*/ 0 w 1820600"/>
              <a:gd name="connsiteY8" fmla="*/ 201224 h 1820600"/>
              <a:gd name="connsiteX9" fmla="*/ 201224 w 1820600"/>
              <a:gd name="connsiteY9" fmla="*/ 0 h 1820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20600" h="1820600">
                <a:moveTo>
                  <a:pt x="201224" y="0"/>
                </a:moveTo>
                <a:lnTo>
                  <a:pt x="1619376" y="0"/>
                </a:lnTo>
                <a:cubicBezTo>
                  <a:pt x="1730543" y="0"/>
                  <a:pt x="1820600" y="90056"/>
                  <a:pt x="1820600" y="201224"/>
                </a:cubicBezTo>
                <a:cubicBezTo>
                  <a:pt x="1820600" y="312392"/>
                  <a:pt x="1730543" y="402448"/>
                  <a:pt x="1619376" y="402448"/>
                </a:cubicBezTo>
                <a:lnTo>
                  <a:pt x="402448" y="402448"/>
                </a:lnTo>
                <a:lnTo>
                  <a:pt x="402448" y="1619376"/>
                </a:lnTo>
                <a:cubicBezTo>
                  <a:pt x="402448" y="1730543"/>
                  <a:pt x="312392" y="1820600"/>
                  <a:pt x="201224" y="1820600"/>
                </a:cubicBezTo>
                <a:cubicBezTo>
                  <a:pt x="90056" y="1820600"/>
                  <a:pt x="0" y="1730543"/>
                  <a:pt x="0" y="1619376"/>
                </a:cubicBezTo>
                <a:lnTo>
                  <a:pt x="0" y="201224"/>
                </a:lnTo>
                <a:cubicBezTo>
                  <a:pt x="0" y="90056"/>
                  <a:pt x="90056" y="0"/>
                  <a:pt x="201224" y="0"/>
                </a:cubicBezTo>
                <a:close/>
              </a:path>
            </a:pathLst>
          </a:custGeom>
          <a:solidFill>
            <a:schemeClr val="bg2"/>
          </a:solidFill>
        </p:spPr>
        <p:txBody>
          <a:bodyPr wrap="square" anchor="ctr">
            <a:noAutofit/>
          </a:bodyPr>
          <a:lstStyle>
            <a:lvl1pPr algn="ctr">
              <a:defRPr sz="100">
                <a:noFill/>
              </a:defRPr>
            </a:lvl1pPr>
          </a:lstStyle>
          <a:p>
            <a:pPr lvl="0"/>
            <a:endParaRPr lang="en-GB"/>
          </a:p>
        </p:txBody>
      </p:sp>
    </p:spTree>
    <p:extLst>
      <p:ext uri="{BB962C8B-B14F-4D97-AF65-F5344CB8AC3E}">
        <p14:creationId xmlns:p14="http://schemas.microsoft.com/office/powerpoint/2010/main" val="39223426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1.xml><?xml version="1.0" encoding="utf-8"?>
<p:sldLayout xmlns:a="http://schemas.openxmlformats.org/drawingml/2006/main" xmlns:r="http://schemas.openxmlformats.org/officeDocument/2006/relationships" xmlns:p="http://schemas.openxmlformats.org/presentationml/2006/main" preserve="1" userDrawn="1">
  <p:cSld name="Image bottom 1/2">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E5F44E6D-DF58-2748-AE6C-6DAA18B4BD84}"/>
              </a:ext>
            </a:extLst>
          </p:cNvPr>
          <p:cNvSpPr/>
          <p:nvPr userDrawn="1"/>
        </p:nvSpPr>
        <p:spPr>
          <a:xfrm>
            <a:off x="0" y="0"/>
            <a:ext cx="4246177" cy="6496050"/>
          </a:xfrm>
          <a:prstGeom prst="rect">
            <a:avLst/>
          </a:prstGeom>
          <a:solidFill>
            <a:srgbClr val="EDF2F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Picture Placeholder 16">
            <a:extLst>
              <a:ext uri="{FF2B5EF4-FFF2-40B4-BE49-F238E27FC236}">
                <a16:creationId xmlns:a16="http://schemas.microsoft.com/office/drawing/2014/main" id="{AE169D65-5A2D-8541-8BB9-9C9B64710AC9}"/>
              </a:ext>
            </a:extLst>
          </p:cNvPr>
          <p:cNvSpPr>
            <a:spLocks noGrp="1"/>
          </p:cNvSpPr>
          <p:nvPr>
            <p:ph type="pic" sz="quarter" idx="10"/>
          </p:nvPr>
        </p:nvSpPr>
        <p:spPr>
          <a:xfrm>
            <a:off x="1128518" y="3096180"/>
            <a:ext cx="11072296" cy="3399870"/>
          </a:xfrm>
          <a:custGeom>
            <a:avLst/>
            <a:gdLst>
              <a:gd name="connsiteX0" fmla="*/ 5581316 w 11072296"/>
              <a:gd name="connsiteY0" fmla="*/ 0 h 3399870"/>
              <a:gd name="connsiteX1" fmla="*/ 11072296 w 11072296"/>
              <a:gd name="connsiteY1" fmla="*/ 0 h 3399870"/>
              <a:gd name="connsiteX2" fmla="*/ 11072296 w 11072296"/>
              <a:gd name="connsiteY2" fmla="*/ 3399870 h 3399870"/>
              <a:gd name="connsiteX3" fmla="*/ 5581316 w 11072296"/>
              <a:gd name="connsiteY3" fmla="*/ 3399870 h 3399870"/>
              <a:gd name="connsiteX4" fmla="*/ 0 w 11072296"/>
              <a:gd name="connsiteY4" fmla="*/ 0 h 3399870"/>
              <a:gd name="connsiteX5" fmla="*/ 5467018 w 11072296"/>
              <a:gd name="connsiteY5" fmla="*/ 0 h 3399870"/>
              <a:gd name="connsiteX6" fmla="*/ 5467018 w 11072296"/>
              <a:gd name="connsiteY6" fmla="*/ 3399870 h 3399870"/>
              <a:gd name="connsiteX7" fmla="*/ 5219482 w 11072296"/>
              <a:gd name="connsiteY7" fmla="*/ 3399870 h 3399870"/>
              <a:gd name="connsiteX8" fmla="*/ 4967482 w 11072296"/>
              <a:gd name="connsiteY8" fmla="*/ 3147870 h 3399870"/>
              <a:gd name="connsiteX9" fmla="*/ 4715482 w 11072296"/>
              <a:gd name="connsiteY9" fmla="*/ 3399870 h 3399870"/>
              <a:gd name="connsiteX10" fmla="*/ 0 w 11072296"/>
              <a:gd name="connsiteY10" fmla="*/ 3399870 h 33998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1072296" h="3399870">
                <a:moveTo>
                  <a:pt x="5581316" y="0"/>
                </a:moveTo>
                <a:lnTo>
                  <a:pt x="11072296" y="0"/>
                </a:lnTo>
                <a:lnTo>
                  <a:pt x="11072296" y="3399870"/>
                </a:lnTo>
                <a:lnTo>
                  <a:pt x="5581316" y="3399870"/>
                </a:lnTo>
                <a:close/>
                <a:moveTo>
                  <a:pt x="0" y="0"/>
                </a:moveTo>
                <a:lnTo>
                  <a:pt x="5467018" y="0"/>
                </a:lnTo>
                <a:lnTo>
                  <a:pt x="5467018" y="3399870"/>
                </a:lnTo>
                <a:lnTo>
                  <a:pt x="5219482" y="3399870"/>
                </a:lnTo>
                <a:cubicBezTo>
                  <a:pt x="5219482" y="3260694"/>
                  <a:pt x="5106658" y="3147870"/>
                  <a:pt x="4967482" y="3147870"/>
                </a:cubicBezTo>
                <a:cubicBezTo>
                  <a:pt x="4828306" y="3147870"/>
                  <a:pt x="4715482" y="3260694"/>
                  <a:pt x="4715482" y="3399870"/>
                </a:cubicBezTo>
                <a:lnTo>
                  <a:pt x="0" y="3399870"/>
                </a:lnTo>
                <a:close/>
              </a:path>
            </a:pathLst>
          </a:custGeom>
          <a:solidFill>
            <a:schemeClr val="bg1">
              <a:lumMod val="95000"/>
            </a:schemeClr>
          </a:solidFill>
          <a:ln>
            <a:noFill/>
          </a:ln>
        </p:spPr>
        <p:txBody>
          <a:bodyPr wrap="square" anchor="ctr">
            <a:noAutofit/>
          </a:bodyPr>
          <a:lstStyle>
            <a:lvl1pPr algn="ctr">
              <a:defRPr/>
            </a:lvl1pPr>
          </a:lstStyle>
          <a:p>
            <a:endParaRPr lang="en-GB"/>
          </a:p>
        </p:txBody>
      </p:sp>
      <p:sp>
        <p:nvSpPr>
          <p:cNvPr id="2" name="Title 1">
            <a:extLst>
              <a:ext uri="{FF2B5EF4-FFF2-40B4-BE49-F238E27FC236}">
                <a16:creationId xmlns:a16="http://schemas.microsoft.com/office/drawing/2014/main" id="{870493FC-9EBB-4A46-AA09-0DD6BBE20D6F}"/>
              </a:ext>
            </a:extLst>
          </p:cNvPr>
          <p:cNvSpPr>
            <a:spLocks noGrp="1"/>
          </p:cNvSpPr>
          <p:nvPr>
            <p:ph type="title"/>
          </p:nvPr>
        </p:nvSpPr>
        <p:spPr>
          <a:xfrm>
            <a:off x="618065" y="609599"/>
            <a:ext cx="3463605" cy="2486581"/>
          </a:xfrm>
        </p:spPr>
        <p:txBody>
          <a:bodyPr/>
          <a:lstStyle/>
          <a:p>
            <a:r>
              <a:rPr lang="en-GB"/>
              <a:t>Click to edit Master title style</a:t>
            </a:r>
          </a:p>
        </p:txBody>
      </p:sp>
      <p:sp>
        <p:nvSpPr>
          <p:cNvPr id="3" name="Content Placeholder 2">
            <a:extLst>
              <a:ext uri="{FF2B5EF4-FFF2-40B4-BE49-F238E27FC236}">
                <a16:creationId xmlns:a16="http://schemas.microsoft.com/office/drawing/2014/main" id="{37E4AAB8-2A15-8E45-9BDE-D40138D664B9}"/>
              </a:ext>
            </a:extLst>
          </p:cNvPr>
          <p:cNvSpPr>
            <a:spLocks noGrp="1"/>
          </p:cNvSpPr>
          <p:nvPr>
            <p:ph idx="1"/>
          </p:nvPr>
        </p:nvSpPr>
        <p:spPr>
          <a:xfrm>
            <a:off x="5031779" y="609598"/>
            <a:ext cx="6547446" cy="2484631"/>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endParaRPr lang="en-GB"/>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AB1D7550-0EB0-3A43-B3ED-278106F7B6C0}" type="slidenum">
              <a:rPr lang="en-GB" smtClean="0"/>
              <a:t>‹Nº›</a:t>
            </a:fld>
            <a:endParaRPr lang="en-GB"/>
          </a:p>
        </p:txBody>
      </p:sp>
      <p:sp>
        <p:nvSpPr>
          <p:cNvPr id="9" name="Text Placeholder 13">
            <a:extLst>
              <a:ext uri="{FF2B5EF4-FFF2-40B4-BE49-F238E27FC236}">
                <a16:creationId xmlns:a16="http://schemas.microsoft.com/office/drawing/2014/main" id="{D4B6153B-2D3D-0544-B433-E222C8CF6DE5}"/>
              </a:ext>
            </a:extLst>
          </p:cNvPr>
          <p:cNvSpPr>
            <a:spLocks noGrp="1" noChangeAspect="1"/>
          </p:cNvSpPr>
          <p:nvPr>
            <p:ph type="body" sz="quarter" idx="13"/>
          </p:nvPr>
        </p:nvSpPr>
        <p:spPr>
          <a:xfrm>
            <a:off x="563497" y="528398"/>
            <a:ext cx="208800" cy="208800"/>
          </a:xfrm>
          <a:custGeom>
            <a:avLst/>
            <a:gdLst>
              <a:gd name="connsiteX0" fmla="*/ 201224 w 1820600"/>
              <a:gd name="connsiteY0" fmla="*/ 0 h 1820600"/>
              <a:gd name="connsiteX1" fmla="*/ 1619376 w 1820600"/>
              <a:gd name="connsiteY1" fmla="*/ 0 h 1820600"/>
              <a:gd name="connsiteX2" fmla="*/ 1820600 w 1820600"/>
              <a:gd name="connsiteY2" fmla="*/ 201224 h 1820600"/>
              <a:gd name="connsiteX3" fmla="*/ 1619376 w 1820600"/>
              <a:gd name="connsiteY3" fmla="*/ 402448 h 1820600"/>
              <a:gd name="connsiteX4" fmla="*/ 402448 w 1820600"/>
              <a:gd name="connsiteY4" fmla="*/ 402448 h 1820600"/>
              <a:gd name="connsiteX5" fmla="*/ 402448 w 1820600"/>
              <a:gd name="connsiteY5" fmla="*/ 1619376 h 1820600"/>
              <a:gd name="connsiteX6" fmla="*/ 201224 w 1820600"/>
              <a:gd name="connsiteY6" fmla="*/ 1820600 h 1820600"/>
              <a:gd name="connsiteX7" fmla="*/ 0 w 1820600"/>
              <a:gd name="connsiteY7" fmla="*/ 1619376 h 1820600"/>
              <a:gd name="connsiteX8" fmla="*/ 0 w 1820600"/>
              <a:gd name="connsiteY8" fmla="*/ 201224 h 1820600"/>
              <a:gd name="connsiteX9" fmla="*/ 201224 w 1820600"/>
              <a:gd name="connsiteY9" fmla="*/ 0 h 1820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20600" h="1820600">
                <a:moveTo>
                  <a:pt x="201224" y="0"/>
                </a:moveTo>
                <a:lnTo>
                  <a:pt x="1619376" y="0"/>
                </a:lnTo>
                <a:cubicBezTo>
                  <a:pt x="1730543" y="0"/>
                  <a:pt x="1820600" y="90056"/>
                  <a:pt x="1820600" y="201224"/>
                </a:cubicBezTo>
                <a:cubicBezTo>
                  <a:pt x="1820600" y="312392"/>
                  <a:pt x="1730543" y="402448"/>
                  <a:pt x="1619376" y="402448"/>
                </a:cubicBezTo>
                <a:lnTo>
                  <a:pt x="402448" y="402448"/>
                </a:lnTo>
                <a:lnTo>
                  <a:pt x="402448" y="1619376"/>
                </a:lnTo>
                <a:cubicBezTo>
                  <a:pt x="402448" y="1730543"/>
                  <a:pt x="312392" y="1820600"/>
                  <a:pt x="201224" y="1820600"/>
                </a:cubicBezTo>
                <a:cubicBezTo>
                  <a:pt x="90056" y="1820600"/>
                  <a:pt x="0" y="1730543"/>
                  <a:pt x="0" y="1619376"/>
                </a:cubicBezTo>
                <a:lnTo>
                  <a:pt x="0" y="201224"/>
                </a:lnTo>
                <a:cubicBezTo>
                  <a:pt x="0" y="90056"/>
                  <a:pt x="90056" y="0"/>
                  <a:pt x="201224" y="0"/>
                </a:cubicBezTo>
                <a:close/>
              </a:path>
            </a:pathLst>
          </a:custGeom>
          <a:solidFill>
            <a:schemeClr val="bg2"/>
          </a:solidFill>
        </p:spPr>
        <p:txBody>
          <a:bodyPr wrap="square" anchor="ctr">
            <a:noAutofit/>
          </a:bodyPr>
          <a:lstStyle>
            <a:lvl1pPr algn="ctr">
              <a:defRPr sz="100">
                <a:noFill/>
              </a:defRPr>
            </a:lvl1pPr>
          </a:lstStyle>
          <a:p>
            <a:pPr lvl="0"/>
            <a:endParaRPr lang="en-GB"/>
          </a:p>
        </p:txBody>
      </p:sp>
    </p:spTree>
    <p:extLst>
      <p:ext uri="{BB962C8B-B14F-4D97-AF65-F5344CB8AC3E}">
        <p14:creationId xmlns:p14="http://schemas.microsoft.com/office/powerpoint/2010/main" val="24037010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2.xml><?xml version="1.0" encoding="utf-8"?>
<p:sldLayout xmlns:a="http://schemas.openxmlformats.org/drawingml/2006/main" xmlns:r="http://schemas.openxmlformats.org/officeDocument/2006/relationships" xmlns:p="http://schemas.openxmlformats.org/presentationml/2006/main" preserve="1" userDrawn="1">
  <p:cSld name="Image top 1/2">
    <p:spTree>
      <p:nvGrpSpPr>
        <p:cNvPr id="1" name=""/>
        <p:cNvGrpSpPr/>
        <p:nvPr/>
      </p:nvGrpSpPr>
      <p:grpSpPr>
        <a:xfrm>
          <a:off x="0" y="0"/>
          <a:ext cx="0" cy="0"/>
          <a:chOff x="0" y="0"/>
          <a:chExt cx="0" cy="0"/>
        </a:xfrm>
      </p:grpSpPr>
      <p:sp>
        <p:nvSpPr>
          <p:cNvPr id="12" name="Freeform 11">
            <a:extLst>
              <a:ext uri="{FF2B5EF4-FFF2-40B4-BE49-F238E27FC236}">
                <a16:creationId xmlns:a16="http://schemas.microsoft.com/office/drawing/2014/main" id="{0916EB75-0C2B-C245-90E8-8C1166905B27}"/>
              </a:ext>
            </a:extLst>
          </p:cNvPr>
          <p:cNvSpPr/>
          <p:nvPr userDrawn="1"/>
        </p:nvSpPr>
        <p:spPr>
          <a:xfrm>
            <a:off x="0" y="3429000"/>
            <a:ext cx="12192000" cy="3067050"/>
          </a:xfrm>
          <a:custGeom>
            <a:avLst/>
            <a:gdLst>
              <a:gd name="connsiteX0" fmla="*/ 0 w 12192000"/>
              <a:gd name="connsiteY0" fmla="*/ 0 h 3067050"/>
              <a:gd name="connsiteX1" fmla="*/ 12192000 w 12192000"/>
              <a:gd name="connsiteY1" fmla="*/ 0 h 3067050"/>
              <a:gd name="connsiteX2" fmla="*/ 12192000 w 12192000"/>
              <a:gd name="connsiteY2" fmla="*/ 3067050 h 3067050"/>
              <a:gd name="connsiteX3" fmla="*/ 6348000 w 12192000"/>
              <a:gd name="connsiteY3" fmla="*/ 3067050 h 3067050"/>
              <a:gd name="connsiteX4" fmla="*/ 6096000 w 12192000"/>
              <a:gd name="connsiteY4" fmla="*/ 2815050 h 3067050"/>
              <a:gd name="connsiteX5" fmla="*/ 5844000 w 12192000"/>
              <a:gd name="connsiteY5" fmla="*/ 3067050 h 3067050"/>
              <a:gd name="connsiteX6" fmla="*/ 0 w 12192000"/>
              <a:gd name="connsiteY6" fmla="*/ 3067050 h 3067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3067050">
                <a:moveTo>
                  <a:pt x="0" y="0"/>
                </a:moveTo>
                <a:lnTo>
                  <a:pt x="12192000" y="0"/>
                </a:lnTo>
                <a:lnTo>
                  <a:pt x="12192000" y="3067050"/>
                </a:lnTo>
                <a:lnTo>
                  <a:pt x="6348000" y="3067050"/>
                </a:lnTo>
                <a:cubicBezTo>
                  <a:pt x="6348000" y="2927874"/>
                  <a:pt x="6235176" y="2815050"/>
                  <a:pt x="6096000" y="2815050"/>
                </a:cubicBezTo>
                <a:cubicBezTo>
                  <a:pt x="5956825" y="2815050"/>
                  <a:pt x="5844000" y="2927874"/>
                  <a:pt x="5844000" y="3067050"/>
                </a:cubicBezTo>
                <a:lnTo>
                  <a:pt x="0" y="3067050"/>
                </a:ln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6" name="Picture Placeholder 15">
            <a:extLst>
              <a:ext uri="{FF2B5EF4-FFF2-40B4-BE49-F238E27FC236}">
                <a16:creationId xmlns:a16="http://schemas.microsoft.com/office/drawing/2014/main" id="{C394856D-8574-4F40-BF87-BB45CD1F09B5}"/>
              </a:ext>
            </a:extLst>
          </p:cNvPr>
          <p:cNvSpPr>
            <a:spLocks noGrp="1"/>
          </p:cNvSpPr>
          <p:nvPr>
            <p:ph type="pic" sz="quarter" idx="10"/>
          </p:nvPr>
        </p:nvSpPr>
        <p:spPr>
          <a:xfrm>
            <a:off x="0" y="0"/>
            <a:ext cx="12192000" cy="5235609"/>
          </a:xfrm>
          <a:custGeom>
            <a:avLst/>
            <a:gdLst>
              <a:gd name="connsiteX0" fmla="*/ 10064415 w 12192000"/>
              <a:gd name="connsiteY0" fmla="*/ 0 h 5235609"/>
              <a:gd name="connsiteX1" fmla="*/ 12192000 w 12192000"/>
              <a:gd name="connsiteY1" fmla="*/ 0 h 5235609"/>
              <a:gd name="connsiteX2" fmla="*/ 12192000 w 12192000"/>
              <a:gd name="connsiteY2" fmla="*/ 5235609 h 5235609"/>
              <a:gd name="connsiteX3" fmla="*/ 10064415 w 12192000"/>
              <a:gd name="connsiteY3" fmla="*/ 5235609 h 5235609"/>
              <a:gd name="connsiteX4" fmla="*/ 5704893 w 12192000"/>
              <a:gd name="connsiteY4" fmla="*/ 0 h 5235609"/>
              <a:gd name="connsiteX5" fmla="*/ 9950117 w 12192000"/>
              <a:gd name="connsiteY5" fmla="*/ 0 h 5235609"/>
              <a:gd name="connsiteX6" fmla="*/ 9950117 w 12192000"/>
              <a:gd name="connsiteY6" fmla="*/ 5235609 h 5235609"/>
              <a:gd name="connsiteX7" fmla="*/ 5704893 w 12192000"/>
              <a:gd name="connsiteY7" fmla="*/ 5235609 h 5235609"/>
              <a:gd name="connsiteX8" fmla="*/ 0 w 12192000"/>
              <a:gd name="connsiteY8" fmla="*/ 0 h 5235609"/>
              <a:gd name="connsiteX9" fmla="*/ 358774 w 12192000"/>
              <a:gd name="connsiteY9" fmla="*/ 0 h 5235609"/>
              <a:gd name="connsiteX10" fmla="*/ 358774 w 12192000"/>
              <a:gd name="connsiteY10" fmla="*/ 5235609 h 5235609"/>
              <a:gd name="connsiteX11" fmla="*/ 0 w 12192000"/>
              <a:gd name="connsiteY11" fmla="*/ 5235609 h 52356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5235609">
                <a:moveTo>
                  <a:pt x="10064415" y="0"/>
                </a:moveTo>
                <a:lnTo>
                  <a:pt x="12192000" y="0"/>
                </a:lnTo>
                <a:lnTo>
                  <a:pt x="12192000" y="5235609"/>
                </a:lnTo>
                <a:lnTo>
                  <a:pt x="10064415" y="5235609"/>
                </a:lnTo>
                <a:close/>
                <a:moveTo>
                  <a:pt x="5704893" y="0"/>
                </a:moveTo>
                <a:lnTo>
                  <a:pt x="9950117" y="0"/>
                </a:lnTo>
                <a:lnTo>
                  <a:pt x="9950117" y="5235609"/>
                </a:lnTo>
                <a:lnTo>
                  <a:pt x="5704893" y="5235609"/>
                </a:lnTo>
                <a:close/>
                <a:moveTo>
                  <a:pt x="0" y="0"/>
                </a:moveTo>
                <a:lnTo>
                  <a:pt x="358774" y="0"/>
                </a:lnTo>
                <a:lnTo>
                  <a:pt x="358774" y="5235609"/>
                </a:lnTo>
                <a:lnTo>
                  <a:pt x="0" y="5235609"/>
                </a:lnTo>
                <a:close/>
              </a:path>
            </a:pathLst>
          </a:custGeom>
          <a:solidFill>
            <a:schemeClr val="bg1">
              <a:lumMod val="95000"/>
            </a:schemeClr>
          </a:solidFill>
          <a:ln>
            <a:noFill/>
          </a:ln>
        </p:spPr>
        <p:txBody>
          <a:bodyPr wrap="square" anchor="ctr">
            <a:noAutofit/>
          </a:bodyPr>
          <a:lstStyle>
            <a:lvl1pPr algn="ctr">
              <a:defRPr/>
            </a:lvl1pPr>
          </a:lstStyle>
          <a:p>
            <a:endParaRPr lang="en-GB"/>
          </a:p>
        </p:txBody>
      </p:sp>
      <p:sp>
        <p:nvSpPr>
          <p:cNvPr id="14" name="Text Placeholder 13">
            <a:extLst>
              <a:ext uri="{FF2B5EF4-FFF2-40B4-BE49-F238E27FC236}">
                <a16:creationId xmlns:a16="http://schemas.microsoft.com/office/drawing/2014/main" id="{6C47FB4F-4F73-3A47-9E8F-D789ED3F8858}"/>
              </a:ext>
            </a:extLst>
          </p:cNvPr>
          <p:cNvSpPr>
            <a:spLocks noGrp="1" noChangeAspect="1"/>
          </p:cNvSpPr>
          <p:nvPr>
            <p:ph type="body" sz="quarter" idx="13"/>
          </p:nvPr>
        </p:nvSpPr>
        <p:spPr>
          <a:xfrm>
            <a:off x="563497" y="528398"/>
            <a:ext cx="208800" cy="208800"/>
          </a:xfrm>
          <a:custGeom>
            <a:avLst/>
            <a:gdLst>
              <a:gd name="connsiteX0" fmla="*/ 201224 w 1820600"/>
              <a:gd name="connsiteY0" fmla="*/ 0 h 1820600"/>
              <a:gd name="connsiteX1" fmla="*/ 1619376 w 1820600"/>
              <a:gd name="connsiteY1" fmla="*/ 0 h 1820600"/>
              <a:gd name="connsiteX2" fmla="*/ 1820600 w 1820600"/>
              <a:gd name="connsiteY2" fmla="*/ 201224 h 1820600"/>
              <a:gd name="connsiteX3" fmla="*/ 1619376 w 1820600"/>
              <a:gd name="connsiteY3" fmla="*/ 402448 h 1820600"/>
              <a:gd name="connsiteX4" fmla="*/ 402448 w 1820600"/>
              <a:gd name="connsiteY4" fmla="*/ 402448 h 1820600"/>
              <a:gd name="connsiteX5" fmla="*/ 402448 w 1820600"/>
              <a:gd name="connsiteY5" fmla="*/ 1619376 h 1820600"/>
              <a:gd name="connsiteX6" fmla="*/ 201224 w 1820600"/>
              <a:gd name="connsiteY6" fmla="*/ 1820600 h 1820600"/>
              <a:gd name="connsiteX7" fmla="*/ 0 w 1820600"/>
              <a:gd name="connsiteY7" fmla="*/ 1619376 h 1820600"/>
              <a:gd name="connsiteX8" fmla="*/ 0 w 1820600"/>
              <a:gd name="connsiteY8" fmla="*/ 201224 h 1820600"/>
              <a:gd name="connsiteX9" fmla="*/ 201224 w 1820600"/>
              <a:gd name="connsiteY9" fmla="*/ 0 h 1820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20600" h="1820600">
                <a:moveTo>
                  <a:pt x="201224" y="0"/>
                </a:moveTo>
                <a:lnTo>
                  <a:pt x="1619376" y="0"/>
                </a:lnTo>
                <a:cubicBezTo>
                  <a:pt x="1730543" y="0"/>
                  <a:pt x="1820600" y="90056"/>
                  <a:pt x="1820600" y="201224"/>
                </a:cubicBezTo>
                <a:cubicBezTo>
                  <a:pt x="1820600" y="312392"/>
                  <a:pt x="1730543" y="402448"/>
                  <a:pt x="1619376" y="402448"/>
                </a:cubicBezTo>
                <a:lnTo>
                  <a:pt x="402448" y="402448"/>
                </a:lnTo>
                <a:lnTo>
                  <a:pt x="402448" y="1619376"/>
                </a:lnTo>
                <a:cubicBezTo>
                  <a:pt x="402448" y="1730543"/>
                  <a:pt x="312392" y="1820600"/>
                  <a:pt x="201224" y="1820600"/>
                </a:cubicBezTo>
                <a:cubicBezTo>
                  <a:pt x="90056" y="1820600"/>
                  <a:pt x="0" y="1730543"/>
                  <a:pt x="0" y="1619376"/>
                </a:cubicBezTo>
                <a:lnTo>
                  <a:pt x="0" y="201224"/>
                </a:lnTo>
                <a:cubicBezTo>
                  <a:pt x="0" y="90056"/>
                  <a:pt x="90056" y="0"/>
                  <a:pt x="201224" y="0"/>
                </a:cubicBezTo>
                <a:close/>
              </a:path>
            </a:pathLst>
          </a:custGeom>
          <a:solidFill>
            <a:schemeClr val="bg2"/>
          </a:solidFill>
        </p:spPr>
        <p:txBody>
          <a:bodyPr wrap="square" anchor="ctr">
            <a:noAutofit/>
          </a:bodyPr>
          <a:lstStyle>
            <a:lvl1pPr algn="ctr">
              <a:defRPr sz="100">
                <a:noFill/>
              </a:defRPr>
            </a:lvl1pPr>
          </a:lstStyle>
          <a:p>
            <a:pPr lvl="0"/>
            <a:endParaRPr lang="en-GB"/>
          </a:p>
        </p:txBody>
      </p:sp>
      <p:sp>
        <p:nvSpPr>
          <p:cNvPr id="2" name="Title 1">
            <a:extLst>
              <a:ext uri="{FF2B5EF4-FFF2-40B4-BE49-F238E27FC236}">
                <a16:creationId xmlns:a16="http://schemas.microsoft.com/office/drawing/2014/main" id="{870493FC-9EBB-4A46-AA09-0DD6BBE20D6F}"/>
              </a:ext>
            </a:extLst>
          </p:cNvPr>
          <p:cNvSpPr>
            <a:spLocks noGrp="1"/>
          </p:cNvSpPr>
          <p:nvPr>
            <p:ph type="title"/>
          </p:nvPr>
        </p:nvSpPr>
        <p:spPr>
          <a:xfrm>
            <a:off x="618065" y="609599"/>
            <a:ext cx="4899257" cy="1827213"/>
          </a:xfrm>
        </p:spPr>
        <p:txBody>
          <a:bodyPr/>
          <a:lstStyle/>
          <a:p>
            <a:r>
              <a:rPr lang="en-GB"/>
              <a:t>Click to edit Master title style</a:t>
            </a:r>
          </a:p>
        </p:txBody>
      </p:sp>
      <p:sp>
        <p:nvSpPr>
          <p:cNvPr id="3" name="Content Placeholder 2">
            <a:extLst>
              <a:ext uri="{FF2B5EF4-FFF2-40B4-BE49-F238E27FC236}">
                <a16:creationId xmlns:a16="http://schemas.microsoft.com/office/drawing/2014/main" id="{37E4AAB8-2A15-8E45-9BDE-D40138D664B9}"/>
              </a:ext>
            </a:extLst>
          </p:cNvPr>
          <p:cNvSpPr>
            <a:spLocks noGrp="1"/>
          </p:cNvSpPr>
          <p:nvPr>
            <p:ph idx="1"/>
          </p:nvPr>
        </p:nvSpPr>
        <p:spPr>
          <a:xfrm>
            <a:off x="618066" y="2436812"/>
            <a:ext cx="4899257" cy="3811529"/>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endParaRPr lang="en-GB"/>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AB1D7550-0EB0-3A43-B3ED-278106F7B6C0}" type="slidenum">
              <a:rPr lang="en-GB" smtClean="0"/>
              <a:t>‹Nº›</a:t>
            </a:fld>
            <a:endParaRPr lang="en-GB"/>
          </a:p>
        </p:txBody>
      </p:sp>
    </p:spTree>
    <p:extLst>
      <p:ext uri="{BB962C8B-B14F-4D97-AF65-F5344CB8AC3E}">
        <p14:creationId xmlns:p14="http://schemas.microsoft.com/office/powerpoint/2010/main" val="41578786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3.xml><?xml version="1.0" encoding="utf-8"?>
<p:sldLayout xmlns:a="http://schemas.openxmlformats.org/drawingml/2006/main" xmlns:r="http://schemas.openxmlformats.org/officeDocument/2006/relationships" xmlns:p="http://schemas.openxmlformats.org/presentationml/2006/main" preserve="1" userDrawn="1">
  <p:cSld name="3 call out points">
    <p:spTree>
      <p:nvGrpSpPr>
        <p:cNvPr id="1" name=""/>
        <p:cNvGrpSpPr/>
        <p:nvPr/>
      </p:nvGrpSpPr>
      <p:grpSpPr>
        <a:xfrm>
          <a:off x="0" y="0"/>
          <a:ext cx="0" cy="0"/>
          <a:chOff x="0" y="0"/>
          <a:chExt cx="0" cy="0"/>
        </a:xfrm>
      </p:grpSpPr>
      <p:sp>
        <p:nvSpPr>
          <p:cNvPr id="19" name="Text Placeholder 18">
            <a:extLst>
              <a:ext uri="{FF2B5EF4-FFF2-40B4-BE49-F238E27FC236}">
                <a16:creationId xmlns:a16="http://schemas.microsoft.com/office/drawing/2014/main" id="{091A91C4-155E-E445-A760-2FD007E82261}"/>
              </a:ext>
            </a:extLst>
          </p:cNvPr>
          <p:cNvSpPr>
            <a:spLocks noGrp="1"/>
          </p:cNvSpPr>
          <p:nvPr>
            <p:ph type="body" sz="quarter" idx="14"/>
          </p:nvPr>
        </p:nvSpPr>
        <p:spPr>
          <a:xfrm>
            <a:off x="0" y="0"/>
            <a:ext cx="12192000" cy="6497638"/>
          </a:xfrm>
          <a:custGeom>
            <a:avLst/>
            <a:gdLst>
              <a:gd name="connsiteX0" fmla="*/ 8576943 w 12192000"/>
              <a:gd name="connsiteY0" fmla="*/ 0 h 6497638"/>
              <a:gd name="connsiteX1" fmla="*/ 12192000 w 12192000"/>
              <a:gd name="connsiteY1" fmla="*/ 0 h 6497638"/>
              <a:gd name="connsiteX2" fmla="*/ 12192000 w 12192000"/>
              <a:gd name="connsiteY2" fmla="*/ 6497638 h 6497638"/>
              <a:gd name="connsiteX3" fmla="*/ 8576943 w 12192000"/>
              <a:gd name="connsiteY3" fmla="*/ 6497638 h 6497638"/>
              <a:gd name="connsiteX4" fmla="*/ 8576943 w 12192000"/>
              <a:gd name="connsiteY4" fmla="*/ 6172200 h 6497638"/>
              <a:gd name="connsiteX5" fmla="*/ 9308426 w 12192000"/>
              <a:gd name="connsiteY5" fmla="*/ 6172200 h 6497638"/>
              <a:gd name="connsiteX6" fmla="*/ 9308426 w 12192000"/>
              <a:gd name="connsiteY6" fmla="*/ 359999 h 6497638"/>
              <a:gd name="connsiteX7" fmla="*/ 8576943 w 12192000"/>
              <a:gd name="connsiteY7" fmla="*/ 359999 h 6497638"/>
              <a:gd name="connsiteX8" fmla="*/ 0 w 12192000"/>
              <a:gd name="connsiteY8" fmla="*/ 0 h 6497638"/>
              <a:gd name="connsiteX9" fmla="*/ 4240697 w 12192000"/>
              <a:gd name="connsiteY9" fmla="*/ 0 h 6497638"/>
              <a:gd name="connsiteX10" fmla="*/ 4240697 w 12192000"/>
              <a:gd name="connsiteY10" fmla="*/ 6497638 h 6497638"/>
              <a:gd name="connsiteX11" fmla="*/ 0 w 12192000"/>
              <a:gd name="connsiteY11" fmla="*/ 6497638 h 64976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6497638">
                <a:moveTo>
                  <a:pt x="8576943" y="0"/>
                </a:moveTo>
                <a:lnTo>
                  <a:pt x="12192000" y="0"/>
                </a:lnTo>
                <a:lnTo>
                  <a:pt x="12192000" y="6497638"/>
                </a:lnTo>
                <a:lnTo>
                  <a:pt x="8576943" y="6497638"/>
                </a:lnTo>
                <a:lnTo>
                  <a:pt x="8576943" y="6172200"/>
                </a:lnTo>
                <a:lnTo>
                  <a:pt x="9308426" y="6172200"/>
                </a:lnTo>
                <a:lnTo>
                  <a:pt x="9308426" y="359999"/>
                </a:lnTo>
                <a:lnTo>
                  <a:pt x="8576943" y="359999"/>
                </a:lnTo>
                <a:close/>
                <a:moveTo>
                  <a:pt x="0" y="0"/>
                </a:moveTo>
                <a:lnTo>
                  <a:pt x="4240697" y="0"/>
                </a:lnTo>
                <a:lnTo>
                  <a:pt x="4240697" y="6497638"/>
                </a:lnTo>
                <a:lnTo>
                  <a:pt x="0" y="6497638"/>
                </a:lnTo>
                <a:close/>
              </a:path>
            </a:pathLst>
          </a:custGeom>
          <a:gradFill>
            <a:gsLst>
              <a:gs pos="0">
                <a:srgbClr val="2B2D42">
                  <a:alpha val="19000"/>
                </a:srgbClr>
              </a:gs>
              <a:gs pos="100000">
                <a:srgbClr val="2B2D42"/>
              </a:gs>
            </a:gsLst>
            <a:lin ang="5400000" scaled="1"/>
          </a:gradFill>
        </p:spPr>
        <p:txBody>
          <a:bodyPr wrap="square">
            <a:noAutofit/>
          </a:bodyPr>
          <a:lstStyle>
            <a:lvl1pPr>
              <a:defRPr sz="100">
                <a:noFill/>
              </a:defRPr>
            </a:lvl1pPr>
          </a:lstStyle>
          <a:p>
            <a:pPr lvl="0"/>
            <a:endParaRPr lang="en-GB"/>
          </a:p>
        </p:txBody>
      </p:sp>
      <p:sp>
        <p:nvSpPr>
          <p:cNvPr id="16" name="Picture Placeholder 15">
            <a:extLst>
              <a:ext uri="{FF2B5EF4-FFF2-40B4-BE49-F238E27FC236}">
                <a16:creationId xmlns:a16="http://schemas.microsoft.com/office/drawing/2014/main" id="{17C419D4-7844-8645-A93F-608B2A31FE8C}"/>
              </a:ext>
            </a:extLst>
          </p:cNvPr>
          <p:cNvSpPr>
            <a:spLocks noGrp="1"/>
          </p:cNvSpPr>
          <p:nvPr>
            <p:ph type="pic" sz="quarter" idx="10"/>
          </p:nvPr>
        </p:nvSpPr>
        <p:spPr>
          <a:xfrm>
            <a:off x="0" y="0"/>
            <a:ext cx="12192000" cy="6498000"/>
          </a:xfrm>
          <a:custGeom>
            <a:avLst/>
            <a:gdLst>
              <a:gd name="connsiteX0" fmla="*/ 8576943 w 12192000"/>
              <a:gd name="connsiteY0" fmla="*/ 0 h 6498000"/>
              <a:gd name="connsiteX1" fmla="*/ 12192000 w 12192000"/>
              <a:gd name="connsiteY1" fmla="*/ 0 h 6498000"/>
              <a:gd name="connsiteX2" fmla="*/ 12192000 w 12192000"/>
              <a:gd name="connsiteY2" fmla="*/ 6498000 h 6498000"/>
              <a:gd name="connsiteX3" fmla="*/ 8576943 w 12192000"/>
              <a:gd name="connsiteY3" fmla="*/ 6498000 h 6498000"/>
              <a:gd name="connsiteX4" fmla="*/ 8576943 w 12192000"/>
              <a:gd name="connsiteY4" fmla="*/ 6172200 h 6498000"/>
              <a:gd name="connsiteX5" fmla="*/ 9308426 w 12192000"/>
              <a:gd name="connsiteY5" fmla="*/ 6172200 h 6498000"/>
              <a:gd name="connsiteX6" fmla="*/ 9308426 w 12192000"/>
              <a:gd name="connsiteY6" fmla="*/ 359999 h 6498000"/>
              <a:gd name="connsiteX7" fmla="*/ 8576943 w 12192000"/>
              <a:gd name="connsiteY7" fmla="*/ 359999 h 6498000"/>
              <a:gd name="connsiteX8" fmla="*/ 0 w 12192000"/>
              <a:gd name="connsiteY8" fmla="*/ 0 h 6498000"/>
              <a:gd name="connsiteX9" fmla="*/ 4240697 w 12192000"/>
              <a:gd name="connsiteY9" fmla="*/ 0 h 6498000"/>
              <a:gd name="connsiteX10" fmla="*/ 4240697 w 12192000"/>
              <a:gd name="connsiteY10" fmla="*/ 6498000 h 6498000"/>
              <a:gd name="connsiteX11" fmla="*/ 0 w 12192000"/>
              <a:gd name="connsiteY11" fmla="*/ 6498000 h 649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6498000">
                <a:moveTo>
                  <a:pt x="8576943" y="0"/>
                </a:moveTo>
                <a:lnTo>
                  <a:pt x="12192000" y="0"/>
                </a:lnTo>
                <a:lnTo>
                  <a:pt x="12192000" y="6498000"/>
                </a:lnTo>
                <a:lnTo>
                  <a:pt x="8576943" y="6498000"/>
                </a:lnTo>
                <a:lnTo>
                  <a:pt x="8576943" y="6172200"/>
                </a:lnTo>
                <a:lnTo>
                  <a:pt x="9308426" y="6172200"/>
                </a:lnTo>
                <a:lnTo>
                  <a:pt x="9308426" y="359999"/>
                </a:lnTo>
                <a:lnTo>
                  <a:pt x="8576943" y="359999"/>
                </a:lnTo>
                <a:close/>
                <a:moveTo>
                  <a:pt x="0" y="0"/>
                </a:moveTo>
                <a:lnTo>
                  <a:pt x="4240697" y="0"/>
                </a:lnTo>
                <a:lnTo>
                  <a:pt x="4240697" y="6498000"/>
                </a:lnTo>
                <a:lnTo>
                  <a:pt x="0" y="6498000"/>
                </a:lnTo>
                <a:close/>
              </a:path>
            </a:pathLst>
          </a:custGeom>
          <a:noFill/>
          <a:ln>
            <a:noFill/>
          </a:ln>
        </p:spPr>
        <p:txBody>
          <a:bodyPr wrap="square" anchor="ctr">
            <a:noAutofit/>
          </a:bodyPr>
          <a:lstStyle>
            <a:lvl1pPr algn="ctr">
              <a:defRPr/>
            </a:lvl1pPr>
          </a:lstStyle>
          <a:p>
            <a:endParaRPr lang="en-GB"/>
          </a:p>
        </p:txBody>
      </p:sp>
      <p:sp>
        <p:nvSpPr>
          <p:cNvPr id="2" name="Title 1">
            <a:extLst>
              <a:ext uri="{FF2B5EF4-FFF2-40B4-BE49-F238E27FC236}">
                <a16:creationId xmlns:a16="http://schemas.microsoft.com/office/drawing/2014/main" id="{870493FC-9EBB-4A46-AA09-0DD6BBE20D6F}"/>
              </a:ext>
            </a:extLst>
          </p:cNvPr>
          <p:cNvSpPr>
            <a:spLocks noGrp="1"/>
          </p:cNvSpPr>
          <p:nvPr>
            <p:ph type="title"/>
          </p:nvPr>
        </p:nvSpPr>
        <p:spPr>
          <a:xfrm>
            <a:off x="618065" y="609600"/>
            <a:ext cx="3434105" cy="2819400"/>
          </a:xfrm>
        </p:spPr>
        <p:txBody>
          <a:bodyPr/>
          <a:lstStyle>
            <a:lvl1pPr>
              <a:defRPr>
                <a:solidFill>
                  <a:schemeClr val="bg1"/>
                </a:solidFill>
              </a:defRPr>
            </a:lvl1pPr>
          </a:lstStyle>
          <a:p>
            <a:r>
              <a:rPr lang="en-GB"/>
              <a:t>Click to edit Master title style</a:t>
            </a:r>
          </a:p>
        </p:txBody>
      </p:sp>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endParaRPr lang="en-GB"/>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AB1D7550-0EB0-3A43-B3ED-278106F7B6C0}" type="slidenum">
              <a:rPr lang="en-GB" smtClean="0"/>
              <a:t>‹Nº›</a:t>
            </a:fld>
            <a:endParaRPr lang="en-GB"/>
          </a:p>
        </p:txBody>
      </p:sp>
      <p:sp>
        <p:nvSpPr>
          <p:cNvPr id="9" name="Text Placeholder 13">
            <a:extLst>
              <a:ext uri="{FF2B5EF4-FFF2-40B4-BE49-F238E27FC236}">
                <a16:creationId xmlns:a16="http://schemas.microsoft.com/office/drawing/2014/main" id="{C04E660C-1DCC-914B-9017-655D35200AB9}"/>
              </a:ext>
            </a:extLst>
          </p:cNvPr>
          <p:cNvSpPr>
            <a:spLocks noGrp="1" noChangeAspect="1"/>
          </p:cNvSpPr>
          <p:nvPr>
            <p:ph type="body" sz="quarter" idx="13"/>
          </p:nvPr>
        </p:nvSpPr>
        <p:spPr>
          <a:xfrm>
            <a:off x="563497" y="528398"/>
            <a:ext cx="208800" cy="208800"/>
          </a:xfrm>
          <a:custGeom>
            <a:avLst/>
            <a:gdLst>
              <a:gd name="connsiteX0" fmla="*/ 201224 w 1820600"/>
              <a:gd name="connsiteY0" fmla="*/ 0 h 1820600"/>
              <a:gd name="connsiteX1" fmla="*/ 1619376 w 1820600"/>
              <a:gd name="connsiteY1" fmla="*/ 0 h 1820600"/>
              <a:gd name="connsiteX2" fmla="*/ 1820600 w 1820600"/>
              <a:gd name="connsiteY2" fmla="*/ 201224 h 1820600"/>
              <a:gd name="connsiteX3" fmla="*/ 1619376 w 1820600"/>
              <a:gd name="connsiteY3" fmla="*/ 402448 h 1820600"/>
              <a:gd name="connsiteX4" fmla="*/ 402448 w 1820600"/>
              <a:gd name="connsiteY4" fmla="*/ 402448 h 1820600"/>
              <a:gd name="connsiteX5" fmla="*/ 402448 w 1820600"/>
              <a:gd name="connsiteY5" fmla="*/ 1619376 h 1820600"/>
              <a:gd name="connsiteX6" fmla="*/ 201224 w 1820600"/>
              <a:gd name="connsiteY6" fmla="*/ 1820600 h 1820600"/>
              <a:gd name="connsiteX7" fmla="*/ 0 w 1820600"/>
              <a:gd name="connsiteY7" fmla="*/ 1619376 h 1820600"/>
              <a:gd name="connsiteX8" fmla="*/ 0 w 1820600"/>
              <a:gd name="connsiteY8" fmla="*/ 201224 h 1820600"/>
              <a:gd name="connsiteX9" fmla="*/ 201224 w 1820600"/>
              <a:gd name="connsiteY9" fmla="*/ 0 h 1820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20600" h="1820600">
                <a:moveTo>
                  <a:pt x="201224" y="0"/>
                </a:moveTo>
                <a:lnTo>
                  <a:pt x="1619376" y="0"/>
                </a:lnTo>
                <a:cubicBezTo>
                  <a:pt x="1730543" y="0"/>
                  <a:pt x="1820600" y="90056"/>
                  <a:pt x="1820600" y="201224"/>
                </a:cubicBezTo>
                <a:cubicBezTo>
                  <a:pt x="1820600" y="312392"/>
                  <a:pt x="1730543" y="402448"/>
                  <a:pt x="1619376" y="402448"/>
                </a:cubicBezTo>
                <a:lnTo>
                  <a:pt x="402448" y="402448"/>
                </a:lnTo>
                <a:lnTo>
                  <a:pt x="402448" y="1619376"/>
                </a:lnTo>
                <a:cubicBezTo>
                  <a:pt x="402448" y="1730543"/>
                  <a:pt x="312392" y="1820600"/>
                  <a:pt x="201224" y="1820600"/>
                </a:cubicBezTo>
                <a:cubicBezTo>
                  <a:pt x="90056" y="1820600"/>
                  <a:pt x="0" y="1730543"/>
                  <a:pt x="0" y="1619376"/>
                </a:cubicBezTo>
                <a:lnTo>
                  <a:pt x="0" y="201224"/>
                </a:lnTo>
                <a:cubicBezTo>
                  <a:pt x="0" y="90056"/>
                  <a:pt x="90056" y="0"/>
                  <a:pt x="201224" y="0"/>
                </a:cubicBezTo>
                <a:close/>
              </a:path>
            </a:pathLst>
          </a:custGeom>
          <a:solidFill>
            <a:schemeClr val="bg2"/>
          </a:solidFill>
        </p:spPr>
        <p:txBody>
          <a:bodyPr wrap="square" anchor="ctr">
            <a:noAutofit/>
          </a:bodyPr>
          <a:lstStyle>
            <a:lvl1pPr algn="ctr">
              <a:defRPr sz="100">
                <a:noFill/>
              </a:defRPr>
            </a:lvl1pPr>
          </a:lstStyle>
          <a:p>
            <a:pPr lvl="0"/>
            <a:endParaRPr lang="en-GB"/>
          </a:p>
        </p:txBody>
      </p:sp>
      <p:sp>
        <p:nvSpPr>
          <p:cNvPr id="7" name="Text Placeholder 6">
            <a:extLst>
              <a:ext uri="{FF2B5EF4-FFF2-40B4-BE49-F238E27FC236}">
                <a16:creationId xmlns:a16="http://schemas.microsoft.com/office/drawing/2014/main" id="{28704764-5568-8B41-B513-A6931F892600}"/>
              </a:ext>
            </a:extLst>
          </p:cNvPr>
          <p:cNvSpPr>
            <a:spLocks noGrp="1"/>
          </p:cNvSpPr>
          <p:nvPr>
            <p:ph type="body" sz="quarter" idx="15" hasCustomPrompt="1"/>
          </p:nvPr>
        </p:nvSpPr>
        <p:spPr>
          <a:xfrm>
            <a:off x="4440239" y="1056612"/>
            <a:ext cx="1655762" cy="1413266"/>
          </a:xfrm>
        </p:spPr>
        <p:txBody>
          <a:bodyPr anchor="ctr">
            <a:normAutofit/>
          </a:bodyPr>
          <a:lstStyle>
            <a:lvl1pPr>
              <a:lnSpc>
                <a:spcPct val="100000"/>
              </a:lnSpc>
              <a:defRPr sz="6000" b="1">
                <a:solidFill>
                  <a:schemeClr val="accent4"/>
                </a:solidFill>
              </a:defRPr>
            </a:lvl1pPr>
          </a:lstStyle>
          <a:p>
            <a:pPr lvl="0"/>
            <a:r>
              <a:rPr lang="en-GB"/>
              <a:t>XX</a:t>
            </a:r>
          </a:p>
        </p:txBody>
      </p:sp>
      <p:sp>
        <p:nvSpPr>
          <p:cNvPr id="20" name="Text Placeholder 6">
            <a:extLst>
              <a:ext uri="{FF2B5EF4-FFF2-40B4-BE49-F238E27FC236}">
                <a16:creationId xmlns:a16="http://schemas.microsoft.com/office/drawing/2014/main" id="{DEAE2D71-1538-5D46-A3E8-201696276CE7}"/>
              </a:ext>
            </a:extLst>
          </p:cNvPr>
          <p:cNvSpPr>
            <a:spLocks noGrp="1"/>
          </p:cNvSpPr>
          <p:nvPr>
            <p:ph type="body" sz="quarter" idx="16" hasCustomPrompt="1"/>
          </p:nvPr>
        </p:nvSpPr>
        <p:spPr>
          <a:xfrm>
            <a:off x="6099937" y="1056612"/>
            <a:ext cx="2975169" cy="1413266"/>
          </a:xfrm>
        </p:spPr>
        <p:txBody>
          <a:bodyPr anchor="ctr">
            <a:noAutofit/>
          </a:bodyPr>
          <a:lstStyle>
            <a:lvl1pPr>
              <a:lnSpc>
                <a:spcPct val="100000"/>
              </a:lnSpc>
              <a:defRPr sz="1600" b="0">
                <a:solidFill>
                  <a:schemeClr val="tx1"/>
                </a:solidFill>
              </a:defRPr>
            </a:lvl1pPr>
          </a:lstStyle>
          <a:p>
            <a:pPr lvl="0"/>
            <a:r>
              <a:rPr lang="en-GB"/>
              <a:t>Text goes here</a:t>
            </a:r>
          </a:p>
        </p:txBody>
      </p:sp>
      <p:sp>
        <p:nvSpPr>
          <p:cNvPr id="21" name="Text Placeholder 6">
            <a:extLst>
              <a:ext uri="{FF2B5EF4-FFF2-40B4-BE49-F238E27FC236}">
                <a16:creationId xmlns:a16="http://schemas.microsoft.com/office/drawing/2014/main" id="{33C59DB6-68B7-5C4A-8106-D74E5DF19A4C}"/>
              </a:ext>
            </a:extLst>
          </p:cNvPr>
          <p:cNvSpPr>
            <a:spLocks noGrp="1"/>
          </p:cNvSpPr>
          <p:nvPr>
            <p:ph type="body" sz="quarter" idx="17" hasCustomPrompt="1"/>
          </p:nvPr>
        </p:nvSpPr>
        <p:spPr>
          <a:xfrm>
            <a:off x="4440239" y="2710048"/>
            <a:ext cx="1655762" cy="1413266"/>
          </a:xfrm>
        </p:spPr>
        <p:txBody>
          <a:bodyPr anchor="ctr">
            <a:normAutofit/>
          </a:bodyPr>
          <a:lstStyle>
            <a:lvl1pPr>
              <a:lnSpc>
                <a:spcPct val="100000"/>
              </a:lnSpc>
              <a:defRPr sz="6000" b="1">
                <a:solidFill>
                  <a:schemeClr val="accent4"/>
                </a:solidFill>
              </a:defRPr>
            </a:lvl1pPr>
          </a:lstStyle>
          <a:p>
            <a:pPr lvl="0"/>
            <a:r>
              <a:rPr lang="en-GB"/>
              <a:t>XX</a:t>
            </a:r>
          </a:p>
        </p:txBody>
      </p:sp>
      <p:sp>
        <p:nvSpPr>
          <p:cNvPr id="22" name="Text Placeholder 6">
            <a:extLst>
              <a:ext uri="{FF2B5EF4-FFF2-40B4-BE49-F238E27FC236}">
                <a16:creationId xmlns:a16="http://schemas.microsoft.com/office/drawing/2014/main" id="{5D36210B-701B-D042-B701-14479EBE2815}"/>
              </a:ext>
            </a:extLst>
          </p:cNvPr>
          <p:cNvSpPr>
            <a:spLocks noGrp="1"/>
          </p:cNvSpPr>
          <p:nvPr>
            <p:ph type="body" sz="quarter" idx="18" hasCustomPrompt="1"/>
          </p:nvPr>
        </p:nvSpPr>
        <p:spPr>
          <a:xfrm>
            <a:off x="6099937" y="2710048"/>
            <a:ext cx="2975169" cy="1413266"/>
          </a:xfrm>
        </p:spPr>
        <p:txBody>
          <a:bodyPr anchor="ctr">
            <a:noAutofit/>
          </a:bodyPr>
          <a:lstStyle>
            <a:lvl1pPr>
              <a:lnSpc>
                <a:spcPct val="100000"/>
              </a:lnSpc>
              <a:defRPr sz="1600" b="0">
                <a:solidFill>
                  <a:schemeClr val="tx1"/>
                </a:solidFill>
              </a:defRPr>
            </a:lvl1pPr>
          </a:lstStyle>
          <a:p>
            <a:pPr lvl="0"/>
            <a:r>
              <a:rPr lang="en-GB"/>
              <a:t>Text goes here</a:t>
            </a:r>
          </a:p>
        </p:txBody>
      </p:sp>
      <p:sp>
        <p:nvSpPr>
          <p:cNvPr id="23" name="Text Placeholder 6">
            <a:extLst>
              <a:ext uri="{FF2B5EF4-FFF2-40B4-BE49-F238E27FC236}">
                <a16:creationId xmlns:a16="http://schemas.microsoft.com/office/drawing/2014/main" id="{FC3F4854-7AB9-D14B-9695-E24C3E2F0F7E}"/>
              </a:ext>
            </a:extLst>
          </p:cNvPr>
          <p:cNvSpPr>
            <a:spLocks noGrp="1"/>
          </p:cNvSpPr>
          <p:nvPr>
            <p:ph type="body" sz="quarter" idx="19" hasCustomPrompt="1"/>
          </p:nvPr>
        </p:nvSpPr>
        <p:spPr>
          <a:xfrm>
            <a:off x="4440239" y="4363484"/>
            <a:ext cx="1655762" cy="1413266"/>
          </a:xfrm>
        </p:spPr>
        <p:txBody>
          <a:bodyPr anchor="ctr">
            <a:normAutofit/>
          </a:bodyPr>
          <a:lstStyle>
            <a:lvl1pPr>
              <a:lnSpc>
                <a:spcPct val="100000"/>
              </a:lnSpc>
              <a:defRPr sz="6000" b="1">
                <a:solidFill>
                  <a:schemeClr val="accent4"/>
                </a:solidFill>
              </a:defRPr>
            </a:lvl1pPr>
          </a:lstStyle>
          <a:p>
            <a:pPr lvl="0"/>
            <a:r>
              <a:rPr lang="en-GB"/>
              <a:t>XX</a:t>
            </a:r>
          </a:p>
        </p:txBody>
      </p:sp>
      <p:sp>
        <p:nvSpPr>
          <p:cNvPr id="24" name="Text Placeholder 6">
            <a:extLst>
              <a:ext uri="{FF2B5EF4-FFF2-40B4-BE49-F238E27FC236}">
                <a16:creationId xmlns:a16="http://schemas.microsoft.com/office/drawing/2014/main" id="{DB0BC641-2F1D-BB47-ABAC-E5C26E2A8A16}"/>
              </a:ext>
            </a:extLst>
          </p:cNvPr>
          <p:cNvSpPr>
            <a:spLocks noGrp="1"/>
          </p:cNvSpPr>
          <p:nvPr>
            <p:ph type="body" sz="quarter" idx="20" hasCustomPrompt="1"/>
          </p:nvPr>
        </p:nvSpPr>
        <p:spPr>
          <a:xfrm>
            <a:off x="6099937" y="4363484"/>
            <a:ext cx="2975169" cy="1413266"/>
          </a:xfrm>
        </p:spPr>
        <p:txBody>
          <a:bodyPr anchor="ctr">
            <a:noAutofit/>
          </a:bodyPr>
          <a:lstStyle>
            <a:lvl1pPr>
              <a:lnSpc>
                <a:spcPct val="100000"/>
              </a:lnSpc>
              <a:defRPr sz="1600" b="0">
                <a:solidFill>
                  <a:schemeClr val="tx1"/>
                </a:solidFill>
              </a:defRPr>
            </a:lvl1pPr>
          </a:lstStyle>
          <a:p>
            <a:pPr lvl="0"/>
            <a:r>
              <a:rPr lang="en-GB"/>
              <a:t>Text goes here</a:t>
            </a:r>
          </a:p>
        </p:txBody>
      </p:sp>
    </p:spTree>
    <p:extLst>
      <p:ext uri="{BB962C8B-B14F-4D97-AF65-F5344CB8AC3E}">
        <p14:creationId xmlns:p14="http://schemas.microsoft.com/office/powerpoint/2010/main" val="3811919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4.xml><?xml version="1.0" encoding="utf-8"?>
<p:sldLayout xmlns:a="http://schemas.openxmlformats.org/drawingml/2006/main" xmlns:r="http://schemas.openxmlformats.org/officeDocument/2006/relationships" xmlns:p="http://schemas.openxmlformats.org/presentationml/2006/main" preserve="1" userDrawn="1">
  <p:cSld name="Alt layout - image background">
    <p:spTree>
      <p:nvGrpSpPr>
        <p:cNvPr id="1" name=""/>
        <p:cNvGrpSpPr/>
        <p:nvPr/>
      </p:nvGrpSpPr>
      <p:grpSpPr>
        <a:xfrm>
          <a:off x="0" y="0"/>
          <a:ext cx="0" cy="0"/>
          <a:chOff x="0" y="0"/>
          <a:chExt cx="0" cy="0"/>
        </a:xfrm>
      </p:grpSpPr>
      <p:sp>
        <p:nvSpPr>
          <p:cNvPr id="13" name="Text Placeholder 12">
            <a:extLst>
              <a:ext uri="{FF2B5EF4-FFF2-40B4-BE49-F238E27FC236}">
                <a16:creationId xmlns:a16="http://schemas.microsoft.com/office/drawing/2014/main" id="{3A4938D4-7324-F04A-8293-68CFC05B0FFE}"/>
              </a:ext>
            </a:extLst>
          </p:cNvPr>
          <p:cNvSpPr>
            <a:spLocks noGrp="1"/>
          </p:cNvSpPr>
          <p:nvPr>
            <p:ph type="body" sz="quarter" idx="14"/>
          </p:nvPr>
        </p:nvSpPr>
        <p:spPr>
          <a:xfrm>
            <a:off x="0" y="0"/>
            <a:ext cx="12192000" cy="6497638"/>
          </a:xfrm>
          <a:custGeom>
            <a:avLst/>
            <a:gdLst>
              <a:gd name="connsiteX0" fmla="*/ 0 w 12192000"/>
              <a:gd name="connsiteY0" fmla="*/ 0 h 6497638"/>
              <a:gd name="connsiteX1" fmla="*/ 12192000 w 12192000"/>
              <a:gd name="connsiteY1" fmla="*/ 0 h 6497638"/>
              <a:gd name="connsiteX2" fmla="*/ 12192000 w 12192000"/>
              <a:gd name="connsiteY2" fmla="*/ 6497638 h 6497638"/>
              <a:gd name="connsiteX3" fmla="*/ 6347680 w 12192000"/>
              <a:gd name="connsiteY3" fmla="*/ 6497638 h 6497638"/>
              <a:gd name="connsiteX4" fmla="*/ 6348000 w 12192000"/>
              <a:gd name="connsiteY4" fmla="*/ 6496050 h 6497638"/>
              <a:gd name="connsiteX5" fmla="*/ 6096000 w 12192000"/>
              <a:gd name="connsiteY5" fmla="*/ 6244050 h 6497638"/>
              <a:gd name="connsiteX6" fmla="*/ 5844000 w 12192000"/>
              <a:gd name="connsiteY6" fmla="*/ 6496050 h 6497638"/>
              <a:gd name="connsiteX7" fmla="*/ 5844321 w 12192000"/>
              <a:gd name="connsiteY7" fmla="*/ 6497638 h 6497638"/>
              <a:gd name="connsiteX8" fmla="*/ 0 w 12192000"/>
              <a:gd name="connsiteY8" fmla="*/ 6497638 h 64976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92000" h="6497638">
                <a:moveTo>
                  <a:pt x="0" y="0"/>
                </a:moveTo>
                <a:lnTo>
                  <a:pt x="12192000" y="0"/>
                </a:lnTo>
                <a:lnTo>
                  <a:pt x="12192000" y="6497638"/>
                </a:lnTo>
                <a:lnTo>
                  <a:pt x="6347680" y="6497638"/>
                </a:lnTo>
                <a:lnTo>
                  <a:pt x="6348000" y="6496050"/>
                </a:lnTo>
                <a:cubicBezTo>
                  <a:pt x="6348000" y="6356874"/>
                  <a:pt x="6235176" y="6244050"/>
                  <a:pt x="6096000" y="6244050"/>
                </a:cubicBezTo>
                <a:cubicBezTo>
                  <a:pt x="5956825" y="6244050"/>
                  <a:pt x="5844000" y="6356874"/>
                  <a:pt x="5844000" y="6496050"/>
                </a:cubicBezTo>
                <a:lnTo>
                  <a:pt x="5844321" y="6497638"/>
                </a:lnTo>
                <a:lnTo>
                  <a:pt x="0" y="6497638"/>
                </a:lnTo>
                <a:close/>
              </a:path>
            </a:pathLst>
          </a:custGeom>
          <a:gradFill>
            <a:gsLst>
              <a:gs pos="0">
                <a:srgbClr val="2B2D42">
                  <a:alpha val="19000"/>
                </a:srgbClr>
              </a:gs>
              <a:gs pos="100000">
                <a:srgbClr val="2B2D42"/>
              </a:gs>
            </a:gsLst>
            <a:lin ang="5400000" scaled="1"/>
          </a:gradFill>
        </p:spPr>
        <p:txBody>
          <a:bodyPr wrap="square">
            <a:noAutofit/>
          </a:bodyPr>
          <a:lstStyle>
            <a:lvl1pPr>
              <a:defRPr sz="100">
                <a:noFill/>
              </a:defRPr>
            </a:lvl1pPr>
          </a:lstStyle>
          <a:p>
            <a:pPr lvl="0"/>
            <a:endParaRPr lang="en-GB"/>
          </a:p>
        </p:txBody>
      </p:sp>
      <p:sp>
        <p:nvSpPr>
          <p:cNvPr id="11" name="Picture Placeholder 10">
            <a:extLst>
              <a:ext uri="{FF2B5EF4-FFF2-40B4-BE49-F238E27FC236}">
                <a16:creationId xmlns:a16="http://schemas.microsoft.com/office/drawing/2014/main" id="{2B3D909E-AE1D-A047-A25D-B929C7CBC73C}"/>
              </a:ext>
            </a:extLst>
          </p:cNvPr>
          <p:cNvSpPr>
            <a:spLocks noGrp="1"/>
          </p:cNvSpPr>
          <p:nvPr>
            <p:ph type="pic" sz="quarter" idx="10" hasCustomPrompt="1"/>
          </p:nvPr>
        </p:nvSpPr>
        <p:spPr>
          <a:xfrm>
            <a:off x="0" y="0"/>
            <a:ext cx="12192000" cy="6498000"/>
          </a:xfrm>
          <a:custGeom>
            <a:avLst/>
            <a:gdLst>
              <a:gd name="connsiteX0" fmla="*/ 0 w 12192000"/>
              <a:gd name="connsiteY0" fmla="*/ 0 h 6498000"/>
              <a:gd name="connsiteX1" fmla="*/ 12192000 w 12192000"/>
              <a:gd name="connsiteY1" fmla="*/ 0 h 6498000"/>
              <a:gd name="connsiteX2" fmla="*/ 12192000 w 12192000"/>
              <a:gd name="connsiteY2" fmla="*/ 6498000 h 6498000"/>
              <a:gd name="connsiteX3" fmla="*/ 6347607 w 12192000"/>
              <a:gd name="connsiteY3" fmla="*/ 6498000 h 6498000"/>
              <a:gd name="connsiteX4" fmla="*/ 6348000 w 12192000"/>
              <a:gd name="connsiteY4" fmla="*/ 6496050 h 6498000"/>
              <a:gd name="connsiteX5" fmla="*/ 6096000 w 12192000"/>
              <a:gd name="connsiteY5" fmla="*/ 6244050 h 6498000"/>
              <a:gd name="connsiteX6" fmla="*/ 5844000 w 12192000"/>
              <a:gd name="connsiteY6" fmla="*/ 6496050 h 6498000"/>
              <a:gd name="connsiteX7" fmla="*/ 5844394 w 12192000"/>
              <a:gd name="connsiteY7" fmla="*/ 6498000 h 6498000"/>
              <a:gd name="connsiteX8" fmla="*/ 0 w 12192000"/>
              <a:gd name="connsiteY8" fmla="*/ 6498000 h 649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92000" h="6498000">
                <a:moveTo>
                  <a:pt x="0" y="0"/>
                </a:moveTo>
                <a:lnTo>
                  <a:pt x="12192000" y="0"/>
                </a:lnTo>
                <a:lnTo>
                  <a:pt x="12192000" y="6498000"/>
                </a:lnTo>
                <a:lnTo>
                  <a:pt x="6347607" y="6498000"/>
                </a:lnTo>
                <a:lnTo>
                  <a:pt x="6348000" y="6496050"/>
                </a:lnTo>
                <a:cubicBezTo>
                  <a:pt x="6348000" y="6356874"/>
                  <a:pt x="6235176" y="6244050"/>
                  <a:pt x="6096000" y="6244050"/>
                </a:cubicBezTo>
                <a:cubicBezTo>
                  <a:pt x="5956825" y="6244050"/>
                  <a:pt x="5844000" y="6356874"/>
                  <a:pt x="5844000" y="6496050"/>
                </a:cubicBezTo>
                <a:lnTo>
                  <a:pt x="5844394" y="6498000"/>
                </a:lnTo>
                <a:lnTo>
                  <a:pt x="0" y="6498000"/>
                </a:lnTo>
                <a:close/>
              </a:path>
            </a:pathLst>
          </a:custGeom>
          <a:noFill/>
          <a:ln>
            <a:noFill/>
          </a:ln>
        </p:spPr>
        <p:txBody>
          <a:bodyPr wrap="square" lIns="4680000" rIns="4680000" anchor="ctr">
            <a:noAutofit/>
          </a:bodyPr>
          <a:lstStyle>
            <a:lvl1pPr algn="ctr">
              <a:defRPr/>
            </a:lvl1pPr>
          </a:lstStyle>
          <a:p>
            <a:r>
              <a:rPr lang="en-GB"/>
              <a:t>Click icon to add image – then send to back so the gradient overlay is top of image</a:t>
            </a:r>
          </a:p>
        </p:txBody>
      </p:sp>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endParaRPr lang="en-GB"/>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AB1D7550-0EB0-3A43-B3ED-278106F7B6C0}" type="slidenum">
              <a:rPr lang="en-GB" smtClean="0"/>
              <a:t>‹Nº›</a:t>
            </a:fld>
            <a:endParaRPr lang="en-GB"/>
          </a:p>
        </p:txBody>
      </p:sp>
      <p:sp>
        <p:nvSpPr>
          <p:cNvPr id="2" name="Title 1">
            <a:extLst>
              <a:ext uri="{FF2B5EF4-FFF2-40B4-BE49-F238E27FC236}">
                <a16:creationId xmlns:a16="http://schemas.microsoft.com/office/drawing/2014/main" id="{870493FC-9EBB-4A46-AA09-0DD6BBE20D6F}"/>
              </a:ext>
            </a:extLst>
          </p:cNvPr>
          <p:cNvSpPr>
            <a:spLocks noGrp="1"/>
          </p:cNvSpPr>
          <p:nvPr>
            <p:ph type="title"/>
          </p:nvPr>
        </p:nvSpPr>
        <p:spPr>
          <a:xfrm>
            <a:off x="618066" y="2436813"/>
            <a:ext cx="5063118" cy="1846366"/>
          </a:xfrm>
        </p:spPr>
        <p:txBody>
          <a:bodyPr/>
          <a:lstStyle>
            <a:lvl1pPr>
              <a:defRPr>
                <a:solidFill>
                  <a:schemeClr val="bg1"/>
                </a:solidFill>
              </a:defRPr>
            </a:lvl1pPr>
          </a:lstStyle>
          <a:p>
            <a:r>
              <a:rPr lang="en-GB"/>
              <a:t>Click to edit Master title style</a:t>
            </a:r>
          </a:p>
        </p:txBody>
      </p:sp>
      <p:sp>
        <p:nvSpPr>
          <p:cNvPr id="3" name="Content Placeholder 2">
            <a:extLst>
              <a:ext uri="{FF2B5EF4-FFF2-40B4-BE49-F238E27FC236}">
                <a16:creationId xmlns:a16="http://schemas.microsoft.com/office/drawing/2014/main" id="{37E4AAB8-2A15-8E45-9BDE-D40138D664B9}"/>
              </a:ext>
            </a:extLst>
          </p:cNvPr>
          <p:cNvSpPr>
            <a:spLocks noGrp="1"/>
          </p:cNvSpPr>
          <p:nvPr>
            <p:ph idx="1"/>
          </p:nvPr>
        </p:nvSpPr>
        <p:spPr>
          <a:xfrm>
            <a:off x="6096000" y="609600"/>
            <a:ext cx="5487666" cy="5638742"/>
          </a:xfrm>
        </p:spPr>
        <p:txBody>
          <a:bodyPr anchor="ctr"/>
          <a:lstStyle>
            <a:lvl1pPr>
              <a:defRPr>
                <a:solidFill>
                  <a:schemeClr val="bg1"/>
                </a:solidFill>
              </a:defRPr>
            </a:lvl1pPr>
            <a:lvl3pPr>
              <a:defRPr>
                <a:solidFill>
                  <a:schemeClr val="bg1"/>
                </a:solidFill>
              </a:defRPr>
            </a:lvl3pPr>
            <a:lvl4pPr>
              <a:defRPr>
                <a:solidFill>
                  <a:schemeClr val="bg1"/>
                </a:solidFill>
              </a:defRPr>
            </a:lvl4pPr>
            <a:lvl5pPr>
              <a:defRPr>
                <a:solidFill>
                  <a:schemeClr val="bg1"/>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9" name="Text Placeholder 13">
            <a:extLst>
              <a:ext uri="{FF2B5EF4-FFF2-40B4-BE49-F238E27FC236}">
                <a16:creationId xmlns:a16="http://schemas.microsoft.com/office/drawing/2014/main" id="{C04E660C-1DCC-914B-9017-655D35200AB9}"/>
              </a:ext>
            </a:extLst>
          </p:cNvPr>
          <p:cNvSpPr>
            <a:spLocks noGrp="1" noChangeAspect="1"/>
          </p:cNvSpPr>
          <p:nvPr>
            <p:ph type="body" sz="quarter" idx="13"/>
          </p:nvPr>
        </p:nvSpPr>
        <p:spPr>
          <a:xfrm>
            <a:off x="563497" y="2355611"/>
            <a:ext cx="208800" cy="208800"/>
          </a:xfrm>
          <a:custGeom>
            <a:avLst/>
            <a:gdLst>
              <a:gd name="connsiteX0" fmla="*/ 201224 w 1820600"/>
              <a:gd name="connsiteY0" fmla="*/ 0 h 1820600"/>
              <a:gd name="connsiteX1" fmla="*/ 1619376 w 1820600"/>
              <a:gd name="connsiteY1" fmla="*/ 0 h 1820600"/>
              <a:gd name="connsiteX2" fmla="*/ 1820600 w 1820600"/>
              <a:gd name="connsiteY2" fmla="*/ 201224 h 1820600"/>
              <a:gd name="connsiteX3" fmla="*/ 1619376 w 1820600"/>
              <a:gd name="connsiteY3" fmla="*/ 402448 h 1820600"/>
              <a:gd name="connsiteX4" fmla="*/ 402448 w 1820600"/>
              <a:gd name="connsiteY4" fmla="*/ 402448 h 1820600"/>
              <a:gd name="connsiteX5" fmla="*/ 402448 w 1820600"/>
              <a:gd name="connsiteY5" fmla="*/ 1619376 h 1820600"/>
              <a:gd name="connsiteX6" fmla="*/ 201224 w 1820600"/>
              <a:gd name="connsiteY6" fmla="*/ 1820600 h 1820600"/>
              <a:gd name="connsiteX7" fmla="*/ 0 w 1820600"/>
              <a:gd name="connsiteY7" fmla="*/ 1619376 h 1820600"/>
              <a:gd name="connsiteX8" fmla="*/ 0 w 1820600"/>
              <a:gd name="connsiteY8" fmla="*/ 201224 h 1820600"/>
              <a:gd name="connsiteX9" fmla="*/ 201224 w 1820600"/>
              <a:gd name="connsiteY9" fmla="*/ 0 h 1820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20600" h="1820600">
                <a:moveTo>
                  <a:pt x="201224" y="0"/>
                </a:moveTo>
                <a:lnTo>
                  <a:pt x="1619376" y="0"/>
                </a:lnTo>
                <a:cubicBezTo>
                  <a:pt x="1730543" y="0"/>
                  <a:pt x="1820600" y="90056"/>
                  <a:pt x="1820600" y="201224"/>
                </a:cubicBezTo>
                <a:cubicBezTo>
                  <a:pt x="1820600" y="312392"/>
                  <a:pt x="1730543" y="402448"/>
                  <a:pt x="1619376" y="402448"/>
                </a:cubicBezTo>
                <a:lnTo>
                  <a:pt x="402448" y="402448"/>
                </a:lnTo>
                <a:lnTo>
                  <a:pt x="402448" y="1619376"/>
                </a:lnTo>
                <a:cubicBezTo>
                  <a:pt x="402448" y="1730543"/>
                  <a:pt x="312392" y="1820600"/>
                  <a:pt x="201224" y="1820600"/>
                </a:cubicBezTo>
                <a:cubicBezTo>
                  <a:pt x="90056" y="1820600"/>
                  <a:pt x="0" y="1730543"/>
                  <a:pt x="0" y="1619376"/>
                </a:cubicBezTo>
                <a:lnTo>
                  <a:pt x="0" y="201224"/>
                </a:lnTo>
                <a:cubicBezTo>
                  <a:pt x="0" y="90056"/>
                  <a:pt x="90056" y="0"/>
                  <a:pt x="201224" y="0"/>
                </a:cubicBezTo>
                <a:close/>
              </a:path>
            </a:pathLst>
          </a:custGeom>
          <a:solidFill>
            <a:schemeClr val="bg2"/>
          </a:solidFill>
        </p:spPr>
        <p:txBody>
          <a:bodyPr wrap="square" anchor="ctr">
            <a:noAutofit/>
          </a:bodyPr>
          <a:lstStyle>
            <a:lvl1pPr algn="ctr">
              <a:defRPr sz="100">
                <a:noFill/>
              </a:defRPr>
            </a:lvl1pPr>
          </a:lstStyle>
          <a:p>
            <a:pPr lvl="0"/>
            <a:endParaRPr lang="en-GB"/>
          </a:p>
        </p:txBody>
      </p:sp>
    </p:spTree>
    <p:extLst>
      <p:ext uri="{BB962C8B-B14F-4D97-AF65-F5344CB8AC3E}">
        <p14:creationId xmlns:p14="http://schemas.microsoft.com/office/powerpoint/2010/main" val="9903806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5.xml><?xml version="1.0" encoding="utf-8"?>
<p:sldLayout xmlns:a="http://schemas.openxmlformats.org/drawingml/2006/main" xmlns:r="http://schemas.openxmlformats.org/officeDocument/2006/relationships" xmlns:p="http://schemas.openxmlformats.org/presentationml/2006/main" preserve="1" userDrawn="1">
  <p:cSld name="3 points - image">
    <p:spTree>
      <p:nvGrpSpPr>
        <p:cNvPr id="1" name=""/>
        <p:cNvGrpSpPr/>
        <p:nvPr/>
      </p:nvGrpSpPr>
      <p:grpSpPr>
        <a:xfrm>
          <a:off x="0" y="0"/>
          <a:ext cx="0" cy="0"/>
          <a:chOff x="0" y="0"/>
          <a:chExt cx="0" cy="0"/>
        </a:xfrm>
      </p:grpSpPr>
      <p:sp>
        <p:nvSpPr>
          <p:cNvPr id="19" name="Picture Placeholder 18">
            <a:extLst>
              <a:ext uri="{FF2B5EF4-FFF2-40B4-BE49-F238E27FC236}">
                <a16:creationId xmlns:a16="http://schemas.microsoft.com/office/drawing/2014/main" id="{F59B994F-868B-BB40-8716-B0601879182D}"/>
              </a:ext>
            </a:extLst>
          </p:cNvPr>
          <p:cNvSpPr>
            <a:spLocks noGrp="1"/>
          </p:cNvSpPr>
          <p:nvPr>
            <p:ph type="pic" sz="quarter" idx="10"/>
          </p:nvPr>
        </p:nvSpPr>
        <p:spPr>
          <a:xfrm>
            <a:off x="0" y="0"/>
            <a:ext cx="12192000" cy="6498000"/>
          </a:xfrm>
          <a:custGeom>
            <a:avLst/>
            <a:gdLst>
              <a:gd name="connsiteX0" fmla="*/ 6096000 w 12192000"/>
              <a:gd name="connsiteY0" fmla="*/ 6130924 h 6498000"/>
              <a:gd name="connsiteX1" fmla="*/ 6432432 w 12192000"/>
              <a:gd name="connsiteY1" fmla="*/ 6353926 h 6498000"/>
              <a:gd name="connsiteX2" fmla="*/ 6441895 w 12192000"/>
              <a:gd name="connsiteY2" fmla="*/ 6400799 h 6498000"/>
              <a:gd name="connsiteX3" fmla="*/ 12192000 w 12192000"/>
              <a:gd name="connsiteY3" fmla="*/ 6400799 h 6498000"/>
              <a:gd name="connsiteX4" fmla="*/ 12192000 w 12192000"/>
              <a:gd name="connsiteY4" fmla="*/ 6498000 h 6498000"/>
              <a:gd name="connsiteX5" fmla="*/ 6347607 w 12192000"/>
              <a:gd name="connsiteY5" fmla="*/ 6498000 h 6498000"/>
              <a:gd name="connsiteX6" fmla="*/ 6348000 w 12192000"/>
              <a:gd name="connsiteY6" fmla="*/ 6496050 h 6498000"/>
              <a:gd name="connsiteX7" fmla="*/ 6096000 w 12192000"/>
              <a:gd name="connsiteY7" fmla="*/ 6244050 h 6498000"/>
              <a:gd name="connsiteX8" fmla="*/ 5844000 w 12192000"/>
              <a:gd name="connsiteY8" fmla="*/ 6496050 h 6498000"/>
              <a:gd name="connsiteX9" fmla="*/ 5844394 w 12192000"/>
              <a:gd name="connsiteY9" fmla="*/ 6498000 h 6498000"/>
              <a:gd name="connsiteX10" fmla="*/ 0 w 12192000"/>
              <a:gd name="connsiteY10" fmla="*/ 6498000 h 6498000"/>
              <a:gd name="connsiteX11" fmla="*/ 0 w 12192000"/>
              <a:gd name="connsiteY11" fmla="*/ 6400799 h 6498000"/>
              <a:gd name="connsiteX12" fmla="*/ 5750105 w 12192000"/>
              <a:gd name="connsiteY12" fmla="*/ 6400799 h 6498000"/>
              <a:gd name="connsiteX13" fmla="*/ 5759569 w 12192000"/>
              <a:gd name="connsiteY13" fmla="*/ 6353926 h 6498000"/>
              <a:gd name="connsiteX14" fmla="*/ 6096000 w 12192000"/>
              <a:gd name="connsiteY14" fmla="*/ 6130924 h 6498000"/>
              <a:gd name="connsiteX15" fmla="*/ 0 w 12192000"/>
              <a:gd name="connsiteY15" fmla="*/ 0 h 6498000"/>
              <a:gd name="connsiteX16" fmla="*/ 12192000 w 12192000"/>
              <a:gd name="connsiteY16" fmla="*/ 0 h 6498000"/>
              <a:gd name="connsiteX17" fmla="*/ 12192000 w 12192000"/>
              <a:gd name="connsiteY17" fmla="*/ 3428999 h 6498000"/>
              <a:gd name="connsiteX18" fmla="*/ 0 w 12192000"/>
              <a:gd name="connsiteY18" fmla="*/ 3428999 h 649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2192000" h="6498000">
                <a:moveTo>
                  <a:pt x="6096000" y="6130924"/>
                </a:moveTo>
                <a:cubicBezTo>
                  <a:pt x="6247240" y="6130924"/>
                  <a:pt x="6377003" y="6222877"/>
                  <a:pt x="6432432" y="6353926"/>
                </a:cubicBezTo>
                <a:lnTo>
                  <a:pt x="6441895" y="6400799"/>
                </a:lnTo>
                <a:lnTo>
                  <a:pt x="12192000" y="6400799"/>
                </a:lnTo>
                <a:lnTo>
                  <a:pt x="12192000" y="6498000"/>
                </a:lnTo>
                <a:lnTo>
                  <a:pt x="6347607" y="6498000"/>
                </a:lnTo>
                <a:lnTo>
                  <a:pt x="6348000" y="6496050"/>
                </a:lnTo>
                <a:cubicBezTo>
                  <a:pt x="6348000" y="6356874"/>
                  <a:pt x="6235176" y="6244050"/>
                  <a:pt x="6096000" y="6244050"/>
                </a:cubicBezTo>
                <a:cubicBezTo>
                  <a:pt x="5956825" y="6244050"/>
                  <a:pt x="5844000" y="6356874"/>
                  <a:pt x="5844000" y="6496050"/>
                </a:cubicBezTo>
                <a:lnTo>
                  <a:pt x="5844394" y="6498000"/>
                </a:lnTo>
                <a:lnTo>
                  <a:pt x="0" y="6498000"/>
                </a:lnTo>
                <a:lnTo>
                  <a:pt x="0" y="6400799"/>
                </a:lnTo>
                <a:lnTo>
                  <a:pt x="5750105" y="6400799"/>
                </a:lnTo>
                <a:lnTo>
                  <a:pt x="5759569" y="6353926"/>
                </a:lnTo>
                <a:cubicBezTo>
                  <a:pt x="5814999" y="6222877"/>
                  <a:pt x="5944761" y="6130924"/>
                  <a:pt x="6096000" y="6130924"/>
                </a:cubicBezTo>
                <a:close/>
                <a:moveTo>
                  <a:pt x="0" y="0"/>
                </a:moveTo>
                <a:lnTo>
                  <a:pt x="12192000" y="0"/>
                </a:lnTo>
                <a:lnTo>
                  <a:pt x="12192000" y="3428999"/>
                </a:lnTo>
                <a:lnTo>
                  <a:pt x="0" y="3428999"/>
                </a:lnTo>
                <a:close/>
              </a:path>
            </a:pathLst>
          </a:custGeom>
          <a:solidFill>
            <a:schemeClr val="bg1">
              <a:lumMod val="95000"/>
            </a:schemeClr>
          </a:solidFill>
          <a:ln>
            <a:noFill/>
          </a:ln>
        </p:spPr>
        <p:txBody>
          <a:bodyPr wrap="square" anchor="t">
            <a:noAutofit/>
          </a:bodyPr>
          <a:lstStyle>
            <a:lvl1pPr algn="ctr">
              <a:defRPr/>
            </a:lvl1pPr>
          </a:lstStyle>
          <a:p>
            <a:endParaRPr lang="en-GB"/>
          </a:p>
        </p:txBody>
      </p:sp>
      <p:sp>
        <p:nvSpPr>
          <p:cNvPr id="2" name="Title 1">
            <a:extLst>
              <a:ext uri="{FF2B5EF4-FFF2-40B4-BE49-F238E27FC236}">
                <a16:creationId xmlns:a16="http://schemas.microsoft.com/office/drawing/2014/main" id="{870493FC-9EBB-4A46-AA09-0DD6BBE20D6F}"/>
              </a:ext>
            </a:extLst>
          </p:cNvPr>
          <p:cNvSpPr>
            <a:spLocks noGrp="1"/>
          </p:cNvSpPr>
          <p:nvPr>
            <p:ph type="title"/>
          </p:nvPr>
        </p:nvSpPr>
        <p:spPr>
          <a:xfrm>
            <a:off x="618065" y="609599"/>
            <a:ext cx="5477935" cy="1827213"/>
          </a:xfrm>
        </p:spPr>
        <p:txBody>
          <a:bodyPr/>
          <a:lstStyle>
            <a:lvl1pPr>
              <a:defRPr>
                <a:solidFill>
                  <a:schemeClr val="tx1"/>
                </a:solidFill>
              </a:defRPr>
            </a:lvl1pPr>
          </a:lstStyle>
          <a:p>
            <a:r>
              <a:rPr lang="en-GB"/>
              <a:t>Click to edit Master title style</a:t>
            </a:r>
          </a:p>
        </p:txBody>
      </p:sp>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endParaRPr lang="en-GB"/>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AB1D7550-0EB0-3A43-B3ED-278106F7B6C0}" type="slidenum">
              <a:rPr lang="en-GB" smtClean="0"/>
              <a:t>‹Nº›</a:t>
            </a:fld>
            <a:endParaRPr lang="en-GB"/>
          </a:p>
        </p:txBody>
      </p:sp>
      <p:sp>
        <p:nvSpPr>
          <p:cNvPr id="8" name="Text Placeholder 7">
            <a:extLst>
              <a:ext uri="{FF2B5EF4-FFF2-40B4-BE49-F238E27FC236}">
                <a16:creationId xmlns:a16="http://schemas.microsoft.com/office/drawing/2014/main" id="{18459187-E524-7048-BA1C-D09E27D11A48}"/>
              </a:ext>
            </a:extLst>
          </p:cNvPr>
          <p:cNvSpPr>
            <a:spLocks noGrp="1"/>
          </p:cNvSpPr>
          <p:nvPr>
            <p:ph type="body" sz="quarter" idx="13" hasCustomPrompt="1"/>
          </p:nvPr>
        </p:nvSpPr>
        <p:spPr>
          <a:xfrm>
            <a:off x="2013312" y="2984362"/>
            <a:ext cx="849600" cy="849600"/>
          </a:xfrm>
          <a:prstGeom prst="ellipse">
            <a:avLst/>
          </a:prstGeom>
          <a:solidFill>
            <a:schemeClr val="bg1"/>
          </a:solidFill>
        </p:spPr>
        <p:txBody>
          <a:bodyPr wrap="none" anchor="ctr">
            <a:noAutofit/>
          </a:bodyPr>
          <a:lstStyle>
            <a:lvl1pPr algn="ctr">
              <a:lnSpc>
                <a:spcPct val="100000"/>
              </a:lnSpc>
              <a:defRPr sz="3200" b="1">
                <a:solidFill>
                  <a:schemeClr val="accent4"/>
                </a:solidFill>
              </a:defRPr>
            </a:lvl1pPr>
          </a:lstStyle>
          <a:p>
            <a:pPr lvl="0"/>
            <a:r>
              <a:rPr lang="en-GB"/>
              <a:t>01</a:t>
            </a:r>
          </a:p>
        </p:txBody>
      </p:sp>
      <p:sp>
        <p:nvSpPr>
          <p:cNvPr id="3" name="Content Placeholder 2">
            <a:extLst>
              <a:ext uri="{FF2B5EF4-FFF2-40B4-BE49-F238E27FC236}">
                <a16:creationId xmlns:a16="http://schemas.microsoft.com/office/drawing/2014/main" id="{37E4AAB8-2A15-8E45-9BDE-D40138D664B9}"/>
              </a:ext>
            </a:extLst>
          </p:cNvPr>
          <p:cNvSpPr>
            <a:spLocks noGrp="1"/>
          </p:cNvSpPr>
          <p:nvPr>
            <p:ph idx="1"/>
          </p:nvPr>
        </p:nvSpPr>
        <p:spPr>
          <a:xfrm>
            <a:off x="937745" y="3826883"/>
            <a:ext cx="2973032" cy="2374704"/>
          </a:xfrm>
        </p:spPr>
        <p:txBody>
          <a:bodyPr/>
          <a:lstStyle>
            <a:lvl1pPr algn="ctr">
              <a:lnSpc>
                <a:spcPct val="80000"/>
              </a:lnSpc>
              <a:defRPr sz="2000" b="1">
                <a:solidFill>
                  <a:schemeClr val="bg2"/>
                </a:solidFill>
              </a:defRPr>
            </a:lvl1pPr>
            <a:lvl2pPr algn="ctr">
              <a:lnSpc>
                <a:spcPct val="120000"/>
              </a:lnSpc>
              <a:spcAft>
                <a:spcPts val="1200"/>
              </a:spcAft>
              <a:defRPr sz="1600" b="0">
                <a:solidFill>
                  <a:schemeClr val="tx1"/>
                </a:solidFill>
              </a:defRPr>
            </a:lvl2pPr>
            <a:lvl3pPr algn="ctr">
              <a:lnSpc>
                <a:spcPct val="120000"/>
              </a:lnSpc>
              <a:spcAft>
                <a:spcPts val="1200"/>
              </a:spcAft>
              <a:defRPr/>
            </a:lvl3pPr>
            <a:lvl4pPr algn="ctr">
              <a:lnSpc>
                <a:spcPct val="120000"/>
              </a:lnSpc>
              <a:spcAft>
                <a:spcPts val="1200"/>
              </a:spcAft>
              <a:defRPr/>
            </a:lvl4pPr>
            <a:lvl5pPr algn="ctr">
              <a:lnSpc>
                <a:spcPct val="120000"/>
              </a:lnSpc>
              <a:spcAft>
                <a:spcPts val="1200"/>
              </a:spcAft>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10" name="Text Placeholder 7">
            <a:extLst>
              <a:ext uri="{FF2B5EF4-FFF2-40B4-BE49-F238E27FC236}">
                <a16:creationId xmlns:a16="http://schemas.microsoft.com/office/drawing/2014/main" id="{DA47B588-B43F-B04D-962B-785D735F6157}"/>
              </a:ext>
            </a:extLst>
          </p:cNvPr>
          <p:cNvSpPr>
            <a:spLocks noGrp="1"/>
          </p:cNvSpPr>
          <p:nvPr>
            <p:ph type="body" sz="quarter" idx="14" hasCustomPrompt="1"/>
          </p:nvPr>
        </p:nvSpPr>
        <p:spPr>
          <a:xfrm>
            <a:off x="5671200" y="2984362"/>
            <a:ext cx="849600" cy="849600"/>
          </a:xfrm>
          <a:prstGeom prst="ellipse">
            <a:avLst/>
          </a:prstGeom>
          <a:solidFill>
            <a:schemeClr val="bg1"/>
          </a:solidFill>
        </p:spPr>
        <p:txBody>
          <a:bodyPr wrap="none" anchor="ctr">
            <a:noAutofit/>
          </a:bodyPr>
          <a:lstStyle>
            <a:lvl1pPr algn="ctr">
              <a:lnSpc>
                <a:spcPct val="100000"/>
              </a:lnSpc>
              <a:defRPr sz="3200" b="1">
                <a:solidFill>
                  <a:schemeClr val="accent4"/>
                </a:solidFill>
              </a:defRPr>
            </a:lvl1pPr>
          </a:lstStyle>
          <a:p>
            <a:pPr lvl="0"/>
            <a:r>
              <a:rPr lang="en-GB"/>
              <a:t>02</a:t>
            </a:r>
          </a:p>
        </p:txBody>
      </p:sp>
      <p:sp>
        <p:nvSpPr>
          <p:cNvPr id="12" name="Text Placeholder 7">
            <a:extLst>
              <a:ext uri="{FF2B5EF4-FFF2-40B4-BE49-F238E27FC236}">
                <a16:creationId xmlns:a16="http://schemas.microsoft.com/office/drawing/2014/main" id="{62154988-CC76-6049-932F-876F07091A56}"/>
              </a:ext>
            </a:extLst>
          </p:cNvPr>
          <p:cNvSpPr>
            <a:spLocks noGrp="1"/>
          </p:cNvSpPr>
          <p:nvPr>
            <p:ph type="body" sz="quarter" idx="16" hasCustomPrompt="1"/>
          </p:nvPr>
        </p:nvSpPr>
        <p:spPr>
          <a:xfrm>
            <a:off x="9329088" y="2984362"/>
            <a:ext cx="849600" cy="849600"/>
          </a:xfrm>
          <a:prstGeom prst="ellipse">
            <a:avLst/>
          </a:prstGeom>
          <a:solidFill>
            <a:schemeClr val="bg1"/>
          </a:solidFill>
        </p:spPr>
        <p:txBody>
          <a:bodyPr wrap="none" anchor="ctr">
            <a:noAutofit/>
          </a:bodyPr>
          <a:lstStyle>
            <a:lvl1pPr algn="ctr">
              <a:lnSpc>
                <a:spcPct val="100000"/>
              </a:lnSpc>
              <a:defRPr sz="3200" b="1">
                <a:solidFill>
                  <a:schemeClr val="accent4"/>
                </a:solidFill>
              </a:defRPr>
            </a:lvl1pPr>
          </a:lstStyle>
          <a:p>
            <a:pPr lvl="0"/>
            <a:r>
              <a:rPr lang="en-GB"/>
              <a:t>03</a:t>
            </a:r>
          </a:p>
        </p:txBody>
      </p:sp>
      <p:sp>
        <p:nvSpPr>
          <p:cNvPr id="16" name="Text Placeholder 13">
            <a:extLst>
              <a:ext uri="{FF2B5EF4-FFF2-40B4-BE49-F238E27FC236}">
                <a16:creationId xmlns:a16="http://schemas.microsoft.com/office/drawing/2014/main" id="{D0183AF5-5DC2-FE41-BFD2-3D5DCEAD6049}"/>
              </a:ext>
            </a:extLst>
          </p:cNvPr>
          <p:cNvSpPr>
            <a:spLocks noGrp="1" noChangeAspect="1"/>
          </p:cNvSpPr>
          <p:nvPr>
            <p:ph type="body" sz="quarter" idx="18"/>
          </p:nvPr>
        </p:nvSpPr>
        <p:spPr>
          <a:xfrm>
            <a:off x="563497" y="528398"/>
            <a:ext cx="208800" cy="208800"/>
          </a:xfrm>
          <a:custGeom>
            <a:avLst/>
            <a:gdLst>
              <a:gd name="connsiteX0" fmla="*/ 201224 w 1820600"/>
              <a:gd name="connsiteY0" fmla="*/ 0 h 1820600"/>
              <a:gd name="connsiteX1" fmla="*/ 1619376 w 1820600"/>
              <a:gd name="connsiteY1" fmla="*/ 0 h 1820600"/>
              <a:gd name="connsiteX2" fmla="*/ 1820600 w 1820600"/>
              <a:gd name="connsiteY2" fmla="*/ 201224 h 1820600"/>
              <a:gd name="connsiteX3" fmla="*/ 1619376 w 1820600"/>
              <a:gd name="connsiteY3" fmla="*/ 402448 h 1820600"/>
              <a:gd name="connsiteX4" fmla="*/ 402448 w 1820600"/>
              <a:gd name="connsiteY4" fmla="*/ 402448 h 1820600"/>
              <a:gd name="connsiteX5" fmla="*/ 402448 w 1820600"/>
              <a:gd name="connsiteY5" fmla="*/ 1619376 h 1820600"/>
              <a:gd name="connsiteX6" fmla="*/ 201224 w 1820600"/>
              <a:gd name="connsiteY6" fmla="*/ 1820600 h 1820600"/>
              <a:gd name="connsiteX7" fmla="*/ 0 w 1820600"/>
              <a:gd name="connsiteY7" fmla="*/ 1619376 h 1820600"/>
              <a:gd name="connsiteX8" fmla="*/ 0 w 1820600"/>
              <a:gd name="connsiteY8" fmla="*/ 201224 h 1820600"/>
              <a:gd name="connsiteX9" fmla="*/ 201224 w 1820600"/>
              <a:gd name="connsiteY9" fmla="*/ 0 h 1820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20600" h="1820600">
                <a:moveTo>
                  <a:pt x="201224" y="0"/>
                </a:moveTo>
                <a:lnTo>
                  <a:pt x="1619376" y="0"/>
                </a:lnTo>
                <a:cubicBezTo>
                  <a:pt x="1730543" y="0"/>
                  <a:pt x="1820600" y="90056"/>
                  <a:pt x="1820600" y="201224"/>
                </a:cubicBezTo>
                <a:cubicBezTo>
                  <a:pt x="1820600" y="312392"/>
                  <a:pt x="1730543" y="402448"/>
                  <a:pt x="1619376" y="402448"/>
                </a:cubicBezTo>
                <a:lnTo>
                  <a:pt x="402448" y="402448"/>
                </a:lnTo>
                <a:lnTo>
                  <a:pt x="402448" y="1619376"/>
                </a:lnTo>
                <a:cubicBezTo>
                  <a:pt x="402448" y="1730543"/>
                  <a:pt x="312392" y="1820600"/>
                  <a:pt x="201224" y="1820600"/>
                </a:cubicBezTo>
                <a:cubicBezTo>
                  <a:pt x="90056" y="1820600"/>
                  <a:pt x="0" y="1730543"/>
                  <a:pt x="0" y="1619376"/>
                </a:cubicBezTo>
                <a:lnTo>
                  <a:pt x="0" y="201224"/>
                </a:lnTo>
                <a:cubicBezTo>
                  <a:pt x="0" y="90056"/>
                  <a:pt x="90056" y="0"/>
                  <a:pt x="201224" y="0"/>
                </a:cubicBezTo>
                <a:close/>
              </a:path>
            </a:pathLst>
          </a:custGeom>
          <a:solidFill>
            <a:schemeClr val="bg2"/>
          </a:solidFill>
        </p:spPr>
        <p:txBody>
          <a:bodyPr wrap="square" anchor="ctr">
            <a:noAutofit/>
          </a:bodyPr>
          <a:lstStyle>
            <a:lvl1pPr algn="ctr">
              <a:defRPr sz="100">
                <a:noFill/>
              </a:defRPr>
            </a:lvl1pPr>
          </a:lstStyle>
          <a:p>
            <a:pPr lvl="0"/>
            <a:endParaRPr lang="en-GB"/>
          </a:p>
        </p:txBody>
      </p:sp>
      <p:sp>
        <p:nvSpPr>
          <p:cNvPr id="17" name="Content Placeholder 2">
            <a:extLst>
              <a:ext uri="{FF2B5EF4-FFF2-40B4-BE49-F238E27FC236}">
                <a16:creationId xmlns:a16="http://schemas.microsoft.com/office/drawing/2014/main" id="{9AB981F5-0602-CE4F-BC7C-A1EB35500705}"/>
              </a:ext>
            </a:extLst>
          </p:cNvPr>
          <p:cNvSpPr>
            <a:spLocks noGrp="1"/>
          </p:cNvSpPr>
          <p:nvPr>
            <p:ph idx="19"/>
          </p:nvPr>
        </p:nvSpPr>
        <p:spPr>
          <a:xfrm>
            <a:off x="4609484" y="3826883"/>
            <a:ext cx="2973032" cy="2374704"/>
          </a:xfrm>
        </p:spPr>
        <p:txBody>
          <a:bodyPr/>
          <a:lstStyle>
            <a:lvl1pPr algn="ctr">
              <a:lnSpc>
                <a:spcPct val="80000"/>
              </a:lnSpc>
              <a:defRPr sz="2000" b="1">
                <a:solidFill>
                  <a:schemeClr val="bg2"/>
                </a:solidFill>
              </a:defRPr>
            </a:lvl1pPr>
            <a:lvl2pPr algn="ctr">
              <a:lnSpc>
                <a:spcPct val="120000"/>
              </a:lnSpc>
              <a:spcAft>
                <a:spcPts val="1200"/>
              </a:spcAft>
              <a:defRPr sz="1600" b="0">
                <a:solidFill>
                  <a:schemeClr val="tx1"/>
                </a:solidFill>
              </a:defRPr>
            </a:lvl2pPr>
            <a:lvl3pPr algn="ctr">
              <a:lnSpc>
                <a:spcPct val="120000"/>
              </a:lnSpc>
              <a:spcAft>
                <a:spcPts val="1200"/>
              </a:spcAft>
              <a:defRPr/>
            </a:lvl3pPr>
            <a:lvl4pPr algn="ctr">
              <a:lnSpc>
                <a:spcPct val="120000"/>
              </a:lnSpc>
              <a:spcAft>
                <a:spcPts val="1200"/>
              </a:spcAft>
              <a:defRPr/>
            </a:lvl4pPr>
            <a:lvl5pPr algn="ctr">
              <a:lnSpc>
                <a:spcPct val="120000"/>
              </a:lnSpc>
              <a:spcAft>
                <a:spcPts val="1200"/>
              </a:spcAft>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18" name="Content Placeholder 2">
            <a:extLst>
              <a:ext uri="{FF2B5EF4-FFF2-40B4-BE49-F238E27FC236}">
                <a16:creationId xmlns:a16="http://schemas.microsoft.com/office/drawing/2014/main" id="{227173F3-8DA6-5945-961F-DE5285530A32}"/>
              </a:ext>
            </a:extLst>
          </p:cNvPr>
          <p:cNvSpPr>
            <a:spLocks noGrp="1"/>
          </p:cNvSpPr>
          <p:nvPr>
            <p:ph idx="20"/>
          </p:nvPr>
        </p:nvSpPr>
        <p:spPr>
          <a:xfrm>
            <a:off x="8267078" y="3826883"/>
            <a:ext cx="2973032" cy="2374704"/>
          </a:xfrm>
        </p:spPr>
        <p:txBody>
          <a:bodyPr/>
          <a:lstStyle>
            <a:lvl1pPr algn="ctr">
              <a:lnSpc>
                <a:spcPct val="80000"/>
              </a:lnSpc>
              <a:defRPr sz="2000" b="1">
                <a:solidFill>
                  <a:schemeClr val="bg2"/>
                </a:solidFill>
              </a:defRPr>
            </a:lvl1pPr>
            <a:lvl2pPr algn="ctr">
              <a:lnSpc>
                <a:spcPct val="120000"/>
              </a:lnSpc>
              <a:spcAft>
                <a:spcPts val="1200"/>
              </a:spcAft>
              <a:defRPr sz="1600" b="0">
                <a:solidFill>
                  <a:schemeClr val="tx1"/>
                </a:solidFill>
              </a:defRPr>
            </a:lvl2pPr>
            <a:lvl3pPr algn="ctr">
              <a:lnSpc>
                <a:spcPct val="120000"/>
              </a:lnSpc>
              <a:spcAft>
                <a:spcPts val="1200"/>
              </a:spcAft>
              <a:defRPr/>
            </a:lvl3pPr>
            <a:lvl4pPr algn="ctr">
              <a:lnSpc>
                <a:spcPct val="120000"/>
              </a:lnSpc>
              <a:spcAft>
                <a:spcPts val="1200"/>
              </a:spcAft>
              <a:defRPr/>
            </a:lvl4pPr>
            <a:lvl5pPr algn="ctr">
              <a:lnSpc>
                <a:spcPct val="120000"/>
              </a:lnSpc>
              <a:spcAft>
                <a:spcPts val="1200"/>
              </a:spcAft>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Tree>
    <p:extLst>
      <p:ext uri="{BB962C8B-B14F-4D97-AF65-F5344CB8AC3E}">
        <p14:creationId xmlns:p14="http://schemas.microsoft.com/office/powerpoint/2010/main" val="32905769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6.xml><?xml version="1.0" encoding="utf-8"?>
<p:sldLayout xmlns:a="http://schemas.openxmlformats.org/drawingml/2006/main" xmlns:r="http://schemas.openxmlformats.org/officeDocument/2006/relationships" xmlns:p="http://schemas.openxmlformats.org/presentationml/2006/main" preserve="1" userDrawn="1">
  <p:cSld name="3 points - image alternative">
    <p:spTree>
      <p:nvGrpSpPr>
        <p:cNvPr id="1" name=""/>
        <p:cNvGrpSpPr/>
        <p:nvPr/>
      </p:nvGrpSpPr>
      <p:grpSpPr>
        <a:xfrm>
          <a:off x="0" y="0"/>
          <a:ext cx="0" cy="0"/>
          <a:chOff x="0" y="0"/>
          <a:chExt cx="0" cy="0"/>
        </a:xfrm>
      </p:grpSpPr>
      <p:sp>
        <p:nvSpPr>
          <p:cNvPr id="15" name="Picture Placeholder 14">
            <a:extLst>
              <a:ext uri="{FF2B5EF4-FFF2-40B4-BE49-F238E27FC236}">
                <a16:creationId xmlns:a16="http://schemas.microsoft.com/office/drawing/2014/main" id="{75507098-AC0F-3642-8D84-AA8E6D44B043}"/>
              </a:ext>
            </a:extLst>
          </p:cNvPr>
          <p:cNvSpPr>
            <a:spLocks noGrp="1"/>
          </p:cNvSpPr>
          <p:nvPr>
            <p:ph type="pic" sz="quarter" idx="10"/>
          </p:nvPr>
        </p:nvSpPr>
        <p:spPr>
          <a:xfrm>
            <a:off x="0" y="0"/>
            <a:ext cx="12192000" cy="6498000"/>
          </a:xfrm>
          <a:custGeom>
            <a:avLst/>
            <a:gdLst>
              <a:gd name="connsiteX0" fmla="*/ 6096000 w 12192000"/>
              <a:gd name="connsiteY0" fmla="*/ 6130924 h 6498000"/>
              <a:gd name="connsiteX1" fmla="*/ 6432432 w 12192000"/>
              <a:gd name="connsiteY1" fmla="*/ 6353926 h 6498000"/>
              <a:gd name="connsiteX2" fmla="*/ 6441895 w 12192000"/>
              <a:gd name="connsiteY2" fmla="*/ 6400799 h 6498000"/>
              <a:gd name="connsiteX3" fmla="*/ 12192000 w 12192000"/>
              <a:gd name="connsiteY3" fmla="*/ 6400799 h 6498000"/>
              <a:gd name="connsiteX4" fmla="*/ 12192000 w 12192000"/>
              <a:gd name="connsiteY4" fmla="*/ 6498000 h 6498000"/>
              <a:gd name="connsiteX5" fmla="*/ 6347607 w 12192000"/>
              <a:gd name="connsiteY5" fmla="*/ 6498000 h 6498000"/>
              <a:gd name="connsiteX6" fmla="*/ 6348000 w 12192000"/>
              <a:gd name="connsiteY6" fmla="*/ 6496050 h 6498000"/>
              <a:gd name="connsiteX7" fmla="*/ 6096000 w 12192000"/>
              <a:gd name="connsiteY7" fmla="*/ 6244050 h 6498000"/>
              <a:gd name="connsiteX8" fmla="*/ 5844000 w 12192000"/>
              <a:gd name="connsiteY8" fmla="*/ 6496050 h 6498000"/>
              <a:gd name="connsiteX9" fmla="*/ 5844394 w 12192000"/>
              <a:gd name="connsiteY9" fmla="*/ 6498000 h 6498000"/>
              <a:gd name="connsiteX10" fmla="*/ 0 w 12192000"/>
              <a:gd name="connsiteY10" fmla="*/ 6498000 h 6498000"/>
              <a:gd name="connsiteX11" fmla="*/ 0 w 12192000"/>
              <a:gd name="connsiteY11" fmla="*/ 6400799 h 6498000"/>
              <a:gd name="connsiteX12" fmla="*/ 5750105 w 12192000"/>
              <a:gd name="connsiteY12" fmla="*/ 6400799 h 6498000"/>
              <a:gd name="connsiteX13" fmla="*/ 5759569 w 12192000"/>
              <a:gd name="connsiteY13" fmla="*/ 6353926 h 6498000"/>
              <a:gd name="connsiteX14" fmla="*/ 6096000 w 12192000"/>
              <a:gd name="connsiteY14" fmla="*/ 6130924 h 6498000"/>
              <a:gd name="connsiteX15" fmla="*/ 0 w 12192000"/>
              <a:gd name="connsiteY15" fmla="*/ 0 h 6498000"/>
              <a:gd name="connsiteX16" fmla="*/ 12192000 w 12192000"/>
              <a:gd name="connsiteY16" fmla="*/ 0 h 6498000"/>
              <a:gd name="connsiteX17" fmla="*/ 12192000 w 12192000"/>
              <a:gd name="connsiteY17" fmla="*/ 3356264 h 6498000"/>
              <a:gd name="connsiteX18" fmla="*/ 12192000 w 12192000"/>
              <a:gd name="connsiteY18" fmla="*/ 3428999 h 6498000"/>
              <a:gd name="connsiteX19" fmla="*/ 12192000 w 12192000"/>
              <a:gd name="connsiteY19" fmla="*/ 3915787 h 6498000"/>
              <a:gd name="connsiteX20" fmla="*/ 0 w 12192000"/>
              <a:gd name="connsiteY20" fmla="*/ 3915787 h 6498000"/>
              <a:gd name="connsiteX21" fmla="*/ 0 w 12192000"/>
              <a:gd name="connsiteY21" fmla="*/ 3428999 h 6498000"/>
              <a:gd name="connsiteX22" fmla="*/ 0 w 12192000"/>
              <a:gd name="connsiteY22" fmla="*/ 3356264 h 649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2192000" h="6498000">
                <a:moveTo>
                  <a:pt x="6096000" y="6130924"/>
                </a:moveTo>
                <a:cubicBezTo>
                  <a:pt x="6247240" y="6130924"/>
                  <a:pt x="6377003" y="6222877"/>
                  <a:pt x="6432432" y="6353926"/>
                </a:cubicBezTo>
                <a:lnTo>
                  <a:pt x="6441895" y="6400799"/>
                </a:lnTo>
                <a:lnTo>
                  <a:pt x="12192000" y="6400799"/>
                </a:lnTo>
                <a:lnTo>
                  <a:pt x="12192000" y="6498000"/>
                </a:lnTo>
                <a:lnTo>
                  <a:pt x="6347607" y="6498000"/>
                </a:lnTo>
                <a:lnTo>
                  <a:pt x="6348000" y="6496050"/>
                </a:lnTo>
                <a:cubicBezTo>
                  <a:pt x="6348000" y="6356874"/>
                  <a:pt x="6235176" y="6244050"/>
                  <a:pt x="6096000" y="6244050"/>
                </a:cubicBezTo>
                <a:cubicBezTo>
                  <a:pt x="5956825" y="6244050"/>
                  <a:pt x="5844000" y="6356874"/>
                  <a:pt x="5844000" y="6496050"/>
                </a:cubicBezTo>
                <a:lnTo>
                  <a:pt x="5844394" y="6498000"/>
                </a:lnTo>
                <a:lnTo>
                  <a:pt x="0" y="6498000"/>
                </a:lnTo>
                <a:lnTo>
                  <a:pt x="0" y="6400799"/>
                </a:lnTo>
                <a:lnTo>
                  <a:pt x="5750105" y="6400799"/>
                </a:lnTo>
                <a:lnTo>
                  <a:pt x="5759569" y="6353926"/>
                </a:lnTo>
                <a:cubicBezTo>
                  <a:pt x="5814999" y="6222877"/>
                  <a:pt x="5944761" y="6130924"/>
                  <a:pt x="6096000" y="6130924"/>
                </a:cubicBezTo>
                <a:close/>
                <a:moveTo>
                  <a:pt x="0" y="0"/>
                </a:moveTo>
                <a:lnTo>
                  <a:pt x="12192000" y="0"/>
                </a:lnTo>
                <a:lnTo>
                  <a:pt x="12192000" y="3356264"/>
                </a:lnTo>
                <a:lnTo>
                  <a:pt x="12192000" y="3428999"/>
                </a:lnTo>
                <a:lnTo>
                  <a:pt x="12192000" y="3915787"/>
                </a:lnTo>
                <a:lnTo>
                  <a:pt x="0" y="3915787"/>
                </a:lnTo>
                <a:lnTo>
                  <a:pt x="0" y="3428999"/>
                </a:lnTo>
                <a:lnTo>
                  <a:pt x="0" y="3356264"/>
                </a:lnTo>
                <a:close/>
              </a:path>
            </a:pathLst>
          </a:custGeom>
          <a:solidFill>
            <a:schemeClr val="bg1">
              <a:lumMod val="95000"/>
            </a:schemeClr>
          </a:solidFill>
          <a:ln>
            <a:noFill/>
          </a:ln>
        </p:spPr>
        <p:txBody>
          <a:bodyPr wrap="square" anchor="t">
            <a:noAutofit/>
          </a:bodyPr>
          <a:lstStyle>
            <a:lvl1pPr algn="ctr">
              <a:defRPr/>
            </a:lvl1pPr>
          </a:lstStyle>
          <a:p>
            <a:endParaRPr lang="en-GB"/>
          </a:p>
        </p:txBody>
      </p:sp>
      <p:sp>
        <p:nvSpPr>
          <p:cNvPr id="2" name="Title 1">
            <a:extLst>
              <a:ext uri="{FF2B5EF4-FFF2-40B4-BE49-F238E27FC236}">
                <a16:creationId xmlns:a16="http://schemas.microsoft.com/office/drawing/2014/main" id="{870493FC-9EBB-4A46-AA09-0DD6BBE20D6F}"/>
              </a:ext>
            </a:extLst>
          </p:cNvPr>
          <p:cNvSpPr>
            <a:spLocks noGrp="1"/>
          </p:cNvSpPr>
          <p:nvPr>
            <p:ph type="title"/>
          </p:nvPr>
        </p:nvSpPr>
        <p:spPr>
          <a:xfrm>
            <a:off x="618065" y="609599"/>
            <a:ext cx="5477935" cy="1827213"/>
          </a:xfrm>
        </p:spPr>
        <p:txBody>
          <a:bodyPr/>
          <a:lstStyle>
            <a:lvl1pPr>
              <a:defRPr>
                <a:solidFill>
                  <a:schemeClr val="tx1"/>
                </a:solidFill>
              </a:defRPr>
            </a:lvl1pPr>
          </a:lstStyle>
          <a:p>
            <a:r>
              <a:rPr lang="en-GB"/>
              <a:t>Click to edit Master title style</a:t>
            </a:r>
          </a:p>
        </p:txBody>
      </p:sp>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endParaRPr lang="en-GB"/>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AB1D7550-0EB0-3A43-B3ED-278106F7B6C0}" type="slidenum">
              <a:rPr lang="en-GB" smtClean="0"/>
              <a:t>‹Nº›</a:t>
            </a:fld>
            <a:endParaRPr lang="en-GB"/>
          </a:p>
        </p:txBody>
      </p:sp>
      <p:sp>
        <p:nvSpPr>
          <p:cNvPr id="3" name="Content Placeholder 2">
            <a:extLst>
              <a:ext uri="{FF2B5EF4-FFF2-40B4-BE49-F238E27FC236}">
                <a16:creationId xmlns:a16="http://schemas.microsoft.com/office/drawing/2014/main" id="{37E4AAB8-2A15-8E45-9BDE-D40138D664B9}"/>
              </a:ext>
            </a:extLst>
          </p:cNvPr>
          <p:cNvSpPr>
            <a:spLocks noGrp="1"/>
          </p:cNvSpPr>
          <p:nvPr>
            <p:ph idx="1"/>
          </p:nvPr>
        </p:nvSpPr>
        <p:spPr>
          <a:xfrm>
            <a:off x="937979" y="3070253"/>
            <a:ext cx="2973600" cy="2663744"/>
          </a:xfrm>
          <a:solidFill>
            <a:schemeClr val="accent5"/>
          </a:solidFill>
        </p:spPr>
        <p:txBody>
          <a:bodyPr anchor="ctr"/>
          <a:lstStyle>
            <a:lvl1pPr algn="ctr">
              <a:lnSpc>
                <a:spcPct val="80000"/>
              </a:lnSpc>
              <a:spcAft>
                <a:spcPts val="600"/>
              </a:spcAft>
              <a:defRPr sz="2000" b="1">
                <a:solidFill>
                  <a:schemeClr val="bg2"/>
                </a:solidFill>
              </a:defRPr>
            </a:lvl1pPr>
            <a:lvl2pPr algn="ctr">
              <a:lnSpc>
                <a:spcPct val="120000"/>
              </a:lnSpc>
              <a:spcAft>
                <a:spcPts val="1200"/>
              </a:spcAft>
              <a:defRPr sz="1600" b="0">
                <a:solidFill>
                  <a:schemeClr val="tx1"/>
                </a:solidFill>
              </a:defRPr>
            </a:lvl2pPr>
            <a:lvl3pPr algn="ctr">
              <a:lnSpc>
                <a:spcPct val="120000"/>
              </a:lnSpc>
              <a:spcAft>
                <a:spcPts val="1200"/>
              </a:spcAft>
              <a:defRPr/>
            </a:lvl3pPr>
            <a:lvl4pPr algn="ctr">
              <a:lnSpc>
                <a:spcPct val="120000"/>
              </a:lnSpc>
              <a:spcAft>
                <a:spcPts val="1200"/>
              </a:spcAft>
              <a:defRPr/>
            </a:lvl4pPr>
            <a:lvl5pPr algn="ctr">
              <a:lnSpc>
                <a:spcPct val="120000"/>
              </a:lnSpc>
              <a:spcAft>
                <a:spcPts val="1200"/>
              </a:spcAft>
              <a:defRPr/>
            </a:lvl5pPr>
          </a:lstStyle>
          <a:p>
            <a:pPr lvl="0"/>
            <a:r>
              <a:rPr lang="en-GB"/>
              <a:t>Click to edit Master text styles</a:t>
            </a:r>
          </a:p>
          <a:p>
            <a:pPr lvl="1"/>
            <a:r>
              <a:rPr lang="en-GB"/>
              <a:t>Second level</a:t>
            </a:r>
          </a:p>
        </p:txBody>
      </p:sp>
      <p:sp>
        <p:nvSpPr>
          <p:cNvPr id="16" name="Text Placeholder 13">
            <a:extLst>
              <a:ext uri="{FF2B5EF4-FFF2-40B4-BE49-F238E27FC236}">
                <a16:creationId xmlns:a16="http://schemas.microsoft.com/office/drawing/2014/main" id="{D0183AF5-5DC2-FE41-BFD2-3D5DCEAD6049}"/>
              </a:ext>
            </a:extLst>
          </p:cNvPr>
          <p:cNvSpPr>
            <a:spLocks noGrp="1" noChangeAspect="1"/>
          </p:cNvSpPr>
          <p:nvPr>
            <p:ph type="body" sz="quarter" idx="18"/>
          </p:nvPr>
        </p:nvSpPr>
        <p:spPr>
          <a:xfrm>
            <a:off x="563497" y="528398"/>
            <a:ext cx="208800" cy="208800"/>
          </a:xfrm>
          <a:custGeom>
            <a:avLst/>
            <a:gdLst>
              <a:gd name="connsiteX0" fmla="*/ 201224 w 1820600"/>
              <a:gd name="connsiteY0" fmla="*/ 0 h 1820600"/>
              <a:gd name="connsiteX1" fmla="*/ 1619376 w 1820600"/>
              <a:gd name="connsiteY1" fmla="*/ 0 h 1820600"/>
              <a:gd name="connsiteX2" fmla="*/ 1820600 w 1820600"/>
              <a:gd name="connsiteY2" fmla="*/ 201224 h 1820600"/>
              <a:gd name="connsiteX3" fmla="*/ 1619376 w 1820600"/>
              <a:gd name="connsiteY3" fmla="*/ 402448 h 1820600"/>
              <a:gd name="connsiteX4" fmla="*/ 402448 w 1820600"/>
              <a:gd name="connsiteY4" fmla="*/ 402448 h 1820600"/>
              <a:gd name="connsiteX5" fmla="*/ 402448 w 1820600"/>
              <a:gd name="connsiteY5" fmla="*/ 1619376 h 1820600"/>
              <a:gd name="connsiteX6" fmla="*/ 201224 w 1820600"/>
              <a:gd name="connsiteY6" fmla="*/ 1820600 h 1820600"/>
              <a:gd name="connsiteX7" fmla="*/ 0 w 1820600"/>
              <a:gd name="connsiteY7" fmla="*/ 1619376 h 1820600"/>
              <a:gd name="connsiteX8" fmla="*/ 0 w 1820600"/>
              <a:gd name="connsiteY8" fmla="*/ 201224 h 1820600"/>
              <a:gd name="connsiteX9" fmla="*/ 201224 w 1820600"/>
              <a:gd name="connsiteY9" fmla="*/ 0 h 1820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20600" h="1820600">
                <a:moveTo>
                  <a:pt x="201224" y="0"/>
                </a:moveTo>
                <a:lnTo>
                  <a:pt x="1619376" y="0"/>
                </a:lnTo>
                <a:cubicBezTo>
                  <a:pt x="1730543" y="0"/>
                  <a:pt x="1820600" y="90056"/>
                  <a:pt x="1820600" y="201224"/>
                </a:cubicBezTo>
                <a:cubicBezTo>
                  <a:pt x="1820600" y="312392"/>
                  <a:pt x="1730543" y="402448"/>
                  <a:pt x="1619376" y="402448"/>
                </a:cubicBezTo>
                <a:lnTo>
                  <a:pt x="402448" y="402448"/>
                </a:lnTo>
                <a:lnTo>
                  <a:pt x="402448" y="1619376"/>
                </a:lnTo>
                <a:cubicBezTo>
                  <a:pt x="402448" y="1730543"/>
                  <a:pt x="312392" y="1820600"/>
                  <a:pt x="201224" y="1820600"/>
                </a:cubicBezTo>
                <a:cubicBezTo>
                  <a:pt x="90056" y="1820600"/>
                  <a:pt x="0" y="1730543"/>
                  <a:pt x="0" y="1619376"/>
                </a:cubicBezTo>
                <a:lnTo>
                  <a:pt x="0" y="201224"/>
                </a:lnTo>
                <a:cubicBezTo>
                  <a:pt x="0" y="90056"/>
                  <a:pt x="90056" y="0"/>
                  <a:pt x="201224" y="0"/>
                </a:cubicBezTo>
                <a:close/>
              </a:path>
            </a:pathLst>
          </a:custGeom>
          <a:solidFill>
            <a:schemeClr val="bg2"/>
          </a:solidFill>
        </p:spPr>
        <p:txBody>
          <a:bodyPr wrap="square" anchor="ctr">
            <a:noAutofit/>
          </a:bodyPr>
          <a:lstStyle>
            <a:lvl1pPr algn="ctr">
              <a:defRPr sz="100">
                <a:noFill/>
              </a:defRPr>
            </a:lvl1pPr>
          </a:lstStyle>
          <a:p>
            <a:pPr lvl="0"/>
            <a:endParaRPr lang="en-GB"/>
          </a:p>
        </p:txBody>
      </p:sp>
      <p:sp>
        <p:nvSpPr>
          <p:cNvPr id="17" name="Content Placeholder 2">
            <a:extLst>
              <a:ext uri="{FF2B5EF4-FFF2-40B4-BE49-F238E27FC236}">
                <a16:creationId xmlns:a16="http://schemas.microsoft.com/office/drawing/2014/main" id="{9AB981F5-0602-CE4F-BC7C-A1EB35500705}"/>
              </a:ext>
            </a:extLst>
          </p:cNvPr>
          <p:cNvSpPr>
            <a:spLocks noGrp="1"/>
          </p:cNvSpPr>
          <p:nvPr>
            <p:ph idx="19"/>
          </p:nvPr>
        </p:nvSpPr>
        <p:spPr>
          <a:xfrm>
            <a:off x="4609484" y="3070253"/>
            <a:ext cx="2973032" cy="2663744"/>
          </a:xfrm>
          <a:solidFill>
            <a:schemeClr val="accent5"/>
          </a:solidFill>
        </p:spPr>
        <p:txBody>
          <a:bodyPr anchor="ctr"/>
          <a:lstStyle>
            <a:lvl1pPr algn="ctr">
              <a:lnSpc>
                <a:spcPct val="80000"/>
              </a:lnSpc>
              <a:spcAft>
                <a:spcPts val="600"/>
              </a:spcAft>
              <a:defRPr sz="2000" b="1">
                <a:solidFill>
                  <a:schemeClr val="bg2"/>
                </a:solidFill>
              </a:defRPr>
            </a:lvl1pPr>
            <a:lvl2pPr algn="ctr">
              <a:lnSpc>
                <a:spcPct val="120000"/>
              </a:lnSpc>
              <a:spcAft>
                <a:spcPts val="1200"/>
              </a:spcAft>
              <a:defRPr sz="1600" b="0">
                <a:solidFill>
                  <a:schemeClr val="tx1"/>
                </a:solidFill>
              </a:defRPr>
            </a:lvl2pPr>
            <a:lvl3pPr algn="ctr">
              <a:lnSpc>
                <a:spcPct val="120000"/>
              </a:lnSpc>
              <a:spcAft>
                <a:spcPts val="1200"/>
              </a:spcAft>
              <a:defRPr/>
            </a:lvl3pPr>
            <a:lvl4pPr algn="ctr">
              <a:lnSpc>
                <a:spcPct val="120000"/>
              </a:lnSpc>
              <a:spcAft>
                <a:spcPts val="1200"/>
              </a:spcAft>
              <a:defRPr/>
            </a:lvl4pPr>
            <a:lvl5pPr algn="ctr">
              <a:lnSpc>
                <a:spcPct val="120000"/>
              </a:lnSpc>
              <a:spcAft>
                <a:spcPts val="1200"/>
              </a:spcAft>
              <a:defRPr/>
            </a:lvl5pPr>
          </a:lstStyle>
          <a:p>
            <a:pPr lvl="0"/>
            <a:r>
              <a:rPr lang="en-GB"/>
              <a:t>Click to edit Master text styles</a:t>
            </a:r>
          </a:p>
          <a:p>
            <a:pPr lvl="1"/>
            <a:r>
              <a:rPr lang="en-GB"/>
              <a:t>Second level</a:t>
            </a:r>
          </a:p>
        </p:txBody>
      </p:sp>
      <p:sp>
        <p:nvSpPr>
          <p:cNvPr id="18" name="Content Placeholder 2">
            <a:extLst>
              <a:ext uri="{FF2B5EF4-FFF2-40B4-BE49-F238E27FC236}">
                <a16:creationId xmlns:a16="http://schemas.microsoft.com/office/drawing/2014/main" id="{227173F3-8DA6-5945-961F-DE5285530A32}"/>
              </a:ext>
            </a:extLst>
          </p:cNvPr>
          <p:cNvSpPr>
            <a:spLocks noGrp="1"/>
          </p:cNvSpPr>
          <p:nvPr>
            <p:ph idx="20"/>
          </p:nvPr>
        </p:nvSpPr>
        <p:spPr>
          <a:xfrm>
            <a:off x="8264341" y="3070253"/>
            <a:ext cx="2973032" cy="2663744"/>
          </a:xfrm>
          <a:solidFill>
            <a:schemeClr val="accent5"/>
          </a:solidFill>
        </p:spPr>
        <p:txBody>
          <a:bodyPr anchor="ctr"/>
          <a:lstStyle>
            <a:lvl1pPr algn="ctr">
              <a:lnSpc>
                <a:spcPct val="80000"/>
              </a:lnSpc>
              <a:spcAft>
                <a:spcPts val="600"/>
              </a:spcAft>
              <a:defRPr sz="2000" b="1">
                <a:solidFill>
                  <a:schemeClr val="bg2"/>
                </a:solidFill>
              </a:defRPr>
            </a:lvl1pPr>
            <a:lvl2pPr algn="ctr">
              <a:lnSpc>
                <a:spcPct val="120000"/>
              </a:lnSpc>
              <a:spcAft>
                <a:spcPts val="1200"/>
              </a:spcAft>
              <a:defRPr sz="1600" b="0">
                <a:solidFill>
                  <a:schemeClr val="tx1"/>
                </a:solidFill>
              </a:defRPr>
            </a:lvl2pPr>
            <a:lvl3pPr algn="ctr">
              <a:lnSpc>
                <a:spcPct val="120000"/>
              </a:lnSpc>
              <a:spcAft>
                <a:spcPts val="1200"/>
              </a:spcAft>
              <a:defRPr/>
            </a:lvl3pPr>
            <a:lvl4pPr algn="ctr">
              <a:lnSpc>
                <a:spcPct val="120000"/>
              </a:lnSpc>
              <a:spcAft>
                <a:spcPts val="1200"/>
              </a:spcAft>
              <a:defRPr/>
            </a:lvl4pPr>
            <a:lvl5pPr algn="ctr">
              <a:lnSpc>
                <a:spcPct val="120000"/>
              </a:lnSpc>
              <a:spcAft>
                <a:spcPts val="1200"/>
              </a:spcAft>
              <a:defRPr/>
            </a:lvl5pPr>
          </a:lstStyle>
          <a:p>
            <a:pPr lvl="0"/>
            <a:r>
              <a:rPr lang="en-GB"/>
              <a:t>Click to edit Master text styles</a:t>
            </a:r>
          </a:p>
          <a:p>
            <a:pPr lvl="1"/>
            <a:r>
              <a:rPr lang="en-GB"/>
              <a:t>Second level</a:t>
            </a:r>
          </a:p>
        </p:txBody>
      </p:sp>
      <p:sp>
        <p:nvSpPr>
          <p:cNvPr id="9" name="Text Placeholder 8">
            <a:extLst>
              <a:ext uri="{FF2B5EF4-FFF2-40B4-BE49-F238E27FC236}">
                <a16:creationId xmlns:a16="http://schemas.microsoft.com/office/drawing/2014/main" id="{1EECB1B2-4B29-F74A-823F-6BCFA66286D9}"/>
              </a:ext>
            </a:extLst>
          </p:cNvPr>
          <p:cNvSpPr>
            <a:spLocks noGrp="1"/>
          </p:cNvSpPr>
          <p:nvPr>
            <p:ph type="body" sz="quarter" idx="21"/>
          </p:nvPr>
        </p:nvSpPr>
        <p:spPr>
          <a:xfrm>
            <a:off x="937979" y="2951452"/>
            <a:ext cx="2973600" cy="118800"/>
          </a:xfrm>
          <a:solidFill>
            <a:schemeClr val="bg1"/>
          </a:solidFill>
        </p:spPr>
        <p:txBody>
          <a:bodyPr>
            <a:noAutofit/>
          </a:bodyPr>
          <a:lstStyle>
            <a:lvl1pPr>
              <a:defRPr sz="100">
                <a:noFill/>
              </a:defRPr>
            </a:lvl1pPr>
          </a:lstStyle>
          <a:p>
            <a:pPr lvl="0"/>
            <a:endParaRPr lang="en-GB"/>
          </a:p>
        </p:txBody>
      </p:sp>
      <p:sp>
        <p:nvSpPr>
          <p:cNvPr id="23" name="Text Placeholder 8">
            <a:extLst>
              <a:ext uri="{FF2B5EF4-FFF2-40B4-BE49-F238E27FC236}">
                <a16:creationId xmlns:a16="http://schemas.microsoft.com/office/drawing/2014/main" id="{59023512-711F-0C4F-A156-FD720C66A3FC}"/>
              </a:ext>
            </a:extLst>
          </p:cNvPr>
          <p:cNvSpPr>
            <a:spLocks noGrp="1"/>
          </p:cNvSpPr>
          <p:nvPr>
            <p:ph type="body" sz="quarter" idx="22"/>
          </p:nvPr>
        </p:nvSpPr>
        <p:spPr>
          <a:xfrm>
            <a:off x="4609200" y="2951452"/>
            <a:ext cx="2973600" cy="118800"/>
          </a:xfrm>
          <a:solidFill>
            <a:schemeClr val="bg1"/>
          </a:solidFill>
        </p:spPr>
        <p:txBody>
          <a:bodyPr>
            <a:noAutofit/>
          </a:bodyPr>
          <a:lstStyle>
            <a:lvl1pPr>
              <a:defRPr sz="100">
                <a:noFill/>
              </a:defRPr>
            </a:lvl1pPr>
          </a:lstStyle>
          <a:p>
            <a:pPr lvl="0"/>
            <a:endParaRPr lang="en-GB"/>
          </a:p>
        </p:txBody>
      </p:sp>
      <p:sp>
        <p:nvSpPr>
          <p:cNvPr id="24" name="Text Placeholder 8">
            <a:extLst>
              <a:ext uri="{FF2B5EF4-FFF2-40B4-BE49-F238E27FC236}">
                <a16:creationId xmlns:a16="http://schemas.microsoft.com/office/drawing/2014/main" id="{0BA21B11-DA81-F149-A2C0-25651AB36E58}"/>
              </a:ext>
            </a:extLst>
          </p:cNvPr>
          <p:cNvSpPr>
            <a:spLocks noGrp="1"/>
          </p:cNvSpPr>
          <p:nvPr>
            <p:ph type="body" sz="quarter" idx="23"/>
          </p:nvPr>
        </p:nvSpPr>
        <p:spPr>
          <a:xfrm>
            <a:off x="8264057" y="2951452"/>
            <a:ext cx="2973600" cy="118800"/>
          </a:xfrm>
          <a:solidFill>
            <a:schemeClr val="bg1"/>
          </a:solidFill>
        </p:spPr>
        <p:txBody>
          <a:bodyPr>
            <a:noAutofit/>
          </a:bodyPr>
          <a:lstStyle>
            <a:lvl1pPr>
              <a:defRPr sz="100">
                <a:noFill/>
              </a:defRPr>
            </a:lvl1pPr>
          </a:lstStyle>
          <a:p>
            <a:pPr lvl="0"/>
            <a:endParaRPr lang="en-GB"/>
          </a:p>
        </p:txBody>
      </p:sp>
    </p:spTree>
    <p:extLst>
      <p:ext uri="{BB962C8B-B14F-4D97-AF65-F5344CB8AC3E}">
        <p14:creationId xmlns:p14="http://schemas.microsoft.com/office/powerpoint/2010/main" val="24197805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7.xml><?xml version="1.0" encoding="utf-8"?>
<p:sldLayout xmlns:a="http://schemas.openxmlformats.org/drawingml/2006/main" xmlns:r="http://schemas.openxmlformats.org/officeDocument/2006/relationships" xmlns:p="http://schemas.openxmlformats.org/presentationml/2006/main" preserve="1" userDrawn="1">
  <p:cSld name="3 points - image top">
    <p:spTree>
      <p:nvGrpSpPr>
        <p:cNvPr id="1" name=""/>
        <p:cNvGrpSpPr/>
        <p:nvPr/>
      </p:nvGrpSpPr>
      <p:grpSpPr>
        <a:xfrm>
          <a:off x="0" y="0"/>
          <a:ext cx="0" cy="0"/>
          <a:chOff x="0" y="0"/>
          <a:chExt cx="0" cy="0"/>
        </a:xfrm>
      </p:grpSpPr>
      <p:sp>
        <p:nvSpPr>
          <p:cNvPr id="14" name="Picture Placeholder 13">
            <a:extLst>
              <a:ext uri="{FF2B5EF4-FFF2-40B4-BE49-F238E27FC236}">
                <a16:creationId xmlns:a16="http://schemas.microsoft.com/office/drawing/2014/main" id="{6928844B-AF4D-EB48-8B2E-034A716B9904}"/>
              </a:ext>
            </a:extLst>
          </p:cNvPr>
          <p:cNvSpPr>
            <a:spLocks noGrp="1"/>
          </p:cNvSpPr>
          <p:nvPr>
            <p:ph type="pic" sz="quarter" idx="10"/>
          </p:nvPr>
        </p:nvSpPr>
        <p:spPr>
          <a:xfrm>
            <a:off x="0" y="1"/>
            <a:ext cx="12192000" cy="3428999"/>
          </a:xfrm>
          <a:custGeom>
            <a:avLst/>
            <a:gdLst>
              <a:gd name="connsiteX0" fmla="*/ 0 w 12192000"/>
              <a:gd name="connsiteY0" fmla="*/ 0 h 3428999"/>
              <a:gd name="connsiteX1" fmla="*/ 12192000 w 12192000"/>
              <a:gd name="connsiteY1" fmla="*/ 0 h 3428999"/>
              <a:gd name="connsiteX2" fmla="*/ 12192000 w 12192000"/>
              <a:gd name="connsiteY2" fmla="*/ 3428999 h 3428999"/>
              <a:gd name="connsiteX3" fmla="*/ 0 w 12192000"/>
              <a:gd name="connsiteY3" fmla="*/ 3428999 h 3428999"/>
            </a:gdLst>
            <a:ahLst/>
            <a:cxnLst>
              <a:cxn ang="0">
                <a:pos x="connsiteX0" y="connsiteY0"/>
              </a:cxn>
              <a:cxn ang="0">
                <a:pos x="connsiteX1" y="connsiteY1"/>
              </a:cxn>
              <a:cxn ang="0">
                <a:pos x="connsiteX2" y="connsiteY2"/>
              </a:cxn>
              <a:cxn ang="0">
                <a:pos x="connsiteX3" y="connsiteY3"/>
              </a:cxn>
            </a:cxnLst>
            <a:rect l="l" t="t" r="r" b="b"/>
            <a:pathLst>
              <a:path w="12192000" h="3428999">
                <a:moveTo>
                  <a:pt x="0" y="0"/>
                </a:moveTo>
                <a:lnTo>
                  <a:pt x="12192000" y="0"/>
                </a:lnTo>
                <a:lnTo>
                  <a:pt x="12192000" y="3428999"/>
                </a:lnTo>
                <a:lnTo>
                  <a:pt x="0" y="3428999"/>
                </a:lnTo>
                <a:close/>
              </a:path>
            </a:pathLst>
          </a:custGeom>
          <a:solidFill>
            <a:schemeClr val="bg1">
              <a:lumMod val="95000"/>
            </a:schemeClr>
          </a:solidFill>
          <a:ln>
            <a:noFill/>
          </a:ln>
        </p:spPr>
        <p:txBody>
          <a:bodyPr wrap="square" anchor="ctr">
            <a:noAutofit/>
          </a:bodyPr>
          <a:lstStyle>
            <a:lvl1pPr algn="ctr">
              <a:defRPr/>
            </a:lvl1pPr>
          </a:lstStyle>
          <a:p>
            <a:endParaRPr lang="en-GB"/>
          </a:p>
        </p:txBody>
      </p:sp>
      <p:sp>
        <p:nvSpPr>
          <p:cNvPr id="10" name="Freeform 9">
            <a:extLst>
              <a:ext uri="{FF2B5EF4-FFF2-40B4-BE49-F238E27FC236}">
                <a16:creationId xmlns:a16="http://schemas.microsoft.com/office/drawing/2014/main" id="{9FA9E08D-EBBC-D74C-8F0C-DD8EE542819B}"/>
              </a:ext>
            </a:extLst>
          </p:cNvPr>
          <p:cNvSpPr/>
          <p:nvPr userDrawn="1"/>
        </p:nvSpPr>
        <p:spPr>
          <a:xfrm>
            <a:off x="4062000" y="3429000"/>
            <a:ext cx="4069800" cy="3069000"/>
          </a:xfrm>
          <a:custGeom>
            <a:avLst/>
            <a:gdLst>
              <a:gd name="connsiteX0" fmla="*/ 0 w 4069800"/>
              <a:gd name="connsiteY0" fmla="*/ 0 h 3069000"/>
              <a:gd name="connsiteX1" fmla="*/ 4068000 w 4069800"/>
              <a:gd name="connsiteY1" fmla="*/ 0 h 3069000"/>
              <a:gd name="connsiteX2" fmla="*/ 4069800 w 4069800"/>
              <a:gd name="connsiteY2" fmla="*/ 0 h 3069000"/>
              <a:gd name="connsiteX3" fmla="*/ 4069800 w 4069800"/>
              <a:gd name="connsiteY3" fmla="*/ 3069000 h 3069000"/>
              <a:gd name="connsiteX4" fmla="*/ 2287827 w 4069800"/>
              <a:gd name="connsiteY4" fmla="*/ 3069000 h 3069000"/>
              <a:gd name="connsiteX5" fmla="*/ 2288023 w 4069800"/>
              <a:gd name="connsiteY5" fmla="*/ 3067050 h 3069000"/>
              <a:gd name="connsiteX6" fmla="*/ 2035800 w 4069800"/>
              <a:gd name="connsiteY6" fmla="*/ 2815050 h 3069000"/>
              <a:gd name="connsiteX7" fmla="*/ 1783577 w 4069800"/>
              <a:gd name="connsiteY7" fmla="*/ 3067050 h 3069000"/>
              <a:gd name="connsiteX8" fmla="*/ 1783774 w 4069800"/>
              <a:gd name="connsiteY8" fmla="*/ 3069000 h 3069000"/>
              <a:gd name="connsiteX9" fmla="*/ 1800 w 4069800"/>
              <a:gd name="connsiteY9" fmla="*/ 3069000 h 3069000"/>
              <a:gd name="connsiteX10" fmla="*/ 1800 w 4069800"/>
              <a:gd name="connsiteY10" fmla="*/ 235974 h 3069000"/>
              <a:gd name="connsiteX11" fmla="*/ 0 w 4069800"/>
              <a:gd name="connsiteY11" fmla="*/ 235974 h 3069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4069800" h="3069000">
                <a:moveTo>
                  <a:pt x="0" y="0"/>
                </a:moveTo>
                <a:lnTo>
                  <a:pt x="4068000" y="0"/>
                </a:lnTo>
                <a:lnTo>
                  <a:pt x="4069800" y="0"/>
                </a:lnTo>
                <a:lnTo>
                  <a:pt x="4069800" y="3069000"/>
                </a:lnTo>
                <a:lnTo>
                  <a:pt x="2287827" y="3069000"/>
                </a:lnTo>
                <a:lnTo>
                  <a:pt x="2288023" y="3067050"/>
                </a:lnTo>
                <a:cubicBezTo>
                  <a:pt x="2288023" y="2927874"/>
                  <a:pt x="2175099" y="2815050"/>
                  <a:pt x="2035800" y="2815050"/>
                </a:cubicBezTo>
                <a:cubicBezTo>
                  <a:pt x="1896501" y="2815050"/>
                  <a:pt x="1783577" y="2927874"/>
                  <a:pt x="1783577" y="3067050"/>
                </a:cubicBezTo>
                <a:lnTo>
                  <a:pt x="1783774" y="3069000"/>
                </a:lnTo>
                <a:lnTo>
                  <a:pt x="1800" y="3069000"/>
                </a:lnTo>
                <a:lnTo>
                  <a:pt x="1800" y="235974"/>
                </a:lnTo>
                <a:lnTo>
                  <a:pt x="0" y="235974"/>
                </a:ln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GB"/>
          </a:p>
        </p:txBody>
      </p:sp>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endParaRPr lang="en-GB"/>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AB1D7550-0EB0-3A43-B3ED-278106F7B6C0}" type="slidenum">
              <a:rPr lang="en-GB" smtClean="0"/>
              <a:t>‹Nº›</a:t>
            </a:fld>
            <a:endParaRPr lang="en-GB"/>
          </a:p>
        </p:txBody>
      </p:sp>
      <p:sp>
        <p:nvSpPr>
          <p:cNvPr id="4" name="Title 3">
            <a:extLst>
              <a:ext uri="{FF2B5EF4-FFF2-40B4-BE49-F238E27FC236}">
                <a16:creationId xmlns:a16="http://schemas.microsoft.com/office/drawing/2014/main" id="{14631013-65DA-1041-8C57-167C9C5346C5}"/>
              </a:ext>
            </a:extLst>
          </p:cNvPr>
          <p:cNvSpPr>
            <a:spLocks noGrp="1"/>
          </p:cNvSpPr>
          <p:nvPr>
            <p:ph type="title"/>
          </p:nvPr>
        </p:nvSpPr>
        <p:spPr>
          <a:xfrm>
            <a:off x="618065" y="609599"/>
            <a:ext cx="5477935" cy="1827213"/>
          </a:xfrm>
        </p:spPr>
        <p:txBody>
          <a:bodyPr/>
          <a:lstStyle/>
          <a:p>
            <a:r>
              <a:rPr lang="en-GB"/>
              <a:t>Click to edit Master title style</a:t>
            </a:r>
          </a:p>
        </p:txBody>
      </p:sp>
      <p:sp>
        <p:nvSpPr>
          <p:cNvPr id="15" name="Text Placeholder 13">
            <a:extLst>
              <a:ext uri="{FF2B5EF4-FFF2-40B4-BE49-F238E27FC236}">
                <a16:creationId xmlns:a16="http://schemas.microsoft.com/office/drawing/2014/main" id="{8077E9D1-A8B1-8B46-81B6-87467FA6DF74}"/>
              </a:ext>
            </a:extLst>
          </p:cNvPr>
          <p:cNvSpPr>
            <a:spLocks noGrp="1" noChangeAspect="1"/>
          </p:cNvSpPr>
          <p:nvPr>
            <p:ph type="body" sz="quarter" idx="13"/>
          </p:nvPr>
        </p:nvSpPr>
        <p:spPr>
          <a:xfrm>
            <a:off x="563497" y="528398"/>
            <a:ext cx="208800" cy="208800"/>
          </a:xfrm>
          <a:custGeom>
            <a:avLst/>
            <a:gdLst>
              <a:gd name="connsiteX0" fmla="*/ 201224 w 1820600"/>
              <a:gd name="connsiteY0" fmla="*/ 0 h 1820600"/>
              <a:gd name="connsiteX1" fmla="*/ 1619376 w 1820600"/>
              <a:gd name="connsiteY1" fmla="*/ 0 h 1820600"/>
              <a:gd name="connsiteX2" fmla="*/ 1820600 w 1820600"/>
              <a:gd name="connsiteY2" fmla="*/ 201224 h 1820600"/>
              <a:gd name="connsiteX3" fmla="*/ 1619376 w 1820600"/>
              <a:gd name="connsiteY3" fmla="*/ 402448 h 1820600"/>
              <a:gd name="connsiteX4" fmla="*/ 402448 w 1820600"/>
              <a:gd name="connsiteY4" fmla="*/ 402448 h 1820600"/>
              <a:gd name="connsiteX5" fmla="*/ 402448 w 1820600"/>
              <a:gd name="connsiteY5" fmla="*/ 1619376 h 1820600"/>
              <a:gd name="connsiteX6" fmla="*/ 201224 w 1820600"/>
              <a:gd name="connsiteY6" fmla="*/ 1820600 h 1820600"/>
              <a:gd name="connsiteX7" fmla="*/ 0 w 1820600"/>
              <a:gd name="connsiteY7" fmla="*/ 1619376 h 1820600"/>
              <a:gd name="connsiteX8" fmla="*/ 0 w 1820600"/>
              <a:gd name="connsiteY8" fmla="*/ 201224 h 1820600"/>
              <a:gd name="connsiteX9" fmla="*/ 201224 w 1820600"/>
              <a:gd name="connsiteY9" fmla="*/ 0 h 1820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20600" h="1820600">
                <a:moveTo>
                  <a:pt x="201224" y="0"/>
                </a:moveTo>
                <a:lnTo>
                  <a:pt x="1619376" y="0"/>
                </a:lnTo>
                <a:cubicBezTo>
                  <a:pt x="1730543" y="0"/>
                  <a:pt x="1820600" y="90056"/>
                  <a:pt x="1820600" y="201224"/>
                </a:cubicBezTo>
                <a:cubicBezTo>
                  <a:pt x="1820600" y="312392"/>
                  <a:pt x="1730543" y="402448"/>
                  <a:pt x="1619376" y="402448"/>
                </a:cubicBezTo>
                <a:lnTo>
                  <a:pt x="402448" y="402448"/>
                </a:lnTo>
                <a:lnTo>
                  <a:pt x="402448" y="1619376"/>
                </a:lnTo>
                <a:cubicBezTo>
                  <a:pt x="402448" y="1730543"/>
                  <a:pt x="312392" y="1820600"/>
                  <a:pt x="201224" y="1820600"/>
                </a:cubicBezTo>
                <a:cubicBezTo>
                  <a:pt x="90056" y="1820600"/>
                  <a:pt x="0" y="1730543"/>
                  <a:pt x="0" y="1619376"/>
                </a:cubicBezTo>
                <a:lnTo>
                  <a:pt x="0" y="201224"/>
                </a:lnTo>
                <a:cubicBezTo>
                  <a:pt x="0" y="90056"/>
                  <a:pt x="90056" y="0"/>
                  <a:pt x="201224" y="0"/>
                </a:cubicBezTo>
                <a:close/>
              </a:path>
            </a:pathLst>
          </a:custGeom>
          <a:solidFill>
            <a:schemeClr val="bg2"/>
          </a:solidFill>
        </p:spPr>
        <p:txBody>
          <a:bodyPr wrap="square" anchor="ctr">
            <a:noAutofit/>
          </a:bodyPr>
          <a:lstStyle>
            <a:lvl1pPr algn="ctr">
              <a:defRPr sz="100">
                <a:noFill/>
              </a:defRPr>
            </a:lvl1pPr>
          </a:lstStyle>
          <a:p>
            <a:pPr lvl="0"/>
            <a:endParaRPr lang="en-GB"/>
          </a:p>
        </p:txBody>
      </p:sp>
      <p:sp>
        <p:nvSpPr>
          <p:cNvPr id="18" name="Text Placeholder 7">
            <a:extLst>
              <a:ext uri="{FF2B5EF4-FFF2-40B4-BE49-F238E27FC236}">
                <a16:creationId xmlns:a16="http://schemas.microsoft.com/office/drawing/2014/main" id="{D0E0DA3E-4AF8-B845-A89E-05FD19C06651}"/>
              </a:ext>
            </a:extLst>
          </p:cNvPr>
          <p:cNvSpPr>
            <a:spLocks noGrp="1"/>
          </p:cNvSpPr>
          <p:nvPr>
            <p:ph type="body" sz="quarter" idx="14" hasCustomPrompt="1"/>
          </p:nvPr>
        </p:nvSpPr>
        <p:spPr>
          <a:xfrm>
            <a:off x="2013312" y="2984362"/>
            <a:ext cx="849600" cy="849600"/>
          </a:xfrm>
          <a:prstGeom prst="ellipse">
            <a:avLst/>
          </a:prstGeom>
          <a:solidFill>
            <a:schemeClr val="bg1"/>
          </a:solidFill>
        </p:spPr>
        <p:txBody>
          <a:bodyPr wrap="none" anchor="ctr">
            <a:noAutofit/>
          </a:bodyPr>
          <a:lstStyle>
            <a:lvl1pPr algn="ctr">
              <a:lnSpc>
                <a:spcPct val="100000"/>
              </a:lnSpc>
              <a:defRPr sz="100" b="0">
                <a:noFill/>
              </a:defRPr>
            </a:lvl1pPr>
          </a:lstStyle>
          <a:p>
            <a:pPr lvl="0"/>
            <a:r>
              <a:rPr lang="en-GB"/>
              <a:t>01</a:t>
            </a:r>
          </a:p>
        </p:txBody>
      </p:sp>
      <p:sp>
        <p:nvSpPr>
          <p:cNvPr id="19" name="Content Placeholder 2">
            <a:extLst>
              <a:ext uri="{FF2B5EF4-FFF2-40B4-BE49-F238E27FC236}">
                <a16:creationId xmlns:a16="http://schemas.microsoft.com/office/drawing/2014/main" id="{7B26C98B-BE8E-EA41-A524-6B126A418C23}"/>
              </a:ext>
            </a:extLst>
          </p:cNvPr>
          <p:cNvSpPr>
            <a:spLocks noGrp="1"/>
          </p:cNvSpPr>
          <p:nvPr>
            <p:ph idx="1"/>
          </p:nvPr>
        </p:nvSpPr>
        <p:spPr>
          <a:xfrm>
            <a:off x="937745" y="3969327"/>
            <a:ext cx="2973032" cy="2232260"/>
          </a:xfrm>
        </p:spPr>
        <p:txBody>
          <a:bodyPr/>
          <a:lstStyle>
            <a:lvl1pPr algn="ctr">
              <a:lnSpc>
                <a:spcPct val="80000"/>
              </a:lnSpc>
              <a:defRPr sz="2000" b="1">
                <a:solidFill>
                  <a:schemeClr val="bg2"/>
                </a:solidFill>
              </a:defRPr>
            </a:lvl1pPr>
            <a:lvl2pPr algn="ctr">
              <a:lnSpc>
                <a:spcPct val="120000"/>
              </a:lnSpc>
              <a:spcAft>
                <a:spcPts val="1200"/>
              </a:spcAft>
              <a:defRPr sz="1600" b="0">
                <a:solidFill>
                  <a:schemeClr val="tx1"/>
                </a:solidFill>
              </a:defRPr>
            </a:lvl2pPr>
            <a:lvl3pPr algn="ctr">
              <a:lnSpc>
                <a:spcPct val="120000"/>
              </a:lnSpc>
              <a:spcAft>
                <a:spcPts val="1200"/>
              </a:spcAft>
              <a:defRPr/>
            </a:lvl3pPr>
            <a:lvl4pPr algn="ctr">
              <a:lnSpc>
                <a:spcPct val="120000"/>
              </a:lnSpc>
              <a:spcAft>
                <a:spcPts val="1200"/>
              </a:spcAft>
              <a:defRPr/>
            </a:lvl4pPr>
            <a:lvl5pPr algn="ctr">
              <a:lnSpc>
                <a:spcPct val="120000"/>
              </a:lnSpc>
              <a:spcAft>
                <a:spcPts val="1200"/>
              </a:spcAft>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20" name="Text Placeholder 7">
            <a:extLst>
              <a:ext uri="{FF2B5EF4-FFF2-40B4-BE49-F238E27FC236}">
                <a16:creationId xmlns:a16="http://schemas.microsoft.com/office/drawing/2014/main" id="{F025497E-6F36-0141-BDA5-C0C567EDA4B5}"/>
              </a:ext>
            </a:extLst>
          </p:cNvPr>
          <p:cNvSpPr>
            <a:spLocks noGrp="1"/>
          </p:cNvSpPr>
          <p:nvPr>
            <p:ph type="body" sz="quarter" idx="15" hasCustomPrompt="1"/>
          </p:nvPr>
        </p:nvSpPr>
        <p:spPr>
          <a:xfrm>
            <a:off x="5671200" y="2984362"/>
            <a:ext cx="849600" cy="849600"/>
          </a:xfrm>
          <a:prstGeom prst="ellipse">
            <a:avLst/>
          </a:prstGeom>
          <a:solidFill>
            <a:schemeClr val="accent5"/>
          </a:solidFill>
        </p:spPr>
        <p:txBody>
          <a:bodyPr wrap="none" anchor="ctr">
            <a:noAutofit/>
          </a:bodyPr>
          <a:lstStyle>
            <a:lvl1pPr algn="ctr">
              <a:lnSpc>
                <a:spcPct val="100000"/>
              </a:lnSpc>
              <a:defRPr sz="100" b="0">
                <a:noFill/>
              </a:defRPr>
            </a:lvl1pPr>
          </a:lstStyle>
          <a:p>
            <a:pPr lvl="0"/>
            <a:r>
              <a:rPr lang="en-GB"/>
              <a:t>02</a:t>
            </a:r>
          </a:p>
        </p:txBody>
      </p:sp>
      <p:sp>
        <p:nvSpPr>
          <p:cNvPr id="21" name="Text Placeholder 7">
            <a:extLst>
              <a:ext uri="{FF2B5EF4-FFF2-40B4-BE49-F238E27FC236}">
                <a16:creationId xmlns:a16="http://schemas.microsoft.com/office/drawing/2014/main" id="{0FE8E897-71C0-C94C-839C-F99C35B926B1}"/>
              </a:ext>
            </a:extLst>
          </p:cNvPr>
          <p:cNvSpPr>
            <a:spLocks noGrp="1"/>
          </p:cNvSpPr>
          <p:nvPr>
            <p:ph type="body" sz="quarter" idx="16" hasCustomPrompt="1"/>
          </p:nvPr>
        </p:nvSpPr>
        <p:spPr>
          <a:xfrm>
            <a:off x="9329088" y="2984362"/>
            <a:ext cx="849600" cy="849600"/>
          </a:xfrm>
          <a:prstGeom prst="ellipse">
            <a:avLst/>
          </a:prstGeom>
          <a:solidFill>
            <a:schemeClr val="bg1"/>
          </a:solidFill>
        </p:spPr>
        <p:txBody>
          <a:bodyPr wrap="none" anchor="ctr">
            <a:noAutofit/>
          </a:bodyPr>
          <a:lstStyle>
            <a:lvl1pPr algn="ctr">
              <a:lnSpc>
                <a:spcPct val="100000"/>
              </a:lnSpc>
              <a:defRPr sz="100" b="0">
                <a:noFill/>
              </a:defRPr>
            </a:lvl1pPr>
          </a:lstStyle>
          <a:p>
            <a:pPr lvl="0"/>
            <a:r>
              <a:rPr lang="en-GB"/>
              <a:t>03</a:t>
            </a:r>
          </a:p>
        </p:txBody>
      </p:sp>
      <p:sp>
        <p:nvSpPr>
          <p:cNvPr id="22" name="Content Placeholder 2">
            <a:extLst>
              <a:ext uri="{FF2B5EF4-FFF2-40B4-BE49-F238E27FC236}">
                <a16:creationId xmlns:a16="http://schemas.microsoft.com/office/drawing/2014/main" id="{44BA5F78-CC72-F644-9807-405760E5415F}"/>
              </a:ext>
            </a:extLst>
          </p:cNvPr>
          <p:cNvSpPr>
            <a:spLocks noGrp="1"/>
          </p:cNvSpPr>
          <p:nvPr>
            <p:ph idx="19"/>
          </p:nvPr>
        </p:nvSpPr>
        <p:spPr>
          <a:xfrm>
            <a:off x="4609484" y="3969327"/>
            <a:ext cx="2973032" cy="2232260"/>
          </a:xfrm>
        </p:spPr>
        <p:txBody>
          <a:bodyPr/>
          <a:lstStyle>
            <a:lvl1pPr algn="ctr">
              <a:lnSpc>
                <a:spcPct val="80000"/>
              </a:lnSpc>
              <a:defRPr sz="2000" b="1">
                <a:solidFill>
                  <a:schemeClr val="bg2"/>
                </a:solidFill>
              </a:defRPr>
            </a:lvl1pPr>
            <a:lvl2pPr algn="ctr">
              <a:lnSpc>
                <a:spcPct val="120000"/>
              </a:lnSpc>
              <a:spcAft>
                <a:spcPts val="1200"/>
              </a:spcAft>
              <a:defRPr sz="1600" b="0">
                <a:solidFill>
                  <a:schemeClr val="tx1"/>
                </a:solidFill>
              </a:defRPr>
            </a:lvl2pPr>
            <a:lvl3pPr algn="ctr">
              <a:lnSpc>
                <a:spcPct val="120000"/>
              </a:lnSpc>
              <a:spcAft>
                <a:spcPts val="1200"/>
              </a:spcAft>
              <a:defRPr/>
            </a:lvl3pPr>
            <a:lvl4pPr algn="ctr">
              <a:lnSpc>
                <a:spcPct val="120000"/>
              </a:lnSpc>
              <a:spcAft>
                <a:spcPts val="1200"/>
              </a:spcAft>
              <a:defRPr/>
            </a:lvl4pPr>
            <a:lvl5pPr algn="ctr">
              <a:lnSpc>
                <a:spcPct val="120000"/>
              </a:lnSpc>
              <a:spcAft>
                <a:spcPts val="1200"/>
              </a:spcAft>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23" name="Content Placeholder 2">
            <a:extLst>
              <a:ext uri="{FF2B5EF4-FFF2-40B4-BE49-F238E27FC236}">
                <a16:creationId xmlns:a16="http://schemas.microsoft.com/office/drawing/2014/main" id="{F427550E-A2A3-D34D-A752-8FBB32D00B2C}"/>
              </a:ext>
            </a:extLst>
          </p:cNvPr>
          <p:cNvSpPr>
            <a:spLocks noGrp="1"/>
          </p:cNvSpPr>
          <p:nvPr>
            <p:ph idx="20"/>
          </p:nvPr>
        </p:nvSpPr>
        <p:spPr>
          <a:xfrm>
            <a:off x="8267078" y="3969327"/>
            <a:ext cx="2973032" cy="2232260"/>
          </a:xfrm>
        </p:spPr>
        <p:txBody>
          <a:bodyPr/>
          <a:lstStyle>
            <a:lvl1pPr algn="ctr">
              <a:lnSpc>
                <a:spcPct val="80000"/>
              </a:lnSpc>
              <a:defRPr sz="2000" b="1">
                <a:solidFill>
                  <a:schemeClr val="bg2"/>
                </a:solidFill>
              </a:defRPr>
            </a:lvl1pPr>
            <a:lvl2pPr algn="ctr">
              <a:lnSpc>
                <a:spcPct val="120000"/>
              </a:lnSpc>
              <a:spcAft>
                <a:spcPts val="1200"/>
              </a:spcAft>
              <a:defRPr sz="1600" b="0">
                <a:solidFill>
                  <a:schemeClr val="tx1"/>
                </a:solidFill>
              </a:defRPr>
            </a:lvl2pPr>
            <a:lvl3pPr algn="ctr">
              <a:lnSpc>
                <a:spcPct val="120000"/>
              </a:lnSpc>
              <a:spcAft>
                <a:spcPts val="1200"/>
              </a:spcAft>
              <a:defRPr/>
            </a:lvl3pPr>
            <a:lvl4pPr algn="ctr">
              <a:lnSpc>
                <a:spcPct val="120000"/>
              </a:lnSpc>
              <a:spcAft>
                <a:spcPts val="1200"/>
              </a:spcAft>
              <a:defRPr/>
            </a:lvl4pPr>
            <a:lvl5pPr algn="ctr">
              <a:lnSpc>
                <a:spcPct val="120000"/>
              </a:lnSpc>
              <a:spcAft>
                <a:spcPts val="1200"/>
              </a:spcAft>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Tree>
    <p:extLst>
      <p:ext uri="{BB962C8B-B14F-4D97-AF65-F5344CB8AC3E}">
        <p14:creationId xmlns:p14="http://schemas.microsoft.com/office/powerpoint/2010/main" val="22778575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8.xml><?xml version="1.0" encoding="utf-8"?>
<p:sldLayout xmlns:a="http://schemas.openxmlformats.org/drawingml/2006/main" xmlns:r="http://schemas.openxmlformats.org/officeDocument/2006/relationships" xmlns:p="http://schemas.openxmlformats.org/presentationml/2006/main" preserve="1" userDrawn="1">
  <p:cSld name="Image / chart 2/3">
    <p:spTree>
      <p:nvGrpSpPr>
        <p:cNvPr id="1" name=""/>
        <p:cNvGrpSpPr/>
        <p:nvPr/>
      </p:nvGrpSpPr>
      <p:grpSpPr>
        <a:xfrm>
          <a:off x="0" y="0"/>
          <a:ext cx="0" cy="0"/>
          <a:chOff x="0" y="0"/>
          <a:chExt cx="0" cy="0"/>
        </a:xfrm>
      </p:grpSpPr>
      <p:sp>
        <p:nvSpPr>
          <p:cNvPr id="18" name="Content Placeholder 17">
            <a:extLst>
              <a:ext uri="{FF2B5EF4-FFF2-40B4-BE49-F238E27FC236}">
                <a16:creationId xmlns:a16="http://schemas.microsoft.com/office/drawing/2014/main" id="{513BF868-2674-8347-88DF-930682D7414D}"/>
              </a:ext>
            </a:extLst>
          </p:cNvPr>
          <p:cNvSpPr>
            <a:spLocks noGrp="1"/>
          </p:cNvSpPr>
          <p:nvPr>
            <p:ph sz="quarter" idx="14" hasCustomPrompt="1"/>
          </p:nvPr>
        </p:nvSpPr>
        <p:spPr>
          <a:xfrm>
            <a:off x="4064000" y="0"/>
            <a:ext cx="8128000" cy="6496050"/>
          </a:xfrm>
          <a:custGeom>
            <a:avLst/>
            <a:gdLst>
              <a:gd name="connsiteX0" fmla="*/ 0 w 8128000"/>
              <a:gd name="connsiteY0" fmla="*/ 0 h 6496050"/>
              <a:gd name="connsiteX1" fmla="*/ 8128000 w 8128000"/>
              <a:gd name="connsiteY1" fmla="*/ 0 h 6496050"/>
              <a:gd name="connsiteX2" fmla="*/ 8128000 w 8128000"/>
              <a:gd name="connsiteY2" fmla="*/ 6496050 h 6496050"/>
              <a:gd name="connsiteX3" fmla="*/ 2284000 w 8128000"/>
              <a:gd name="connsiteY3" fmla="*/ 6496050 h 6496050"/>
              <a:gd name="connsiteX4" fmla="*/ 2032000 w 8128000"/>
              <a:gd name="connsiteY4" fmla="*/ 6244050 h 6496050"/>
              <a:gd name="connsiteX5" fmla="*/ 1780000 w 8128000"/>
              <a:gd name="connsiteY5" fmla="*/ 6496050 h 6496050"/>
              <a:gd name="connsiteX6" fmla="*/ 0 w 8128000"/>
              <a:gd name="connsiteY6" fmla="*/ 6496050 h 6496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28000" h="6496050">
                <a:moveTo>
                  <a:pt x="0" y="0"/>
                </a:moveTo>
                <a:lnTo>
                  <a:pt x="8128000" y="0"/>
                </a:lnTo>
                <a:lnTo>
                  <a:pt x="8128000" y="6496050"/>
                </a:lnTo>
                <a:lnTo>
                  <a:pt x="2284000" y="6496050"/>
                </a:lnTo>
                <a:cubicBezTo>
                  <a:pt x="2284000" y="6356874"/>
                  <a:pt x="2171176" y="6244050"/>
                  <a:pt x="2032000" y="6244050"/>
                </a:cubicBezTo>
                <a:cubicBezTo>
                  <a:pt x="1892825" y="6244050"/>
                  <a:pt x="1780000" y="6356874"/>
                  <a:pt x="1780000" y="6496050"/>
                </a:cubicBezTo>
                <a:lnTo>
                  <a:pt x="0" y="6496050"/>
                </a:lnTo>
                <a:close/>
              </a:path>
            </a:pathLst>
          </a:custGeom>
        </p:spPr>
        <p:txBody>
          <a:bodyPr wrap="square" anchor="ctr">
            <a:noAutofit/>
          </a:bodyPr>
          <a:lstStyle>
            <a:lvl1pPr algn="ctr">
              <a:defRPr/>
            </a:lvl1pPr>
          </a:lstStyle>
          <a:p>
            <a:pPr lvl="0"/>
            <a:r>
              <a:rPr lang="en-GB"/>
              <a:t>Click to add chart or image</a:t>
            </a:r>
          </a:p>
        </p:txBody>
      </p:sp>
      <p:sp>
        <p:nvSpPr>
          <p:cNvPr id="2" name="Title 1">
            <a:extLst>
              <a:ext uri="{FF2B5EF4-FFF2-40B4-BE49-F238E27FC236}">
                <a16:creationId xmlns:a16="http://schemas.microsoft.com/office/drawing/2014/main" id="{870493FC-9EBB-4A46-AA09-0DD6BBE20D6F}"/>
              </a:ext>
            </a:extLst>
          </p:cNvPr>
          <p:cNvSpPr>
            <a:spLocks noGrp="1"/>
          </p:cNvSpPr>
          <p:nvPr>
            <p:ph type="title"/>
          </p:nvPr>
        </p:nvSpPr>
        <p:spPr>
          <a:xfrm>
            <a:off x="618065" y="609599"/>
            <a:ext cx="3229316" cy="1827213"/>
          </a:xfrm>
        </p:spPr>
        <p:txBody>
          <a:bodyPr/>
          <a:lstStyle/>
          <a:p>
            <a:r>
              <a:rPr lang="en-GB"/>
              <a:t>Click to edit Master title style</a:t>
            </a:r>
          </a:p>
        </p:txBody>
      </p:sp>
      <p:sp>
        <p:nvSpPr>
          <p:cNvPr id="3" name="Content Placeholder 2">
            <a:extLst>
              <a:ext uri="{FF2B5EF4-FFF2-40B4-BE49-F238E27FC236}">
                <a16:creationId xmlns:a16="http://schemas.microsoft.com/office/drawing/2014/main" id="{37E4AAB8-2A15-8E45-9BDE-D40138D664B9}"/>
              </a:ext>
            </a:extLst>
          </p:cNvPr>
          <p:cNvSpPr>
            <a:spLocks noGrp="1"/>
          </p:cNvSpPr>
          <p:nvPr>
            <p:ph idx="1"/>
          </p:nvPr>
        </p:nvSpPr>
        <p:spPr>
          <a:xfrm>
            <a:off x="618066" y="2436812"/>
            <a:ext cx="3229316" cy="3811529"/>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endParaRPr lang="en-GB"/>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AB1D7550-0EB0-3A43-B3ED-278106F7B6C0}" type="slidenum">
              <a:rPr lang="en-GB" smtClean="0"/>
              <a:t>‹Nº›</a:t>
            </a:fld>
            <a:endParaRPr lang="en-GB"/>
          </a:p>
        </p:txBody>
      </p:sp>
      <p:sp>
        <p:nvSpPr>
          <p:cNvPr id="10" name="Text Placeholder 13">
            <a:extLst>
              <a:ext uri="{FF2B5EF4-FFF2-40B4-BE49-F238E27FC236}">
                <a16:creationId xmlns:a16="http://schemas.microsoft.com/office/drawing/2014/main" id="{18894627-2894-814F-8398-5365941924D8}"/>
              </a:ext>
            </a:extLst>
          </p:cNvPr>
          <p:cNvSpPr>
            <a:spLocks noGrp="1" noChangeAspect="1"/>
          </p:cNvSpPr>
          <p:nvPr>
            <p:ph type="body" sz="quarter" idx="13"/>
          </p:nvPr>
        </p:nvSpPr>
        <p:spPr>
          <a:xfrm>
            <a:off x="563497" y="528398"/>
            <a:ext cx="208800" cy="208800"/>
          </a:xfrm>
          <a:custGeom>
            <a:avLst/>
            <a:gdLst>
              <a:gd name="connsiteX0" fmla="*/ 201224 w 1820600"/>
              <a:gd name="connsiteY0" fmla="*/ 0 h 1820600"/>
              <a:gd name="connsiteX1" fmla="*/ 1619376 w 1820600"/>
              <a:gd name="connsiteY1" fmla="*/ 0 h 1820600"/>
              <a:gd name="connsiteX2" fmla="*/ 1820600 w 1820600"/>
              <a:gd name="connsiteY2" fmla="*/ 201224 h 1820600"/>
              <a:gd name="connsiteX3" fmla="*/ 1619376 w 1820600"/>
              <a:gd name="connsiteY3" fmla="*/ 402448 h 1820600"/>
              <a:gd name="connsiteX4" fmla="*/ 402448 w 1820600"/>
              <a:gd name="connsiteY4" fmla="*/ 402448 h 1820600"/>
              <a:gd name="connsiteX5" fmla="*/ 402448 w 1820600"/>
              <a:gd name="connsiteY5" fmla="*/ 1619376 h 1820600"/>
              <a:gd name="connsiteX6" fmla="*/ 201224 w 1820600"/>
              <a:gd name="connsiteY6" fmla="*/ 1820600 h 1820600"/>
              <a:gd name="connsiteX7" fmla="*/ 0 w 1820600"/>
              <a:gd name="connsiteY7" fmla="*/ 1619376 h 1820600"/>
              <a:gd name="connsiteX8" fmla="*/ 0 w 1820600"/>
              <a:gd name="connsiteY8" fmla="*/ 201224 h 1820600"/>
              <a:gd name="connsiteX9" fmla="*/ 201224 w 1820600"/>
              <a:gd name="connsiteY9" fmla="*/ 0 h 1820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20600" h="1820600">
                <a:moveTo>
                  <a:pt x="201224" y="0"/>
                </a:moveTo>
                <a:lnTo>
                  <a:pt x="1619376" y="0"/>
                </a:lnTo>
                <a:cubicBezTo>
                  <a:pt x="1730543" y="0"/>
                  <a:pt x="1820600" y="90056"/>
                  <a:pt x="1820600" y="201224"/>
                </a:cubicBezTo>
                <a:cubicBezTo>
                  <a:pt x="1820600" y="312392"/>
                  <a:pt x="1730543" y="402448"/>
                  <a:pt x="1619376" y="402448"/>
                </a:cubicBezTo>
                <a:lnTo>
                  <a:pt x="402448" y="402448"/>
                </a:lnTo>
                <a:lnTo>
                  <a:pt x="402448" y="1619376"/>
                </a:lnTo>
                <a:cubicBezTo>
                  <a:pt x="402448" y="1730543"/>
                  <a:pt x="312392" y="1820600"/>
                  <a:pt x="201224" y="1820600"/>
                </a:cubicBezTo>
                <a:cubicBezTo>
                  <a:pt x="90056" y="1820600"/>
                  <a:pt x="0" y="1730543"/>
                  <a:pt x="0" y="1619376"/>
                </a:cubicBezTo>
                <a:lnTo>
                  <a:pt x="0" y="201224"/>
                </a:lnTo>
                <a:cubicBezTo>
                  <a:pt x="0" y="90056"/>
                  <a:pt x="90056" y="0"/>
                  <a:pt x="201224" y="0"/>
                </a:cubicBezTo>
                <a:close/>
              </a:path>
            </a:pathLst>
          </a:custGeom>
          <a:solidFill>
            <a:schemeClr val="bg2"/>
          </a:solidFill>
        </p:spPr>
        <p:txBody>
          <a:bodyPr wrap="square" anchor="ctr">
            <a:noAutofit/>
          </a:bodyPr>
          <a:lstStyle>
            <a:lvl1pPr algn="ctr">
              <a:defRPr sz="100">
                <a:noFill/>
              </a:defRPr>
            </a:lvl1pPr>
          </a:lstStyle>
          <a:p>
            <a:pPr lvl="0"/>
            <a:endParaRPr lang="en-GB"/>
          </a:p>
        </p:txBody>
      </p:sp>
    </p:spTree>
    <p:extLst>
      <p:ext uri="{BB962C8B-B14F-4D97-AF65-F5344CB8AC3E}">
        <p14:creationId xmlns:p14="http://schemas.microsoft.com/office/powerpoint/2010/main" val="15887667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9.xml><?xml version="1.0" encoding="utf-8"?>
<p:sldLayout xmlns:a="http://schemas.openxmlformats.org/drawingml/2006/main" xmlns:r="http://schemas.openxmlformats.org/officeDocument/2006/relationships" xmlns:p="http://schemas.openxmlformats.org/presentationml/2006/main" preserve="1" userDrawn="1">
  <p:cSld name="4 points">
    <p:spTree>
      <p:nvGrpSpPr>
        <p:cNvPr id="1" name=""/>
        <p:cNvGrpSpPr/>
        <p:nvPr/>
      </p:nvGrpSpPr>
      <p:grpSpPr>
        <a:xfrm>
          <a:off x="0" y="0"/>
          <a:ext cx="0" cy="0"/>
          <a:chOff x="0" y="0"/>
          <a:chExt cx="0" cy="0"/>
        </a:xfrm>
      </p:grpSpPr>
      <p:sp>
        <p:nvSpPr>
          <p:cNvPr id="22" name="Freeform 21">
            <a:extLst>
              <a:ext uri="{FF2B5EF4-FFF2-40B4-BE49-F238E27FC236}">
                <a16:creationId xmlns:a16="http://schemas.microsoft.com/office/drawing/2014/main" id="{D7245059-C77A-F54C-A53E-4CBA0C853BFB}"/>
              </a:ext>
            </a:extLst>
          </p:cNvPr>
          <p:cNvSpPr/>
          <p:nvPr userDrawn="1"/>
        </p:nvSpPr>
        <p:spPr>
          <a:xfrm>
            <a:off x="0" y="0"/>
            <a:ext cx="4064400" cy="6498000"/>
          </a:xfrm>
          <a:custGeom>
            <a:avLst/>
            <a:gdLst>
              <a:gd name="connsiteX0" fmla="*/ 0 w 4064400"/>
              <a:gd name="connsiteY0" fmla="*/ 0 h 6498000"/>
              <a:gd name="connsiteX1" fmla="*/ 4064400 w 4064400"/>
              <a:gd name="connsiteY1" fmla="*/ 0 h 6498000"/>
              <a:gd name="connsiteX2" fmla="*/ 4064400 w 4064400"/>
              <a:gd name="connsiteY2" fmla="*/ 6498000 h 6498000"/>
              <a:gd name="connsiteX3" fmla="*/ 0 w 4064400"/>
              <a:gd name="connsiteY3" fmla="*/ 6498000 h 6498000"/>
            </a:gdLst>
            <a:ahLst/>
            <a:cxnLst>
              <a:cxn ang="0">
                <a:pos x="connsiteX0" y="connsiteY0"/>
              </a:cxn>
              <a:cxn ang="0">
                <a:pos x="connsiteX1" y="connsiteY1"/>
              </a:cxn>
              <a:cxn ang="0">
                <a:pos x="connsiteX2" y="connsiteY2"/>
              </a:cxn>
              <a:cxn ang="0">
                <a:pos x="connsiteX3" y="connsiteY3"/>
              </a:cxn>
            </a:cxnLst>
            <a:rect l="l" t="t" r="r" b="b"/>
            <a:pathLst>
              <a:path w="4064400" h="6498000">
                <a:moveTo>
                  <a:pt x="0" y="0"/>
                </a:moveTo>
                <a:lnTo>
                  <a:pt x="4064400" y="0"/>
                </a:lnTo>
                <a:lnTo>
                  <a:pt x="4064400" y="6498000"/>
                </a:lnTo>
                <a:lnTo>
                  <a:pt x="0" y="6498000"/>
                </a:lnTo>
                <a:close/>
              </a:path>
            </a:pathLst>
          </a:custGeom>
          <a:solidFill>
            <a:srgbClr val="EDF2F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GB"/>
          </a:p>
        </p:txBody>
      </p:sp>
      <p:sp>
        <p:nvSpPr>
          <p:cNvPr id="23" name="Freeform 22">
            <a:extLst>
              <a:ext uri="{FF2B5EF4-FFF2-40B4-BE49-F238E27FC236}">
                <a16:creationId xmlns:a16="http://schemas.microsoft.com/office/drawing/2014/main" id="{48DB6C09-42FA-2A46-BC78-D93D37BEBB29}"/>
              </a:ext>
            </a:extLst>
          </p:cNvPr>
          <p:cNvSpPr/>
          <p:nvPr userDrawn="1"/>
        </p:nvSpPr>
        <p:spPr>
          <a:xfrm>
            <a:off x="8127600" y="0"/>
            <a:ext cx="4064400" cy="6498000"/>
          </a:xfrm>
          <a:custGeom>
            <a:avLst/>
            <a:gdLst>
              <a:gd name="connsiteX0" fmla="*/ 0 w 4064400"/>
              <a:gd name="connsiteY0" fmla="*/ 0 h 6498000"/>
              <a:gd name="connsiteX1" fmla="*/ 4064400 w 4064400"/>
              <a:gd name="connsiteY1" fmla="*/ 0 h 6498000"/>
              <a:gd name="connsiteX2" fmla="*/ 4064400 w 4064400"/>
              <a:gd name="connsiteY2" fmla="*/ 6498000 h 6498000"/>
              <a:gd name="connsiteX3" fmla="*/ 0 w 4064400"/>
              <a:gd name="connsiteY3" fmla="*/ 6498000 h 6498000"/>
            </a:gdLst>
            <a:ahLst/>
            <a:cxnLst>
              <a:cxn ang="0">
                <a:pos x="connsiteX0" y="connsiteY0"/>
              </a:cxn>
              <a:cxn ang="0">
                <a:pos x="connsiteX1" y="connsiteY1"/>
              </a:cxn>
              <a:cxn ang="0">
                <a:pos x="connsiteX2" y="connsiteY2"/>
              </a:cxn>
              <a:cxn ang="0">
                <a:pos x="connsiteX3" y="connsiteY3"/>
              </a:cxn>
            </a:cxnLst>
            <a:rect l="l" t="t" r="r" b="b"/>
            <a:pathLst>
              <a:path w="4064400" h="6498000">
                <a:moveTo>
                  <a:pt x="0" y="0"/>
                </a:moveTo>
                <a:lnTo>
                  <a:pt x="4064400" y="0"/>
                </a:lnTo>
                <a:lnTo>
                  <a:pt x="4064400" y="6498000"/>
                </a:lnTo>
                <a:lnTo>
                  <a:pt x="0" y="6498000"/>
                </a:lnTo>
                <a:close/>
              </a:path>
            </a:pathLst>
          </a:custGeom>
          <a:solidFill>
            <a:srgbClr val="EDF2F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GB"/>
          </a:p>
        </p:txBody>
      </p:sp>
      <p:sp>
        <p:nvSpPr>
          <p:cNvPr id="21" name="Picture Placeholder 20">
            <a:extLst>
              <a:ext uri="{FF2B5EF4-FFF2-40B4-BE49-F238E27FC236}">
                <a16:creationId xmlns:a16="http://schemas.microsoft.com/office/drawing/2014/main" id="{88BD2C5B-4AEB-2742-96C2-7BBFA14B32F7}"/>
              </a:ext>
            </a:extLst>
          </p:cNvPr>
          <p:cNvSpPr>
            <a:spLocks noGrp="1"/>
          </p:cNvSpPr>
          <p:nvPr>
            <p:ph type="pic" sz="quarter" idx="10"/>
          </p:nvPr>
        </p:nvSpPr>
        <p:spPr>
          <a:xfrm>
            <a:off x="4064400" y="0"/>
            <a:ext cx="4063200" cy="6498000"/>
          </a:xfrm>
          <a:custGeom>
            <a:avLst/>
            <a:gdLst>
              <a:gd name="connsiteX0" fmla="*/ 0 w 4063200"/>
              <a:gd name="connsiteY0" fmla="*/ 0 h 6498000"/>
              <a:gd name="connsiteX1" fmla="*/ 4063200 w 4063200"/>
              <a:gd name="connsiteY1" fmla="*/ 0 h 6498000"/>
              <a:gd name="connsiteX2" fmla="*/ 4063200 w 4063200"/>
              <a:gd name="connsiteY2" fmla="*/ 6498000 h 6498000"/>
              <a:gd name="connsiteX3" fmla="*/ 2283207 w 4063200"/>
              <a:gd name="connsiteY3" fmla="*/ 6498000 h 6498000"/>
              <a:gd name="connsiteX4" fmla="*/ 2283600 w 4063200"/>
              <a:gd name="connsiteY4" fmla="*/ 6496050 h 6498000"/>
              <a:gd name="connsiteX5" fmla="*/ 2031600 w 4063200"/>
              <a:gd name="connsiteY5" fmla="*/ 6244050 h 6498000"/>
              <a:gd name="connsiteX6" fmla="*/ 1779600 w 4063200"/>
              <a:gd name="connsiteY6" fmla="*/ 6496050 h 6498000"/>
              <a:gd name="connsiteX7" fmla="*/ 1779994 w 4063200"/>
              <a:gd name="connsiteY7" fmla="*/ 6498000 h 6498000"/>
              <a:gd name="connsiteX8" fmla="*/ 0 w 4063200"/>
              <a:gd name="connsiteY8" fmla="*/ 6498000 h 649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63200" h="6498000">
                <a:moveTo>
                  <a:pt x="0" y="0"/>
                </a:moveTo>
                <a:lnTo>
                  <a:pt x="4063200" y="0"/>
                </a:lnTo>
                <a:lnTo>
                  <a:pt x="4063200" y="6498000"/>
                </a:lnTo>
                <a:lnTo>
                  <a:pt x="2283207" y="6498000"/>
                </a:lnTo>
                <a:lnTo>
                  <a:pt x="2283600" y="6496050"/>
                </a:lnTo>
                <a:cubicBezTo>
                  <a:pt x="2283600" y="6356874"/>
                  <a:pt x="2170776" y="6244050"/>
                  <a:pt x="2031600" y="6244050"/>
                </a:cubicBezTo>
                <a:cubicBezTo>
                  <a:pt x="1892425" y="6244050"/>
                  <a:pt x="1779600" y="6356874"/>
                  <a:pt x="1779600" y="6496050"/>
                </a:cubicBezTo>
                <a:lnTo>
                  <a:pt x="1779994" y="6498000"/>
                </a:lnTo>
                <a:lnTo>
                  <a:pt x="0" y="6498000"/>
                </a:lnTo>
                <a:close/>
              </a:path>
            </a:pathLst>
          </a:custGeom>
          <a:solidFill>
            <a:schemeClr val="bg1">
              <a:lumMod val="95000"/>
            </a:schemeClr>
          </a:solidFill>
          <a:ln>
            <a:noFill/>
          </a:ln>
        </p:spPr>
        <p:txBody>
          <a:bodyPr wrap="square" anchor="ctr">
            <a:noAutofit/>
          </a:bodyPr>
          <a:lstStyle>
            <a:lvl1pPr algn="ctr">
              <a:defRPr/>
            </a:lvl1pPr>
          </a:lstStyle>
          <a:p>
            <a:endParaRPr lang="en-GB"/>
          </a:p>
        </p:txBody>
      </p:sp>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endParaRPr lang="en-GB"/>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AB1D7550-0EB0-3A43-B3ED-278106F7B6C0}" type="slidenum">
              <a:rPr lang="en-GB" smtClean="0"/>
              <a:t>‹Nº›</a:t>
            </a:fld>
            <a:endParaRPr lang="en-GB"/>
          </a:p>
        </p:txBody>
      </p:sp>
      <p:sp>
        <p:nvSpPr>
          <p:cNvPr id="4" name="Text Placeholder 3">
            <a:extLst>
              <a:ext uri="{FF2B5EF4-FFF2-40B4-BE49-F238E27FC236}">
                <a16:creationId xmlns:a16="http://schemas.microsoft.com/office/drawing/2014/main" id="{151F44BA-467F-BE4D-A5C2-016062F34C00}"/>
              </a:ext>
            </a:extLst>
          </p:cNvPr>
          <p:cNvSpPr>
            <a:spLocks noGrp="1"/>
          </p:cNvSpPr>
          <p:nvPr>
            <p:ph type="body" sz="quarter" idx="13" hasCustomPrompt="1"/>
          </p:nvPr>
        </p:nvSpPr>
        <p:spPr>
          <a:xfrm>
            <a:off x="457200" y="1137949"/>
            <a:ext cx="3189288" cy="2109210"/>
          </a:xfrm>
        </p:spPr>
        <p:txBody>
          <a:bodyPr/>
          <a:lstStyle>
            <a:lvl1pPr algn="ctr">
              <a:lnSpc>
                <a:spcPct val="100000"/>
              </a:lnSpc>
              <a:spcAft>
                <a:spcPts val="0"/>
              </a:spcAft>
              <a:defRPr sz="3200" b="1">
                <a:solidFill>
                  <a:schemeClr val="accent4"/>
                </a:solidFill>
              </a:defRPr>
            </a:lvl1pPr>
            <a:lvl2pPr algn="ctr">
              <a:lnSpc>
                <a:spcPct val="120000"/>
              </a:lnSpc>
              <a:defRPr sz="1600" b="0">
                <a:solidFill>
                  <a:schemeClr val="tx1"/>
                </a:solidFill>
              </a:defRPr>
            </a:lvl2pPr>
          </a:lstStyle>
          <a:p>
            <a:pPr lvl="0"/>
            <a:r>
              <a:rPr lang="en-GB"/>
              <a:t>01</a:t>
            </a:r>
          </a:p>
          <a:p>
            <a:pPr lvl="1"/>
            <a:r>
              <a:rPr lang="en-GB"/>
              <a:t>Second level</a:t>
            </a:r>
          </a:p>
        </p:txBody>
      </p:sp>
      <p:sp>
        <p:nvSpPr>
          <p:cNvPr id="13" name="Text Placeholder 3">
            <a:extLst>
              <a:ext uri="{FF2B5EF4-FFF2-40B4-BE49-F238E27FC236}">
                <a16:creationId xmlns:a16="http://schemas.microsoft.com/office/drawing/2014/main" id="{462AB0BE-6BC7-8849-AB16-35B14C0D9DBF}"/>
              </a:ext>
            </a:extLst>
          </p:cNvPr>
          <p:cNvSpPr>
            <a:spLocks noGrp="1"/>
          </p:cNvSpPr>
          <p:nvPr>
            <p:ph type="body" sz="quarter" idx="14" hasCustomPrompt="1"/>
          </p:nvPr>
        </p:nvSpPr>
        <p:spPr>
          <a:xfrm>
            <a:off x="457200" y="3787631"/>
            <a:ext cx="3189288" cy="2109210"/>
          </a:xfrm>
        </p:spPr>
        <p:txBody>
          <a:bodyPr/>
          <a:lstStyle>
            <a:lvl1pPr algn="ctr">
              <a:lnSpc>
                <a:spcPct val="100000"/>
              </a:lnSpc>
              <a:spcAft>
                <a:spcPts val="0"/>
              </a:spcAft>
              <a:defRPr sz="3200" b="1">
                <a:solidFill>
                  <a:schemeClr val="accent4"/>
                </a:solidFill>
              </a:defRPr>
            </a:lvl1pPr>
            <a:lvl2pPr algn="ctr">
              <a:lnSpc>
                <a:spcPct val="120000"/>
              </a:lnSpc>
              <a:defRPr sz="1600" b="0">
                <a:solidFill>
                  <a:schemeClr val="tx1"/>
                </a:solidFill>
              </a:defRPr>
            </a:lvl2pPr>
          </a:lstStyle>
          <a:p>
            <a:pPr lvl="0"/>
            <a:r>
              <a:rPr lang="en-GB"/>
              <a:t>02</a:t>
            </a:r>
          </a:p>
          <a:p>
            <a:pPr lvl="1"/>
            <a:r>
              <a:rPr lang="en-GB"/>
              <a:t>Second level</a:t>
            </a:r>
          </a:p>
        </p:txBody>
      </p:sp>
      <p:sp>
        <p:nvSpPr>
          <p:cNvPr id="19" name="Text Placeholder 3">
            <a:extLst>
              <a:ext uri="{FF2B5EF4-FFF2-40B4-BE49-F238E27FC236}">
                <a16:creationId xmlns:a16="http://schemas.microsoft.com/office/drawing/2014/main" id="{7B6257F5-DB36-8642-9B67-DCE0EA0BB994}"/>
              </a:ext>
            </a:extLst>
          </p:cNvPr>
          <p:cNvSpPr>
            <a:spLocks noGrp="1"/>
          </p:cNvSpPr>
          <p:nvPr>
            <p:ph type="body" sz="quarter" idx="15" hasCustomPrompt="1"/>
          </p:nvPr>
        </p:nvSpPr>
        <p:spPr>
          <a:xfrm>
            <a:off x="8504959" y="1137949"/>
            <a:ext cx="3189288" cy="2109210"/>
          </a:xfrm>
        </p:spPr>
        <p:txBody>
          <a:bodyPr/>
          <a:lstStyle>
            <a:lvl1pPr algn="ctr">
              <a:lnSpc>
                <a:spcPct val="100000"/>
              </a:lnSpc>
              <a:spcAft>
                <a:spcPts val="0"/>
              </a:spcAft>
              <a:defRPr sz="3200" b="1">
                <a:solidFill>
                  <a:schemeClr val="accent4"/>
                </a:solidFill>
              </a:defRPr>
            </a:lvl1pPr>
            <a:lvl2pPr algn="ctr">
              <a:lnSpc>
                <a:spcPct val="120000"/>
              </a:lnSpc>
              <a:defRPr sz="1600" b="0">
                <a:solidFill>
                  <a:schemeClr val="tx1"/>
                </a:solidFill>
              </a:defRPr>
            </a:lvl2pPr>
          </a:lstStyle>
          <a:p>
            <a:pPr lvl="0"/>
            <a:r>
              <a:rPr lang="en-GB"/>
              <a:t>03</a:t>
            </a:r>
          </a:p>
          <a:p>
            <a:pPr lvl="1"/>
            <a:r>
              <a:rPr lang="en-GB"/>
              <a:t>Second level</a:t>
            </a:r>
          </a:p>
        </p:txBody>
      </p:sp>
      <p:sp>
        <p:nvSpPr>
          <p:cNvPr id="20" name="Text Placeholder 3">
            <a:extLst>
              <a:ext uri="{FF2B5EF4-FFF2-40B4-BE49-F238E27FC236}">
                <a16:creationId xmlns:a16="http://schemas.microsoft.com/office/drawing/2014/main" id="{918DF41C-28AB-DF43-913D-52E963D5956C}"/>
              </a:ext>
            </a:extLst>
          </p:cNvPr>
          <p:cNvSpPr>
            <a:spLocks noGrp="1"/>
          </p:cNvSpPr>
          <p:nvPr>
            <p:ph type="body" sz="quarter" idx="16" hasCustomPrompt="1"/>
          </p:nvPr>
        </p:nvSpPr>
        <p:spPr>
          <a:xfrm>
            <a:off x="8504959" y="3787631"/>
            <a:ext cx="3189288" cy="2109210"/>
          </a:xfrm>
        </p:spPr>
        <p:txBody>
          <a:bodyPr/>
          <a:lstStyle>
            <a:lvl1pPr algn="ctr">
              <a:lnSpc>
                <a:spcPct val="100000"/>
              </a:lnSpc>
              <a:spcAft>
                <a:spcPts val="0"/>
              </a:spcAft>
              <a:defRPr sz="3200" b="1">
                <a:solidFill>
                  <a:schemeClr val="accent4"/>
                </a:solidFill>
              </a:defRPr>
            </a:lvl1pPr>
            <a:lvl2pPr algn="ctr">
              <a:lnSpc>
                <a:spcPct val="120000"/>
              </a:lnSpc>
              <a:defRPr sz="1600" b="0">
                <a:solidFill>
                  <a:schemeClr val="tx1"/>
                </a:solidFill>
              </a:defRPr>
            </a:lvl2pPr>
          </a:lstStyle>
          <a:p>
            <a:pPr lvl="0"/>
            <a:r>
              <a:rPr lang="en-GB"/>
              <a:t>04</a:t>
            </a:r>
          </a:p>
          <a:p>
            <a:pPr lvl="1"/>
            <a:r>
              <a:rPr lang="en-GB"/>
              <a:t>Second level</a:t>
            </a:r>
          </a:p>
        </p:txBody>
      </p:sp>
    </p:spTree>
    <p:extLst>
      <p:ext uri="{BB962C8B-B14F-4D97-AF65-F5344CB8AC3E}">
        <p14:creationId xmlns:p14="http://schemas.microsoft.com/office/powerpoint/2010/main" val="150322278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Agenda - Alternative">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2B3D909E-AE1D-A047-A25D-B929C7CBC73C}"/>
              </a:ext>
            </a:extLst>
          </p:cNvPr>
          <p:cNvSpPr>
            <a:spLocks noGrp="1"/>
          </p:cNvSpPr>
          <p:nvPr>
            <p:ph type="pic" sz="quarter" idx="10"/>
          </p:nvPr>
        </p:nvSpPr>
        <p:spPr>
          <a:xfrm>
            <a:off x="0" y="0"/>
            <a:ext cx="12192000" cy="6498000"/>
          </a:xfrm>
          <a:custGeom>
            <a:avLst/>
            <a:gdLst>
              <a:gd name="connsiteX0" fmla="*/ 0 w 12192000"/>
              <a:gd name="connsiteY0" fmla="*/ 0 h 6498000"/>
              <a:gd name="connsiteX1" fmla="*/ 12192000 w 12192000"/>
              <a:gd name="connsiteY1" fmla="*/ 0 h 6498000"/>
              <a:gd name="connsiteX2" fmla="*/ 12192000 w 12192000"/>
              <a:gd name="connsiteY2" fmla="*/ 6498000 h 6498000"/>
              <a:gd name="connsiteX3" fmla="*/ 6347607 w 12192000"/>
              <a:gd name="connsiteY3" fmla="*/ 6498000 h 6498000"/>
              <a:gd name="connsiteX4" fmla="*/ 6348000 w 12192000"/>
              <a:gd name="connsiteY4" fmla="*/ 6496050 h 6498000"/>
              <a:gd name="connsiteX5" fmla="*/ 6096000 w 12192000"/>
              <a:gd name="connsiteY5" fmla="*/ 6244050 h 6498000"/>
              <a:gd name="connsiteX6" fmla="*/ 5844000 w 12192000"/>
              <a:gd name="connsiteY6" fmla="*/ 6496050 h 6498000"/>
              <a:gd name="connsiteX7" fmla="*/ 5844394 w 12192000"/>
              <a:gd name="connsiteY7" fmla="*/ 6498000 h 6498000"/>
              <a:gd name="connsiteX8" fmla="*/ 0 w 12192000"/>
              <a:gd name="connsiteY8" fmla="*/ 6498000 h 649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92000" h="6498000">
                <a:moveTo>
                  <a:pt x="0" y="0"/>
                </a:moveTo>
                <a:lnTo>
                  <a:pt x="12192000" y="0"/>
                </a:lnTo>
                <a:lnTo>
                  <a:pt x="12192000" y="6498000"/>
                </a:lnTo>
                <a:lnTo>
                  <a:pt x="6347607" y="6498000"/>
                </a:lnTo>
                <a:lnTo>
                  <a:pt x="6348000" y="6496050"/>
                </a:lnTo>
                <a:cubicBezTo>
                  <a:pt x="6348000" y="6356874"/>
                  <a:pt x="6235176" y="6244050"/>
                  <a:pt x="6096000" y="6244050"/>
                </a:cubicBezTo>
                <a:cubicBezTo>
                  <a:pt x="5956825" y="6244050"/>
                  <a:pt x="5844000" y="6356874"/>
                  <a:pt x="5844000" y="6496050"/>
                </a:cubicBezTo>
                <a:lnTo>
                  <a:pt x="5844394" y="6498000"/>
                </a:lnTo>
                <a:lnTo>
                  <a:pt x="0" y="6498000"/>
                </a:lnTo>
                <a:close/>
              </a:path>
            </a:pathLst>
          </a:custGeom>
          <a:solidFill>
            <a:schemeClr val="bg1">
              <a:lumMod val="95000"/>
            </a:schemeClr>
          </a:solidFill>
          <a:ln>
            <a:noFill/>
          </a:ln>
        </p:spPr>
        <p:txBody>
          <a:bodyPr wrap="square" anchor="ctr">
            <a:noAutofit/>
          </a:bodyPr>
          <a:lstStyle>
            <a:lvl1pPr algn="l">
              <a:defRPr/>
            </a:lvl1pPr>
          </a:lstStyle>
          <a:p>
            <a:r>
              <a:rPr lang="es-ES"/>
              <a:t>Haga clic en el icono para agregar una imagen</a:t>
            </a:r>
            <a:endParaRPr lang="en-GB"/>
          </a:p>
        </p:txBody>
      </p:sp>
      <p:sp>
        <p:nvSpPr>
          <p:cNvPr id="14" name="Text Placeholder 13">
            <a:extLst>
              <a:ext uri="{FF2B5EF4-FFF2-40B4-BE49-F238E27FC236}">
                <a16:creationId xmlns:a16="http://schemas.microsoft.com/office/drawing/2014/main" id="{6C47FB4F-4F73-3A47-9E8F-D789ED3F8858}"/>
              </a:ext>
            </a:extLst>
          </p:cNvPr>
          <p:cNvSpPr>
            <a:spLocks noGrp="1" noChangeAspect="1"/>
          </p:cNvSpPr>
          <p:nvPr>
            <p:ph type="body" sz="quarter" idx="13"/>
          </p:nvPr>
        </p:nvSpPr>
        <p:spPr>
          <a:xfrm>
            <a:off x="1748774" y="1312299"/>
            <a:ext cx="208800" cy="208800"/>
          </a:xfrm>
          <a:custGeom>
            <a:avLst/>
            <a:gdLst>
              <a:gd name="connsiteX0" fmla="*/ 201224 w 1820600"/>
              <a:gd name="connsiteY0" fmla="*/ 0 h 1820600"/>
              <a:gd name="connsiteX1" fmla="*/ 1619376 w 1820600"/>
              <a:gd name="connsiteY1" fmla="*/ 0 h 1820600"/>
              <a:gd name="connsiteX2" fmla="*/ 1820600 w 1820600"/>
              <a:gd name="connsiteY2" fmla="*/ 201224 h 1820600"/>
              <a:gd name="connsiteX3" fmla="*/ 1619376 w 1820600"/>
              <a:gd name="connsiteY3" fmla="*/ 402448 h 1820600"/>
              <a:gd name="connsiteX4" fmla="*/ 402448 w 1820600"/>
              <a:gd name="connsiteY4" fmla="*/ 402448 h 1820600"/>
              <a:gd name="connsiteX5" fmla="*/ 402448 w 1820600"/>
              <a:gd name="connsiteY5" fmla="*/ 1619376 h 1820600"/>
              <a:gd name="connsiteX6" fmla="*/ 201224 w 1820600"/>
              <a:gd name="connsiteY6" fmla="*/ 1820600 h 1820600"/>
              <a:gd name="connsiteX7" fmla="*/ 0 w 1820600"/>
              <a:gd name="connsiteY7" fmla="*/ 1619376 h 1820600"/>
              <a:gd name="connsiteX8" fmla="*/ 0 w 1820600"/>
              <a:gd name="connsiteY8" fmla="*/ 201224 h 1820600"/>
              <a:gd name="connsiteX9" fmla="*/ 201224 w 1820600"/>
              <a:gd name="connsiteY9" fmla="*/ 0 h 1820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20600" h="1820600">
                <a:moveTo>
                  <a:pt x="201224" y="0"/>
                </a:moveTo>
                <a:lnTo>
                  <a:pt x="1619376" y="0"/>
                </a:lnTo>
                <a:cubicBezTo>
                  <a:pt x="1730543" y="0"/>
                  <a:pt x="1820600" y="90056"/>
                  <a:pt x="1820600" y="201224"/>
                </a:cubicBezTo>
                <a:cubicBezTo>
                  <a:pt x="1820600" y="312392"/>
                  <a:pt x="1730543" y="402448"/>
                  <a:pt x="1619376" y="402448"/>
                </a:cubicBezTo>
                <a:lnTo>
                  <a:pt x="402448" y="402448"/>
                </a:lnTo>
                <a:lnTo>
                  <a:pt x="402448" y="1619376"/>
                </a:lnTo>
                <a:cubicBezTo>
                  <a:pt x="402448" y="1730543"/>
                  <a:pt x="312392" y="1820600"/>
                  <a:pt x="201224" y="1820600"/>
                </a:cubicBezTo>
                <a:cubicBezTo>
                  <a:pt x="90056" y="1820600"/>
                  <a:pt x="0" y="1730543"/>
                  <a:pt x="0" y="1619376"/>
                </a:cubicBezTo>
                <a:lnTo>
                  <a:pt x="0" y="201224"/>
                </a:lnTo>
                <a:cubicBezTo>
                  <a:pt x="0" y="90056"/>
                  <a:pt x="90056" y="0"/>
                  <a:pt x="201224" y="0"/>
                </a:cubicBezTo>
                <a:close/>
              </a:path>
            </a:pathLst>
          </a:custGeom>
          <a:solidFill>
            <a:schemeClr val="bg2"/>
          </a:solidFill>
        </p:spPr>
        <p:txBody>
          <a:bodyPr wrap="square" anchor="ctr">
            <a:noAutofit/>
          </a:bodyPr>
          <a:lstStyle>
            <a:lvl1pPr algn="ctr">
              <a:defRPr sz="100">
                <a:noFill/>
              </a:defRPr>
            </a:lvl1pPr>
          </a:lstStyle>
          <a:p>
            <a:pPr lvl="0"/>
            <a:r>
              <a:rPr lang="es-ES"/>
              <a:t>Haga clic para modificar los estilos de texto del patrón</a:t>
            </a:r>
          </a:p>
        </p:txBody>
      </p:sp>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endParaRPr lang="en-US"/>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6F8DA697-5811-454F-8ABA-A3E4721C1BF9}" type="slidenum">
              <a:rPr lang="en-US" smtClean="0"/>
              <a:t>‹Nº›</a:t>
            </a:fld>
            <a:endParaRPr lang="en-US"/>
          </a:p>
        </p:txBody>
      </p:sp>
      <p:sp>
        <p:nvSpPr>
          <p:cNvPr id="9" name="Text Placeholder 8">
            <a:extLst>
              <a:ext uri="{FF2B5EF4-FFF2-40B4-BE49-F238E27FC236}">
                <a16:creationId xmlns:a16="http://schemas.microsoft.com/office/drawing/2014/main" id="{AD4FF329-078B-9945-A455-D29E1424E2DC}"/>
              </a:ext>
            </a:extLst>
          </p:cNvPr>
          <p:cNvSpPr>
            <a:spLocks noGrp="1" noChangeAspect="1"/>
          </p:cNvSpPr>
          <p:nvPr>
            <p:ph type="body" sz="quarter" idx="14"/>
          </p:nvPr>
        </p:nvSpPr>
        <p:spPr>
          <a:xfrm rot="10800000">
            <a:off x="10236518" y="5334727"/>
            <a:ext cx="208800" cy="208800"/>
          </a:xfrm>
          <a:custGeom>
            <a:avLst/>
            <a:gdLst>
              <a:gd name="connsiteX0" fmla="*/ 201224 w 1820600"/>
              <a:gd name="connsiteY0" fmla="*/ 0 h 1820600"/>
              <a:gd name="connsiteX1" fmla="*/ 1619376 w 1820600"/>
              <a:gd name="connsiteY1" fmla="*/ 0 h 1820600"/>
              <a:gd name="connsiteX2" fmla="*/ 1820600 w 1820600"/>
              <a:gd name="connsiteY2" fmla="*/ 201224 h 1820600"/>
              <a:gd name="connsiteX3" fmla="*/ 1619376 w 1820600"/>
              <a:gd name="connsiteY3" fmla="*/ 402448 h 1820600"/>
              <a:gd name="connsiteX4" fmla="*/ 402448 w 1820600"/>
              <a:gd name="connsiteY4" fmla="*/ 402448 h 1820600"/>
              <a:gd name="connsiteX5" fmla="*/ 402448 w 1820600"/>
              <a:gd name="connsiteY5" fmla="*/ 1619376 h 1820600"/>
              <a:gd name="connsiteX6" fmla="*/ 201224 w 1820600"/>
              <a:gd name="connsiteY6" fmla="*/ 1820600 h 1820600"/>
              <a:gd name="connsiteX7" fmla="*/ 0 w 1820600"/>
              <a:gd name="connsiteY7" fmla="*/ 1619376 h 1820600"/>
              <a:gd name="connsiteX8" fmla="*/ 0 w 1820600"/>
              <a:gd name="connsiteY8" fmla="*/ 201224 h 1820600"/>
              <a:gd name="connsiteX9" fmla="*/ 201224 w 1820600"/>
              <a:gd name="connsiteY9" fmla="*/ 0 h 1820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20600" h="1820600">
                <a:moveTo>
                  <a:pt x="201224" y="0"/>
                </a:moveTo>
                <a:lnTo>
                  <a:pt x="1619376" y="0"/>
                </a:lnTo>
                <a:cubicBezTo>
                  <a:pt x="1730543" y="0"/>
                  <a:pt x="1820600" y="90056"/>
                  <a:pt x="1820600" y="201224"/>
                </a:cubicBezTo>
                <a:cubicBezTo>
                  <a:pt x="1820600" y="312392"/>
                  <a:pt x="1730543" y="402448"/>
                  <a:pt x="1619376" y="402448"/>
                </a:cubicBezTo>
                <a:lnTo>
                  <a:pt x="402448" y="402448"/>
                </a:lnTo>
                <a:lnTo>
                  <a:pt x="402448" y="1619376"/>
                </a:lnTo>
                <a:cubicBezTo>
                  <a:pt x="402448" y="1730543"/>
                  <a:pt x="312392" y="1820600"/>
                  <a:pt x="201224" y="1820600"/>
                </a:cubicBezTo>
                <a:cubicBezTo>
                  <a:pt x="90056" y="1820600"/>
                  <a:pt x="0" y="1730543"/>
                  <a:pt x="0" y="1619376"/>
                </a:cubicBezTo>
                <a:lnTo>
                  <a:pt x="0" y="201224"/>
                </a:lnTo>
                <a:cubicBezTo>
                  <a:pt x="0" y="90056"/>
                  <a:pt x="90056" y="0"/>
                  <a:pt x="201224" y="0"/>
                </a:cubicBezTo>
                <a:close/>
              </a:path>
            </a:pathLst>
          </a:custGeom>
          <a:solidFill>
            <a:schemeClr val="bg2"/>
          </a:solidFill>
        </p:spPr>
        <p:txBody>
          <a:bodyPr wrap="square" anchor="ctr">
            <a:noAutofit/>
          </a:bodyPr>
          <a:lstStyle>
            <a:lvl1pPr algn="ctr">
              <a:defRPr sz="100">
                <a:noFill/>
              </a:defRPr>
            </a:lvl1pPr>
          </a:lstStyle>
          <a:p>
            <a:pPr lvl="0"/>
            <a:r>
              <a:rPr lang="es-ES"/>
              <a:t>Haga clic para modificar los estilos de texto del patrón</a:t>
            </a:r>
          </a:p>
        </p:txBody>
      </p:sp>
      <p:sp>
        <p:nvSpPr>
          <p:cNvPr id="7" name="Text Placeholder 6">
            <a:extLst>
              <a:ext uri="{FF2B5EF4-FFF2-40B4-BE49-F238E27FC236}">
                <a16:creationId xmlns:a16="http://schemas.microsoft.com/office/drawing/2014/main" id="{D5E3FC6C-2F1E-FE41-BDBC-E6D440A6021B}"/>
              </a:ext>
            </a:extLst>
          </p:cNvPr>
          <p:cNvSpPr>
            <a:spLocks noGrp="1"/>
          </p:cNvSpPr>
          <p:nvPr>
            <p:ph type="body" sz="quarter" idx="15" hasCustomPrompt="1"/>
          </p:nvPr>
        </p:nvSpPr>
        <p:spPr>
          <a:xfrm>
            <a:off x="2145000" y="1704600"/>
            <a:ext cx="7902000" cy="3448800"/>
          </a:xfrm>
          <a:solidFill>
            <a:schemeClr val="bg1"/>
          </a:solidFill>
        </p:spPr>
        <p:txBody>
          <a:bodyPr lIns="360000" rIns="5184000" anchor="ctr">
            <a:normAutofit/>
          </a:bodyPr>
          <a:lstStyle>
            <a:lvl1pPr>
              <a:lnSpc>
                <a:spcPct val="90000"/>
              </a:lnSpc>
              <a:spcAft>
                <a:spcPts val="0"/>
              </a:spcAft>
              <a:defRPr sz="3200" b="1"/>
            </a:lvl1pPr>
          </a:lstStyle>
          <a:p>
            <a:pPr lvl="0"/>
            <a:r>
              <a:rPr lang="en-GB"/>
              <a:t>Agenda slide</a:t>
            </a:r>
          </a:p>
        </p:txBody>
      </p:sp>
      <p:sp>
        <p:nvSpPr>
          <p:cNvPr id="12" name="Text Placeholder 6">
            <a:extLst>
              <a:ext uri="{FF2B5EF4-FFF2-40B4-BE49-F238E27FC236}">
                <a16:creationId xmlns:a16="http://schemas.microsoft.com/office/drawing/2014/main" id="{796E59D0-2D90-6947-A2A4-A20F81D62027}"/>
              </a:ext>
            </a:extLst>
          </p:cNvPr>
          <p:cNvSpPr>
            <a:spLocks noGrp="1"/>
          </p:cNvSpPr>
          <p:nvPr>
            <p:ph type="body" sz="quarter" idx="16"/>
          </p:nvPr>
        </p:nvSpPr>
        <p:spPr>
          <a:xfrm>
            <a:off x="5294599" y="1704600"/>
            <a:ext cx="4752402" cy="3448800"/>
          </a:xfrm>
          <a:noFill/>
        </p:spPr>
        <p:txBody>
          <a:bodyPr lIns="90000" rIns="90000" anchor="ctr"/>
          <a:lstStyle>
            <a:lvl1pPr marL="622300" indent="-622300">
              <a:lnSpc>
                <a:spcPct val="80000"/>
              </a:lnSpc>
              <a:spcAft>
                <a:spcPts val="1800"/>
              </a:spcAft>
              <a:buClr>
                <a:schemeClr val="accent4"/>
              </a:buClr>
              <a:buFont typeface="+mj-lt"/>
              <a:buAutoNum type="arabicPeriod"/>
              <a:tabLst/>
              <a:defRPr sz="2400" b="0"/>
            </a:lvl1pPr>
          </a:lstStyle>
          <a:p>
            <a:pPr lvl="0"/>
            <a:r>
              <a:rPr lang="es-ES"/>
              <a:t>Haga clic para modificar los estilos de texto del patrón</a:t>
            </a:r>
          </a:p>
        </p:txBody>
      </p:sp>
    </p:spTree>
    <p:extLst>
      <p:ext uri="{BB962C8B-B14F-4D97-AF65-F5344CB8AC3E}">
        <p14:creationId xmlns:p14="http://schemas.microsoft.com/office/powerpoint/2010/main" val="37990129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0.xml><?xml version="1.0" encoding="utf-8"?>
<p:sldLayout xmlns:a="http://schemas.openxmlformats.org/drawingml/2006/main" xmlns:r="http://schemas.openxmlformats.org/officeDocument/2006/relationships" xmlns:p="http://schemas.openxmlformats.org/presentationml/2006/main" preserve="1" userDrawn="1">
  <p:cSld name="Image / content split">
    <p:spTree>
      <p:nvGrpSpPr>
        <p:cNvPr id="1" name=""/>
        <p:cNvGrpSpPr/>
        <p:nvPr/>
      </p:nvGrpSpPr>
      <p:grpSpPr>
        <a:xfrm>
          <a:off x="0" y="0"/>
          <a:ext cx="0" cy="0"/>
          <a:chOff x="0" y="0"/>
          <a:chExt cx="0" cy="0"/>
        </a:xfrm>
      </p:grpSpPr>
      <p:sp>
        <p:nvSpPr>
          <p:cNvPr id="40" name="Freeform 39">
            <a:extLst>
              <a:ext uri="{FF2B5EF4-FFF2-40B4-BE49-F238E27FC236}">
                <a16:creationId xmlns:a16="http://schemas.microsoft.com/office/drawing/2014/main" id="{D76F5CAF-A32B-7A49-875F-78FB038A9479}"/>
              </a:ext>
            </a:extLst>
          </p:cNvPr>
          <p:cNvSpPr/>
          <p:nvPr userDrawn="1"/>
        </p:nvSpPr>
        <p:spPr>
          <a:xfrm>
            <a:off x="4062000" y="0"/>
            <a:ext cx="4069800" cy="6498000"/>
          </a:xfrm>
          <a:custGeom>
            <a:avLst/>
            <a:gdLst>
              <a:gd name="connsiteX0" fmla="*/ 0 w 4069800"/>
              <a:gd name="connsiteY0" fmla="*/ 0 h 6498000"/>
              <a:gd name="connsiteX1" fmla="*/ 4068000 w 4069800"/>
              <a:gd name="connsiteY1" fmla="*/ 0 h 6498000"/>
              <a:gd name="connsiteX2" fmla="*/ 4068000 w 4069800"/>
              <a:gd name="connsiteY2" fmla="*/ 3429000 h 6498000"/>
              <a:gd name="connsiteX3" fmla="*/ 4069800 w 4069800"/>
              <a:gd name="connsiteY3" fmla="*/ 3429000 h 6498000"/>
              <a:gd name="connsiteX4" fmla="*/ 4069800 w 4069800"/>
              <a:gd name="connsiteY4" fmla="*/ 6498000 h 6498000"/>
              <a:gd name="connsiteX5" fmla="*/ 2287827 w 4069800"/>
              <a:gd name="connsiteY5" fmla="*/ 6498000 h 6498000"/>
              <a:gd name="connsiteX6" fmla="*/ 2288023 w 4069800"/>
              <a:gd name="connsiteY6" fmla="*/ 6496050 h 6498000"/>
              <a:gd name="connsiteX7" fmla="*/ 2035800 w 4069800"/>
              <a:gd name="connsiteY7" fmla="*/ 6244050 h 6498000"/>
              <a:gd name="connsiteX8" fmla="*/ 1783577 w 4069800"/>
              <a:gd name="connsiteY8" fmla="*/ 6496050 h 6498000"/>
              <a:gd name="connsiteX9" fmla="*/ 1783774 w 4069800"/>
              <a:gd name="connsiteY9" fmla="*/ 6498000 h 6498000"/>
              <a:gd name="connsiteX10" fmla="*/ 1800 w 4069800"/>
              <a:gd name="connsiteY10" fmla="*/ 6498000 h 6498000"/>
              <a:gd name="connsiteX11" fmla="*/ 1800 w 4069800"/>
              <a:gd name="connsiteY11" fmla="*/ 3664974 h 6498000"/>
              <a:gd name="connsiteX12" fmla="*/ 0 w 4069800"/>
              <a:gd name="connsiteY12" fmla="*/ 3664974 h 649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069800" h="6498000">
                <a:moveTo>
                  <a:pt x="0" y="0"/>
                </a:moveTo>
                <a:lnTo>
                  <a:pt x="4068000" y="0"/>
                </a:lnTo>
                <a:lnTo>
                  <a:pt x="4068000" y="3429000"/>
                </a:lnTo>
                <a:lnTo>
                  <a:pt x="4069800" y="3429000"/>
                </a:lnTo>
                <a:lnTo>
                  <a:pt x="4069800" y="6498000"/>
                </a:lnTo>
                <a:lnTo>
                  <a:pt x="2287827" y="6498000"/>
                </a:lnTo>
                <a:lnTo>
                  <a:pt x="2288023" y="6496050"/>
                </a:lnTo>
                <a:cubicBezTo>
                  <a:pt x="2288023" y="6356874"/>
                  <a:pt x="2175099" y="6244050"/>
                  <a:pt x="2035800" y="6244050"/>
                </a:cubicBezTo>
                <a:cubicBezTo>
                  <a:pt x="1896501" y="6244050"/>
                  <a:pt x="1783577" y="6356874"/>
                  <a:pt x="1783577" y="6496050"/>
                </a:cubicBezTo>
                <a:lnTo>
                  <a:pt x="1783774" y="6498000"/>
                </a:lnTo>
                <a:lnTo>
                  <a:pt x="1800" y="6498000"/>
                </a:lnTo>
                <a:lnTo>
                  <a:pt x="1800" y="3664974"/>
                </a:lnTo>
                <a:lnTo>
                  <a:pt x="0" y="3664974"/>
                </a:ln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GB"/>
          </a:p>
        </p:txBody>
      </p:sp>
      <p:sp>
        <p:nvSpPr>
          <p:cNvPr id="14" name="Picture Placeholder 13">
            <a:extLst>
              <a:ext uri="{FF2B5EF4-FFF2-40B4-BE49-F238E27FC236}">
                <a16:creationId xmlns:a16="http://schemas.microsoft.com/office/drawing/2014/main" id="{6928844B-AF4D-EB48-8B2E-034A716B9904}"/>
              </a:ext>
            </a:extLst>
          </p:cNvPr>
          <p:cNvSpPr>
            <a:spLocks noGrp="1"/>
          </p:cNvSpPr>
          <p:nvPr>
            <p:ph type="pic" sz="quarter" idx="10"/>
          </p:nvPr>
        </p:nvSpPr>
        <p:spPr>
          <a:xfrm>
            <a:off x="0" y="1"/>
            <a:ext cx="4063800" cy="6497999"/>
          </a:xfrm>
          <a:custGeom>
            <a:avLst/>
            <a:gdLst>
              <a:gd name="connsiteX0" fmla="*/ 0 w 12192000"/>
              <a:gd name="connsiteY0" fmla="*/ 0 h 3428999"/>
              <a:gd name="connsiteX1" fmla="*/ 12192000 w 12192000"/>
              <a:gd name="connsiteY1" fmla="*/ 0 h 3428999"/>
              <a:gd name="connsiteX2" fmla="*/ 12192000 w 12192000"/>
              <a:gd name="connsiteY2" fmla="*/ 3428999 h 3428999"/>
              <a:gd name="connsiteX3" fmla="*/ 0 w 12192000"/>
              <a:gd name="connsiteY3" fmla="*/ 3428999 h 3428999"/>
            </a:gdLst>
            <a:ahLst/>
            <a:cxnLst>
              <a:cxn ang="0">
                <a:pos x="connsiteX0" y="connsiteY0"/>
              </a:cxn>
              <a:cxn ang="0">
                <a:pos x="connsiteX1" y="connsiteY1"/>
              </a:cxn>
              <a:cxn ang="0">
                <a:pos x="connsiteX2" y="connsiteY2"/>
              </a:cxn>
              <a:cxn ang="0">
                <a:pos x="connsiteX3" y="connsiteY3"/>
              </a:cxn>
            </a:cxnLst>
            <a:rect l="l" t="t" r="r" b="b"/>
            <a:pathLst>
              <a:path w="12192000" h="3428999">
                <a:moveTo>
                  <a:pt x="0" y="0"/>
                </a:moveTo>
                <a:lnTo>
                  <a:pt x="12192000" y="0"/>
                </a:lnTo>
                <a:lnTo>
                  <a:pt x="12192000" y="3428999"/>
                </a:lnTo>
                <a:lnTo>
                  <a:pt x="0" y="3428999"/>
                </a:lnTo>
                <a:close/>
              </a:path>
            </a:pathLst>
          </a:custGeom>
          <a:solidFill>
            <a:schemeClr val="bg1">
              <a:lumMod val="95000"/>
            </a:schemeClr>
          </a:solidFill>
          <a:ln>
            <a:noFill/>
          </a:ln>
        </p:spPr>
        <p:txBody>
          <a:bodyPr wrap="square" anchor="ctr">
            <a:noAutofit/>
          </a:bodyPr>
          <a:lstStyle>
            <a:lvl1pPr algn="ctr">
              <a:defRPr/>
            </a:lvl1pPr>
          </a:lstStyle>
          <a:p>
            <a:endParaRPr lang="en-GB"/>
          </a:p>
        </p:txBody>
      </p:sp>
      <p:sp>
        <p:nvSpPr>
          <p:cNvPr id="2" name="Title 1">
            <a:extLst>
              <a:ext uri="{FF2B5EF4-FFF2-40B4-BE49-F238E27FC236}">
                <a16:creationId xmlns:a16="http://schemas.microsoft.com/office/drawing/2014/main" id="{870493FC-9EBB-4A46-AA09-0DD6BBE20D6F}"/>
              </a:ext>
            </a:extLst>
          </p:cNvPr>
          <p:cNvSpPr>
            <a:spLocks noGrp="1"/>
          </p:cNvSpPr>
          <p:nvPr>
            <p:ph type="title"/>
          </p:nvPr>
        </p:nvSpPr>
        <p:spPr>
          <a:xfrm>
            <a:off x="4432928" y="609599"/>
            <a:ext cx="3531201" cy="1827213"/>
          </a:xfrm>
        </p:spPr>
        <p:txBody>
          <a:bodyPr/>
          <a:lstStyle>
            <a:lvl1pPr>
              <a:defRPr>
                <a:solidFill>
                  <a:schemeClr val="tx1"/>
                </a:solidFill>
              </a:defRPr>
            </a:lvl1pPr>
          </a:lstStyle>
          <a:p>
            <a:r>
              <a:rPr lang="en-GB"/>
              <a:t>Click to edit Master title style</a:t>
            </a:r>
          </a:p>
        </p:txBody>
      </p:sp>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endParaRPr lang="en-GB"/>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AB1D7550-0EB0-3A43-B3ED-278106F7B6C0}" type="slidenum">
              <a:rPr lang="en-GB" smtClean="0"/>
              <a:t>‹Nº›</a:t>
            </a:fld>
            <a:endParaRPr lang="en-GB"/>
          </a:p>
        </p:txBody>
      </p:sp>
      <p:sp>
        <p:nvSpPr>
          <p:cNvPr id="41" name="Content Placeholder 2">
            <a:extLst>
              <a:ext uri="{FF2B5EF4-FFF2-40B4-BE49-F238E27FC236}">
                <a16:creationId xmlns:a16="http://schemas.microsoft.com/office/drawing/2014/main" id="{6F666979-0ECE-B949-BA37-13C1BF6241DB}"/>
              </a:ext>
            </a:extLst>
          </p:cNvPr>
          <p:cNvSpPr>
            <a:spLocks noGrp="1"/>
          </p:cNvSpPr>
          <p:nvPr>
            <p:ph idx="1"/>
          </p:nvPr>
        </p:nvSpPr>
        <p:spPr>
          <a:xfrm>
            <a:off x="4432928" y="2436814"/>
            <a:ext cx="3531201" cy="381152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9" name="Text Placeholder 13">
            <a:extLst>
              <a:ext uri="{FF2B5EF4-FFF2-40B4-BE49-F238E27FC236}">
                <a16:creationId xmlns:a16="http://schemas.microsoft.com/office/drawing/2014/main" id="{11D40DCD-D398-D548-8448-8B145EB231B1}"/>
              </a:ext>
            </a:extLst>
          </p:cNvPr>
          <p:cNvSpPr>
            <a:spLocks noGrp="1" noChangeAspect="1"/>
          </p:cNvSpPr>
          <p:nvPr>
            <p:ph type="body" sz="quarter" idx="13"/>
          </p:nvPr>
        </p:nvSpPr>
        <p:spPr>
          <a:xfrm>
            <a:off x="4387351" y="528398"/>
            <a:ext cx="208800" cy="208800"/>
          </a:xfrm>
          <a:custGeom>
            <a:avLst/>
            <a:gdLst>
              <a:gd name="connsiteX0" fmla="*/ 201224 w 1820600"/>
              <a:gd name="connsiteY0" fmla="*/ 0 h 1820600"/>
              <a:gd name="connsiteX1" fmla="*/ 1619376 w 1820600"/>
              <a:gd name="connsiteY1" fmla="*/ 0 h 1820600"/>
              <a:gd name="connsiteX2" fmla="*/ 1820600 w 1820600"/>
              <a:gd name="connsiteY2" fmla="*/ 201224 h 1820600"/>
              <a:gd name="connsiteX3" fmla="*/ 1619376 w 1820600"/>
              <a:gd name="connsiteY3" fmla="*/ 402448 h 1820600"/>
              <a:gd name="connsiteX4" fmla="*/ 402448 w 1820600"/>
              <a:gd name="connsiteY4" fmla="*/ 402448 h 1820600"/>
              <a:gd name="connsiteX5" fmla="*/ 402448 w 1820600"/>
              <a:gd name="connsiteY5" fmla="*/ 1619376 h 1820600"/>
              <a:gd name="connsiteX6" fmla="*/ 201224 w 1820600"/>
              <a:gd name="connsiteY6" fmla="*/ 1820600 h 1820600"/>
              <a:gd name="connsiteX7" fmla="*/ 0 w 1820600"/>
              <a:gd name="connsiteY7" fmla="*/ 1619376 h 1820600"/>
              <a:gd name="connsiteX8" fmla="*/ 0 w 1820600"/>
              <a:gd name="connsiteY8" fmla="*/ 201224 h 1820600"/>
              <a:gd name="connsiteX9" fmla="*/ 201224 w 1820600"/>
              <a:gd name="connsiteY9" fmla="*/ 0 h 1820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20600" h="1820600">
                <a:moveTo>
                  <a:pt x="201224" y="0"/>
                </a:moveTo>
                <a:lnTo>
                  <a:pt x="1619376" y="0"/>
                </a:lnTo>
                <a:cubicBezTo>
                  <a:pt x="1730543" y="0"/>
                  <a:pt x="1820600" y="90056"/>
                  <a:pt x="1820600" y="201224"/>
                </a:cubicBezTo>
                <a:cubicBezTo>
                  <a:pt x="1820600" y="312392"/>
                  <a:pt x="1730543" y="402448"/>
                  <a:pt x="1619376" y="402448"/>
                </a:cubicBezTo>
                <a:lnTo>
                  <a:pt x="402448" y="402448"/>
                </a:lnTo>
                <a:lnTo>
                  <a:pt x="402448" y="1619376"/>
                </a:lnTo>
                <a:cubicBezTo>
                  <a:pt x="402448" y="1730543"/>
                  <a:pt x="312392" y="1820600"/>
                  <a:pt x="201224" y="1820600"/>
                </a:cubicBezTo>
                <a:cubicBezTo>
                  <a:pt x="90056" y="1820600"/>
                  <a:pt x="0" y="1730543"/>
                  <a:pt x="0" y="1619376"/>
                </a:cubicBezTo>
                <a:lnTo>
                  <a:pt x="0" y="201224"/>
                </a:lnTo>
                <a:cubicBezTo>
                  <a:pt x="0" y="90056"/>
                  <a:pt x="90056" y="0"/>
                  <a:pt x="201224" y="0"/>
                </a:cubicBezTo>
                <a:close/>
              </a:path>
            </a:pathLst>
          </a:custGeom>
          <a:solidFill>
            <a:schemeClr val="bg2"/>
          </a:solidFill>
        </p:spPr>
        <p:txBody>
          <a:bodyPr wrap="square" anchor="ctr">
            <a:noAutofit/>
          </a:bodyPr>
          <a:lstStyle>
            <a:lvl1pPr algn="ctr">
              <a:defRPr sz="100">
                <a:noFill/>
              </a:defRPr>
            </a:lvl1pPr>
          </a:lstStyle>
          <a:p>
            <a:pPr lvl="0"/>
            <a:endParaRPr lang="en-GB"/>
          </a:p>
        </p:txBody>
      </p:sp>
    </p:spTree>
    <p:extLst>
      <p:ext uri="{BB962C8B-B14F-4D97-AF65-F5344CB8AC3E}">
        <p14:creationId xmlns:p14="http://schemas.microsoft.com/office/powerpoint/2010/main" val="38887060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1.xml><?xml version="1.0" encoding="utf-8"?>
<p:sldLayout xmlns:a="http://schemas.openxmlformats.org/drawingml/2006/main" xmlns:r="http://schemas.openxmlformats.org/officeDocument/2006/relationships" xmlns:p="http://schemas.openxmlformats.org/presentationml/2006/main" preserve="1" userDrawn="1">
  <p:cSld name="Alternative basic">
    <p:bg>
      <p:bgPr>
        <a:solidFill>
          <a:schemeClr val="accent5"/>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0493FC-9EBB-4A46-AA09-0DD6BBE20D6F}"/>
              </a:ext>
            </a:extLst>
          </p:cNvPr>
          <p:cNvSpPr>
            <a:spLocks noGrp="1"/>
          </p:cNvSpPr>
          <p:nvPr>
            <p:ph type="title"/>
          </p:nvPr>
        </p:nvSpPr>
        <p:spPr>
          <a:xfrm>
            <a:off x="618065" y="609600"/>
            <a:ext cx="3218829" cy="2819400"/>
          </a:xfrm>
        </p:spPr>
        <p:txBody>
          <a:bodyPr/>
          <a:lstStyle/>
          <a:p>
            <a:r>
              <a:rPr lang="en-GB"/>
              <a:t>Click to edit Master title style</a:t>
            </a:r>
          </a:p>
        </p:txBody>
      </p:sp>
      <p:sp>
        <p:nvSpPr>
          <p:cNvPr id="3" name="Content Placeholder 2">
            <a:extLst>
              <a:ext uri="{FF2B5EF4-FFF2-40B4-BE49-F238E27FC236}">
                <a16:creationId xmlns:a16="http://schemas.microsoft.com/office/drawing/2014/main" id="{37E4AAB8-2A15-8E45-9BDE-D40138D664B9}"/>
              </a:ext>
            </a:extLst>
          </p:cNvPr>
          <p:cNvSpPr>
            <a:spLocks noGrp="1"/>
          </p:cNvSpPr>
          <p:nvPr>
            <p:ph idx="1"/>
          </p:nvPr>
        </p:nvSpPr>
        <p:spPr>
          <a:xfrm>
            <a:off x="4063800" y="3630706"/>
            <a:ext cx="7519866" cy="2617636"/>
          </a:xfrm>
        </p:spPr>
        <p:txBody>
          <a:bodyPr lIns="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endParaRPr lang="en-GB"/>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AB1D7550-0EB0-3A43-B3ED-278106F7B6C0}" type="slidenum">
              <a:rPr lang="en-GB" smtClean="0"/>
              <a:t>‹Nº›</a:t>
            </a:fld>
            <a:endParaRPr lang="en-GB"/>
          </a:p>
        </p:txBody>
      </p:sp>
      <p:sp>
        <p:nvSpPr>
          <p:cNvPr id="9" name="Content Placeholder 8">
            <a:extLst>
              <a:ext uri="{FF2B5EF4-FFF2-40B4-BE49-F238E27FC236}">
                <a16:creationId xmlns:a16="http://schemas.microsoft.com/office/drawing/2014/main" id="{4441CA21-943D-B645-97F0-BB8576DD65CB}"/>
              </a:ext>
            </a:extLst>
          </p:cNvPr>
          <p:cNvSpPr>
            <a:spLocks noGrp="1"/>
          </p:cNvSpPr>
          <p:nvPr>
            <p:ph sz="quarter" idx="14"/>
          </p:nvPr>
        </p:nvSpPr>
        <p:spPr>
          <a:xfrm>
            <a:off x="4064000" y="0"/>
            <a:ext cx="8128000" cy="3429000"/>
          </a:xfrm>
          <a:solidFill>
            <a:schemeClr val="bg1"/>
          </a:solidFill>
        </p:spPr>
        <p:txBody>
          <a:bodyPr anchor="ctr"/>
          <a:lstStyle>
            <a:lvl1pPr algn="ctr">
              <a:defRPr/>
            </a:lvl1pPr>
          </a:lstStyle>
          <a:p>
            <a:pPr lvl="0"/>
            <a:endParaRPr lang="en-GB"/>
          </a:p>
        </p:txBody>
      </p:sp>
      <p:sp>
        <p:nvSpPr>
          <p:cNvPr id="10" name="Text Placeholder 13">
            <a:extLst>
              <a:ext uri="{FF2B5EF4-FFF2-40B4-BE49-F238E27FC236}">
                <a16:creationId xmlns:a16="http://schemas.microsoft.com/office/drawing/2014/main" id="{6CF37DA7-A225-2D4F-A1D7-48F044F913D0}"/>
              </a:ext>
            </a:extLst>
          </p:cNvPr>
          <p:cNvSpPr>
            <a:spLocks noGrp="1" noChangeAspect="1"/>
          </p:cNvSpPr>
          <p:nvPr>
            <p:ph type="body" sz="quarter" idx="13"/>
          </p:nvPr>
        </p:nvSpPr>
        <p:spPr>
          <a:xfrm>
            <a:off x="563497" y="528398"/>
            <a:ext cx="208800" cy="208800"/>
          </a:xfrm>
          <a:custGeom>
            <a:avLst/>
            <a:gdLst>
              <a:gd name="connsiteX0" fmla="*/ 201224 w 1820600"/>
              <a:gd name="connsiteY0" fmla="*/ 0 h 1820600"/>
              <a:gd name="connsiteX1" fmla="*/ 1619376 w 1820600"/>
              <a:gd name="connsiteY1" fmla="*/ 0 h 1820600"/>
              <a:gd name="connsiteX2" fmla="*/ 1820600 w 1820600"/>
              <a:gd name="connsiteY2" fmla="*/ 201224 h 1820600"/>
              <a:gd name="connsiteX3" fmla="*/ 1619376 w 1820600"/>
              <a:gd name="connsiteY3" fmla="*/ 402448 h 1820600"/>
              <a:gd name="connsiteX4" fmla="*/ 402448 w 1820600"/>
              <a:gd name="connsiteY4" fmla="*/ 402448 h 1820600"/>
              <a:gd name="connsiteX5" fmla="*/ 402448 w 1820600"/>
              <a:gd name="connsiteY5" fmla="*/ 1619376 h 1820600"/>
              <a:gd name="connsiteX6" fmla="*/ 201224 w 1820600"/>
              <a:gd name="connsiteY6" fmla="*/ 1820600 h 1820600"/>
              <a:gd name="connsiteX7" fmla="*/ 0 w 1820600"/>
              <a:gd name="connsiteY7" fmla="*/ 1619376 h 1820600"/>
              <a:gd name="connsiteX8" fmla="*/ 0 w 1820600"/>
              <a:gd name="connsiteY8" fmla="*/ 201224 h 1820600"/>
              <a:gd name="connsiteX9" fmla="*/ 201224 w 1820600"/>
              <a:gd name="connsiteY9" fmla="*/ 0 h 1820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20600" h="1820600">
                <a:moveTo>
                  <a:pt x="201224" y="0"/>
                </a:moveTo>
                <a:lnTo>
                  <a:pt x="1619376" y="0"/>
                </a:lnTo>
                <a:cubicBezTo>
                  <a:pt x="1730543" y="0"/>
                  <a:pt x="1820600" y="90056"/>
                  <a:pt x="1820600" y="201224"/>
                </a:cubicBezTo>
                <a:cubicBezTo>
                  <a:pt x="1820600" y="312392"/>
                  <a:pt x="1730543" y="402448"/>
                  <a:pt x="1619376" y="402448"/>
                </a:cubicBezTo>
                <a:lnTo>
                  <a:pt x="402448" y="402448"/>
                </a:lnTo>
                <a:lnTo>
                  <a:pt x="402448" y="1619376"/>
                </a:lnTo>
                <a:cubicBezTo>
                  <a:pt x="402448" y="1730543"/>
                  <a:pt x="312392" y="1820600"/>
                  <a:pt x="201224" y="1820600"/>
                </a:cubicBezTo>
                <a:cubicBezTo>
                  <a:pt x="90056" y="1820600"/>
                  <a:pt x="0" y="1730543"/>
                  <a:pt x="0" y="1619376"/>
                </a:cubicBezTo>
                <a:lnTo>
                  <a:pt x="0" y="201224"/>
                </a:lnTo>
                <a:cubicBezTo>
                  <a:pt x="0" y="90056"/>
                  <a:pt x="90056" y="0"/>
                  <a:pt x="201224" y="0"/>
                </a:cubicBezTo>
                <a:close/>
              </a:path>
            </a:pathLst>
          </a:custGeom>
          <a:solidFill>
            <a:schemeClr val="bg2"/>
          </a:solidFill>
        </p:spPr>
        <p:txBody>
          <a:bodyPr wrap="square" anchor="ctr">
            <a:noAutofit/>
          </a:bodyPr>
          <a:lstStyle>
            <a:lvl1pPr algn="ctr">
              <a:defRPr sz="100">
                <a:noFill/>
              </a:defRPr>
            </a:lvl1pPr>
          </a:lstStyle>
          <a:p>
            <a:pPr lvl="0"/>
            <a:endParaRPr lang="en-GB"/>
          </a:p>
        </p:txBody>
      </p:sp>
    </p:spTree>
    <p:extLst>
      <p:ext uri="{BB962C8B-B14F-4D97-AF65-F5344CB8AC3E}">
        <p14:creationId xmlns:p14="http://schemas.microsoft.com/office/powerpoint/2010/main" val="39641359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2.xml><?xml version="1.0" encoding="utf-8"?>
<p:sldLayout xmlns:a="http://schemas.openxmlformats.org/drawingml/2006/main" xmlns:r="http://schemas.openxmlformats.org/officeDocument/2006/relationships" xmlns:p="http://schemas.openxmlformats.org/presentationml/2006/main" preserve="1" userDrawn="1">
  <p:cSld name="Devices">
    <p:bg>
      <p:bgPr>
        <a:solidFill>
          <a:schemeClr val="accent5"/>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0493FC-9EBB-4A46-AA09-0DD6BBE20D6F}"/>
              </a:ext>
            </a:extLst>
          </p:cNvPr>
          <p:cNvSpPr>
            <a:spLocks noGrp="1"/>
          </p:cNvSpPr>
          <p:nvPr>
            <p:ph type="title"/>
          </p:nvPr>
        </p:nvSpPr>
        <p:spPr/>
        <p:txBody>
          <a:bodyPr/>
          <a:lstStyle/>
          <a:p>
            <a:r>
              <a:rPr lang="en-GB"/>
              <a:t>Click to edit Master title style</a:t>
            </a:r>
          </a:p>
        </p:txBody>
      </p:sp>
      <p:sp>
        <p:nvSpPr>
          <p:cNvPr id="3" name="Content Placeholder 2">
            <a:extLst>
              <a:ext uri="{FF2B5EF4-FFF2-40B4-BE49-F238E27FC236}">
                <a16:creationId xmlns:a16="http://schemas.microsoft.com/office/drawing/2014/main" id="{37E4AAB8-2A15-8E45-9BDE-D40138D664B9}"/>
              </a:ext>
            </a:extLst>
          </p:cNvPr>
          <p:cNvSpPr>
            <a:spLocks noGrp="1"/>
          </p:cNvSpPr>
          <p:nvPr>
            <p:ph idx="1"/>
          </p:nvPr>
        </p:nvSpPr>
        <p:spPr>
          <a:xfrm>
            <a:off x="618067" y="2436812"/>
            <a:ext cx="2962580" cy="3811529"/>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endParaRPr lang="en-GB"/>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AB1D7550-0EB0-3A43-B3ED-278106F7B6C0}" type="slidenum">
              <a:rPr lang="en-GB" smtClean="0"/>
              <a:t>‹Nº›</a:t>
            </a:fld>
            <a:endParaRPr lang="en-GB"/>
          </a:p>
        </p:txBody>
      </p:sp>
      <p:sp>
        <p:nvSpPr>
          <p:cNvPr id="9" name="Text Placeholder 13">
            <a:extLst>
              <a:ext uri="{FF2B5EF4-FFF2-40B4-BE49-F238E27FC236}">
                <a16:creationId xmlns:a16="http://schemas.microsoft.com/office/drawing/2014/main" id="{D4B6153B-2D3D-0544-B433-E222C8CF6DE5}"/>
              </a:ext>
            </a:extLst>
          </p:cNvPr>
          <p:cNvSpPr>
            <a:spLocks noGrp="1" noChangeAspect="1"/>
          </p:cNvSpPr>
          <p:nvPr>
            <p:ph type="body" sz="quarter" idx="13"/>
          </p:nvPr>
        </p:nvSpPr>
        <p:spPr>
          <a:xfrm>
            <a:off x="563497" y="528398"/>
            <a:ext cx="208800" cy="208800"/>
          </a:xfrm>
          <a:custGeom>
            <a:avLst/>
            <a:gdLst>
              <a:gd name="connsiteX0" fmla="*/ 201224 w 1820600"/>
              <a:gd name="connsiteY0" fmla="*/ 0 h 1820600"/>
              <a:gd name="connsiteX1" fmla="*/ 1619376 w 1820600"/>
              <a:gd name="connsiteY1" fmla="*/ 0 h 1820600"/>
              <a:gd name="connsiteX2" fmla="*/ 1820600 w 1820600"/>
              <a:gd name="connsiteY2" fmla="*/ 201224 h 1820600"/>
              <a:gd name="connsiteX3" fmla="*/ 1619376 w 1820600"/>
              <a:gd name="connsiteY3" fmla="*/ 402448 h 1820600"/>
              <a:gd name="connsiteX4" fmla="*/ 402448 w 1820600"/>
              <a:gd name="connsiteY4" fmla="*/ 402448 h 1820600"/>
              <a:gd name="connsiteX5" fmla="*/ 402448 w 1820600"/>
              <a:gd name="connsiteY5" fmla="*/ 1619376 h 1820600"/>
              <a:gd name="connsiteX6" fmla="*/ 201224 w 1820600"/>
              <a:gd name="connsiteY6" fmla="*/ 1820600 h 1820600"/>
              <a:gd name="connsiteX7" fmla="*/ 0 w 1820600"/>
              <a:gd name="connsiteY7" fmla="*/ 1619376 h 1820600"/>
              <a:gd name="connsiteX8" fmla="*/ 0 w 1820600"/>
              <a:gd name="connsiteY8" fmla="*/ 201224 h 1820600"/>
              <a:gd name="connsiteX9" fmla="*/ 201224 w 1820600"/>
              <a:gd name="connsiteY9" fmla="*/ 0 h 1820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20600" h="1820600">
                <a:moveTo>
                  <a:pt x="201224" y="0"/>
                </a:moveTo>
                <a:lnTo>
                  <a:pt x="1619376" y="0"/>
                </a:lnTo>
                <a:cubicBezTo>
                  <a:pt x="1730543" y="0"/>
                  <a:pt x="1820600" y="90056"/>
                  <a:pt x="1820600" y="201224"/>
                </a:cubicBezTo>
                <a:cubicBezTo>
                  <a:pt x="1820600" y="312392"/>
                  <a:pt x="1730543" y="402448"/>
                  <a:pt x="1619376" y="402448"/>
                </a:cubicBezTo>
                <a:lnTo>
                  <a:pt x="402448" y="402448"/>
                </a:lnTo>
                <a:lnTo>
                  <a:pt x="402448" y="1619376"/>
                </a:lnTo>
                <a:cubicBezTo>
                  <a:pt x="402448" y="1730543"/>
                  <a:pt x="312392" y="1820600"/>
                  <a:pt x="201224" y="1820600"/>
                </a:cubicBezTo>
                <a:cubicBezTo>
                  <a:pt x="90056" y="1820600"/>
                  <a:pt x="0" y="1730543"/>
                  <a:pt x="0" y="1619376"/>
                </a:cubicBezTo>
                <a:lnTo>
                  <a:pt x="0" y="201224"/>
                </a:lnTo>
                <a:cubicBezTo>
                  <a:pt x="0" y="90056"/>
                  <a:pt x="90056" y="0"/>
                  <a:pt x="201224" y="0"/>
                </a:cubicBezTo>
                <a:close/>
              </a:path>
            </a:pathLst>
          </a:custGeom>
          <a:solidFill>
            <a:schemeClr val="bg2"/>
          </a:solidFill>
        </p:spPr>
        <p:txBody>
          <a:bodyPr wrap="square" anchor="ctr">
            <a:noAutofit/>
          </a:bodyPr>
          <a:lstStyle>
            <a:lvl1pPr algn="ctr">
              <a:defRPr sz="100">
                <a:noFill/>
              </a:defRPr>
            </a:lvl1pPr>
          </a:lstStyle>
          <a:p>
            <a:pPr lvl="0"/>
            <a:endParaRPr lang="en-GB"/>
          </a:p>
        </p:txBody>
      </p:sp>
      <p:sp>
        <p:nvSpPr>
          <p:cNvPr id="7" name="Text Placeholder 6">
            <a:extLst>
              <a:ext uri="{FF2B5EF4-FFF2-40B4-BE49-F238E27FC236}">
                <a16:creationId xmlns:a16="http://schemas.microsoft.com/office/drawing/2014/main" id="{09F6A902-93DF-154B-893D-0DF72E27592F}"/>
              </a:ext>
            </a:extLst>
          </p:cNvPr>
          <p:cNvSpPr>
            <a:spLocks noGrp="1"/>
          </p:cNvSpPr>
          <p:nvPr>
            <p:ph type="body" sz="quarter" idx="14"/>
          </p:nvPr>
        </p:nvSpPr>
        <p:spPr>
          <a:xfrm>
            <a:off x="5062050" y="1422000"/>
            <a:ext cx="6768000" cy="4014000"/>
          </a:xfrm>
          <a:prstGeom prst="round2SameRect">
            <a:avLst>
              <a:gd name="adj1" fmla="val 6156"/>
              <a:gd name="adj2" fmla="val 0"/>
            </a:avLst>
          </a:prstGeom>
          <a:solidFill>
            <a:schemeClr val="bg1"/>
          </a:solidFill>
        </p:spPr>
        <p:txBody>
          <a:bodyPr anchor="ctr">
            <a:normAutofit/>
          </a:bodyPr>
          <a:lstStyle>
            <a:lvl1pPr algn="ctr">
              <a:defRPr sz="100">
                <a:noFill/>
              </a:defRPr>
            </a:lvl1pPr>
          </a:lstStyle>
          <a:p>
            <a:pPr lvl="0"/>
            <a:endParaRPr lang="en-GB"/>
          </a:p>
        </p:txBody>
      </p:sp>
      <p:sp>
        <p:nvSpPr>
          <p:cNvPr id="11" name="Picture Placeholder 10">
            <a:extLst>
              <a:ext uri="{FF2B5EF4-FFF2-40B4-BE49-F238E27FC236}">
                <a16:creationId xmlns:a16="http://schemas.microsoft.com/office/drawing/2014/main" id="{9AB4AE55-198A-9245-9842-304475D18495}"/>
              </a:ext>
            </a:extLst>
          </p:cNvPr>
          <p:cNvSpPr>
            <a:spLocks noGrp="1"/>
          </p:cNvSpPr>
          <p:nvPr>
            <p:ph type="pic" sz="quarter" idx="16"/>
          </p:nvPr>
        </p:nvSpPr>
        <p:spPr>
          <a:xfrm>
            <a:off x="5062294" y="1712514"/>
            <a:ext cx="6767512" cy="3723486"/>
          </a:xfrm>
          <a:solidFill>
            <a:schemeClr val="bg1">
              <a:lumMod val="85000"/>
            </a:schemeClr>
          </a:solidFill>
        </p:spPr>
        <p:txBody>
          <a:bodyPr anchor="ctr"/>
          <a:lstStyle>
            <a:lvl1pPr algn="ctr">
              <a:defRPr/>
            </a:lvl1pPr>
          </a:lstStyle>
          <a:p>
            <a:endParaRPr lang="en-GB"/>
          </a:p>
        </p:txBody>
      </p:sp>
      <p:sp>
        <p:nvSpPr>
          <p:cNvPr id="10" name="Text Placeholder 6">
            <a:extLst>
              <a:ext uri="{FF2B5EF4-FFF2-40B4-BE49-F238E27FC236}">
                <a16:creationId xmlns:a16="http://schemas.microsoft.com/office/drawing/2014/main" id="{3C95FFF9-8E14-6A49-9689-F0419B544A3B}"/>
              </a:ext>
            </a:extLst>
          </p:cNvPr>
          <p:cNvSpPr>
            <a:spLocks noGrp="1"/>
          </p:cNvSpPr>
          <p:nvPr>
            <p:ph type="body" sz="quarter" idx="15"/>
          </p:nvPr>
        </p:nvSpPr>
        <p:spPr>
          <a:xfrm>
            <a:off x="5062050" y="5400000"/>
            <a:ext cx="6768000" cy="36000"/>
          </a:xfrm>
          <a:prstGeom prst="rect">
            <a:avLst/>
          </a:prstGeom>
          <a:solidFill>
            <a:schemeClr val="accent4"/>
          </a:solidFill>
        </p:spPr>
        <p:txBody>
          <a:bodyPr anchor="ctr">
            <a:normAutofit/>
          </a:bodyPr>
          <a:lstStyle>
            <a:lvl1pPr algn="ctr">
              <a:defRPr sz="100">
                <a:noFill/>
              </a:defRPr>
            </a:lvl1pPr>
          </a:lstStyle>
          <a:p>
            <a:pPr lvl="0"/>
            <a:endParaRPr lang="en-GB"/>
          </a:p>
        </p:txBody>
      </p:sp>
      <p:sp>
        <p:nvSpPr>
          <p:cNvPr id="12" name="Text Placeholder 6">
            <a:extLst>
              <a:ext uri="{FF2B5EF4-FFF2-40B4-BE49-F238E27FC236}">
                <a16:creationId xmlns:a16="http://schemas.microsoft.com/office/drawing/2014/main" id="{EC4594DC-56B1-CF41-9D14-1F429D8D8888}"/>
              </a:ext>
            </a:extLst>
          </p:cNvPr>
          <p:cNvSpPr>
            <a:spLocks noGrp="1"/>
          </p:cNvSpPr>
          <p:nvPr>
            <p:ph type="body" sz="quarter" idx="17"/>
          </p:nvPr>
        </p:nvSpPr>
        <p:spPr>
          <a:xfrm>
            <a:off x="8428050" y="1541493"/>
            <a:ext cx="36000" cy="36000"/>
          </a:xfrm>
          <a:prstGeom prst="ellipse">
            <a:avLst/>
          </a:prstGeom>
          <a:solidFill>
            <a:schemeClr val="accent5"/>
          </a:solidFill>
        </p:spPr>
        <p:txBody>
          <a:bodyPr anchor="ctr">
            <a:normAutofit/>
          </a:bodyPr>
          <a:lstStyle>
            <a:lvl1pPr algn="ctr">
              <a:defRPr sz="100">
                <a:noFill/>
              </a:defRPr>
            </a:lvl1pPr>
          </a:lstStyle>
          <a:p>
            <a:pPr lvl="0"/>
            <a:endParaRPr lang="en-GB"/>
          </a:p>
        </p:txBody>
      </p:sp>
      <p:sp>
        <p:nvSpPr>
          <p:cNvPr id="13" name="Text Placeholder 6">
            <a:extLst>
              <a:ext uri="{FF2B5EF4-FFF2-40B4-BE49-F238E27FC236}">
                <a16:creationId xmlns:a16="http://schemas.microsoft.com/office/drawing/2014/main" id="{4B8FE8A3-A2FB-2B45-BB88-4AB826079E83}"/>
              </a:ext>
            </a:extLst>
          </p:cNvPr>
          <p:cNvSpPr>
            <a:spLocks noGrp="1"/>
          </p:cNvSpPr>
          <p:nvPr>
            <p:ph type="body" sz="quarter" idx="18"/>
          </p:nvPr>
        </p:nvSpPr>
        <p:spPr>
          <a:xfrm>
            <a:off x="3962200" y="2150333"/>
            <a:ext cx="1962204" cy="4014000"/>
          </a:xfrm>
          <a:prstGeom prst="round2SameRect">
            <a:avLst>
              <a:gd name="adj1" fmla="val 6156"/>
              <a:gd name="adj2" fmla="val 0"/>
            </a:avLst>
          </a:prstGeom>
          <a:solidFill>
            <a:schemeClr val="bg1"/>
          </a:solidFill>
        </p:spPr>
        <p:txBody>
          <a:bodyPr anchor="ctr">
            <a:normAutofit/>
          </a:bodyPr>
          <a:lstStyle>
            <a:lvl1pPr algn="ctr">
              <a:defRPr sz="100">
                <a:noFill/>
              </a:defRPr>
            </a:lvl1pPr>
          </a:lstStyle>
          <a:p>
            <a:pPr lvl="0"/>
            <a:endParaRPr lang="en-GB"/>
          </a:p>
        </p:txBody>
      </p:sp>
      <p:sp>
        <p:nvSpPr>
          <p:cNvPr id="14" name="Picture Placeholder 10">
            <a:extLst>
              <a:ext uri="{FF2B5EF4-FFF2-40B4-BE49-F238E27FC236}">
                <a16:creationId xmlns:a16="http://schemas.microsoft.com/office/drawing/2014/main" id="{9F22E1CA-D39E-CF4F-8BC3-E45962EB36DC}"/>
              </a:ext>
            </a:extLst>
          </p:cNvPr>
          <p:cNvSpPr>
            <a:spLocks noGrp="1"/>
          </p:cNvSpPr>
          <p:nvPr>
            <p:ph type="pic" sz="quarter" idx="19"/>
          </p:nvPr>
        </p:nvSpPr>
        <p:spPr>
          <a:xfrm>
            <a:off x="3962444" y="2440847"/>
            <a:ext cx="1962063" cy="3723486"/>
          </a:xfrm>
          <a:solidFill>
            <a:schemeClr val="bg1">
              <a:lumMod val="85000"/>
            </a:schemeClr>
          </a:solidFill>
        </p:spPr>
        <p:txBody>
          <a:bodyPr anchor="ctr"/>
          <a:lstStyle>
            <a:lvl1pPr algn="ctr">
              <a:defRPr/>
            </a:lvl1pPr>
          </a:lstStyle>
          <a:p>
            <a:endParaRPr lang="en-GB"/>
          </a:p>
        </p:txBody>
      </p:sp>
      <p:sp>
        <p:nvSpPr>
          <p:cNvPr id="15" name="Text Placeholder 6">
            <a:extLst>
              <a:ext uri="{FF2B5EF4-FFF2-40B4-BE49-F238E27FC236}">
                <a16:creationId xmlns:a16="http://schemas.microsoft.com/office/drawing/2014/main" id="{0515B4EF-4C39-FA47-B386-295D0DE15499}"/>
              </a:ext>
            </a:extLst>
          </p:cNvPr>
          <p:cNvSpPr>
            <a:spLocks noGrp="1"/>
          </p:cNvSpPr>
          <p:nvPr>
            <p:ph type="body" sz="quarter" idx="20"/>
          </p:nvPr>
        </p:nvSpPr>
        <p:spPr>
          <a:xfrm>
            <a:off x="3962200" y="6128333"/>
            <a:ext cx="1962204" cy="36000"/>
          </a:xfrm>
          <a:prstGeom prst="rect">
            <a:avLst/>
          </a:prstGeom>
          <a:solidFill>
            <a:schemeClr val="accent4"/>
          </a:solidFill>
        </p:spPr>
        <p:txBody>
          <a:bodyPr anchor="ctr">
            <a:normAutofit/>
          </a:bodyPr>
          <a:lstStyle>
            <a:lvl1pPr algn="ctr">
              <a:defRPr sz="100">
                <a:noFill/>
              </a:defRPr>
            </a:lvl1pPr>
          </a:lstStyle>
          <a:p>
            <a:pPr lvl="0"/>
            <a:endParaRPr lang="en-GB"/>
          </a:p>
        </p:txBody>
      </p:sp>
      <p:sp>
        <p:nvSpPr>
          <p:cNvPr id="16" name="Text Placeholder 6">
            <a:extLst>
              <a:ext uri="{FF2B5EF4-FFF2-40B4-BE49-F238E27FC236}">
                <a16:creationId xmlns:a16="http://schemas.microsoft.com/office/drawing/2014/main" id="{E428CB56-8DB8-424F-B8A1-7AD238B12D63}"/>
              </a:ext>
            </a:extLst>
          </p:cNvPr>
          <p:cNvSpPr>
            <a:spLocks noGrp="1"/>
          </p:cNvSpPr>
          <p:nvPr>
            <p:ph type="body" sz="quarter" idx="21"/>
          </p:nvPr>
        </p:nvSpPr>
        <p:spPr>
          <a:xfrm>
            <a:off x="4807103" y="2271316"/>
            <a:ext cx="36000" cy="36000"/>
          </a:xfrm>
          <a:prstGeom prst="ellipse">
            <a:avLst/>
          </a:prstGeom>
          <a:solidFill>
            <a:schemeClr val="accent5"/>
          </a:solidFill>
        </p:spPr>
        <p:txBody>
          <a:bodyPr anchor="ctr">
            <a:normAutofit/>
          </a:bodyPr>
          <a:lstStyle>
            <a:lvl1pPr algn="ctr">
              <a:defRPr sz="100">
                <a:noFill/>
              </a:defRPr>
            </a:lvl1pPr>
          </a:lstStyle>
          <a:p>
            <a:pPr lvl="0"/>
            <a:endParaRPr lang="en-GB"/>
          </a:p>
        </p:txBody>
      </p:sp>
      <p:sp>
        <p:nvSpPr>
          <p:cNvPr id="17" name="Text Placeholder 6">
            <a:extLst>
              <a:ext uri="{FF2B5EF4-FFF2-40B4-BE49-F238E27FC236}">
                <a16:creationId xmlns:a16="http://schemas.microsoft.com/office/drawing/2014/main" id="{0EECF6EC-E44D-3B4E-832E-79B18420F610}"/>
              </a:ext>
            </a:extLst>
          </p:cNvPr>
          <p:cNvSpPr>
            <a:spLocks noGrp="1"/>
          </p:cNvSpPr>
          <p:nvPr>
            <p:ph type="body" sz="quarter" idx="22"/>
          </p:nvPr>
        </p:nvSpPr>
        <p:spPr>
          <a:xfrm>
            <a:off x="4899178" y="2271316"/>
            <a:ext cx="182876" cy="36000"/>
          </a:xfrm>
          <a:prstGeom prst="roundRect">
            <a:avLst>
              <a:gd name="adj" fmla="val 50000"/>
            </a:avLst>
          </a:prstGeom>
          <a:solidFill>
            <a:schemeClr val="accent5"/>
          </a:solidFill>
        </p:spPr>
        <p:txBody>
          <a:bodyPr anchor="ctr">
            <a:normAutofit/>
          </a:bodyPr>
          <a:lstStyle>
            <a:lvl1pPr algn="ctr">
              <a:defRPr sz="100">
                <a:noFill/>
              </a:defRPr>
            </a:lvl1pPr>
          </a:lstStyle>
          <a:p>
            <a:pPr lvl="0"/>
            <a:endParaRPr lang="en-GB"/>
          </a:p>
        </p:txBody>
      </p:sp>
    </p:spTree>
    <p:extLst>
      <p:ext uri="{BB962C8B-B14F-4D97-AF65-F5344CB8AC3E}">
        <p14:creationId xmlns:p14="http://schemas.microsoft.com/office/powerpoint/2010/main" val="20836065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3.xml><?xml version="1.0" encoding="utf-8"?>
<p:sldLayout xmlns:a="http://schemas.openxmlformats.org/drawingml/2006/main" xmlns:r="http://schemas.openxmlformats.org/officeDocument/2006/relationships" xmlns:p="http://schemas.openxmlformats.org/presentationml/2006/main" preserve="1" userDrawn="1">
  <p:cSld name="3 points with Background">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2B3D909E-AE1D-A047-A25D-B929C7CBC73C}"/>
              </a:ext>
            </a:extLst>
          </p:cNvPr>
          <p:cNvSpPr>
            <a:spLocks noGrp="1"/>
          </p:cNvSpPr>
          <p:nvPr>
            <p:ph type="pic" sz="quarter" idx="10"/>
          </p:nvPr>
        </p:nvSpPr>
        <p:spPr>
          <a:xfrm>
            <a:off x="0" y="0"/>
            <a:ext cx="12192000" cy="6498000"/>
          </a:xfrm>
          <a:custGeom>
            <a:avLst/>
            <a:gdLst>
              <a:gd name="connsiteX0" fmla="*/ 0 w 12192000"/>
              <a:gd name="connsiteY0" fmla="*/ 0 h 6498000"/>
              <a:gd name="connsiteX1" fmla="*/ 12192000 w 12192000"/>
              <a:gd name="connsiteY1" fmla="*/ 0 h 6498000"/>
              <a:gd name="connsiteX2" fmla="*/ 12192000 w 12192000"/>
              <a:gd name="connsiteY2" fmla="*/ 6498000 h 6498000"/>
              <a:gd name="connsiteX3" fmla="*/ 6347607 w 12192000"/>
              <a:gd name="connsiteY3" fmla="*/ 6498000 h 6498000"/>
              <a:gd name="connsiteX4" fmla="*/ 6348000 w 12192000"/>
              <a:gd name="connsiteY4" fmla="*/ 6496050 h 6498000"/>
              <a:gd name="connsiteX5" fmla="*/ 6096000 w 12192000"/>
              <a:gd name="connsiteY5" fmla="*/ 6244050 h 6498000"/>
              <a:gd name="connsiteX6" fmla="*/ 5844000 w 12192000"/>
              <a:gd name="connsiteY6" fmla="*/ 6496050 h 6498000"/>
              <a:gd name="connsiteX7" fmla="*/ 5844394 w 12192000"/>
              <a:gd name="connsiteY7" fmla="*/ 6498000 h 6498000"/>
              <a:gd name="connsiteX8" fmla="*/ 0 w 12192000"/>
              <a:gd name="connsiteY8" fmla="*/ 6498000 h 649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92000" h="6498000">
                <a:moveTo>
                  <a:pt x="0" y="0"/>
                </a:moveTo>
                <a:lnTo>
                  <a:pt x="12192000" y="0"/>
                </a:lnTo>
                <a:lnTo>
                  <a:pt x="12192000" y="6498000"/>
                </a:lnTo>
                <a:lnTo>
                  <a:pt x="6347607" y="6498000"/>
                </a:lnTo>
                <a:lnTo>
                  <a:pt x="6348000" y="6496050"/>
                </a:lnTo>
                <a:cubicBezTo>
                  <a:pt x="6348000" y="6356874"/>
                  <a:pt x="6235176" y="6244050"/>
                  <a:pt x="6096000" y="6244050"/>
                </a:cubicBezTo>
                <a:cubicBezTo>
                  <a:pt x="5956825" y="6244050"/>
                  <a:pt x="5844000" y="6356874"/>
                  <a:pt x="5844000" y="6496050"/>
                </a:cubicBezTo>
                <a:lnTo>
                  <a:pt x="5844394" y="6498000"/>
                </a:lnTo>
                <a:lnTo>
                  <a:pt x="0" y="6498000"/>
                </a:lnTo>
                <a:close/>
              </a:path>
            </a:pathLst>
          </a:custGeom>
          <a:solidFill>
            <a:schemeClr val="bg1">
              <a:lumMod val="95000"/>
            </a:schemeClr>
          </a:solidFill>
          <a:ln>
            <a:noFill/>
          </a:ln>
        </p:spPr>
        <p:txBody>
          <a:bodyPr wrap="square" anchor="ctr">
            <a:noAutofit/>
          </a:bodyPr>
          <a:lstStyle>
            <a:lvl1pPr algn="ctr">
              <a:defRPr/>
            </a:lvl1pPr>
          </a:lstStyle>
          <a:p>
            <a:endParaRPr lang="en-GB"/>
          </a:p>
        </p:txBody>
      </p:sp>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endParaRPr lang="en-GB"/>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AB1D7550-0EB0-3A43-B3ED-278106F7B6C0}" type="slidenum">
              <a:rPr lang="en-GB" smtClean="0"/>
              <a:t>‹Nº›</a:t>
            </a:fld>
            <a:endParaRPr lang="en-GB"/>
          </a:p>
        </p:txBody>
      </p:sp>
      <p:sp>
        <p:nvSpPr>
          <p:cNvPr id="7" name="Text Placeholder 6">
            <a:extLst>
              <a:ext uri="{FF2B5EF4-FFF2-40B4-BE49-F238E27FC236}">
                <a16:creationId xmlns:a16="http://schemas.microsoft.com/office/drawing/2014/main" id="{C4643645-909A-E64C-AECF-FF8D2549E9EE}"/>
              </a:ext>
            </a:extLst>
          </p:cNvPr>
          <p:cNvSpPr>
            <a:spLocks noGrp="1"/>
          </p:cNvSpPr>
          <p:nvPr>
            <p:ph type="body" sz="quarter" idx="13" hasCustomPrompt="1"/>
          </p:nvPr>
        </p:nvSpPr>
        <p:spPr>
          <a:xfrm>
            <a:off x="759204" y="609601"/>
            <a:ext cx="3517784" cy="5325610"/>
          </a:xfrm>
        </p:spPr>
        <p:txBody>
          <a:bodyPr anchor="ctr"/>
          <a:lstStyle>
            <a:lvl1pPr algn="ctr">
              <a:lnSpc>
                <a:spcPct val="80000"/>
              </a:lnSpc>
              <a:defRPr sz="3600" b="1">
                <a:solidFill>
                  <a:schemeClr val="bg1"/>
                </a:solidFill>
              </a:defRPr>
            </a:lvl1pPr>
            <a:lvl2pPr algn="ctr">
              <a:spcAft>
                <a:spcPts val="1200"/>
              </a:spcAft>
              <a:defRPr sz="1600" b="0">
                <a:solidFill>
                  <a:schemeClr val="bg1"/>
                </a:solidFill>
              </a:defRPr>
            </a:lvl2pPr>
            <a:lvl3pPr marL="0" indent="0" algn="ctr">
              <a:lnSpc>
                <a:spcPct val="80000"/>
              </a:lnSpc>
              <a:spcAft>
                <a:spcPts val="0"/>
              </a:spcAft>
              <a:buNone/>
              <a:defRPr sz="13800" b="1">
                <a:solidFill>
                  <a:schemeClr val="accent4"/>
                </a:solidFill>
              </a:defRPr>
            </a:lvl3pPr>
            <a:lvl4pPr algn="ctr">
              <a:lnSpc>
                <a:spcPct val="100000"/>
              </a:lnSpc>
              <a:defRPr b="0">
                <a:solidFill>
                  <a:schemeClr val="bg1"/>
                </a:solidFill>
              </a:defRPr>
            </a:lvl4pPr>
            <a:lvl5pPr algn="ctr">
              <a:defRPr/>
            </a:lvl5pPr>
          </a:lstStyle>
          <a:p>
            <a:pPr lvl="0"/>
            <a:r>
              <a:rPr lang="en-GB"/>
              <a:t>Big stat</a:t>
            </a:r>
          </a:p>
          <a:p>
            <a:pPr lvl="1"/>
            <a:r>
              <a:rPr lang="en-GB"/>
              <a:t>Second level</a:t>
            </a:r>
          </a:p>
          <a:p>
            <a:pPr lvl="2"/>
            <a:r>
              <a:rPr lang="en-GB"/>
              <a:t>XX</a:t>
            </a:r>
          </a:p>
          <a:p>
            <a:pPr lvl="3"/>
            <a:r>
              <a:rPr lang="en-GB"/>
              <a:t>Fourth level</a:t>
            </a:r>
          </a:p>
        </p:txBody>
      </p:sp>
      <p:sp>
        <p:nvSpPr>
          <p:cNvPr id="10" name="Text Placeholder 6">
            <a:extLst>
              <a:ext uri="{FF2B5EF4-FFF2-40B4-BE49-F238E27FC236}">
                <a16:creationId xmlns:a16="http://schemas.microsoft.com/office/drawing/2014/main" id="{6FB7A9AC-BCBE-074D-9620-C5FAB2B9DAAF}"/>
              </a:ext>
            </a:extLst>
          </p:cNvPr>
          <p:cNvSpPr>
            <a:spLocks noGrp="1"/>
          </p:cNvSpPr>
          <p:nvPr>
            <p:ph type="body" sz="quarter" idx="14" hasCustomPrompt="1"/>
          </p:nvPr>
        </p:nvSpPr>
        <p:spPr>
          <a:xfrm>
            <a:off x="4337109" y="609601"/>
            <a:ext cx="3517784" cy="5325610"/>
          </a:xfrm>
        </p:spPr>
        <p:txBody>
          <a:bodyPr anchor="ctr"/>
          <a:lstStyle>
            <a:lvl1pPr algn="ctr">
              <a:lnSpc>
                <a:spcPct val="80000"/>
              </a:lnSpc>
              <a:defRPr sz="3600" b="1">
                <a:solidFill>
                  <a:schemeClr val="bg1"/>
                </a:solidFill>
              </a:defRPr>
            </a:lvl1pPr>
            <a:lvl2pPr algn="ctr">
              <a:spcAft>
                <a:spcPts val="1200"/>
              </a:spcAft>
              <a:defRPr sz="1600" b="0">
                <a:solidFill>
                  <a:schemeClr val="bg1"/>
                </a:solidFill>
              </a:defRPr>
            </a:lvl2pPr>
            <a:lvl3pPr marL="0" indent="0" algn="ctr">
              <a:lnSpc>
                <a:spcPct val="80000"/>
              </a:lnSpc>
              <a:spcAft>
                <a:spcPts val="0"/>
              </a:spcAft>
              <a:buNone/>
              <a:defRPr sz="13800" b="1">
                <a:solidFill>
                  <a:schemeClr val="accent4"/>
                </a:solidFill>
              </a:defRPr>
            </a:lvl3pPr>
            <a:lvl4pPr algn="ctr">
              <a:lnSpc>
                <a:spcPct val="100000"/>
              </a:lnSpc>
              <a:defRPr b="0">
                <a:solidFill>
                  <a:schemeClr val="bg1"/>
                </a:solidFill>
              </a:defRPr>
            </a:lvl4pPr>
            <a:lvl5pPr algn="ctr">
              <a:defRPr/>
            </a:lvl5pPr>
          </a:lstStyle>
          <a:p>
            <a:pPr lvl="0"/>
            <a:r>
              <a:rPr lang="en-GB"/>
              <a:t>Big stat</a:t>
            </a:r>
          </a:p>
          <a:p>
            <a:pPr lvl="1"/>
            <a:r>
              <a:rPr lang="en-GB"/>
              <a:t>Second level</a:t>
            </a:r>
          </a:p>
          <a:p>
            <a:pPr lvl="2"/>
            <a:r>
              <a:rPr lang="en-GB"/>
              <a:t>XX</a:t>
            </a:r>
          </a:p>
          <a:p>
            <a:pPr lvl="3"/>
            <a:r>
              <a:rPr lang="en-GB"/>
              <a:t>Fourth level</a:t>
            </a:r>
          </a:p>
        </p:txBody>
      </p:sp>
      <p:sp>
        <p:nvSpPr>
          <p:cNvPr id="12" name="Text Placeholder 6">
            <a:extLst>
              <a:ext uri="{FF2B5EF4-FFF2-40B4-BE49-F238E27FC236}">
                <a16:creationId xmlns:a16="http://schemas.microsoft.com/office/drawing/2014/main" id="{71CE8E07-4968-2149-AED9-530684741F08}"/>
              </a:ext>
            </a:extLst>
          </p:cNvPr>
          <p:cNvSpPr>
            <a:spLocks noGrp="1"/>
          </p:cNvSpPr>
          <p:nvPr>
            <p:ph type="body" sz="quarter" idx="15" hasCustomPrompt="1"/>
          </p:nvPr>
        </p:nvSpPr>
        <p:spPr>
          <a:xfrm>
            <a:off x="7915014" y="609601"/>
            <a:ext cx="3517784" cy="5325610"/>
          </a:xfrm>
        </p:spPr>
        <p:txBody>
          <a:bodyPr anchor="ctr"/>
          <a:lstStyle>
            <a:lvl1pPr algn="ctr">
              <a:lnSpc>
                <a:spcPct val="80000"/>
              </a:lnSpc>
              <a:defRPr sz="3600" b="1">
                <a:solidFill>
                  <a:schemeClr val="bg1"/>
                </a:solidFill>
              </a:defRPr>
            </a:lvl1pPr>
            <a:lvl2pPr algn="ctr">
              <a:spcAft>
                <a:spcPts val="1200"/>
              </a:spcAft>
              <a:defRPr sz="1600" b="0">
                <a:solidFill>
                  <a:schemeClr val="bg1"/>
                </a:solidFill>
              </a:defRPr>
            </a:lvl2pPr>
            <a:lvl3pPr marL="0" indent="0" algn="ctr">
              <a:lnSpc>
                <a:spcPct val="80000"/>
              </a:lnSpc>
              <a:spcAft>
                <a:spcPts val="0"/>
              </a:spcAft>
              <a:buNone/>
              <a:defRPr sz="13800" b="1">
                <a:solidFill>
                  <a:schemeClr val="accent4"/>
                </a:solidFill>
              </a:defRPr>
            </a:lvl3pPr>
            <a:lvl4pPr algn="ctr">
              <a:lnSpc>
                <a:spcPct val="100000"/>
              </a:lnSpc>
              <a:defRPr b="0">
                <a:solidFill>
                  <a:schemeClr val="bg1"/>
                </a:solidFill>
              </a:defRPr>
            </a:lvl4pPr>
            <a:lvl5pPr algn="ctr">
              <a:defRPr/>
            </a:lvl5pPr>
          </a:lstStyle>
          <a:p>
            <a:pPr lvl="0"/>
            <a:r>
              <a:rPr lang="en-GB"/>
              <a:t>Big stat</a:t>
            </a:r>
          </a:p>
          <a:p>
            <a:pPr lvl="1"/>
            <a:r>
              <a:rPr lang="en-GB"/>
              <a:t>Second level</a:t>
            </a:r>
          </a:p>
          <a:p>
            <a:pPr lvl="2"/>
            <a:r>
              <a:rPr lang="en-GB"/>
              <a:t>XX</a:t>
            </a:r>
          </a:p>
          <a:p>
            <a:pPr lvl="3"/>
            <a:r>
              <a:rPr lang="en-GB"/>
              <a:t>Fourth level</a:t>
            </a:r>
          </a:p>
        </p:txBody>
      </p:sp>
    </p:spTree>
    <p:extLst>
      <p:ext uri="{BB962C8B-B14F-4D97-AF65-F5344CB8AC3E}">
        <p14:creationId xmlns:p14="http://schemas.microsoft.com/office/powerpoint/2010/main" val="29816337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4.xml><?xml version="1.0" encoding="utf-8"?>
<p:sldLayout xmlns:a="http://schemas.openxmlformats.org/drawingml/2006/main" xmlns:r="http://schemas.openxmlformats.org/officeDocument/2006/relationships" xmlns:p="http://schemas.openxmlformats.org/presentationml/2006/main" preserve="1" userDrawn="1">
  <p:cSld name="3 points with Background 2">
    <p:spTree>
      <p:nvGrpSpPr>
        <p:cNvPr id="1" name=""/>
        <p:cNvGrpSpPr/>
        <p:nvPr/>
      </p:nvGrpSpPr>
      <p:grpSpPr>
        <a:xfrm>
          <a:off x="0" y="0"/>
          <a:ext cx="0" cy="0"/>
          <a:chOff x="0" y="0"/>
          <a:chExt cx="0" cy="0"/>
        </a:xfrm>
      </p:grpSpPr>
      <p:sp>
        <p:nvSpPr>
          <p:cNvPr id="21" name="Text Placeholder 20">
            <a:extLst>
              <a:ext uri="{FF2B5EF4-FFF2-40B4-BE49-F238E27FC236}">
                <a16:creationId xmlns:a16="http://schemas.microsoft.com/office/drawing/2014/main" id="{3B46106E-6485-954E-BED7-0B3CFBD389EF}"/>
              </a:ext>
            </a:extLst>
          </p:cNvPr>
          <p:cNvSpPr>
            <a:spLocks noGrp="1"/>
          </p:cNvSpPr>
          <p:nvPr>
            <p:ph type="body" sz="quarter" idx="14"/>
          </p:nvPr>
        </p:nvSpPr>
        <p:spPr>
          <a:xfrm>
            <a:off x="0" y="0"/>
            <a:ext cx="12192000" cy="6497638"/>
          </a:xfrm>
          <a:custGeom>
            <a:avLst/>
            <a:gdLst>
              <a:gd name="connsiteX0" fmla="*/ 0 w 12192000"/>
              <a:gd name="connsiteY0" fmla="*/ 0 h 6497638"/>
              <a:gd name="connsiteX1" fmla="*/ 12192000 w 12192000"/>
              <a:gd name="connsiteY1" fmla="*/ 0 h 6497638"/>
              <a:gd name="connsiteX2" fmla="*/ 12192000 w 12192000"/>
              <a:gd name="connsiteY2" fmla="*/ 6497638 h 6497638"/>
              <a:gd name="connsiteX3" fmla="*/ 6347680 w 12192000"/>
              <a:gd name="connsiteY3" fmla="*/ 6497638 h 6497638"/>
              <a:gd name="connsiteX4" fmla="*/ 6348000 w 12192000"/>
              <a:gd name="connsiteY4" fmla="*/ 6496050 h 6497638"/>
              <a:gd name="connsiteX5" fmla="*/ 6096000 w 12192000"/>
              <a:gd name="connsiteY5" fmla="*/ 6244050 h 6497638"/>
              <a:gd name="connsiteX6" fmla="*/ 5844000 w 12192000"/>
              <a:gd name="connsiteY6" fmla="*/ 6496050 h 6497638"/>
              <a:gd name="connsiteX7" fmla="*/ 5844321 w 12192000"/>
              <a:gd name="connsiteY7" fmla="*/ 6497638 h 6497638"/>
              <a:gd name="connsiteX8" fmla="*/ 0 w 12192000"/>
              <a:gd name="connsiteY8" fmla="*/ 6497638 h 64976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92000" h="6497638">
                <a:moveTo>
                  <a:pt x="0" y="0"/>
                </a:moveTo>
                <a:lnTo>
                  <a:pt x="12192000" y="0"/>
                </a:lnTo>
                <a:lnTo>
                  <a:pt x="12192000" y="6497638"/>
                </a:lnTo>
                <a:lnTo>
                  <a:pt x="6347680" y="6497638"/>
                </a:lnTo>
                <a:lnTo>
                  <a:pt x="6348000" y="6496050"/>
                </a:lnTo>
                <a:cubicBezTo>
                  <a:pt x="6348000" y="6356874"/>
                  <a:pt x="6235176" y="6244050"/>
                  <a:pt x="6096000" y="6244050"/>
                </a:cubicBezTo>
                <a:cubicBezTo>
                  <a:pt x="5956825" y="6244050"/>
                  <a:pt x="5844000" y="6356874"/>
                  <a:pt x="5844000" y="6496050"/>
                </a:cubicBezTo>
                <a:lnTo>
                  <a:pt x="5844321" y="6497638"/>
                </a:lnTo>
                <a:lnTo>
                  <a:pt x="0" y="6497638"/>
                </a:lnTo>
                <a:close/>
              </a:path>
            </a:pathLst>
          </a:custGeom>
          <a:gradFill>
            <a:gsLst>
              <a:gs pos="0">
                <a:srgbClr val="2B2D42">
                  <a:alpha val="19000"/>
                </a:srgbClr>
              </a:gs>
              <a:gs pos="100000">
                <a:srgbClr val="2B2D42"/>
              </a:gs>
            </a:gsLst>
            <a:lin ang="5400000" scaled="1"/>
          </a:gradFill>
        </p:spPr>
        <p:txBody>
          <a:bodyPr wrap="square">
            <a:noAutofit/>
          </a:bodyPr>
          <a:lstStyle>
            <a:lvl1pPr>
              <a:defRPr sz="100">
                <a:noFill/>
              </a:defRPr>
            </a:lvl1pPr>
          </a:lstStyle>
          <a:p>
            <a:pPr lvl="0"/>
            <a:endParaRPr lang="en-GB"/>
          </a:p>
        </p:txBody>
      </p:sp>
      <p:sp>
        <p:nvSpPr>
          <p:cNvPr id="15" name="Picture Placeholder 13">
            <a:extLst>
              <a:ext uri="{FF2B5EF4-FFF2-40B4-BE49-F238E27FC236}">
                <a16:creationId xmlns:a16="http://schemas.microsoft.com/office/drawing/2014/main" id="{59DACD9E-3955-7B45-96B2-7D8BE4726AFE}"/>
              </a:ext>
            </a:extLst>
          </p:cNvPr>
          <p:cNvSpPr>
            <a:spLocks noGrp="1"/>
          </p:cNvSpPr>
          <p:nvPr>
            <p:ph type="pic" sz="quarter" idx="18"/>
          </p:nvPr>
        </p:nvSpPr>
        <p:spPr>
          <a:xfrm>
            <a:off x="0" y="1"/>
            <a:ext cx="4074822" cy="6497999"/>
          </a:xfrm>
          <a:custGeom>
            <a:avLst/>
            <a:gdLst>
              <a:gd name="connsiteX0" fmla="*/ 0 w 12192000"/>
              <a:gd name="connsiteY0" fmla="*/ 0 h 3428999"/>
              <a:gd name="connsiteX1" fmla="*/ 12192000 w 12192000"/>
              <a:gd name="connsiteY1" fmla="*/ 0 h 3428999"/>
              <a:gd name="connsiteX2" fmla="*/ 12192000 w 12192000"/>
              <a:gd name="connsiteY2" fmla="*/ 3428999 h 3428999"/>
              <a:gd name="connsiteX3" fmla="*/ 0 w 12192000"/>
              <a:gd name="connsiteY3" fmla="*/ 3428999 h 3428999"/>
            </a:gdLst>
            <a:ahLst/>
            <a:cxnLst>
              <a:cxn ang="0">
                <a:pos x="connsiteX0" y="connsiteY0"/>
              </a:cxn>
              <a:cxn ang="0">
                <a:pos x="connsiteX1" y="connsiteY1"/>
              </a:cxn>
              <a:cxn ang="0">
                <a:pos x="connsiteX2" y="connsiteY2"/>
              </a:cxn>
              <a:cxn ang="0">
                <a:pos x="connsiteX3" y="connsiteY3"/>
              </a:cxn>
            </a:cxnLst>
            <a:rect l="l" t="t" r="r" b="b"/>
            <a:pathLst>
              <a:path w="12192000" h="3428999">
                <a:moveTo>
                  <a:pt x="0" y="0"/>
                </a:moveTo>
                <a:lnTo>
                  <a:pt x="12192000" y="0"/>
                </a:lnTo>
                <a:lnTo>
                  <a:pt x="12192000" y="3428999"/>
                </a:lnTo>
                <a:lnTo>
                  <a:pt x="0" y="3428999"/>
                </a:lnTo>
                <a:close/>
              </a:path>
            </a:pathLst>
          </a:custGeom>
          <a:noFill/>
          <a:ln>
            <a:noFill/>
          </a:ln>
        </p:spPr>
        <p:txBody>
          <a:bodyPr wrap="square" anchor="ctr">
            <a:noAutofit/>
          </a:bodyPr>
          <a:lstStyle>
            <a:lvl1pPr algn="ctr">
              <a:defRPr/>
            </a:lvl1pPr>
          </a:lstStyle>
          <a:p>
            <a:endParaRPr lang="en-GB"/>
          </a:p>
        </p:txBody>
      </p:sp>
      <p:sp>
        <p:nvSpPr>
          <p:cNvPr id="19" name="Picture Placeholder 18">
            <a:extLst>
              <a:ext uri="{FF2B5EF4-FFF2-40B4-BE49-F238E27FC236}">
                <a16:creationId xmlns:a16="http://schemas.microsoft.com/office/drawing/2014/main" id="{6750970C-3138-B24B-B5BE-424C94FFCB1F}"/>
              </a:ext>
            </a:extLst>
          </p:cNvPr>
          <p:cNvSpPr>
            <a:spLocks noGrp="1"/>
          </p:cNvSpPr>
          <p:nvPr>
            <p:ph type="pic" sz="quarter" idx="19"/>
          </p:nvPr>
        </p:nvSpPr>
        <p:spPr>
          <a:xfrm>
            <a:off x="4064000" y="1"/>
            <a:ext cx="4064000" cy="6497999"/>
          </a:xfrm>
          <a:custGeom>
            <a:avLst/>
            <a:gdLst>
              <a:gd name="connsiteX0" fmla="*/ 0 w 4064000"/>
              <a:gd name="connsiteY0" fmla="*/ 0 h 6497999"/>
              <a:gd name="connsiteX1" fmla="*/ 4064000 w 4064000"/>
              <a:gd name="connsiteY1" fmla="*/ 0 h 6497999"/>
              <a:gd name="connsiteX2" fmla="*/ 4064000 w 4064000"/>
              <a:gd name="connsiteY2" fmla="*/ 6497999 h 6497999"/>
              <a:gd name="connsiteX3" fmla="*/ 2283804 w 4064000"/>
              <a:gd name="connsiteY3" fmla="*/ 6497999 h 6497999"/>
              <a:gd name="connsiteX4" fmla="*/ 2284000 w 4064000"/>
              <a:gd name="connsiteY4" fmla="*/ 6496049 h 6497999"/>
              <a:gd name="connsiteX5" fmla="*/ 2032000 w 4064000"/>
              <a:gd name="connsiteY5" fmla="*/ 6244049 h 6497999"/>
              <a:gd name="connsiteX6" fmla="*/ 1780000 w 4064000"/>
              <a:gd name="connsiteY6" fmla="*/ 6496049 h 6497999"/>
              <a:gd name="connsiteX7" fmla="*/ 1780197 w 4064000"/>
              <a:gd name="connsiteY7" fmla="*/ 6497999 h 6497999"/>
              <a:gd name="connsiteX8" fmla="*/ 0 w 4064000"/>
              <a:gd name="connsiteY8" fmla="*/ 6497999 h 6497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64000" h="6497999">
                <a:moveTo>
                  <a:pt x="0" y="0"/>
                </a:moveTo>
                <a:lnTo>
                  <a:pt x="4064000" y="0"/>
                </a:lnTo>
                <a:lnTo>
                  <a:pt x="4064000" y="6497999"/>
                </a:lnTo>
                <a:lnTo>
                  <a:pt x="2283804" y="6497999"/>
                </a:lnTo>
                <a:lnTo>
                  <a:pt x="2284000" y="6496049"/>
                </a:lnTo>
                <a:cubicBezTo>
                  <a:pt x="2284000" y="6356873"/>
                  <a:pt x="2171176" y="6244049"/>
                  <a:pt x="2032000" y="6244049"/>
                </a:cubicBezTo>
                <a:cubicBezTo>
                  <a:pt x="1892824" y="6244049"/>
                  <a:pt x="1780000" y="6356873"/>
                  <a:pt x="1780000" y="6496049"/>
                </a:cubicBezTo>
                <a:lnTo>
                  <a:pt x="1780197" y="6497999"/>
                </a:lnTo>
                <a:lnTo>
                  <a:pt x="0" y="6497999"/>
                </a:lnTo>
                <a:close/>
              </a:path>
            </a:pathLst>
          </a:custGeom>
          <a:noFill/>
          <a:ln>
            <a:noFill/>
          </a:ln>
        </p:spPr>
        <p:txBody>
          <a:bodyPr wrap="square" anchor="ctr">
            <a:noAutofit/>
          </a:bodyPr>
          <a:lstStyle>
            <a:lvl1pPr algn="ctr">
              <a:defRPr/>
            </a:lvl1pPr>
          </a:lstStyle>
          <a:p>
            <a:endParaRPr lang="en-GB"/>
          </a:p>
        </p:txBody>
      </p:sp>
      <p:sp>
        <p:nvSpPr>
          <p:cNvPr id="17" name="Picture Placeholder 13">
            <a:extLst>
              <a:ext uri="{FF2B5EF4-FFF2-40B4-BE49-F238E27FC236}">
                <a16:creationId xmlns:a16="http://schemas.microsoft.com/office/drawing/2014/main" id="{947B9FEA-9C3C-8144-BBAC-02AAECE365E0}"/>
              </a:ext>
            </a:extLst>
          </p:cNvPr>
          <p:cNvSpPr>
            <a:spLocks noGrp="1"/>
          </p:cNvSpPr>
          <p:nvPr>
            <p:ph type="pic" sz="quarter" idx="20"/>
          </p:nvPr>
        </p:nvSpPr>
        <p:spPr>
          <a:xfrm>
            <a:off x="8117178" y="1"/>
            <a:ext cx="4074822" cy="6497999"/>
          </a:xfrm>
          <a:custGeom>
            <a:avLst/>
            <a:gdLst>
              <a:gd name="connsiteX0" fmla="*/ 0 w 12192000"/>
              <a:gd name="connsiteY0" fmla="*/ 0 h 3428999"/>
              <a:gd name="connsiteX1" fmla="*/ 12192000 w 12192000"/>
              <a:gd name="connsiteY1" fmla="*/ 0 h 3428999"/>
              <a:gd name="connsiteX2" fmla="*/ 12192000 w 12192000"/>
              <a:gd name="connsiteY2" fmla="*/ 3428999 h 3428999"/>
              <a:gd name="connsiteX3" fmla="*/ 0 w 12192000"/>
              <a:gd name="connsiteY3" fmla="*/ 3428999 h 3428999"/>
            </a:gdLst>
            <a:ahLst/>
            <a:cxnLst>
              <a:cxn ang="0">
                <a:pos x="connsiteX0" y="connsiteY0"/>
              </a:cxn>
              <a:cxn ang="0">
                <a:pos x="connsiteX1" y="connsiteY1"/>
              </a:cxn>
              <a:cxn ang="0">
                <a:pos x="connsiteX2" y="connsiteY2"/>
              </a:cxn>
              <a:cxn ang="0">
                <a:pos x="connsiteX3" y="connsiteY3"/>
              </a:cxn>
            </a:cxnLst>
            <a:rect l="l" t="t" r="r" b="b"/>
            <a:pathLst>
              <a:path w="12192000" h="3428999">
                <a:moveTo>
                  <a:pt x="0" y="0"/>
                </a:moveTo>
                <a:lnTo>
                  <a:pt x="12192000" y="0"/>
                </a:lnTo>
                <a:lnTo>
                  <a:pt x="12192000" y="3428999"/>
                </a:lnTo>
                <a:lnTo>
                  <a:pt x="0" y="3428999"/>
                </a:lnTo>
                <a:close/>
              </a:path>
            </a:pathLst>
          </a:custGeom>
          <a:noFill/>
          <a:ln>
            <a:noFill/>
          </a:ln>
        </p:spPr>
        <p:txBody>
          <a:bodyPr wrap="square" anchor="ctr">
            <a:noAutofit/>
          </a:bodyPr>
          <a:lstStyle>
            <a:lvl1pPr algn="ctr">
              <a:defRPr/>
            </a:lvl1pPr>
          </a:lstStyle>
          <a:p>
            <a:endParaRPr lang="en-GB"/>
          </a:p>
        </p:txBody>
      </p:sp>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endParaRPr lang="en-GB"/>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AB1D7550-0EB0-3A43-B3ED-278106F7B6C0}" type="slidenum">
              <a:rPr lang="en-GB" smtClean="0"/>
              <a:t>‹Nº›</a:t>
            </a:fld>
            <a:endParaRPr lang="en-GB"/>
          </a:p>
        </p:txBody>
      </p:sp>
      <p:sp>
        <p:nvSpPr>
          <p:cNvPr id="7" name="Text Placeholder 6">
            <a:extLst>
              <a:ext uri="{FF2B5EF4-FFF2-40B4-BE49-F238E27FC236}">
                <a16:creationId xmlns:a16="http://schemas.microsoft.com/office/drawing/2014/main" id="{C4643645-909A-E64C-AECF-FF8D2549E9EE}"/>
              </a:ext>
            </a:extLst>
          </p:cNvPr>
          <p:cNvSpPr>
            <a:spLocks noGrp="1"/>
          </p:cNvSpPr>
          <p:nvPr>
            <p:ph type="body" sz="quarter" idx="13" hasCustomPrompt="1"/>
          </p:nvPr>
        </p:nvSpPr>
        <p:spPr>
          <a:xfrm>
            <a:off x="513750" y="2283295"/>
            <a:ext cx="3036500" cy="3651916"/>
          </a:xfrm>
        </p:spPr>
        <p:txBody>
          <a:bodyPr anchor="t"/>
          <a:lstStyle>
            <a:lvl1pPr algn="ctr">
              <a:lnSpc>
                <a:spcPct val="90000"/>
              </a:lnSpc>
              <a:spcAft>
                <a:spcPts val="600"/>
              </a:spcAft>
              <a:defRPr sz="6000" b="1">
                <a:solidFill>
                  <a:schemeClr val="accent4"/>
                </a:solidFill>
              </a:defRPr>
            </a:lvl1pPr>
            <a:lvl2pPr algn="ctr">
              <a:lnSpc>
                <a:spcPct val="90000"/>
              </a:lnSpc>
              <a:spcAft>
                <a:spcPts val="600"/>
              </a:spcAft>
              <a:defRPr sz="1600" b="0">
                <a:solidFill>
                  <a:schemeClr val="bg1"/>
                </a:solidFill>
              </a:defRPr>
            </a:lvl2pPr>
            <a:lvl3pPr marL="0" indent="0" algn="ctr">
              <a:lnSpc>
                <a:spcPct val="90000"/>
              </a:lnSpc>
              <a:spcAft>
                <a:spcPts val="600"/>
              </a:spcAft>
              <a:buNone/>
              <a:defRPr sz="1800" b="1">
                <a:solidFill>
                  <a:schemeClr val="bg2"/>
                </a:solidFill>
              </a:defRPr>
            </a:lvl3pPr>
            <a:lvl4pPr algn="ctr">
              <a:lnSpc>
                <a:spcPct val="90000"/>
              </a:lnSpc>
              <a:spcAft>
                <a:spcPts val="600"/>
              </a:spcAft>
              <a:defRPr b="0">
                <a:solidFill>
                  <a:schemeClr val="bg1"/>
                </a:solidFill>
              </a:defRPr>
            </a:lvl4pPr>
            <a:lvl5pPr algn="ctr">
              <a:defRPr/>
            </a:lvl5pPr>
          </a:lstStyle>
          <a:p>
            <a:pPr lvl="0"/>
            <a:r>
              <a:rPr lang="en-GB"/>
              <a:t>XX</a:t>
            </a:r>
          </a:p>
          <a:p>
            <a:pPr lvl="1"/>
            <a:r>
              <a:rPr lang="en-GB"/>
              <a:t>Second level</a:t>
            </a:r>
          </a:p>
        </p:txBody>
      </p:sp>
      <p:sp>
        <p:nvSpPr>
          <p:cNvPr id="8" name="Text Placeholder 6">
            <a:extLst>
              <a:ext uri="{FF2B5EF4-FFF2-40B4-BE49-F238E27FC236}">
                <a16:creationId xmlns:a16="http://schemas.microsoft.com/office/drawing/2014/main" id="{C905D865-DB29-824B-83F4-98D1B8D13DED}"/>
              </a:ext>
            </a:extLst>
          </p:cNvPr>
          <p:cNvSpPr>
            <a:spLocks noGrp="1"/>
          </p:cNvSpPr>
          <p:nvPr>
            <p:ph type="body" sz="quarter" idx="16" hasCustomPrompt="1"/>
          </p:nvPr>
        </p:nvSpPr>
        <p:spPr>
          <a:xfrm>
            <a:off x="4577750" y="2283295"/>
            <a:ext cx="3036500" cy="3651916"/>
          </a:xfrm>
        </p:spPr>
        <p:txBody>
          <a:bodyPr anchor="t"/>
          <a:lstStyle>
            <a:lvl1pPr algn="ctr">
              <a:lnSpc>
                <a:spcPct val="90000"/>
              </a:lnSpc>
              <a:spcAft>
                <a:spcPts val="600"/>
              </a:spcAft>
              <a:defRPr sz="6000" b="1">
                <a:solidFill>
                  <a:schemeClr val="accent4"/>
                </a:solidFill>
              </a:defRPr>
            </a:lvl1pPr>
            <a:lvl2pPr algn="ctr">
              <a:lnSpc>
                <a:spcPct val="90000"/>
              </a:lnSpc>
              <a:spcAft>
                <a:spcPts val="600"/>
              </a:spcAft>
              <a:defRPr sz="1600" b="0">
                <a:solidFill>
                  <a:schemeClr val="bg1"/>
                </a:solidFill>
              </a:defRPr>
            </a:lvl2pPr>
            <a:lvl3pPr marL="0" indent="0" algn="ctr">
              <a:lnSpc>
                <a:spcPct val="90000"/>
              </a:lnSpc>
              <a:spcAft>
                <a:spcPts val="600"/>
              </a:spcAft>
              <a:buNone/>
              <a:defRPr sz="1800" b="1">
                <a:solidFill>
                  <a:schemeClr val="bg2"/>
                </a:solidFill>
              </a:defRPr>
            </a:lvl3pPr>
            <a:lvl4pPr algn="ctr">
              <a:lnSpc>
                <a:spcPct val="90000"/>
              </a:lnSpc>
              <a:spcAft>
                <a:spcPts val="600"/>
              </a:spcAft>
              <a:defRPr b="0">
                <a:solidFill>
                  <a:schemeClr val="bg1"/>
                </a:solidFill>
              </a:defRPr>
            </a:lvl4pPr>
            <a:lvl5pPr algn="ctr">
              <a:defRPr/>
            </a:lvl5pPr>
          </a:lstStyle>
          <a:p>
            <a:pPr lvl="0"/>
            <a:r>
              <a:rPr lang="en-GB"/>
              <a:t>XX</a:t>
            </a:r>
          </a:p>
          <a:p>
            <a:pPr lvl="1"/>
            <a:r>
              <a:rPr lang="en-GB"/>
              <a:t>Second level</a:t>
            </a:r>
          </a:p>
        </p:txBody>
      </p:sp>
      <p:sp>
        <p:nvSpPr>
          <p:cNvPr id="9" name="Text Placeholder 6">
            <a:extLst>
              <a:ext uri="{FF2B5EF4-FFF2-40B4-BE49-F238E27FC236}">
                <a16:creationId xmlns:a16="http://schemas.microsoft.com/office/drawing/2014/main" id="{08685FA2-5439-8249-9C6F-580A601085E2}"/>
              </a:ext>
            </a:extLst>
          </p:cNvPr>
          <p:cNvSpPr>
            <a:spLocks noGrp="1"/>
          </p:cNvSpPr>
          <p:nvPr>
            <p:ph type="body" sz="quarter" idx="17" hasCustomPrompt="1"/>
          </p:nvPr>
        </p:nvSpPr>
        <p:spPr>
          <a:xfrm>
            <a:off x="8641750" y="2283295"/>
            <a:ext cx="3036500" cy="3651916"/>
          </a:xfrm>
        </p:spPr>
        <p:txBody>
          <a:bodyPr anchor="t"/>
          <a:lstStyle>
            <a:lvl1pPr algn="ctr">
              <a:lnSpc>
                <a:spcPct val="90000"/>
              </a:lnSpc>
              <a:spcAft>
                <a:spcPts val="600"/>
              </a:spcAft>
              <a:defRPr sz="6000" b="1">
                <a:solidFill>
                  <a:schemeClr val="accent4"/>
                </a:solidFill>
              </a:defRPr>
            </a:lvl1pPr>
            <a:lvl2pPr algn="ctr">
              <a:lnSpc>
                <a:spcPct val="90000"/>
              </a:lnSpc>
              <a:spcAft>
                <a:spcPts val="600"/>
              </a:spcAft>
              <a:defRPr sz="1600" b="0">
                <a:solidFill>
                  <a:schemeClr val="bg1"/>
                </a:solidFill>
              </a:defRPr>
            </a:lvl2pPr>
            <a:lvl3pPr marL="0" indent="0" algn="ctr">
              <a:lnSpc>
                <a:spcPct val="90000"/>
              </a:lnSpc>
              <a:spcAft>
                <a:spcPts val="600"/>
              </a:spcAft>
              <a:buNone/>
              <a:defRPr sz="1800" b="1">
                <a:solidFill>
                  <a:schemeClr val="bg2"/>
                </a:solidFill>
              </a:defRPr>
            </a:lvl3pPr>
            <a:lvl4pPr algn="ctr">
              <a:lnSpc>
                <a:spcPct val="90000"/>
              </a:lnSpc>
              <a:spcAft>
                <a:spcPts val="600"/>
              </a:spcAft>
              <a:defRPr b="0">
                <a:solidFill>
                  <a:schemeClr val="bg1"/>
                </a:solidFill>
              </a:defRPr>
            </a:lvl4pPr>
            <a:lvl5pPr algn="ctr">
              <a:defRPr/>
            </a:lvl5pPr>
          </a:lstStyle>
          <a:p>
            <a:pPr lvl="0"/>
            <a:r>
              <a:rPr lang="en-GB"/>
              <a:t>XX</a:t>
            </a:r>
          </a:p>
          <a:p>
            <a:pPr lvl="1"/>
            <a:r>
              <a:rPr lang="en-GB"/>
              <a:t>Second level</a:t>
            </a:r>
          </a:p>
        </p:txBody>
      </p:sp>
    </p:spTree>
    <p:extLst>
      <p:ext uri="{BB962C8B-B14F-4D97-AF65-F5344CB8AC3E}">
        <p14:creationId xmlns:p14="http://schemas.microsoft.com/office/powerpoint/2010/main" val="20536476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5.xml><?xml version="1.0" encoding="utf-8"?>
<p:sldLayout xmlns:a="http://schemas.openxmlformats.org/drawingml/2006/main" xmlns:r="http://schemas.openxmlformats.org/officeDocument/2006/relationships" xmlns:p="http://schemas.openxmlformats.org/presentationml/2006/main" preserve="1" userDrawn="1">
  <p:cSld name="Title + 2 callouts with imagery">
    <p:spTree>
      <p:nvGrpSpPr>
        <p:cNvPr id="1" name=""/>
        <p:cNvGrpSpPr/>
        <p:nvPr/>
      </p:nvGrpSpPr>
      <p:grpSpPr>
        <a:xfrm>
          <a:off x="0" y="0"/>
          <a:ext cx="0" cy="0"/>
          <a:chOff x="0" y="0"/>
          <a:chExt cx="0" cy="0"/>
        </a:xfrm>
      </p:grpSpPr>
      <p:sp>
        <p:nvSpPr>
          <p:cNvPr id="10" name="Picture Placeholder 9">
            <a:extLst>
              <a:ext uri="{FF2B5EF4-FFF2-40B4-BE49-F238E27FC236}">
                <a16:creationId xmlns:a16="http://schemas.microsoft.com/office/drawing/2014/main" id="{2305D707-B941-E742-B3A1-EC33D25DD372}"/>
              </a:ext>
            </a:extLst>
          </p:cNvPr>
          <p:cNvSpPr>
            <a:spLocks noGrp="1"/>
          </p:cNvSpPr>
          <p:nvPr>
            <p:ph type="pic" sz="quarter" idx="19"/>
          </p:nvPr>
        </p:nvSpPr>
        <p:spPr>
          <a:xfrm>
            <a:off x="4064000" y="1"/>
            <a:ext cx="4064000" cy="6497999"/>
          </a:xfrm>
          <a:custGeom>
            <a:avLst/>
            <a:gdLst>
              <a:gd name="connsiteX0" fmla="*/ 0 w 4064000"/>
              <a:gd name="connsiteY0" fmla="*/ 0 h 6497999"/>
              <a:gd name="connsiteX1" fmla="*/ 4064000 w 4064000"/>
              <a:gd name="connsiteY1" fmla="*/ 0 h 6497999"/>
              <a:gd name="connsiteX2" fmla="*/ 4064000 w 4064000"/>
              <a:gd name="connsiteY2" fmla="*/ 6497999 h 6497999"/>
              <a:gd name="connsiteX3" fmla="*/ 2283804 w 4064000"/>
              <a:gd name="connsiteY3" fmla="*/ 6497999 h 6497999"/>
              <a:gd name="connsiteX4" fmla="*/ 2284000 w 4064000"/>
              <a:gd name="connsiteY4" fmla="*/ 6496049 h 6497999"/>
              <a:gd name="connsiteX5" fmla="*/ 2032000 w 4064000"/>
              <a:gd name="connsiteY5" fmla="*/ 6244049 h 6497999"/>
              <a:gd name="connsiteX6" fmla="*/ 1780000 w 4064000"/>
              <a:gd name="connsiteY6" fmla="*/ 6496049 h 6497999"/>
              <a:gd name="connsiteX7" fmla="*/ 1780197 w 4064000"/>
              <a:gd name="connsiteY7" fmla="*/ 6497999 h 6497999"/>
              <a:gd name="connsiteX8" fmla="*/ 0 w 4064000"/>
              <a:gd name="connsiteY8" fmla="*/ 6497999 h 6497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64000" h="6497999">
                <a:moveTo>
                  <a:pt x="0" y="0"/>
                </a:moveTo>
                <a:lnTo>
                  <a:pt x="4064000" y="0"/>
                </a:lnTo>
                <a:lnTo>
                  <a:pt x="4064000" y="6497999"/>
                </a:lnTo>
                <a:lnTo>
                  <a:pt x="2283804" y="6497999"/>
                </a:lnTo>
                <a:lnTo>
                  <a:pt x="2284000" y="6496049"/>
                </a:lnTo>
                <a:cubicBezTo>
                  <a:pt x="2284000" y="6356873"/>
                  <a:pt x="2171176" y="6244049"/>
                  <a:pt x="2032000" y="6244049"/>
                </a:cubicBezTo>
                <a:cubicBezTo>
                  <a:pt x="1892824" y="6244049"/>
                  <a:pt x="1780000" y="6356873"/>
                  <a:pt x="1780000" y="6496049"/>
                </a:cubicBezTo>
                <a:lnTo>
                  <a:pt x="1780197" y="6497999"/>
                </a:lnTo>
                <a:lnTo>
                  <a:pt x="0" y="6497999"/>
                </a:lnTo>
                <a:close/>
              </a:path>
            </a:pathLst>
          </a:custGeom>
          <a:noFill/>
          <a:ln>
            <a:noFill/>
          </a:ln>
        </p:spPr>
        <p:txBody>
          <a:bodyPr wrap="square" anchor="ctr">
            <a:noAutofit/>
          </a:bodyPr>
          <a:lstStyle>
            <a:lvl1pPr algn="ctr">
              <a:defRPr/>
            </a:lvl1pPr>
          </a:lstStyle>
          <a:p>
            <a:endParaRPr lang="en-GB"/>
          </a:p>
        </p:txBody>
      </p:sp>
      <p:sp>
        <p:nvSpPr>
          <p:cNvPr id="12" name="Picture Placeholder 13">
            <a:extLst>
              <a:ext uri="{FF2B5EF4-FFF2-40B4-BE49-F238E27FC236}">
                <a16:creationId xmlns:a16="http://schemas.microsoft.com/office/drawing/2014/main" id="{F1958CA4-4DE3-104F-87CF-B9883AE13727}"/>
              </a:ext>
            </a:extLst>
          </p:cNvPr>
          <p:cNvSpPr>
            <a:spLocks noGrp="1"/>
          </p:cNvSpPr>
          <p:nvPr>
            <p:ph type="pic" sz="quarter" idx="20"/>
          </p:nvPr>
        </p:nvSpPr>
        <p:spPr>
          <a:xfrm>
            <a:off x="8117178" y="1"/>
            <a:ext cx="4074822" cy="6497999"/>
          </a:xfrm>
          <a:custGeom>
            <a:avLst/>
            <a:gdLst>
              <a:gd name="connsiteX0" fmla="*/ 0 w 12192000"/>
              <a:gd name="connsiteY0" fmla="*/ 0 h 3428999"/>
              <a:gd name="connsiteX1" fmla="*/ 12192000 w 12192000"/>
              <a:gd name="connsiteY1" fmla="*/ 0 h 3428999"/>
              <a:gd name="connsiteX2" fmla="*/ 12192000 w 12192000"/>
              <a:gd name="connsiteY2" fmla="*/ 3428999 h 3428999"/>
              <a:gd name="connsiteX3" fmla="*/ 0 w 12192000"/>
              <a:gd name="connsiteY3" fmla="*/ 3428999 h 3428999"/>
            </a:gdLst>
            <a:ahLst/>
            <a:cxnLst>
              <a:cxn ang="0">
                <a:pos x="connsiteX0" y="connsiteY0"/>
              </a:cxn>
              <a:cxn ang="0">
                <a:pos x="connsiteX1" y="connsiteY1"/>
              </a:cxn>
              <a:cxn ang="0">
                <a:pos x="connsiteX2" y="connsiteY2"/>
              </a:cxn>
              <a:cxn ang="0">
                <a:pos x="connsiteX3" y="connsiteY3"/>
              </a:cxn>
            </a:cxnLst>
            <a:rect l="l" t="t" r="r" b="b"/>
            <a:pathLst>
              <a:path w="12192000" h="3428999">
                <a:moveTo>
                  <a:pt x="0" y="0"/>
                </a:moveTo>
                <a:lnTo>
                  <a:pt x="12192000" y="0"/>
                </a:lnTo>
                <a:lnTo>
                  <a:pt x="12192000" y="3428999"/>
                </a:lnTo>
                <a:lnTo>
                  <a:pt x="0" y="3428999"/>
                </a:lnTo>
                <a:close/>
              </a:path>
            </a:pathLst>
          </a:custGeom>
          <a:noFill/>
          <a:ln>
            <a:noFill/>
          </a:ln>
        </p:spPr>
        <p:txBody>
          <a:bodyPr wrap="square" anchor="ctr">
            <a:noAutofit/>
          </a:bodyPr>
          <a:lstStyle>
            <a:lvl1pPr algn="ctr">
              <a:defRPr/>
            </a:lvl1pPr>
          </a:lstStyle>
          <a:p>
            <a:endParaRPr lang="en-GB"/>
          </a:p>
        </p:txBody>
      </p:sp>
      <p:sp>
        <p:nvSpPr>
          <p:cNvPr id="17" name="Text Placeholder 16">
            <a:extLst>
              <a:ext uri="{FF2B5EF4-FFF2-40B4-BE49-F238E27FC236}">
                <a16:creationId xmlns:a16="http://schemas.microsoft.com/office/drawing/2014/main" id="{DF8530DE-535A-084C-8B5E-A85ECC159CD3}"/>
              </a:ext>
            </a:extLst>
          </p:cNvPr>
          <p:cNvSpPr>
            <a:spLocks noGrp="1"/>
          </p:cNvSpPr>
          <p:nvPr>
            <p:ph type="body" sz="quarter" idx="14"/>
          </p:nvPr>
        </p:nvSpPr>
        <p:spPr>
          <a:xfrm>
            <a:off x="4064000" y="0"/>
            <a:ext cx="8128000" cy="6497638"/>
          </a:xfrm>
          <a:custGeom>
            <a:avLst/>
            <a:gdLst>
              <a:gd name="connsiteX0" fmla="*/ 0 w 8128000"/>
              <a:gd name="connsiteY0" fmla="*/ 0 h 6497638"/>
              <a:gd name="connsiteX1" fmla="*/ 8128000 w 8128000"/>
              <a:gd name="connsiteY1" fmla="*/ 0 h 6497638"/>
              <a:gd name="connsiteX2" fmla="*/ 8128000 w 8128000"/>
              <a:gd name="connsiteY2" fmla="*/ 6497638 h 6497638"/>
              <a:gd name="connsiteX3" fmla="*/ 2283680 w 8128000"/>
              <a:gd name="connsiteY3" fmla="*/ 6497638 h 6497638"/>
              <a:gd name="connsiteX4" fmla="*/ 2284000 w 8128000"/>
              <a:gd name="connsiteY4" fmla="*/ 6496050 h 6497638"/>
              <a:gd name="connsiteX5" fmla="*/ 2032000 w 8128000"/>
              <a:gd name="connsiteY5" fmla="*/ 6244050 h 6497638"/>
              <a:gd name="connsiteX6" fmla="*/ 1780000 w 8128000"/>
              <a:gd name="connsiteY6" fmla="*/ 6496050 h 6497638"/>
              <a:gd name="connsiteX7" fmla="*/ 1780321 w 8128000"/>
              <a:gd name="connsiteY7" fmla="*/ 6497638 h 6497638"/>
              <a:gd name="connsiteX8" fmla="*/ 0 w 8128000"/>
              <a:gd name="connsiteY8" fmla="*/ 6497638 h 64976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128000" h="6497638">
                <a:moveTo>
                  <a:pt x="0" y="0"/>
                </a:moveTo>
                <a:lnTo>
                  <a:pt x="8128000" y="0"/>
                </a:lnTo>
                <a:lnTo>
                  <a:pt x="8128000" y="6497638"/>
                </a:lnTo>
                <a:lnTo>
                  <a:pt x="2283680" y="6497638"/>
                </a:lnTo>
                <a:lnTo>
                  <a:pt x="2284000" y="6496050"/>
                </a:lnTo>
                <a:cubicBezTo>
                  <a:pt x="2284000" y="6356874"/>
                  <a:pt x="2171176" y="6244050"/>
                  <a:pt x="2032000" y="6244050"/>
                </a:cubicBezTo>
                <a:cubicBezTo>
                  <a:pt x="1892825" y="6244050"/>
                  <a:pt x="1780000" y="6356874"/>
                  <a:pt x="1780000" y="6496050"/>
                </a:cubicBezTo>
                <a:lnTo>
                  <a:pt x="1780321" y="6497638"/>
                </a:lnTo>
                <a:lnTo>
                  <a:pt x="0" y="6497638"/>
                </a:lnTo>
                <a:close/>
              </a:path>
            </a:pathLst>
          </a:custGeom>
          <a:gradFill>
            <a:gsLst>
              <a:gs pos="0">
                <a:srgbClr val="2B2D42">
                  <a:alpha val="19000"/>
                </a:srgbClr>
              </a:gs>
              <a:gs pos="100000">
                <a:srgbClr val="2B2D42"/>
              </a:gs>
            </a:gsLst>
            <a:lin ang="5400000" scaled="1"/>
          </a:gradFill>
        </p:spPr>
        <p:txBody>
          <a:bodyPr wrap="square">
            <a:noAutofit/>
          </a:bodyPr>
          <a:lstStyle>
            <a:lvl1pPr>
              <a:defRPr sz="100">
                <a:noFill/>
              </a:defRPr>
            </a:lvl1pPr>
          </a:lstStyle>
          <a:p>
            <a:pPr lvl="0"/>
            <a:endParaRPr lang="en-GB"/>
          </a:p>
        </p:txBody>
      </p:sp>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endParaRPr lang="en-GB"/>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AB1D7550-0EB0-3A43-B3ED-278106F7B6C0}" type="slidenum">
              <a:rPr lang="en-GB" smtClean="0"/>
              <a:t>‹Nº›</a:t>
            </a:fld>
            <a:endParaRPr lang="en-GB"/>
          </a:p>
        </p:txBody>
      </p:sp>
      <p:sp>
        <p:nvSpPr>
          <p:cNvPr id="2" name="Title 1">
            <a:extLst>
              <a:ext uri="{FF2B5EF4-FFF2-40B4-BE49-F238E27FC236}">
                <a16:creationId xmlns:a16="http://schemas.microsoft.com/office/drawing/2014/main" id="{870493FC-9EBB-4A46-AA09-0DD6BBE20D6F}"/>
              </a:ext>
            </a:extLst>
          </p:cNvPr>
          <p:cNvSpPr>
            <a:spLocks noGrp="1"/>
          </p:cNvSpPr>
          <p:nvPr>
            <p:ph type="title"/>
          </p:nvPr>
        </p:nvSpPr>
        <p:spPr>
          <a:xfrm>
            <a:off x="618066" y="2436813"/>
            <a:ext cx="3023302" cy="3498398"/>
          </a:xfrm>
        </p:spPr>
        <p:txBody>
          <a:bodyPr/>
          <a:lstStyle>
            <a:lvl1pPr>
              <a:defRPr>
                <a:solidFill>
                  <a:schemeClr val="tx1"/>
                </a:solidFill>
              </a:defRPr>
            </a:lvl1pPr>
          </a:lstStyle>
          <a:p>
            <a:r>
              <a:rPr lang="en-GB"/>
              <a:t>Click to edit Master title style</a:t>
            </a:r>
          </a:p>
        </p:txBody>
      </p:sp>
      <p:sp>
        <p:nvSpPr>
          <p:cNvPr id="9" name="Text Placeholder 13">
            <a:extLst>
              <a:ext uri="{FF2B5EF4-FFF2-40B4-BE49-F238E27FC236}">
                <a16:creationId xmlns:a16="http://schemas.microsoft.com/office/drawing/2014/main" id="{C04E660C-1DCC-914B-9017-655D35200AB9}"/>
              </a:ext>
            </a:extLst>
          </p:cNvPr>
          <p:cNvSpPr>
            <a:spLocks noGrp="1" noChangeAspect="1"/>
          </p:cNvSpPr>
          <p:nvPr>
            <p:ph type="body" sz="quarter" idx="13"/>
          </p:nvPr>
        </p:nvSpPr>
        <p:spPr>
          <a:xfrm>
            <a:off x="563497" y="2355611"/>
            <a:ext cx="208800" cy="208800"/>
          </a:xfrm>
          <a:custGeom>
            <a:avLst/>
            <a:gdLst>
              <a:gd name="connsiteX0" fmla="*/ 201224 w 1820600"/>
              <a:gd name="connsiteY0" fmla="*/ 0 h 1820600"/>
              <a:gd name="connsiteX1" fmla="*/ 1619376 w 1820600"/>
              <a:gd name="connsiteY1" fmla="*/ 0 h 1820600"/>
              <a:gd name="connsiteX2" fmla="*/ 1820600 w 1820600"/>
              <a:gd name="connsiteY2" fmla="*/ 201224 h 1820600"/>
              <a:gd name="connsiteX3" fmla="*/ 1619376 w 1820600"/>
              <a:gd name="connsiteY3" fmla="*/ 402448 h 1820600"/>
              <a:gd name="connsiteX4" fmla="*/ 402448 w 1820600"/>
              <a:gd name="connsiteY4" fmla="*/ 402448 h 1820600"/>
              <a:gd name="connsiteX5" fmla="*/ 402448 w 1820600"/>
              <a:gd name="connsiteY5" fmla="*/ 1619376 h 1820600"/>
              <a:gd name="connsiteX6" fmla="*/ 201224 w 1820600"/>
              <a:gd name="connsiteY6" fmla="*/ 1820600 h 1820600"/>
              <a:gd name="connsiteX7" fmla="*/ 0 w 1820600"/>
              <a:gd name="connsiteY7" fmla="*/ 1619376 h 1820600"/>
              <a:gd name="connsiteX8" fmla="*/ 0 w 1820600"/>
              <a:gd name="connsiteY8" fmla="*/ 201224 h 1820600"/>
              <a:gd name="connsiteX9" fmla="*/ 201224 w 1820600"/>
              <a:gd name="connsiteY9" fmla="*/ 0 h 1820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20600" h="1820600">
                <a:moveTo>
                  <a:pt x="201224" y="0"/>
                </a:moveTo>
                <a:lnTo>
                  <a:pt x="1619376" y="0"/>
                </a:lnTo>
                <a:cubicBezTo>
                  <a:pt x="1730543" y="0"/>
                  <a:pt x="1820600" y="90056"/>
                  <a:pt x="1820600" y="201224"/>
                </a:cubicBezTo>
                <a:cubicBezTo>
                  <a:pt x="1820600" y="312392"/>
                  <a:pt x="1730543" y="402448"/>
                  <a:pt x="1619376" y="402448"/>
                </a:cubicBezTo>
                <a:lnTo>
                  <a:pt x="402448" y="402448"/>
                </a:lnTo>
                <a:lnTo>
                  <a:pt x="402448" y="1619376"/>
                </a:lnTo>
                <a:cubicBezTo>
                  <a:pt x="402448" y="1730543"/>
                  <a:pt x="312392" y="1820600"/>
                  <a:pt x="201224" y="1820600"/>
                </a:cubicBezTo>
                <a:cubicBezTo>
                  <a:pt x="90056" y="1820600"/>
                  <a:pt x="0" y="1730543"/>
                  <a:pt x="0" y="1619376"/>
                </a:cubicBezTo>
                <a:lnTo>
                  <a:pt x="0" y="201224"/>
                </a:lnTo>
                <a:cubicBezTo>
                  <a:pt x="0" y="90056"/>
                  <a:pt x="90056" y="0"/>
                  <a:pt x="201224" y="0"/>
                </a:cubicBezTo>
                <a:close/>
              </a:path>
            </a:pathLst>
          </a:custGeom>
          <a:solidFill>
            <a:schemeClr val="bg2"/>
          </a:solidFill>
        </p:spPr>
        <p:txBody>
          <a:bodyPr wrap="square" anchor="ctr">
            <a:noAutofit/>
          </a:bodyPr>
          <a:lstStyle>
            <a:lvl1pPr algn="ctr">
              <a:defRPr sz="100">
                <a:noFill/>
              </a:defRPr>
            </a:lvl1pPr>
          </a:lstStyle>
          <a:p>
            <a:pPr lvl="0"/>
            <a:endParaRPr lang="en-GB"/>
          </a:p>
        </p:txBody>
      </p:sp>
      <p:sp>
        <p:nvSpPr>
          <p:cNvPr id="14" name="Text Placeholder 6">
            <a:extLst>
              <a:ext uri="{FF2B5EF4-FFF2-40B4-BE49-F238E27FC236}">
                <a16:creationId xmlns:a16="http://schemas.microsoft.com/office/drawing/2014/main" id="{7B439116-0AC7-6E49-9EE3-FFE1BD1C3F06}"/>
              </a:ext>
            </a:extLst>
          </p:cNvPr>
          <p:cNvSpPr>
            <a:spLocks noGrp="1"/>
          </p:cNvSpPr>
          <p:nvPr>
            <p:ph type="body" sz="quarter" idx="16" hasCustomPrompt="1"/>
          </p:nvPr>
        </p:nvSpPr>
        <p:spPr>
          <a:xfrm>
            <a:off x="4577750" y="2283295"/>
            <a:ext cx="3036500" cy="3651916"/>
          </a:xfrm>
        </p:spPr>
        <p:txBody>
          <a:bodyPr anchor="t"/>
          <a:lstStyle>
            <a:lvl1pPr algn="ctr">
              <a:lnSpc>
                <a:spcPct val="90000"/>
              </a:lnSpc>
              <a:spcAft>
                <a:spcPts val="600"/>
              </a:spcAft>
              <a:defRPr sz="6000" b="1">
                <a:solidFill>
                  <a:schemeClr val="accent4"/>
                </a:solidFill>
              </a:defRPr>
            </a:lvl1pPr>
            <a:lvl2pPr algn="ctr">
              <a:lnSpc>
                <a:spcPct val="90000"/>
              </a:lnSpc>
              <a:spcAft>
                <a:spcPts val="600"/>
              </a:spcAft>
              <a:defRPr sz="1600" b="0">
                <a:solidFill>
                  <a:schemeClr val="bg1"/>
                </a:solidFill>
              </a:defRPr>
            </a:lvl2pPr>
            <a:lvl3pPr marL="0" indent="0" algn="ctr">
              <a:lnSpc>
                <a:spcPct val="90000"/>
              </a:lnSpc>
              <a:spcAft>
                <a:spcPts val="600"/>
              </a:spcAft>
              <a:buNone/>
              <a:defRPr sz="1800" b="1">
                <a:solidFill>
                  <a:schemeClr val="bg2"/>
                </a:solidFill>
              </a:defRPr>
            </a:lvl3pPr>
            <a:lvl4pPr algn="ctr">
              <a:lnSpc>
                <a:spcPct val="90000"/>
              </a:lnSpc>
              <a:spcAft>
                <a:spcPts val="600"/>
              </a:spcAft>
              <a:defRPr b="0">
                <a:solidFill>
                  <a:schemeClr val="bg1"/>
                </a:solidFill>
              </a:defRPr>
            </a:lvl4pPr>
            <a:lvl5pPr algn="ctr">
              <a:defRPr/>
            </a:lvl5pPr>
          </a:lstStyle>
          <a:p>
            <a:pPr lvl="0"/>
            <a:r>
              <a:rPr lang="en-GB"/>
              <a:t>XX</a:t>
            </a:r>
          </a:p>
          <a:p>
            <a:pPr lvl="1"/>
            <a:r>
              <a:rPr lang="en-GB"/>
              <a:t>Second level</a:t>
            </a:r>
          </a:p>
        </p:txBody>
      </p:sp>
      <p:sp>
        <p:nvSpPr>
          <p:cNvPr id="15" name="Text Placeholder 6">
            <a:extLst>
              <a:ext uri="{FF2B5EF4-FFF2-40B4-BE49-F238E27FC236}">
                <a16:creationId xmlns:a16="http://schemas.microsoft.com/office/drawing/2014/main" id="{CA3AD4B1-EF8E-F84F-8EB4-0633A7A50964}"/>
              </a:ext>
            </a:extLst>
          </p:cNvPr>
          <p:cNvSpPr>
            <a:spLocks noGrp="1"/>
          </p:cNvSpPr>
          <p:nvPr>
            <p:ph type="body" sz="quarter" idx="17" hasCustomPrompt="1"/>
          </p:nvPr>
        </p:nvSpPr>
        <p:spPr>
          <a:xfrm>
            <a:off x="8641750" y="2283295"/>
            <a:ext cx="3036500" cy="3651916"/>
          </a:xfrm>
        </p:spPr>
        <p:txBody>
          <a:bodyPr anchor="t"/>
          <a:lstStyle>
            <a:lvl1pPr algn="ctr">
              <a:lnSpc>
                <a:spcPct val="90000"/>
              </a:lnSpc>
              <a:spcAft>
                <a:spcPts val="600"/>
              </a:spcAft>
              <a:defRPr sz="6000" b="1">
                <a:solidFill>
                  <a:schemeClr val="accent4"/>
                </a:solidFill>
              </a:defRPr>
            </a:lvl1pPr>
            <a:lvl2pPr algn="ctr">
              <a:lnSpc>
                <a:spcPct val="90000"/>
              </a:lnSpc>
              <a:spcAft>
                <a:spcPts val="600"/>
              </a:spcAft>
              <a:defRPr sz="1600" b="0">
                <a:solidFill>
                  <a:schemeClr val="bg1"/>
                </a:solidFill>
              </a:defRPr>
            </a:lvl2pPr>
            <a:lvl3pPr marL="0" indent="0" algn="ctr">
              <a:lnSpc>
                <a:spcPct val="90000"/>
              </a:lnSpc>
              <a:spcAft>
                <a:spcPts val="600"/>
              </a:spcAft>
              <a:buNone/>
              <a:defRPr sz="1800" b="1">
                <a:solidFill>
                  <a:schemeClr val="bg2"/>
                </a:solidFill>
              </a:defRPr>
            </a:lvl3pPr>
            <a:lvl4pPr algn="ctr">
              <a:lnSpc>
                <a:spcPct val="90000"/>
              </a:lnSpc>
              <a:spcAft>
                <a:spcPts val="600"/>
              </a:spcAft>
              <a:defRPr b="0">
                <a:solidFill>
                  <a:schemeClr val="bg1"/>
                </a:solidFill>
              </a:defRPr>
            </a:lvl4pPr>
            <a:lvl5pPr algn="ctr">
              <a:defRPr/>
            </a:lvl5pPr>
          </a:lstStyle>
          <a:p>
            <a:pPr lvl="0"/>
            <a:r>
              <a:rPr lang="en-GB"/>
              <a:t>XX</a:t>
            </a:r>
          </a:p>
          <a:p>
            <a:pPr lvl="1"/>
            <a:r>
              <a:rPr lang="en-GB"/>
              <a:t>Second level</a:t>
            </a:r>
          </a:p>
        </p:txBody>
      </p:sp>
    </p:spTree>
    <p:extLst>
      <p:ext uri="{BB962C8B-B14F-4D97-AF65-F5344CB8AC3E}">
        <p14:creationId xmlns:p14="http://schemas.microsoft.com/office/powerpoint/2010/main" val="23780342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6.xml><?xml version="1.0" encoding="utf-8"?>
<p:sldLayout xmlns:a="http://schemas.openxmlformats.org/drawingml/2006/main" xmlns:r="http://schemas.openxmlformats.org/officeDocument/2006/relationships" xmlns:p="http://schemas.openxmlformats.org/presentationml/2006/main" preserve="1" userDrawn="1">
  <p:cSld name="Case study 1 - laptop">
    <p:bg>
      <p:bgPr>
        <a:solidFill>
          <a:schemeClr val="accent5"/>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0493FC-9EBB-4A46-AA09-0DD6BBE20D6F}"/>
              </a:ext>
            </a:extLst>
          </p:cNvPr>
          <p:cNvSpPr>
            <a:spLocks noGrp="1"/>
          </p:cNvSpPr>
          <p:nvPr>
            <p:ph type="title"/>
          </p:nvPr>
        </p:nvSpPr>
        <p:spPr>
          <a:xfrm>
            <a:off x="618065" y="609600"/>
            <a:ext cx="5477935" cy="1495741"/>
          </a:xfrm>
        </p:spPr>
        <p:txBody>
          <a:bodyPr/>
          <a:lstStyle/>
          <a:p>
            <a:r>
              <a:rPr lang="en-GB"/>
              <a:t>Click to edit Master title style</a:t>
            </a:r>
          </a:p>
        </p:txBody>
      </p:sp>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endParaRPr lang="en-GB"/>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AB1D7550-0EB0-3A43-B3ED-278106F7B6C0}" type="slidenum">
              <a:rPr lang="en-GB" smtClean="0"/>
              <a:t>‹Nº›</a:t>
            </a:fld>
            <a:endParaRPr lang="en-GB"/>
          </a:p>
        </p:txBody>
      </p:sp>
      <p:sp>
        <p:nvSpPr>
          <p:cNvPr id="9" name="Text Placeholder 13">
            <a:extLst>
              <a:ext uri="{FF2B5EF4-FFF2-40B4-BE49-F238E27FC236}">
                <a16:creationId xmlns:a16="http://schemas.microsoft.com/office/drawing/2014/main" id="{D4B6153B-2D3D-0544-B433-E222C8CF6DE5}"/>
              </a:ext>
            </a:extLst>
          </p:cNvPr>
          <p:cNvSpPr>
            <a:spLocks noGrp="1" noChangeAspect="1"/>
          </p:cNvSpPr>
          <p:nvPr>
            <p:ph type="body" sz="quarter" idx="13"/>
          </p:nvPr>
        </p:nvSpPr>
        <p:spPr>
          <a:xfrm>
            <a:off x="563497" y="528398"/>
            <a:ext cx="208800" cy="208800"/>
          </a:xfrm>
          <a:custGeom>
            <a:avLst/>
            <a:gdLst>
              <a:gd name="connsiteX0" fmla="*/ 201224 w 1820600"/>
              <a:gd name="connsiteY0" fmla="*/ 0 h 1820600"/>
              <a:gd name="connsiteX1" fmla="*/ 1619376 w 1820600"/>
              <a:gd name="connsiteY1" fmla="*/ 0 h 1820600"/>
              <a:gd name="connsiteX2" fmla="*/ 1820600 w 1820600"/>
              <a:gd name="connsiteY2" fmla="*/ 201224 h 1820600"/>
              <a:gd name="connsiteX3" fmla="*/ 1619376 w 1820600"/>
              <a:gd name="connsiteY3" fmla="*/ 402448 h 1820600"/>
              <a:gd name="connsiteX4" fmla="*/ 402448 w 1820600"/>
              <a:gd name="connsiteY4" fmla="*/ 402448 h 1820600"/>
              <a:gd name="connsiteX5" fmla="*/ 402448 w 1820600"/>
              <a:gd name="connsiteY5" fmla="*/ 1619376 h 1820600"/>
              <a:gd name="connsiteX6" fmla="*/ 201224 w 1820600"/>
              <a:gd name="connsiteY6" fmla="*/ 1820600 h 1820600"/>
              <a:gd name="connsiteX7" fmla="*/ 0 w 1820600"/>
              <a:gd name="connsiteY7" fmla="*/ 1619376 h 1820600"/>
              <a:gd name="connsiteX8" fmla="*/ 0 w 1820600"/>
              <a:gd name="connsiteY8" fmla="*/ 201224 h 1820600"/>
              <a:gd name="connsiteX9" fmla="*/ 201224 w 1820600"/>
              <a:gd name="connsiteY9" fmla="*/ 0 h 1820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20600" h="1820600">
                <a:moveTo>
                  <a:pt x="201224" y="0"/>
                </a:moveTo>
                <a:lnTo>
                  <a:pt x="1619376" y="0"/>
                </a:lnTo>
                <a:cubicBezTo>
                  <a:pt x="1730543" y="0"/>
                  <a:pt x="1820600" y="90056"/>
                  <a:pt x="1820600" y="201224"/>
                </a:cubicBezTo>
                <a:cubicBezTo>
                  <a:pt x="1820600" y="312392"/>
                  <a:pt x="1730543" y="402448"/>
                  <a:pt x="1619376" y="402448"/>
                </a:cubicBezTo>
                <a:lnTo>
                  <a:pt x="402448" y="402448"/>
                </a:lnTo>
                <a:lnTo>
                  <a:pt x="402448" y="1619376"/>
                </a:lnTo>
                <a:cubicBezTo>
                  <a:pt x="402448" y="1730543"/>
                  <a:pt x="312392" y="1820600"/>
                  <a:pt x="201224" y="1820600"/>
                </a:cubicBezTo>
                <a:cubicBezTo>
                  <a:pt x="90056" y="1820600"/>
                  <a:pt x="0" y="1730543"/>
                  <a:pt x="0" y="1619376"/>
                </a:cubicBezTo>
                <a:lnTo>
                  <a:pt x="0" y="201224"/>
                </a:lnTo>
                <a:cubicBezTo>
                  <a:pt x="0" y="90056"/>
                  <a:pt x="90056" y="0"/>
                  <a:pt x="201224" y="0"/>
                </a:cubicBezTo>
                <a:close/>
              </a:path>
            </a:pathLst>
          </a:custGeom>
          <a:solidFill>
            <a:schemeClr val="bg2"/>
          </a:solidFill>
        </p:spPr>
        <p:txBody>
          <a:bodyPr wrap="square" anchor="ctr">
            <a:noAutofit/>
          </a:bodyPr>
          <a:lstStyle>
            <a:lvl1pPr algn="ctr">
              <a:defRPr sz="100">
                <a:noFill/>
              </a:defRPr>
            </a:lvl1pPr>
          </a:lstStyle>
          <a:p>
            <a:pPr lvl="0"/>
            <a:endParaRPr lang="en-GB"/>
          </a:p>
        </p:txBody>
      </p:sp>
      <p:sp>
        <p:nvSpPr>
          <p:cNvPr id="7" name="Text Placeholder 6">
            <a:extLst>
              <a:ext uri="{FF2B5EF4-FFF2-40B4-BE49-F238E27FC236}">
                <a16:creationId xmlns:a16="http://schemas.microsoft.com/office/drawing/2014/main" id="{C2476CF0-A727-C04F-8461-5FE707077A2D}"/>
              </a:ext>
            </a:extLst>
          </p:cNvPr>
          <p:cNvSpPr>
            <a:spLocks noGrp="1"/>
          </p:cNvSpPr>
          <p:nvPr>
            <p:ph type="body" sz="quarter" idx="14"/>
          </p:nvPr>
        </p:nvSpPr>
        <p:spPr>
          <a:xfrm>
            <a:off x="7331454" y="2105342"/>
            <a:ext cx="4498596" cy="2956683"/>
          </a:xfrm>
          <a:prstGeom prst="round2SameRect">
            <a:avLst>
              <a:gd name="adj1" fmla="val 6156"/>
              <a:gd name="adj2" fmla="val 0"/>
            </a:avLst>
          </a:prstGeom>
          <a:solidFill>
            <a:schemeClr val="bg1"/>
          </a:solidFill>
        </p:spPr>
        <p:txBody>
          <a:bodyPr anchor="ctr">
            <a:normAutofit/>
          </a:bodyPr>
          <a:lstStyle>
            <a:lvl1pPr algn="ctr">
              <a:defRPr sz="100">
                <a:noFill/>
              </a:defRPr>
            </a:lvl1pPr>
          </a:lstStyle>
          <a:p>
            <a:pPr lvl="0"/>
            <a:endParaRPr lang="en-GB"/>
          </a:p>
        </p:txBody>
      </p:sp>
      <p:sp>
        <p:nvSpPr>
          <p:cNvPr id="8" name="Picture Placeholder 10">
            <a:extLst>
              <a:ext uri="{FF2B5EF4-FFF2-40B4-BE49-F238E27FC236}">
                <a16:creationId xmlns:a16="http://schemas.microsoft.com/office/drawing/2014/main" id="{A419757F-36EE-5A4D-A685-EB68AEFE748A}"/>
              </a:ext>
            </a:extLst>
          </p:cNvPr>
          <p:cNvSpPr>
            <a:spLocks noGrp="1"/>
          </p:cNvSpPr>
          <p:nvPr>
            <p:ph type="pic" sz="quarter" idx="16"/>
          </p:nvPr>
        </p:nvSpPr>
        <p:spPr>
          <a:xfrm>
            <a:off x="7331616" y="2320414"/>
            <a:ext cx="4498272" cy="2741612"/>
          </a:xfrm>
          <a:solidFill>
            <a:schemeClr val="bg1">
              <a:lumMod val="85000"/>
            </a:schemeClr>
          </a:solidFill>
        </p:spPr>
        <p:txBody>
          <a:bodyPr anchor="ctr"/>
          <a:lstStyle>
            <a:lvl1pPr algn="ctr">
              <a:defRPr/>
            </a:lvl1pPr>
          </a:lstStyle>
          <a:p>
            <a:endParaRPr lang="en-GB"/>
          </a:p>
        </p:txBody>
      </p:sp>
      <p:sp>
        <p:nvSpPr>
          <p:cNvPr id="10" name="Text Placeholder 6">
            <a:extLst>
              <a:ext uri="{FF2B5EF4-FFF2-40B4-BE49-F238E27FC236}">
                <a16:creationId xmlns:a16="http://schemas.microsoft.com/office/drawing/2014/main" id="{1D9CA463-34B5-3E45-AA20-992C076C4B8E}"/>
              </a:ext>
            </a:extLst>
          </p:cNvPr>
          <p:cNvSpPr>
            <a:spLocks noGrp="1"/>
          </p:cNvSpPr>
          <p:nvPr>
            <p:ph type="body" sz="quarter" idx="15"/>
          </p:nvPr>
        </p:nvSpPr>
        <p:spPr>
          <a:xfrm>
            <a:off x="7331454" y="5062025"/>
            <a:ext cx="4498596" cy="36000"/>
          </a:xfrm>
          <a:prstGeom prst="rect">
            <a:avLst/>
          </a:prstGeom>
          <a:solidFill>
            <a:schemeClr val="accent4"/>
          </a:solidFill>
        </p:spPr>
        <p:txBody>
          <a:bodyPr anchor="ctr">
            <a:normAutofit/>
          </a:bodyPr>
          <a:lstStyle>
            <a:lvl1pPr algn="ctr">
              <a:defRPr sz="100">
                <a:noFill/>
              </a:defRPr>
            </a:lvl1pPr>
          </a:lstStyle>
          <a:p>
            <a:pPr lvl="0"/>
            <a:endParaRPr lang="en-GB"/>
          </a:p>
        </p:txBody>
      </p:sp>
      <p:sp>
        <p:nvSpPr>
          <p:cNvPr id="11" name="Text Placeholder 6">
            <a:extLst>
              <a:ext uri="{FF2B5EF4-FFF2-40B4-BE49-F238E27FC236}">
                <a16:creationId xmlns:a16="http://schemas.microsoft.com/office/drawing/2014/main" id="{9D48830D-9295-6540-A52A-259F8F358CF0}"/>
              </a:ext>
            </a:extLst>
          </p:cNvPr>
          <p:cNvSpPr>
            <a:spLocks noGrp="1"/>
          </p:cNvSpPr>
          <p:nvPr>
            <p:ph type="body" sz="quarter" idx="17"/>
          </p:nvPr>
        </p:nvSpPr>
        <p:spPr>
          <a:xfrm>
            <a:off x="9562752" y="2224835"/>
            <a:ext cx="36000" cy="36000"/>
          </a:xfrm>
          <a:prstGeom prst="ellipse">
            <a:avLst/>
          </a:prstGeom>
          <a:solidFill>
            <a:schemeClr val="accent5"/>
          </a:solidFill>
        </p:spPr>
        <p:txBody>
          <a:bodyPr anchor="ctr">
            <a:normAutofit/>
          </a:bodyPr>
          <a:lstStyle>
            <a:lvl1pPr algn="ctr">
              <a:defRPr sz="100">
                <a:noFill/>
              </a:defRPr>
            </a:lvl1pPr>
          </a:lstStyle>
          <a:p>
            <a:pPr lvl="0"/>
            <a:endParaRPr lang="en-GB"/>
          </a:p>
        </p:txBody>
      </p:sp>
      <p:sp>
        <p:nvSpPr>
          <p:cNvPr id="12" name="Text Placeholder 11">
            <a:extLst>
              <a:ext uri="{FF2B5EF4-FFF2-40B4-BE49-F238E27FC236}">
                <a16:creationId xmlns:a16="http://schemas.microsoft.com/office/drawing/2014/main" id="{AD442535-1ABD-EA42-818D-0FAD12FCE2F9}"/>
              </a:ext>
            </a:extLst>
          </p:cNvPr>
          <p:cNvSpPr>
            <a:spLocks noGrp="1"/>
          </p:cNvSpPr>
          <p:nvPr>
            <p:ph type="body" sz="quarter" idx="18" hasCustomPrompt="1"/>
          </p:nvPr>
        </p:nvSpPr>
        <p:spPr>
          <a:xfrm>
            <a:off x="617538" y="2441729"/>
            <a:ext cx="2390775" cy="488284"/>
          </a:xfrm>
        </p:spPr>
        <p:txBody>
          <a:bodyPr/>
          <a:lstStyle>
            <a:lvl1pPr>
              <a:defRPr b="1"/>
            </a:lvl1pPr>
          </a:lstStyle>
          <a:p>
            <a:pPr lvl="0"/>
            <a:r>
              <a:rPr lang="en-GB"/>
              <a:t>Partner { ID card}</a:t>
            </a:r>
          </a:p>
        </p:txBody>
      </p:sp>
      <p:sp>
        <p:nvSpPr>
          <p:cNvPr id="14" name="Text Placeholder 13">
            <a:extLst>
              <a:ext uri="{FF2B5EF4-FFF2-40B4-BE49-F238E27FC236}">
                <a16:creationId xmlns:a16="http://schemas.microsoft.com/office/drawing/2014/main" id="{C2A8E6D8-09CE-5A4E-999F-04DF44377155}"/>
              </a:ext>
            </a:extLst>
          </p:cNvPr>
          <p:cNvSpPr>
            <a:spLocks noGrp="1"/>
          </p:cNvSpPr>
          <p:nvPr>
            <p:ph type="body" sz="quarter" idx="19"/>
          </p:nvPr>
        </p:nvSpPr>
        <p:spPr>
          <a:xfrm>
            <a:off x="3534697" y="2441575"/>
            <a:ext cx="3500284" cy="3325044"/>
          </a:xfrm>
        </p:spPr>
        <p:txBody>
          <a:bodyPr/>
          <a:lstStyle>
            <a:lvl1pPr>
              <a:lnSpc>
                <a:spcPct val="100000"/>
              </a:lnSpc>
              <a:spcAft>
                <a:spcPts val="600"/>
              </a:spcAft>
              <a:defRPr/>
            </a:lvl1pPr>
            <a:lvl2pPr>
              <a:lnSpc>
                <a:spcPct val="100000"/>
              </a:lnSpc>
              <a:spcAft>
                <a:spcPts val="600"/>
              </a:spcAft>
              <a:defRPr/>
            </a:lvl2pPr>
            <a:lvl3pPr>
              <a:lnSpc>
                <a:spcPct val="100000"/>
              </a:lnSpc>
              <a:spcAft>
                <a:spcPts val="600"/>
              </a:spcAft>
              <a:buClr>
                <a:schemeClr val="bg2"/>
              </a:buClr>
              <a:defRPr/>
            </a:lvl3pPr>
            <a:lvl4pPr>
              <a:lnSpc>
                <a:spcPct val="100000"/>
              </a:lnSpc>
              <a:spcAft>
                <a:spcPts val="600"/>
              </a:spcAft>
              <a:defRPr/>
            </a:lvl4pPr>
            <a:lvl5pPr>
              <a:lnSpc>
                <a:spcPct val="100000"/>
              </a:lnSpc>
              <a:spcAft>
                <a:spcPts val="600"/>
              </a:spcAft>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15" name="Text Placeholder 11">
            <a:extLst>
              <a:ext uri="{FF2B5EF4-FFF2-40B4-BE49-F238E27FC236}">
                <a16:creationId xmlns:a16="http://schemas.microsoft.com/office/drawing/2014/main" id="{66F1DDD0-19BF-B64E-BDEE-6EBDBE660127}"/>
              </a:ext>
            </a:extLst>
          </p:cNvPr>
          <p:cNvSpPr>
            <a:spLocks noGrp="1"/>
          </p:cNvSpPr>
          <p:nvPr>
            <p:ph type="body" sz="quarter" idx="20" hasCustomPrompt="1"/>
          </p:nvPr>
        </p:nvSpPr>
        <p:spPr>
          <a:xfrm>
            <a:off x="7552414" y="5109362"/>
            <a:ext cx="1963430" cy="1035716"/>
          </a:xfrm>
        </p:spPr>
        <p:txBody>
          <a:bodyPr anchor="t">
            <a:noAutofit/>
          </a:bodyPr>
          <a:lstStyle>
            <a:lvl1pPr algn="ctr">
              <a:lnSpc>
                <a:spcPct val="100000"/>
              </a:lnSpc>
              <a:defRPr sz="4400" b="1">
                <a:solidFill>
                  <a:schemeClr val="accent4"/>
                </a:solidFill>
              </a:defRPr>
            </a:lvl1pPr>
          </a:lstStyle>
          <a:p>
            <a:pPr lvl="0"/>
            <a:r>
              <a:rPr lang="en-GB"/>
              <a:t>XM</a:t>
            </a:r>
          </a:p>
        </p:txBody>
      </p:sp>
      <p:sp>
        <p:nvSpPr>
          <p:cNvPr id="16" name="Text Placeholder 11">
            <a:extLst>
              <a:ext uri="{FF2B5EF4-FFF2-40B4-BE49-F238E27FC236}">
                <a16:creationId xmlns:a16="http://schemas.microsoft.com/office/drawing/2014/main" id="{21C7DD35-C05C-3746-A222-6B52DF9CB5CF}"/>
              </a:ext>
            </a:extLst>
          </p:cNvPr>
          <p:cNvSpPr>
            <a:spLocks noGrp="1"/>
          </p:cNvSpPr>
          <p:nvPr>
            <p:ph type="body" sz="quarter" idx="21" hasCustomPrompt="1"/>
          </p:nvPr>
        </p:nvSpPr>
        <p:spPr>
          <a:xfrm>
            <a:off x="7560730" y="5780317"/>
            <a:ext cx="1963430" cy="615586"/>
          </a:xfrm>
        </p:spPr>
        <p:txBody>
          <a:bodyPr anchor="t">
            <a:normAutofit/>
          </a:bodyPr>
          <a:lstStyle>
            <a:lvl1pPr algn="ctr">
              <a:lnSpc>
                <a:spcPct val="100000"/>
              </a:lnSpc>
              <a:spcAft>
                <a:spcPts val="0"/>
              </a:spcAft>
              <a:defRPr sz="1400" b="0"/>
            </a:lvl1pPr>
          </a:lstStyle>
          <a:p>
            <a:pPr lvl="0"/>
            <a:r>
              <a:rPr lang="en-GB"/>
              <a:t>Performance estimate</a:t>
            </a:r>
          </a:p>
        </p:txBody>
      </p:sp>
      <p:sp>
        <p:nvSpPr>
          <p:cNvPr id="17" name="Text Placeholder 11">
            <a:extLst>
              <a:ext uri="{FF2B5EF4-FFF2-40B4-BE49-F238E27FC236}">
                <a16:creationId xmlns:a16="http://schemas.microsoft.com/office/drawing/2014/main" id="{2C0474A5-CF32-9841-8119-FB8A4DAB300D}"/>
              </a:ext>
            </a:extLst>
          </p:cNvPr>
          <p:cNvSpPr>
            <a:spLocks noGrp="1"/>
          </p:cNvSpPr>
          <p:nvPr>
            <p:ph type="body" sz="quarter" idx="22" hasCustomPrompt="1"/>
          </p:nvPr>
        </p:nvSpPr>
        <p:spPr>
          <a:xfrm>
            <a:off x="9636853" y="5109362"/>
            <a:ext cx="1963430" cy="1035716"/>
          </a:xfrm>
        </p:spPr>
        <p:txBody>
          <a:bodyPr anchor="t">
            <a:noAutofit/>
          </a:bodyPr>
          <a:lstStyle>
            <a:lvl1pPr algn="ctr">
              <a:lnSpc>
                <a:spcPct val="100000"/>
              </a:lnSpc>
              <a:defRPr sz="4400" b="1">
                <a:solidFill>
                  <a:schemeClr val="accent4"/>
                </a:solidFill>
              </a:defRPr>
            </a:lvl1pPr>
          </a:lstStyle>
          <a:p>
            <a:pPr lvl="0"/>
            <a:r>
              <a:rPr lang="en-GB"/>
              <a:t>X%</a:t>
            </a:r>
          </a:p>
        </p:txBody>
      </p:sp>
      <p:sp>
        <p:nvSpPr>
          <p:cNvPr id="18" name="Text Placeholder 11">
            <a:extLst>
              <a:ext uri="{FF2B5EF4-FFF2-40B4-BE49-F238E27FC236}">
                <a16:creationId xmlns:a16="http://schemas.microsoft.com/office/drawing/2014/main" id="{0AAA4419-4C60-DC4A-9B06-FCF851D9D430}"/>
              </a:ext>
            </a:extLst>
          </p:cNvPr>
          <p:cNvSpPr>
            <a:spLocks noGrp="1"/>
          </p:cNvSpPr>
          <p:nvPr>
            <p:ph type="body" sz="quarter" idx="23" hasCustomPrompt="1"/>
          </p:nvPr>
        </p:nvSpPr>
        <p:spPr>
          <a:xfrm>
            <a:off x="9645169" y="5780317"/>
            <a:ext cx="1963430" cy="615586"/>
          </a:xfrm>
        </p:spPr>
        <p:txBody>
          <a:bodyPr anchor="t">
            <a:normAutofit/>
          </a:bodyPr>
          <a:lstStyle>
            <a:lvl1pPr algn="ctr">
              <a:lnSpc>
                <a:spcPct val="100000"/>
              </a:lnSpc>
              <a:spcAft>
                <a:spcPts val="0"/>
              </a:spcAft>
              <a:defRPr sz="1400" b="0"/>
            </a:lvl1pPr>
          </a:lstStyle>
          <a:p>
            <a:pPr lvl="0"/>
            <a:r>
              <a:rPr lang="en-GB"/>
              <a:t>Performance estimate</a:t>
            </a:r>
          </a:p>
        </p:txBody>
      </p:sp>
    </p:spTree>
    <p:extLst>
      <p:ext uri="{BB962C8B-B14F-4D97-AF65-F5344CB8AC3E}">
        <p14:creationId xmlns:p14="http://schemas.microsoft.com/office/powerpoint/2010/main" val="14903476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7.xml><?xml version="1.0" encoding="utf-8"?>
<p:sldLayout xmlns:a="http://schemas.openxmlformats.org/drawingml/2006/main" xmlns:r="http://schemas.openxmlformats.org/officeDocument/2006/relationships" xmlns:p="http://schemas.openxmlformats.org/presentationml/2006/main" preserve="1" userDrawn="1">
  <p:cSld name="Case study 1 - mobile">
    <p:bg>
      <p:bgPr>
        <a:solidFill>
          <a:schemeClr val="accent5"/>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0493FC-9EBB-4A46-AA09-0DD6BBE20D6F}"/>
              </a:ext>
            </a:extLst>
          </p:cNvPr>
          <p:cNvSpPr>
            <a:spLocks noGrp="1"/>
          </p:cNvSpPr>
          <p:nvPr>
            <p:ph type="title"/>
          </p:nvPr>
        </p:nvSpPr>
        <p:spPr>
          <a:xfrm>
            <a:off x="618065" y="609600"/>
            <a:ext cx="5477935" cy="1495741"/>
          </a:xfrm>
        </p:spPr>
        <p:txBody>
          <a:bodyPr/>
          <a:lstStyle/>
          <a:p>
            <a:r>
              <a:rPr lang="en-GB"/>
              <a:t>Click to edit Master title style</a:t>
            </a:r>
          </a:p>
        </p:txBody>
      </p:sp>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endParaRPr lang="en-GB"/>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AB1D7550-0EB0-3A43-B3ED-278106F7B6C0}" type="slidenum">
              <a:rPr lang="en-GB" smtClean="0"/>
              <a:t>‹Nº›</a:t>
            </a:fld>
            <a:endParaRPr lang="en-GB"/>
          </a:p>
        </p:txBody>
      </p:sp>
      <p:sp>
        <p:nvSpPr>
          <p:cNvPr id="9" name="Text Placeholder 13">
            <a:extLst>
              <a:ext uri="{FF2B5EF4-FFF2-40B4-BE49-F238E27FC236}">
                <a16:creationId xmlns:a16="http://schemas.microsoft.com/office/drawing/2014/main" id="{D4B6153B-2D3D-0544-B433-E222C8CF6DE5}"/>
              </a:ext>
            </a:extLst>
          </p:cNvPr>
          <p:cNvSpPr>
            <a:spLocks noGrp="1" noChangeAspect="1"/>
          </p:cNvSpPr>
          <p:nvPr>
            <p:ph type="body" sz="quarter" idx="13"/>
          </p:nvPr>
        </p:nvSpPr>
        <p:spPr>
          <a:xfrm>
            <a:off x="563497" y="528398"/>
            <a:ext cx="208800" cy="208800"/>
          </a:xfrm>
          <a:custGeom>
            <a:avLst/>
            <a:gdLst>
              <a:gd name="connsiteX0" fmla="*/ 201224 w 1820600"/>
              <a:gd name="connsiteY0" fmla="*/ 0 h 1820600"/>
              <a:gd name="connsiteX1" fmla="*/ 1619376 w 1820600"/>
              <a:gd name="connsiteY1" fmla="*/ 0 h 1820600"/>
              <a:gd name="connsiteX2" fmla="*/ 1820600 w 1820600"/>
              <a:gd name="connsiteY2" fmla="*/ 201224 h 1820600"/>
              <a:gd name="connsiteX3" fmla="*/ 1619376 w 1820600"/>
              <a:gd name="connsiteY3" fmla="*/ 402448 h 1820600"/>
              <a:gd name="connsiteX4" fmla="*/ 402448 w 1820600"/>
              <a:gd name="connsiteY4" fmla="*/ 402448 h 1820600"/>
              <a:gd name="connsiteX5" fmla="*/ 402448 w 1820600"/>
              <a:gd name="connsiteY5" fmla="*/ 1619376 h 1820600"/>
              <a:gd name="connsiteX6" fmla="*/ 201224 w 1820600"/>
              <a:gd name="connsiteY6" fmla="*/ 1820600 h 1820600"/>
              <a:gd name="connsiteX7" fmla="*/ 0 w 1820600"/>
              <a:gd name="connsiteY7" fmla="*/ 1619376 h 1820600"/>
              <a:gd name="connsiteX8" fmla="*/ 0 w 1820600"/>
              <a:gd name="connsiteY8" fmla="*/ 201224 h 1820600"/>
              <a:gd name="connsiteX9" fmla="*/ 201224 w 1820600"/>
              <a:gd name="connsiteY9" fmla="*/ 0 h 1820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20600" h="1820600">
                <a:moveTo>
                  <a:pt x="201224" y="0"/>
                </a:moveTo>
                <a:lnTo>
                  <a:pt x="1619376" y="0"/>
                </a:lnTo>
                <a:cubicBezTo>
                  <a:pt x="1730543" y="0"/>
                  <a:pt x="1820600" y="90056"/>
                  <a:pt x="1820600" y="201224"/>
                </a:cubicBezTo>
                <a:cubicBezTo>
                  <a:pt x="1820600" y="312392"/>
                  <a:pt x="1730543" y="402448"/>
                  <a:pt x="1619376" y="402448"/>
                </a:cubicBezTo>
                <a:lnTo>
                  <a:pt x="402448" y="402448"/>
                </a:lnTo>
                <a:lnTo>
                  <a:pt x="402448" y="1619376"/>
                </a:lnTo>
                <a:cubicBezTo>
                  <a:pt x="402448" y="1730543"/>
                  <a:pt x="312392" y="1820600"/>
                  <a:pt x="201224" y="1820600"/>
                </a:cubicBezTo>
                <a:cubicBezTo>
                  <a:pt x="90056" y="1820600"/>
                  <a:pt x="0" y="1730543"/>
                  <a:pt x="0" y="1619376"/>
                </a:cubicBezTo>
                <a:lnTo>
                  <a:pt x="0" y="201224"/>
                </a:lnTo>
                <a:cubicBezTo>
                  <a:pt x="0" y="90056"/>
                  <a:pt x="90056" y="0"/>
                  <a:pt x="201224" y="0"/>
                </a:cubicBezTo>
                <a:close/>
              </a:path>
            </a:pathLst>
          </a:custGeom>
          <a:solidFill>
            <a:schemeClr val="bg2"/>
          </a:solidFill>
        </p:spPr>
        <p:txBody>
          <a:bodyPr wrap="square" anchor="ctr">
            <a:noAutofit/>
          </a:bodyPr>
          <a:lstStyle>
            <a:lvl1pPr algn="ctr">
              <a:defRPr sz="100">
                <a:noFill/>
              </a:defRPr>
            </a:lvl1pPr>
          </a:lstStyle>
          <a:p>
            <a:pPr lvl="0"/>
            <a:endParaRPr lang="en-GB"/>
          </a:p>
        </p:txBody>
      </p:sp>
      <p:sp>
        <p:nvSpPr>
          <p:cNvPr id="14" name="Text Placeholder 13">
            <a:extLst>
              <a:ext uri="{FF2B5EF4-FFF2-40B4-BE49-F238E27FC236}">
                <a16:creationId xmlns:a16="http://schemas.microsoft.com/office/drawing/2014/main" id="{C2A8E6D8-09CE-5A4E-999F-04DF44377155}"/>
              </a:ext>
            </a:extLst>
          </p:cNvPr>
          <p:cNvSpPr>
            <a:spLocks noGrp="1"/>
          </p:cNvSpPr>
          <p:nvPr>
            <p:ph type="body" sz="quarter" idx="19"/>
          </p:nvPr>
        </p:nvSpPr>
        <p:spPr>
          <a:xfrm>
            <a:off x="3534697" y="2441575"/>
            <a:ext cx="3500284" cy="3325044"/>
          </a:xfrm>
        </p:spPr>
        <p:txBody>
          <a:bodyPr/>
          <a:lstStyle>
            <a:lvl1pPr>
              <a:lnSpc>
                <a:spcPct val="100000"/>
              </a:lnSpc>
              <a:spcAft>
                <a:spcPts val="600"/>
              </a:spcAft>
              <a:defRPr/>
            </a:lvl1pPr>
            <a:lvl2pPr>
              <a:lnSpc>
                <a:spcPct val="100000"/>
              </a:lnSpc>
              <a:spcAft>
                <a:spcPts val="600"/>
              </a:spcAft>
              <a:defRPr/>
            </a:lvl2pPr>
            <a:lvl3pPr>
              <a:lnSpc>
                <a:spcPct val="100000"/>
              </a:lnSpc>
              <a:spcAft>
                <a:spcPts val="600"/>
              </a:spcAft>
              <a:buClr>
                <a:schemeClr val="bg2"/>
              </a:buClr>
              <a:defRPr/>
            </a:lvl3pPr>
            <a:lvl4pPr>
              <a:lnSpc>
                <a:spcPct val="100000"/>
              </a:lnSpc>
              <a:spcAft>
                <a:spcPts val="600"/>
              </a:spcAft>
              <a:defRPr/>
            </a:lvl4pPr>
            <a:lvl5pPr>
              <a:lnSpc>
                <a:spcPct val="100000"/>
              </a:lnSpc>
              <a:spcAft>
                <a:spcPts val="600"/>
              </a:spcAft>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15" name="Text Placeholder 11">
            <a:extLst>
              <a:ext uri="{FF2B5EF4-FFF2-40B4-BE49-F238E27FC236}">
                <a16:creationId xmlns:a16="http://schemas.microsoft.com/office/drawing/2014/main" id="{66F1DDD0-19BF-B64E-BDEE-6EBDBE660127}"/>
              </a:ext>
            </a:extLst>
          </p:cNvPr>
          <p:cNvSpPr>
            <a:spLocks noGrp="1"/>
          </p:cNvSpPr>
          <p:nvPr>
            <p:ph type="body" sz="quarter" idx="20" hasCustomPrompt="1"/>
          </p:nvPr>
        </p:nvSpPr>
        <p:spPr>
          <a:xfrm>
            <a:off x="7552414" y="5109362"/>
            <a:ext cx="1963430" cy="1035716"/>
          </a:xfrm>
        </p:spPr>
        <p:txBody>
          <a:bodyPr anchor="t">
            <a:noAutofit/>
          </a:bodyPr>
          <a:lstStyle>
            <a:lvl1pPr algn="ctr">
              <a:lnSpc>
                <a:spcPct val="100000"/>
              </a:lnSpc>
              <a:defRPr sz="4400" b="1">
                <a:solidFill>
                  <a:schemeClr val="accent4"/>
                </a:solidFill>
              </a:defRPr>
            </a:lvl1pPr>
          </a:lstStyle>
          <a:p>
            <a:pPr lvl="0"/>
            <a:r>
              <a:rPr lang="en-GB"/>
              <a:t>XM</a:t>
            </a:r>
          </a:p>
        </p:txBody>
      </p:sp>
      <p:sp>
        <p:nvSpPr>
          <p:cNvPr id="16" name="Text Placeholder 11">
            <a:extLst>
              <a:ext uri="{FF2B5EF4-FFF2-40B4-BE49-F238E27FC236}">
                <a16:creationId xmlns:a16="http://schemas.microsoft.com/office/drawing/2014/main" id="{21C7DD35-C05C-3746-A222-6B52DF9CB5CF}"/>
              </a:ext>
            </a:extLst>
          </p:cNvPr>
          <p:cNvSpPr>
            <a:spLocks noGrp="1"/>
          </p:cNvSpPr>
          <p:nvPr>
            <p:ph type="body" sz="quarter" idx="21" hasCustomPrompt="1"/>
          </p:nvPr>
        </p:nvSpPr>
        <p:spPr>
          <a:xfrm>
            <a:off x="7560730" y="5780317"/>
            <a:ext cx="1963430" cy="615586"/>
          </a:xfrm>
        </p:spPr>
        <p:txBody>
          <a:bodyPr anchor="t">
            <a:normAutofit/>
          </a:bodyPr>
          <a:lstStyle>
            <a:lvl1pPr algn="ctr">
              <a:lnSpc>
                <a:spcPct val="100000"/>
              </a:lnSpc>
              <a:spcAft>
                <a:spcPts val="0"/>
              </a:spcAft>
              <a:defRPr sz="1400" b="0"/>
            </a:lvl1pPr>
          </a:lstStyle>
          <a:p>
            <a:pPr lvl="0"/>
            <a:r>
              <a:rPr lang="en-GB"/>
              <a:t>Performance estimate</a:t>
            </a:r>
          </a:p>
        </p:txBody>
      </p:sp>
      <p:sp>
        <p:nvSpPr>
          <p:cNvPr id="17" name="Text Placeholder 11">
            <a:extLst>
              <a:ext uri="{FF2B5EF4-FFF2-40B4-BE49-F238E27FC236}">
                <a16:creationId xmlns:a16="http://schemas.microsoft.com/office/drawing/2014/main" id="{2C0474A5-CF32-9841-8119-FB8A4DAB300D}"/>
              </a:ext>
            </a:extLst>
          </p:cNvPr>
          <p:cNvSpPr>
            <a:spLocks noGrp="1"/>
          </p:cNvSpPr>
          <p:nvPr>
            <p:ph type="body" sz="quarter" idx="22" hasCustomPrompt="1"/>
          </p:nvPr>
        </p:nvSpPr>
        <p:spPr>
          <a:xfrm>
            <a:off x="9636853" y="5109362"/>
            <a:ext cx="1963430" cy="1035716"/>
          </a:xfrm>
        </p:spPr>
        <p:txBody>
          <a:bodyPr anchor="t">
            <a:noAutofit/>
          </a:bodyPr>
          <a:lstStyle>
            <a:lvl1pPr algn="ctr">
              <a:lnSpc>
                <a:spcPct val="100000"/>
              </a:lnSpc>
              <a:defRPr sz="4400" b="1">
                <a:solidFill>
                  <a:schemeClr val="accent4"/>
                </a:solidFill>
              </a:defRPr>
            </a:lvl1pPr>
          </a:lstStyle>
          <a:p>
            <a:pPr lvl="0"/>
            <a:r>
              <a:rPr lang="en-GB"/>
              <a:t>X%</a:t>
            </a:r>
          </a:p>
        </p:txBody>
      </p:sp>
      <p:sp>
        <p:nvSpPr>
          <p:cNvPr id="18" name="Text Placeholder 11">
            <a:extLst>
              <a:ext uri="{FF2B5EF4-FFF2-40B4-BE49-F238E27FC236}">
                <a16:creationId xmlns:a16="http://schemas.microsoft.com/office/drawing/2014/main" id="{0AAA4419-4C60-DC4A-9B06-FCF851D9D430}"/>
              </a:ext>
            </a:extLst>
          </p:cNvPr>
          <p:cNvSpPr>
            <a:spLocks noGrp="1"/>
          </p:cNvSpPr>
          <p:nvPr>
            <p:ph type="body" sz="quarter" idx="23" hasCustomPrompt="1"/>
          </p:nvPr>
        </p:nvSpPr>
        <p:spPr>
          <a:xfrm>
            <a:off x="9645169" y="5780317"/>
            <a:ext cx="1963430" cy="615586"/>
          </a:xfrm>
        </p:spPr>
        <p:txBody>
          <a:bodyPr anchor="t">
            <a:normAutofit/>
          </a:bodyPr>
          <a:lstStyle>
            <a:lvl1pPr algn="ctr">
              <a:lnSpc>
                <a:spcPct val="100000"/>
              </a:lnSpc>
              <a:spcAft>
                <a:spcPts val="0"/>
              </a:spcAft>
              <a:defRPr sz="1400" b="0"/>
            </a:lvl1pPr>
          </a:lstStyle>
          <a:p>
            <a:pPr lvl="0"/>
            <a:r>
              <a:rPr lang="en-GB"/>
              <a:t>Performance estimate</a:t>
            </a:r>
          </a:p>
        </p:txBody>
      </p:sp>
      <p:sp>
        <p:nvSpPr>
          <p:cNvPr id="19" name="Text Placeholder 6">
            <a:extLst>
              <a:ext uri="{FF2B5EF4-FFF2-40B4-BE49-F238E27FC236}">
                <a16:creationId xmlns:a16="http://schemas.microsoft.com/office/drawing/2014/main" id="{FA443425-DC7F-B14A-94A6-11F9EE4F9EB9}"/>
              </a:ext>
            </a:extLst>
          </p:cNvPr>
          <p:cNvSpPr>
            <a:spLocks noGrp="1"/>
          </p:cNvSpPr>
          <p:nvPr>
            <p:ph type="body" sz="quarter" idx="24"/>
          </p:nvPr>
        </p:nvSpPr>
        <p:spPr>
          <a:xfrm>
            <a:off x="8327719" y="608032"/>
            <a:ext cx="2491879" cy="4435424"/>
          </a:xfrm>
          <a:prstGeom prst="round2SameRect">
            <a:avLst>
              <a:gd name="adj1" fmla="val 6156"/>
              <a:gd name="adj2" fmla="val 0"/>
            </a:avLst>
          </a:prstGeom>
          <a:solidFill>
            <a:schemeClr val="bg1"/>
          </a:solidFill>
        </p:spPr>
        <p:txBody>
          <a:bodyPr anchor="ctr">
            <a:normAutofit/>
          </a:bodyPr>
          <a:lstStyle>
            <a:lvl1pPr algn="ctr">
              <a:defRPr sz="100">
                <a:noFill/>
              </a:defRPr>
            </a:lvl1pPr>
          </a:lstStyle>
          <a:p>
            <a:pPr lvl="0"/>
            <a:endParaRPr lang="en-GB"/>
          </a:p>
        </p:txBody>
      </p:sp>
      <p:sp>
        <p:nvSpPr>
          <p:cNvPr id="20" name="Picture Placeholder 10">
            <a:extLst>
              <a:ext uri="{FF2B5EF4-FFF2-40B4-BE49-F238E27FC236}">
                <a16:creationId xmlns:a16="http://schemas.microsoft.com/office/drawing/2014/main" id="{AAFA9A51-A731-E449-B87C-BDACDAFA2B64}"/>
              </a:ext>
            </a:extLst>
          </p:cNvPr>
          <p:cNvSpPr>
            <a:spLocks noGrp="1"/>
          </p:cNvSpPr>
          <p:nvPr>
            <p:ph type="pic" sz="quarter" idx="25"/>
          </p:nvPr>
        </p:nvSpPr>
        <p:spPr>
          <a:xfrm>
            <a:off x="8327964" y="875071"/>
            <a:ext cx="2491700" cy="4168385"/>
          </a:xfrm>
          <a:solidFill>
            <a:schemeClr val="bg1">
              <a:lumMod val="85000"/>
            </a:schemeClr>
          </a:solidFill>
        </p:spPr>
        <p:txBody>
          <a:bodyPr anchor="ctr"/>
          <a:lstStyle>
            <a:lvl1pPr algn="ctr">
              <a:defRPr/>
            </a:lvl1pPr>
          </a:lstStyle>
          <a:p>
            <a:endParaRPr lang="en-GB"/>
          </a:p>
        </p:txBody>
      </p:sp>
      <p:sp>
        <p:nvSpPr>
          <p:cNvPr id="21" name="Text Placeholder 6">
            <a:extLst>
              <a:ext uri="{FF2B5EF4-FFF2-40B4-BE49-F238E27FC236}">
                <a16:creationId xmlns:a16="http://schemas.microsoft.com/office/drawing/2014/main" id="{AF9262FC-5419-1C4D-BC1B-C99318BC49B0}"/>
              </a:ext>
            </a:extLst>
          </p:cNvPr>
          <p:cNvSpPr>
            <a:spLocks noGrp="1"/>
          </p:cNvSpPr>
          <p:nvPr>
            <p:ph type="body" sz="quarter" idx="26"/>
          </p:nvPr>
        </p:nvSpPr>
        <p:spPr>
          <a:xfrm>
            <a:off x="8327719" y="4997737"/>
            <a:ext cx="2491945" cy="45719"/>
          </a:xfrm>
          <a:prstGeom prst="rect">
            <a:avLst/>
          </a:prstGeom>
          <a:solidFill>
            <a:schemeClr val="accent4"/>
          </a:solidFill>
        </p:spPr>
        <p:txBody>
          <a:bodyPr anchor="ctr">
            <a:normAutofit/>
          </a:bodyPr>
          <a:lstStyle>
            <a:lvl1pPr algn="ctr">
              <a:defRPr sz="100">
                <a:noFill/>
              </a:defRPr>
            </a:lvl1pPr>
          </a:lstStyle>
          <a:p>
            <a:pPr lvl="0"/>
            <a:endParaRPr lang="en-GB"/>
          </a:p>
        </p:txBody>
      </p:sp>
      <p:sp>
        <p:nvSpPr>
          <p:cNvPr id="22" name="Text Placeholder 6">
            <a:extLst>
              <a:ext uri="{FF2B5EF4-FFF2-40B4-BE49-F238E27FC236}">
                <a16:creationId xmlns:a16="http://schemas.microsoft.com/office/drawing/2014/main" id="{68C2168E-DF42-6B41-9605-296381D78A34}"/>
              </a:ext>
            </a:extLst>
          </p:cNvPr>
          <p:cNvSpPr>
            <a:spLocks noGrp="1"/>
          </p:cNvSpPr>
          <p:nvPr>
            <p:ph type="body" sz="quarter" idx="27"/>
          </p:nvPr>
        </p:nvSpPr>
        <p:spPr>
          <a:xfrm>
            <a:off x="9419167" y="718016"/>
            <a:ext cx="45719" cy="45719"/>
          </a:xfrm>
          <a:prstGeom prst="ellipse">
            <a:avLst/>
          </a:prstGeom>
          <a:solidFill>
            <a:schemeClr val="accent5"/>
          </a:solidFill>
        </p:spPr>
        <p:txBody>
          <a:bodyPr anchor="ctr">
            <a:normAutofit/>
          </a:bodyPr>
          <a:lstStyle>
            <a:lvl1pPr algn="ctr">
              <a:defRPr sz="100">
                <a:noFill/>
              </a:defRPr>
            </a:lvl1pPr>
          </a:lstStyle>
          <a:p>
            <a:pPr lvl="0"/>
            <a:endParaRPr lang="en-GB"/>
          </a:p>
        </p:txBody>
      </p:sp>
      <p:sp>
        <p:nvSpPr>
          <p:cNvPr id="23" name="Text Placeholder 6">
            <a:extLst>
              <a:ext uri="{FF2B5EF4-FFF2-40B4-BE49-F238E27FC236}">
                <a16:creationId xmlns:a16="http://schemas.microsoft.com/office/drawing/2014/main" id="{AEEA192E-B0BF-9C47-A290-165B75CB1D90}"/>
              </a:ext>
            </a:extLst>
          </p:cNvPr>
          <p:cNvSpPr>
            <a:spLocks noGrp="1"/>
          </p:cNvSpPr>
          <p:nvPr>
            <p:ph type="body" sz="quarter" idx="28"/>
          </p:nvPr>
        </p:nvSpPr>
        <p:spPr>
          <a:xfrm>
            <a:off x="9511242" y="718016"/>
            <a:ext cx="232247" cy="45719"/>
          </a:xfrm>
          <a:prstGeom prst="roundRect">
            <a:avLst>
              <a:gd name="adj" fmla="val 50000"/>
            </a:avLst>
          </a:prstGeom>
          <a:solidFill>
            <a:schemeClr val="accent5"/>
          </a:solidFill>
        </p:spPr>
        <p:txBody>
          <a:bodyPr anchor="ctr">
            <a:normAutofit/>
          </a:bodyPr>
          <a:lstStyle>
            <a:lvl1pPr algn="ctr">
              <a:defRPr sz="100">
                <a:noFill/>
              </a:defRPr>
            </a:lvl1pPr>
          </a:lstStyle>
          <a:p>
            <a:pPr lvl="0"/>
            <a:endParaRPr lang="en-GB"/>
          </a:p>
        </p:txBody>
      </p:sp>
      <p:sp>
        <p:nvSpPr>
          <p:cNvPr id="26" name="Text Placeholder 11">
            <a:extLst>
              <a:ext uri="{FF2B5EF4-FFF2-40B4-BE49-F238E27FC236}">
                <a16:creationId xmlns:a16="http://schemas.microsoft.com/office/drawing/2014/main" id="{D117BEA5-0E13-8B42-B564-71252B1A22A8}"/>
              </a:ext>
            </a:extLst>
          </p:cNvPr>
          <p:cNvSpPr>
            <a:spLocks noGrp="1"/>
          </p:cNvSpPr>
          <p:nvPr>
            <p:ph type="body" sz="quarter" idx="18" hasCustomPrompt="1"/>
          </p:nvPr>
        </p:nvSpPr>
        <p:spPr>
          <a:xfrm>
            <a:off x="617538" y="2441729"/>
            <a:ext cx="2390775" cy="488284"/>
          </a:xfrm>
        </p:spPr>
        <p:txBody>
          <a:bodyPr/>
          <a:lstStyle>
            <a:lvl1pPr>
              <a:defRPr b="1"/>
            </a:lvl1pPr>
          </a:lstStyle>
          <a:p>
            <a:pPr lvl="0"/>
            <a:r>
              <a:rPr lang="en-GB"/>
              <a:t>Partner { ID card}</a:t>
            </a:r>
          </a:p>
        </p:txBody>
      </p:sp>
    </p:spTree>
    <p:extLst>
      <p:ext uri="{BB962C8B-B14F-4D97-AF65-F5344CB8AC3E}">
        <p14:creationId xmlns:p14="http://schemas.microsoft.com/office/powerpoint/2010/main" val="6786219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8.xml><?xml version="1.0" encoding="utf-8"?>
<p:sldLayout xmlns:a="http://schemas.openxmlformats.org/drawingml/2006/main" xmlns:r="http://schemas.openxmlformats.org/officeDocument/2006/relationships" xmlns:p="http://schemas.openxmlformats.org/presentationml/2006/main" preserve="1" userDrawn="1">
  <p:cSld name="Case study 2">
    <p:bg>
      <p:bgPr>
        <a:solidFill>
          <a:schemeClr val="accent5"/>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0493FC-9EBB-4A46-AA09-0DD6BBE20D6F}"/>
              </a:ext>
            </a:extLst>
          </p:cNvPr>
          <p:cNvSpPr>
            <a:spLocks noGrp="1"/>
          </p:cNvSpPr>
          <p:nvPr>
            <p:ph type="title"/>
          </p:nvPr>
        </p:nvSpPr>
        <p:spPr>
          <a:xfrm>
            <a:off x="618065" y="609600"/>
            <a:ext cx="10961160" cy="1495741"/>
          </a:xfrm>
        </p:spPr>
        <p:txBody>
          <a:bodyPr/>
          <a:lstStyle/>
          <a:p>
            <a:r>
              <a:rPr lang="en-GB"/>
              <a:t>Click to edit Master title style</a:t>
            </a:r>
          </a:p>
        </p:txBody>
      </p:sp>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endParaRPr lang="en-GB"/>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AB1D7550-0EB0-3A43-B3ED-278106F7B6C0}" type="slidenum">
              <a:rPr lang="en-GB" smtClean="0"/>
              <a:t>‹Nº›</a:t>
            </a:fld>
            <a:endParaRPr lang="en-GB"/>
          </a:p>
        </p:txBody>
      </p:sp>
      <p:sp>
        <p:nvSpPr>
          <p:cNvPr id="9" name="Text Placeholder 13">
            <a:extLst>
              <a:ext uri="{FF2B5EF4-FFF2-40B4-BE49-F238E27FC236}">
                <a16:creationId xmlns:a16="http://schemas.microsoft.com/office/drawing/2014/main" id="{D4B6153B-2D3D-0544-B433-E222C8CF6DE5}"/>
              </a:ext>
            </a:extLst>
          </p:cNvPr>
          <p:cNvSpPr>
            <a:spLocks noGrp="1" noChangeAspect="1"/>
          </p:cNvSpPr>
          <p:nvPr>
            <p:ph type="body" sz="quarter" idx="13"/>
          </p:nvPr>
        </p:nvSpPr>
        <p:spPr>
          <a:xfrm>
            <a:off x="563497" y="528398"/>
            <a:ext cx="208800" cy="208800"/>
          </a:xfrm>
          <a:custGeom>
            <a:avLst/>
            <a:gdLst>
              <a:gd name="connsiteX0" fmla="*/ 201224 w 1820600"/>
              <a:gd name="connsiteY0" fmla="*/ 0 h 1820600"/>
              <a:gd name="connsiteX1" fmla="*/ 1619376 w 1820600"/>
              <a:gd name="connsiteY1" fmla="*/ 0 h 1820600"/>
              <a:gd name="connsiteX2" fmla="*/ 1820600 w 1820600"/>
              <a:gd name="connsiteY2" fmla="*/ 201224 h 1820600"/>
              <a:gd name="connsiteX3" fmla="*/ 1619376 w 1820600"/>
              <a:gd name="connsiteY3" fmla="*/ 402448 h 1820600"/>
              <a:gd name="connsiteX4" fmla="*/ 402448 w 1820600"/>
              <a:gd name="connsiteY4" fmla="*/ 402448 h 1820600"/>
              <a:gd name="connsiteX5" fmla="*/ 402448 w 1820600"/>
              <a:gd name="connsiteY5" fmla="*/ 1619376 h 1820600"/>
              <a:gd name="connsiteX6" fmla="*/ 201224 w 1820600"/>
              <a:gd name="connsiteY6" fmla="*/ 1820600 h 1820600"/>
              <a:gd name="connsiteX7" fmla="*/ 0 w 1820600"/>
              <a:gd name="connsiteY7" fmla="*/ 1619376 h 1820600"/>
              <a:gd name="connsiteX8" fmla="*/ 0 w 1820600"/>
              <a:gd name="connsiteY8" fmla="*/ 201224 h 1820600"/>
              <a:gd name="connsiteX9" fmla="*/ 201224 w 1820600"/>
              <a:gd name="connsiteY9" fmla="*/ 0 h 1820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20600" h="1820600">
                <a:moveTo>
                  <a:pt x="201224" y="0"/>
                </a:moveTo>
                <a:lnTo>
                  <a:pt x="1619376" y="0"/>
                </a:lnTo>
                <a:cubicBezTo>
                  <a:pt x="1730543" y="0"/>
                  <a:pt x="1820600" y="90056"/>
                  <a:pt x="1820600" y="201224"/>
                </a:cubicBezTo>
                <a:cubicBezTo>
                  <a:pt x="1820600" y="312392"/>
                  <a:pt x="1730543" y="402448"/>
                  <a:pt x="1619376" y="402448"/>
                </a:cubicBezTo>
                <a:lnTo>
                  <a:pt x="402448" y="402448"/>
                </a:lnTo>
                <a:lnTo>
                  <a:pt x="402448" y="1619376"/>
                </a:lnTo>
                <a:cubicBezTo>
                  <a:pt x="402448" y="1730543"/>
                  <a:pt x="312392" y="1820600"/>
                  <a:pt x="201224" y="1820600"/>
                </a:cubicBezTo>
                <a:cubicBezTo>
                  <a:pt x="90056" y="1820600"/>
                  <a:pt x="0" y="1730543"/>
                  <a:pt x="0" y="1619376"/>
                </a:cubicBezTo>
                <a:lnTo>
                  <a:pt x="0" y="201224"/>
                </a:lnTo>
                <a:cubicBezTo>
                  <a:pt x="0" y="90056"/>
                  <a:pt x="90056" y="0"/>
                  <a:pt x="201224" y="0"/>
                </a:cubicBezTo>
                <a:close/>
              </a:path>
            </a:pathLst>
          </a:custGeom>
          <a:solidFill>
            <a:schemeClr val="bg2"/>
          </a:solidFill>
        </p:spPr>
        <p:txBody>
          <a:bodyPr wrap="square" anchor="ctr">
            <a:noAutofit/>
          </a:bodyPr>
          <a:lstStyle>
            <a:lvl1pPr algn="ctr">
              <a:defRPr sz="100">
                <a:noFill/>
              </a:defRPr>
            </a:lvl1pPr>
          </a:lstStyle>
          <a:p>
            <a:pPr lvl="0"/>
            <a:endParaRPr lang="en-GB"/>
          </a:p>
        </p:txBody>
      </p:sp>
      <p:sp>
        <p:nvSpPr>
          <p:cNvPr id="14" name="Text Placeholder 13">
            <a:extLst>
              <a:ext uri="{FF2B5EF4-FFF2-40B4-BE49-F238E27FC236}">
                <a16:creationId xmlns:a16="http://schemas.microsoft.com/office/drawing/2014/main" id="{C2A8E6D8-09CE-5A4E-999F-04DF44377155}"/>
              </a:ext>
            </a:extLst>
          </p:cNvPr>
          <p:cNvSpPr>
            <a:spLocks noGrp="1"/>
          </p:cNvSpPr>
          <p:nvPr>
            <p:ph type="body" sz="quarter" idx="19" hasCustomPrompt="1"/>
          </p:nvPr>
        </p:nvSpPr>
        <p:spPr>
          <a:xfrm>
            <a:off x="2960096" y="2030362"/>
            <a:ext cx="2561303" cy="765092"/>
          </a:xfrm>
        </p:spPr>
        <p:txBody>
          <a:bodyPr anchor="ctr"/>
          <a:lstStyle>
            <a:lvl1pPr>
              <a:lnSpc>
                <a:spcPct val="100000"/>
              </a:lnSpc>
              <a:spcAft>
                <a:spcPts val="0"/>
              </a:spcAft>
              <a:defRPr sz="1200" b="1">
                <a:solidFill>
                  <a:schemeClr val="accent4"/>
                </a:solidFill>
              </a:defRPr>
            </a:lvl1pPr>
            <a:lvl2pPr>
              <a:lnSpc>
                <a:spcPct val="100000"/>
              </a:lnSpc>
              <a:spcAft>
                <a:spcPts val="0"/>
              </a:spcAft>
              <a:defRPr sz="1000" b="0">
                <a:solidFill>
                  <a:schemeClr val="tx1"/>
                </a:solidFill>
              </a:defRPr>
            </a:lvl2pPr>
            <a:lvl3pPr>
              <a:lnSpc>
                <a:spcPct val="100000"/>
              </a:lnSpc>
              <a:spcAft>
                <a:spcPts val="600"/>
              </a:spcAft>
              <a:buClr>
                <a:schemeClr val="bg2"/>
              </a:buClr>
              <a:buNone/>
              <a:defRPr sz="1000"/>
            </a:lvl3pPr>
            <a:lvl4pPr>
              <a:lnSpc>
                <a:spcPct val="100000"/>
              </a:lnSpc>
              <a:spcAft>
                <a:spcPts val="600"/>
              </a:spcAft>
              <a:defRPr sz="1000"/>
            </a:lvl4pPr>
            <a:lvl5pPr>
              <a:lnSpc>
                <a:spcPct val="100000"/>
              </a:lnSpc>
              <a:spcAft>
                <a:spcPts val="600"/>
              </a:spcAft>
              <a:defRPr sz="1000"/>
            </a:lvl5pPr>
          </a:lstStyle>
          <a:p>
            <a:pPr lvl="0"/>
            <a:r>
              <a:rPr lang="en-GB"/>
              <a:t>Title here</a:t>
            </a:r>
          </a:p>
          <a:p>
            <a:pPr lvl="1"/>
            <a:r>
              <a:rPr lang="en-GB"/>
              <a:t>Content here</a:t>
            </a:r>
          </a:p>
        </p:txBody>
      </p:sp>
      <p:sp>
        <p:nvSpPr>
          <p:cNvPr id="24" name="Freeform 23">
            <a:extLst>
              <a:ext uri="{FF2B5EF4-FFF2-40B4-BE49-F238E27FC236}">
                <a16:creationId xmlns:a16="http://schemas.microsoft.com/office/drawing/2014/main" id="{38F3843C-C245-E747-9C12-C0B8BBBF4F42}"/>
              </a:ext>
            </a:extLst>
          </p:cNvPr>
          <p:cNvSpPr/>
          <p:nvPr userDrawn="1"/>
        </p:nvSpPr>
        <p:spPr>
          <a:xfrm>
            <a:off x="0" y="1741053"/>
            <a:ext cx="2676156" cy="3985200"/>
          </a:xfrm>
          <a:custGeom>
            <a:avLst/>
            <a:gdLst>
              <a:gd name="connsiteX0" fmla="*/ 682898 w 2676156"/>
              <a:gd name="connsiteY0" fmla="*/ 0 h 3986516"/>
              <a:gd name="connsiteX1" fmla="*/ 2676156 w 2676156"/>
              <a:gd name="connsiteY1" fmla="*/ 1993258 h 3986516"/>
              <a:gd name="connsiteX2" fmla="*/ 682898 w 2676156"/>
              <a:gd name="connsiteY2" fmla="*/ 3986516 h 3986516"/>
              <a:gd name="connsiteX3" fmla="*/ 90164 w 2676156"/>
              <a:gd name="connsiteY3" fmla="*/ 3896903 h 3986516"/>
              <a:gd name="connsiteX4" fmla="*/ 0 w 2676156"/>
              <a:gd name="connsiteY4" fmla="*/ 3863903 h 3986516"/>
              <a:gd name="connsiteX5" fmla="*/ 0 w 2676156"/>
              <a:gd name="connsiteY5" fmla="*/ 122614 h 3986516"/>
              <a:gd name="connsiteX6" fmla="*/ 90164 w 2676156"/>
              <a:gd name="connsiteY6" fmla="*/ 89613 h 3986516"/>
              <a:gd name="connsiteX7" fmla="*/ 682898 w 2676156"/>
              <a:gd name="connsiteY7" fmla="*/ 0 h 39865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76156" h="3986516">
                <a:moveTo>
                  <a:pt x="682898" y="0"/>
                </a:moveTo>
                <a:cubicBezTo>
                  <a:pt x="1783744" y="0"/>
                  <a:pt x="2676156" y="892412"/>
                  <a:pt x="2676156" y="1993258"/>
                </a:cubicBezTo>
                <a:cubicBezTo>
                  <a:pt x="2676156" y="3094104"/>
                  <a:pt x="1783744" y="3986516"/>
                  <a:pt x="682898" y="3986516"/>
                </a:cubicBezTo>
                <a:cubicBezTo>
                  <a:pt x="476489" y="3986516"/>
                  <a:pt x="277409" y="3955142"/>
                  <a:pt x="90164" y="3896903"/>
                </a:cubicBezTo>
                <a:lnTo>
                  <a:pt x="0" y="3863903"/>
                </a:lnTo>
                <a:lnTo>
                  <a:pt x="0" y="122614"/>
                </a:lnTo>
                <a:lnTo>
                  <a:pt x="90164" y="89613"/>
                </a:lnTo>
                <a:cubicBezTo>
                  <a:pt x="277409" y="31374"/>
                  <a:pt x="476489" y="0"/>
                  <a:pt x="682898"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GB"/>
          </a:p>
        </p:txBody>
      </p:sp>
      <p:sp>
        <p:nvSpPr>
          <p:cNvPr id="25" name="Freeform 24">
            <a:extLst>
              <a:ext uri="{FF2B5EF4-FFF2-40B4-BE49-F238E27FC236}">
                <a16:creationId xmlns:a16="http://schemas.microsoft.com/office/drawing/2014/main" id="{CB5ABB6A-2670-044C-B19A-C6CDEEFD5082}"/>
              </a:ext>
            </a:extLst>
          </p:cNvPr>
          <p:cNvSpPr/>
          <p:nvPr userDrawn="1"/>
        </p:nvSpPr>
        <p:spPr>
          <a:xfrm flipH="1">
            <a:off x="9515844" y="1741053"/>
            <a:ext cx="2676156" cy="3985200"/>
          </a:xfrm>
          <a:custGeom>
            <a:avLst/>
            <a:gdLst>
              <a:gd name="connsiteX0" fmla="*/ 682898 w 2676156"/>
              <a:gd name="connsiteY0" fmla="*/ 0 h 3986516"/>
              <a:gd name="connsiteX1" fmla="*/ 2676156 w 2676156"/>
              <a:gd name="connsiteY1" fmla="*/ 1993258 h 3986516"/>
              <a:gd name="connsiteX2" fmla="*/ 682898 w 2676156"/>
              <a:gd name="connsiteY2" fmla="*/ 3986516 h 3986516"/>
              <a:gd name="connsiteX3" fmla="*/ 90164 w 2676156"/>
              <a:gd name="connsiteY3" fmla="*/ 3896903 h 3986516"/>
              <a:gd name="connsiteX4" fmla="*/ 0 w 2676156"/>
              <a:gd name="connsiteY4" fmla="*/ 3863903 h 3986516"/>
              <a:gd name="connsiteX5" fmla="*/ 0 w 2676156"/>
              <a:gd name="connsiteY5" fmla="*/ 122614 h 3986516"/>
              <a:gd name="connsiteX6" fmla="*/ 90164 w 2676156"/>
              <a:gd name="connsiteY6" fmla="*/ 89613 h 3986516"/>
              <a:gd name="connsiteX7" fmla="*/ 682898 w 2676156"/>
              <a:gd name="connsiteY7" fmla="*/ 0 h 39865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76156" h="3986516">
                <a:moveTo>
                  <a:pt x="682898" y="0"/>
                </a:moveTo>
                <a:cubicBezTo>
                  <a:pt x="1783744" y="0"/>
                  <a:pt x="2676156" y="892412"/>
                  <a:pt x="2676156" y="1993258"/>
                </a:cubicBezTo>
                <a:cubicBezTo>
                  <a:pt x="2676156" y="3094104"/>
                  <a:pt x="1783744" y="3986516"/>
                  <a:pt x="682898" y="3986516"/>
                </a:cubicBezTo>
                <a:cubicBezTo>
                  <a:pt x="476489" y="3986516"/>
                  <a:pt x="277409" y="3955142"/>
                  <a:pt x="90164" y="3896903"/>
                </a:cubicBezTo>
                <a:lnTo>
                  <a:pt x="0" y="3863903"/>
                </a:lnTo>
                <a:lnTo>
                  <a:pt x="0" y="122614"/>
                </a:lnTo>
                <a:lnTo>
                  <a:pt x="90164" y="89613"/>
                </a:lnTo>
                <a:cubicBezTo>
                  <a:pt x="277409" y="31374"/>
                  <a:pt x="476489" y="0"/>
                  <a:pt x="682898"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GB"/>
          </a:p>
        </p:txBody>
      </p:sp>
      <p:sp>
        <p:nvSpPr>
          <p:cNvPr id="3" name="Arc 2">
            <a:extLst>
              <a:ext uri="{FF2B5EF4-FFF2-40B4-BE49-F238E27FC236}">
                <a16:creationId xmlns:a16="http://schemas.microsoft.com/office/drawing/2014/main" id="{B8771AB1-20E4-1846-9B37-0885AE137FE6}"/>
              </a:ext>
            </a:extLst>
          </p:cNvPr>
          <p:cNvSpPr>
            <a:spLocks noChangeAspect="1"/>
          </p:cNvSpPr>
          <p:nvPr userDrawn="1"/>
        </p:nvSpPr>
        <p:spPr>
          <a:xfrm>
            <a:off x="-1700381" y="1349716"/>
            <a:ext cx="4767874" cy="4767874"/>
          </a:xfrm>
          <a:prstGeom prst="arc">
            <a:avLst>
              <a:gd name="adj1" fmla="val 19001573"/>
              <a:gd name="adj2" fmla="val 2623314"/>
            </a:avLst>
          </a:prstGeom>
          <a:ln w="19050">
            <a:solidFill>
              <a:schemeClr val="accent4"/>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26" name="Arc 25">
            <a:extLst>
              <a:ext uri="{FF2B5EF4-FFF2-40B4-BE49-F238E27FC236}">
                <a16:creationId xmlns:a16="http://schemas.microsoft.com/office/drawing/2014/main" id="{CE8FC649-CDBE-444D-B0B1-F11E3A30F2A8}"/>
              </a:ext>
            </a:extLst>
          </p:cNvPr>
          <p:cNvSpPr>
            <a:spLocks noChangeAspect="1"/>
          </p:cNvSpPr>
          <p:nvPr userDrawn="1"/>
        </p:nvSpPr>
        <p:spPr>
          <a:xfrm flipH="1">
            <a:off x="9124509" y="1349716"/>
            <a:ext cx="4767874" cy="4767874"/>
          </a:xfrm>
          <a:prstGeom prst="arc">
            <a:avLst>
              <a:gd name="adj1" fmla="val 19001573"/>
              <a:gd name="adj2" fmla="val 2623314"/>
            </a:avLst>
          </a:prstGeom>
          <a:ln w="19050">
            <a:solidFill>
              <a:schemeClr val="accent4"/>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8" name="Text Placeholder 7">
            <a:extLst>
              <a:ext uri="{FF2B5EF4-FFF2-40B4-BE49-F238E27FC236}">
                <a16:creationId xmlns:a16="http://schemas.microsoft.com/office/drawing/2014/main" id="{A1F71835-92E6-7B4D-A758-097311E663B4}"/>
              </a:ext>
            </a:extLst>
          </p:cNvPr>
          <p:cNvSpPr>
            <a:spLocks noGrp="1"/>
          </p:cNvSpPr>
          <p:nvPr>
            <p:ph type="body" sz="quarter" idx="20"/>
          </p:nvPr>
        </p:nvSpPr>
        <p:spPr>
          <a:xfrm>
            <a:off x="2453906" y="2186543"/>
            <a:ext cx="444500" cy="444500"/>
          </a:xfrm>
          <a:prstGeom prst="ellipse">
            <a:avLst/>
          </a:prstGeom>
          <a:solidFill>
            <a:schemeClr val="accent4"/>
          </a:solidFill>
        </p:spPr>
        <p:txBody>
          <a:bodyPr>
            <a:normAutofit/>
          </a:bodyPr>
          <a:lstStyle>
            <a:lvl1pPr>
              <a:defRPr sz="200">
                <a:noFill/>
              </a:defRPr>
            </a:lvl1pPr>
          </a:lstStyle>
          <a:p>
            <a:pPr lvl="0"/>
            <a:endParaRPr lang="en-GB"/>
          </a:p>
        </p:txBody>
      </p:sp>
      <p:sp>
        <p:nvSpPr>
          <p:cNvPr id="27" name="Text Placeholder 13">
            <a:extLst>
              <a:ext uri="{FF2B5EF4-FFF2-40B4-BE49-F238E27FC236}">
                <a16:creationId xmlns:a16="http://schemas.microsoft.com/office/drawing/2014/main" id="{F5054B13-9F72-A04C-8E22-AD58659A9882}"/>
              </a:ext>
            </a:extLst>
          </p:cNvPr>
          <p:cNvSpPr>
            <a:spLocks noGrp="1"/>
          </p:cNvSpPr>
          <p:nvPr>
            <p:ph type="body" sz="quarter" idx="21" hasCustomPrompt="1"/>
          </p:nvPr>
        </p:nvSpPr>
        <p:spPr>
          <a:xfrm>
            <a:off x="3309141" y="2866104"/>
            <a:ext cx="2561303" cy="765092"/>
          </a:xfrm>
        </p:spPr>
        <p:txBody>
          <a:bodyPr anchor="ctr"/>
          <a:lstStyle>
            <a:lvl1pPr>
              <a:lnSpc>
                <a:spcPct val="100000"/>
              </a:lnSpc>
              <a:spcAft>
                <a:spcPts val="0"/>
              </a:spcAft>
              <a:defRPr sz="1200" b="1">
                <a:solidFill>
                  <a:schemeClr val="accent4"/>
                </a:solidFill>
              </a:defRPr>
            </a:lvl1pPr>
            <a:lvl2pPr>
              <a:lnSpc>
                <a:spcPct val="100000"/>
              </a:lnSpc>
              <a:spcAft>
                <a:spcPts val="0"/>
              </a:spcAft>
              <a:defRPr sz="1000" b="0">
                <a:solidFill>
                  <a:schemeClr val="tx1"/>
                </a:solidFill>
              </a:defRPr>
            </a:lvl2pPr>
            <a:lvl3pPr>
              <a:lnSpc>
                <a:spcPct val="100000"/>
              </a:lnSpc>
              <a:spcAft>
                <a:spcPts val="600"/>
              </a:spcAft>
              <a:buClr>
                <a:schemeClr val="bg2"/>
              </a:buClr>
              <a:buNone/>
              <a:defRPr sz="1000"/>
            </a:lvl3pPr>
            <a:lvl4pPr>
              <a:lnSpc>
                <a:spcPct val="100000"/>
              </a:lnSpc>
              <a:spcAft>
                <a:spcPts val="600"/>
              </a:spcAft>
              <a:defRPr sz="1000"/>
            </a:lvl4pPr>
            <a:lvl5pPr>
              <a:lnSpc>
                <a:spcPct val="100000"/>
              </a:lnSpc>
              <a:spcAft>
                <a:spcPts val="600"/>
              </a:spcAft>
              <a:defRPr sz="1000"/>
            </a:lvl5pPr>
          </a:lstStyle>
          <a:p>
            <a:pPr lvl="0"/>
            <a:r>
              <a:rPr lang="en-GB"/>
              <a:t>Title here</a:t>
            </a:r>
          </a:p>
          <a:p>
            <a:pPr lvl="1"/>
            <a:r>
              <a:rPr lang="en-GB"/>
              <a:t>Content here</a:t>
            </a:r>
          </a:p>
        </p:txBody>
      </p:sp>
      <p:sp>
        <p:nvSpPr>
          <p:cNvPr id="28" name="Text Placeholder 7">
            <a:extLst>
              <a:ext uri="{FF2B5EF4-FFF2-40B4-BE49-F238E27FC236}">
                <a16:creationId xmlns:a16="http://schemas.microsoft.com/office/drawing/2014/main" id="{DF9929C1-E725-F748-8645-A0B2A120599E}"/>
              </a:ext>
            </a:extLst>
          </p:cNvPr>
          <p:cNvSpPr>
            <a:spLocks noGrp="1"/>
          </p:cNvSpPr>
          <p:nvPr>
            <p:ph type="body" sz="quarter" idx="22"/>
          </p:nvPr>
        </p:nvSpPr>
        <p:spPr>
          <a:xfrm>
            <a:off x="2802951" y="3022285"/>
            <a:ext cx="444500" cy="444500"/>
          </a:xfrm>
          <a:prstGeom prst="ellipse">
            <a:avLst/>
          </a:prstGeom>
          <a:solidFill>
            <a:schemeClr val="accent4"/>
          </a:solidFill>
        </p:spPr>
        <p:txBody>
          <a:bodyPr>
            <a:normAutofit/>
          </a:bodyPr>
          <a:lstStyle>
            <a:lvl1pPr>
              <a:defRPr sz="200">
                <a:noFill/>
              </a:defRPr>
            </a:lvl1pPr>
          </a:lstStyle>
          <a:p>
            <a:pPr lvl="0"/>
            <a:endParaRPr lang="en-GB"/>
          </a:p>
        </p:txBody>
      </p:sp>
      <p:sp>
        <p:nvSpPr>
          <p:cNvPr id="29" name="Text Placeholder 13">
            <a:extLst>
              <a:ext uri="{FF2B5EF4-FFF2-40B4-BE49-F238E27FC236}">
                <a16:creationId xmlns:a16="http://schemas.microsoft.com/office/drawing/2014/main" id="{4060F368-F7FB-DE47-8E60-A44DE296750C}"/>
              </a:ext>
            </a:extLst>
          </p:cNvPr>
          <p:cNvSpPr>
            <a:spLocks noGrp="1"/>
          </p:cNvSpPr>
          <p:nvPr>
            <p:ph type="body" sz="quarter" idx="23" hasCustomPrompt="1"/>
          </p:nvPr>
        </p:nvSpPr>
        <p:spPr>
          <a:xfrm>
            <a:off x="3314057" y="3814917"/>
            <a:ext cx="2561303" cy="765092"/>
          </a:xfrm>
        </p:spPr>
        <p:txBody>
          <a:bodyPr anchor="ctr"/>
          <a:lstStyle>
            <a:lvl1pPr>
              <a:lnSpc>
                <a:spcPct val="100000"/>
              </a:lnSpc>
              <a:spcAft>
                <a:spcPts val="0"/>
              </a:spcAft>
              <a:defRPr sz="1200" b="1">
                <a:solidFill>
                  <a:schemeClr val="accent4"/>
                </a:solidFill>
              </a:defRPr>
            </a:lvl1pPr>
            <a:lvl2pPr>
              <a:lnSpc>
                <a:spcPct val="100000"/>
              </a:lnSpc>
              <a:spcAft>
                <a:spcPts val="0"/>
              </a:spcAft>
              <a:defRPr sz="1000" b="0">
                <a:solidFill>
                  <a:schemeClr val="tx1"/>
                </a:solidFill>
              </a:defRPr>
            </a:lvl2pPr>
            <a:lvl3pPr>
              <a:lnSpc>
                <a:spcPct val="100000"/>
              </a:lnSpc>
              <a:spcAft>
                <a:spcPts val="600"/>
              </a:spcAft>
              <a:buClr>
                <a:schemeClr val="bg2"/>
              </a:buClr>
              <a:buNone/>
              <a:defRPr sz="1000"/>
            </a:lvl3pPr>
            <a:lvl4pPr>
              <a:lnSpc>
                <a:spcPct val="100000"/>
              </a:lnSpc>
              <a:spcAft>
                <a:spcPts val="600"/>
              </a:spcAft>
              <a:defRPr sz="1000"/>
            </a:lvl4pPr>
            <a:lvl5pPr>
              <a:lnSpc>
                <a:spcPct val="100000"/>
              </a:lnSpc>
              <a:spcAft>
                <a:spcPts val="600"/>
              </a:spcAft>
              <a:defRPr sz="1000"/>
            </a:lvl5pPr>
          </a:lstStyle>
          <a:p>
            <a:pPr lvl="0"/>
            <a:r>
              <a:rPr lang="en-GB"/>
              <a:t>Title here</a:t>
            </a:r>
          </a:p>
          <a:p>
            <a:pPr lvl="1"/>
            <a:r>
              <a:rPr lang="en-GB"/>
              <a:t>Content here</a:t>
            </a:r>
          </a:p>
        </p:txBody>
      </p:sp>
      <p:sp>
        <p:nvSpPr>
          <p:cNvPr id="30" name="Text Placeholder 7">
            <a:extLst>
              <a:ext uri="{FF2B5EF4-FFF2-40B4-BE49-F238E27FC236}">
                <a16:creationId xmlns:a16="http://schemas.microsoft.com/office/drawing/2014/main" id="{CC37E139-302C-3C42-BD51-004F80239F3C}"/>
              </a:ext>
            </a:extLst>
          </p:cNvPr>
          <p:cNvSpPr>
            <a:spLocks noGrp="1"/>
          </p:cNvSpPr>
          <p:nvPr>
            <p:ph type="body" sz="quarter" idx="24"/>
          </p:nvPr>
        </p:nvSpPr>
        <p:spPr>
          <a:xfrm>
            <a:off x="2807867" y="3971098"/>
            <a:ext cx="444500" cy="444500"/>
          </a:xfrm>
          <a:prstGeom prst="ellipse">
            <a:avLst/>
          </a:prstGeom>
          <a:solidFill>
            <a:schemeClr val="accent4"/>
          </a:solidFill>
        </p:spPr>
        <p:txBody>
          <a:bodyPr>
            <a:normAutofit/>
          </a:bodyPr>
          <a:lstStyle>
            <a:lvl1pPr>
              <a:defRPr sz="200">
                <a:noFill/>
              </a:defRPr>
            </a:lvl1pPr>
          </a:lstStyle>
          <a:p>
            <a:pPr lvl="0"/>
            <a:endParaRPr lang="en-GB"/>
          </a:p>
        </p:txBody>
      </p:sp>
      <p:sp>
        <p:nvSpPr>
          <p:cNvPr id="31" name="Text Placeholder 13">
            <a:extLst>
              <a:ext uri="{FF2B5EF4-FFF2-40B4-BE49-F238E27FC236}">
                <a16:creationId xmlns:a16="http://schemas.microsoft.com/office/drawing/2014/main" id="{167D55B5-BCF9-3B41-824A-CE4C5E8575B5}"/>
              </a:ext>
            </a:extLst>
          </p:cNvPr>
          <p:cNvSpPr>
            <a:spLocks noGrp="1"/>
          </p:cNvSpPr>
          <p:nvPr>
            <p:ph type="body" sz="quarter" idx="25" hasCustomPrompt="1"/>
          </p:nvPr>
        </p:nvSpPr>
        <p:spPr>
          <a:xfrm>
            <a:off x="2960096" y="4665407"/>
            <a:ext cx="2561303" cy="765092"/>
          </a:xfrm>
        </p:spPr>
        <p:txBody>
          <a:bodyPr anchor="ctr"/>
          <a:lstStyle>
            <a:lvl1pPr>
              <a:lnSpc>
                <a:spcPct val="100000"/>
              </a:lnSpc>
              <a:spcAft>
                <a:spcPts val="0"/>
              </a:spcAft>
              <a:defRPr sz="1200" b="1">
                <a:solidFill>
                  <a:schemeClr val="accent4"/>
                </a:solidFill>
              </a:defRPr>
            </a:lvl1pPr>
            <a:lvl2pPr>
              <a:lnSpc>
                <a:spcPct val="100000"/>
              </a:lnSpc>
              <a:spcAft>
                <a:spcPts val="0"/>
              </a:spcAft>
              <a:defRPr sz="1000" b="0">
                <a:solidFill>
                  <a:schemeClr val="tx1"/>
                </a:solidFill>
              </a:defRPr>
            </a:lvl2pPr>
            <a:lvl3pPr>
              <a:lnSpc>
                <a:spcPct val="100000"/>
              </a:lnSpc>
              <a:spcAft>
                <a:spcPts val="600"/>
              </a:spcAft>
              <a:buClr>
                <a:schemeClr val="bg2"/>
              </a:buClr>
              <a:buNone/>
              <a:defRPr sz="1000"/>
            </a:lvl3pPr>
            <a:lvl4pPr>
              <a:lnSpc>
                <a:spcPct val="100000"/>
              </a:lnSpc>
              <a:spcAft>
                <a:spcPts val="600"/>
              </a:spcAft>
              <a:defRPr sz="1000"/>
            </a:lvl4pPr>
            <a:lvl5pPr>
              <a:lnSpc>
                <a:spcPct val="100000"/>
              </a:lnSpc>
              <a:spcAft>
                <a:spcPts val="600"/>
              </a:spcAft>
              <a:defRPr sz="1000"/>
            </a:lvl5pPr>
          </a:lstStyle>
          <a:p>
            <a:pPr lvl="0"/>
            <a:r>
              <a:rPr lang="en-GB"/>
              <a:t>Title here</a:t>
            </a:r>
          </a:p>
          <a:p>
            <a:pPr lvl="1"/>
            <a:r>
              <a:rPr lang="en-GB"/>
              <a:t>Content here</a:t>
            </a:r>
          </a:p>
        </p:txBody>
      </p:sp>
      <p:sp>
        <p:nvSpPr>
          <p:cNvPr id="32" name="Text Placeholder 7">
            <a:extLst>
              <a:ext uri="{FF2B5EF4-FFF2-40B4-BE49-F238E27FC236}">
                <a16:creationId xmlns:a16="http://schemas.microsoft.com/office/drawing/2014/main" id="{AE312D6D-C8E7-ED42-B6C1-0460FA0EBEBC}"/>
              </a:ext>
            </a:extLst>
          </p:cNvPr>
          <p:cNvSpPr>
            <a:spLocks noGrp="1"/>
          </p:cNvSpPr>
          <p:nvPr>
            <p:ph type="body" sz="quarter" idx="26"/>
          </p:nvPr>
        </p:nvSpPr>
        <p:spPr>
          <a:xfrm>
            <a:off x="2453906" y="4821588"/>
            <a:ext cx="444500" cy="444500"/>
          </a:xfrm>
          <a:prstGeom prst="ellipse">
            <a:avLst/>
          </a:prstGeom>
          <a:solidFill>
            <a:schemeClr val="accent4"/>
          </a:solidFill>
        </p:spPr>
        <p:txBody>
          <a:bodyPr>
            <a:normAutofit/>
          </a:bodyPr>
          <a:lstStyle>
            <a:lvl1pPr>
              <a:defRPr sz="200">
                <a:noFill/>
              </a:defRPr>
            </a:lvl1pPr>
          </a:lstStyle>
          <a:p>
            <a:pPr lvl="0"/>
            <a:endParaRPr lang="en-GB"/>
          </a:p>
        </p:txBody>
      </p:sp>
      <p:sp>
        <p:nvSpPr>
          <p:cNvPr id="33" name="Text Placeholder 13">
            <a:extLst>
              <a:ext uri="{FF2B5EF4-FFF2-40B4-BE49-F238E27FC236}">
                <a16:creationId xmlns:a16="http://schemas.microsoft.com/office/drawing/2014/main" id="{F091FD10-4763-1747-8C1C-371E7BBFF2B2}"/>
              </a:ext>
            </a:extLst>
          </p:cNvPr>
          <p:cNvSpPr>
            <a:spLocks noGrp="1"/>
          </p:cNvSpPr>
          <p:nvPr>
            <p:ph type="body" sz="quarter" idx="27" hasCustomPrompt="1"/>
          </p:nvPr>
        </p:nvSpPr>
        <p:spPr>
          <a:xfrm>
            <a:off x="6653127" y="2030362"/>
            <a:ext cx="2561303" cy="765092"/>
          </a:xfrm>
        </p:spPr>
        <p:txBody>
          <a:bodyPr anchor="ctr"/>
          <a:lstStyle>
            <a:lvl1pPr algn="r">
              <a:lnSpc>
                <a:spcPct val="100000"/>
              </a:lnSpc>
              <a:spcAft>
                <a:spcPts val="0"/>
              </a:spcAft>
              <a:defRPr sz="1200" b="1">
                <a:solidFill>
                  <a:schemeClr val="accent4"/>
                </a:solidFill>
              </a:defRPr>
            </a:lvl1pPr>
            <a:lvl2pPr algn="r">
              <a:lnSpc>
                <a:spcPct val="100000"/>
              </a:lnSpc>
              <a:spcAft>
                <a:spcPts val="0"/>
              </a:spcAft>
              <a:defRPr sz="1000" b="0">
                <a:solidFill>
                  <a:schemeClr val="tx1"/>
                </a:solidFill>
              </a:defRPr>
            </a:lvl2pPr>
            <a:lvl3pPr>
              <a:lnSpc>
                <a:spcPct val="100000"/>
              </a:lnSpc>
              <a:spcAft>
                <a:spcPts val="600"/>
              </a:spcAft>
              <a:buClr>
                <a:schemeClr val="bg2"/>
              </a:buClr>
              <a:buNone/>
              <a:defRPr sz="1000"/>
            </a:lvl3pPr>
            <a:lvl4pPr>
              <a:lnSpc>
                <a:spcPct val="100000"/>
              </a:lnSpc>
              <a:spcAft>
                <a:spcPts val="600"/>
              </a:spcAft>
              <a:defRPr sz="1000"/>
            </a:lvl4pPr>
            <a:lvl5pPr>
              <a:lnSpc>
                <a:spcPct val="100000"/>
              </a:lnSpc>
              <a:spcAft>
                <a:spcPts val="600"/>
              </a:spcAft>
              <a:defRPr sz="1000"/>
            </a:lvl5pPr>
          </a:lstStyle>
          <a:p>
            <a:pPr lvl="0"/>
            <a:r>
              <a:rPr lang="en-GB"/>
              <a:t>Title here</a:t>
            </a:r>
          </a:p>
          <a:p>
            <a:pPr lvl="1"/>
            <a:r>
              <a:rPr lang="en-GB"/>
              <a:t>Content here</a:t>
            </a:r>
          </a:p>
        </p:txBody>
      </p:sp>
      <p:sp>
        <p:nvSpPr>
          <p:cNvPr id="34" name="Text Placeholder 7">
            <a:extLst>
              <a:ext uri="{FF2B5EF4-FFF2-40B4-BE49-F238E27FC236}">
                <a16:creationId xmlns:a16="http://schemas.microsoft.com/office/drawing/2014/main" id="{010F9379-CCF9-3643-BBAB-2A2D3CC4DCCE}"/>
              </a:ext>
            </a:extLst>
          </p:cNvPr>
          <p:cNvSpPr>
            <a:spLocks noGrp="1"/>
          </p:cNvSpPr>
          <p:nvPr>
            <p:ph type="body" sz="quarter" idx="28"/>
          </p:nvPr>
        </p:nvSpPr>
        <p:spPr>
          <a:xfrm>
            <a:off x="9291960" y="2186543"/>
            <a:ext cx="444500" cy="444500"/>
          </a:xfrm>
          <a:prstGeom prst="ellipse">
            <a:avLst/>
          </a:prstGeom>
          <a:solidFill>
            <a:schemeClr val="accent4"/>
          </a:solidFill>
        </p:spPr>
        <p:txBody>
          <a:bodyPr>
            <a:normAutofit/>
          </a:bodyPr>
          <a:lstStyle>
            <a:lvl1pPr>
              <a:defRPr sz="200">
                <a:noFill/>
              </a:defRPr>
            </a:lvl1pPr>
          </a:lstStyle>
          <a:p>
            <a:pPr lvl="0"/>
            <a:endParaRPr lang="en-GB"/>
          </a:p>
        </p:txBody>
      </p:sp>
      <p:sp>
        <p:nvSpPr>
          <p:cNvPr id="35" name="Text Placeholder 13">
            <a:extLst>
              <a:ext uri="{FF2B5EF4-FFF2-40B4-BE49-F238E27FC236}">
                <a16:creationId xmlns:a16="http://schemas.microsoft.com/office/drawing/2014/main" id="{78C34D2D-0A9C-D84E-8603-D98BAC360E31}"/>
              </a:ext>
            </a:extLst>
          </p:cNvPr>
          <p:cNvSpPr>
            <a:spLocks noGrp="1"/>
          </p:cNvSpPr>
          <p:nvPr>
            <p:ph type="body" sz="quarter" idx="29" hasCustomPrompt="1"/>
          </p:nvPr>
        </p:nvSpPr>
        <p:spPr>
          <a:xfrm>
            <a:off x="6305103" y="2866104"/>
            <a:ext cx="2561303" cy="765092"/>
          </a:xfrm>
        </p:spPr>
        <p:txBody>
          <a:bodyPr anchor="ctr"/>
          <a:lstStyle>
            <a:lvl1pPr algn="r">
              <a:lnSpc>
                <a:spcPct val="100000"/>
              </a:lnSpc>
              <a:spcAft>
                <a:spcPts val="0"/>
              </a:spcAft>
              <a:defRPr sz="1200" b="1">
                <a:solidFill>
                  <a:schemeClr val="accent4"/>
                </a:solidFill>
              </a:defRPr>
            </a:lvl1pPr>
            <a:lvl2pPr algn="r">
              <a:lnSpc>
                <a:spcPct val="100000"/>
              </a:lnSpc>
              <a:spcAft>
                <a:spcPts val="0"/>
              </a:spcAft>
              <a:defRPr sz="1000" b="0">
                <a:solidFill>
                  <a:schemeClr val="tx1"/>
                </a:solidFill>
              </a:defRPr>
            </a:lvl2pPr>
            <a:lvl3pPr>
              <a:lnSpc>
                <a:spcPct val="100000"/>
              </a:lnSpc>
              <a:spcAft>
                <a:spcPts val="600"/>
              </a:spcAft>
              <a:buClr>
                <a:schemeClr val="bg2"/>
              </a:buClr>
              <a:buNone/>
              <a:defRPr sz="1000"/>
            </a:lvl3pPr>
            <a:lvl4pPr>
              <a:lnSpc>
                <a:spcPct val="100000"/>
              </a:lnSpc>
              <a:spcAft>
                <a:spcPts val="600"/>
              </a:spcAft>
              <a:defRPr sz="1000"/>
            </a:lvl4pPr>
            <a:lvl5pPr>
              <a:lnSpc>
                <a:spcPct val="100000"/>
              </a:lnSpc>
              <a:spcAft>
                <a:spcPts val="600"/>
              </a:spcAft>
              <a:defRPr sz="1000"/>
            </a:lvl5pPr>
          </a:lstStyle>
          <a:p>
            <a:pPr lvl="0"/>
            <a:r>
              <a:rPr lang="en-GB"/>
              <a:t>Title here</a:t>
            </a:r>
          </a:p>
          <a:p>
            <a:pPr lvl="1"/>
            <a:r>
              <a:rPr lang="en-GB"/>
              <a:t>Content here</a:t>
            </a:r>
          </a:p>
        </p:txBody>
      </p:sp>
      <p:sp>
        <p:nvSpPr>
          <p:cNvPr id="36" name="Text Placeholder 7">
            <a:extLst>
              <a:ext uri="{FF2B5EF4-FFF2-40B4-BE49-F238E27FC236}">
                <a16:creationId xmlns:a16="http://schemas.microsoft.com/office/drawing/2014/main" id="{B3D58D60-A967-DC47-9726-C34FC4DA0015}"/>
              </a:ext>
            </a:extLst>
          </p:cNvPr>
          <p:cNvSpPr>
            <a:spLocks noGrp="1"/>
          </p:cNvSpPr>
          <p:nvPr>
            <p:ph type="body" sz="quarter" idx="30"/>
          </p:nvPr>
        </p:nvSpPr>
        <p:spPr>
          <a:xfrm>
            <a:off x="8939635" y="3022285"/>
            <a:ext cx="444500" cy="444500"/>
          </a:xfrm>
          <a:prstGeom prst="ellipse">
            <a:avLst/>
          </a:prstGeom>
          <a:solidFill>
            <a:schemeClr val="accent4"/>
          </a:solidFill>
        </p:spPr>
        <p:txBody>
          <a:bodyPr>
            <a:normAutofit/>
          </a:bodyPr>
          <a:lstStyle>
            <a:lvl1pPr>
              <a:defRPr sz="200">
                <a:noFill/>
              </a:defRPr>
            </a:lvl1pPr>
          </a:lstStyle>
          <a:p>
            <a:pPr lvl="0"/>
            <a:endParaRPr lang="en-GB"/>
          </a:p>
        </p:txBody>
      </p:sp>
      <p:sp>
        <p:nvSpPr>
          <p:cNvPr id="37" name="Text Placeholder 13">
            <a:extLst>
              <a:ext uri="{FF2B5EF4-FFF2-40B4-BE49-F238E27FC236}">
                <a16:creationId xmlns:a16="http://schemas.microsoft.com/office/drawing/2014/main" id="{A1BE55BB-9937-5246-9860-A0A5280C3069}"/>
              </a:ext>
            </a:extLst>
          </p:cNvPr>
          <p:cNvSpPr>
            <a:spLocks noGrp="1"/>
          </p:cNvSpPr>
          <p:nvPr>
            <p:ph type="body" sz="quarter" idx="31" hasCustomPrompt="1"/>
          </p:nvPr>
        </p:nvSpPr>
        <p:spPr>
          <a:xfrm>
            <a:off x="6310019" y="3814917"/>
            <a:ext cx="2561303" cy="765092"/>
          </a:xfrm>
        </p:spPr>
        <p:txBody>
          <a:bodyPr anchor="ctr"/>
          <a:lstStyle>
            <a:lvl1pPr algn="r">
              <a:lnSpc>
                <a:spcPct val="100000"/>
              </a:lnSpc>
              <a:spcAft>
                <a:spcPts val="0"/>
              </a:spcAft>
              <a:defRPr sz="1200" b="1">
                <a:solidFill>
                  <a:schemeClr val="accent4"/>
                </a:solidFill>
              </a:defRPr>
            </a:lvl1pPr>
            <a:lvl2pPr algn="r">
              <a:lnSpc>
                <a:spcPct val="100000"/>
              </a:lnSpc>
              <a:spcAft>
                <a:spcPts val="0"/>
              </a:spcAft>
              <a:defRPr sz="1000" b="0">
                <a:solidFill>
                  <a:schemeClr val="tx1"/>
                </a:solidFill>
              </a:defRPr>
            </a:lvl2pPr>
            <a:lvl3pPr>
              <a:lnSpc>
                <a:spcPct val="100000"/>
              </a:lnSpc>
              <a:spcAft>
                <a:spcPts val="600"/>
              </a:spcAft>
              <a:buClr>
                <a:schemeClr val="bg2"/>
              </a:buClr>
              <a:buNone/>
              <a:defRPr sz="1000"/>
            </a:lvl3pPr>
            <a:lvl4pPr>
              <a:lnSpc>
                <a:spcPct val="100000"/>
              </a:lnSpc>
              <a:spcAft>
                <a:spcPts val="600"/>
              </a:spcAft>
              <a:defRPr sz="1000"/>
            </a:lvl4pPr>
            <a:lvl5pPr>
              <a:lnSpc>
                <a:spcPct val="100000"/>
              </a:lnSpc>
              <a:spcAft>
                <a:spcPts val="600"/>
              </a:spcAft>
              <a:defRPr sz="1000"/>
            </a:lvl5pPr>
          </a:lstStyle>
          <a:p>
            <a:pPr lvl="0"/>
            <a:r>
              <a:rPr lang="en-GB"/>
              <a:t>Title here</a:t>
            </a:r>
          </a:p>
          <a:p>
            <a:pPr lvl="1"/>
            <a:r>
              <a:rPr lang="en-GB"/>
              <a:t>Content here</a:t>
            </a:r>
          </a:p>
        </p:txBody>
      </p:sp>
      <p:sp>
        <p:nvSpPr>
          <p:cNvPr id="38" name="Text Placeholder 7">
            <a:extLst>
              <a:ext uri="{FF2B5EF4-FFF2-40B4-BE49-F238E27FC236}">
                <a16:creationId xmlns:a16="http://schemas.microsoft.com/office/drawing/2014/main" id="{E3FF515B-7FCC-0444-B322-336EE7FB1313}"/>
              </a:ext>
            </a:extLst>
          </p:cNvPr>
          <p:cNvSpPr>
            <a:spLocks noGrp="1"/>
          </p:cNvSpPr>
          <p:nvPr>
            <p:ph type="body" sz="quarter" idx="32"/>
          </p:nvPr>
        </p:nvSpPr>
        <p:spPr>
          <a:xfrm>
            <a:off x="8944551" y="3971098"/>
            <a:ext cx="444500" cy="444500"/>
          </a:xfrm>
          <a:prstGeom prst="ellipse">
            <a:avLst/>
          </a:prstGeom>
          <a:solidFill>
            <a:schemeClr val="accent4"/>
          </a:solidFill>
        </p:spPr>
        <p:txBody>
          <a:bodyPr>
            <a:normAutofit/>
          </a:bodyPr>
          <a:lstStyle>
            <a:lvl1pPr>
              <a:defRPr sz="200">
                <a:noFill/>
              </a:defRPr>
            </a:lvl1pPr>
          </a:lstStyle>
          <a:p>
            <a:pPr lvl="0"/>
            <a:endParaRPr lang="en-GB"/>
          </a:p>
        </p:txBody>
      </p:sp>
      <p:sp>
        <p:nvSpPr>
          <p:cNvPr id="39" name="Text Placeholder 13">
            <a:extLst>
              <a:ext uri="{FF2B5EF4-FFF2-40B4-BE49-F238E27FC236}">
                <a16:creationId xmlns:a16="http://schemas.microsoft.com/office/drawing/2014/main" id="{0789255A-A2FB-DD49-B53C-BDB2AED5739D}"/>
              </a:ext>
            </a:extLst>
          </p:cNvPr>
          <p:cNvSpPr>
            <a:spLocks noGrp="1"/>
          </p:cNvSpPr>
          <p:nvPr>
            <p:ph type="body" sz="quarter" idx="33" hasCustomPrompt="1"/>
          </p:nvPr>
        </p:nvSpPr>
        <p:spPr>
          <a:xfrm>
            <a:off x="6662800" y="4665407"/>
            <a:ext cx="2561303" cy="765092"/>
          </a:xfrm>
        </p:spPr>
        <p:txBody>
          <a:bodyPr anchor="ctr"/>
          <a:lstStyle>
            <a:lvl1pPr algn="r">
              <a:lnSpc>
                <a:spcPct val="100000"/>
              </a:lnSpc>
              <a:spcAft>
                <a:spcPts val="0"/>
              </a:spcAft>
              <a:defRPr sz="1200" b="1">
                <a:solidFill>
                  <a:schemeClr val="accent4"/>
                </a:solidFill>
              </a:defRPr>
            </a:lvl1pPr>
            <a:lvl2pPr algn="r">
              <a:lnSpc>
                <a:spcPct val="100000"/>
              </a:lnSpc>
              <a:spcAft>
                <a:spcPts val="0"/>
              </a:spcAft>
              <a:defRPr sz="1000" b="0">
                <a:solidFill>
                  <a:schemeClr val="tx1"/>
                </a:solidFill>
              </a:defRPr>
            </a:lvl2pPr>
            <a:lvl3pPr>
              <a:lnSpc>
                <a:spcPct val="100000"/>
              </a:lnSpc>
              <a:spcAft>
                <a:spcPts val="600"/>
              </a:spcAft>
              <a:buClr>
                <a:schemeClr val="bg2"/>
              </a:buClr>
              <a:buNone/>
              <a:defRPr sz="1000"/>
            </a:lvl3pPr>
            <a:lvl4pPr>
              <a:lnSpc>
                <a:spcPct val="100000"/>
              </a:lnSpc>
              <a:spcAft>
                <a:spcPts val="600"/>
              </a:spcAft>
              <a:defRPr sz="1000"/>
            </a:lvl4pPr>
            <a:lvl5pPr>
              <a:lnSpc>
                <a:spcPct val="100000"/>
              </a:lnSpc>
              <a:spcAft>
                <a:spcPts val="600"/>
              </a:spcAft>
              <a:defRPr sz="1000"/>
            </a:lvl5pPr>
          </a:lstStyle>
          <a:p>
            <a:pPr lvl="0"/>
            <a:r>
              <a:rPr lang="en-GB"/>
              <a:t>Title here</a:t>
            </a:r>
          </a:p>
          <a:p>
            <a:pPr lvl="1"/>
            <a:r>
              <a:rPr lang="en-GB"/>
              <a:t>Content here</a:t>
            </a:r>
          </a:p>
        </p:txBody>
      </p:sp>
      <p:sp>
        <p:nvSpPr>
          <p:cNvPr id="40" name="Text Placeholder 7">
            <a:extLst>
              <a:ext uri="{FF2B5EF4-FFF2-40B4-BE49-F238E27FC236}">
                <a16:creationId xmlns:a16="http://schemas.microsoft.com/office/drawing/2014/main" id="{D4499FB7-805B-4245-9BEA-7C92124275F0}"/>
              </a:ext>
            </a:extLst>
          </p:cNvPr>
          <p:cNvSpPr>
            <a:spLocks noGrp="1"/>
          </p:cNvSpPr>
          <p:nvPr>
            <p:ph type="body" sz="quarter" idx="34"/>
          </p:nvPr>
        </p:nvSpPr>
        <p:spPr>
          <a:xfrm>
            <a:off x="9291960" y="4821588"/>
            <a:ext cx="444500" cy="444500"/>
          </a:xfrm>
          <a:prstGeom prst="ellipse">
            <a:avLst/>
          </a:prstGeom>
          <a:solidFill>
            <a:schemeClr val="accent4"/>
          </a:solidFill>
        </p:spPr>
        <p:txBody>
          <a:bodyPr>
            <a:normAutofit/>
          </a:bodyPr>
          <a:lstStyle>
            <a:lvl1pPr>
              <a:defRPr sz="200">
                <a:noFill/>
              </a:defRPr>
            </a:lvl1pPr>
          </a:lstStyle>
          <a:p>
            <a:pPr lvl="0"/>
            <a:endParaRPr lang="en-GB"/>
          </a:p>
        </p:txBody>
      </p:sp>
      <p:sp>
        <p:nvSpPr>
          <p:cNvPr id="41" name="Text Placeholder 13">
            <a:extLst>
              <a:ext uri="{FF2B5EF4-FFF2-40B4-BE49-F238E27FC236}">
                <a16:creationId xmlns:a16="http://schemas.microsoft.com/office/drawing/2014/main" id="{77DC9560-E71B-9143-B111-7B1EDEF6CCF2}"/>
              </a:ext>
            </a:extLst>
          </p:cNvPr>
          <p:cNvSpPr>
            <a:spLocks noGrp="1"/>
          </p:cNvSpPr>
          <p:nvPr>
            <p:ph type="body" sz="quarter" idx="35" hasCustomPrompt="1"/>
          </p:nvPr>
        </p:nvSpPr>
        <p:spPr>
          <a:xfrm>
            <a:off x="369891" y="2445964"/>
            <a:ext cx="1669717" cy="887171"/>
          </a:xfrm>
        </p:spPr>
        <p:txBody>
          <a:bodyPr anchor="t">
            <a:normAutofit/>
          </a:bodyPr>
          <a:lstStyle>
            <a:lvl1pPr>
              <a:lnSpc>
                <a:spcPct val="100000"/>
              </a:lnSpc>
              <a:spcAft>
                <a:spcPts val="0"/>
              </a:spcAft>
              <a:defRPr sz="1800" b="1">
                <a:solidFill>
                  <a:schemeClr val="tx1"/>
                </a:solidFill>
              </a:defRPr>
            </a:lvl1pPr>
            <a:lvl2pPr>
              <a:lnSpc>
                <a:spcPct val="100000"/>
              </a:lnSpc>
              <a:spcAft>
                <a:spcPts val="600"/>
              </a:spcAft>
              <a:defRPr sz="1000" b="0">
                <a:solidFill>
                  <a:schemeClr val="tx1"/>
                </a:solidFill>
              </a:defRPr>
            </a:lvl2pPr>
            <a:lvl3pPr>
              <a:lnSpc>
                <a:spcPct val="100000"/>
              </a:lnSpc>
              <a:spcAft>
                <a:spcPts val="600"/>
              </a:spcAft>
              <a:buClr>
                <a:schemeClr val="bg2"/>
              </a:buClr>
              <a:buNone/>
              <a:defRPr sz="1000"/>
            </a:lvl3pPr>
            <a:lvl4pPr>
              <a:lnSpc>
                <a:spcPct val="100000"/>
              </a:lnSpc>
              <a:spcAft>
                <a:spcPts val="600"/>
              </a:spcAft>
              <a:defRPr sz="1000"/>
            </a:lvl4pPr>
            <a:lvl5pPr>
              <a:lnSpc>
                <a:spcPct val="100000"/>
              </a:lnSpc>
              <a:spcAft>
                <a:spcPts val="600"/>
              </a:spcAft>
              <a:defRPr sz="1000"/>
            </a:lvl5pPr>
          </a:lstStyle>
          <a:p>
            <a:pPr lvl="0"/>
            <a:r>
              <a:rPr lang="en-GB"/>
              <a:t>Title here</a:t>
            </a:r>
          </a:p>
        </p:txBody>
      </p:sp>
      <p:sp>
        <p:nvSpPr>
          <p:cNvPr id="43" name="Text Placeholder 13">
            <a:extLst>
              <a:ext uri="{FF2B5EF4-FFF2-40B4-BE49-F238E27FC236}">
                <a16:creationId xmlns:a16="http://schemas.microsoft.com/office/drawing/2014/main" id="{89853F8E-AB6F-0042-8E35-E5ED2533415D}"/>
              </a:ext>
            </a:extLst>
          </p:cNvPr>
          <p:cNvSpPr>
            <a:spLocks noGrp="1"/>
          </p:cNvSpPr>
          <p:nvPr>
            <p:ph type="body" sz="quarter" idx="36" hasCustomPrompt="1"/>
          </p:nvPr>
        </p:nvSpPr>
        <p:spPr>
          <a:xfrm>
            <a:off x="10152392" y="2440938"/>
            <a:ext cx="1669717" cy="887171"/>
          </a:xfrm>
        </p:spPr>
        <p:txBody>
          <a:bodyPr anchor="t">
            <a:normAutofit/>
          </a:bodyPr>
          <a:lstStyle>
            <a:lvl1pPr algn="r">
              <a:lnSpc>
                <a:spcPct val="100000"/>
              </a:lnSpc>
              <a:spcAft>
                <a:spcPts val="0"/>
              </a:spcAft>
              <a:defRPr sz="1800" b="1">
                <a:solidFill>
                  <a:schemeClr val="tx1"/>
                </a:solidFill>
              </a:defRPr>
            </a:lvl1pPr>
            <a:lvl2pPr>
              <a:lnSpc>
                <a:spcPct val="100000"/>
              </a:lnSpc>
              <a:spcAft>
                <a:spcPts val="600"/>
              </a:spcAft>
              <a:defRPr sz="1000" b="0">
                <a:solidFill>
                  <a:schemeClr val="tx1"/>
                </a:solidFill>
              </a:defRPr>
            </a:lvl2pPr>
            <a:lvl3pPr>
              <a:lnSpc>
                <a:spcPct val="100000"/>
              </a:lnSpc>
              <a:spcAft>
                <a:spcPts val="600"/>
              </a:spcAft>
              <a:buClr>
                <a:schemeClr val="bg2"/>
              </a:buClr>
              <a:buNone/>
              <a:defRPr sz="1000"/>
            </a:lvl3pPr>
            <a:lvl4pPr>
              <a:lnSpc>
                <a:spcPct val="100000"/>
              </a:lnSpc>
              <a:spcAft>
                <a:spcPts val="600"/>
              </a:spcAft>
              <a:defRPr sz="1000"/>
            </a:lvl4pPr>
            <a:lvl5pPr>
              <a:lnSpc>
                <a:spcPct val="100000"/>
              </a:lnSpc>
              <a:spcAft>
                <a:spcPts val="600"/>
              </a:spcAft>
              <a:defRPr sz="1000"/>
            </a:lvl5pPr>
          </a:lstStyle>
          <a:p>
            <a:pPr lvl="0"/>
            <a:r>
              <a:rPr lang="en-GB"/>
              <a:t>Title here</a:t>
            </a:r>
          </a:p>
        </p:txBody>
      </p:sp>
    </p:spTree>
    <p:extLst>
      <p:ext uri="{BB962C8B-B14F-4D97-AF65-F5344CB8AC3E}">
        <p14:creationId xmlns:p14="http://schemas.microsoft.com/office/powerpoint/2010/main" val="36618557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9.xml><?xml version="1.0" encoding="utf-8"?>
<p:sldLayout xmlns:a="http://schemas.openxmlformats.org/drawingml/2006/main" xmlns:r="http://schemas.openxmlformats.org/officeDocument/2006/relationships" xmlns:p="http://schemas.openxmlformats.org/presentationml/2006/main" preserve="1" userDrawn="1">
  <p:cSld name="Case study 3 - laptop">
    <p:bg>
      <p:bgPr>
        <a:solidFill>
          <a:schemeClr val="accent5"/>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0493FC-9EBB-4A46-AA09-0DD6BBE20D6F}"/>
              </a:ext>
            </a:extLst>
          </p:cNvPr>
          <p:cNvSpPr>
            <a:spLocks noGrp="1"/>
          </p:cNvSpPr>
          <p:nvPr>
            <p:ph type="title"/>
          </p:nvPr>
        </p:nvSpPr>
        <p:spPr>
          <a:xfrm>
            <a:off x="618065" y="609601"/>
            <a:ext cx="10961160" cy="1087240"/>
          </a:xfrm>
        </p:spPr>
        <p:txBody>
          <a:bodyPr/>
          <a:lstStyle/>
          <a:p>
            <a:r>
              <a:rPr lang="en-GB"/>
              <a:t>Click to edit Master title style</a:t>
            </a:r>
          </a:p>
        </p:txBody>
      </p:sp>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endParaRPr lang="en-GB"/>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AB1D7550-0EB0-3A43-B3ED-278106F7B6C0}" type="slidenum">
              <a:rPr lang="en-GB" smtClean="0"/>
              <a:t>‹Nº›</a:t>
            </a:fld>
            <a:endParaRPr lang="en-GB"/>
          </a:p>
        </p:txBody>
      </p:sp>
      <p:sp>
        <p:nvSpPr>
          <p:cNvPr id="9" name="Text Placeholder 13">
            <a:extLst>
              <a:ext uri="{FF2B5EF4-FFF2-40B4-BE49-F238E27FC236}">
                <a16:creationId xmlns:a16="http://schemas.microsoft.com/office/drawing/2014/main" id="{D4B6153B-2D3D-0544-B433-E222C8CF6DE5}"/>
              </a:ext>
            </a:extLst>
          </p:cNvPr>
          <p:cNvSpPr>
            <a:spLocks noGrp="1" noChangeAspect="1"/>
          </p:cNvSpPr>
          <p:nvPr>
            <p:ph type="body" sz="quarter" idx="13"/>
          </p:nvPr>
        </p:nvSpPr>
        <p:spPr>
          <a:xfrm>
            <a:off x="563497" y="528398"/>
            <a:ext cx="208800" cy="208800"/>
          </a:xfrm>
          <a:custGeom>
            <a:avLst/>
            <a:gdLst>
              <a:gd name="connsiteX0" fmla="*/ 201224 w 1820600"/>
              <a:gd name="connsiteY0" fmla="*/ 0 h 1820600"/>
              <a:gd name="connsiteX1" fmla="*/ 1619376 w 1820600"/>
              <a:gd name="connsiteY1" fmla="*/ 0 h 1820600"/>
              <a:gd name="connsiteX2" fmla="*/ 1820600 w 1820600"/>
              <a:gd name="connsiteY2" fmla="*/ 201224 h 1820600"/>
              <a:gd name="connsiteX3" fmla="*/ 1619376 w 1820600"/>
              <a:gd name="connsiteY3" fmla="*/ 402448 h 1820600"/>
              <a:gd name="connsiteX4" fmla="*/ 402448 w 1820600"/>
              <a:gd name="connsiteY4" fmla="*/ 402448 h 1820600"/>
              <a:gd name="connsiteX5" fmla="*/ 402448 w 1820600"/>
              <a:gd name="connsiteY5" fmla="*/ 1619376 h 1820600"/>
              <a:gd name="connsiteX6" fmla="*/ 201224 w 1820600"/>
              <a:gd name="connsiteY6" fmla="*/ 1820600 h 1820600"/>
              <a:gd name="connsiteX7" fmla="*/ 0 w 1820600"/>
              <a:gd name="connsiteY7" fmla="*/ 1619376 h 1820600"/>
              <a:gd name="connsiteX8" fmla="*/ 0 w 1820600"/>
              <a:gd name="connsiteY8" fmla="*/ 201224 h 1820600"/>
              <a:gd name="connsiteX9" fmla="*/ 201224 w 1820600"/>
              <a:gd name="connsiteY9" fmla="*/ 0 h 1820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20600" h="1820600">
                <a:moveTo>
                  <a:pt x="201224" y="0"/>
                </a:moveTo>
                <a:lnTo>
                  <a:pt x="1619376" y="0"/>
                </a:lnTo>
                <a:cubicBezTo>
                  <a:pt x="1730543" y="0"/>
                  <a:pt x="1820600" y="90056"/>
                  <a:pt x="1820600" y="201224"/>
                </a:cubicBezTo>
                <a:cubicBezTo>
                  <a:pt x="1820600" y="312392"/>
                  <a:pt x="1730543" y="402448"/>
                  <a:pt x="1619376" y="402448"/>
                </a:cubicBezTo>
                <a:lnTo>
                  <a:pt x="402448" y="402448"/>
                </a:lnTo>
                <a:lnTo>
                  <a:pt x="402448" y="1619376"/>
                </a:lnTo>
                <a:cubicBezTo>
                  <a:pt x="402448" y="1730543"/>
                  <a:pt x="312392" y="1820600"/>
                  <a:pt x="201224" y="1820600"/>
                </a:cubicBezTo>
                <a:cubicBezTo>
                  <a:pt x="90056" y="1820600"/>
                  <a:pt x="0" y="1730543"/>
                  <a:pt x="0" y="1619376"/>
                </a:cubicBezTo>
                <a:lnTo>
                  <a:pt x="0" y="201224"/>
                </a:lnTo>
                <a:cubicBezTo>
                  <a:pt x="0" y="90056"/>
                  <a:pt x="90056" y="0"/>
                  <a:pt x="201224" y="0"/>
                </a:cubicBezTo>
                <a:close/>
              </a:path>
            </a:pathLst>
          </a:custGeom>
          <a:solidFill>
            <a:schemeClr val="bg2"/>
          </a:solidFill>
        </p:spPr>
        <p:txBody>
          <a:bodyPr wrap="square" anchor="ctr">
            <a:noAutofit/>
          </a:bodyPr>
          <a:lstStyle>
            <a:lvl1pPr algn="ctr">
              <a:defRPr sz="100">
                <a:noFill/>
              </a:defRPr>
            </a:lvl1pPr>
          </a:lstStyle>
          <a:p>
            <a:pPr lvl="0"/>
            <a:endParaRPr lang="en-GB"/>
          </a:p>
        </p:txBody>
      </p:sp>
      <p:sp>
        <p:nvSpPr>
          <p:cNvPr id="42" name="Text Placeholder 6">
            <a:extLst>
              <a:ext uri="{FF2B5EF4-FFF2-40B4-BE49-F238E27FC236}">
                <a16:creationId xmlns:a16="http://schemas.microsoft.com/office/drawing/2014/main" id="{FE47E15B-05DB-3347-A24C-7140B9E97E56}"/>
              </a:ext>
            </a:extLst>
          </p:cNvPr>
          <p:cNvSpPr>
            <a:spLocks noGrp="1"/>
          </p:cNvSpPr>
          <p:nvPr>
            <p:ph type="body" sz="quarter" idx="14"/>
          </p:nvPr>
        </p:nvSpPr>
        <p:spPr>
          <a:xfrm>
            <a:off x="2712000" y="1778044"/>
            <a:ext cx="6768000" cy="4341794"/>
          </a:xfrm>
          <a:prstGeom prst="round2SameRect">
            <a:avLst>
              <a:gd name="adj1" fmla="val 4319"/>
              <a:gd name="adj2" fmla="val 0"/>
            </a:avLst>
          </a:prstGeom>
          <a:solidFill>
            <a:schemeClr val="bg1"/>
          </a:solidFill>
        </p:spPr>
        <p:txBody>
          <a:bodyPr anchor="ctr">
            <a:normAutofit/>
          </a:bodyPr>
          <a:lstStyle>
            <a:lvl1pPr algn="ctr">
              <a:defRPr sz="100">
                <a:noFill/>
              </a:defRPr>
            </a:lvl1pPr>
          </a:lstStyle>
          <a:p>
            <a:pPr lvl="0"/>
            <a:endParaRPr lang="en-GB"/>
          </a:p>
        </p:txBody>
      </p:sp>
      <p:sp>
        <p:nvSpPr>
          <p:cNvPr id="44" name="Picture Placeholder 10">
            <a:extLst>
              <a:ext uri="{FF2B5EF4-FFF2-40B4-BE49-F238E27FC236}">
                <a16:creationId xmlns:a16="http://schemas.microsoft.com/office/drawing/2014/main" id="{6C514FD4-D6CB-4449-A4A5-37FC48D70A17}"/>
              </a:ext>
            </a:extLst>
          </p:cNvPr>
          <p:cNvSpPr>
            <a:spLocks noGrp="1"/>
          </p:cNvSpPr>
          <p:nvPr>
            <p:ph type="pic" sz="quarter" idx="16"/>
          </p:nvPr>
        </p:nvSpPr>
        <p:spPr>
          <a:xfrm>
            <a:off x="2712244" y="2068558"/>
            <a:ext cx="6767512" cy="4087280"/>
          </a:xfrm>
          <a:solidFill>
            <a:schemeClr val="bg1">
              <a:lumMod val="85000"/>
            </a:schemeClr>
          </a:solidFill>
        </p:spPr>
        <p:txBody>
          <a:bodyPr anchor="ctr"/>
          <a:lstStyle>
            <a:lvl1pPr algn="ctr">
              <a:defRPr/>
            </a:lvl1pPr>
          </a:lstStyle>
          <a:p>
            <a:endParaRPr lang="en-GB"/>
          </a:p>
        </p:txBody>
      </p:sp>
      <p:sp>
        <p:nvSpPr>
          <p:cNvPr id="45" name="Text Placeholder 6">
            <a:extLst>
              <a:ext uri="{FF2B5EF4-FFF2-40B4-BE49-F238E27FC236}">
                <a16:creationId xmlns:a16="http://schemas.microsoft.com/office/drawing/2014/main" id="{216BC2E0-3A61-3C47-8F34-1E9B7E52C9F9}"/>
              </a:ext>
            </a:extLst>
          </p:cNvPr>
          <p:cNvSpPr>
            <a:spLocks noGrp="1"/>
          </p:cNvSpPr>
          <p:nvPr>
            <p:ph type="body" sz="quarter" idx="15"/>
          </p:nvPr>
        </p:nvSpPr>
        <p:spPr>
          <a:xfrm>
            <a:off x="2712000" y="6119838"/>
            <a:ext cx="6768000" cy="36000"/>
          </a:xfrm>
          <a:prstGeom prst="rect">
            <a:avLst/>
          </a:prstGeom>
          <a:solidFill>
            <a:schemeClr val="accent4"/>
          </a:solidFill>
        </p:spPr>
        <p:txBody>
          <a:bodyPr anchor="ctr">
            <a:normAutofit/>
          </a:bodyPr>
          <a:lstStyle>
            <a:lvl1pPr algn="ctr">
              <a:defRPr sz="100">
                <a:noFill/>
              </a:defRPr>
            </a:lvl1pPr>
          </a:lstStyle>
          <a:p>
            <a:pPr lvl="0"/>
            <a:endParaRPr lang="en-GB"/>
          </a:p>
        </p:txBody>
      </p:sp>
      <p:sp>
        <p:nvSpPr>
          <p:cNvPr id="46" name="Text Placeholder 6">
            <a:extLst>
              <a:ext uri="{FF2B5EF4-FFF2-40B4-BE49-F238E27FC236}">
                <a16:creationId xmlns:a16="http://schemas.microsoft.com/office/drawing/2014/main" id="{8C46D4F6-3C49-6B42-BD9A-45260295F067}"/>
              </a:ext>
            </a:extLst>
          </p:cNvPr>
          <p:cNvSpPr>
            <a:spLocks noGrp="1"/>
          </p:cNvSpPr>
          <p:nvPr>
            <p:ph type="body" sz="quarter" idx="17"/>
          </p:nvPr>
        </p:nvSpPr>
        <p:spPr>
          <a:xfrm>
            <a:off x="6078000" y="1897537"/>
            <a:ext cx="36000" cy="36000"/>
          </a:xfrm>
          <a:prstGeom prst="ellipse">
            <a:avLst/>
          </a:prstGeom>
          <a:solidFill>
            <a:schemeClr val="accent5"/>
          </a:solidFill>
        </p:spPr>
        <p:txBody>
          <a:bodyPr anchor="ctr">
            <a:normAutofit/>
          </a:bodyPr>
          <a:lstStyle>
            <a:lvl1pPr algn="ctr">
              <a:defRPr sz="100">
                <a:noFill/>
              </a:defRPr>
            </a:lvl1pPr>
          </a:lstStyle>
          <a:p>
            <a:pPr lvl="0"/>
            <a:endParaRPr lang="en-GB"/>
          </a:p>
        </p:txBody>
      </p:sp>
    </p:spTree>
    <p:extLst>
      <p:ext uri="{BB962C8B-B14F-4D97-AF65-F5344CB8AC3E}">
        <p14:creationId xmlns:p14="http://schemas.microsoft.com/office/powerpoint/2010/main" val="39292260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47" Type="http://schemas.openxmlformats.org/officeDocument/2006/relationships/theme" Target="../theme/theme1.xml"/><Relationship Id="rId7" Type="http://schemas.openxmlformats.org/officeDocument/2006/relationships/slideLayout" Target="../slideLayouts/slideLayout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9" Type="http://schemas.openxmlformats.org/officeDocument/2006/relationships/slideLayout" Target="../slideLayouts/slideLayout29.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49" Type="http://schemas.openxmlformats.org/officeDocument/2006/relationships/image" Target="../media/image2.svg"/><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48" Type="http://schemas.openxmlformats.org/officeDocument/2006/relationships/image" Target="../media/image1.png"/><Relationship Id="rId8" Type="http://schemas.openxmlformats.org/officeDocument/2006/relationships/slideLayout" Target="../slideLayouts/slideLayout8.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20" Type="http://schemas.openxmlformats.org/officeDocument/2006/relationships/slideLayout" Target="../slideLayouts/slideLayout20.xml"/><Relationship Id="rId41" Type="http://schemas.openxmlformats.org/officeDocument/2006/relationships/slideLayout" Target="../slideLayouts/slideLayout41.xml"/><Relationship Id="rId1" Type="http://schemas.openxmlformats.org/officeDocument/2006/relationships/slideLayout" Target="../slideLayouts/slideLayout1.xml"/><Relationship Id="rId6" Type="http://schemas.openxmlformats.org/officeDocument/2006/relationships/slideLayout" Target="../slideLayouts/slideLayout6.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54.xml"/><Relationship Id="rId3" Type="http://schemas.openxmlformats.org/officeDocument/2006/relationships/slideLayout" Target="../slideLayouts/slideLayout49.xml"/><Relationship Id="rId7" Type="http://schemas.openxmlformats.org/officeDocument/2006/relationships/slideLayout" Target="../slideLayouts/slideLayout53.xml"/><Relationship Id="rId12" Type="http://schemas.openxmlformats.org/officeDocument/2006/relationships/theme" Target="../theme/theme2.xml"/><Relationship Id="rId2" Type="http://schemas.openxmlformats.org/officeDocument/2006/relationships/slideLayout" Target="../slideLayouts/slideLayout48.xml"/><Relationship Id="rId1" Type="http://schemas.openxmlformats.org/officeDocument/2006/relationships/slideLayout" Target="../slideLayouts/slideLayout47.xml"/><Relationship Id="rId6" Type="http://schemas.openxmlformats.org/officeDocument/2006/relationships/slideLayout" Target="../slideLayouts/slideLayout52.xml"/><Relationship Id="rId11" Type="http://schemas.openxmlformats.org/officeDocument/2006/relationships/slideLayout" Target="../slideLayouts/slideLayout57.xml"/><Relationship Id="rId5" Type="http://schemas.openxmlformats.org/officeDocument/2006/relationships/slideLayout" Target="../slideLayouts/slideLayout51.xml"/><Relationship Id="rId10" Type="http://schemas.openxmlformats.org/officeDocument/2006/relationships/slideLayout" Target="../slideLayouts/slideLayout56.xml"/><Relationship Id="rId4" Type="http://schemas.openxmlformats.org/officeDocument/2006/relationships/slideLayout" Target="../slideLayouts/slideLayout50.xml"/><Relationship Id="rId9" Type="http://schemas.openxmlformats.org/officeDocument/2006/relationships/slideLayout" Target="../slideLayouts/slideLayout55.xml"/></Relationships>
</file>

<file path=ppt/slideMasters/_rels/slideMaster3.xml.rels><?xml version="1.0" encoding="UTF-8" standalone="yes"?>
<Relationships xmlns="http://schemas.openxmlformats.org/package/2006/relationships"><Relationship Id="rId13" Type="http://schemas.openxmlformats.org/officeDocument/2006/relationships/slideLayout" Target="../slideLayouts/slideLayout70.xml"/><Relationship Id="rId18" Type="http://schemas.openxmlformats.org/officeDocument/2006/relationships/slideLayout" Target="../slideLayouts/slideLayout75.xml"/><Relationship Id="rId26" Type="http://schemas.openxmlformats.org/officeDocument/2006/relationships/slideLayout" Target="../slideLayouts/slideLayout83.xml"/><Relationship Id="rId39" Type="http://schemas.openxmlformats.org/officeDocument/2006/relationships/slideLayout" Target="../slideLayouts/slideLayout96.xml"/><Relationship Id="rId21" Type="http://schemas.openxmlformats.org/officeDocument/2006/relationships/slideLayout" Target="../slideLayouts/slideLayout78.xml"/><Relationship Id="rId34" Type="http://schemas.openxmlformats.org/officeDocument/2006/relationships/slideLayout" Target="../slideLayouts/slideLayout91.xml"/><Relationship Id="rId42" Type="http://schemas.openxmlformats.org/officeDocument/2006/relationships/slideLayout" Target="../slideLayouts/slideLayout99.xml"/><Relationship Id="rId7" Type="http://schemas.openxmlformats.org/officeDocument/2006/relationships/slideLayout" Target="../slideLayouts/slideLayout64.xml"/><Relationship Id="rId2" Type="http://schemas.openxmlformats.org/officeDocument/2006/relationships/slideLayout" Target="../slideLayouts/slideLayout59.xml"/><Relationship Id="rId16" Type="http://schemas.openxmlformats.org/officeDocument/2006/relationships/slideLayout" Target="../slideLayouts/slideLayout73.xml"/><Relationship Id="rId29" Type="http://schemas.openxmlformats.org/officeDocument/2006/relationships/slideLayout" Target="../slideLayouts/slideLayout86.xml"/><Relationship Id="rId1" Type="http://schemas.openxmlformats.org/officeDocument/2006/relationships/slideLayout" Target="../slideLayouts/slideLayout58.xml"/><Relationship Id="rId6" Type="http://schemas.openxmlformats.org/officeDocument/2006/relationships/slideLayout" Target="../slideLayouts/slideLayout63.xml"/><Relationship Id="rId11" Type="http://schemas.openxmlformats.org/officeDocument/2006/relationships/slideLayout" Target="../slideLayouts/slideLayout68.xml"/><Relationship Id="rId24" Type="http://schemas.openxmlformats.org/officeDocument/2006/relationships/slideLayout" Target="../slideLayouts/slideLayout81.xml"/><Relationship Id="rId32" Type="http://schemas.openxmlformats.org/officeDocument/2006/relationships/slideLayout" Target="../slideLayouts/slideLayout89.xml"/><Relationship Id="rId37" Type="http://schemas.openxmlformats.org/officeDocument/2006/relationships/slideLayout" Target="../slideLayouts/slideLayout94.xml"/><Relationship Id="rId40" Type="http://schemas.openxmlformats.org/officeDocument/2006/relationships/slideLayout" Target="../slideLayouts/slideLayout97.xml"/><Relationship Id="rId45" Type="http://schemas.openxmlformats.org/officeDocument/2006/relationships/theme" Target="../theme/theme3.xml"/><Relationship Id="rId5" Type="http://schemas.openxmlformats.org/officeDocument/2006/relationships/slideLayout" Target="../slideLayouts/slideLayout62.xml"/><Relationship Id="rId15" Type="http://schemas.openxmlformats.org/officeDocument/2006/relationships/slideLayout" Target="../slideLayouts/slideLayout72.xml"/><Relationship Id="rId23" Type="http://schemas.openxmlformats.org/officeDocument/2006/relationships/slideLayout" Target="../slideLayouts/slideLayout80.xml"/><Relationship Id="rId28" Type="http://schemas.openxmlformats.org/officeDocument/2006/relationships/slideLayout" Target="../slideLayouts/slideLayout85.xml"/><Relationship Id="rId36" Type="http://schemas.openxmlformats.org/officeDocument/2006/relationships/slideLayout" Target="../slideLayouts/slideLayout93.xml"/><Relationship Id="rId10" Type="http://schemas.openxmlformats.org/officeDocument/2006/relationships/slideLayout" Target="../slideLayouts/slideLayout67.xml"/><Relationship Id="rId19" Type="http://schemas.openxmlformats.org/officeDocument/2006/relationships/slideLayout" Target="../slideLayouts/slideLayout76.xml"/><Relationship Id="rId31" Type="http://schemas.openxmlformats.org/officeDocument/2006/relationships/slideLayout" Target="../slideLayouts/slideLayout88.xml"/><Relationship Id="rId44" Type="http://schemas.openxmlformats.org/officeDocument/2006/relationships/slideLayout" Target="../slideLayouts/slideLayout101.xml"/><Relationship Id="rId4" Type="http://schemas.openxmlformats.org/officeDocument/2006/relationships/slideLayout" Target="../slideLayouts/slideLayout61.xml"/><Relationship Id="rId9" Type="http://schemas.openxmlformats.org/officeDocument/2006/relationships/slideLayout" Target="../slideLayouts/slideLayout66.xml"/><Relationship Id="rId14" Type="http://schemas.openxmlformats.org/officeDocument/2006/relationships/slideLayout" Target="../slideLayouts/slideLayout71.xml"/><Relationship Id="rId22" Type="http://schemas.openxmlformats.org/officeDocument/2006/relationships/slideLayout" Target="../slideLayouts/slideLayout79.xml"/><Relationship Id="rId27" Type="http://schemas.openxmlformats.org/officeDocument/2006/relationships/slideLayout" Target="../slideLayouts/slideLayout84.xml"/><Relationship Id="rId30" Type="http://schemas.openxmlformats.org/officeDocument/2006/relationships/slideLayout" Target="../slideLayouts/slideLayout87.xml"/><Relationship Id="rId35" Type="http://schemas.openxmlformats.org/officeDocument/2006/relationships/slideLayout" Target="../slideLayouts/slideLayout92.xml"/><Relationship Id="rId43" Type="http://schemas.openxmlformats.org/officeDocument/2006/relationships/slideLayout" Target="../slideLayouts/slideLayout100.xml"/><Relationship Id="rId8" Type="http://schemas.openxmlformats.org/officeDocument/2006/relationships/slideLayout" Target="../slideLayouts/slideLayout65.xml"/><Relationship Id="rId3" Type="http://schemas.openxmlformats.org/officeDocument/2006/relationships/slideLayout" Target="../slideLayouts/slideLayout60.xml"/><Relationship Id="rId12" Type="http://schemas.openxmlformats.org/officeDocument/2006/relationships/slideLayout" Target="../slideLayouts/slideLayout69.xml"/><Relationship Id="rId17" Type="http://schemas.openxmlformats.org/officeDocument/2006/relationships/slideLayout" Target="../slideLayouts/slideLayout74.xml"/><Relationship Id="rId25" Type="http://schemas.openxmlformats.org/officeDocument/2006/relationships/slideLayout" Target="../slideLayouts/slideLayout82.xml"/><Relationship Id="rId33" Type="http://schemas.openxmlformats.org/officeDocument/2006/relationships/slideLayout" Target="../slideLayouts/slideLayout90.xml"/><Relationship Id="rId38" Type="http://schemas.openxmlformats.org/officeDocument/2006/relationships/slideLayout" Target="../slideLayouts/slideLayout95.xml"/><Relationship Id="rId20" Type="http://schemas.openxmlformats.org/officeDocument/2006/relationships/slideLayout" Target="../slideLayouts/slideLayout77.xml"/><Relationship Id="rId41" Type="http://schemas.openxmlformats.org/officeDocument/2006/relationships/slideLayout" Target="../slideLayouts/slideLayout98.xml"/></Relationships>
</file>

<file path=ppt/slideMasters/_rels/slideMaster4.xml.rels><?xml version="1.0" encoding="UTF-8" standalone="yes"?>
<Relationships xmlns="http://schemas.openxmlformats.org/package/2006/relationships"><Relationship Id="rId13" Type="http://schemas.openxmlformats.org/officeDocument/2006/relationships/slideLayout" Target="../slideLayouts/slideLayout114.xml"/><Relationship Id="rId18" Type="http://schemas.openxmlformats.org/officeDocument/2006/relationships/slideLayout" Target="../slideLayouts/slideLayout119.xml"/><Relationship Id="rId26" Type="http://schemas.openxmlformats.org/officeDocument/2006/relationships/slideLayout" Target="../slideLayouts/slideLayout127.xml"/><Relationship Id="rId39" Type="http://schemas.openxmlformats.org/officeDocument/2006/relationships/slideLayout" Target="../slideLayouts/slideLayout140.xml"/><Relationship Id="rId21" Type="http://schemas.openxmlformats.org/officeDocument/2006/relationships/slideLayout" Target="../slideLayouts/slideLayout122.xml"/><Relationship Id="rId34" Type="http://schemas.openxmlformats.org/officeDocument/2006/relationships/slideLayout" Target="../slideLayouts/slideLayout135.xml"/><Relationship Id="rId42" Type="http://schemas.openxmlformats.org/officeDocument/2006/relationships/slideLayout" Target="../slideLayouts/slideLayout143.xml"/><Relationship Id="rId47" Type="http://schemas.openxmlformats.org/officeDocument/2006/relationships/slideLayout" Target="../slideLayouts/slideLayout148.xml"/><Relationship Id="rId50" Type="http://schemas.openxmlformats.org/officeDocument/2006/relationships/slideLayout" Target="../slideLayouts/slideLayout151.xml"/><Relationship Id="rId55" Type="http://schemas.openxmlformats.org/officeDocument/2006/relationships/theme" Target="../theme/theme4.xml"/><Relationship Id="rId7" Type="http://schemas.openxmlformats.org/officeDocument/2006/relationships/slideLayout" Target="../slideLayouts/slideLayout108.xml"/><Relationship Id="rId2" Type="http://schemas.openxmlformats.org/officeDocument/2006/relationships/slideLayout" Target="../slideLayouts/slideLayout103.xml"/><Relationship Id="rId16" Type="http://schemas.openxmlformats.org/officeDocument/2006/relationships/slideLayout" Target="../slideLayouts/slideLayout117.xml"/><Relationship Id="rId29" Type="http://schemas.openxmlformats.org/officeDocument/2006/relationships/slideLayout" Target="../slideLayouts/slideLayout130.xml"/><Relationship Id="rId11" Type="http://schemas.openxmlformats.org/officeDocument/2006/relationships/slideLayout" Target="../slideLayouts/slideLayout112.xml"/><Relationship Id="rId24" Type="http://schemas.openxmlformats.org/officeDocument/2006/relationships/slideLayout" Target="../slideLayouts/slideLayout125.xml"/><Relationship Id="rId32" Type="http://schemas.openxmlformats.org/officeDocument/2006/relationships/slideLayout" Target="../slideLayouts/slideLayout133.xml"/><Relationship Id="rId37" Type="http://schemas.openxmlformats.org/officeDocument/2006/relationships/slideLayout" Target="../slideLayouts/slideLayout138.xml"/><Relationship Id="rId40" Type="http://schemas.openxmlformats.org/officeDocument/2006/relationships/slideLayout" Target="../slideLayouts/slideLayout141.xml"/><Relationship Id="rId45" Type="http://schemas.openxmlformats.org/officeDocument/2006/relationships/slideLayout" Target="../slideLayouts/slideLayout146.xml"/><Relationship Id="rId53" Type="http://schemas.openxmlformats.org/officeDocument/2006/relationships/slideLayout" Target="../slideLayouts/slideLayout154.xml"/><Relationship Id="rId5" Type="http://schemas.openxmlformats.org/officeDocument/2006/relationships/slideLayout" Target="../slideLayouts/slideLayout106.xml"/><Relationship Id="rId19" Type="http://schemas.openxmlformats.org/officeDocument/2006/relationships/slideLayout" Target="../slideLayouts/slideLayout120.xml"/><Relationship Id="rId4" Type="http://schemas.openxmlformats.org/officeDocument/2006/relationships/slideLayout" Target="../slideLayouts/slideLayout105.xml"/><Relationship Id="rId9" Type="http://schemas.openxmlformats.org/officeDocument/2006/relationships/slideLayout" Target="../slideLayouts/slideLayout110.xml"/><Relationship Id="rId14" Type="http://schemas.openxmlformats.org/officeDocument/2006/relationships/slideLayout" Target="../slideLayouts/slideLayout115.xml"/><Relationship Id="rId22" Type="http://schemas.openxmlformats.org/officeDocument/2006/relationships/slideLayout" Target="../slideLayouts/slideLayout123.xml"/><Relationship Id="rId27" Type="http://schemas.openxmlformats.org/officeDocument/2006/relationships/slideLayout" Target="../slideLayouts/slideLayout128.xml"/><Relationship Id="rId30" Type="http://schemas.openxmlformats.org/officeDocument/2006/relationships/slideLayout" Target="../slideLayouts/slideLayout131.xml"/><Relationship Id="rId35" Type="http://schemas.openxmlformats.org/officeDocument/2006/relationships/slideLayout" Target="../slideLayouts/slideLayout136.xml"/><Relationship Id="rId43" Type="http://schemas.openxmlformats.org/officeDocument/2006/relationships/slideLayout" Target="../slideLayouts/slideLayout144.xml"/><Relationship Id="rId48" Type="http://schemas.openxmlformats.org/officeDocument/2006/relationships/slideLayout" Target="../slideLayouts/slideLayout149.xml"/><Relationship Id="rId56" Type="http://schemas.openxmlformats.org/officeDocument/2006/relationships/image" Target="../media/image1.png"/><Relationship Id="rId8" Type="http://schemas.openxmlformats.org/officeDocument/2006/relationships/slideLayout" Target="../slideLayouts/slideLayout109.xml"/><Relationship Id="rId51" Type="http://schemas.openxmlformats.org/officeDocument/2006/relationships/slideLayout" Target="../slideLayouts/slideLayout152.xml"/><Relationship Id="rId3" Type="http://schemas.openxmlformats.org/officeDocument/2006/relationships/slideLayout" Target="../slideLayouts/slideLayout104.xml"/><Relationship Id="rId12" Type="http://schemas.openxmlformats.org/officeDocument/2006/relationships/slideLayout" Target="../slideLayouts/slideLayout113.xml"/><Relationship Id="rId17" Type="http://schemas.openxmlformats.org/officeDocument/2006/relationships/slideLayout" Target="../slideLayouts/slideLayout118.xml"/><Relationship Id="rId25" Type="http://schemas.openxmlformats.org/officeDocument/2006/relationships/slideLayout" Target="../slideLayouts/slideLayout126.xml"/><Relationship Id="rId33" Type="http://schemas.openxmlformats.org/officeDocument/2006/relationships/slideLayout" Target="../slideLayouts/slideLayout134.xml"/><Relationship Id="rId38" Type="http://schemas.openxmlformats.org/officeDocument/2006/relationships/slideLayout" Target="../slideLayouts/slideLayout139.xml"/><Relationship Id="rId46" Type="http://schemas.openxmlformats.org/officeDocument/2006/relationships/slideLayout" Target="../slideLayouts/slideLayout147.xml"/><Relationship Id="rId20" Type="http://schemas.openxmlformats.org/officeDocument/2006/relationships/slideLayout" Target="../slideLayouts/slideLayout121.xml"/><Relationship Id="rId41" Type="http://schemas.openxmlformats.org/officeDocument/2006/relationships/slideLayout" Target="../slideLayouts/slideLayout142.xml"/><Relationship Id="rId54" Type="http://schemas.openxmlformats.org/officeDocument/2006/relationships/slideLayout" Target="../slideLayouts/slideLayout155.xml"/><Relationship Id="rId1" Type="http://schemas.openxmlformats.org/officeDocument/2006/relationships/slideLayout" Target="../slideLayouts/slideLayout102.xml"/><Relationship Id="rId6" Type="http://schemas.openxmlformats.org/officeDocument/2006/relationships/slideLayout" Target="../slideLayouts/slideLayout107.xml"/><Relationship Id="rId15" Type="http://schemas.openxmlformats.org/officeDocument/2006/relationships/slideLayout" Target="../slideLayouts/slideLayout116.xml"/><Relationship Id="rId23" Type="http://schemas.openxmlformats.org/officeDocument/2006/relationships/slideLayout" Target="../slideLayouts/slideLayout124.xml"/><Relationship Id="rId28" Type="http://schemas.openxmlformats.org/officeDocument/2006/relationships/slideLayout" Target="../slideLayouts/slideLayout129.xml"/><Relationship Id="rId36" Type="http://schemas.openxmlformats.org/officeDocument/2006/relationships/slideLayout" Target="../slideLayouts/slideLayout137.xml"/><Relationship Id="rId49" Type="http://schemas.openxmlformats.org/officeDocument/2006/relationships/slideLayout" Target="../slideLayouts/slideLayout150.xml"/><Relationship Id="rId57" Type="http://schemas.openxmlformats.org/officeDocument/2006/relationships/image" Target="../media/image3.svg"/><Relationship Id="rId10" Type="http://schemas.openxmlformats.org/officeDocument/2006/relationships/slideLayout" Target="../slideLayouts/slideLayout111.xml"/><Relationship Id="rId31" Type="http://schemas.openxmlformats.org/officeDocument/2006/relationships/slideLayout" Target="../slideLayouts/slideLayout132.xml"/><Relationship Id="rId44" Type="http://schemas.openxmlformats.org/officeDocument/2006/relationships/slideLayout" Target="../slideLayouts/slideLayout145.xml"/><Relationship Id="rId52" Type="http://schemas.openxmlformats.org/officeDocument/2006/relationships/slideLayout" Target="../slideLayouts/slideLayout153.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15" name="Group 14">
            <a:extLst>
              <a:ext uri="{FF2B5EF4-FFF2-40B4-BE49-F238E27FC236}">
                <a16:creationId xmlns:a16="http://schemas.microsoft.com/office/drawing/2014/main" id="{DAF7EE12-1B1F-6E41-A266-FC7AB4CE1D53}"/>
              </a:ext>
            </a:extLst>
          </p:cNvPr>
          <p:cNvGrpSpPr/>
          <p:nvPr/>
        </p:nvGrpSpPr>
        <p:grpSpPr>
          <a:xfrm>
            <a:off x="0" y="6244050"/>
            <a:ext cx="12192000" cy="613950"/>
            <a:chOff x="0" y="6244050"/>
            <a:chExt cx="12192000" cy="613950"/>
          </a:xfrm>
        </p:grpSpPr>
        <p:sp>
          <p:nvSpPr>
            <p:cNvPr id="14" name="Rectangle 13">
              <a:extLst>
                <a:ext uri="{FF2B5EF4-FFF2-40B4-BE49-F238E27FC236}">
                  <a16:creationId xmlns:a16="http://schemas.microsoft.com/office/drawing/2014/main" id="{5FC71CB0-7E7B-994A-BB76-A471F125A5D5}"/>
                </a:ext>
              </a:extLst>
            </p:cNvPr>
            <p:cNvSpPr/>
            <p:nvPr/>
          </p:nvSpPr>
          <p:spPr>
            <a:xfrm>
              <a:off x="0" y="6498000"/>
              <a:ext cx="12192000" cy="360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Oval 12">
              <a:extLst>
                <a:ext uri="{FF2B5EF4-FFF2-40B4-BE49-F238E27FC236}">
                  <a16:creationId xmlns:a16="http://schemas.microsoft.com/office/drawing/2014/main" id="{D3DE6A1C-3463-B344-8EA3-32F04801C3B6}"/>
                </a:ext>
              </a:extLst>
            </p:cNvPr>
            <p:cNvSpPr>
              <a:spLocks noChangeAspect="1"/>
            </p:cNvSpPr>
            <p:nvPr/>
          </p:nvSpPr>
          <p:spPr>
            <a:xfrm>
              <a:off x="5844000" y="6244050"/>
              <a:ext cx="504000" cy="5040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2" name="Title Placeholder 1">
            <a:extLst>
              <a:ext uri="{FF2B5EF4-FFF2-40B4-BE49-F238E27FC236}">
                <a16:creationId xmlns:a16="http://schemas.microsoft.com/office/drawing/2014/main" id="{A31CF5B8-3843-4C44-B076-733FECA15EC5}"/>
              </a:ext>
            </a:extLst>
          </p:cNvPr>
          <p:cNvSpPr>
            <a:spLocks noGrp="1"/>
          </p:cNvSpPr>
          <p:nvPr>
            <p:ph type="title"/>
          </p:nvPr>
        </p:nvSpPr>
        <p:spPr>
          <a:xfrm>
            <a:off x="618065" y="609600"/>
            <a:ext cx="10965600" cy="1192742"/>
          </a:xfrm>
          <a:prstGeom prst="rect">
            <a:avLst/>
          </a:prstGeom>
        </p:spPr>
        <p:txBody>
          <a:bodyPr vert="horz" lIns="91440" tIns="45720" rIns="91440" bIns="45720" rtlCol="0" anchor="t">
            <a:normAutofit/>
          </a:bodyPr>
          <a:lstStyle/>
          <a:p>
            <a:r>
              <a:rPr lang="es-ES"/>
              <a:t>Haga clic para modificar el estilo de título del patrón</a:t>
            </a:r>
            <a:endParaRPr lang="en-GB"/>
          </a:p>
        </p:txBody>
      </p:sp>
      <p:sp>
        <p:nvSpPr>
          <p:cNvPr id="3" name="Text Placeholder 2">
            <a:extLst>
              <a:ext uri="{FF2B5EF4-FFF2-40B4-BE49-F238E27FC236}">
                <a16:creationId xmlns:a16="http://schemas.microsoft.com/office/drawing/2014/main" id="{04B6448B-A8FE-8245-A530-8A5CB18A6A48}"/>
              </a:ext>
            </a:extLst>
          </p:cNvPr>
          <p:cNvSpPr>
            <a:spLocks noGrp="1"/>
          </p:cNvSpPr>
          <p:nvPr>
            <p:ph type="body" idx="1"/>
          </p:nvPr>
        </p:nvSpPr>
        <p:spPr>
          <a:xfrm>
            <a:off x="618066" y="1802342"/>
            <a:ext cx="10965600" cy="4446000"/>
          </a:xfrm>
          <a:prstGeom prst="rect">
            <a:avLst/>
          </a:prstGeom>
        </p:spPr>
        <p:txBody>
          <a:bodyPr vert="horz" lIns="91440" tIns="45720" rIns="91440" bIns="45720" rtlCol="0">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5" name="Footer Placeholder 4">
            <a:extLst>
              <a:ext uri="{FF2B5EF4-FFF2-40B4-BE49-F238E27FC236}">
                <a16:creationId xmlns:a16="http://schemas.microsoft.com/office/drawing/2014/main" id="{A0FE6130-EAEB-B04D-86A2-E9905AE4B939}"/>
              </a:ext>
            </a:extLst>
          </p:cNvPr>
          <p:cNvSpPr>
            <a:spLocks noGrp="1"/>
          </p:cNvSpPr>
          <p:nvPr>
            <p:ph type="ftr" sz="quarter" idx="3"/>
          </p:nvPr>
        </p:nvSpPr>
        <p:spPr>
          <a:xfrm>
            <a:off x="6493933" y="6498000"/>
            <a:ext cx="4846744" cy="360000"/>
          </a:xfrm>
          <a:prstGeom prst="rect">
            <a:avLst/>
          </a:prstGeom>
        </p:spPr>
        <p:txBody>
          <a:bodyPr vert="horz" lIns="0" tIns="0" rIns="0" bIns="0" rtlCol="0" anchor="ctr"/>
          <a:lstStyle>
            <a:lvl1pPr algn="r">
              <a:defRPr sz="800">
                <a:solidFill>
                  <a:schemeClr val="tx2"/>
                </a:solidFill>
              </a:defRPr>
            </a:lvl1pPr>
          </a:lstStyle>
          <a:p>
            <a:endParaRPr lang="en-US"/>
          </a:p>
        </p:txBody>
      </p:sp>
      <p:sp>
        <p:nvSpPr>
          <p:cNvPr id="6" name="Slide Number Placeholder 5">
            <a:extLst>
              <a:ext uri="{FF2B5EF4-FFF2-40B4-BE49-F238E27FC236}">
                <a16:creationId xmlns:a16="http://schemas.microsoft.com/office/drawing/2014/main" id="{1DF428C4-5799-FC45-BFFF-784BF2BE3632}"/>
              </a:ext>
            </a:extLst>
          </p:cNvPr>
          <p:cNvSpPr>
            <a:spLocks noGrp="1"/>
          </p:cNvSpPr>
          <p:nvPr>
            <p:ph type="sldNum" sz="quarter" idx="4"/>
          </p:nvPr>
        </p:nvSpPr>
        <p:spPr>
          <a:xfrm>
            <a:off x="11365923" y="6498000"/>
            <a:ext cx="464127" cy="360000"/>
          </a:xfrm>
          <a:prstGeom prst="rect">
            <a:avLst/>
          </a:prstGeom>
        </p:spPr>
        <p:txBody>
          <a:bodyPr vert="horz" lIns="0" tIns="0" rIns="0" bIns="0" rtlCol="0" anchor="ctr"/>
          <a:lstStyle>
            <a:lvl1pPr algn="r">
              <a:defRPr sz="800">
                <a:solidFill>
                  <a:schemeClr val="tx2"/>
                </a:solidFill>
              </a:defRPr>
            </a:lvl1pPr>
          </a:lstStyle>
          <a:p>
            <a:fld id="{6F8DA697-5811-454F-8ABA-A3E4721C1BF9}" type="slidenum">
              <a:rPr lang="en-US" smtClean="0"/>
              <a:t>‹Nº›</a:t>
            </a:fld>
            <a:endParaRPr lang="en-US"/>
          </a:p>
        </p:txBody>
      </p:sp>
      <p:pic>
        <p:nvPicPr>
          <p:cNvPr id="4" name="Graphic 13">
            <a:extLst>
              <a:ext uri="{FF2B5EF4-FFF2-40B4-BE49-F238E27FC236}">
                <a16:creationId xmlns:a16="http://schemas.microsoft.com/office/drawing/2014/main" id="{52AB070D-794C-6F3D-139C-112EBB225654}"/>
              </a:ext>
            </a:extLst>
          </p:cNvPr>
          <p:cNvPicPr>
            <a:picLocks noChangeAspect="1"/>
          </p:cNvPicPr>
          <p:nvPr userDrawn="1"/>
        </p:nvPicPr>
        <p:blipFill>
          <a:blip r:embed="rId48">
            <a:extLst>
              <a:ext uri="{96DAC541-7B7A-43D3-8B79-37D633B846F1}">
                <asvg:svgBlip xmlns:asvg="http://schemas.microsoft.com/office/drawing/2016/SVG/main" r:embed="rId49"/>
              </a:ext>
            </a:extLst>
          </a:blip>
          <a:stretch>
            <a:fillRect/>
          </a:stretch>
        </p:blipFill>
        <p:spPr>
          <a:xfrm>
            <a:off x="5875177" y="6279831"/>
            <a:ext cx="434353" cy="434353"/>
          </a:xfrm>
          <a:prstGeom prst="rect">
            <a:avLst/>
          </a:prstGeom>
        </p:spPr>
      </p:pic>
      <p:cxnSp>
        <p:nvCxnSpPr>
          <p:cNvPr id="7" name="Straight Connector 8">
            <a:extLst>
              <a:ext uri="{FF2B5EF4-FFF2-40B4-BE49-F238E27FC236}">
                <a16:creationId xmlns:a16="http://schemas.microsoft.com/office/drawing/2014/main" id="{61446A9B-FA2F-D726-A570-F8FADC2510F8}"/>
              </a:ext>
            </a:extLst>
          </p:cNvPr>
          <p:cNvCxnSpPr/>
          <p:nvPr userDrawn="1"/>
        </p:nvCxnSpPr>
        <p:spPr>
          <a:xfrm>
            <a:off x="641350" y="0"/>
            <a:ext cx="0" cy="681038"/>
          </a:xfrm>
          <a:prstGeom prst="line">
            <a:avLst/>
          </a:prstGeom>
          <a:ln w="19050">
            <a:solidFill>
              <a:schemeClr val="tx1"/>
            </a:solidFill>
            <a:tailEnd type="non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5176119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806" r:id="rId4"/>
    <p:sldLayoutId id="2147483664" r:id="rId5"/>
    <p:sldLayoutId id="2147483665" r:id="rId6"/>
    <p:sldLayoutId id="2147483666" r:id="rId7"/>
    <p:sldLayoutId id="2147483667" r:id="rId8"/>
    <p:sldLayoutId id="2147483668" r:id="rId9"/>
    <p:sldLayoutId id="2147483669" r:id="rId10"/>
    <p:sldLayoutId id="2147483670" r:id="rId11"/>
    <p:sldLayoutId id="2147483671" r:id="rId12"/>
    <p:sldLayoutId id="2147483672" r:id="rId13"/>
    <p:sldLayoutId id="2147483673" r:id="rId14"/>
    <p:sldLayoutId id="2147483674" r:id="rId15"/>
    <p:sldLayoutId id="2147483675" r:id="rId16"/>
    <p:sldLayoutId id="2147483676" r:id="rId17"/>
    <p:sldLayoutId id="2147483677" r:id="rId18"/>
    <p:sldLayoutId id="2147483678" r:id="rId19"/>
    <p:sldLayoutId id="2147483679" r:id="rId20"/>
    <p:sldLayoutId id="2147483680" r:id="rId21"/>
    <p:sldLayoutId id="2147483681" r:id="rId22"/>
    <p:sldLayoutId id="2147483682" r:id="rId23"/>
    <p:sldLayoutId id="2147483683" r:id="rId24"/>
    <p:sldLayoutId id="2147483684" r:id="rId25"/>
    <p:sldLayoutId id="2147483685" r:id="rId26"/>
    <p:sldLayoutId id="2147483686" r:id="rId27"/>
    <p:sldLayoutId id="2147483687" r:id="rId28"/>
    <p:sldLayoutId id="2147483688" r:id="rId29"/>
    <p:sldLayoutId id="2147483689" r:id="rId30"/>
    <p:sldLayoutId id="2147483690" r:id="rId31"/>
    <p:sldLayoutId id="2147483691" r:id="rId32"/>
    <p:sldLayoutId id="2147483692" r:id="rId33"/>
    <p:sldLayoutId id="2147483693" r:id="rId34"/>
    <p:sldLayoutId id="2147483694" r:id="rId35"/>
    <p:sldLayoutId id="2147483695" r:id="rId36"/>
    <p:sldLayoutId id="2147483696" r:id="rId37"/>
    <p:sldLayoutId id="2147483697" r:id="rId38"/>
    <p:sldLayoutId id="2147483698" r:id="rId39"/>
    <p:sldLayoutId id="2147483699" r:id="rId40"/>
    <p:sldLayoutId id="2147483700" r:id="rId41"/>
    <p:sldLayoutId id="2147483701" r:id="rId42"/>
    <p:sldLayoutId id="2147483702" r:id="rId43"/>
    <p:sldLayoutId id="2147483703" r:id="rId44"/>
    <p:sldLayoutId id="2147483704" r:id="rId45"/>
    <p:sldLayoutId id="2147483705" r:id="rId46"/>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xStyles>
    <p:titleStyle>
      <a:lvl1pPr marL="0" indent="0" algn="l" defTabSz="914400" rtl="0" eaLnBrk="1" latinLnBrk="0" hangingPunct="1">
        <a:lnSpc>
          <a:spcPct val="80000"/>
        </a:lnSpc>
        <a:spcBef>
          <a:spcPct val="0"/>
        </a:spcBef>
        <a:buNone/>
        <a:tabLst>
          <a:tab pos="1778000" algn="l"/>
        </a:tabLst>
        <a:defRPr sz="2400" b="1" kern="1200">
          <a:solidFill>
            <a:schemeClr val="tx1"/>
          </a:solidFill>
          <a:latin typeface="+mj-lt"/>
          <a:ea typeface="+mj-ea"/>
          <a:cs typeface="+mj-cs"/>
        </a:defRPr>
      </a:lvl1pPr>
    </p:titleStyle>
    <p:bodyStyle>
      <a:lvl1pPr marL="0" indent="0" algn="l" defTabSz="914400" rtl="0" eaLnBrk="1" latinLnBrk="0" hangingPunct="1">
        <a:lnSpc>
          <a:spcPct val="120000"/>
        </a:lnSpc>
        <a:spcBef>
          <a:spcPts val="0"/>
        </a:spcBef>
        <a:spcAft>
          <a:spcPts val="1200"/>
        </a:spcAft>
        <a:buFont typeface="Arial" panose="020B0604020202020204" pitchFamily="34" charset="0"/>
        <a:buNone/>
        <a:defRPr sz="1600" kern="1200">
          <a:solidFill>
            <a:schemeClr val="tx1"/>
          </a:solidFill>
          <a:latin typeface="+mn-lt"/>
          <a:ea typeface="+mn-ea"/>
          <a:cs typeface="+mn-cs"/>
        </a:defRPr>
      </a:lvl1pPr>
      <a:lvl2pPr marL="0" indent="0" algn="l" defTabSz="914400" rtl="0" eaLnBrk="1" latinLnBrk="0" hangingPunct="1">
        <a:lnSpc>
          <a:spcPct val="80000"/>
        </a:lnSpc>
        <a:spcBef>
          <a:spcPts val="0"/>
        </a:spcBef>
        <a:spcAft>
          <a:spcPts val="600"/>
        </a:spcAft>
        <a:buFont typeface="Arial" panose="020B0604020202020204" pitchFamily="34" charset="0"/>
        <a:buNone/>
        <a:tabLst/>
        <a:defRPr sz="1800" b="1" kern="1200">
          <a:solidFill>
            <a:schemeClr val="bg2"/>
          </a:solidFill>
          <a:latin typeface="+mn-lt"/>
          <a:ea typeface="+mn-ea"/>
          <a:cs typeface="+mn-cs"/>
        </a:defRPr>
      </a:lvl2pPr>
      <a:lvl3pPr marL="293688" indent="-285750" algn="l" defTabSz="914400" rtl="0" eaLnBrk="1" latinLnBrk="0" hangingPunct="1">
        <a:lnSpc>
          <a:spcPct val="120000"/>
        </a:lnSpc>
        <a:spcBef>
          <a:spcPts val="0"/>
        </a:spcBef>
        <a:spcAft>
          <a:spcPts val="600"/>
        </a:spcAft>
        <a:buClr>
          <a:schemeClr val="bg2"/>
        </a:buClr>
        <a:buFont typeface="Arial" panose="020B0604020202020204" pitchFamily="34" charset="0"/>
        <a:buChar char="•"/>
        <a:tabLst/>
        <a:defRPr sz="1600" kern="1200">
          <a:solidFill>
            <a:schemeClr val="tx1"/>
          </a:solidFill>
          <a:latin typeface="+mn-lt"/>
          <a:ea typeface="+mn-ea"/>
          <a:cs typeface="+mn-cs"/>
        </a:defRPr>
      </a:lvl3pPr>
      <a:lvl4pPr marL="7938" indent="0" algn="l" defTabSz="914400" rtl="0" eaLnBrk="1" latinLnBrk="0" hangingPunct="1">
        <a:lnSpc>
          <a:spcPct val="120000"/>
        </a:lnSpc>
        <a:spcBef>
          <a:spcPts val="0"/>
        </a:spcBef>
        <a:spcAft>
          <a:spcPts val="1200"/>
        </a:spcAft>
        <a:buFont typeface="Arial" panose="020B0604020202020204" pitchFamily="34" charset="0"/>
        <a:buNone/>
        <a:tabLst/>
        <a:defRPr sz="1600" b="1" kern="1200">
          <a:solidFill>
            <a:schemeClr val="tx1"/>
          </a:solidFill>
          <a:latin typeface="+mn-lt"/>
          <a:ea typeface="+mn-ea"/>
          <a:cs typeface="+mn-cs"/>
        </a:defRPr>
      </a:lvl4pPr>
      <a:lvl5pPr marL="7938" indent="0" algn="l" defTabSz="914400" rtl="0" eaLnBrk="1" latinLnBrk="0" hangingPunct="1">
        <a:lnSpc>
          <a:spcPct val="120000"/>
        </a:lnSpc>
        <a:spcBef>
          <a:spcPts val="0"/>
        </a:spcBef>
        <a:spcAft>
          <a:spcPts val="1200"/>
        </a:spcAft>
        <a:buFont typeface="Arial" panose="020B0604020202020204" pitchFamily="34" charset="0"/>
        <a:buNone/>
        <a:tabLst/>
        <a:defRPr sz="1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p15:clr>
            <a:srgbClr val="A4A3A4"/>
          </p15:clr>
        </p15:guide>
        <p15:guide id="2" pos="3840">
          <p15:clr>
            <a:srgbClr val="A4A3A4"/>
          </p15:clr>
        </p15:guide>
        <p15:guide id="3" pos="226">
          <p15:clr>
            <a:srgbClr val="A4A3A4"/>
          </p15:clr>
        </p15:guide>
        <p15:guide id="4" pos="384">
          <p15:clr>
            <a:srgbClr val="F26B43"/>
          </p15:clr>
        </p15:guide>
        <p15:guide id="5" pos="7452">
          <p15:clr>
            <a:srgbClr val="A4A3A4"/>
          </p15:clr>
        </p15:guide>
        <p15:guide id="6" pos="7294">
          <p15:clr>
            <a:srgbClr val="F26B43"/>
          </p15:clr>
        </p15:guide>
        <p15:guide id="7" orient="horz" pos="4092">
          <p15:clr>
            <a:srgbClr val="A4A3A4"/>
          </p15:clr>
        </p15:guide>
        <p15:guide id="8" orient="horz" pos="224">
          <p15:clr>
            <a:srgbClr val="A4A3A4"/>
          </p15:clr>
        </p15:guide>
        <p15:guide id="9" orient="horz" pos="384">
          <p15:clr>
            <a:srgbClr val="F26B43"/>
          </p15:clr>
        </p15:guide>
        <p15:guide id="10" orient="horz" pos="3934">
          <p15:clr>
            <a:srgbClr val="F26B43"/>
          </p15:clr>
        </p15:guide>
        <p15:guide id="11" orient="horz" pos="1535">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Marcador de título 1">
            <a:extLst>
              <a:ext uri="{FF2B5EF4-FFF2-40B4-BE49-F238E27FC236}">
                <a16:creationId xmlns:a16="http://schemas.microsoft.com/office/drawing/2014/main" id="{B4DB83AC-E080-EC1B-3382-99E189835D0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ES"/>
              <a:t>Haga clic para modificar el estilo de título del patrón</a:t>
            </a:r>
            <a:endParaRPr lang="es-EC"/>
          </a:p>
        </p:txBody>
      </p:sp>
      <p:sp>
        <p:nvSpPr>
          <p:cNvPr id="3" name="Marcador de texto 2">
            <a:extLst>
              <a:ext uri="{FF2B5EF4-FFF2-40B4-BE49-F238E27FC236}">
                <a16:creationId xmlns:a16="http://schemas.microsoft.com/office/drawing/2014/main" id="{B144BE59-D79A-C7A9-A700-91FE99AF3669}"/>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EC"/>
          </a:p>
        </p:txBody>
      </p:sp>
      <p:sp>
        <p:nvSpPr>
          <p:cNvPr id="4" name="Marcador de fecha 3">
            <a:extLst>
              <a:ext uri="{FF2B5EF4-FFF2-40B4-BE49-F238E27FC236}">
                <a16:creationId xmlns:a16="http://schemas.microsoft.com/office/drawing/2014/main" id="{50A18B63-E7C5-4F13-DE47-985005B182F1}"/>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9D7292F-F9D5-4308-9248-C0C2F663CACA}" type="datetimeFigureOut">
              <a:rPr lang="es-EC" smtClean="0"/>
              <a:t>11/9/24</a:t>
            </a:fld>
            <a:endParaRPr lang="es-EC"/>
          </a:p>
        </p:txBody>
      </p:sp>
      <p:sp>
        <p:nvSpPr>
          <p:cNvPr id="5" name="Marcador de pie de página 4">
            <a:extLst>
              <a:ext uri="{FF2B5EF4-FFF2-40B4-BE49-F238E27FC236}">
                <a16:creationId xmlns:a16="http://schemas.microsoft.com/office/drawing/2014/main" id="{788B8F46-C382-7F4B-5DAC-351C7297A10D}"/>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EC"/>
          </a:p>
        </p:txBody>
      </p:sp>
      <p:sp>
        <p:nvSpPr>
          <p:cNvPr id="6" name="Marcador de número de diapositiva 5">
            <a:extLst>
              <a:ext uri="{FF2B5EF4-FFF2-40B4-BE49-F238E27FC236}">
                <a16:creationId xmlns:a16="http://schemas.microsoft.com/office/drawing/2014/main" id="{0FFA3B32-20DA-92C1-D46A-AAAE8F195A2D}"/>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6E7A1B4-1F26-47E2-A16B-C2B988709B89}" type="slidenum">
              <a:rPr lang="es-EC" smtClean="0"/>
              <a:t>‹Nº›</a:t>
            </a:fld>
            <a:endParaRPr lang="es-EC"/>
          </a:p>
        </p:txBody>
      </p:sp>
    </p:spTree>
    <p:extLst>
      <p:ext uri="{BB962C8B-B14F-4D97-AF65-F5344CB8AC3E}">
        <p14:creationId xmlns:p14="http://schemas.microsoft.com/office/powerpoint/2010/main" val="2479963178"/>
      </p:ext>
    </p:extLst>
  </p:cSld>
  <p:clrMap bg1="lt1" tx1="dk1" bg2="lt2" tx2="dk2" accent1="accent1" accent2="accent2" accent3="accent3" accent4="accent4" accent5="accent5" accent6="accent6" hlink="hlink" folHlink="folHlink"/>
  <p:sldLayoutIdLst>
    <p:sldLayoutId id="2147483808" r:id="rId1"/>
    <p:sldLayoutId id="2147483809" r:id="rId2"/>
    <p:sldLayoutId id="2147483810" r:id="rId3"/>
    <p:sldLayoutId id="2147483811" r:id="rId4"/>
    <p:sldLayoutId id="2147483812" r:id="rId5"/>
    <p:sldLayoutId id="2147483813" r:id="rId6"/>
    <p:sldLayoutId id="2147483814" r:id="rId7"/>
    <p:sldLayoutId id="2147483815" r:id="rId8"/>
    <p:sldLayoutId id="2147483816" r:id="rId9"/>
    <p:sldLayoutId id="2147483817" r:id="rId10"/>
    <p:sldLayoutId id="2147483818"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EC"/>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15" name="Group 14">
            <a:extLst>
              <a:ext uri="{FF2B5EF4-FFF2-40B4-BE49-F238E27FC236}">
                <a16:creationId xmlns:a16="http://schemas.microsoft.com/office/drawing/2014/main" id="{DAF7EE12-1B1F-6E41-A266-FC7AB4CE1D53}"/>
              </a:ext>
            </a:extLst>
          </p:cNvPr>
          <p:cNvGrpSpPr/>
          <p:nvPr userDrawn="1"/>
        </p:nvGrpSpPr>
        <p:grpSpPr>
          <a:xfrm>
            <a:off x="0" y="6244050"/>
            <a:ext cx="12192000" cy="613950"/>
            <a:chOff x="0" y="6244050"/>
            <a:chExt cx="12192000" cy="613950"/>
          </a:xfrm>
        </p:grpSpPr>
        <p:sp>
          <p:nvSpPr>
            <p:cNvPr id="14" name="Rectangle 13">
              <a:extLst>
                <a:ext uri="{FF2B5EF4-FFF2-40B4-BE49-F238E27FC236}">
                  <a16:creationId xmlns:a16="http://schemas.microsoft.com/office/drawing/2014/main" id="{5FC71CB0-7E7B-994A-BB76-A471F125A5D5}"/>
                </a:ext>
              </a:extLst>
            </p:cNvPr>
            <p:cNvSpPr/>
            <p:nvPr userDrawn="1"/>
          </p:nvSpPr>
          <p:spPr>
            <a:xfrm>
              <a:off x="0" y="6498000"/>
              <a:ext cx="12192000" cy="360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Oval 12">
              <a:extLst>
                <a:ext uri="{FF2B5EF4-FFF2-40B4-BE49-F238E27FC236}">
                  <a16:creationId xmlns:a16="http://schemas.microsoft.com/office/drawing/2014/main" id="{D3DE6A1C-3463-B344-8EA3-32F04801C3B6}"/>
                </a:ext>
              </a:extLst>
            </p:cNvPr>
            <p:cNvSpPr>
              <a:spLocks noChangeAspect="1"/>
            </p:cNvSpPr>
            <p:nvPr userDrawn="1"/>
          </p:nvSpPr>
          <p:spPr>
            <a:xfrm>
              <a:off x="5844000" y="6244050"/>
              <a:ext cx="504000" cy="5040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2" name="Title Placeholder 1">
            <a:extLst>
              <a:ext uri="{FF2B5EF4-FFF2-40B4-BE49-F238E27FC236}">
                <a16:creationId xmlns:a16="http://schemas.microsoft.com/office/drawing/2014/main" id="{A31CF5B8-3843-4C44-B076-733FECA15EC5}"/>
              </a:ext>
            </a:extLst>
          </p:cNvPr>
          <p:cNvSpPr>
            <a:spLocks noGrp="1"/>
          </p:cNvSpPr>
          <p:nvPr>
            <p:ph type="title"/>
          </p:nvPr>
        </p:nvSpPr>
        <p:spPr>
          <a:xfrm>
            <a:off x="618065" y="609600"/>
            <a:ext cx="10965600" cy="1192742"/>
          </a:xfrm>
          <a:prstGeom prst="rect">
            <a:avLst/>
          </a:prstGeom>
        </p:spPr>
        <p:txBody>
          <a:bodyPr vert="horz" lIns="91440" tIns="45720" rIns="91440" bIns="45720" rtlCol="0" anchor="t">
            <a:normAutofit/>
          </a:bodyPr>
          <a:lstStyle/>
          <a:p>
            <a:r>
              <a:rPr lang="en-GB"/>
              <a:t>Click to edit Master title style</a:t>
            </a:r>
          </a:p>
        </p:txBody>
      </p:sp>
      <p:sp>
        <p:nvSpPr>
          <p:cNvPr id="3" name="Text Placeholder 2">
            <a:extLst>
              <a:ext uri="{FF2B5EF4-FFF2-40B4-BE49-F238E27FC236}">
                <a16:creationId xmlns:a16="http://schemas.microsoft.com/office/drawing/2014/main" id="{04B6448B-A8FE-8245-A530-8A5CB18A6A48}"/>
              </a:ext>
            </a:extLst>
          </p:cNvPr>
          <p:cNvSpPr>
            <a:spLocks noGrp="1"/>
          </p:cNvSpPr>
          <p:nvPr>
            <p:ph type="body" idx="1"/>
          </p:nvPr>
        </p:nvSpPr>
        <p:spPr>
          <a:xfrm>
            <a:off x="618066" y="1802342"/>
            <a:ext cx="10965600" cy="4446000"/>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5" name="Footer Placeholder 4">
            <a:extLst>
              <a:ext uri="{FF2B5EF4-FFF2-40B4-BE49-F238E27FC236}">
                <a16:creationId xmlns:a16="http://schemas.microsoft.com/office/drawing/2014/main" id="{A0FE6130-EAEB-B04D-86A2-E9905AE4B939}"/>
              </a:ext>
            </a:extLst>
          </p:cNvPr>
          <p:cNvSpPr>
            <a:spLocks noGrp="1"/>
          </p:cNvSpPr>
          <p:nvPr>
            <p:ph type="ftr" sz="quarter" idx="3"/>
          </p:nvPr>
        </p:nvSpPr>
        <p:spPr>
          <a:xfrm>
            <a:off x="6493933" y="6498000"/>
            <a:ext cx="4846744" cy="360000"/>
          </a:xfrm>
          <a:prstGeom prst="rect">
            <a:avLst/>
          </a:prstGeom>
        </p:spPr>
        <p:txBody>
          <a:bodyPr vert="horz" lIns="0" tIns="0" rIns="0" bIns="0" rtlCol="0" anchor="ctr"/>
          <a:lstStyle>
            <a:lvl1pPr algn="r">
              <a:defRPr sz="800">
                <a:solidFill>
                  <a:schemeClr val="tx2"/>
                </a:solidFill>
              </a:defRPr>
            </a:lvl1pPr>
          </a:lstStyle>
          <a:p>
            <a:endParaRPr lang="en-GB"/>
          </a:p>
        </p:txBody>
      </p:sp>
      <p:sp>
        <p:nvSpPr>
          <p:cNvPr id="6" name="Slide Number Placeholder 5">
            <a:extLst>
              <a:ext uri="{FF2B5EF4-FFF2-40B4-BE49-F238E27FC236}">
                <a16:creationId xmlns:a16="http://schemas.microsoft.com/office/drawing/2014/main" id="{1DF428C4-5799-FC45-BFFF-784BF2BE3632}"/>
              </a:ext>
            </a:extLst>
          </p:cNvPr>
          <p:cNvSpPr>
            <a:spLocks noGrp="1"/>
          </p:cNvSpPr>
          <p:nvPr>
            <p:ph type="sldNum" sz="quarter" idx="4"/>
          </p:nvPr>
        </p:nvSpPr>
        <p:spPr>
          <a:xfrm>
            <a:off x="11365923" y="6498000"/>
            <a:ext cx="464127" cy="360000"/>
          </a:xfrm>
          <a:prstGeom prst="rect">
            <a:avLst/>
          </a:prstGeom>
        </p:spPr>
        <p:txBody>
          <a:bodyPr vert="horz" lIns="0" tIns="0" rIns="0" bIns="0" rtlCol="0" anchor="ctr"/>
          <a:lstStyle>
            <a:lvl1pPr algn="r">
              <a:defRPr sz="800">
                <a:solidFill>
                  <a:schemeClr val="tx2"/>
                </a:solidFill>
              </a:defRPr>
            </a:lvl1pPr>
          </a:lstStyle>
          <a:p>
            <a:fld id="{AB1D7550-0EB0-3A43-B3ED-278106F7B6C0}" type="slidenum">
              <a:rPr lang="en-GB" smtClean="0"/>
              <a:pPr/>
              <a:t>‹Nº›</a:t>
            </a:fld>
            <a:endParaRPr lang="en-GB"/>
          </a:p>
        </p:txBody>
      </p:sp>
      <p:sp>
        <p:nvSpPr>
          <p:cNvPr id="12" name="Freeform 11">
            <a:extLst>
              <a:ext uri="{FF2B5EF4-FFF2-40B4-BE49-F238E27FC236}">
                <a16:creationId xmlns:a16="http://schemas.microsoft.com/office/drawing/2014/main" id="{D9725D32-0566-9342-9689-DE29E3E78980}"/>
              </a:ext>
            </a:extLst>
          </p:cNvPr>
          <p:cNvSpPr>
            <a:spLocks noChangeAspect="1"/>
          </p:cNvSpPr>
          <p:nvPr userDrawn="1"/>
        </p:nvSpPr>
        <p:spPr>
          <a:xfrm>
            <a:off x="5935800" y="6335850"/>
            <a:ext cx="320400" cy="320400"/>
          </a:xfrm>
          <a:custGeom>
            <a:avLst/>
            <a:gdLst>
              <a:gd name="connsiteX0" fmla="*/ 812796 w 1955800"/>
              <a:gd name="connsiteY0" fmla="*/ 652344 h 1955800"/>
              <a:gd name="connsiteX1" fmla="*/ 1010085 w 1955800"/>
              <a:gd name="connsiteY1" fmla="*/ 776718 h 1955800"/>
              <a:gd name="connsiteX2" fmla="*/ 1233103 w 1955800"/>
              <a:gd name="connsiteY2" fmla="*/ 655097 h 1955800"/>
              <a:gd name="connsiteX3" fmla="*/ 1516125 w 1955800"/>
              <a:gd name="connsiteY3" fmla="*/ 971443 h 1955800"/>
              <a:gd name="connsiteX4" fmla="*/ 1516125 w 1955800"/>
              <a:gd name="connsiteY4" fmla="*/ 1330988 h 1955800"/>
              <a:gd name="connsiteX5" fmla="*/ 1351211 w 1955800"/>
              <a:gd name="connsiteY5" fmla="*/ 1330988 h 1955800"/>
              <a:gd name="connsiteX6" fmla="*/ 1351211 w 1955800"/>
              <a:gd name="connsiteY6" fmla="*/ 971443 h 1955800"/>
              <a:gd name="connsiteX7" fmla="*/ 1225508 w 1955800"/>
              <a:gd name="connsiteY7" fmla="*/ 809283 h 1955800"/>
              <a:gd name="connsiteX8" fmla="*/ 1080817 w 1955800"/>
              <a:gd name="connsiteY8" fmla="*/ 974197 h 1955800"/>
              <a:gd name="connsiteX9" fmla="*/ 1080817 w 1955800"/>
              <a:gd name="connsiteY9" fmla="*/ 1330988 h 1955800"/>
              <a:gd name="connsiteX10" fmla="*/ 915998 w 1955800"/>
              <a:gd name="connsiteY10" fmla="*/ 1330988 h 1955800"/>
              <a:gd name="connsiteX11" fmla="*/ 915998 w 1955800"/>
              <a:gd name="connsiteY11" fmla="*/ 974197 h 1955800"/>
              <a:gd name="connsiteX12" fmla="*/ 779471 w 1955800"/>
              <a:gd name="connsiteY12" fmla="*/ 806529 h 1955800"/>
              <a:gd name="connsiteX13" fmla="*/ 637059 w 1955800"/>
              <a:gd name="connsiteY13" fmla="*/ 974197 h 1955800"/>
              <a:gd name="connsiteX14" fmla="*/ 637059 w 1955800"/>
              <a:gd name="connsiteY14" fmla="*/ 1330893 h 1955800"/>
              <a:gd name="connsiteX15" fmla="*/ 472145 w 1955800"/>
              <a:gd name="connsiteY15" fmla="*/ 1330893 h 1955800"/>
              <a:gd name="connsiteX16" fmla="*/ 472145 w 1955800"/>
              <a:gd name="connsiteY16" fmla="*/ 663167 h 1955800"/>
              <a:gd name="connsiteX17" fmla="*/ 624906 w 1955800"/>
              <a:gd name="connsiteY17" fmla="*/ 663167 h 1955800"/>
              <a:gd name="connsiteX18" fmla="*/ 637059 w 1955800"/>
              <a:gd name="connsiteY18" fmla="*/ 744248 h 1955800"/>
              <a:gd name="connsiteX19" fmla="*/ 812796 w 1955800"/>
              <a:gd name="connsiteY19" fmla="*/ 652344 h 1955800"/>
              <a:gd name="connsiteX20" fmla="*/ 977900 w 1955800"/>
              <a:gd name="connsiteY20" fmla="*/ 173554 h 1955800"/>
              <a:gd name="connsiteX21" fmla="*/ 173554 w 1955800"/>
              <a:gd name="connsiteY21" fmla="*/ 977900 h 1955800"/>
              <a:gd name="connsiteX22" fmla="*/ 977900 w 1955800"/>
              <a:gd name="connsiteY22" fmla="*/ 1782247 h 1955800"/>
              <a:gd name="connsiteX23" fmla="*/ 1782247 w 1955800"/>
              <a:gd name="connsiteY23" fmla="*/ 977900 h 1955800"/>
              <a:gd name="connsiteX24" fmla="*/ 977900 w 1955800"/>
              <a:gd name="connsiteY24" fmla="*/ 173554 h 1955800"/>
              <a:gd name="connsiteX25" fmla="*/ 977900 w 1955800"/>
              <a:gd name="connsiteY25" fmla="*/ 0 h 1955800"/>
              <a:gd name="connsiteX26" fmla="*/ 1955800 w 1955800"/>
              <a:gd name="connsiteY26" fmla="*/ 977900 h 1955800"/>
              <a:gd name="connsiteX27" fmla="*/ 977900 w 1955800"/>
              <a:gd name="connsiteY27" fmla="*/ 1955800 h 1955800"/>
              <a:gd name="connsiteX28" fmla="*/ 0 w 1955800"/>
              <a:gd name="connsiteY28" fmla="*/ 977900 h 1955800"/>
              <a:gd name="connsiteX29" fmla="*/ 977900 w 1955800"/>
              <a:gd name="connsiteY29" fmla="*/ 0 h 195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1955800" h="1955800">
                <a:moveTo>
                  <a:pt x="812796" y="652344"/>
                </a:moveTo>
                <a:cubicBezTo>
                  <a:pt x="892547" y="652344"/>
                  <a:pt x="972108" y="684814"/>
                  <a:pt x="1010085" y="776718"/>
                </a:cubicBezTo>
                <a:cubicBezTo>
                  <a:pt x="1069613" y="682156"/>
                  <a:pt x="1146611" y="655097"/>
                  <a:pt x="1233103" y="655097"/>
                </a:cubicBezTo>
                <a:cubicBezTo>
                  <a:pt x="1422417" y="655097"/>
                  <a:pt x="1515650" y="771401"/>
                  <a:pt x="1516125" y="971443"/>
                </a:cubicBezTo>
                <a:lnTo>
                  <a:pt x="1516125" y="1330988"/>
                </a:lnTo>
                <a:lnTo>
                  <a:pt x="1351211" y="1330988"/>
                </a:lnTo>
                <a:lnTo>
                  <a:pt x="1351211" y="971443"/>
                </a:lnTo>
                <a:cubicBezTo>
                  <a:pt x="1351211" y="883622"/>
                  <a:pt x="1314753" y="809283"/>
                  <a:pt x="1225508" y="809283"/>
                </a:cubicBezTo>
                <a:cubicBezTo>
                  <a:pt x="1136263" y="809283"/>
                  <a:pt x="1080817" y="886280"/>
                  <a:pt x="1080817" y="974197"/>
                </a:cubicBezTo>
                <a:lnTo>
                  <a:pt x="1080817" y="1330988"/>
                </a:lnTo>
                <a:lnTo>
                  <a:pt x="915998" y="1330988"/>
                </a:lnTo>
                <a:lnTo>
                  <a:pt x="915998" y="974197"/>
                </a:lnTo>
                <a:cubicBezTo>
                  <a:pt x="915998" y="886280"/>
                  <a:pt x="869191" y="806529"/>
                  <a:pt x="779471" y="806529"/>
                </a:cubicBezTo>
                <a:cubicBezTo>
                  <a:pt x="689752" y="806529"/>
                  <a:pt x="637059" y="886280"/>
                  <a:pt x="637059" y="974197"/>
                </a:cubicBezTo>
                <a:lnTo>
                  <a:pt x="637059" y="1330893"/>
                </a:lnTo>
                <a:lnTo>
                  <a:pt x="472145" y="1330893"/>
                </a:lnTo>
                <a:lnTo>
                  <a:pt x="472145" y="663167"/>
                </a:lnTo>
                <a:lnTo>
                  <a:pt x="624906" y="663167"/>
                </a:lnTo>
                <a:lnTo>
                  <a:pt x="637059" y="744248"/>
                </a:lnTo>
                <a:cubicBezTo>
                  <a:pt x="672187" y="676744"/>
                  <a:pt x="749280" y="652344"/>
                  <a:pt x="812796" y="652344"/>
                </a:cubicBezTo>
                <a:close/>
                <a:moveTo>
                  <a:pt x="977900" y="173554"/>
                </a:moveTo>
                <a:cubicBezTo>
                  <a:pt x="533672" y="173554"/>
                  <a:pt x="173554" y="533672"/>
                  <a:pt x="173554" y="977900"/>
                </a:cubicBezTo>
                <a:cubicBezTo>
                  <a:pt x="173554" y="1422128"/>
                  <a:pt x="533672" y="1782247"/>
                  <a:pt x="977900" y="1782247"/>
                </a:cubicBezTo>
                <a:cubicBezTo>
                  <a:pt x="1421912" y="1781723"/>
                  <a:pt x="1781723" y="1421912"/>
                  <a:pt x="1782247" y="977900"/>
                </a:cubicBezTo>
                <a:cubicBezTo>
                  <a:pt x="1782247" y="533672"/>
                  <a:pt x="1422128" y="173554"/>
                  <a:pt x="977900" y="173554"/>
                </a:cubicBezTo>
                <a:close/>
                <a:moveTo>
                  <a:pt x="977900" y="0"/>
                </a:moveTo>
                <a:cubicBezTo>
                  <a:pt x="1517719" y="628"/>
                  <a:pt x="1955172" y="438081"/>
                  <a:pt x="1955800" y="977900"/>
                </a:cubicBezTo>
                <a:cubicBezTo>
                  <a:pt x="1955800" y="1517979"/>
                  <a:pt x="1517979" y="1955800"/>
                  <a:pt x="977900" y="1955800"/>
                </a:cubicBezTo>
                <a:cubicBezTo>
                  <a:pt x="437821" y="1955800"/>
                  <a:pt x="0" y="1517979"/>
                  <a:pt x="0" y="977900"/>
                </a:cubicBezTo>
                <a:cubicBezTo>
                  <a:pt x="0" y="437821"/>
                  <a:pt x="437821" y="0"/>
                  <a:pt x="977900" y="0"/>
                </a:cubicBezTo>
                <a:close/>
              </a:path>
            </a:pathLst>
          </a:custGeom>
          <a:solidFill>
            <a:schemeClr val="bg2"/>
          </a:solidFill>
          <a:ln w="9479" cap="flat">
            <a:noFill/>
            <a:prstDash val="solid"/>
            <a:miter/>
          </a:ln>
        </p:spPr>
        <p:txBody>
          <a:bodyPr rtlCol="0" anchor="ctr"/>
          <a:lstStyle/>
          <a:p>
            <a:endParaRPr lang="en-GB"/>
          </a:p>
        </p:txBody>
      </p:sp>
    </p:spTree>
    <p:extLst>
      <p:ext uri="{BB962C8B-B14F-4D97-AF65-F5344CB8AC3E}">
        <p14:creationId xmlns:p14="http://schemas.microsoft.com/office/powerpoint/2010/main" val="3319189931"/>
      </p:ext>
    </p:extLst>
  </p:cSld>
  <p:clrMap bg1="lt1" tx1="dk1" bg2="lt2" tx2="dk2" accent1="accent1" accent2="accent2" accent3="accent3" accent4="accent4" accent5="accent5" accent6="accent6" hlink="hlink" folHlink="folHlink"/>
  <p:sldLayoutIdLst>
    <p:sldLayoutId id="2147483707" r:id="rId1"/>
    <p:sldLayoutId id="2147483708" r:id="rId2"/>
    <p:sldLayoutId id="2147483709" r:id="rId3"/>
    <p:sldLayoutId id="2147483710" r:id="rId4"/>
    <p:sldLayoutId id="2147483711" r:id="rId5"/>
    <p:sldLayoutId id="2147483712" r:id="rId6"/>
    <p:sldLayoutId id="2147483713" r:id="rId7"/>
    <p:sldLayoutId id="2147483714" r:id="rId8"/>
    <p:sldLayoutId id="2147483715" r:id="rId9"/>
    <p:sldLayoutId id="2147483716" r:id="rId10"/>
    <p:sldLayoutId id="2147483717" r:id="rId11"/>
    <p:sldLayoutId id="2147483718" r:id="rId12"/>
    <p:sldLayoutId id="2147483719" r:id="rId13"/>
    <p:sldLayoutId id="2147483720" r:id="rId14"/>
    <p:sldLayoutId id="2147483721" r:id="rId15"/>
    <p:sldLayoutId id="2147483722" r:id="rId16"/>
    <p:sldLayoutId id="2147483723" r:id="rId17"/>
    <p:sldLayoutId id="2147483724" r:id="rId18"/>
    <p:sldLayoutId id="2147483725" r:id="rId19"/>
    <p:sldLayoutId id="2147483726" r:id="rId20"/>
    <p:sldLayoutId id="2147483727" r:id="rId21"/>
    <p:sldLayoutId id="2147483728" r:id="rId22"/>
    <p:sldLayoutId id="2147483729" r:id="rId23"/>
    <p:sldLayoutId id="2147483730" r:id="rId24"/>
    <p:sldLayoutId id="2147483731" r:id="rId25"/>
    <p:sldLayoutId id="2147483732" r:id="rId26"/>
    <p:sldLayoutId id="2147483733" r:id="rId27"/>
    <p:sldLayoutId id="2147483734" r:id="rId28"/>
    <p:sldLayoutId id="2147483735" r:id="rId29"/>
    <p:sldLayoutId id="2147483736" r:id="rId30"/>
    <p:sldLayoutId id="2147483737" r:id="rId31"/>
    <p:sldLayoutId id="2147483738" r:id="rId32"/>
    <p:sldLayoutId id="2147483739" r:id="rId33"/>
    <p:sldLayoutId id="2147483740" r:id="rId34"/>
    <p:sldLayoutId id="2147483741" r:id="rId35"/>
    <p:sldLayoutId id="2147483742" r:id="rId36"/>
    <p:sldLayoutId id="2147483743" r:id="rId37"/>
    <p:sldLayoutId id="2147483744" r:id="rId38"/>
    <p:sldLayoutId id="2147483745" r:id="rId39"/>
    <p:sldLayoutId id="2147483746" r:id="rId40"/>
    <p:sldLayoutId id="2147483747" r:id="rId41"/>
    <p:sldLayoutId id="2147483748" r:id="rId42"/>
    <p:sldLayoutId id="2147483749" r:id="rId43"/>
    <p:sldLayoutId id="2147483750" r:id="rId44"/>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dt="0"/>
  <p:txStyles>
    <p:titleStyle>
      <a:lvl1pPr marL="0" indent="0" algn="l" defTabSz="914400" rtl="0" eaLnBrk="1" latinLnBrk="0" hangingPunct="1">
        <a:lnSpc>
          <a:spcPct val="80000"/>
        </a:lnSpc>
        <a:spcBef>
          <a:spcPct val="0"/>
        </a:spcBef>
        <a:buNone/>
        <a:tabLst>
          <a:tab pos="1778000" algn="l"/>
        </a:tabLst>
        <a:defRPr sz="2400" b="1" kern="1200">
          <a:solidFill>
            <a:schemeClr val="tx1"/>
          </a:solidFill>
          <a:latin typeface="+mj-lt"/>
          <a:ea typeface="+mj-ea"/>
          <a:cs typeface="+mj-cs"/>
        </a:defRPr>
      </a:lvl1pPr>
    </p:titleStyle>
    <p:bodyStyle>
      <a:lvl1pPr marL="0" indent="0" algn="l" defTabSz="914400" rtl="0" eaLnBrk="1" latinLnBrk="0" hangingPunct="1">
        <a:lnSpc>
          <a:spcPct val="120000"/>
        </a:lnSpc>
        <a:spcBef>
          <a:spcPts val="0"/>
        </a:spcBef>
        <a:spcAft>
          <a:spcPts val="1200"/>
        </a:spcAft>
        <a:buFont typeface="Arial" panose="020B0604020202020204" pitchFamily="34" charset="0"/>
        <a:buNone/>
        <a:defRPr sz="1600" kern="1200">
          <a:solidFill>
            <a:schemeClr val="tx1"/>
          </a:solidFill>
          <a:latin typeface="+mn-lt"/>
          <a:ea typeface="+mn-ea"/>
          <a:cs typeface="+mn-cs"/>
        </a:defRPr>
      </a:lvl1pPr>
      <a:lvl2pPr marL="0" indent="0" algn="l" defTabSz="914400" rtl="0" eaLnBrk="1" latinLnBrk="0" hangingPunct="1">
        <a:lnSpc>
          <a:spcPct val="80000"/>
        </a:lnSpc>
        <a:spcBef>
          <a:spcPts val="0"/>
        </a:spcBef>
        <a:spcAft>
          <a:spcPts val="600"/>
        </a:spcAft>
        <a:buFont typeface="Arial" panose="020B0604020202020204" pitchFamily="34" charset="0"/>
        <a:buNone/>
        <a:tabLst/>
        <a:defRPr sz="1800" b="1" kern="1200">
          <a:solidFill>
            <a:schemeClr val="bg2"/>
          </a:solidFill>
          <a:latin typeface="+mn-lt"/>
          <a:ea typeface="+mn-ea"/>
          <a:cs typeface="+mn-cs"/>
        </a:defRPr>
      </a:lvl2pPr>
      <a:lvl3pPr marL="293688" indent="-285750" algn="l" defTabSz="914400" rtl="0" eaLnBrk="1" latinLnBrk="0" hangingPunct="1">
        <a:lnSpc>
          <a:spcPct val="120000"/>
        </a:lnSpc>
        <a:spcBef>
          <a:spcPts val="0"/>
        </a:spcBef>
        <a:spcAft>
          <a:spcPts val="600"/>
        </a:spcAft>
        <a:buClr>
          <a:schemeClr val="bg2"/>
        </a:buClr>
        <a:buFont typeface="Arial" panose="020B0604020202020204" pitchFamily="34" charset="0"/>
        <a:buChar char="•"/>
        <a:tabLst/>
        <a:defRPr sz="1600" kern="1200">
          <a:solidFill>
            <a:schemeClr val="tx1"/>
          </a:solidFill>
          <a:latin typeface="+mn-lt"/>
          <a:ea typeface="+mn-ea"/>
          <a:cs typeface="+mn-cs"/>
        </a:defRPr>
      </a:lvl3pPr>
      <a:lvl4pPr marL="7938" indent="0" algn="l" defTabSz="914400" rtl="0" eaLnBrk="1" latinLnBrk="0" hangingPunct="1">
        <a:lnSpc>
          <a:spcPct val="120000"/>
        </a:lnSpc>
        <a:spcBef>
          <a:spcPts val="0"/>
        </a:spcBef>
        <a:spcAft>
          <a:spcPts val="1200"/>
        </a:spcAft>
        <a:buFont typeface="Arial" panose="020B0604020202020204" pitchFamily="34" charset="0"/>
        <a:buNone/>
        <a:tabLst/>
        <a:defRPr sz="1600" b="1" kern="1200">
          <a:solidFill>
            <a:schemeClr val="tx1"/>
          </a:solidFill>
          <a:latin typeface="+mn-lt"/>
          <a:ea typeface="+mn-ea"/>
          <a:cs typeface="+mn-cs"/>
        </a:defRPr>
      </a:lvl4pPr>
      <a:lvl5pPr marL="7938" indent="0" algn="l" defTabSz="914400" rtl="0" eaLnBrk="1" latinLnBrk="0" hangingPunct="1">
        <a:lnSpc>
          <a:spcPct val="120000"/>
        </a:lnSpc>
        <a:spcBef>
          <a:spcPts val="0"/>
        </a:spcBef>
        <a:spcAft>
          <a:spcPts val="1200"/>
        </a:spcAft>
        <a:buFont typeface="Arial" panose="020B0604020202020204" pitchFamily="34" charset="0"/>
        <a:buNone/>
        <a:tabLst/>
        <a:defRPr sz="1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p15:clr>
            <a:srgbClr val="A4A3A4"/>
          </p15:clr>
        </p15:guide>
        <p15:guide id="2" pos="3840">
          <p15:clr>
            <a:srgbClr val="A4A3A4"/>
          </p15:clr>
        </p15:guide>
        <p15:guide id="3" pos="226">
          <p15:clr>
            <a:srgbClr val="A4A3A4"/>
          </p15:clr>
        </p15:guide>
        <p15:guide id="4" pos="384">
          <p15:clr>
            <a:srgbClr val="F26B43"/>
          </p15:clr>
        </p15:guide>
        <p15:guide id="5" pos="7452">
          <p15:clr>
            <a:srgbClr val="A4A3A4"/>
          </p15:clr>
        </p15:guide>
        <p15:guide id="6" pos="7294">
          <p15:clr>
            <a:srgbClr val="F26B43"/>
          </p15:clr>
        </p15:guide>
        <p15:guide id="7" orient="horz" pos="4092">
          <p15:clr>
            <a:srgbClr val="A4A3A4"/>
          </p15:clr>
        </p15:guide>
        <p15:guide id="8" orient="horz" pos="224">
          <p15:clr>
            <a:srgbClr val="A4A3A4"/>
          </p15:clr>
        </p15:guide>
        <p15:guide id="9" orient="horz" pos="384">
          <p15:clr>
            <a:srgbClr val="F26B43"/>
          </p15:clr>
        </p15:guide>
        <p15:guide id="10" orient="horz" pos="3934">
          <p15:clr>
            <a:srgbClr val="F26B43"/>
          </p15:clr>
        </p15:guide>
        <p15:guide id="11" orient="horz" pos="1535">
          <p15:clr>
            <a:srgbClr val="F26B43"/>
          </p15:clr>
        </p15:guide>
      </p15:sldGuideLst>
    </p:ext>
  </p:extLst>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0F404F86-5A46-6A8A-7F3C-9D06DE2A8222}"/>
              </a:ext>
            </a:extLst>
          </p:cNvPr>
          <p:cNvSpPr/>
          <p:nvPr userDrawn="1"/>
        </p:nvSpPr>
        <p:spPr>
          <a:xfrm>
            <a:off x="0" y="6169024"/>
            <a:ext cx="12192000" cy="6889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endParaRPr lang="en-GB" sz="1400"/>
          </a:p>
        </p:txBody>
      </p:sp>
      <p:sp>
        <p:nvSpPr>
          <p:cNvPr id="2" name="Footer Placeholder 1">
            <a:extLst>
              <a:ext uri="{FF2B5EF4-FFF2-40B4-BE49-F238E27FC236}">
                <a16:creationId xmlns:a16="http://schemas.microsoft.com/office/drawing/2014/main" id="{1E16E558-7B46-FD80-0530-EA162C8D2DD0}"/>
              </a:ext>
            </a:extLst>
          </p:cNvPr>
          <p:cNvSpPr>
            <a:spLocks noGrp="1"/>
          </p:cNvSpPr>
          <p:nvPr>
            <p:ph type="ftr" sz="quarter" idx="3"/>
          </p:nvPr>
        </p:nvSpPr>
        <p:spPr>
          <a:xfrm>
            <a:off x="1279525" y="6169025"/>
            <a:ext cx="4495800" cy="682622"/>
          </a:xfrm>
          <a:prstGeom prst="rect">
            <a:avLst/>
          </a:prstGeom>
        </p:spPr>
        <p:txBody>
          <a:bodyPr vert="horz" lIns="91440" tIns="45720" rIns="91440" bIns="45720" rtlCol="0" anchor="ctr"/>
          <a:lstStyle>
            <a:lvl1pPr algn="l">
              <a:defRPr sz="800">
                <a:solidFill>
                  <a:schemeClr val="accent6"/>
                </a:solidFill>
              </a:defRPr>
            </a:lvl1pPr>
          </a:lstStyle>
          <a:p>
            <a:endParaRPr lang="en-GB"/>
          </a:p>
        </p:txBody>
      </p:sp>
      <p:sp>
        <p:nvSpPr>
          <p:cNvPr id="3" name="Slide Number Placeholder 2">
            <a:extLst>
              <a:ext uri="{FF2B5EF4-FFF2-40B4-BE49-F238E27FC236}">
                <a16:creationId xmlns:a16="http://schemas.microsoft.com/office/drawing/2014/main" id="{74050894-5538-1638-22C9-1AE0C5D95773}"/>
              </a:ext>
            </a:extLst>
          </p:cNvPr>
          <p:cNvSpPr>
            <a:spLocks noGrp="1"/>
          </p:cNvSpPr>
          <p:nvPr>
            <p:ph type="sldNum" sz="quarter" idx="4"/>
          </p:nvPr>
        </p:nvSpPr>
        <p:spPr>
          <a:xfrm>
            <a:off x="785261" y="6362299"/>
            <a:ext cx="494264" cy="296078"/>
          </a:xfrm>
          <a:prstGeom prst="rect">
            <a:avLst/>
          </a:prstGeom>
        </p:spPr>
        <p:txBody>
          <a:bodyPr vert="horz" lIns="91440" tIns="45720" rIns="91440" bIns="45720" rtlCol="0" anchor="ctr"/>
          <a:lstStyle>
            <a:lvl1pPr algn="l">
              <a:defRPr sz="800">
                <a:solidFill>
                  <a:schemeClr val="accent6"/>
                </a:solidFill>
              </a:defRPr>
            </a:lvl1pPr>
          </a:lstStyle>
          <a:p>
            <a:fld id="{41E71DB5-5680-5541-BB1B-1B8E18C31C82}" type="slidenum">
              <a:rPr lang="en-GB" smtClean="0"/>
              <a:pPr/>
              <a:t>‹Nº›</a:t>
            </a:fld>
            <a:endParaRPr lang="en-GB"/>
          </a:p>
        </p:txBody>
      </p:sp>
      <p:sp>
        <p:nvSpPr>
          <p:cNvPr id="4" name="Text Placeholder 3">
            <a:extLst>
              <a:ext uri="{FF2B5EF4-FFF2-40B4-BE49-F238E27FC236}">
                <a16:creationId xmlns:a16="http://schemas.microsoft.com/office/drawing/2014/main" id="{9484997E-868F-7161-FD80-0AB5EE9301E8}"/>
              </a:ext>
            </a:extLst>
          </p:cNvPr>
          <p:cNvSpPr>
            <a:spLocks noGrp="1"/>
          </p:cNvSpPr>
          <p:nvPr>
            <p:ph type="body" idx="1"/>
          </p:nvPr>
        </p:nvSpPr>
        <p:spPr>
          <a:xfrm>
            <a:off x="785261" y="2060575"/>
            <a:ext cx="10765383" cy="4039142"/>
          </a:xfrm>
          <a:prstGeom prst="rect">
            <a:avLst/>
          </a:prstGeom>
        </p:spPr>
        <p:txBody>
          <a:bodyPr vert="horz" lIns="91440" tIns="45720" rIns="91440" bIns="45720" rtlCol="0">
            <a:no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10" name="Title Placeholder 9">
            <a:extLst>
              <a:ext uri="{FF2B5EF4-FFF2-40B4-BE49-F238E27FC236}">
                <a16:creationId xmlns:a16="http://schemas.microsoft.com/office/drawing/2014/main" id="{4E957452-906A-4D83-78E1-6E866C22B9C2}"/>
              </a:ext>
            </a:extLst>
          </p:cNvPr>
          <p:cNvSpPr>
            <a:spLocks noGrp="1"/>
          </p:cNvSpPr>
          <p:nvPr>
            <p:ph type="title"/>
          </p:nvPr>
        </p:nvSpPr>
        <p:spPr>
          <a:xfrm>
            <a:off x="785261" y="279724"/>
            <a:ext cx="10765383" cy="1088701"/>
          </a:xfrm>
          <a:prstGeom prst="rect">
            <a:avLst/>
          </a:prstGeom>
        </p:spPr>
        <p:txBody>
          <a:bodyPr vert="horz" lIns="91440" tIns="45720" rIns="91440" bIns="45720" rtlCol="0" anchor="t">
            <a:noAutofit/>
          </a:bodyPr>
          <a:lstStyle/>
          <a:p>
            <a:r>
              <a:rPr lang="en-GB"/>
              <a:t>Click to edit Master title style</a:t>
            </a:r>
          </a:p>
        </p:txBody>
      </p:sp>
      <p:pic>
        <p:nvPicPr>
          <p:cNvPr id="23" name="Graphic 22">
            <a:extLst>
              <a:ext uri="{FF2B5EF4-FFF2-40B4-BE49-F238E27FC236}">
                <a16:creationId xmlns:a16="http://schemas.microsoft.com/office/drawing/2014/main" id="{FA9FBC41-97C0-D9A9-89DA-E487E47E2447}"/>
              </a:ext>
            </a:extLst>
          </p:cNvPr>
          <p:cNvPicPr>
            <a:picLocks noChangeAspect="1"/>
          </p:cNvPicPr>
          <p:nvPr userDrawn="1"/>
        </p:nvPicPr>
        <p:blipFill>
          <a:blip r:embed="rId56">
            <a:extLst>
              <a:ext uri="{96DAC541-7B7A-43D3-8B79-37D633B846F1}">
                <asvg:svgBlip xmlns:asvg="http://schemas.microsoft.com/office/drawing/2016/SVG/main" r:embed="rId57"/>
              </a:ext>
            </a:extLst>
          </a:blip>
          <a:stretch>
            <a:fillRect/>
          </a:stretch>
        </p:blipFill>
        <p:spPr>
          <a:xfrm>
            <a:off x="11656530" y="6299513"/>
            <a:ext cx="434353" cy="434353"/>
          </a:xfrm>
          <a:prstGeom prst="rect">
            <a:avLst/>
          </a:prstGeom>
        </p:spPr>
      </p:pic>
      <p:cxnSp>
        <p:nvCxnSpPr>
          <p:cNvPr id="5" name="Straight Connector 4">
            <a:extLst>
              <a:ext uri="{FF2B5EF4-FFF2-40B4-BE49-F238E27FC236}">
                <a16:creationId xmlns:a16="http://schemas.microsoft.com/office/drawing/2014/main" id="{537BCA4A-AD74-2AC4-6377-FE8BF930FB75}"/>
              </a:ext>
            </a:extLst>
          </p:cNvPr>
          <p:cNvCxnSpPr/>
          <p:nvPr userDrawn="1"/>
        </p:nvCxnSpPr>
        <p:spPr>
          <a:xfrm>
            <a:off x="641350" y="0"/>
            <a:ext cx="0" cy="681038"/>
          </a:xfrm>
          <a:prstGeom prst="line">
            <a:avLst/>
          </a:prstGeom>
          <a:ln w="19050">
            <a:solidFill>
              <a:schemeClr val="tx1"/>
            </a:solidFill>
            <a:tailEnd type="non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32098634"/>
      </p:ext>
    </p:extLst>
  </p:cSld>
  <p:clrMap bg1="lt1" tx1="dk1" bg2="lt2" tx2="dk2" accent1="accent1" accent2="accent2" accent3="accent3" accent4="accent4" accent5="accent5" accent6="accent6" hlink="hlink" folHlink="folHlink"/>
  <p:sldLayoutIdLst>
    <p:sldLayoutId id="2147483752" r:id="rId1"/>
    <p:sldLayoutId id="2147483753" r:id="rId2"/>
    <p:sldLayoutId id="2147483754" r:id="rId3"/>
    <p:sldLayoutId id="2147483755" r:id="rId4"/>
    <p:sldLayoutId id="2147483756" r:id="rId5"/>
    <p:sldLayoutId id="2147483757" r:id="rId6"/>
    <p:sldLayoutId id="2147483758" r:id="rId7"/>
    <p:sldLayoutId id="2147483759" r:id="rId8"/>
    <p:sldLayoutId id="2147483760" r:id="rId9"/>
    <p:sldLayoutId id="2147483761" r:id="rId10"/>
    <p:sldLayoutId id="2147483762" r:id="rId11"/>
    <p:sldLayoutId id="2147483763" r:id="rId12"/>
    <p:sldLayoutId id="2147483764" r:id="rId13"/>
    <p:sldLayoutId id="2147483765" r:id="rId14"/>
    <p:sldLayoutId id="2147483766" r:id="rId15"/>
    <p:sldLayoutId id="2147483767" r:id="rId16"/>
    <p:sldLayoutId id="2147483768" r:id="rId17"/>
    <p:sldLayoutId id="2147483769" r:id="rId18"/>
    <p:sldLayoutId id="2147483770" r:id="rId19"/>
    <p:sldLayoutId id="2147483771" r:id="rId20"/>
    <p:sldLayoutId id="2147483772" r:id="rId21"/>
    <p:sldLayoutId id="2147483773" r:id="rId22"/>
    <p:sldLayoutId id="2147483774" r:id="rId23"/>
    <p:sldLayoutId id="2147483775" r:id="rId24"/>
    <p:sldLayoutId id="2147483776" r:id="rId25"/>
    <p:sldLayoutId id="2147483777" r:id="rId26"/>
    <p:sldLayoutId id="2147483778" r:id="rId27"/>
    <p:sldLayoutId id="2147483779" r:id="rId28"/>
    <p:sldLayoutId id="2147483780" r:id="rId29"/>
    <p:sldLayoutId id="2147483781" r:id="rId30"/>
    <p:sldLayoutId id="2147483782" r:id="rId31"/>
    <p:sldLayoutId id="2147483783" r:id="rId32"/>
    <p:sldLayoutId id="2147483784" r:id="rId33"/>
    <p:sldLayoutId id="2147483785" r:id="rId34"/>
    <p:sldLayoutId id="2147483786" r:id="rId35"/>
    <p:sldLayoutId id="2147483787" r:id="rId36"/>
    <p:sldLayoutId id="2147483788" r:id="rId37"/>
    <p:sldLayoutId id="2147483789" r:id="rId38"/>
    <p:sldLayoutId id="2147483790" r:id="rId39"/>
    <p:sldLayoutId id="2147483791" r:id="rId40"/>
    <p:sldLayoutId id="2147483792" r:id="rId41"/>
    <p:sldLayoutId id="2147483793" r:id="rId42"/>
    <p:sldLayoutId id="2147483794" r:id="rId43"/>
    <p:sldLayoutId id="2147483795" r:id="rId44"/>
    <p:sldLayoutId id="2147483796" r:id="rId45"/>
    <p:sldLayoutId id="2147483797" r:id="rId46"/>
    <p:sldLayoutId id="2147483798" r:id="rId47"/>
    <p:sldLayoutId id="2147483799" r:id="rId48"/>
    <p:sldLayoutId id="2147483800" r:id="rId49"/>
    <p:sldLayoutId id="2147483801" r:id="rId50"/>
    <p:sldLayoutId id="2147483802" r:id="rId51"/>
    <p:sldLayoutId id="2147483803" r:id="rId52"/>
    <p:sldLayoutId id="2147483804" r:id="rId53"/>
    <p:sldLayoutId id="2147483805" r:id="rId54"/>
  </p:sldLayoutIdLst>
  <p:hf hdr="0" dt="0"/>
  <p:txStyles>
    <p:titleStyle>
      <a:lvl1pPr algn="l" defTabSz="363702" rtl="0" eaLnBrk="1" latinLnBrk="0" hangingPunct="1">
        <a:lnSpc>
          <a:spcPct val="90000"/>
        </a:lnSpc>
        <a:spcBef>
          <a:spcPct val="0"/>
        </a:spcBef>
        <a:buNone/>
        <a:defRPr sz="3200" b="0" kern="1200" cap="none" baseline="0">
          <a:solidFill>
            <a:schemeClr val="tx1"/>
          </a:solidFill>
          <a:latin typeface="+mj-lt"/>
          <a:ea typeface="Century Gothic" charset="0"/>
          <a:cs typeface="Century Gothic" charset="0"/>
        </a:defRPr>
      </a:lvl1pPr>
    </p:titleStyle>
    <p:bodyStyle>
      <a:lvl1pPr marL="0" indent="0" algn="l" defTabSz="363702" rtl="0" eaLnBrk="1" latinLnBrk="0" hangingPunct="1">
        <a:lnSpc>
          <a:spcPct val="110000"/>
        </a:lnSpc>
        <a:spcBef>
          <a:spcPts val="0"/>
        </a:spcBef>
        <a:spcAft>
          <a:spcPts val="1200"/>
        </a:spcAft>
        <a:buFont typeface="Arial" panose="020B0604020202020204" pitchFamily="34" charset="0"/>
        <a:buNone/>
        <a:defRPr sz="1600" kern="1200">
          <a:solidFill>
            <a:schemeClr val="tx1"/>
          </a:solidFill>
          <a:latin typeface="+mn-lt"/>
          <a:ea typeface="+mn-ea"/>
          <a:cs typeface="+mn-cs"/>
        </a:defRPr>
      </a:lvl1pPr>
      <a:lvl2pPr marL="0" indent="0" algn="l" defTabSz="363702" rtl="0" eaLnBrk="1" latinLnBrk="0" hangingPunct="1">
        <a:lnSpc>
          <a:spcPct val="100000"/>
        </a:lnSpc>
        <a:spcBef>
          <a:spcPts val="0"/>
        </a:spcBef>
        <a:spcAft>
          <a:spcPts val="1200"/>
        </a:spcAft>
        <a:buFont typeface="Arial"/>
        <a:buNone/>
        <a:tabLst/>
        <a:defRPr sz="2000" b="0" kern="1200">
          <a:solidFill>
            <a:schemeClr val="tx2"/>
          </a:solidFill>
          <a:latin typeface="+mn-lt"/>
          <a:ea typeface="+mn-ea"/>
          <a:cs typeface="+mn-cs"/>
        </a:defRPr>
      </a:lvl2pPr>
      <a:lvl3pPr marL="356400" indent="-356400" algn="l" defTabSz="363702" rtl="0" eaLnBrk="1" latinLnBrk="0" hangingPunct="1">
        <a:lnSpc>
          <a:spcPct val="110000"/>
        </a:lnSpc>
        <a:spcBef>
          <a:spcPts val="0"/>
        </a:spcBef>
        <a:spcAft>
          <a:spcPts val="600"/>
        </a:spcAft>
        <a:buClrTx/>
        <a:buFont typeface="System Font Regular"/>
        <a:buChar char="⏤"/>
        <a:tabLst/>
        <a:defRPr sz="1600" kern="1200">
          <a:solidFill>
            <a:schemeClr val="tx1"/>
          </a:solidFill>
          <a:latin typeface="+mn-lt"/>
          <a:ea typeface="+mn-ea"/>
          <a:cs typeface="+mn-cs"/>
        </a:defRPr>
      </a:lvl3pPr>
      <a:lvl4pPr marL="680400" indent="-320400" algn="l" defTabSz="363702" rtl="0" eaLnBrk="1" latinLnBrk="0" hangingPunct="1">
        <a:lnSpc>
          <a:spcPct val="110000"/>
        </a:lnSpc>
        <a:spcBef>
          <a:spcPts val="0"/>
        </a:spcBef>
        <a:spcAft>
          <a:spcPts val="600"/>
        </a:spcAft>
        <a:buFont typeface="System Font Regular"/>
        <a:buChar char="⏤"/>
        <a:tabLst/>
        <a:defRPr sz="1600" kern="1200">
          <a:solidFill>
            <a:schemeClr val="tx1"/>
          </a:solidFill>
          <a:latin typeface="+mn-lt"/>
          <a:ea typeface="+mn-ea"/>
          <a:cs typeface="+mn-cs"/>
        </a:defRPr>
      </a:lvl4pPr>
      <a:lvl5pPr marL="3055" indent="0" algn="l" defTabSz="363702" rtl="0" eaLnBrk="1" latinLnBrk="0" hangingPunct="1">
        <a:lnSpc>
          <a:spcPct val="90000"/>
        </a:lnSpc>
        <a:spcBef>
          <a:spcPts val="199"/>
        </a:spcBef>
        <a:buFont typeface="Arial"/>
        <a:buNone/>
        <a:tabLst/>
        <a:defRPr sz="1600" b="1" kern="1200">
          <a:solidFill>
            <a:schemeClr val="tx1"/>
          </a:solidFill>
          <a:latin typeface="+mn-lt"/>
          <a:ea typeface="+mn-ea"/>
          <a:cs typeface="+mn-cs"/>
        </a:defRPr>
      </a:lvl5pPr>
      <a:lvl6pPr marL="1000180" indent="-90926" algn="l" defTabSz="363702" rtl="0" eaLnBrk="1" latinLnBrk="0" hangingPunct="1">
        <a:lnSpc>
          <a:spcPct val="90000"/>
        </a:lnSpc>
        <a:spcBef>
          <a:spcPts val="199"/>
        </a:spcBef>
        <a:buFont typeface="Arial"/>
        <a:buChar char="•"/>
        <a:defRPr sz="716" kern="1200">
          <a:solidFill>
            <a:schemeClr val="tx1"/>
          </a:solidFill>
          <a:latin typeface="+mn-lt"/>
          <a:ea typeface="+mn-ea"/>
          <a:cs typeface="+mn-cs"/>
        </a:defRPr>
      </a:lvl6pPr>
      <a:lvl7pPr marL="1182032" indent="-90926" algn="l" defTabSz="363702" rtl="0" eaLnBrk="1" latinLnBrk="0" hangingPunct="1">
        <a:lnSpc>
          <a:spcPct val="90000"/>
        </a:lnSpc>
        <a:spcBef>
          <a:spcPts val="199"/>
        </a:spcBef>
        <a:buFont typeface="Arial"/>
        <a:buChar char="•"/>
        <a:defRPr sz="716" kern="1200">
          <a:solidFill>
            <a:schemeClr val="tx1"/>
          </a:solidFill>
          <a:latin typeface="+mn-lt"/>
          <a:ea typeface="+mn-ea"/>
          <a:cs typeface="+mn-cs"/>
        </a:defRPr>
      </a:lvl7pPr>
      <a:lvl8pPr marL="1363883" indent="-90926" algn="l" defTabSz="363702" rtl="0" eaLnBrk="1" latinLnBrk="0" hangingPunct="1">
        <a:lnSpc>
          <a:spcPct val="90000"/>
        </a:lnSpc>
        <a:spcBef>
          <a:spcPts val="199"/>
        </a:spcBef>
        <a:buFont typeface="Arial"/>
        <a:buChar char="•"/>
        <a:defRPr sz="716" kern="1200">
          <a:solidFill>
            <a:schemeClr val="tx1"/>
          </a:solidFill>
          <a:latin typeface="+mn-lt"/>
          <a:ea typeface="+mn-ea"/>
          <a:cs typeface="+mn-cs"/>
        </a:defRPr>
      </a:lvl8pPr>
      <a:lvl9pPr marL="1545734" indent="-90926" algn="l" defTabSz="363702" rtl="0" eaLnBrk="1" latinLnBrk="0" hangingPunct="1">
        <a:lnSpc>
          <a:spcPct val="90000"/>
        </a:lnSpc>
        <a:spcBef>
          <a:spcPts val="199"/>
        </a:spcBef>
        <a:buFont typeface="Arial"/>
        <a:buChar char="•"/>
        <a:defRPr sz="716" kern="1200">
          <a:solidFill>
            <a:schemeClr val="tx1"/>
          </a:solidFill>
          <a:latin typeface="+mn-lt"/>
          <a:ea typeface="+mn-ea"/>
          <a:cs typeface="+mn-cs"/>
        </a:defRPr>
      </a:lvl9pPr>
    </p:bodyStyle>
    <p:otherStyle>
      <a:defPPr>
        <a:defRPr lang="en-US"/>
      </a:defPPr>
      <a:lvl1pPr marL="0" algn="l" defTabSz="363702" rtl="0" eaLnBrk="1" latinLnBrk="0" hangingPunct="1">
        <a:defRPr sz="716" kern="1200">
          <a:solidFill>
            <a:schemeClr val="tx1"/>
          </a:solidFill>
          <a:latin typeface="+mn-lt"/>
          <a:ea typeface="+mn-ea"/>
          <a:cs typeface="+mn-cs"/>
        </a:defRPr>
      </a:lvl1pPr>
      <a:lvl2pPr marL="181851" algn="l" defTabSz="363702" rtl="0" eaLnBrk="1" latinLnBrk="0" hangingPunct="1">
        <a:defRPr sz="716" kern="1200">
          <a:solidFill>
            <a:schemeClr val="tx1"/>
          </a:solidFill>
          <a:latin typeface="+mn-lt"/>
          <a:ea typeface="+mn-ea"/>
          <a:cs typeface="+mn-cs"/>
        </a:defRPr>
      </a:lvl2pPr>
      <a:lvl3pPr marL="363702" algn="l" defTabSz="363702" rtl="0" eaLnBrk="1" latinLnBrk="0" hangingPunct="1">
        <a:defRPr sz="716" kern="1200">
          <a:solidFill>
            <a:schemeClr val="tx1"/>
          </a:solidFill>
          <a:latin typeface="+mn-lt"/>
          <a:ea typeface="+mn-ea"/>
          <a:cs typeface="+mn-cs"/>
        </a:defRPr>
      </a:lvl3pPr>
      <a:lvl4pPr marL="545552" algn="l" defTabSz="363702" rtl="0" eaLnBrk="1" latinLnBrk="0" hangingPunct="1">
        <a:defRPr sz="716" kern="1200">
          <a:solidFill>
            <a:schemeClr val="tx1"/>
          </a:solidFill>
          <a:latin typeface="+mn-lt"/>
          <a:ea typeface="+mn-ea"/>
          <a:cs typeface="+mn-cs"/>
        </a:defRPr>
      </a:lvl4pPr>
      <a:lvl5pPr marL="727404" algn="l" defTabSz="363702" rtl="0" eaLnBrk="1" latinLnBrk="0" hangingPunct="1">
        <a:defRPr sz="716" kern="1200">
          <a:solidFill>
            <a:schemeClr val="tx1"/>
          </a:solidFill>
          <a:latin typeface="+mn-lt"/>
          <a:ea typeface="+mn-ea"/>
          <a:cs typeface="+mn-cs"/>
        </a:defRPr>
      </a:lvl5pPr>
      <a:lvl6pPr marL="909255" algn="l" defTabSz="363702" rtl="0" eaLnBrk="1" latinLnBrk="0" hangingPunct="1">
        <a:defRPr sz="716" kern="1200">
          <a:solidFill>
            <a:schemeClr val="tx1"/>
          </a:solidFill>
          <a:latin typeface="+mn-lt"/>
          <a:ea typeface="+mn-ea"/>
          <a:cs typeface="+mn-cs"/>
        </a:defRPr>
      </a:lvl6pPr>
      <a:lvl7pPr marL="1091105" algn="l" defTabSz="363702" rtl="0" eaLnBrk="1" latinLnBrk="0" hangingPunct="1">
        <a:defRPr sz="716" kern="1200">
          <a:solidFill>
            <a:schemeClr val="tx1"/>
          </a:solidFill>
          <a:latin typeface="+mn-lt"/>
          <a:ea typeface="+mn-ea"/>
          <a:cs typeface="+mn-cs"/>
        </a:defRPr>
      </a:lvl7pPr>
      <a:lvl8pPr marL="1272957" algn="l" defTabSz="363702" rtl="0" eaLnBrk="1" latinLnBrk="0" hangingPunct="1">
        <a:defRPr sz="716" kern="1200">
          <a:solidFill>
            <a:schemeClr val="tx1"/>
          </a:solidFill>
          <a:latin typeface="+mn-lt"/>
          <a:ea typeface="+mn-ea"/>
          <a:cs typeface="+mn-cs"/>
        </a:defRPr>
      </a:lvl8pPr>
      <a:lvl9pPr marL="1454807" algn="l" defTabSz="363702" rtl="0" eaLnBrk="1" latinLnBrk="0" hangingPunct="1">
        <a:defRPr sz="716" kern="1200">
          <a:solidFill>
            <a:schemeClr val="tx1"/>
          </a:solidFill>
          <a:latin typeface="+mn-lt"/>
          <a:ea typeface="+mn-ea"/>
          <a:cs typeface="+mn-cs"/>
        </a:defRPr>
      </a:lvl9pPr>
    </p:otherStyle>
  </p:txStyles>
  <p:extLst>
    <p:ext uri="{27BBF7A9-308A-43DC-89C8-2F10F3537804}">
      <p15:sldGuideLst xmlns:p15="http://schemas.microsoft.com/office/powerpoint/2012/main">
        <p15:guide id="1" pos="404">
          <p15:clr>
            <a:srgbClr val="FDE53C"/>
          </p15:clr>
        </p15:guide>
        <p15:guide id="6" orient="horz" pos="6407">
          <p15:clr>
            <a:srgbClr val="A4A3A4"/>
          </p15:clr>
        </p15:guide>
        <p15:guide id="10" orient="horz" pos="6588">
          <p15:clr>
            <a:srgbClr val="A4A3A4"/>
          </p15:clr>
        </p15:guide>
        <p15:guide id="37" pos="7680">
          <p15:clr>
            <a:srgbClr val="FFFFFF"/>
          </p15:clr>
        </p15:guide>
        <p15:guide id="41" orient="horz" pos="6289">
          <p15:clr>
            <a:srgbClr val="A4A3A4"/>
          </p15:clr>
        </p15:guide>
        <p15:guide id="51" pos="3232">
          <p15:clr>
            <a:srgbClr val="FDE53C"/>
          </p15:clr>
        </p15:guide>
        <p15:guide id="54" pos="4444">
          <p15:clr>
            <a:srgbClr val="FDE53C"/>
          </p15:clr>
        </p15:guide>
        <p15:guide id="59" pos="6062">
          <p15:clr>
            <a:srgbClr val="FDE53C"/>
          </p15:clr>
        </p15:guide>
        <p15:guide id="63" pos="7279">
          <p15:clr>
            <a:srgbClr val="FDE53C"/>
          </p15:clr>
        </p15:guide>
        <p15:guide id="64" orient="horz" pos="169">
          <p15:clr>
            <a:srgbClr val="A4A3A4"/>
          </p15:clr>
        </p15:guide>
        <p15:guide id="66" orient="horz" pos="862">
          <p15:clr>
            <a:srgbClr val="FFFFFF"/>
          </p15:clr>
        </p15:guide>
        <p15:guide id="67" orient="horz" pos="1298">
          <p15:clr>
            <a:srgbClr val="A4A3A4"/>
          </p15:clr>
        </p15:guide>
        <p15:guide id="69" orient="horz" pos="2160">
          <p15:clr>
            <a:srgbClr val="A4A3A4"/>
          </p15:clr>
        </p15:guide>
        <p15:guide id="71" pos="3840">
          <p15:clr>
            <a:srgbClr val="A4A3A4"/>
          </p15:clr>
        </p15:guide>
        <p15:guide id="74" orient="horz" pos="3886">
          <p15:clr>
            <a:srgbClr val="FDE53C"/>
          </p15:clr>
        </p15:guide>
        <p15:guide id="75" orient="horz" pos="4316">
          <p15:clr>
            <a:srgbClr val="FFFFFF"/>
          </p15:clr>
        </p15:guide>
        <p15:guide id="76" pos="491">
          <p15:clr>
            <a:srgbClr val="A4A3A4"/>
          </p15:clr>
        </p15:guide>
        <p15:guide id="77" orient="horz" pos="430">
          <p15:clr>
            <a:srgbClr val="FFFFFF"/>
          </p15:clr>
        </p15:guide>
        <p15:guide id="78">
          <p15:clr>
            <a:srgbClr val="FFFFFF"/>
          </p15:clr>
        </p15:guide>
        <p15:guide id="79" orient="horz">
          <p15:clr>
            <a:srgbClr val="FFFFFF"/>
          </p15:clr>
        </p15:guide>
        <p15:guide id="80" orient="horz" pos="1944">
          <p15:clr>
            <a:srgbClr val="FFFFFF"/>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119.xml"/></Relationships>
</file>

<file path=ppt/slides/_rels/slide10.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102.xml"/></Relationships>
</file>

<file path=ppt/slides/_rels/slide11.xml.rels><?xml version="1.0" encoding="UTF-8" standalone="yes"?>
<Relationships xmlns="http://schemas.openxmlformats.org/package/2006/relationships"><Relationship Id="rId2" Type="http://schemas.openxmlformats.org/officeDocument/2006/relationships/chart" Target="../charts/chart4.xml"/><Relationship Id="rId1" Type="http://schemas.openxmlformats.org/officeDocument/2006/relationships/slideLayout" Target="../slideLayouts/slideLayout102.xml"/></Relationships>
</file>

<file path=ppt/slides/_rels/slide12.xml.rels><?xml version="1.0" encoding="UTF-8" standalone="yes"?>
<Relationships xmlns="http://schemas.openxmlformats.org/package/2006/relationships"><Relationship Id="rId2" Type="http://schemas.openxmlformats.org/officeDocument/2006/relationships/chart" Target="../charts/chart5.xml"/><Relationship Id="rId1" Type="http://schemas.openxmlformats.org/officeDocument/2006/relationships/slideLayout" Target="../slideLayouts/slideLayout102.xml"/></Relationships>
</file>

<file path=ppt/slides/_rels/slide13.xml.rels><?xml version="1.0" encoding="UTF-8" standalone="yes"?>
<Relationships xmlns="http://schemas.openxmlformats.org/package/2006/relationships"><Relationship Id="rId2" Type="http://schemas.openxmlformats.org/officeDocument/2006/relationships/chart" Target="../charts/chart6.xml"/><Relationship Id="rId1" Type="http://schemas.openxmlformats.org/officeDocument/2006/relationships/slideLayout" Target="../slideLayouts/slideLayout102.xml"/></Relationships>
</file>

<file path=ppt/slides/_rels/slide14.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125.xml"/></Relationships>
</file>

<file path=ppt/slides/_rels/slide15.xml.rels><?xml version="1.0" encoding="UTF-8" standalone="yes"?>
<Relationships xmlns="http://schemas.openxmlformats.org/package/2006/relationships"><Relationship Id="rId3" Type="http://schemas.openxmlformats.org/officeDocument/2006/relationships/chart" Target="../charts/chart7.xml"/><Relationship Id="rId2" Type="http://schemas.openxmlformats.org/officeDocument/2006/relationships/image" Target="../media/image19.png"/><Relationship Id="rId1" Type="http://schemas.openxmlformats.org/officeDocument/2006/relationships/slideLayout" Target="../slideLayouts/slideLayout102.xml"/></Relationships>
</file>

<file path=ppt/slides/_rels/slide16.xml.rels><?xml version="1.0" encoding="UTF-8" standalone="yes"?>
<Relationships xmlns="http://schemas.openxmlformats.org/package/2006/relationships"><Relationship Id="rId3" Type="http://schemas.openxmlformats.org/officeDocument/2006/relationships/chart" Target="../charts/chart8.xml"/><Relationship Id="rId2" Type="http://schemas.openxmlformats.org/officeDocument/2006/relationships/image" Target="../media/image19.png"/><Relationship Id="rId1" Type="http://schemas.openxmlformats.org/officeDocument/2006/relationships/slideLayout" Target="../slideLayouts/slideLayout102.xml"/></Relationships>
</file>

<file path=ppt/slides/_rels/slide17.xml.rels><?xml version="1.0" encoding="UTF-8" standalone="yes"?>
<Relationships xmlns="http://schemas.openxmlformats.org/package/2006/relationships"><Relationship Id="rId3" Type="http://schemas.openxmlformats.org/officeDocument/2006/relationships/chart" Target="../charts/chart9.xml"/><Relationship Id="rId2" Type="http://schemas.openxmlformats.org/officeDocument/2006/relationships/image" Target="../media/image19.png"/><Relationship Id="rId1" Type="http://schemas.openxmlformats.org/officeDocument/2006/relationships/slideLayout" Target="../slideLayouts/slideLayout102.xml"/></Relationships>
</file>

<file path=ppt/slides/_rels/slide18.xml.rels><?xml version="1.0" encoding="UTF-8" standalone="yes"?>
<Relationships xmlns="http://schemas.openxmlformats.org/package/2006/relationships"><Relationship Id="rId3" Type="http://schemas.openxmlformats.org/officeDocument/2006/relationships/chart" Target="../charts/chart10.xml"/><Relationship Id="rId2" Type="http://schemas.openxmlformats.org/officeDocument/2006/relationships/image" Target="../media/image19.png"/><Relationship Id="rId1" Type="http://schemas.openxmlformats.org/officeDocument/2006/relationships/slideLayout" Target="../slideLayouts/slideLayout102.xml"/></Relationships>
</file>

<file path=ppt/slides/_rels/slide19.xml.rels><?xml version="1.0" encoding="UTF-8" standalone="yes"?>
<Relationships xmlns="http://schemas.openxmlformats.org/package/2006/relationships"><Relationship Id="rId3" Type="http://schemas.openxmlformats.org/officeDocument/2006/relationships/chart" Target="../charts/chart11.xml"/><Relationship Id="rId2" Type="http://schemas.openxmlformats.org/officeDocument/2006/relationships/image" Target="../media/image19.png"/><Relationship Id="rId1" Type="http://schemas.openxmlformats.org/officeDocument/2006/relationships/slideLayout" Target="../slideLayouts/slideLayout102.xml"/></Relationships>
</file>

<file path=ppt/slides/_rels/slide2.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20.xml"/></Relationships>
</file>

<file path=ppt/slides/_rels/slide20.xml.rels><?xml version="1.0" encoding="UTF-8" standalone="yes"?>
<Relationships xmlns="http://schemas.openxmlformats.org/package/2006/relationships"><Relationship Id="rId3" Type="http://schemas.openxmlformats.org/officeDocument/2006/relationships/chart" Target="../charts/chart12.xml"/><Relationship Id="rId2" Type="http://schemas.openxmlformats.org/officeDocument/2006/relationships/image" Target="../media/image19.png"/><Relationship Id="rId1" Type="http://schemas.openxmlformats.org/officeDocument/2006/relationships/slideLayout" Target="../slideLayouts/slideLayout102.xml"/></Relationships>
</file>

<file path=ppt/slides/_rels/slide21.xml.rels><?xml version="1.0" encoding="UTF-8" standalone="yes"?>
<Relationships xmlns="http://schemas.openxmlformats.org/package/2006/relationships"><Relationship Id="rId3" Type="http://schemas.openxmlformats.org/officeDocument/2006/relationships/chart" Target="../charts/chart13.xml"/><Relationship Id="rId2" Type="http://schemas.openxmlformats.org/officeDocument/2006/relationships/image" Target="../media/image19.png"/><Relationship Id="rId1" Type="http://schemas.openxmlformats.org/officeDocument/2006/relationships/slideLayout" Target="../slideLayouts/slideLayout102.xml"/></Relationships>
</file>

<file path=ppt/slides/_rels/slide22.xml.rels><?xml version="1.0" encoding="UTF-8" standalone="yes"?>
<Relationships xmlns="http://schemas.openxmlformats.org/package/2006/relationships"><Relationship Id="rId3" Type="http://schemas.openxmlformats.org/officeDocument/2006/relationships/chart" Target="../charts/chart14.xml"/><Relationship Id="rId2" Type="http://schemas.openxmlformats.org/officeDocument/2006/relationships/image" Target="../media/image19.png"/><Relationship Id="rId1" Type="http://schemas.openxmlformats.org/officeDocument/2006/relationships/slideLayout" Target="../slideLayouts/slideLayout102.xml"/></Relationships>
</file>

<file path=ppt/slides/_rels/slide23.xml.rels><?xml version="1.0" encoding="UTF-8" standalone="yes"?>
<Relationships xmlns="http://schemas.openxmlformats.org/package/2006/relationships"><Relationship Id="rId3" Type="http://schemas.openxmlformats.org/officeDocument/2006/relationships/chart" Target="../charts/chart15.xml"/><Relationship Id="rId2" Type="http://schemas.openxmlformats.org/officeDocument/2006/relationships/image" Target="../media/image19.png"/><Relationship Id="rId1" Type="http://schemas.openxmlformats.org/officeDocument/2006/relationships/slideLayout" Target="../slideLayouts/slideLayout102.xml"/></Relationships>
</file>

<file path=ppt/slides/_rels/slide24.xml.rels><?xml version="1.0" encoding="UTF-8" standalone="yes"?>
<Relationships xmlns="http://schemas.openxmlformats.org/package/2006/relationships"><Relationship Id="rId3" Type="http://schemas.openxmlformats.org/officeDocument/2006/relationships/chart" Target="../charts/chart16.xml"/><Relationship Id="rId2" Type="http://schemas.openxmlformats.org/officeDocument/2006/relationships/image" Target="../media/image19.png"/><Relationship Id="rId1" Type="http://schemas.openxmlformats.org/officeDocument/2006/relationships/slideLayout" Target="../slideLayouts/slideLayout102.xml"/></Relationships>
</file>

<file path=ppt/slides/_rels/slide25.xml.rels><?xml version="1.0" encoding="UTF-8" standalone="yes"?>
<Relationships xmlns="http://schemas.openxmlformats.org/package/2006/relationships"><Relationship Id="rId3" Type="http://schemas.openxmlformats.org/officeDocument/2006/relationships/chart" Target="../charts/chart17.xml"/><Relationship Id="rId2" Type="http://schemas.openxmlformats.org/officeDocument/2006/relationships/image" Target="../media/image19.png"/><Relationship Id="rId1" Type="http://schemas.openxmlformats.org/officeDocument/2006/relationships/slideLayout" Target="../slideLayouts/slideLayout102.xml"/></Relationships>
</file>

<file path=ppt/slides/_rels/slide26.xml.rels><?xml version="1.0" encoding="UTF-8" standalone="yes"?>
<Relationships xmlns="http://schemas.openxmlformats.org/package/2006/relationships"><Relationship Id="rId3" Type="http://schemas.openxmlformats.org/officeDocument/2006/relationships/chart" Target="../charts/chart18.xml"/><Relationship Id="rId2" Type="http://schemas.openxmlformats.org/officeDocument/2006/relationships/image" Target="../media/image19.png"/><Relationship Id="rId1" Type="http://schemas.openxmlformats.org/officeDocument/2006/relationships/slideLayout" Target="../slideLayouts/slideLayout102.xml"/></Relationships>
</file>

<file path=ppt/slides/_rels/slide27.xml.rels><?xml version="1.0" encoding="UTF-8" standalone="yes"?>
<Relationships xmlns="http://schemas.openxmlformats.org/package/2006/relationships"><Relationship Id="rId3" Type="http://schemas.openxmlformats.org/officeDocument/2006/relationships/chart" Target="../charts/chart19.xml"/><Relationship Id="rId2" Type="http://schemas.openxmlformats.org/officeDocument/2006/relationships/image" Target="../media/image19.png"/><Relationship Id="rId1" Type="http://schemas.openxmlformats.org/officeDocument/2006/relationships/slideLayout" Target="../slideLayouts/slideLayout102.xml"/><Relationship Id="rId6" Type="http://schemas.openxmlformats.org/officeDocument/2006/relationships/chart" Target="../charts/chart22.xml"/><Relationship Id="rId5" Type="http://schemas.openxmlformats.org/officeDocument/2006/relationships/chart" Target="../charts/chart21.xml"/><Relationship Id="rId4" Type="http://schemas.openxmlformats.org/officeDocument/2006/relationships/chart" Target="../charts/chart20.xml"/></Relationships>
</file>

<file path=ppt/slides/_rels/slide28.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125.xml"/></Relationships>
</file>

<file path=ppt/slides/_rels/slide29.xml.rels><?xml version="1.0" encoding="UTF-8" standalone="yes"?>
<Relationships xmlns="http://schemas.openxmlformats.org/package/2006/relationships"><Relationship Id="rId3" Type="http://schemas.openxmlformats.org/officeDocument/2006/relationships/chart" Target="../charts/chart24.xml"/><Relationship Id="rId2" Type="http://schemas.openxmlformats.org/officeDocument/2006/relationships/chart" Target="../charts/chart23.xml"/><Relationship Id="rId1" Type="http://schemas.openxmlformats.org/officeDocument/2006/relationships/slideLayout" Target="../slideLayouts/slideLayout102.xml"/></Relationships>
</file>

<file path=ppt/slides/_rels/slide3.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125.xml"/></Relationships>
</file>

<file path=ppt/slides/_rels/slide30.xml.rels><?xml version="1.0" encoding="UTF-8" standalone="yes"?>
<Relationships xmlns="http://schemas.openxmlformats.org/package/2006/relationships"><Relationship Id="rId3" Type="http://schemas.openxmlformats.org/officeDocument/2006/relationships/chart" Target="../charts/chart26.xml"/><Relationship Id="rId2" Type="http://schemas.openxmlformats.org/officeDocument/2006/relationships/chart" Target="../charts/chart25.xml"/><Relationship Id="rId1" Type="http://schemas.openxmlformats.org/officeDocument/2006/relationships/slideLayout" Target="../slideLayouts/slideLayout102.xml"/></Relationships>
</file>

<file path=ppt/slides/_rels/slide31.xml.rels><?xml version="1.0" encoding="UTF-8" standalone="yes"?>
<Relationships xmlns="http://schemas.openxmlformats.org/package/2006/relationships"><Relationship Id="rId3" Type="http://schemas.openxmlformats.org/officeDocument/2006/relationships/chart" Target="../charts/chart28.xml"/><Relationship Id="rId2" Type="http://schemas.openxmlformats.org/officeDocument/2006/relationships/chart" Target="../charts/chart27.xml"/><Relationship Id="rId1" Type="http://schemas.openxmlformats.org/officeDocument/2006/relationships/slideLayout" Target="../slideLayouts/slideLayout102.xml"/></Relationships>
</file>

<file path=ppt/slides/_rels/slide32.xml.rels><?xml version="1.0" encoding="UTF-8" standalone="yes"?>
<Relationships xmlns="http://schemas.openxmlformats.org/package/2006/relationships"><Relationship Id="rId3" Type="http://schemas.openxmlformats.org/officeDocument/2006/relationships/chart" Target="../charts/chart30.xml"/><Relationship Id="rId2" Type="http://schemas.openxmlformats.org/officeDocument/2006/relationships/chart" Target="../charts/chart29.xml"/><Relationship Id="rId1" Type="http://schemas.openxmlformats.org/officeDocument/2006/relationships/slideLayout" Target="../slideLayouts/slideLayout102.xml"/></Relationships>
</file>

<file path=ppt/slides/_rels/slide33.xml.rels><?xml version="1.0" encoding="UTF-8" standalone="yes"?>
<Relationships xmlns="http://schemas.openxmlformats.org/package/2006/relationships"><Relationship Id="rId3" Type="http://schemas.openxmlformats.org/officeDocument/2006/relationships/chart" Target="../charts/chart32.xml"/><Relationship Id="rId2" Type="http://schemas.openxmlformats.org/officeDocument/2006/relationships/chart" Target="../charts/chart31.xml"/><Relationship Id="rId1" Type="http://schemas.openxmlformats.org/officeDocument/2006/relationships/slideLayout" Target="../slideLayouts/slideLayout102.xml"/></Relationships>
</file>

<file path=ppt/slides/_rels/slide34.xml.rels><?xml version="1.0" encoding="UTF-8" standalone="yes"?>
<Relationships xmlns="http://schemas.openxmlformats.org/package/2006/relationships"><Relationship Id="rId3" Type="http://schemas.openxmlformats.org/officeDocument/2006/relationships/chart" Target="../charts/chart34.xml"/><Relationship Id="rId2" Type="http://schemas.openxmlformats.org/officeDocument/2006/relationships/chart" Target="../charts/chart33.xml"/><Relationship Id="rId1" Type="http://schemas.openxmlformats.org/officeDocument/2006/relationships/slideLayout" Target="../slideLayouts/slideLayout102.xml"/></Relationships>
</file>

<file path=ppt/slides/_rels/slide35.xml.rels><?xml version="1.0" encoding="UTF-8" standalone="yes"?>
<Relationships xmlns="http://schemas.openxmlformats.org/package/2006/relationships"><Relationship Id="rId3" Type="http://schemas.openxmlformats.org/officeDocument/2006/relationships/chart" Target="../charts/chart36.xml"/><Relationship Id="rId2" Type="http://schemas.openxmlformats.org/officeDocument/2006/relationships/chart" Target="../charts/chart35.xml"/><Relationship Id="rId1" Type="http://schemas.openxmlformats.org/officeDocument/2006/relationships/slideLayout" Target="../slideLayouts/slideLayout102.xml"/></Relationships>
</file>

<file path=ppt/slides/_rels/slide36.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125.xml"/></Relationships>
</file>

<file path=ppt/slides/_rels/slide37.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125.xml"/></Relationships>
</file>

<file path=ppt/slides/_rels/slide38.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125.xml"/></Relationships>
</file>

<file path=ppt/slides/_rels/slide39.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119.xml"/></Relationships>
</file>

<file path=ppt/slides/_rels/slide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106.xml"/></Relationships>
</file>

<file path=ppt/slides/_rels/slide5.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102.xml"/></Relationships>
</file>

<file path=ppt/slides/_rels/slide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jpeg"/><Relationship Id="rId1" Type="http://schemas.openxmlformats.org/officeDocument/2006/relationships/slideLayout" Target="../slideLayouts/slideLayout121.xml"/><Relationship Id="rId4" Type="http://schemas.openxmlformats.org/officeDocument/2006/relationships/image" Target="../media/image14.svg"/></Relationships>
</file>

<file path=ppt/slides/_rels/slide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2.jpeg"/><Relationship Id="rId1" Type="http://schemas.openxmlformats.org/officeDocument/2006/relationships/slideLayout" Target="../slideLayouts/slideLayout121.xml"/><Relationship Id="rId4" Type="http://schemas.openxmlformats.org/officeDocument/2006/relationships/image" Target="../media/image16.svg"/></Relationships>
</file>

<file path=ppt/slides/_rels/slide8.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2.jpeg"/><Relationship Id="rId1" Type="http://schemas.openxmlformats.org/officeDocument/2006/relationships/slideLayout" Target="../slideLayouts/slideLayout121.xml"/><Relationship Id="rId4" Type="http://schemas.openxmlformats.org/officeDocument/2006/relationships/image" Target="../media/image18.svg"/></Relationships>
</file>

<file path=ppt/slides/_rels/slide9.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12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Placeholder 5">
            <a:extLst>
              <a:ext uri="{FF2B5EF4-FFF2-40B4-BE49-F238E27FC236}">
                <a16:creationId xmlns:a16="http://schemas.microsoft.com/office/drawing/2014/main" id="{0D3D9D31-AE01-6BA4-2D5E-FB251DA20A80}"/>
              </a:ext>
            </a:extLst>
          </p:cNvPr>
          <p:cNvPicPr>
            <a:picLocks noGrp="1" noChangeAspect="1"/>
          </p:cNvPicPr>
          <p:nvPr>
            <p:ph type="pic" sz="quarter" idx="12"/>
          </p:nvPr>
        </p:nvPicPr>
        <p:blipFill>
          <a:blip r:embed="rId2"/>
          <a:srcRect l="64" r="64"/>
          <a:stretch>
            <a:fillRect/>
          </a:stretch>
        </p:blipFill>
        <p:spPr/>
      </p:pic>
      <p:sp>
        <p:nvSpPr>
          <p:cNvPr id="17" name="Text Placeholder 16">
            <a:extLst>
              <a:ext uri="{FF2B5EF4-FFF2-40B4-BE49-F238E27FC236}">
                <a16:creationId xmlns:a16="http://schemas.microsoft.com/office/drawing/2014/main" id="{68327DF1-A00A-464E-EFF9-F861FA5AD02C}"/>
              </a:ext>
            </a:extLst>
          </p:cNvPr>
          <p:cNvSpPr>
            <a:spLocks noGrp="1"/>
          </p:cNvSpPr>
          <p:nvPr>
            <p:ph type="body" sz="quarter" idx="13"/>
          </p:nvPr>
        </p:nvSpPr>
        <p:spPr/>
        <p:txBody>
          <a:bodyPr/>
          <a:lstStyle/>
          <a:p>
            <a:endParaRPr lang="en-GB"/>
          </a:p>
        </p:txBody>
      </p:sp>
      <p:sp>
        <p:nvSpPr>
          <p:cNvPr id="9" name="Text Placeholder 8">
            <a:extLst>
              <a:ext uri="{FF2B5EF4-FFF2-40B4-BE49-F238E27FC236}">
                <a16:creationId xmlns:a16="http://schemas.microsoft.com/office/drawing/2014/main" id="{404BFB3C-99E8-088F-7B92-F81743B9C7DA}"/>
              </a:ext>
            </a:extLst>
          </p:cNvPr>
          <p:cNvSpPr>
            <a:spLocks noGrp="1"/>
          </p:cNvSpPr>
          <p:nvPr>
            <p:ph type="body" sz="quarter" idx="16"/>
          </p:nvPr>
        </p:nvSpPr>
        <p:spPr>
          <a:xfrm>
            <a:off x="880869" y="3640870"/>
            <a:ext cx="6800506" cy="2528155"/>
          </a:xfrm>
        </p:spPr>
        <p:txBody>
          <a:bodyPr/>
          <a:lstStyle/>
          <a:p>
            <a:r>
              <a:rPr lang="en-GB" sz="4800" dirty="0"/>
              <a:t>Comportamiento</a:t>
            </a:r>
          </a:p>
          <a:p>
            <a:r>
              <a:rPr lang="en-GB" sz="4800" dirty="0"/>
              <a:t>Canales</a:t>
            </a:r>
          </a:p>
          <a:p>
            <a:r>
              <a:rPr lang="en-GB" sz="4800" dirty="0"/>
              <a:t>HONDURAS</a:t>
            </a:r>
          </a:p>
        </p:txBody>
      </p:sp>
      <p:sp>
        <p:nvSpPr>
          <p:cNvPr id="18" name="Text Placeholder 17">
            <a:extLst>
              <a:ext uri="{FF2B5EF4-FFF2-40B4-BE49-F238E27FC236}">
                <a16:creationId xmlns:a16="http://schemas.microsoft.com/office/drawing/2014/main" id="{938BB2E1-6131-0B97-9D94-5C6C6489694A}"/>
              </a:ext>
            </a:extLst>
          </p:cNvPr>
          <p:cNvSpPr>
            <a:spLocks noGrp="1"/>
          </p:cNvSpPr>
          <p:nvPr>
            <p:ph type="body" sz="quarter" idx="17"/>
          </p:nvPr>
        </p:nvSpPr>
        <p:spPr/>
        <p:txBody>
          <a:bodyPr/>
          <a:lstStyle/>
          <a:p>
            <a:endParaRPr lang="en-GB"/>
          </a:p>
        </p:txBody>
      </p:sp>
      <p:sp>
        <p:nvSpPr>
          <p:cNvPr id="19" name="Text Placeholder 18">
            <a:extLst>
              <a:ext uri="{FF2B5EF4-FFF2-40B4-BE49-F238E27FC236}">
                <a16:creationId xmlns:a16="http://schemas.microsoft.com/office/drawing/2014/main" id="{4C495D25-0E8C-851D-BDA5-57D690B668D7}"/>
              </a:ext>
            </a:extLst>
          </p:cNvPr>
          <p:cNvSpPr>
            <a:spLocks noGrp="1"/>
          </p:cNvSpPr>
          <p:nvPr>
            <p:ph type="body" sz="quarter" idx="18"/>
          </p:nvPr>
        </p:nvSpPr>
        <p:spPr/>
        <p:txBody>
          <a:bodyPr/>
          <a:lstStyle/>
          <a:p>
            <a:endParaRPr lang="en-GB" dirty="0"/>
          </a:p>
        </p:txBody>
      </p:sp>
      <p:sp>
        <p:nvSpPr>
          <p:cNvPr id="3" name="Marcador de texto 2">
            <a:extLst>
              <a:ext uri="{FF2B5EF4-FFF2-40B4-BE49-F238E27FC236}">
                <a16:creationId xmlns:a16="http://schemas.microsoft.com/office/drawing/2014/main" id="{88371243-3C8B-7F60-6F7A-59C2B951A589}"/>
              </a:ext>
            </a:extLst>
          </p:cNvPr>
          <p:cNvSpPr>
            <a:spLocks noGrp="1"/>
          </p:cNvSpPr>
          <p:nvPr>
            <p:ph type="body" sz="quarter" idx="15"/>
          </p:nvPr>
        </p:nvSpPr>
        <p:spPr>
          <a:xfrm>
            <a:off x="9689413" y="4983329"/>
            <a:ext cx="2400997" cy="550205"/>
          </a:xfrm>
        </p:spPr>
        <p:txBody>
          <a:bodyPr/>
          <a:lstStyle/>
          <a:p>
            <a:r>
              <a:rPr lang="es-EC" dirty="0"/>
              <a:t>Septiembre 2024</a:t>
            </a:r>
          </a:p>
        </p:txBody>
      </p:sp>
    </p:spTree>
    <p:extLst>
      <p:ext uri="{BB962C8B-B14F-4D97-AF65-F5344CB8AC3E}">
        <p14:creationId xmlns:p14="http://schemas.microsoft.com/office/powerpoint/2010/main" val="418834353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65D749D7-8D8D-AB02-9C7A-44B2895F9280}"/>
              </a:ext>
            </a:extLst>
          </p:cNvPr>
          <p:cNvSpPr>
            <a:spLocks noGrp="1"/>
          </p:cNvSpPr>
          <p:nvPr>
            <p:ph type="title"/>
          </p:nvPr>
        </p:nvSpPr>
        <p:spPr>
          <a:xfrm>
            <a:off x="785261" y="214638"/>
            <a:ext cx="10765383" cy="1088701"/>
          </a:xfrm>
        </p:spPr>
        <p:txBody>
          <a:bodyPr/>
          <a:lstStyle/>
          <a:p>
            <a:r>
              <a:rPr lang="es-ES" dirty="0"/>
              <a:t>Desempeño Industria</a:t>
            </a:r>
          </a:p>
        </p:txBody>
      </p:sp>
      <p:sp>
        <p:nvSpPr>
          <p:cNvPr id="5" name="Slide Number Placeholder 4">
            <a:extLst>
              <a:ext uri="{FF2B5EF4-FFF2-40B4-BE49-F238E27FC236}">
                <a16:creationId xmlns:a16="http://schemas.microsoft.com/office/drawing/2014/main" id="{031BC82E-9404-B7F9-E59F-9A9FBB751515}"/>
              </a:ext>
            </a:extLst>
          </p:cNvPr>
          <p:cNvSpPr>
            <a:spLocks noGrp="1"/>
          </p:cNvSpPr>
          <p:nvPr>
            <p:ph type="sldNum" sz="quarter" idx="12"/>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41E71DB5-5680-5541-BB1B-1B8E18C31C82}" type="slidenum">
              <a:rPr kumimoji="0" lang="en-GB" sz="800" b="0" i="0" u="none" strike="noStrike" kern="1200" cap="none" spc="0" normalizeH="0" baseline="0" noProof="0" smtClean="0">
                <a:ln>
                  <a:noFill/>
                </a:ln>
                <a:solidFill>
                  <a:srgbClr val="CEC3C1"/>
                </a:solidFill>
                <a:effectLst/>
                <a:uLnTx/>
                <a:uFillTx/>
                <a:latin typeface="Century Gothic"/>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10</a:t>
            </a:fld>
            <a:endParaRPr kumimoji="0" lang="en-GB" sz="800" b="0" i="0" u="none" strike="noStrike" kern="1200" cap="none" spc="0" normalizeH="0" baseline="0" noProof="0">
              <a:ln>
                <a:noFill/>
              </a:ln>
              <a:solidFill>
                <a:srgbClr val="CEC3C1"/>
              </a:solidFill>
              <a:effectLst/>
              <a:uLnTx/>
              <a:uFillTx/>
              <a:latin typeface="Century Gothic"/>
              <a:ea typeface="+mn-ea"/>
              <a:cs typeface="+mn-cs"/>
            </a:endParaRPr>
          </a:p>
        </p:txBody>
      </p:sp>
      <p:sp>
        <p:nvSpPr>
          <p:cNvPr id="8" name="Slide Number Placeholder 7">
            <a:extLst>
              <a:ext uri="{FF2B5EF4-FFF2-40B4-BE49-F238E27FC236}">
                <a16:creationId xmlns:a16="http://schemas.microsoft.com/office/drawing/2014/main" id="{5144D145-2F6E-504A-83CF-B284D0BE64AB}"/>
              </a:ext>
            </a:extLst>
          </p:cNvPr>
          <p:cNvSpPr txBox="1">
            <a:spLocks/>
          </p:cNvSpPr>
          <p:nvPr/>
        </p:nvSpPr>
        <p:spPr>
          <a:xfrm>
            <a:off x="785261" y="6362299"/>
            <a:ext cx="494264" cy="296078"/>
          </a:xfrm>
          <a:prstGeom prst="rect">
            <a:avLst/>
          </a:prstGeom>
        </p:spPr>
        <p:txBody>
          <a:bodyPr vert="horz" lIns="91440" tIns="45720" rIns="91440" bIns="45720" rtlCol="0" anchor="ctr"/>
          <a:lstStyle>
            <a:defPPr>
              <a:defRPr lang="en-US"/>
            </a:defPPr>
            <a:lvl1pPr marL="0" algn="l" defTabSz="914400" rtl="0" eaLnBrk="1" latinLnBrk="0" hangingPunct="1">
              <a:defRPr sz="800" kern="1200">
                <a:solidFill>
                  <a:schemeClr val="accent6"/>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AB1D7550-0EB0-3A43-B3ED-278106F7B6C0}" type="slidenum">
              <a:rPr lang="en-GB" smtClean="0"/>
              <a:pPr/>
              <a:t>10</a:t>
            </a:fld>
            <a:endParaRPr lang="en-GB"/>
          </a:p>
        </p:txBody>
      </p:sp>
      <p:graphicFrame>
        <p:nvGraphicFramePr>
          <p:cNvPr id="11" name="Marcador de contenido 10">
            <a:extLst>
              <a:ext uri="{FF2B5EF4-FFF2-40B4-BE49-F238E27FC236}">
                <a16:creationId xmlns:a16="http://schemas.microsoft.com/office/drawing/2014/main" id="{CA67591C-8CFA-4B82-85D5-7EFCEC4A9BC4}"/>
              </a:ext>
            </a:extLst>
          </p:cNvPr>
          <p:cNvGraphicFramePr>
            <a:graphicFrameLocks/>
          </p:cNvGraphicFramePr>
          <p:nvPr>
            <p:extLst>
              <p:ext uri="{D42A27DB-BD31-4B8C-83A1-F6EECF244321}">
                <p14:modId xmlns:p14="http://schemas.microsoft.com/office/powerpoint/2010/main" val="3755451145"/>
              </p:ext>
            </p:extLst>
          </p:nvPr>
        </p:nvGraphicFramePr>
        <p:xfrm>
          <a:off x="3053527" y="593854"/>
          <a:ext cx="8911798" cy="5553160"/>
        </p:xfrm>
        <a:graphic>
          <a:graphicData uri="http://schemas.openxmlformats.org/drawingml/2006/chart">
            <c:chart xmlns:c="http://schemas.openxmlformats.org/drawingml/2006/chart" xmlns:r="http://schemas.openxmlformats.org/officeDocument/2006/relationships" r:id="rId2"/>
          </a:graphicData>
        </a:graphic>
      </p:graphicFrame>
      <p:sp>
        <p:nvSpPr>
          <p:cNvPr id="16" name="Text Placeholder 3">
            <a:extLst>
              <a:ext uri="{FF2B5EF4-FFF2-40B4-BE49-F238E27FC236}">
                <a16:creationId xmlns:a16="http://schemas.microsoft.com/office/drawing/2014/main" id="{D9D5E61A-3FC5-46C1-A408-B100847BFED8}"/>
              </a:ext>
            </a:extLst>
          </p:cNvPr>
          <p:cNvSpPr txBox="1">
            <a:spLocks/>
          </p:cNvSpPr>
          <p:nvPr/>
        </p:nvSpPr>
        <p:spPr>
          <a:xfrm>
            <a:off x="147053" y="1133922"/>
            <a:ext cx="2932682" cy="4795228"/>
          </a:xfrm>
          <a:prstGeom prst="rect">
            <a:avLst/>
          </a:prstGeom>
        </p:spPr>
        <p:txBody>
          <a:bodyPr/>
          <a:lstStyle>
            <a:lvl1pPr marL="0" indent="0" algn="l" defTabSz="914400" rtl="0" eaLnBrk="1" latinLnBrk="0" hangingPunct="1">
              <a:lnSpc>
                <a:spcPct val="120000"/>
              </a:lnSpc>
              <a:spcBef>
                <a:spcPts val="0"/>
              </a:spcBef>
              <a:spcAft>
                <a:spcPts val="1200"/>
              </a:spcAft>
              <a:buFont typeface="Arial" panose="020B0604020202020204" pitchFamily="34" charset="0"/>
              <a:buNone/>
              <a:defRPr sz="1600" kern="1200">
                <a:solidFill>
                  <a:schemeClr val="tx1"/>
                </a:solidFill>
                <a:latin typeface="+mn-lt"/>
                <a:ea typeface="+mn-ea"/>
                <a:cs typeface="+mn-cs"/>
              </a:defRPr>
            </a:lvl1pPr>
            <a:lvl2pPr marL="0" indent="0" algn="l" defTabSz="914400" rtl="0" eaLnBrk="1" latinLnBrk="0" hangingPunct="1">
              <a:lnSpc>
                <a:spcPct val="80000"/>
              </a:lnSpc>
              <a:spcBef>
                <a:spcPts val="0"/>
              </a:spcBef>
              <a:spcAft>
                <a:spcPts val="600"/>
              </a:spcAft>
              <a:buFont typeface="Arial" panose="020B0604020202020204" pitchFamily="34" charset="0"/>
              <a:buNone/>
              <a:tabLst/>
              <a:defRPr sz="1800" b="1" kern="1200">
                <a:solidFill>
                  <a:schemeClr val="bg2"/>
                </a:solidFill>
                <a:latin typeface="+mn-lt"/>
                <a:ea typeface="+mn-ea"/>
                <a:cs typeface="+mn-cs"/>
              </a:defRPr>
            </a:lvl2pPr>
            <a:lvl3pPr marL="293688" indent="-285750" algn="l" defTabSz="914400" rtl="0" eaLnBrk="1" latinLnBrk="0" hangingPunct="1">
              <a:lnSpc>
                <a:spcPct val="120000"/>
              </a:lnSpc>
              <a:spcBef>
                <a:spcPts val="0"/>
              </a:spcBef>
              <a:spcAft>
                <a:spcPts val="600"/>
              </a:spcAft>
              <a:buClr>
                <a:schemeClr val="bg2"/>
              </a:buClr>
              <a:buFont typeface="Arial" panose="020B0604020202020204" pitchFamily="34" charset="0"/>
              <a:buChar char="•"/>
              <a:tabLst/>
              <a:defRPr sz="1600" kern="1200">
                <a:solidFill>
                  <a:schemeClr val="tx1"/>
                </a:solidFill>
                <a:latin typeface="+mn-lt"/>
                <a:ea typeface="+mn-ea"/>
                <a:cs typeface="+mn-cs"/>
              </a:defRPr>
            </a:lvl3pPr>
            <a:lvl4pPr marL="7938" indent="0" algn="l" defTabSz="914400" rtl="0" eaLnBrk="1" latinLnBrk="0" hangingPunct="1">
              <a:lnSpc>
                <a:spcPct val="120000"/>
              </a:lnSpc>
              <a:spcBef>
                <a:spcPts val="0"/>
              </a:spcBef>
              <a:spcAft>
                <a:spcPts val="1200"/>
              </a:spcAft>
              <a:buFont typeface="Arial" panose="020B0604020202020204" pitchFamily="34" charset="0"/>
              <a:buNone/>
              <a:tabLst/>
              <a:defRPr sz="1600" b="1" kern="1200">
                <a:solidFill>
                  <a:schemeClr val="tx1"/>
                </a:solidFill>
                <a:latin typeface="+mn-lt"/>
                <a:ea typeface="+mn-ea"/>
                <a:cs typeface="+mn-cs"/>
              </a:defRPr>
            </a:lvl4pPr>
            <a:lvl5pPr marL="7938" indent="0" algn="l" defTabSz="914400" rtl="0" eaLnBrk="1" latinLnBrk="0" hangingPunct="1">
              <a:lnSpc>
                <a:spcPct val="120000"/>
              </a:lnSpc>
              <a:spcBef>
                <a:spcPts val="0"/>
              </a:spcBef>
              <a:spcAft>
                <a:spcPts val="1200"/>
              </a:spcAft>
              <a:buFont typeface="Arial" panose="020B0604020202020204" pitchFamily="34" charset="0"/>
              <a:buNone/>
              <a:tabLst/>
              <a:defRPr sz="1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r>
              <a:rPr lang="x-none" sz="1200" b="1" dirty="0">
                <a:latin typeface="Century Gothic" panose="020B0502020202020204" pitchFamily="34" charset="0"/>
              </a:rPr>
              <a:t>Comentarios:</a:t>
            </a:r>
          </a:p>
          <a:p>
            <a:pPr>
              <a:lnSpc>
                <a:spcPct val="100000"/>
              </a:lnSpc>
              <a:spcBef>
                <a:spcPts val="1000"/>
              </a:spcBef>
            </a:pPr>
            <a:r>
              <a:rPr lang="x-none" sz="1200" dirty="0"/>
              <a:t>Anunciantes como Genomalab, Grupo INTUR cuentan con una cantidad de spots con más de 10 marcas al aire. </a:t>
            </a:r>
          </a:p>
          <a:p>
            <a:pPr>
              <a:lnSpc>
                <a:spcPct val="100000"/>
              </a:lnSpc>
              <a:spcBef>
                <a:spcPts val="1000"/>
              </a:spcBef>
            </a:pPr>
            <a:r>
              <a:rPr lang="x-none" sz="1200" dirty="0"/>
              <a:t>P&amp;G – 2018 en la posición # 32</a:t>
            </a:r>
          </a:p>
          <a:p>
            <a:pPr>
              <a:lnSpc>
                <a:spcPct val="100000"/>
              </a:lnSpc>
              <a:spcBef>
                <a:spcPts val="1000"/>
              </a:spcBef>
            </a:pPr>
            <a:r>
              <a:rPr lang="x-none" sz="1200" dirty="0"/>
              <a:t>P&amp;G – 2019 en la posición # 34 incluyendo Merck. </a:t>
            </a:r>
          </a:p>
          <a:p>
            <a:pPr>
              <a:lnSpc>
                <a:spcPct val="100000"/>
              </a:lnSpc>
              <a:spcBef>
                <a:spcPts val="1000"/>
              </a:spcBef>
            </a:pPr>
            <a:r>
              <a:rPr lang="x-none" sz="1200" dirty="0"/>
              <a:t>P&amp;G – 2020 en la posición #40</a:t>
            </a:r>
          </a:p>
          <a:p>
            <a:pPr>
              <a:lnSpc>
                <a:spcPct val="100000"/>
              </a:lnSpc>
              <a:spcBef>
                <a:spcPts val="1000"/>
              </a:spcBef>
            </a:pPr>
            <a:r>
              <a:rPr lang="x-none" sz="1200" dirty="0"/>
              <a:t>P&amp;G – 2021 en la posición #</a:t>
            </a:r>
            <a:r>
              <a:rPr lang="en-US" sz="1200" dirty="0"/>
              <a:t>55</a:t>
            </a:r>
          </a:p>
          <a:p>
            <a:pPr>
              <a:lnSpc>
                <a:spcPct val="100000"/>
              </a:lnSpc>
              <a:spcBef>
                <a:spcPts val="1000"/>
              </a:spcBef>
            </a:pPr>
            <a:r>
              <a:rPr lang="x-none" sz="1200" dirty="0"/>
              <a:t>P&amp;G – 202</a:t>
            </a:r>
            <a:r>
              <a:rPr lang="en-US" sz="1200" dirty="0"/>
              <a:t>2</a:t>
            </a:r>
            <a:r>
              <a:rPr lang="x-none" sz="1200" dirty="0"/>
              <a:t> en la posición #</a:t>
            </a:r>
            <a:r>
              <a:rPr lang="en-US" sz="1200" dirty="0"/>
              <a:t>61</a:t>
            </a:r>
          </a:p>
          <a:p>
            <a:pPr>
              <a:lnSpc>
                <a:spcPct val="100000"/>
              </a:lnSpc>
              <a:spcBef>
                <a:spcPts val="1000"/>
              </a:spcBef>
            </a:pPr>
            <a:r>
              <a:rPr lang="x-none" sz="1200" dirty="0"/>
              <a:t>P&amp;G – 202</a:t>
            </a:r>
            <a:r>
              <a:rPr lang="en-US" sz="1200" dirty="0"/>
              <a:t>3</a:t>
            </a:r>
            <a:r>
              <a:rPr lang="x-none" sz="1200" dirty="0"/>
              <a:t> en la </a:t>
            </a:r>
            <a:r>
              <a:rPr lang="x-none" sz="1200"/>
              <a:t>posición #</a:t>
            </a:r>
            <a:r>
              <a:rPr lang="en-US" sz="1200" dirty="0"/>
              <a:t>54</a:t>
            </a:r>
            <a:endParaRPr lang="x-none" sz="1200" dirty="0"/>
          </a:p>
          <a:p>
            <a:pPr>
              <a:lnSpc>
                <a:spcPct val="100000"/>
              </a:lnSpc>
              <a:spcBef>
                <a:spcPts val="1000"/>
              </a:spcBef>
            </a:pPr>
            <a:r>
              <a:rPr lang="x-none" sz="1200"/>
              <a:t>P&amp;G – 202</a:t>
            </a:r>
            <a:r>
              <a:rPr lang="en-US" sz="1200" dirty="0"/>
              <a:t>4</a:t>
            </a:r>
            <a:r>
              <a:rPr lang="x-none" sz="1200"/>
              <a:t> en la posición #</a:t>
            </a:r>
            <a:r>
              <a:rPr lang="en-US" sz="1200" dirty="0"/>
              <a:t>81</a:t>
            </a:r>
            <a:endParaRPr lang="x-none" sz="1200"/>
          </a:p>
          <a:p>
            <a:pPr>
              <a:lnSpc>
                <a:spcPct val="100000"/>
              </a:lnSpc>
              <a:spcBef>
                <a:spcPts val="1000"/>
              </a:spcBef>
            </a:pPr>
            <a:endParaRPr lang="en-US" sz="1200" dirty="0"/>
          </a:p>
        </p:txBody>
      </p:sp>
      <p:sp>
        <p:nvSpPr>
          <p:cNvPr id="18" name="Rectángulo 8">
            <a:extLst>
              <a:ext uri="{FF2B5EF4-FFF2-40B4-BE49-F238E27FC236}">
                <a16:creationId xmlns:a16="http://schemas.microsoft.com/office/drawing/2014/main" id="{E62DBED2-E08D-C047-8385-2DA8AA0FDF6B}"/>
              </a:ext>
            </a:extLst>
          </p:cNvPr>
          <p:cNvSpPr/>
          <p:nvPr/>
        </p:nvSpPr>
        <p:spPr>
          <a:xfrm rot="5400000" flipV="1">
            <a:off x="11514609" y="3876438"/>
            <a:ext cx="932219" cy="26861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lang="en-US" dirty="0">
                <a:solidFill>
                  <a:schemeClr val="tx1"/>
                </a:solidFill>
              </a:rPr>
              <a:t>#44</a:t>
            </a:r>
          </a:p>
        </p:txBody>
      </p:sp>
      <p:sp>
        <p:nvSpPr>
          <p:cNvPr id="19" name="Footer Placeholder 1">
            <a:extLst>
              <a:ext uri="{FF2B5EF4-FFF2-40B4-BE49-F238E27FC236}">
                <a16:creationId xmlns:a16="http://schemas.microsoft.com/office/drawing/2014/main" id="{B233A284-541F-2512-F3CA-7151ABD3FFC5}"/>
              </a:ext>
            </a:extLst>
          </p:cNvPr>
          <p:cNvSpPr>
            <a:spLocks noGrp="1"/>
          </p:cNvSpPr>
          <p:nvPr>
            <p:ph type="ftr" sz="quarter" idx="10"/>
          </p:nvPr>
        </p:nvSpPr>
        <p:spPr>
          <a:xfrm>
            <a:off x="1279525" y="6169025"/>
            <a:ext cx="4495800" cy="682622"/>
          </a:xfrm>
        </p:spPr>
        <p:txBody>
          <a:bodyPr/>
          <a:lstStyle/>
          <a:p>
            <a:r>
              <a:rPr lang="en-US" dirty="0">
                <a:solidFill>
                  <a:schemeClr val="tx1"/>
                </a:solidFill>
              </a:rPr>
              <a:t>FUENTE: PUBLISEARCH  ola Ene – Jul 2024</a:t>
            </a:r>
          </a:p>
          <a:p>
            <a:endParaRPr lang="en-GB" dirty="0">
              <a:solidFill>
                <a:schemeClr val="tx1"/>
              </a:solidFill>
            </a:endParaRPr>
          </a:p>
        </p:txBody>
      </p:sp>
    </p:spTree>
    <p:extLst>
      <p:ext uri="{BB962C8B-B14F-4D97-AF65-F5344CB8AC3E}">
        <p14:creationId xmlns:p14="http://schemas.microsoft.com/office/powerpoint/2010/main" val="260180160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65D749D7-8D8D-AB02-9C7A-44B2895F9280}"/>
              </a:ext>
            </a:extLst>
          </p:cNvPr>
          <p:cNvSpPr>
            <a:spLocks noGrp="1"/>
          </p:cNvSpPr>
          <p:nvPr>
            <p:ph type="title"/>
          </p:nvPr>
        </p:nvSpPr>
        <p:spPr>
          <a:xfrm>
            <a:off x="785261" y="214638"/>
            <a:ext cx="10765383" cy="1088701"/>
          </a:xfrm>
        </p:spPr>
        <p:txBody>
          <a:bodyPr/>
          <a:lstStyle/>
          <a:p>
            <a:r>
              <a:rPr lang="es-NI" dirty="0"/>
              <a:t>Inversión total Mercado en OTV Dólares Brutos</a:t>
            </a:r>
          </a:p>
        </p:txBody>
      </p:sp>
      <p:sp>
        <p:nvSpPr>
          <p:cNvPr id="5" name="Slide Number Placeholder 4">
            <a:extLst>
              <a:ext uri="{FF2B5EF4-FFF2-40B4-BE49-F238E27FC236}">
                <a16:creationId xmlns:a16="http://schemas.microsoft.com/office/drawing/2014/main" id="{031BC82E-9404-B7F9-E59F-9A9FBB751515}"/>
              </a:ext>
            </a:extLst>
          </p:cNvPr>
          <p:cNvSpPr>
            <a:spLocks noGrp="1"/>
          </p:cNvSpPr>
          <p:nvPr>
            <p:ph type="sldNum" sz="quarter" idx="12"/>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41E71DB5-5680-5541-BB1B-1B8E18C31C82}" type="slidenum">
              <a:rPr kumimoji="0" lang="en-GB" sz="800" b="0" i="0" u="none" strike="noStrike" kern="1200" cap="none" spc="0" normalizeH="0" baseline="0" noProof="0" smtClean="0">
                <a:ln>
                  <a:noFill/>
                </a:ln>
                <a:solidFill>
                  <a:srgbClr val="CEC3C1"/>
                </a:solidFill>
                <a:effectLst/>
                <a:uLnTx/>
                <a:uFillTx/>
                <a:latin typeface="Century Gothic"/>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11</a:t>
            </a:fld>
            <a:endParaRPr kumimoji="0" lang="en-GB" sz="800" b="0" i="0" u="none" strike="noStrike" kern="1200" cap="none" spc="0" normalizeH="0" baseline="0" noProof="0">
              <a:ln>
                <a:noFill/>
              </a:ln>
              <a:solidFill>
                <a:srgbClr val="CEC3C1"/>
              </a:solidFill>
              <a:effectLst/>
              <a:uLnTx/>
              <a:uFillTx/>
              <a:latin typeface="Century Gothic"/>
              <a:ea typeface="+mn-ea"/>
              <a:cs typeface="+mn-cs"/>
            </a:endParaRPr>
          </a:p>
        </p:txBody>
      </p:sp>
      <p:sp>
        <p:nvSpPr>
          <p:cNvPr id="13" name="Slide Number Placeholder 7">
            <a:extLst>
              <a:ext uri="{FF2B5EF4-FFF2-40B4-BE49-F238E27FC236}">
                <a16:creationId xmlns:a16="http://schemas.microsoft.com/office/drawing/2014/main" id="{5144D145-2F6E-504A-83CF-B284D0BE64AB}"/>
              </a:ext>
            </a:extLst>
          </p:cNvPr>
          <p:cNvSpPr txBox="1">
            <a:spLocks/>
          </p:cNvSpPr>
          <p:nvPr/>
        </p:nvSpPr>
        <p:spPr>
          <a:xfrm>
            <a:off x="785261" y="6362299"/>
            <a:ext cx="494264" cy="296078"/>
          </a:xfrm>
          <a:prstGeom prst="rect">
            <a:avLst/>
          </a:prstGeom>
        </p:spPr>
        <p:txBody>
          <a:bodyPr vert="horz" lIns="91440" tIns="45720" rIns="91440" bIns="45720" rtlCol="0" anchor="ctr"/>
          <a:lstStyle>
            <a:defPPr>
              <a:defRPr lang="en-US"/>
            </a:defPPr>
            <a:lvl1pPr marL="0" algn="l" defTabSz="914400" rtl="0" eaLnBrk="1" latinLnBrk="0" hangingPunct="1">
              <a:defRPr sz="800" kern="1200">
                <a:solidFill>
                  <a:schemeClr val="accent6"/>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AB1D7550-0EB0-3A43-B3ED-278106F7B6C0}" type="slidenum">
              <a:rPr lang="en-GB" smtClean="0"/>
              <a:pPr/>
              <a:t>11</a:t>
            </a:fld>
            <a:endParaRPr lang="en-GB"/>
          </a:p>
        </p:txBody>
      </p:sp>
      <p:graphicFrame>
        <p:nvGraphicFramePr>
          <p:cNvPr id="14" name="Marcador de contenido 12">
            <a:extLst>
              <a:ext uri="{FF2B5EF4-FFF2-40B4-BE49-F238E27FC236}">
                <a16:creationId xmlns:a16="http://schemas.microsoft.com/office/drawing/2014/main" id="{8694D7DA-EA6C-451C-8643-4B76F4B50D83}"/>
              </a:ext>
            </a:extLst>
          </p:cNvPr>
          <p:cNvGraphicFramePr>
            <a:graphicFrameLocks/>
          </p:cNvGraphicFramePr>
          <p:nvPr>
            <p:extLst>
              <p:ext uri="{D42A27DB-BD31-4B8C-83A1-F6EECF244321}">
                <p14:modId xmlns:p14="http://schemas.microsoft.com/office/powerpoint/2010/main" val="849936225"/>
              </p:ext>
            </p:extLst>
          </p:nvPr>
        </p:nvGraphicFramePr>
        <p:xfrm>
          <a:off x="3299708" y="870284"/>
          <a:ext cx="8790692" cy="4870380"/>
        </p:xfrm>
        <a:graphic>
          <a:graphicData uri="http://schemas.openxmlformats.org/drawingml/2006/chart">
            <c:chart xmlns:c="http://schemas.openxmlformats.org/drawingml/2006/chart" xmlns:r="http://schemas.openxmlformats.org/officeDocument/2006/relationships" r:id="rId2"/>
          </a:graphicData>
        </a:graphic>
      </p:graphicFrame>
      <p:sp>
        <p:nvSpPr>
          <p:cNvPr id="15" name="Text Placeholder 3">
            <a:extLst>
              <a:ext uri="{FF2B5EF4-FFF2-40B4-BE49-F238E27FC236}">
                <a16:creationId xmlns:a16="http://schemas.microsoft.com/office/drawing/2014/main" id="{44F613EE-A9A7-4B09-A167-856B4DA5AA5B}"/>
              </a:ext>
            </a:extLst>
          </p:cNvPr>
          <p:cNvSpPr txBox="1">
            <a:spLocks/>
          </p:cNvSpPr>
          <p:nvPr/>
        </p:nvSpPr>
        <p:spPr>
          <a:xfrm>
            <a:off x="211986" y="1188387"/>
            <a:ext cx="2996435" cy="4734970"/>
          </a:xfrm>
          <a:prstGeom prst="rect">
            <a:avLst/>
          </a:prstGeom>
        </p:spPr>
        <p:txBody>
          <a:bodyPr numCol="1" spcCol="360000"/>
          <a:lstStyle>
            <a:lvl1pPr marL="0" indent="0" algn="l" defTabSz="914400" rtl="0" eaLnBrk="1" latinLnBrk="0" hangingPunct="1">
              <a:lnSpc>
                <a:spcPct val="100000"/>
              </a:lnSpc>
              <a:spcBef>
                <a:spcPts val="1000"/>
              </a:spcBef>
              <a:buFont typeface="Arial"/>
              <a:buNone/>
              <a:defRPr sz="1400" kern="1200">
                <a:solidFill>
                  <a:schemeClr val="bg1"/>
                </a:solidFill>
                <a:latin typeface="Century Gothic" charset="0"/>
                <a:ea typeface="Century Gothic" charset="0"/>
                <a:cs typeface="Century Gothic" charset="0"/>
              </a:defRPr>
            </a:lvl1pPr>
            <a:lvl2pPr marL="457200" indent="0" algn="l" defTabSz="914400" rtl="0" eaLnBrk="1" latinLnBrk="0" hangingPunct="1">
              <a:lnSpc>
                <a:spcPct val="100000"/>
              </a:lnSpc>
              <a:spcBef>
                <a:spcPts val="500"/>
              </a:spcBef>
              <a:buFont typeface="Arial"/>
              <a:buNone/>
              <a:defRPr sz="1200" kern="1200">
                <a:solidFill>
                  <a:schemeClr val="bg1"/>
                </a:solidFill>
                <a:latin typeface="Century Gothic" charset="0"/>
                <a:ea typeface="Century Gothic" charset="0"/>
                <a:cs typeface="Century Gothic" charset="0"/>
              </a:defRPr>
            </a:lvl2pPr>
            <a:lvl3pPr marL="914400" indent="0" algn="l" defTabSz="914400" rtl="0" eaLnBrk="1" latinLnBrk="0" hangingPunct="1">
              <a:lnSpc>
                <a:spcPct val="100000"/>
              </a:lnSpc>
              <a:spcBef>
                <a:spcPts val="500"/>
              </a:spcBef>
              <a:buFont typeface="Arial"/>
              <a:buNone/>
              <a:defRPr sz="1100" kern="1200">
                <a:solidFill>
                  <a:schemeClr val="bg1"/>
                </a:solidFill>
                <a:latin typeface="Century Gothic" charset="0"/>
                <a:ea typeface="Century Gothic" charset="0"/>
                <a:cs typeface="Century Gothic" charset="0"/>
              </a:defRPr>
            </a:lvl3pPr>
            <a:lvl4pPr marL="1371600" indent="0" algn="l" defTabSz="914400" rtl="0" eaLnBrk="1" latinLnBrk="0" hangingPunct="1">
              <a:lnSpc>
                <a:spcPct val="100000"/>
              </a:lnSpc>
              <a:spcBef>
                <a:spcPts val="500"/>
              </a:spcBef>
              <a:buFont typeface="Arial"/>
              <a:buNone/>
              <a:defRPr sz="1050" kern="1200">
                <a:solidFill>
                  <a:schemeClr val="bg1"/>
                </a:solidFill>
                <a:latin typeface="Century Gothic" charset="0"/>
                <a:ea typeface="Century Gothic" charset="0"/>
                <a:cs typeface="Century Gothic" charset="0"/>
              </a:defRPr>
            </a:lvl4pPr>
            <a:lvl5pPr marL="1828800" indent="0" algn="l" defTabSz="914400" rtl="0" eaLnBrk="1" latinLnBrk="0" hangingPunct="1">
              <a:lnSpc>
                <a:spcPct val="100000"/>
              </a:lnSpc>
              <a:spcBef>
                <a:spcPts val="500"/>
              </a:spcBef>
              <a:buFont typeface="Arial"/>
              <a:buNone/>
              <a:defRPr sz="1050" kern="1200">
                <a:solidFill>
                  <a:schemeClr val="bg1"/>
                </a:solidFill>
                <a:latin typeface="Century Gothic" charset="0"/>
                <a:ea typeface="Century Gothic" charset="0"/>
                <a:cs typeface="Century Gothic"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1000"/>
              </a:spcBef>
              <a:spcAft>
                <a:spcPts val="0"/>
              </a:spcAft>
              <a:buClrTx/>
              <a:buSzTx/>
              <a:buFont typeface="Arial"/>
              <a:buNone/>
              <a:tabLst/>
              <a:defRPr/>
            </a:pPr>
            <a:r>
              <a:rPr kumimoji="0" lang="x-none" b="0" i="0" u="none" strike="noStrike" kern="1200" cap="none" spc="0" normalizeH="0" baseline="0" noProof="0" dirty="0">
                <a:ln>
                  <a:noFill/>
                </a:ln>
                <a:solidFill>
                  <a:schemeClr val="tx1"/>
                </a:solidFill>
                <a:effectLst/>
                <a:uLnTx/>
                <a:uFillTx/>
                <a:latin typeface="Century Gothic" charset="0"/>
              </a:rPr>
              <a:t>Canales Medidos a considerar:</a:t>
            </a:r>
          </a:p>
          <a:p>
            <a:pPr marL="285750" marR="0" lvl="0" indent="-285750" algn="l" defTabSz="914400" rtl="0" eaLnBrk="1" fontAlgn="auto" latinLnBrk="0" hangingPunct="1">
              <a:lnSpc>
                <a:spcPct val="100000"/>
              </a:lnSpc>
              <a:spcBef>
                <a:spcPts val="1000"/>
              </a:spcBef>
              <a:spcAft>
                <a:spcPts val="0"/>
              </a:spcAft>
              <a:buClrTx/>
              <a:buSzTx/>
              <a:buFont typeface="Arial" panose="020B0604020202020204" pitchFamily="34" charset="0"/>
              <a:buChar char="•"/>
              <a:tabLst/>
              <a:defRPr/>
            </a:pPr>
            <a:r>
              <a:rPr kumimoji="0" lang="x-none" b="0" i="0" u="none" strike="noStrike" kern="1200" cap="none" spc="0" normalizeH="0" baseline="0" noProof="0" dirty="0">
                <a:ln>
                  <a:noFill/>
                </a:ln>
                <a:solidFill>
                  <a:schemeClr val="tx1"/>
                </a:solidFill>
                <a:effectLst/>
                <a:uLnTx/>
                <a:uFillTx/>
                <a:latin typeface="Century Gothic" charset="0"/>
              </a:rPr>
              <a:t>Canal </a:t>
            </a:r>
            <a:r>
              <a:rPr lang="x-none" dirty="0">
                <a:solidFill>
                  <a:schemeClr val="tx1"/>
                </a:solidFill>
              </a:rPr>
              <a:t>5</a:t>
            </a:r>
            <a:endParaRPr kumimoji="0" lang="x-none" b="0" i="0" u="none" strike="noStrike" kern="1200" cap="none" spc="0" normalizeH="0" baseline="0" noProof="0" dirty="0">
              <a:ln>
                <a:noFill/>
              </a:ln>
              <a:solidFill>
                <a:schemeClr val="tx1"/>
              </a:solidFill>
              <a:effectLst/>
              <a:uLnTx/>
              <a:uFillTx/>
              <a:latin typeface="Century Gothic" charset="0"/>
            </a:endParaRPr>
          </a:p>
          <a:p>
            <a:pPr marL="285750" marR="0" lvl="0" indent="-285750" algn="l" defTabSz="914400" rtl="0" eaLnBrk="1" fontAlgn="auto" latinLnBrk="0" hangingPunct="1">
              <a:lnSpc>
                <a:spcPct val="100000"/>
              </a:lnSpc>
              <a:spcBef>
                <a:spcPts val="1000"/>
              </a:spcBef>
              <a:spcAft>
                <a:spcPts val="0"/>
              </a:spcAft>
              <a:buClrTx/>
              <a:buSzTx/>
              <a:buFont typeface="Arial" panose="020B0604020202020204" pitchFamily="34" charset="0"/>
              <a:buChar char="•"/>
              <a:tabLst/>
              <a:defRPr/>
            </a:pPr>
            <a:r>
              <a:rPr kumimoji="0" lang="x-none" b="0" i="0" u="none" strike="noStrike" kern="1200" cap="none" spc="0" normalizeH="0" baseline="0" noProof="0" dirty="0">
                <a:ln>
                  <a:noFill/>
                </a:ln>
                <a:solidFill>
                  <a:schemeClr val="tx1"/>
                </a:solidFill>
                <a:effectLst/>
                <a:uLnTx/>
                <a:uFillTx/>
                <a:latin typeface="Century Gothic" charset="0"/>
              </a:rPr>
              <a:t>Canal TSI</a:t>
            </a:r>
          </a:p>
          <a:p>
            <a:pPr marL="285750" marR="0" lvl="0" indent="-285750" algn="l" defTabSz="914400" rtl="0" eaLnBrk="1" fontAlgn="auto" latinLnBrk="0" hangingPunct="1">
              <a:lnSpc>
                <a:spcPct val="100000"/>
              </a:lnSpc>
              <a:spcBef>
                <a:spcPts val="1000"/>
              </a:spcBef>
              <a:spcAft>
                <a:spcPts val="0"/>
              </a:spcAft>
              <a:buClrTx/>
              <a:buSzTx/>
              <a:buFont typeface="Arial" panose="020B0604020202020204" pitchFamily="34" charset="0"/>
              <a:buChar char="•"/>
              <a:tabLst/>
              <a:defRPr/>
            </a:pPr>
            <a:r>
              <a:rPr kumimoji="0" lang="x-none" b="0" i="0" u="none" strike="noStrike" kern="1200" cap="none" spc="0" normalizeH="0" baseline="0" noProof="0" dirty="0">
                <a:ln>
                  <a:noFill/>
                </a:ln>
                <a:solidFill>
                  <a:schemeClr val="tx1"/>
                </a:solidFill>
                <a:effectLst/>
                <a:uLnTx/>
                <a:uFillTx/>
                <a:latin typeface="Century Gothic" charset="0"/>
              </a:rPr>
              <a:t>Canal 7</a:t>
            </a:r>
          </a:p>
          <a:p>
            <a:pPr marL="285750" marR="0" lvl="0" indent="-285750" algn="l" defTabSz="914400" rtl="0" eaLnBrk="1" fontAlgn="auto" latinLnBrk="0" hangingPunct="1">
              <a:lnSpc>
                <a:spcPct val="100000"/>
              </a:lnSpc>
              <a:spcBef>
                <a:spcPts val="1000"/>
              </a:spcBef>
              <a:spcAft>
                <a:spcPts val="0"/>
              </a:spcAft>
              <a:buClrTx/>
              <a:buSzTx/>
              <a:buFont typeface="Arial" panose="020B0604020202020204" pitchFamily="34" charset="0"/>
              <a:buChar char="•"/>
              <a:tabLst/>
              <a:defRPr/>
            </a:pPr>
            <a:r>
              <a:rPr kumimoji="0" lang="x-none" b="0" i="0" u="none" strike="noStrike" kern="1200" cap="none" spc="0" normalizeH="0" baseline="0" noProof="0" dirty="0">
                <a:ln>
                  <a:noFill/>
                </a:ln>
                <a:solidFill>
                  <a:schemeClr val="tx1"/>
                </a:solidFill>
                <a:effectLst/>
                <a:uLnTx/>
                <a:uFillTx/>
                <a:latin typeface="Century Gothic" charset="0"/>
              </a:rPr>
              <a:t>Canal 11</a:t>
            </a:r>
          </a:p>
          <a:p>
            <a:pPr marL="285750" marR="0" lvl="0" indent="-285750" algn="l" defTabSz="914400" rtl="0" eaLnBrk="1" fontAlgn="auto" latinLnBrk="0" hangingPunct="1">
              <a:lnSpc>
                <a:spcPct val="100000"/>
              </a:lnSpc>
              <a:spcBef>
                <a:spcPts val="1000"/>
              </a:spcBef>
              <a:spcAft>
                <a:spcPts val="0"/>
              </a:spcAft>
              <a:buClrTx/>
              <a:buSzTx/>
              <a:buFont typeface="Arial" panose="020B0604020202020204" pitchFamily="34" charset="0"/>
              <a:buChar char="•"/>
              <a:tabLst/>
              <a:defRPr/>
            </a:pPr>
            <a:r>
              <a:rPr kumimoji="0" lang="x-none" b="0" i="0" u="none" strike="noStrike" kern="1200" cap="none" spc="0" normalizeH="0" baseline="0" noProof="0" dirty="0">
                <a:ln>
                  <a:noFill/>
                </a:ln>
                <a:solidFill>
                  <a:schemeClr val="tx1"/>
                </a:solidFill>
                <a:effectLst/>
                <a:uLnTx/>
                <a:uFillTx/>
                <a:latin typeface="Century Gothic" charset="0"/>
              </a:rPr>
              <a:t>Canal </a:t>
            </a:r>
            <a:r>
              <a:rPr lang="x-none" dirty="0">
                <a:solidFill>
                  <a:schemeClr val="tx1"/>
                </a:solidFill>
              </a:rPr>
              <a:t>VTV</a:t>
            </a:r>
            <a:endParaRPr kumimoji="0" lang="x-none" b="0" i="0" u="none" strike="noStrike" kern="1200" cap="none" spc="0" normalizeH="0" baseline="0" noProof="0" dirty="0">
              <a:ln>
                <a:noFill/>
              </a:ln>
              <a:solidFill>
                <a:schemeClr val="tx1"/>
              </a:solidFill>
              <a:effectLst/>
              <a:uLnTx/>
              <a:uFillTx/>
              <a:latin typeface="Century Gothic" charset="0"/>
            </a:endParaRPr>
          </a:p>
          <a:p>
            <a:pPr marL="285750" marR="0" lvl="0" indent="-285750" algn="l" defTabSz="914400" rtl="0" eaLnBrk="1" fontAlgn="auto" latinLnBrk="0" hangingPunct="1">
              <a:lnSpc>
                <a:spcPct val="100000"/>
              </a:lnSpc>
              <a:spcBef>
                <a:spcPts val="1000"/>
              </a:spcBef>
              <a:spcAft>
                <a:spcPts val="0"/>
              </a:spcAft>
              <a:buClrTx/>
              <a:buSzTx/>
              <a:buFont typeface="Arial" panose="020B0604020202020204" pitchFamily="34" charset="0"/>
              <a:buChar char="•"/>
              <a:tabLst/>
              <a:defRPr/>
            </a:pPr>
            <a:r>
              <a:rPr kumimoji="0" lang="x-none" b="0" i="0" u="none" strike="noStrike" kern="1200" cap="none" spc="0" normalizeH="0" baseline="0" noProof="0" dirty="0">
                <a:ln>
                  <a:noFill/>
                </a:ln>
                <a:solidFill>
                  <a:schemeClr val="tx1"/>
                </a:solidFill>
                <a:effectLst/>
                <a:uLnTx/>
                <a:uFillTx/>
                <a:latin typeface="Century Gothic" charset="0"/>
              </a:rPr>
              <a:t>Canal HCH</a:t>
            </a:r>
          </a:p>
          <a:p>
            <a:pPr marL="285750" marR="0" lvl="0" indent="-285750" algn="l" defTabSz="914400" rtl="0" eaLnBrk="1" fontAlgn="auto" latinLnBrk="0" hangingPunct="1">
              <a:lnSpc>
                <a:spcPct val="100000"/>
              </a:lnSpc>
              <a:spcBef>
                <a:spcPts val="1000"/>
              </a:spcBef>
              <a:spcAft>
                <a:spcPts val="0"/>
              </a:spcAft>
              <a:buClrTx/>
              <a:buSzTx/>
              <a:buFont typeface="Arial" panose="020B0604020202020204" pitchFamily="34" charset="0"/>
              <a:buChar char="•"/>
              <a:tabLst/>
              <a:defRPr/>
            </a:pPr>
            <a:r>
              <a:rPr kumimoji="0" lang="x-none" b="0" i="0" u="none" strike="noStrike" kern="1200" cap="none" spc="0" normalizeH="0" baseline="0" noProof="0" dirty="0">
                <a:ln>
                  <a:noFill/>
                </a:ln>
                <a:solidFill>
                  <a:schemeClr val="tx1"/>
                </a:solidFill>
                <a:effectLst/>
                <a:uLnTx/>
                <a:uFillTx/>
                <a:latin typeface="Century Gothic" charset="0"/>
              </a:rPr>
              <a:t>Canal </a:t>
            </a:r>
            <a:r>
              <a:rPr lang="x-none" dirty="0">
                <a:solidFill>
                  <a:schemeClr val="tx1"/>
                </a:solidFill>
              </a:rPr>
              <a:t>GO TV</a:t>
            </a:r>
            <a:endParaRPr kumimoji="0" lang="x-none" b="0" i="0" u="none" strike="noStrike" kern="1200" cap="none" spc="0" normalizeH="0" baseline="0" noProof="0" dirty="0">
              <a:ln>
                <a:noFill/>
              </a:ln>
              <a:solidFill>
                <a:schemeClr val="tx1"/>
              </a:solidFill>
              <a:effectLst/>
              <a:uLnTx/>
              <a:uFillTx/>
              <a:latin typeface="Century Gothic" charset="0"/>
            </a:endParaRPr>
          </a:p>
          <a:p>
            <a:pPr marL="285750" marR="0" lvl="0" indent="-285750" algn="l" defTabSz="914400" rtl="0" eaLnBrk="1" fontAlgn="auto" latinLnBrk="0" hangingPunct="1">
              <a:lnSpc>
                <a:spcPct val="100000"/>
              </a:lnSpc>
              <a:spcBef>
                <a:spcPts val="1000"/>
              </a:spcBef>
              <a:spcAft>
                <a:spcPts val="0"/>
              </a:spcAft>
              <a:buClrTx/>
              <a:buSzTx/>
              <a:buFont typeface="Arial" panose="020B0604020202020204" pitchFamily="34" charset="0"/>
              <a:buChar char="•"/>
              <a:tabLst/>
              <a:defRPr/>
            </a:pPr>
            <a:r>
              <a:rPr kumimoji="0" lang="x-none" b="0" i="0" u="none" strike="noStrike" kern="1200" cap="none" spc="0" normalizeH="0" baseline="0" noProof="0" dirty="0">
                <a:ln>
                  <a:noFill/>
                </a:ln>
                <a:solidFill>
                  <a:schemeClr val="tx1"/>
                </a:solidFill>
                <a:effectLst/>
                <a:uLnTx/>
                <a:uFillTx/>
                <a:latin typeface="Century Gothic" charset="0"/>
              </a:rPr>
              <a:t>Canal Q Hubo</a:t>
            </a:r>
          </a:p>
          <a:p>
            <a:pPr marL="285750" marR="0" lvl="0" indent="-285750" algn="l" defTabSz="914400" rtl="0" eaLnBrk="1" fontAlgn="auto" latinLnBrk="0" hangingPunct="1">
              <a:lnSpc>
                <a:spcPct val="100000"/>
              </a:lnSpc>
              <a:spcBef>
                <a:spcPts val="1000"/>
              </a:spcBef>
              <a:spcAft>
                <a:spcPts val="0"/>
              </a:spcAft>
              <a:buClrTx/>
              <a:buSzTx/>
              <a:buFont typeface="Arial" panose="020B0604020202020204" pitchFamily="34" charset="0"/>
              <a:buChar char="•"/>
              <a:tabLst/>
              <a:defRPr/>
            </a:pPr>
            <a:r>
              <a:rPr kumimoji="0" lang="x-none" b="0" i="0" u="none" strike="noStrike" kern="1200" cap="none" spc="0" normalizeH="0" baseline="0" noProof="0" dirty="0">
                <a:ln>
                  <a:noFill/>
                </a:ln>
                <a:solidFill>
                  <a:schemeClr val="tx1"/>
                </a:solidFill>
                <a:effectLst/>
                <a:uLnTx/>
                <a:uFillTx/>
                <a:latin typeface="Century Gothic" charset="0"/>
              </a:rPr>
              <a:t>Canal  10</a:t>
            </a:r>
          </a:p>
          <a:p>
            <a:pPr marL="285750" marR="0" lvl="0" indent="-285750" algn="l" defTabSz="914400" rtl="0" eaLnBrk="1" fontAlgn="auto" latinLnBrk="0" hangingPunct="1">
              <a:lnSpc>
                <a:spcPct val="100000"/>
              </a:lnSpc>
              <a:spcBef>
                <a:spcPts val="1000"/>
              </a:spcBef>
              <a:spcAft>
                <a:spcPts val="0"/>
              </a:spcAft>
              <a:buClrTx/>
              <a:buSzTx/>
              <a:buFont typeface="Arial" panose="020B0604020202020204" pitchFamily="34" charset="0"/>
              <a:buChar char="•"/>
              <a:tabLst/>
              <a:defRPr/>
            </a:pPr>
            <a:r>
              <a:rPr lang="x-none" dirty="0">
                <a:solidFill>
                  <a:schemeClr val="tx1"/>
                </a:solidFill>
              </a:rPr>
              <a:t>Azteca Honduras</a:t>
            </a:r>
            <a:endParaRPr kumimoji="0" lang="x-none" b="1" i="0" u="none" strike="noStrike" kern="1200" cap="none" spc="0" normalizeH="0" baseline="0" noProof="0" dirty="0">
              <a:ln>
                <a:noFill/>
              </a:ln>
              <a:solidFill>
                <a:schemeClr val="tx1"/>
              </a:solidFill>
              <a:effectLst/>
              <a:uLnTx/>
              <a:uFillTx/>
              <a:latin typeface="Century Gothic" charset="0"/>
            </a:endParaRPr>
          </a:p>
          <a:p>
            <a:pPr marL="285750" marR="0" lvl="0" indent="-285750" algn="l" defTabSz="914400" rtl="0" eaLnBrk="1" fontAlgn="auto" latinLnBrk="0" hangingPunct="1">
              <a:lnSpc>
                <a:spcPct val="100000"/>
              </a:lnSpc>
              <a:spcBef>
                <a:spcPts val="1000"/>
              </a:spcBef>
              <a:spcAft>
                <a:spcPts val="0"/>
              </a:spcAft>
              <a:buClrTx/>
              <a:buSzTx/>
              <a:buFont typeface="Arial" panose="020B0604020202020204" pitchFamily="34" charset="0"/>
              <a:buChar char="•"/>
              <a:tabLst/>
              <a:defRPr/>
            </a:pPr>
            <a:r>
              <a:rPr kumimoji="0" lang="x-none" b="1" i="0" u="none" strike="noStrike" kern="1200" cap="none" spc="0" normalizeH="0" baseline="0" noProof="0" dirty="0">
                <a:ln>
                  <a:noFill/>
                </a:ln>
                <a:solidFill>
                  <a:schemeClr val="tx1"/>
                </a:solidFill>
                <a:effectLst/>
                <a:uLnTx/>
                <a:uFillTx/>
                <a:latin typeface="Century Gothic" charset="0"/>
              </a:rPr>
              <a:t>Comentarios: </a:t>
            </a:r>
            <a:r>
              <a:rPr kumimoji="0" lang="x-none" b="0" i="0" u="none" strike="noStrike" kern="1200" cap="none" spc="0" normalizeH="0" baseline="0" noProof="0" dirty="0">
                <a:ln>
                  <a:noFill/>
                </a:ln>
                <a:solidFill>
                  <a:schemeClr val="tx1"/>
                </a:solidFill>
                <a:effectLst/>
                <a:uLnTx/>
                <a:uFillTx/>
                <a:latin typeface="Century Gothic" charset="0"/>
              </a:rPr>
              <a:t>El total de inversión en OTV acumulada de enero 2021 </a:t>
            </a:r>
            <a:r>
              <a:rPr kumimoji="0" lang="x-none" b="0" i="0" u="none" strike="noStrike" kern="1200" cap="none" spc="0" normalizeH="0" baseline="0" noProof="0">
                <a:ln>
                  <a:noFill/>
                </a:ln>
                <a:solidFill>
                  <a:schemeClr val="tx1"/>
                </a:solidFill>
                <a:effectLst/>
                <a:uLnTx/>
                <a:uFillTx/>
                <a:latin typeface="Century Gothic" charset="0"/>
              </a:rPr>
              <a:t>a </a:t>
            </a:r>
            <a:r>
              <a:rPr lang="x-none">
                <a:solidFill>
                  <a:schemeClr val="tx1"/>
                </a:solidFill>
              </a:rPr>
              <a:t>ju</a:t>
            </a:r>
            <a:r>
              <a:rPr lang="en-US" dirty="0" err="1">
                <a:solidFill>
                  <a:schemeClr val="tx1"/>
                </a:solidFill>
              </a:rPr>
              <a:t>nio</a:t>
            </a:r>
            <a:r>
              <a:rPr kumimoji="0" lang="x-none" b="0" i="0" u="none" strike="noStrike" kern="1200" cap="none" spc="0" normalizeH="0" baseline="0" noProof="0">
                <a:ln>
                  <a:noFill/>
                </a:ln>
                <a:solidFill>
                  <a:schemeClr val="tx1"/>
                </a:solidFill>
                <a:effectLst/>
                <a:uLnTx/>
                <a:uFillTx/>
                <a:latin typeface="Century Gothic" charset="0"/>
              </a:rPr>
              <a:t> 20</a:t>
            </a:r>
            <a:r>
              <a:rPr lang="en-US" dirty="0">
                <a:solidFill>
                  <a:schemeClr val="tx1"/>
                </a:solidFill>
              </a:rPr>
              <a:t>21</a:t>
            </a:r>
            <a:r>
              <a:rPr kumimoji="0" lang="x-none" b="0" i="0" u="none" strike="noStrike" kern="1200" cap="none" spc="0" normalizeH="0" baseline="0" noProof="0">
                <a:ln>
                  <a:noFill/>
                </a:ln>
                <a:solidFill>
                  <a:schemeClr val="tx1"/>
                </a:solidFill>
                <a:effectLst/>
                <a:uLnTx/>
                <a:uFillTx/>
                <a:latin typeface="Century Gothic" charset="0"/>
              </a:rPr>
              <a:t> </a:t>
            </a:r>
            <a:r>
              <a:rPr kumimoji="0" lang="x-none" b="0" i="0" u="none" strike="noStrike" kern="1200" cap="none" spc="0" normalizeH="0" baseline="0" noProof="0" dirty="0">
                <a:ln>
                  <a:noFill/>
                </a:ln>
                <a:solidFill>
                  <a:schemeClr val="tx1"/>
                </a:solidFill>
                <a:effectLst/>
                <a:uLnTx/>
                <a:uFillTx/>
                <a:latin typeface="Century Gothic" charset="0"/>
              </a:rPr>
              <a:t>es de US</a:t>
            </a:r>
            <a:r>
              <a:rPr kumimoji="0" lang="x-none" b="0" i="0" u="none" strike="noStrike" kern="1200" cap="none" spc="0" normalizeH="0" baseline="0" noProof="0">
                <a:ln>
                  <a:noFill/>
                </a:ln>
                <a:solidFill>
                  <a:schemeClr val="tx1"/>
                </a:solidFill>
                <a:effectLst/>
                <a:uLnTx/>
                <a:uFillTx/>
                <a:latin typeface="Century Gothic" charset="0"/>
              </a:rPr>
              <a:t>$ </a:t>
            </a:r>
            <a:r>
              <a:rPr lang="en-US" dirty="0">
                <a:solidFill>
                  <a:schemeClr val="tx1"/>
                </a:solidFill>
              </a:rPr>
              <a:t>1,001,246,146</a:t>
            </a:r>
            <a:r>
              <a:rPr kumimoji="0" lang="x-none" b="0" i="0" u="none" strike="noStrike" kern="1200" cap="none" spc="0" normalizeH="0" baseline="0" noProof="0">
                <a:ln>
                  <a:noFill/>
                </a:ln>
                <a:solidFill>
                  <a:schemeClr val="tx1"/>
                </a:solidFill>
                <a:effectLst/>
                <a:uLnTx/>
                <a:uFillTx/>
                <a:latin typeface="Century Gothic" charset="0"/>
              </a:rPr>
              <a:t> </a:t>
            </a:r>
            <a:r>
              <a:rPr kumimoji="0" lang="x-none" b="0" i="0" u="none" strike="noStrike" kern="1200" cap="none" spc="0" normalizeH="0" baseline="0" noProof="0" dirty="0">
                <a:ln>
                  <a:noFill/>
                </a:ln>
                <a:solidFill>
                  <a:schemeClr val="tx1"/>
                </a:solidFill>
                <a:effectLst/>
                <a:uLnTx/>
                <a:uFillTx/>
                <a:latin typeface="Century Gothic" charset="0"/>
              </a:rPr>
              <a:t>M</a:t>
            </a:r>
            <a:endParaRPr lang="x-none" dirty="0">
              <a:solidFill>
                <a:schemeClr val="tx1"/>
              </a:solidFill>
            </a:endParaRPr>
          </a:p>
        </p:txBody>
      </p:sp>
      <p:sp>
        <p:nvSpPr>
          <p:cNvPr id="16" name="Footer Placeholder 1">
            <a:extLst>
              <a:ext uri="{FF2B5EF4-FFF2-40B4-BE49-F238E27FC236}">
                <a16:creationId xmlns:a16="http://schemas.microsoft.com/office/drawing/2014/main" id="{B233A284-541F-2512-F3CA-7151ABD3FFC5}"/>
              </a:ext>
            </a:extLst>
          </p:cNvPr>
          <p:cNvSpPr>
            <a:spLocks noGrp="1"/>
          </p:cNvSpPr>
          <p:nvPr>
            <p:ph type="ftr" sz="quarter" idx="10"/>
          </p:nvPr>
        </p:nvSpPr>
        <p:spPr>
          <a:xfrm>
            <a:off x="1279525" y="6169025"/>
            <a:ext cx="4495800" cy="682622"/>
          </a:xfrm>
        </p:spPr>
        <p:txBody>
          <a:bodyPr/>
          <a:lstStyle/>
          <a:p>
            <a:r>
              <a:rPr lang="en-US" dirty="0">
                <a:solidFill>
                  <a:schemeClr val="tx1"/>
                </a:solidFill>
              </a:rPr>
              <a:t>FUENTE: PUBLISEARCH  ola Ene – Jun 2024</a:t>
            </a:r>
          </a:p>
          <a:p>
            <a:endParaRPr lang="en-GB" dirty="0">
              <a:solidFill>
                <a:schemeClr val="tx1"/>
              </a:solidFill>
            </a:endParaRPr>
          </a:p>
        </p:txBody>
      </p:sp>
    </p:spTree>
    <p:extLst>
      <p:ext uri="{BB962C8B-B14F-4D97-AF65-F5344CB8AC3E}">
        <p14:creationId xmlns:p14="http://schemas.microsoft.com/office/powerpoint/2010/main" val="5774746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65D749D7-8D8D-AB02-9C7A-44B2895F9280}"/>
              </a:ext>
            </a:extLst>
          </p:cNvPr>
          <p:cNvSpPr>
            <a:spLocks noGrp="1"/>
          </p:cNvSpPr>
          <p:nvPr>
            <p:ph type="title"/>
          </p:nvPr>
        </p:nvSpPr>
        <p:spPr>
          <a:xfrm>
            <a:off x="785261" y="214638"/>
            <a:ext cx="10765383" cy="1088701"/>
          </a:xfrm>
        </p:spPr>
        <p:txBody>
          <a:bodyPr/>
          <a:lstStyle/>
          <a:p>
            <a:r>
              <a:rPr lang="es-NI" dirty="0"/>
              <a:t>Inversión en OTV por canal Dólares</a:t>
            </a:r>
          </a:p>
        </p:txBody>
      </p:sp>
      <p:sp>
        <p:nvSpPr>
          <p:cNvPr id="5" name="Slide Number Placeholder 4">
            <a:extLst>
              <a:ext uri="{FF2B5EF4-FFF2-40B4-BE49-F238E27FC236}">
                <a16:creationId xmlns:a16="http://schemas.microsoft.com/office/drawing/2014/main" id="{031BC82E-9404-B7F9-E59F-9A9FBB751515}"/>
              </a:ext>
            </a:extLst>
          </p:cNvPr>
          <p:cNvSpPr>
            <a:spLocks noGrp="1"/>
          </p:cNvSpPr>
          <p:nvPr>
            <p:ph type="sldNum" sz="quarter" idx="12"/>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41E71DB5-5680-5541-BB1B-1B8E18C31C82}" type="slidenum">
              <a:rPr kumimoji="0" lang="en-GB" sz="800" b="0" i="0" u="none" strike="noStrike" kern="1200" cap="none" spc="0" normalizeH="0" baseline="0" noProof="0" smtClean="0">
                <a:ln>
                  <a:noFill/>
                </a:ln>
                <a:solidFill>
                  <a:srgbClr val="CEC3C1"/>
                </a:solidFill>
                <a:effectLst/>
                <a:uLnTx/>
                <a:uFillTx/>
                <a:latin typeface="Century Gothic"/>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12</a:t>
            </a:fld>
            <a:endParaRPr kumimoji="0" lang="en-GB" sz="800" b="0" i="0" u="none" strike="noStrike" kern="1200" cap="none" spc="0" normalizeH="0" baseline="0" noProof="0">
              <a:ln>
                <a:noFill/>
              </a:ln>
              <a:solidFill>
                <a:srgbClr val="CEC3C1"/>
              </a:solidFill>
              <a:effectLst/>
              <a:uLnTx/>
              <a:uFillTx/>
              <a:latin typeface="Century Gothic"/>
              <a:ea typeface="+mn-ea"/>
              <a:cs typeface="+mn-cs"/>
            </a:endParaRPr>
          </a:p>
        </p:txBody>
      </p:sp>
      <p:sp>
        <p:nvSpPr>
          <p:cNvPr id="13" name="Slide Number Placeholder 7">
            <a:extLst>
              <a:ext uri="{FF2B5EF4-FFF2-40B4-BE49-F238E27FC236}">
                <a16:creationId xmlns:a16="http://schemas.microsoft.com/office/drawing/2014/main" id="{5144D145-2F6E-504A-83CF-B284D0BE64AB}"/>
              </a:ext>
            </a:extLst>
          </p:cNvPr>
          <p:cNvSpPr txBox="1">
            <a:spLocks/>
          </p:cNvSpPr>
          <p:nvPr/>
        </p:nvSpPr>
        <p:spPr>
          <a:xfrm>
            <a:off x="785261" y="6362299"/>
            <a:ext cx="494264" cy="296078"/>
          </a:xfrm>
          <a:prstGeom prst="rect">
            <a:avLst/>
          </a:prstGeom>
        </p:spPr>
        <p:txBody>
          <a:bodyPr vert="horz" lIns="91440" tIns="45720" rIns="91440" bIns="45720" rtlCol="0" anchor="ctr"/>
          <a:lstStyle>
            <a:defPPr>
              <a:defRPr lang="en-US"/>
            </a:defPPr>
            <a:lvl1pPr marL="0" algn="l" defTabSz="914400" rtl="0" eaLnBrk="1" latinLnBrk="0" hangingPunct="1">
              <a:defRPr sz="800" kern="1200">
                <a:solidFill>
                  <a:schemeClr val="accent6"/>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AB1D7550-0EB0-3A43-B3ED-278106F7B6C0}" type="slidenum">
              <a:rPr lang="en-GB" smtClean="0"/>
              <a:pPr/>
              <a:t>12</a:t>
            </a:fld>
            <a:endParaRPr lang="en-GB"/>
          </a:p>
        </p:txBody>
      </p:sp>
      <p:graphicFrame>
        <p:nvGraphicFramePr>
          <p:cNvPr id="7" name="Marcador de contenido 12">
            <a:extLst>
              <a:ext uri="{FF2B5EF4-FFF2-40B4-BE49-F238E27FC236}">
                <a16:creationId xmlns:a16="http://schemas.microsoft.com/office/drawing/2014/main" id="{8694D7DA-EA6C-451C-8643-4B76F4B50D83}"/>
              </a:ext>
            </a:extLst>
          </p:cNvPr>
          <p:cNvGraphicFramePr>
            <a:graphicFrameLocks/>
          </p:cNvGraphicFramePr>
          <p:nvPr>
            <p:extLst>
              <p:ext uri="{D42A27DB-BD31-4B8C-83A1-F6EECF244321}">
                <p14:modId xmlns:p14="http://schemas.microsoft.com/office/powerpoint/2010/main" val="2821065564"/>
              </p:ext>
            </p:extLst>
          </p:nvPr>
        </p:nvGraphicFramePr>
        <p:xfrm>
          <a:off x="2565400" y="736600"/>
          <a:ext cx="9493551" cy="5511800"/>
        </p:xfrm>
        <a:graphic>
          <a:graphicData uri="http://schemas.openxmlformats.org/drawingml/2006/chart">
            <c:chart xmlns:c="http://schemas.openxmlformats.org/drawingml/2006/chart" xmlns:r="http://schemas.openxmlformats.org/officeDocument/2006/relationships" r:id="rId2"/>
          </a:graphicData>
        </a:graphic>
      </p:graphicFrame>
      <p:sp>
        <p:nvSpPr>
          <p:cNvPr id="8" name="Text Placeholder 3">
            <a:extLst>
              <a:ext uri="{FF2B5EF4-FFF2-40B4-BE49-F238E27FC236}">
                <a16:creationId xmlns:a16="http://schemas.microsoft.com/office/drawing/2014/main" id="{8D74B1B2-C4B0-4152-9E4F-BEB4D6408EC1}"/>
              </a:ext>
            </a:extLst>
          </p:cNvPr>
          <p:cNvSpPr txBox="1">
            <a:spLocks/>
          </p:cNvSpPr>
          <p:nvPr/>
        </p:nvSpPr>
        <p:spPr>
          <a:xfrm>
            <a:off x="224422" y="1572961"/>
            <a:ext cx="2663273" cy="4117975"/>
          </a:xfrm>
          <a:prstGeom prst="rect">
            <a:avLst/>
          </a:prstGeom>
        </p:spPr>
        <p:txBody>
          <a:bodyPr numCol="1" spcCol="360000"/>
          <a:lstStyle>
            <a:lvl1pPr marL="0" indent="0" algn="l" defTabSz="914400" rtl="0" eaLnBrk="1" latinLnBrk="0" hangingPunct="1">
              <a:lnSpc>
                <a:spcPct val="100000"/>
              </a:lnSpc>
              <a:spcBef>
                <a:spcPts val="1000"/>
              </a:spcBef>
              <a:buFont typeface="Arial"/>
              <a:buNone/>
              <a:defRPr sz="1400" kern="1200">
                <a:solidFill>
                  <a:schemeClr val="bg1"/>
                </a:solidFill>
                <a:latin typeface="Century Gothic" charset="0"/>
                <a:ea typeface="Century Gothic" charset="0"/>
                <a:cs typeface="Century Gothic" charset="0"/>
              </a:defRPr>
            </a:lvl1pPr>
            <a:lvl2pPr marL="457200" indent="0" algn="l" defTabSz="914400" rtl="0" eaLnBrk="1" latinLnBrk="0" hangingPunct="1">
              <a:lnSpc>
                <a:spcPct val="100000"/>
              </a:lnSpc>
              <a:spcBef>
                <a:spcPts val="500"/>
              </a:spcBef>
              <a:buFont typeface="Arial"/>
              <a:buNone/>
              <a:defRPr sz="1200" kern="1200">
                <a:solidFill>
                  <a:schemeClr val="bg1"/>
                </a:solidFill>
                <a:latin typeface="Century Gothic" charset="0"/>
                <a:ea typeface="Century Gothic" charset="0"/>
                <a:cs typeface="Century Gothic" charset="0"/>
              </a:defRPr>
            </a:lvl2pPr>
            <a:lvl3pPr marL="914400" indent="0" algn="l" defTabSz="914400" rtl="0" eaLnBrk="1" latinLnBrk="0" hangingPunct="1">
              <a:lnSpc>
                <a:spcPct val="100000"/>
              </a:lnSpc>
              <a:spcBef>
                <a:spcPts val="500"/>
              </a:spcBef>
              <a:buFont typeface="Arial"/>
              <a:buNone/>
              <a:defRPr sz="1100" kern="1200">
                <a:solidFill>
                  <a:schemeClr val="bg1"/>
                </a:solidFill>
                <a:latin typeface="Century Gothic" charset="0"/>
                <a:ea typeface="Century Gothic" charset="0"/>
                <a:cs typeface="Century Gothic" charset="0"/>
              </a:defRPr>
            </a:lvl3pPr>
            <a:lvl4pPr marL="1371600" indent="0" algn="l" defTabSz="914400" rtl="0" eaLnBrk="1" latinLnBrk="0" hangingPunct="1">
              <a:lnSpc>
                <a:spcPct val="100000"/>
              </a:lnSpc>
              <a:spcBef>
                <a:spcPts val="500"/>
              </a:spcBef>
              <a:buFont typeface="Arial"/>
              <a:buNone/>
              <a:defRPr sz="1050" kern="1200">
                <a:solidFill>
                  <a:schemeClr val="bg1"/>
                </a:solidFill>
                <a:latin typeface="Century Gothic" charset="0"/>
                <a:ea typeface="Century Gothic" charset="0"/>
                <a:cs typeface="Century Gothic" charset="0"/>
              </a:defRPr>
            </a:lvl4pPr>
            <a:lvl5pPr marL="1828800" indent="0" algn="l" defTabSz="914400" rtl="0" eaLnBrk="1" latinLnBrk="0" hangingPunct="1">
              <a:lnSpc>
                <a:spcPct val="100000"/>
              </a:lnSpc>
              <a:spcBef>
                <a:spcPts val="500"/>
              </a:spcBef>
              <a:buFont typeface="Arial"/>
              <a:buNone/>
              <a:defRPr sz="1050" kern="1200">
                <a:solidFill>
                  <a:schemeClr val="bg1"/>
                </a:solidFill>
                <a:latin typeface="Century Gothic" charset="0"/>
                <a:ea typeface="Century Gothic" charset="0"/>
                <a:cs typeface="Century Gothic"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1000"/>
              </a:spcBef>
              <a:spcAft>
                <a:spcPts val="0"/>
              </a:spcAft>
              <a:buClrTx/>
              <a:buSzTx/>
              <a:buFont typeface="Arial"/>
              <a:buNone/>
              <a:tabLst/>
              <a:defRPr/>
            </a:pPr>
            <a:r>
              <a:rPr kumimoji="0" lang="x-none" sz="1400" b="1" i="0" u="none" strike="noStrike" kern="1200" cap="none" spc="0" normalizeH="0" baseline="0" noProof="0" dirty="0">
                <a:ln>
                  <a:noFill/>
                </a:ln>
                <a:solidFill>
                  <a:schemeClr val="bg2">
                    <a:lumMod val="10000"/>
                  </a:schemeClr>
                </a:solidFill>
                <a:effectLst/>
                <a:uLnTx/>
                <a:uFillTx/>
                <a:latin typeface="Century Gothic" charset="0"/>
              </a:rPr>
              <a:t>Comentarios:</a:t>
            </a:r>
          </a:p>
          <a:p>
            <a:r>
              <a:rPr lang="x-none">
                <a:solidFill>
                  <a:schemeClr val="tx1"/>
                </a:solidFill>
                <a:latin typeface="+mn-lt"/>
                <a:ea typeface="+mn-ea"/>
                <a:cs typeface="+mn-cs"/>
              </a:rPr>
              <a:t>2021-202</a:t>
            </a:r>
            <a:r>
              <a:rPr lang="en-US" dirty="0">
                <a:solidFill>
                  <a:schemeClr val="tx1"/>
                </a:solidFill>
                <a:latin typeface="+mn-lt"/>
                <a:ea typeface="+mn-ea"/>
                <a:cs typeface="+mn-cs"/>
              </a:rPr>
              <a:t>4</a:t>
            </a:r>
            <a:r>
              <a:rPr lang="x-none">
                <a:solidFill>
                  <a:schemeClr val="tx1"/>
                </a:solidFill>
                <a:latin typeface="+mn-lt"/>
                <a:ea typeface="+mn-ea"/>
                <a:cs typeface="+mn-cs"/>
              </a:rPr>
              <a:t> </a:t>
            </a:r>
            <a:r>
              <a:rPr lang="x-none" dirty="0">
                <a:solidFill>
                  <a:schemeClr val="tx1"/>
                </a:solidFill>
                <a:latin typeface="+mn-lt"/>
                <a:ea typeface="+mn-ea"/>
                <a:cs typeface="+mn-cs"/>
              </a:rPr>
              <a:t>Canal 5 ha liderado la inversión con un total  </a:t>
            </a:r>
            <a:r>
              <a:rPr lang="x-none">
                <a:solidFill>
                  <a:schemeClr val="tx1"/>
                </a:solidFill>
                <a:latin typeface="+mn-lt"/>
                <a:ea typeface="+mn-ea"/>
                <a:cs typeface="+mn-cs"/>
              </a:rPr>
              <a:t>$ </a:t>
            </a:r>
            <a:r>
              <a:rPr lang="en-US" dirty="0">
                <a:solidFill>
                  <a:schemeClr val="tx1"/>
                </a:solidFill>
                <a:latin typeface="+mn-lt"/>
                <a:ea typeface="+mn-ea"/>
                <a:cs typeface="+mn-cs"/>
              </a:rPr>
              <a:t>292K</a:t>
            </a:r>
            <a:r>
              <a:rPr lang="x-none">
                <a:solidFill>
                  <a:schemeClr val="tx1"/>
                </a:solidFill>
                <a:latin typeface="+mn-lt"/>
                <a:ea typeface="+mn-ea"/>
                <a:cs typeface="+mn-cs"/>
              </a:rPr>
              <a:t> </a:t>
            </a:r>
            <a:endParaRPr lang="x-none" dirty="0">
              <a:solidFill>
                <a:schemeClr val="tx1"/>
              </a:solidFill>
              <a:latin typeface="+mn-lt"/>
              <a:ea typeface="+mn-ea"/>
              <a:cs typeface="+mn-cs"/>
            </a:endParaRPr>
          </a:p>
          <a:p>
            <a:endParaRPr lang="x-none" dirty="0">
              <a:solidFill>
                <a:schemeClr val="tx1"/>
              </a:solidFill>
              <a:latin typeface="+mn-lt"/>
              <a:ea typeface="+mn-ea"/>
              <a:cs typeface="+mn-cs"/>
            </a:endParaRPr>
          </a:p>
          <a:p>
            <a:r>
              <a:rPr lang="x-none" dirty="0">
                <a:solidFill>
                  <a:schemeClr val="tx1"/>
                </a:solidFill>
                <a:latin typeface="+mn-lt"/>
                <a:ea typeface="+mn-ea"/>
                <a:cs typeface="+mn-cs"/>
              </a:rPr>
              <a:t>Para el 2023, es un notorio crecimiento en Canal 3 </a:t>
            </a:r>
          </a:p>
          <a:p>
            <a:endParaRPr lang="x-none" dirty="0">
              <a:solidFill>
                <a:schemeClr val="bg2">
                  <a:lumMod val="10000"/>
                </a:schemeClr>
              </a:solidFill>
            </a:endParaRPr>
          </a:p>
          <a:p>
            <a:endParaRPr lang="x-none" dirty="0">
              <a:solidFill>
                <a:schemeClr val="bg2">
                  <a:lumMod val="10000"/>
                </a:schemeClr>
              </a:solidFill>
            </a:endParaRPr>
          </a:p>
          <a:p>
            <a:endParaRPr lang="x-none" dirty="0">
              <a:solidFill>
                <a:schemeClr val="bg2">
                  <a:lumMod val="10000"/>
                </a:schemeClr>
              </a:solidFill>
            </a:endParaRPr>
          </a:p>
          <a:p>
            <a:endParaRPr lang="x-none" dirty="0">
              <a:solidFill>
                <a:schemeClr val="bg2">
                  <a:lumMod val="10000"/>
                </a:schemeClr>
              </a:solidFill>
            </a:endParaRPr>
          </a:p>
          <a:p>
            <a:endParaRPr lang="x-none" dirty="0">
              <a:solidFill>
                <a:schemeClr val="bg2">
                  <a:lumMod val="10000"/>
                </a:schemeClr>
              </a:solidFill>
            </a:endParaRPr>
          </a:p>
          <a:p>
            <a:r>
              <a:rPr lang="x-none" dirty="0">
                <a:solidFill>
                  <a:schemeClr val="bg2">
                    <a:lumMod val="10000"/>
                  </a:schemeClr>
                </a:solidFill>
              </a:rPr>
              <a:t>Inversiones en dolares. USD</a:t>
            </a:r>
          </a:p>
        </p:txBody>
      </p:sp>
      <p:sp>
        <p:nvSpPr>
          <p:cNvPr id="9" name="Footer Placeholder 1">
            <a:extLst>
              <a:ext uri="{FF2B5EF4-FFF2-40B4-BE49-F238E27FC236}">
                <a16:creationId xmlns:a16="http://schemas.microsoft.com/office/drawing/2014/main" id="{B233A284-541F-2512-F3CA-7151ABD3FFC5}"/>
              </a:ext>
            </a:extLst>
          </p:cNvPr>
          <p:cNvSpPr>
            <a:spLocks noGrp="1"/>
          </p:cNvSpPr>
          <p:nvPr>
            <p:ph type="ftr" sz="quarter" idx="10"/>
          </p:nvPr>
        </p:nvSpPr>
        <p:spPr>
          <a:xfrm>
            <a:off x="1279525" y="6169025"/>
            <a:ext cx="4495800" cy="682622"/>
          </a:xfrm>
        </p:spPr>
        <p:txBody>
          <a:bodyPr/>
          <a:lstStyle/>
          <a:p>
            <a:r>
              <a:rPr lang="en-US" dirty="0">
                <a:solidFill>
                  <a:schemeClr val="tx1"/>
                </a:solidFill>
              </a:rPr>
              <a:t>FUENTE: PUBLISEARCH  ola Ene – </a:t>
            </a:r>
            <a:r>
              <a:rPr lang="en-US" dirty="0" err="1">
                <a:solidFill>
                  <a:schemeClr val="tx1"/>
                </a:solidFill>
              </a:rPr>
              <a:t>jun</a:t>
            </a:r>
            <a:r>
              <a:rPr lang="en-US" dirty="0">
                <a:solidFill>
                  <a:schemeClr val="tx1"/>
                </a:solidFill>
              </a:rPr>
              <a:t> 2024</a:t>
            </a:r>
          </a:p>
          <a:p>
            <a:endParaRPr lang="en-GB" dirty="0">
              <a:solidFill>
                <a:schemeClr val="tx1"/>
              </a:solidFill>
            </a:endParaRPr>
          </a:p>
        </p:txBody>
      </p:sp>
    </p:spTree>
    <p:extLst>
      <p:ext uri="{BB962C8B-B14F-4D97-AF65-F5344CB8AC3E}">
        <p14:creationId xmlns:p14="http://schemas.microsoft.com/office/powerpoint/2010/main" val="305883158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65D749D7-8D8D-AB02-9C7A-44B2895F9280}"/>
              </a:ext>
            </a:extLst>
          </p:cNvPr>
          <p:cNvSpPr>
            <a:spLocks noGrp="1"/>
          </p:cNvSpPr>
          <p:nvPr>
            <p:ph type="title"/>
          </p:nvPr>
        </p:nvSpPr>
        <p:spPr>
          <a:xfrm>
            <a:off x="638213" y="214638"/>
            <a:ext cx="11406739" cy="1088701"/>
          </a:xfrm>
        </p:spPr>
        <p:txBody>
          <a:bodyPr/>
          <a:lstStyle/>
          <a:p>
            <a:r>
              <a:rPr lang="es-NI" dirty="0"/>
              <a:t>Inversión Total Mercado en OTV USD por grupo televisivo</a:t>
            </a:r>
          </a:p>
        </p:txBody>
      </p:sp>
      <p:sp>
        <p:nvSpPr>
          <p:cNvPr id="5" name="Slide Number Placeholder 4">
            <a:extLst>
              <a:ext uri="{FF2B5EF4-FFF2-40B4-BE49-F238E27FC236}">
                <a16:creationId xmlns:a16="http://schemas.microsoft.com/office/drawing/2014/main" id="{031BC82E-9404-B7F9-E59F-9A9FBB751515}"/>
              </a:ext>
            </a:extLst>
          </p:cNvPr>
          <p:cNvSpPr>
            <a:spLocks noGrp="1"/>
          </p:cNvSpPr>
          <p:nvPr>
            <p:ph type="sldNum" sz="quarter" idx="12"/>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41E71DB5-5680-5541-BB1B-1B8E18C31C82}" type="slidenum">
              <a:rPr kumimoji="0" lang="en-GB" sz="800" b="0" i="0" u="none" strike="noStrike" kern="1200" cap="none" spc="0" normalizeH="0" baseline="0" noProof="0" smtClean="0">
                <a:ln>
                  <a:noFill/>
                </a:ln>
                <a:solidFill>
                  <a:srgbClr val="CEC3C1"/>
                </a:solidFill>
                <a:effectLst/>
                <a:uLnTx/>
                <a:uFillTx/>
                <a:latin typeface="Century Gothic"/>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13</a:t>
            </a:fld>
            <a:endParaRPr kumimoji="0" lang="en-GB" sz="800" b="0" i="0" u="none" strike="noStrike" kern="1200" cap="none" spc="0" normalizeH="0" baseline="0" noProof="0">
              <a:ln>
                <a:noFill/>
              </a:ln>
              <a:solidFill>
                <a:srgbClr val="CEC3C1"/>
              </a:solidFill>
              <a:effectLst/>
              <a:uLnTx/>
              <a:uFillTx/>
              <a:latin typeface="Century Gothic"/>
              <a:ea typeface="+mn-ea"/>
              <a:cs typeface="+mn-cs"/>
            </a:endParaRPr>
          </a:p>
        </p:txBody>
      </p:sp>
      <p:sp>
        <p:nvSpPr>
          <p:cNvPr id="13" name="Slide Number Placeholder 7">
            <a:extLst>
              <a:ext uri="{FF2B5EF4-FFF2-40B4-BE49-F238E27FC236}">
                <a16:creationId xmlns:a16="http://schemas.microsoft.com/office/drawing/2014/main" id="{5144D145-2F6E-504A-83CF-B284D0BE64AB}"/>
              </a:ext>
            </a:extLst>
          </p:cNvPr>
          <p:cNvSpPr txBox="1">
            <a:spLocks/>
          </p:cNvSpPr>
          <p:nvPr/>
        </p:nvSpPr>
        <p:spPr>
          <a:xfrm>
            <a:off x="785261" y="6362299"/>
            <a:ext cx="494264" cy="296078"/>
          </a:xfrm>
          <a:prstGeom prst="rect">
            <a:avLst/>
          </a:prstGeom>
        </p:spPr>
        <p:txBody>
          <a:bodyPr vert="horz" lIns="91440" tIns="45720" rIns="91440" bIns="45720" rtlCol="0" anchor="ctr"/>
          <a:lstStyle>
            <a:defPPr>
              <a:defRPr lang="en-US"/>
            </a:defPPr>
            <a:lvl1pPr marL="0" algn="l" defTabSz="914400" rtl="0" eaLnBrk="1" latinLnBrk="0" hangingPunct="1">
              <a:defRPr sz="800" kern="1200">
                <a:solidFill>
                  <a:schemeClr val="accent6"/>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AB1D7550-0EB0-3A43-B3ED-278106F7B6C0}" type="slidenum">
              <a:rPr lang="en-GB" smtClean="0"/>
              <a:pPr/>
              <a:t>13</a:t>
            </a:fld>
            <a:endParaRPr lang="en-GB"/>
          </a:p>
        </p:txBody>
      </p:sp>
      <p:graphicFrame>
        <p:nvGraphicFramePr>
          <p:cNvPr id="7" name="Marcador de contenido 12">
            <a:extLst>
              <a:ext uri="{FF2B5EF4-FFF2-40B4-BE49-F238E27FC236}">
                <a16:creationId xmlns:a16="http://schemas.microsoft.com/office/drawing/2014/main" id="{8694D7DA-EA6C-451C-8643-4B76F4B50D83}"/>
              </a:ext>
            </a:extLst>
          </p:cNvPr>
          <p:cNvGraphicFramePr>
            <a:graphicFrameLocks/>
          </p:cNvGraphicFramePr>
          <p:nvPr>
            <p:extLst>
              <p:ext uri="{D42A27DB-BD31-4B8C-83A1-F6EECF244321}">
                <p14:modId xmlns:p14="http://schemas.microsoft.com/office/powerpoint/2010/main" val="873289725"/>
              </p:ext>
            </p:extLst>
          </p:nvPr>
        </p:nvGraphicFramePr>
        <p:xfrm>
          <a:off x="3176494" y="856776"/>
          <a:ext cx="9015506" cy="5340922"/>
        </p:xfrm>
        <a:graphic>
          <a:graphicData uri="http://schemas.openxmlformats.org/drawingml/2006/chart">
            <c:chart xmlns:c="http://schemas.openxmlformats.org/drawingml/2006/chart" xmlns:r="http://schemas.openxmlformats.org/officeDocument/2006/relationships" r:id="rId2"/>
          </a:graphicData>
        </a:graphic>
      </p:graphicFrame>
      <p:sp>
        <p:nvSpPr>
          <p:cNvPr id="8" name="Text Placeholder 3">
            <a:extLst>
              <a:ext uri="{FF2B5EF4-FFF2-40B4-BE49-F238E27FC236}">
                <a16:creationId xmlns:a16="http://schemas.microsoft.com/office/drawing/2014/main" id="{82A96C83-E3E9-422B-AEE3-CBB6E1715739}"/>
              </a:ext>
            </a:extLst>
          </p:cNvPr>
          <p:cNvSpPr txBox="1">
            <a:spLocks/>
          </p:cNvSpPr>
          <p:nvPr/>
        </p:nvSpPr>
        <p:spPr>
          <a:xfrm>
            <a:off x="195750" y="1161649"/>
            <a:ext cx="3018400" cy="4755184"/>
          </a:xfrm>
          <a:prstGeom prst="rect">
            <a:avLst/>
          </a:prstGeom>
        </p:spPr>
        <p:txBody>
          <a:bodyPr/>
          <a:lstStyle>
            <a:lvl1pPr marL="0" indent="0" algn="l" defTabSz="914400" rtl="0" eaLnBrk="1" latinLnBrk="0" hangingPunct="1">
              <a:lnSpc>
                <a:spcPct val="120000"/>
              </a:lnSpc>
              <a:spcBef>
                <a:spcPts val="0"/>
              </a:spcBef>
              <a:spcAft>
                <a:spcPts val="1200"/>
              </a:spcAft>
              <a:buFont typeface="Arial" panose="020B0604020202020204" pitchFamily="34" charset="0"/>
              <a:buNone/>
              <a:defRPr sz="1600" kern="1200">
                <a:solidFill>
                  <a:schemeClr val="tx1"/>
                </a:solidFill>
                <a:latin typeface="+mn-lt"/>
                <a:ea typeface="+mn-ea"/>
                <a:cs typeface="+mn-cs"/>
              </a:defRPr>
            </a:lvl1pPr>
            <a:lvl2pPr marL="0" indent="0" algn="l" defTabSz="914400" rtl="0" eaLnBrk="1" latinLnBrk="0" hangingPunct="1">
              <a:lnSpc>
                <a:spcPct val="80000"/>
              </a:lnSpc>
              <a:spcBef>
                <a:spcPts val="0"/>
              </a:spcBef>
              <a:spcAft>
                <a:spcPts val="600"/>
              </a:spcAft>
              <a:buFont typeface="Arial" panose="020B0604020202020204" pitchFamily="34" charset="0"/>
              <a:buNone/>
              <a:tabLst/>
              <a:defRPr sz="1800" b="1" kern="1200">
                <a:solidFill>
                  <a:schemeClr val="bg2"/>
                </a:solidFill>
                <a:latin typeface="+mn-lt"/>
                <a:ea typeface="+mn-ea"/>
                <a:cs typeface="+mn-cs"/>
              </a:defRPr>
            </a:lvl2pPr>
            <a:lvl3pPr marL="293688" indent="-285750" algn="l" defTabSz="914400" rtl="0" eaLnBrk="1" latinLnBrk="0" hangingPunct="1">
              <a:lnSpc>
                <a:spcPct val="120000"/>
              </a:lnSpc>
              <a:spcBef>
                <a:spcPts val="0"/>
              </a:spcBef>
              <a:spcAft>
                <a:spcPts val="600"/>
              </a:spcAft>
              <a:buClr>
                <a:schemeClr val="bg2"/>
              </a:buClr>
              <a:buFont typeface="Arial" panose="020B0604020202020204" pitchFamily="34" charset="0"/>
              <a:buChar char="•"/>
              <a:tabLst/>
              <a:defRPr sz="1600" kern="1200">
                <a:solidFill>
                  <a:schemeClr val="tx1"/>
                </a:solidFill>
                <a:latin typeface="+mn-lt"/>
                <a:ea typeface="+mn-ea"/>
                <a:cs typeface="+mn-cs"/>
              </a:defRPr>
            </a:lvl3pPr>
            <a:lvl4pPr marL="7938" indent="0" algn="l" defTabSz="914400" rtl="0" eaLnBrk="1" latinLnBrk="0" hangingPunct="1">
              <a:lnSpc>
                <a:spcPct val="120000"/>
              </a:lnSpc>
              <a:spcBef>
                <a:spcPts val="0"/>
              </a:spcBef>
              <a:spcAft>
                <a:spcPts val="1200"/>
              </a:spcAft>
              <a:buFont typeface="Arial" panose="020B0604020202020204" pitchFamily="34" charset="0"/>
              <a:buNone/>
              <a:tabLst/>
              <a:defRPr sz="1600" b="1" kern="1200">
                <a:solidFill>
                  <a:schemeClr val="tx1"/>
                </a:solidFill>
                <a:latin typeface="+mn-lt"/>
                <a:ea typeface="+mn-ea"/>
                <a:cs typeface="+mn-cs"/>
              </a:defRPr>
            </a:lvl4pPr>
            <a:lvl5pPr marL="7938" indent="0" algn="l" defTabSz="914400" rtl="0" eaLnBrk="1" latinLnBrk="0" hangingPunct="1">
              <a:lnSpc>
                <a:spcPct val="120000"/>
              </a:lnSpc>
              <a:spcBef>
                <a:spcPts val="0"/>
              </a:spcBef>
              <a:spcAft>
                <a:spcPts val="1200"/>
              </a:spcAft>
              <a:buFont typeface="Arial" panose="020B0604020202020204" pitchFamily="34" charset="0"/>
              <a:buNone/>
              <a:tabLst/>
              <a:defRPr sz="1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x-none" sz="1400" b="1" dirty="0">
                <a:latin typeface="Century Gothic" panose="020B0502020202020204" pitchFamily="34" charset="0"/>
              </a:rPr>
              <a:t>Comentarios:</a:t>
            </a:r>
            <a:endParaRPr lang="x-none" sz="1400" dirty="0"/>
          </a:p>
          <a:p>
            <a:endParaRPr lang="x-none" sz="1400" dirty="0"/>
          </a:p>
          <a:p>
            <a:r>
              <a:rPr lang="x-none" sz="1400" dirty="0"/>
              <a:t>Televicentro lidera la compra de los anunciantes, con un total </a:t>
            </a:r>
            <a:r>
              <a:rPr lang="x-none" sz="1400"/>
              <a:t>de $</a:t>
            </a:r>
            <a:r>
              <a:rPr lang="en-US" sz="1400" dirty="0"/>
              <a:t> 516</a:t>
            </a:r>
            <a:r>
              <a:rPr lang="x-none" sz="1400"/>
              <a:t>.</a:t>
            </a:r>
            <a:r>
              <a:rPr lang="en-US" sz="1400" dirty="0"/>
              <a:t>5</a:t>
            </a:r>
            <a:r>
              <a:rPr lang="x-none" sz="1400"/>
              <a:t>MM </a:t>
            </a:r>
            <a:r>
              <a:rPr lang="en-US" sz="1400" dirty="0"/>
              <a:t>del 2021 al</a:t>
            </a:r>
            <a:r>
              <a:rPr lang="x-none" sz="1400"/>
              <a:t> </a:t>
            </a:r>
            <a:r>
              <a:rPr lang="en-US" sz="1400" dirty="0"/>
              <a:t>Junio </a:t>
            </a:r>
            <a:r>
              <a:rPr lang="x-none" sz="1400"/>
              <a:t>202</a:t>
            </a:r>
            <a:r>
              <a:rPr lang="en-US" sz="1400" dirty="0"/>
              <a:t>4</a:t>
            </a:r>
            <a:r>
              <a:rPr lang="x-none" sz="1400"/>
              <a:t> </a:t>
            </a:r>
            <a:endParaRPr lang="x-none" sz="1400" dirty="0"/>
          </a:p>
          <a:p>
            <a:r>
              <a:rPr lang="x-none" sz="1400" dirty="0"/>
              <a:t>Canal 11, del grupo R-Media se </a:t>
            </a:r>
            <a:r>
              <a:rPr lang="x-none" sz="1400" dirty="0">
                <a:solidFill>
                  <a:srgbClr val="0A0F0D"/>
                </a:solidFill>
              </a:rPr>
              <a:t>en la jugada </a:t>
            </a:r>
          </a:p>
          <a:p>
            <a:r>
              <a:rPr lang="x-none" sz="1400" dirty="0"/>
              <a:t>HCH en estacionalidad.</a:t>
            </a:r>
          </a:p>
          <a:p>
            <a:r>
              <a:rPr lang="x-none" sz="1400" dirty="0"/>
              <a:t>Inversiones en dolares. USD</a:t>
            </a:r>
          </a:p>
          <a:p>
            <a:endParaRPr lang="x-none" sz="1400" b="1" dirty="0">
              <a:latin typeface="Century Gothic" panose="020B0502020202020204" pitchFamily="34" charset="0"/>
            </a:endParaRPr>
          </a:p>
        </p:txBody>
      </p:sp>
      <p:sp>
        <p:nvSpPr>
          <p:cNvPr id="9" name="Footer Placeholder 1">
            <a:extLst>
              <a:ext uri="{FF2B5EF4-FFF2-40B4-BE49-F238E27FC236}">
                <a16:creationId xmlns:a16="http://schemas.microsoft.com/office/drawing/2014/main" id="{B233A284-541F-2512-F3CA-7151ABD3FFC5}"/>
              </a:ext>
            </a:extLst>
          </p:cNvPr>
          <p:cNvSpPr>
            <a:spLocks noGrp="1"/>
          </p:cNvSpPr>
          <p:nvPr>
            <p:ph type="ftr" sz="quarter" idx="10"/>
          </p:nvPr>
        </p:nvSpPr>
        <p:spPr>
          <a:xfrm>
            <a:off x="1279525" y="6169025"/>
            <a:ext cx="4495800" cy="682622"/>
          </a:xfrm>
        </p:spPr>
        <p:txBody>
          <a:bodyPr/>
          <a:lstStyle/>
          <a:p>
            <a:r>
              <a:rPr lang="en-US" dirty="0">
                <a:solidFill>
                  <a:schemeClr val="tx1"/>
                </a:solidFill>
              </a:rPr>
              <a:t>FUENTE: PUBLISEARCH  ola Ene – Jun 2024</a:t>
            </a:r>
          </a:p>
          <a:p>
            <a:endParaRPr lang="en-GB" dirty="0">
              <a:solidFill>
                <a:schemeClr val="tx1"/>
              </a:solidFill>
            </a:endParaRPr>
          </a:p>
        </p:txBody>
      </p:sp>
    </p:spTree>
    <p:extLst>
      <p:ext uri="{BB962C8B-B14F-4D97-AF65-F5344CB8AC3E}">
        <p14:creationId xmlns:p14="http://schemas.microsoft.com/office/powerpoint/2010/main" val="152048884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D07C89D8-F472-3A70-A53D-530C2A8461DF}"/>
              </a:ext>
            </a:extLst>
          </p:cNvPr>
          <p:cNvSpPr>
            <a:spLocks noGrp="1"/>
          </p:cNvSpPr>
          <p:nvPr>
            <p:ph type="ftr" sz="quarter" idx="10"/>
          </p:nvPr>
        </p:nvSpPr>
        <p:spPr/>
        <p:txBody>
          <a:bodyPr/>
          <a:lstStyle/>
          <a:p>
            <a:endParaRPr lang="en-GB"/>
          </a:p>
        </p:txBody>
      </p:sp>
      <p:sp>
        <p:nvSpPr>
          <p:cNvPr id="3" name="Slide Number Placeholder 2">
            <a:extLst>
              <a:ext uri="{FF2B5EF4-FFF2-40B4-BE49-F238E27FC236}">
                <a16:creationId xmlns:a16="http://schemas.microsoft.com/office/drawing/2014/main" id="{4A0DBAEA-A844-2329-F2A9-D036C6BFF479}"/>
              </a:ext>
            </a:extLst>
          </p:cNvPr>
          <p:cNvSpPr>
            <a:spLocks noGrp="1"/>
          </p:cNvSpPr>
          <p:nvPr>
            <p:ph type="sldNum" sz="quarter" idx="11"/>
          </p:nvPr>
        </p:nvSpPr>
        <p:spPr/>
        <p:txBody>
          <a:bodyPr/>
          <a:lstStyle/>
          <a:p>
            <a:fld id="{41E71DB5-5680-5541-BB1B-1B8E18C31C82}" type="slidenum">
              <a:rPr lang="en-GB" smtClean="0"/>
              <a:pPr/>
              <a:t>14</a:t>
            </a:fld>
            <a:endParaRPr lang="en-GB"/>
          </a:p>
        </p:txBody>
      </p:sp>
      <p:sp>
        <p:nvSpPr>
          <p:cNvPr id="6" name="Text Placeholder 5">
            <a:extLst>
              <a:ext uri="{FF2B5EF4-FFF2-40B4-BE49-F238E27FC236}">
                <a16:creationId xmlns:a16="http://schemas.microsoft.com/office/drawing/2014/main" id="{6FEC4E6A-3A0B-0ADC-3A3A-2D14C4ABECA3}"/>
              </a:ext>
            </a:extLst>
          </p:cNvPr>
          <p:cNvSpPr>
            <a:spLocks noGrp="1"/>
          </p:cNvSpPr>
          <p:nvPr>
            <p:ph type="body" sz="quarter" idx="15"/>
          </p:nvPr>
        </p:nvSpPr>
        <p:spPr/>
        <p:txBody>
          <a:bodyPr/>
          <a:lstStyle/>
          <a:p>
            <a:pPr lvl="1"/>
            <a:r>
              <a:rPr lang="en-GB" dirty="0"/>
              <a:t>Audiencias de Targets</a:t>
            </a:r>
          </a:p>
        </p:txBody>
      </p:sp>
      <p:sp>
        <p:nvSpPr>
          <p:cNvPr id="4" name="Text Placeholder 3">
            <a:extLst>
              <a:ext uri="{FF2B5EF4-FFF2-40B4-BE49-F238E27FC236}">
                <a16:creationId xmlns:a16="http://schemas.microsoft.com/office/drawing/2014/main" id="{4DB7E3A4-39AF-3798-6B10-66DBFF7B0FDB}"/>
              </a:ext>
            </a:extLst>
          </p:cNvPr>
          <p:cNvSpPr>
            <a:spLocks noGrp="1"/>
          </p:cNvSpPr>
          <p:nvPr>
            <p:ph type="body" sz="quarter" idx="17"/>
          </p:nvPr>
        </p:nvSpPr>
        <p:spPr/>
        <p:txBody>
          <a:bodyPr/>
          <a:lstStyle/>
          <a:p>
            <a:endParaRPr lang="en-GB"/>
          </a:p>
        </p:txBody>
      </p:sp>
      <p:sp>
        <p:nvSpPr>
          <p:cNvPr id="9" name="Text Placeholder 8">
            <a:extLst>
              <a:ext uri="{FF2B5EF4-FFF2-40B4-BE49-F238E27FC236}">
                <a16:creationId xmlns:a16="http://schemas.microsoft.com/office/drawing/2014/main" id="{890E8977-A842-5960-D47B-7453C3917711}"/>
              </a:ext>
            </a:extLst>
          </p:cNvPr>
          <p:cNvSpPr>
            <a:spLocks noGrp="1"/>
          </p:cNvSpPr>
          <p:nvPr>
            <p:ph type="body" sz="quarter" idx="19"/>
          </p:nvPr>
        </p:nvSpPr>
        <p:spPr/>
        <p:txBody>
          <a:bodyPr/>
          <a:lstStyle/>
          <a:p>
            <a:r>
              <a:rPr lang="en-GB" dirty="0"/>
              <a:t>03</a:t>
            </a:r>
          </a:p>
        </p:txBody>
      </p:sp>
      <p:pic>
        <p:nvPicPr>
          <p:cNvPr id="11" name="Picture Placeholder 10">
            <a:extLst>
              <a:ext uri="{FF2B5EF4-FFF2-40B4-BE49-F238E27FC236}">
                <a16:creationId xmlns:a16="http://schemas.microsoft.com/office/drawing/2014/main" id="{88C1E2E9-01DE-8762-2FDD-E9DE365E24C8}"/>
              </a:ext>
            </a:extLst>
          </p:cNvPr>
          <p:cNvPicPr>
            <a:picLocks noGrp="1" noChangeAspect="1"/>
          </p:cNvPicPr>
          <p:nvPr>
            <p:ph type="pic" sz="quarter" idx="12"/>
          </p:nvPr>
        </p:nvPicPr>
        <p:blipFill>
          <a:blip r:embed="rId2"/>
          <a:srcRect l="3133" r="3133"/>
          <a:stretch>
            <a:fillRect/>
          </a:stretch>
        </p:blipFill>
        <p:spPr/>
      </p:pic>
      <p:pic>
        <p:nvPicPr>
          <p:cNvPr id="15" name="Picture Placeholder 14">
            <a:extLst>
              <a:ext uri="{FF2B5EF4-FFF2-40B4-BE49-F238E27FC236}">
                <a16:creationId xmlns:a16="http://schemas.microsoft.com/office/drawing/2014/main" id="{15B45410-FB8B-B7CC-8A63-EFBCE6BB29D2}"/>
              </a:ext>
            </a:extLst>
          </p:cNvPr>
          <p:cNvPicPr>
            <a:picLocks noGrp="1" noChangeAspect="1"/>
          </p:cNvPicPr>
          <p:nvPr>
            <p:ph type="pic" sz="quarter" idx="13"/>
          </p:nvPr>
        </p:nvPicPr>
        <p:blipFill>
          <a:blip r:embed="rId3"/>
          <a:srcRect l="3135" r="3135"/>
          <a:stretch>
            <a:fillRect/>
          </a:stretch>
        </p:blipFill>
        <p:spPr/>
      </p:pic>
    </p:spTree>
    <p:extLst>
      <p:ext uri="{BB962C8B-B14F-4D97-AF65-F5344CB8AC3E}">
        <p14:creationId xmlns:p14="http://schemas.microsoft.com/office/powerpoint/2010/main" val="274449606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65D749D7-8D8D-AB02-9C7A-44B2895F9280}"/>
              </a:ext>
            </a:extLst>
          </p:cNvPr>
          <p:cNvSpPr>
            <a:spLocks noGrp="1"/>
          </p:cNvSpPr>
          <p:nvPr>
            <p:ph type="title"/>
          </p:nvPr>
        </p:nvSpPr>
        <p:spPr>
          <a:xfrm>
            <a:off x="785261" y="211628"/>
            <a:ext cx="10765383" cy="1088701"/>
          </a:xfrm>
        </p:spPr>
        <p:txBody>
          <a:bodyPr/>
          <a:lstStyle/>
          <a:p>
            <a:r>
              <a:rPr lang="es-ES" dirty="0"/>
              <a:t>Audiencia Personas 18+</a:t>
            </a:r>
            <a:endParaRPr lang="en-GB" dirty="0"/>
          </a:p>
        </p:txBody>
      </p:sp>
      <p:sp>
        <p:nvSpPr>
          <p:cNvPr id="5" name="Slide Number Placeholder 4">
            <a:extLst>
              <a:ext uri="{FF2B5EF4-FFF2-40B4-BE49-F238E27FC236}">
                <a16:creationId xmlns:a16="http://schemas.microsoft.com/office/drawing/2014/main" id="{031BC82E-9404-B7F9-E59F-9A9FBB751515}"/>
              </a:ext>
            </a:extLst>
          </p:cNvPr>
          <p:cNvSpPr>
            <a:spLocks noGrp="1"/>
          </p:cNvSpPr>
          <p:nvPr>
            <p:ph type="sldNum" sz="quarter" idx="12"/>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41E71DB5-5680-5541-BB1B-1B8E18C31C82}" type="slidenum">
              <a:rPr kumimoji="0" lang="en-GB" sz="800" b="0" i="0" u="none" strike="noStrike" kern="1200" cap="none" spc="0" normalizeH="0" baseline="0" noProof="0" smtClean="0">
                <a:ln>
                  <a:noFill/>
                </a:ln>
                <a:solidFill>
                  <a:srgbClr val="CEC3C1"/>
                </a:solidFill>
                <a:effectLst/>
                <a:uLnTx/>
                <a:uFillTx/>
                <a:latin typeface="Century Gothic"/>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15</a:t>
            </a:fld>
            <a:endParaRPr kumimoji="0" lang="en-GB" sz="800" b="0" i="0" u="none" strike="noStrike" kern="1200" cap="none" spc="0" normalizeH="0" baseline="0" noProof="0">
              <a:ln>
                <a:noFill/>
              </a:ln>
              <a:solidFill>
                <a:srgbClr val="CEC3C1"/>
              </a:solidFill>
              <a:effectLst/>
              <a:uLnTx/>
              <a:uFillTx/>
              <a:latin typeface="Century Gothic"/>
              <a:ea typeface="+mn-ea"/>
              <a:cs typeface="+mn-cs"/>
            </a:endParaRPr>
          </a:p>
        </p:txBody>
      </p:sp>
      <p:pic>
        <p:nvPicPr>
          <p:cNvPr id="7" name="Picture 4" descr="Resultado de imagen para men and women icon">
            <a:extLst>
              <a:ext uri="{FF2B5EF4-FFF2-40B4-BE49-F238E27FC236}">
                <a16:creationId xmlns:a16="http://schemas.microsoft.com/office/drawing/2014/main" id="{49414E8E-22D9-D56F-669D-6B1C0EB44211}"/>
              </a:ext>
            </a:extLst>
          </p:cNvPr>
          <p:cNvPicPr>
            <a:picLocks noChangeAspect="1" noChangeArrowheads="1"/>
          </p:cNvPicPr>
          <p:nvPr/>
        </p:nvPicPr>
        <p:blipFill>
          <a:blip r:embed="rId2">
            <a:grayscl/>
            <a:extLst>
              <a:ext uri="{28A0092B-C50C-407E-A947-70E740481C1C}">
                <a14:useLocalDpi xmlns:a14="http://schemas.microsoft.com/office/drawing/2010/main" val="0"/>
              </a:ext>
            </a:extLst>
          </a:blip>
          <a:srcRect/>
          <a:stretch>
            <a:fillRect/>
          </a:stretch>
        </p:blipFill>
        <p:spPr bwMode="auto">
          <a:xfrm>
            <a:off x="11322563" y="274663"/>
            <a:ext cx="456161" cy="456161"/>
          </a:xfrm>
          <a:prstGeom prst="rect">
            <a:avLst/>
          </a:prstGeom>
          <a:noFill/>
          <a:extLst>
            <a:ext uri="{909E8E84-426E-40dd-AFC4-6F175D3DCCD1}">
              <a14:hiddenFill xmlns:a14="http://schemas.microsoft.com/office/drawing/2010/main" xmlns="">
                <a:solidFill>
                  <a:srgbClr val="FFFFFF"/>
                </a:solidFill>
              </a14:hiddenFill>
            </a:ext>
          </a:extLst>
        </p:spPr>
      </p:pic>
      <p:sp>
        <p:nvSpPr>
          <p:cNvPr id="3" name="Rectangle 2"/>
          <p:cNvSpPr/>
          <p:nvPr/>
        </p:nvSpPr>
        <p:spPr>
          <a:xfrm>
            <a:off x="637463" y="855225"/>
            <a:ext cx="4702004" cy="369332"/>
          </a:xfrm>
          <a:prstGeom prst="rect">
            <a:avLst/>
          </a:prstGeom>
        </p:spPr>
        <p:txBody>
          <a:bodyPr wrap="square">
            <a:spAutoFit/>
          </a:bodyPr>
          <a:lstStyle/>
          <a:p>
            <a:r>
              <a:rPr lang="es-NI" dirty="0"/>
              <a:t>Evolutivo de rating </a:t>
            </a:r>
            <a:r>
              <a:rPr lang="es-NI" b="1" dirty="0"/>
              <a:t>grupo televisivo</a:t>
            </a:r>
            <a:endParaRPr lang="en-US" b="1" dirty="0"/>
          </a:p>
        </p:txBody>
      </p:sp>
      <p:graphicFrame>
        <p:nvGraphicFramePr>
          <p:cNvPr id="11" name="Marcador de contenido 14">
            <a:extLst>
              <a:ext uri="{FF2B5EF4-FFF2-40B4-BE49-F238E27FC236}">
                <a16:creationId xmlns:a16="http://schemas.microsoft.com/office/drawing/2014/main" id="{A80622E8-7D68-45A6-AE88-EF9AD68000EA}"/>
              </a:ext>
            </a:extLst>
          </p:cNvPr>
          <p:cNvGraphicFramePr>
            <a:graphicFrameLocks/>
          </p:cNvGraphicFramePr>
          <p:nvPr>
            <p:extLst>
              <p:ext uri="{D42A27DB-BD31-4B8C-83A1-F6EECF244321}">
                <p14:modId xmlns:p14="http://schemas.microsoft.com/office/powerpoint/2010/main" val="2223970796"/>
              </p:ext>
            </p:extLst>
          </p:nvPr>
        </p:nvGraphicFramePr>
        <p:xfrm>
          <a:off x="0" y="1435455"/>
          <a:ext cx="9084871" cy="4393177"/>
        </p:xfrm>
        <a:graphic>
          <a:graphicData uri="http://schemas.openxmlformats.org/drawingml/2006/chart">
            <c:chart xmlns:c="http://schemas.openxmlformats.org/drawingml/2006/chart" xmlns:r="http://schemas.openxmlformats.org/officeDocument/2006/relationships" r:id="rId3"/>
          </a:graphicData>
        </a:graphic>
      </p:graphicFrame>
      <p:sp>
        <p:nvSpPr>
          <p:cNvPr id="12" name="Text Placeholder 3">
            <a:extLst>
              <a:ext uri="{FF2B5EF4-FFF2-40B4-BE49-F238E27FC236}">
                <a16:creationId xmlns:a16="http://schemas.microsoft.com/office/drawing/2014/main" id="{727891E2-58CF-48CE-98C9-E88600CC6531}"/>
              </a:ext>
            </a:extLst>
          </p:cNvPr>
          <p:cNvSpPr txBox="1">
            <a:spLocks/>
          </p:cNvSpPr>
          <p:nvPr/>
        </p:nvSpPr>
        <p:spPr>
          <a:xfrm>
            <a:off x="9047388" y="1706193"/>
            <a:ext cx="3144612" cy="2728669"/>
          </a:xfrm>
          <a:prstGeom prst="rect">
            <a:avLst/>
          </a:prstGeom>
        </p:spPr>
        <p:txBody>
          <a:bodyPr/>
          <a:lstStyle>
            <a:lvl1pPr marL="0" indent="0" algn="l" defTabSz="914400" rtl="0" eaLnBrk="1" latinLnBrk="0" hangingPunct="1">
              <a:lnSpc>
                <a:spcPct val="120000"/>
              </a:lnSpc>
              <a:spcBef>
                <a:spcPts val="0"/>
              </a:spcBef>
              <a:spcAft>
                <a:spcPts val="1200"/>
              </a:spcAft>
              <a:buFont typeface="Arial" panose="020B0604020202020204" pitchFamily="34" charset="0"/>
              <a:buNone/>
              <a:defRPr sz="1600" kern="1200">
                <a:solidFill>
                  <a:schemeClr val="tx1"/>
                </a:solidFill>
                <a:latin typeface="+mn-lt"/>
                <a:ea typeface="+mn-ea"/>
                <a:cs typeface="+mn-cs"/>
              </a:defRPr>
            </a:lvl1pPr>
            <a:lvl2pPr marL="0" indent="0" algn="l" defTabSz="914400" rtl="0" eaLnBrk="1" latinLnBrk="0" hangingPunct="1">
              <a:lnSpc>
                <a:spcPct val="80000"/>
              </a:lnSpc>
              <a:spcBef>
                <a:spcPts val="0"/>
              </a:spcBef>
              <a:spcAft>
                <a:spcPts val="600"/>
              </a:spcAft>
              <a:buFont typeface="Arial" panose="020B0604020202020204" pitchFamily="34" charset="0"/>
              <a:buNone/>
              <a:tabLst/>
              <a:defRPr sz="1800" b="1" kern="1200">
                <a:solidFill>
                  <a:schemeClr val="bg2"/>
                </a:solidFill>
                <a:latin typeface="+mn-lt"/>
                <a:ea typeface="+mn-ea"/>
                <a:cs typeface="+mn-cs"/>
              </a:defRPr>
            </a:lvl2pPr>
            <a:lvl3pPr marL="293688" indent="-285750" algn="l" defTabSz="914400" rtl="0" eaLnBrk="1" latinLnBrk="0" hangingPunct="1">
              <a:lnSpc>
                <a:spcPct val="120000"/>
              </a:lnSpc>
              <a:spcBef>
                <a:spcPts val="0"/>
              </a:spcBef>
              <a:spcAft>
                <a:spcPts val="600"/>
              </a:spcAft>
              <a:buClr>
                <a:schemeClr val="bg2"/>
              </a:buClr>
              <a:buFont typeface="Arial" panose="020B0604020202020204" pitchFamily="34" charset="0"/>
              <a:buChar char="•"/>
              <a:tabLst/>
              <a:defRPr sz="1600" kern="1200">
                <a:solidFill>
                  <a:schemeClr val="tx1"/>
                </a:solidFill>
                <a:latin typeface="+mn-lt"/>
                <a:ea typeface="+mn-ea"/>
                <a:cs typeface="+mn-cs"/>
              </a:defRPr>
            </a:lvl3pPr>
            <a:lvl4pPr marL="7938" indent="0" algn="l" defTabSz="914400" rtl="0" eaLnBrk="1" latinLnBrk="0" hangingPunct="1">
              <a:lnSpc>
                <a:spcPct val="120000"/>
              </a:lnSpc>
              <a:spcBef>
                <a:spcPts val="0"/>
              </a:spcBef>
              <a:spcAft>
                <a:spcPts val="1200"/>
              </a:spcAft>
              <a:buFont typeface="Arial" panose="020B0604020202020204" pitchFamily="34" charset="0"/>
              <a:buNone/>
              <a:tabLst/>
              <a:defRPr sz="1600" b="1" kern="1200">
                <a:solidFill>
                  <a:schemeClr val="tx1"/>
                </a:solidFill>
                <a:latin typeface="+mn-lt"/>
                <a:ea typeface="+mn-ea"/>
                <a:cs typeface="+mn-cs"/>
              </a:defRPr>
            </a:lvl4pPr>
            <a:lvl5pPr marL="7938" indent="0" algn="l" defTabSz="914400" rtl="0" eaLnBrk="1" latinLnBrk="0" hangingPunct="1">
              <a:lnSpc>
                <a:spcPct val="120000"/>
              </a:lnSpc>
              <a:spcBef>
                <a:spcPts val="0"/>
              </a:spcBef>
              <a:spcAft>
                <a:spcPts val="1200"/>
              </a:spcAft>
              <a:buFont typeface="Arial" panose="020B0604020202020204" pitchFamily="34" charset="0"/>
              <a:buNone/>
              <a:tabLst/>
              <a:defRPr sz="1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x-none" sz="1200" b="1" dirty="0">
                <a:latin typeface="Century Gothic" panose="020B0502020202020204" pitchFamily="34" charset="0"/>
              </a:rPr>
              <a:t>Comentarios:</a:t>
            </a:r>
          </a:p>
          <a:p>
            <a:r>
              <a:rPr lang="x-none" sz="1200" dirty="0"/>
              <a:t>Mayor Rating – Grupos Televicentro con promedio de 18 y 21  puntos de rating entre los 4 canales. </a:t>
            </a:r>
          </a:p>
          <a:p>
            <a:r>
              <a:rPr lang="x-none" sz="1200" dirty="0"/>
              <a:t>HCH – Muestra rating promedio de 10%</a:t>
            </a:r>
          </a:p>
          <a:p>
            <a:r>
              <a:rPr lang="x-none" sz="1200" dirty="0"/>
              <a:t>R-Media y VTV son muy similares en promedio de rating.</a:t>
            </a:r>
          </a:p>
          <a:p>
            <a:r>
              <a:rPr lang="x-none" sz="1200" dirty="0"/>
              <a:t>En 2023 el rating promedio se mantiene de manera general  similar el 2022</a:t>
            </a:r>
          </a:p>
          <a:p>
            <a:endParaRPr lang="x-none" sz="1200" b="1" dirty="0">
              <a:latin typeface="Century Gothic" panose="020B0502020202020204" pitchFamily="34" charset="0"/>
            </a:endParaRPr>
          </a:p>
        </p:txBody>
      </p:sp>
      <p:sp>
        <p:nvSpPr>
          <p:cNvPr id="9" name="Footer Placeholder 1">
            <a:extLst>
              <a:ext uri="{FF2B5EF4-FFF2-40B4-BE49-F238E27FC236}">
                <a16:creationId xmlns:a16="http://schemas.microsoft.com/office/drawing/2014/main" id="{B233A284-541F-2512-F3CA-7151ABD3FFC5}"/>
              </a:ext>
            </a:extLst>
          </p:cNvPr>
          <p:cNvSpPr>
            <a:spLocks noGrp="1"/>
          </p:cNvSpPr>
          <p:nvPr>
            <p:ph type="ftr" sz="quarter" idx="10"/>
          </p:nvPr>
        </p:nvSpPr>
        <p:spPr>
          <a:xfrm>
            <a:off x="1279525" y="6169025"/>
            <a:ext cx="4495800" cy="682622"/>
          </a:xfrm>
        </p:spPr>
        <p:txBody>
          <a:bodyPr/>
          <a:lstStyle/>
          <a:p>
            <a:r>
              <a:rPr lang="en-US" dirty="0">
                <a:solidFill>
                  <a:schemeClr val="tx1"/>
                </a:solidFill>
              </a:rPr>
              <a:t>FUENTE: PUBLISEARCH  ola Ene – Jun 2024</a:t>
            </a:r>
          </a:p>
          <a:p>
            <a:endParaRPr lang="en-GB" dirty="0">
              <a:solidFill>
                <a:schemeClr val="tx1"/>
              </a:solidFill>
            </a:endParaRPr>
          </a:p>
        </p:txBody>
      </p:sp>
    </p:spTree>
    <p:extLst>
      <p:ext uri="{BB962C8B-B14F-4D97-AF65-F5344CB8AC3E}">
        <p14:creationId xmlns:p14="http://schemas.microsoft.com/office/powerpoint/2010/main" val="4210307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031BC82E-9404-B7F9-E59F-9A9FBB751515}"/>
              </a:ext>
            </a:extLst>
          </p:cNvPr>
          <p:cNvSpPr>
            <a:spLocks noGrp="1"/>
          </p:cNvSpPr>
          <p:nvPr>
            <p:ph type="sldNum" sz="quarter" idx="12"/>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41E71DB5-5680-5541-BB1B-1B8E18C31C82}" type="slidenum">
              <a:rPr kumimoji="0" lang="en-GB" sz="800" b="0" i="0" u="none" strike="noStrike" kern="1200" cap="none" spc="0" normalizeH="0" baseline="0" noProof="0" smtClean="0">
                <a:ln>
                  <a:noFill/>
                </a:ln>
                <a:solidFill>
                  <a:srgbClr val="CEC3C1"/>
                </a:solidFill>
                <a:effectLst/>
                <a:uLnTx/>
                <a:uFillTx/>
                <a:latin typeface="Century Gothic"/>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16</a:t>
            </a:fld>
            <a:endParaRPr kumimoji="0" lang="en-GB" sz="800" b="0" i="0" u="none" strike="noStrike" kern="1200" cap="none" spc="0" normalizeH="0" baseline="0" noProof="0">
              <a:ln>
                <a:noFill/>
              </a:ln>
              <a:solidFill>
                <a:srgbClr val="CEC3C1"/>
              </a:solidFill>
              <a:effectLst/>
              <a:uLnTx/>
              <a:uFillTx/>
              <a:latin typeface="Century Gothic"/>
              <a:ea typeface="+mn-ea"/>
              <a:cs typeface="+mn-cs"/>
            </a:endParaRPr>
          </a:p>
        </p:txBody>
      </p:sp>
      <p:pic>
        <p:nvPicPr>
          <p:cNvPr id="7" name="Picture 4" descr="Resultado de imagen para men and women icon">
            <a:extLst>
              <a:ext uri="{FF2B5EF4-FFF2-40B4-BE49-F238E27FC236}">
                <a16:creationId xmlns:a16="http://schemas.microsoft.com/office/drawing/2014/main" id="{49414E8E-22D9-D56F-669D-6B1C0EB44211}"/>
              </a:ext>
            </a:extLst>
          </p:cNvPr>
          <p:cNvPicPr>
            <a:picLocks noChangeAspect="1" noChangeArrowheads="1"/>
          </p:cNvPicPr>
          <p:nvPr/>
        </p:nvPicPr>
        <p:blipFill>
          <a:blip r:embed="rId2">
            <a:grayscl/>
            <a:extLst>
              <a:ext uri="{28A0092B-C50C-407E-A947-70E740481C1C}">
                <a14:useLocalDpi xmlns:a14="http://schemas.microsoft.com/office/drawing/2010/main" val="0"/>
              </a:ext>
            </a:extLst>
          </a:blip>
          <a:srcRect/>
          <a:stretch>
            <a:fillRect/>
          </a:stretch>
        </p:blipFill>
        <p:spPr bwMode="auto">
          <a:xfrm>
            <a:off x="11322563" y="274663"/>
            <a:ext cx="456161" cy="456161"/>
          </a:xfrm>
          <a:prstGeom prst="rect">
            <a:avLst/>
          </a:prstGeom>
          <a:noFill/>
          <a:extLst>
            <a:ext uri="{909E8E84-426E-40dd-AFC4-6F175D3DCCD1}">
              <a14:hiddenFill xmlns:a14="http://schemas.microsoft.com/office/drawing/2010/main" xmlns="">
                <a:solidFill>
                  <a:srgbClr val="FFFFFF"/>
                </a:solidFill>
              </a14:hiddenFill>
            </a:ext>
          </a:extLst>
        </p:spPr>
      </p:pic>
      <p:sp>
        <p:nvSpPr>
          <p:cNvPr id="3" name="Rectangle 2"/>
          <p:cNvSpPr/>
          <p:nvPr/>
        </p:nvSpPr>
        <p:spPr>
          <a:xfrm>
            <a:off x="637463" y="855225"/>
            <a:ext cx="4702004" cy="369332"/>
          </a:xfrm>
          <a:prstGeom prst="rect">
            <a:avLst/>
          </a:prstGeom>
        </p:spPr>
        <p:txBody>
          <a:bodyPr wrap="square">
            <a:spAutoFit/>
          </a:bodyPr>
          <a:lstStyle/>
          <a:p>
            <a:r>
              <a:rPr lang="es-NI" dirty="0"/>
              <a:t>Evolutivo de rating </a:t>
            </a:r>
            <a:r>
              <a:rPr lang="es-NI" b="1" dirty="0"/>
              <a:t>por canal </a:t>
            </a:r>
            <a:endParaRPr lang="en-US" b="1" dirty="0"/>
          </a:p>
        </p:txBody>
      </p:sp>
      <p:sp>
        <p:nvSpPr>
          <p:cNvPr id="4" name="Title 3"/>
          <p:cNvSpPr>
            <a:spLocks noGrp="1"/>
          </p:cNvSpPr>
          <p:nvPr>
            <p:ph type="title"/>
          </p:nvPr>
        </p:nvSpPr>
        <p:spPr/>
        <p:txBody>
          <a:bodyPr/>
          <a:lstStyle/>
          <a:p>
            <a:r>
              <a:rPr lang="es-ES" dirty="0"/>
              <a:t>Audiencia Personas 18+</a:t>
            </a:r>
            <a:endParaRPr lang="en-US" dirty="0"/>
          </a:p>
        </p:txBody>
      </p:sp>
      <p:graphicFrame>
        <p:nvGraphicFramePr>
          <p:cNvPr id="10" name="Marcador de contenido 14">
            <a:extLst>
              <a:ext uri="{FF2B5EF4-FFF2-40B4-BE49-F238E27FC236}">
                <a16:creationId xmlns:a16="http://schemas.microsoft.com/office/drawing/2014/main" id="{A80622E8-7D68-45A6-AE88-EF9AD68000EA}"/>
              </a:ext>
            </a:extLst>
          </p:cNvPr>
          <p:cNvGraphicFramePr>
            <a:graphicFrameLocks/>
          </p:cNvGraphicFramePr>
          <p:nvPr>
            <p:extLst>
              <p:ext uri="{D42A27DB-BD31-4B8C-83A1-F6EECF244321}">
                <p14:modId xmlns:p14="http://schemas.microsoft.com/office/powerpoint/2010/main" val="1855295780"/>
              </p:ext>
            </p:extLst>
          </p:nvPr>
        </p:nvGraphicFramePr>
        <p:xfrm>
          <a:off x="-1" y="1360585"/>
          <a:ext cx="8994151" cy="4103276"/>
        </p:xfrm>
        <a:graphic>
          <a:graphicData uri="http://schemas.openxmlformats.org/drawingml/2006/chart">
            <c:chart xmlns:c="http://schemas.openxmlformats.org/drawingml/2006/chart" xmlns:r="http://schemas.openxmlformats.org/officeDocument/2006/relationships" r:id="rId3"/>
          </a:graphicData>
        </a:graphic>
      </p:graphicFrame>
      <p:sp>
        <p:nvSpPr>
          <p:cNvPr id="12" name="Text Placeholder 3">
            <a:extLst>
              <a:ext uri="{FF2B5EF4-FFF2-40B4-BE49-F238E27FC236}">
                <a16:creationId xmlns:a16="http://schemas.microsoft.com/office/drawing/2014/main" id="{34616197-DAD0-458F-9E80-92C82E822462}"/>
              </a:ext>
            </a:extLst>
          </p:cNvPr>
          <p:cNvSpPr txBox="1">
            <a:spLocks/>
          </p:cNvSpPr>
          <p:nvPr/>
        </p:nvSpPr>
        <p:spPr>
          <a:xfrm>
            <a:off x="8940152" y="1386987"/>
            <a:ext cx="3144612" cy="3900948"/>
          </a:xfrm>
          <a:prstGeom prst="rect">
            <a:avLst/>
          </a:prstGeom>
        </p:spPr>
        <p:txBody>
          <a:bodyPr/>
          <a:lstStyle>
            <a:lvl1pPr marL="0" indent="0" algn="l" defTabSz="914400" rtl="0" eaLnBrk="1" latinLnBrk="0" hangingPunct="1">
              <a:lnSpc>
                <a:spcPct val="120000"/>
              </a:lnSpc>
              <a:spcBef>
                <a:spcPts val="0"/>
              </a:spcBef>
              <a:spcAft>
                <a:spcPts val="1200"/>
              </a:spcAft>
              <a:buFont typeface="Arial" panose="020B0604020202020204" pitchFamily="34" charset="0"/>
              <a:buNone/>
              <a:defRPr sz="1600" kern="1200">
                <a:solidFill>
                  <a:schemeClr val="tx1"/>
                </a:solidFill>
                <a:latin typeface="+mn-lt"/>
                <a:ea typeface="+mn-ea"/>
                <a:cs typeface="+mn-cs"/>
              </a:defRPr>
            </a:lvl1pPr>
            <a:lvl2pPr marL="0" indent="0" algn="l" defTabSz="914400" rtl="0" eaLnBrk="1" latinLnBrk="0" hangingPunct="1">
              <a:lnSpc>
                <a:spcPct val="80000"/>
              </a:lnSpc>
              <a:spcBef>
                <a:spcPts val="0"/>
              </a:spcBef>
              <a:spcAft>
                <a:spcPts val="600"/>
              </a:spcAft>
              <a:buFont typeface="Arial" panose="020B0604020202020204" pitchFamily="34" charset="0"/>
              <a:buNone/>
              <a:tabLst/>
              <a:defRPr sz="1800" b="1" kern="1200">
                <a:solidFill>
                  <a:schemeClr val="bg2"/>
                </a:solidFill>
                <a:latin typeface="+mn-lt"/>
                <a:ea typeface="+mn-ea"/>
                <a:cs typeface="+mn-cs"/>
              </a:defRPr>
            </a:lvl2pPr>
            <a:lvl3pPr marL="293688" indent="-285750" algn="l" defTabSz="914400" rtl="0" eaLnBrk="1" latinLnBrk="0" hangingPunct="1">
              <a:lnSpc>
                <a:spcPct val="120000"/>
              </a:lnSpc>
              <a:spcBef>
                <a:spcPts val="0"/>
              </a:spcBef>
              <a:spcAft>
                <a:spcPts val="600"/>
              </a:spcAft>
              <a:buClr>
                <a:schemeClr val="bg2"/>
              </a:buClr>
              <a:buFont typeface="Arial" panose="020B0604020202020204" pitchFamily="34" charset="0"/>
              <a:buChar char="•"/>
              <a:tabLst/>
              <a:defRPr sz="1600" kern="1200">
                <a:solidFill>
                  <a:schemeClr val="tx1"/>
                </a:solidFill>
                <a:latin typeface="+mn-lt"/>
                <a:ea typeface="+mn-ea"/>
                <a:cs typeface="+mn-cs"/>
              </a:defRPr>
            </a:lvl3pPr>
            <a:lvl4pPr marL="7938" indent="0" algn="l" defTabSz="914400" rtl="0" eaLnBrk="1" latinLnBrk="0" hangingPunct="1">
              <a:lnSpc>
                <a:spcPct val="120000"/>
              </a:lnSpc>
              <a:spcBef>
                <a:spcPts val="0"/>
              </a:spcBef>
              <a:spcAft>
                <a:spcPts val="1200"/>
              </a:spcAft>
              <a:buFont typeface="Arial" panose="020B0604020202020204" pitchFamily="34" charset="0"/>
              <a:buNone/>
              <a:tabLst/>
              <a:defRPr sz="1600" b="1" kern="1200">
                <a:solidFill>
                  <a:schemeClr val="tx1"/>
                </a:solidFill>
                <a:latin typeface="+mn-lt"/>
                <a:ea typeface="+mn-ea"/>
                <a:cs typeface="+mn-cs"/>
              </a:defRPr>
            </a:lvl4pPr>
            <a:lvl5pPr marL="7938" indent="0" algn="l" defTabSz="914400" rtl="0" eaLnBrk="1" latinLnBrk="0" hangingPunct="1">
              <a:lnSpc>
                <a:spcPct val="120000"/>
              </a:lnSpc>
              <a:spcBef>
                <a:spcPts val="0"/>
              </a:spcBef>
              <a:spcAft>
                <a:spcPts val="1200"/>
              </a:spcAft>
              <a:buFont typeface="Arial" panose="020B0604020202020204" pitchFamily="34" charset="0"/>
              <a:buNone/>
              <a:tabLst/>
              <a:defRPr sz="1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x-none" sz="1400" b="1" dirty="0">
                <a:latin typeface="Century Gothic" panose="020B0502020202020204" pitchFamily="34" charset="0"/>
              </a:rPr>
              <a:t>Comentarios:</a:t>
            </a:r>
          </a:p>
          <a:p>
            <a:r>
              <a:rPr lang="x-none" sz="1400" dirty="0"/>
              <a:t>Canal 5 – Lidera los ratings con un promedio de 10-12 puntos.</a:t>
            </a:r>
          </a:p>
          <a:p>
            <a:r>
              <a:rPr lang="x-none" sz="1400" dirty="0"/>
              <a:t>HCH – Se nota bien cerca en promedio a canal 5 con rating entre 9 -10 puntos</a:t>
            </a:r>
          </a:p>
          <a:p>
            <a:r>
              <a:rPr lang="x-none" sz="1400" dirty="0"/>
              <a:t>Canal 11 ocupando el tercer lugar, en etapa de estacionalidad.</a:t>
            </a:r>
          </a:p>
          <a:p>
            <a:r>
              <a:rPr lang="x-none" sz="1400" dirty="0"/>
              <a:t>VTV – manteniendo promedio de rating entre 4 y 5 pts de ratings.</a:t>
            </a:r>
          </a:p>
        </p:txBody>
      </p:sp>
      <p:sp>
        <p:nvSpPr>
          <p:cNvPr id="11" name="Footer Placeholder 1">
            <a:extLst>
              <a:ext uri="{FF2B5EF4-FFF2-40B4-BE49-F238E27FC236}">
                <a16:creationId xmlns:a16="http://schemas.microsoft.com/office/drawing/2014/main" id="{B233A284-541F-2512-F3CA-7151ABD3FFC5}"/>
              </a:ext>
            </a:extLst>
          </p:cNvPr>
          <p:cNvSpPr>
            <a:spLocks noGrp="1"/>
          </p:cNvSpPr>
          <p:nvPr>
            <p:ph type="ftr" sz="quarter" idx="10"/>
          </p:nvPr>
        </p:nvSpPr>
        <p:spPr>
          <a:xfrm>
            <a:off x="1279525" y="6169025"/>
            <a:ext cx="4495800" cy="682622"/>
          </a:xfrm>
        </p:spPr>
        <p:txBody>
          <a:bodyPr/>
          <a:lstStyle/>
          <a:p>
            <a:r>
              <a:rPr lang="en-US" dirty="0">
                <a:solidFill>
                  <a:schemeClr val="tx1"/>
                </a:solidFill>
              </a:rPr>
              <a:t>FUENTE: PUBLISEARCH  ola Ene – Jun 2024</a:t>
            </a:r>
          </a:p>
          <a:p>
            <a:endParaRPr lang="en-GB" dirty="0">
              <a:solidFill>
                <a:schemeClr val="tx1"/>
              </a:solidFill>
            </a:endParaRPr>
          </a:p>
        </p:txBody>
      </p:sp>
      <p:sp>
        <p:nvSpPr>
          <p:cNvPr id="2" name="5-Point Star 1"/>
          <p:cNvSpPr/>
          <p:nvPr/>
        </p:nvSpPr>
        <p:spPr>
          <a:xfrm>
            <a:off x="753605" y="5373350"/>
            <a:ext cx="265157" cy="279135"/>
          </a:xfrm>
          <a:prstGeom prst="star5">
            <a:avLst/>
          </a:prstGeom>
          <a:solidFill>
            <a:schemeClr val="accent3">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lnSpc>
                <a:spcPct val="110000"/>
              </a:lnSpc>
              <a:spcAft>
                <a:spcPts val="600"/>
              </a:spcAft>
            </a:pPr>
            <a:endParaRPr lang="en-US" sz="1600" dirty="0">
              <a:solidFill>
                <a:schemeClr val="tx1"/>
              </a:solidFill>
            </a:endParaRPr>
          </a:p>
        </p:txBody>
      </p:sp>
      <p:sp>
        <p:nvSpPr>
          <p:cNvPr id="13" name="5-Point Star 12"/>
          <p:cNvSpPr/>
          <p:nvPr/>
        </p:nvSpPr>
        <p:spPr>
          <a:xfrm>
            <a:off x="1757299" y="5372226"/>
            <a:ext cx="265157" cy="279135"/>
          </a:xfrm>
          <a:prstGeom prst="star5">
            <a:avLst/>
          </a:prstGeom>
          <a:solidFill>
            <a:schemeClr val="accent3">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lnSpc>
                <a:spcPct val="110000"/>
              </a:lnSpc>
              <a:spcAft>
                <a:spcPts val="600"/>
              </a:spcAft>
            </a:pPr>
            <a:endParaRPr lang="en-US" sz="1600" dirty="0">
              <a:solidFill>
                <a:schemeClr val="tx1"/>
              </a:solidFill>
            </a:endParaRPr>
          </a:p>
        </p:txBody>
      </p:sp>
      <p:sp>
        <p:nvSpPr>
          <p:cNvPr id="14" name="5-Point Star 13"/>
          <p:cNvSpPr/>
          <p:nvPr/>
        </p:nvSpPr>
        <p:spPr>
          <a:xfrm>
            <a:off x="4686872" y="5315275"/>
            <a:ext cx="265157" cy="279135"/>
          </a:xfrm>
          <a:prstGeom prst="star5">
            <a:avLst/>
          </a:prstGeom>
          <a:solidFill>
            <a:schemeClr val="accent3">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lnSpc>
                <a:spcPct val="110000"/>
              </a:lnSpc>
              <a:spcAft>
                <a:spcPts val="600"/>
              </a:spcAft>
            </a:pPr>
            <a:endParaRPr lang="en-US" sz="1600" dirty="0">
              <a:solidFill>
                <a:schemeClr val="tx1"/>
              </a:solidFill>
            </a:endParaRPr>
          </a:p>
        </p:txBody>
      </p:sp>
      <p:sp>
        <p:nvSpPr>
          <p:cNvPr id="15" name="5-Point Star 14"/>
          <p:cNvSpPr/>
          <p:nvPr/>
        </p:nvSpPr>
        <p:spPr>
          <a:xfrm>
            <a:off x="5551010" y="5300194"/>
            <a:ext cx="265157" cy="279135"/>
          </a:xfrm>
          <a:prstGeom prst="star5">
            <a:avLst/>
          </a:prstGeom>
          <a:solidFill>
            <a:schemeClr val="accent3">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lnSpc>
                <a:spcPct val="110000"/>
              </a:lnSpc>
              <a:spcAft>
                <a:spcPts val="600"/>
              </a:spcAft>
            </a:pPr>
            <a:endParaRPr lang="en-US" sz="1600" dirty="0">
              <a:solidFill>
                <a:schemeClr val="tx1"/>
              </a:solidFill>
            </a:endParaRPr>
          </a:p>
        </p:txBody>
      </p:sp>
      <p:sp>
        <p:nvSpPr>
          <p:cNvPr id="16" name="5-Point Star 15"/>
          <p:cNvSpPr/>
          <p:nvPr/>
        </p:nvSpPr>
        <p:spPr>
          <a:xfrm>
            <a:off x="6401192" y="5285113"/>
            <a:ext cx="265157" cy="279135"/>
          </a:xfrm>
          <a:prstGeom prst="star5">
            <a:avLst/>
          </a:prstGeom>
          <a:solidFill>
            <a:schemeClr val="accent3">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lnSpc>
                <a:spcPct val="110000"/>
              </a:lnSpc>
              <a:spcAft>
                <a:spcPts val="600"/>
              </a:spcAft>
            </a:pPr>
            <a:endParaRPr lang="en-US" sz="1600" dirty="0">
              <a:solidFill>
                <a:schemeClr val="tx1"/>
              </a:solidFill>
            </a:endParaRPr>
          </a:p>
        </p:txBody>
      </p:sp>
      <p:sp>
        <p:nvSpPr>
          <p:cNvPr id="17" name="5-Point Star 16"/>
          <p:cNvSpPr/>
          <p:nvPr/>
        </p:nvSpPr>
        <p:spPr>
          <a:xfrm>
            <a:off x="9443522" y="5731729"/>
            <a:ext cx="265157" cy="279135"/>
          </a:xfrm>
          <a:prstGeom prst="star5">
            <a:avLst/>
          </a:prstGeom>
          <a:solidFill>
            <a:schemeClr val="accent3">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lnSpc>
                <a:spcPct val="110000"/>
              </a:lnSpc>
              <a:spcAft>
                <a:spcPts val="600"/>
              </a:spcAft>
            </a:pPr>
            <a:endParaRPr lang="en-US" sz="1600" dirty="0">
              <a:solidFill>
                <a:schemeClr val="tx1"/>
              </a:solidFill>
            </a:endParaRPr>
          </a:p>
        </p:txBody>
      </p:sp>
      <p:sp>
        <p:nvSpPr>
          <p:cNvPr id="6" name="TextBox 5"/>
          <p:cNvSpPr txBox="1"/>
          <p:nvPr/>
        </p:nvSpPr>
        <p:spPr>
          <a:xfrm>
            <a:off x="9908507" y="5708312"/>
            <a:ext cx="1771038" cy="307777"/>
          </a:xfrm>
          <a:prstGeom prst="rect">
            <a:avLst/>
          </a:prstGeom>
          <a:noFill/>
        </p:spPr>
        <p:txBody>
          <a:bodyPr wrap="none" rtlCol="0">
            <a:spAutoFit/>
          </a:bodyPr>
          <a:lstStyle/>
          <a:p>
            <a:r>
              <a:rPr lang="en-US" sz="1400" dirty="0"/>
              <a:t>Canales en </a:t>
            </a:r>
            <a:r>
              <a:rPr lang="en-US" sz="1400" dirty="0" err="1"/>
              <a:t>pauta</a:t>
            </a:r>
            <a:endParaRPr lang="en-US" sz="1400" dirty="0"/>
          </a:p>
        </p:txBody>
      </p:sp>
    </p:spTree>
    <p:extLst>
      <p:ext uri="{BB962C8B-B14F-4D97-AF65-F5344CB8AC3E}">
        <p14:creationId xmlns:p14="http://schemas.microsoft.com/office/powerpoint/2010/main" val="295179992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031BC82E-9404-B7F9-E59F-9A9FBB751515}"/>
              </a:ext>
            </a:extLst>
          </p:cNvPr>
          <p:cNvSpPr>
            <a:spLocks noGrp="1"/>
          </p:cNvSpPr>
          <p:nvPr>
            <p:ph type="sldNum" sz="quarter" idx="12"/>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41E71DB5-5680-5541-BB1B-1B8E18C31C82}" type="slidenum">
              <a:rPr kumimoji="0" lang="en-GB" sz="800" b="0" i="0" u="none" strike="noStrike" kern="1200" cap="none" spc="0" normalizeH="0" baseline="0" noProof="0" smtClean="0">
                <a:ln>
                  <a:noFill/>
                </a:ln>
                <a:solidFill>
                  <a:srgbClr val="CEC3C1"/>
                </a:solidFill>
                <a:effectLst/>
                <a:uLnTx/>
                <a:uFillTx/>
                <a:latin typeface="Century Gothic"/>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17</a:t>
            </a:fld>
            <a:endParaRPr kumimoji="0" lang="en-GB" sz="800" b="0" i="0" u="none" strike="noStrike" kern="1200" cap="none" spc="0" normalizeH="0" baseline="0" noProof="0">
              <a:ln>
                <a:noFill/>
              </a:ln>
              <a:solidFill>
                <a:srgbClr val="CEC3C1"/>
              </a:solidFill>
              <a:effectLst/>
              <a:uLnTx/>
              <a:uFillTx/>
              <a:latin typeface="Century Gothic"/>
              <a:ea typeface="+mn-ea"/>
              <a:cs typeface="+mn-cs"/>
            </a:endParaRPr>
          </a:p>
        </p:txBody>
      </p:sp>
      <p:pic>
        <p:nvPicPr>
          <p:cNvPr id="7" name="Picture 4" descr="Resultado de imagen para men and women icon">
            <a:extLst>
              <a:ext uri="{FF2B5EF4-FFF2-40B4-BE49-F238E27FC236}">
                <a16:creationId xmlns:a16="http://schemas.microsoft.com/office/drawing/2014/main" id="{49414E8E-22D9-D56F-669D-6B1C0EB44211}"/>
              </a:ext>
            </a:extLst>
          </p:cNvPr>
          <p:cNvPicPr>
            <a:picLocks noChangeAspect="1" noChangeArrowheads="1"/>
          </p:cNvPicPr>
          <p:nvPr/>
        </p:nvPicPr>
        <p:blipFill>
          <a:blip r:embed="rId2">
            <a:grayscl/>
            <a:extLst>
              <a:ext uri="{28A0092B-C50C-407E-A947-70E740481C1C}">
                <a14:useLocalDpi xmlns:a14="http://schemas.microsoft.com/office/drawing/2010/main" val="0"/>
              </a:ext>
            </a:extLst>
          </a:blip>
          <a:srcRect/>
          <a:stretch>
            <a:fillRect/>
          </a:stretch>
        </p:blipFill>
        <p:spPr bwMode="auto">
          <a:xfrm>
            <a:off x="11322563" y="274663"/>
            <a:ext cx="456161" cy="456161"/>
          </a:xfrm>
          <a:prstGeom prst="rect">
            <a:avLst/>
          </a:prstGeom>
          <a:noFill/>
          <a:extLst>
            <a:ext uri="{909E8E84-426E-40dd-AFC4-6F175D3DCCD1}">
              <a14:hiddenFill xmlns:a14="http://schemas.microsoft.com/office/drawing/2010/main" xmlns="">
                <a:solidFill>
                  <a:srgbClr val="FFFFFF"/>
                </a:solidFill>
              </a14:hiddenFill>
            </a:ext>
          </a:extLst>
        </p:spPr>
      </p:pic>
      <p:sp>
        <p:nvSpPr>
          <p:cNvPr id="4" name="Title 3"/>
          <p:cNvSpPr>
            <a:spLocks noGrp="1"/>
          </p:cNvSpPr>
          <p:nvPr>
            <p:ph type="title"/>
          </p:nvPr>
        </p:nvSpPr>
        <p:spPr>
          <a:xfrm>
            <a:off x="785261" y="279724"/>
            <a:ext cx="10765383" cy="601417"/>
          </a:xfrm>
        </p:spPr>
        <p:txBody>
          <a:bodyPr/>
          <a:lstStyle/>
          <a:p>
            <a:r>
              <a:rPr lang="es-NI" dirty="0"/>
              <a:t>Rating por franja horaria </a:t>
            </a:r>
            <a:endParaRPr lang="en-US" dirty="0"/>
          </a:p>
        </p:txBody>
      </p:sp>
      <p:graphicFrame>
        <p:nvGraphicFramePr>
          <p:cNvPr id="9" name="Marcador de contenido 13">
            <a:extLst>
              <a:ext uri="{FF2B5EF4-FFF2-40B4-BE49-F238E27FC236}">
                <a16:creationId xmlns:a16="http://schemas.microsoft.com/office/drawing/2014/main" id="{9FD11185-A087-48BF-89F0-B8A6C100769D}"/>
              </a:ext>
            </a:extLst>
          </p:cNvPr>
          <p:cNvGraphicFramePr>
            <a:graphicFrameLocks/>
          </p:cNvGraphicFramePr>
          <p:nvPr>
            <p:extLst>
              <p:ext uri="{D42A27DB-BD31-4B8C-83A1-F6EECF244321}">
                <p14:modId xmlns:p14="http://schemas.microsoft.com/office/powerpoint/2010/main" val="4147756249"/>
              </p:ext>
            </p:extLst>
          </p:nvPr>
        </p:nvGraphicFramePr>
        <p:xfrm>
          <a:off x="319894" y="1176135"/>
          <a:ext cx="8078104" cy="4343956"/>
        </p:xfrm>
        <a:graphic>
          <a:graphicData uri="http://schemas.openxmlformats.org/drawingml/2006/chart">
            <c:chart xmlns:c="http://schemas.openxmlformats.org/drawingml/2006/chart" xmlns:r="http://schemas.openxmlformats.org/officeDocument/2006/relationships" r:id="rId3"/>
          </a:graphicData>
        </a:graphic>
      </p:graphicFrame>
      <p:sp>
        <p:nvSpPr>
          <p:cNvPr id="11" name="Text Placeholder 3">
            <a:extLst>
              <a:ext uri="{FF2B5EF4-FFF2-40B4-BE49-F238E27FC236}">
                <a16:creationId xmlns:a16="http://schemas.microsoft.com/office/drawing/2014/main" id="{B61D0605-E0D5-4C26-BBBA-4C84C19D119B}"/>
              </a:ext>
            </a:extLst>
          </p:cNvPr>
          <p:cNvSpPr txBox="1">
            <a:spLocks/>
          </p:cNvSpPr>
          <p:nvPr/>
        </p:nvSpPr>
        <p:spPr>
          <a:xfrm>
            <a:off x="8881244" y="1393387"/>
            <a:ext cx="3144612" cy="3471910"/>
          </a:xfrm>
          <a:prstGeom prst="rect">
            <a:avLst/>
          </a:prstGeom>
        </p:spPr>
        <p:txBody>
          <a:bodyPr/>
          <a:lstStyle>
            <a:lvl1pPr marL="0" indent="0" algn="l" defTabSz="914400" rtl="0" eaLnBrk="1" latinLnBrk="0" hangingPunct="1">
              <a:lnSpc>
                <a:spcPct val="120000"/>
              </a:lnSpc>
              <a:spcBef>
                <a:spcPts val="0"/>
              </a:spcBef>
              <a:spcAft>
                <a:spcPts val="1200"/>
              </a:spcAft>
              <a:buFont typeface="Arial" panose="020B0604020202020204" pitchFamily="34" charset="0"/>
              <a:buNone/>
              <a:defRPr sz="1600" kern="1200">
                <a:solidFill>
                  <a:schemeClr val="tx1"/>
                </a:solidFill>
                <a:latin typeface="+mn-lt"/>
                <a:ea typeface="+mn-ea"/>
                <a:cs typeface="+mn-cs"/>
              </a:defRPr>
            </a:lvl1pPr>
            <a:lvl2pPr marL="0" indent="0" algn="l" defTabSz="914400" rtl="0" eaLnBrk="1" latinLnBrk="0" hangingPunct="1">
              <a:lnSpc>
                <a:spcPct val="80000"/>
              </a:lnSpc>
              <a:spcBef>
                <a:spcPts val="0"/>
              </a:spcBef>
              <a:spcAft>
                <a:spcPts val="600"/>
              </a:spcAft>
              <a:buFont typeface="Arial" panose="020B0604020202020204" pitchFamily="34" charset="0"/>
              <a:buNone/>
              <a:tabLst/>
              <a:defRPr sz="1800" b="1" kern="1200">
                <a:solidFill>
                  <a:schemeClr val="bg2"/>
                </a:solidFill>
                <a:latin typeface="+mn-lt"/>
                <a:ea typeface="+mn-ea"/>
                <a:cs typeface="+mn-cs"/>
              </a:defRPr>
            </a:lvl2pPr>
            <a:lvl3pPr marL="293688" indent="-285750" algn="l" defTabSz="914400" rtl="0" eaLnBrk="1" latinLnBrk="0" hangingPunct="1">
              <a:lnSpc>
                <a:spcPct val="120000"/>
              </a:lnSpc>
              <a:spcBef>
                <a:spcPts val="0"/>
              </a:spcBef>
              <a:spcAft>
                <a:spcPts val="600"/>
              </a:spcAft>
              <a:buClr>
                <a:schemeClr val="bg2"/>
              </a:buClr>
              <a:buFont typeface="Arial" panose="020B0604020202020204" pitchFamily="34" charset="0"/>
              <a:buChar char="•"/>
              <a:tabLst/>
              <a:defRPr sz="1600" kern="1200">
                <a:solidFill>
                  <a:schemeClr val="tx1"/>
                </a:solidFill>
                <a:latin typeface="+mn-lt"/>
                <a:ea typeface="+mn-ea"/>
                <a:cs typeface="+mn-cs"/>
              </a:defRPr>
            </a:lvl3pPr>
            <a:lvl4pPr marL="7938" indent="0" algn="l" defTabSz="914400" rtl="0" eaLnBrk="1" latinLnBrk="0" hangingPunct="1">
              <a:lnSpc>
                <a:spcPct val="120000"/>
              </a:lnSpc>
              <a:spcBef>
                <a:spcPts val="0"/>
              </a:spcBef>
              <a:spcAft>
                <a:spcPts val="1200"/>
              </a:spcAft>
              <a:buFont typeface="Arial" panose="020B0604020202020204" pitchFamily="34" charset="0"/>
              <a:buNone/>
              <a:tabLst/>
              <a:defRPr sz="1600" b="1" kern="1200">
                <a:solidFill>
                  <a:schemeClr val="tx1"/>
                </a:solidFill>
                <a:latin typeface="+mn-lt"/>
                <a:ea typeface="+mn-ea"/>
                <a:cs typeface="+mn-cs"/>
              </a:defRPr>
            </a:lvl4pPr>
            <a:lvl5pPr marL="7938" indent="0" algn="l" defTabSz="914400" rtl="0" eaLnBrk="1" latinLnBrk="0" hangingPunct="1">
              <a:lnSpc>
                <a:spcPct val="120000"/>
              </a:lnSpc>
              <a:spcBef>
                <a:spcPts val="0"/>
              </a:spcBef>
              <a:spcAft>
                <a:spcPts val="1200"/>
              </a:spcAft>
              <a:buFont typeface="Arial" panose="020B0604020202020204" pitchFamily="34" charset="0"/>
              <a:buNone/>
              <a:tabLst/>
              <a:defRPr sz="1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x-none" sz="1400" dirty="0">
                <a:latin typeface="Century Gothic" panose="020B0502020202020204" pitchFamily="34" charset="0"/>
              </a:rPr>
              <a:t>Rango de Franjas:</a:t>
            </a:r>
          </a:p>
          <a:p>
            <a:r>
              <a:rPr lang="x-none" sz="1400" dirty="0">
                <a:latin typeface="Century Gothic" panose="020B0502020202020204" pitchFamily="34" charset="0"/>
              </a:rPr>
              <a:t>Early: 06:00 – 08:59 Hrs</a:t>
            </a:r>
          </a:p>
          <a:p>
            <a:r>
              <a:rPr lang="x-none" sz="1400" dirty="0">
                <a:latin typeface="Century Gothic" panose="020B0502020202020204" pitchFamily="34" charset="0"/>
              </a:rPr>
              <a:t>Day: 09:00 – 17:59 Hrs</a:t>
            </a:r>
          </a:p>
          <a:p>
            <a:r>
              <a:rPr lang="x-none" sz="1400" dirty="0">
                <a:latin typeface="Century Gothic" panose="020B0502020202020204" pitchFamily="34" charset="0"/>
              </a:rPr>
              <a:t>Prime: 18:00 – 22:59 Hrs</a:t>
            </a:r>
          </a:p>
          <a:p>
            <a:pPr algn="just"/>
            <a:r>
              <a:rPr lang="x-none" sz="1400" dirty="0">
                <a:latin typeface="Century Gothic" panose="020B0502020202020204" pitchFamily="34" charset="0"/>
              </a:rPr>
              <a:t>La franja Prime Time es la de mayor audiencia del target Personas 18+ en canales como canal 5 y canal 11</a:t>
            </a:r>
          </a:p>
          <a:p>
            <a:pPr algn="just"/>
            <a:r>
              <a:rPr lang="x-none" sz="1400" dirty="0">
                <a:latin typeface="Century Gothic" panose="020B0502020202020204" pitchFamily="34" charset="0"/>
              </a:rPr>
              <a:t> Caso contrario para VTV y HCH donde se muestra la franja day como principal.</a:t>
            </a:r>
          </a:p>
        </p:txBody>
      </p:sp>
      <p:sp>
        <p:nvSpPr>
          <p:cNvPr id="8" name="Footer Placeholder 1">
            <a:extLst>
              <a:ext uri="{FF2B5EF4-FFF2-40B4-BE49-F238E27FC236}">
                <a16:creationId xmlns:a16="http://schemas.microsoft.com/office/drawing/2014/main" id="{B233A284-541F-2512-F3CA-7151ABD3FFC5}"/>
              </a:ext>
            </a:extLst>
          </p:cNvPr>
          <p:cNvSpPr>
            <a:spLocks noGrp="1"/>
          </p:cNvSpPr>
          <p:nvPr>
            <p:ph type="ftr" sz="quarter" idx="10"/>
          </p:nvPr>
        </p:nvSpPr>
        <p:spPr>
          <a:xfrm>
            <a:off x="1279525" y="6169025"/>
            <a:ext cx="4495800" cy="682622"/>
          </a:xfrm>
        </p:spPr>
        <p:txBody>
          <a:bodyPr/>
          <a:lstStyle/>
          <a:p>
            <a:r>
              <a:rPr lang="en-US" dirty="0">
                <a:solidFill>
                  <a:schemeClr val="tx1"/>
                </a:solidFill>
              </a:rPr>
              <a:t>FUENTE: PUBLISEARCH  ola Ene – Jun 2024</a:t>
            </a:r>
          </a:p>
          <a:p>
            <a:endParaRPr lang="en-GB" dirty="0">
              <a:solidFill>
                <a:schemeClr val="tx1"/>
              </a:solidFill>
            </a:endParaRPr>
          </a:p>
        </p:txBody>
      </p:sp>
    </p:spTree>
    <p:extLst>
      <p:ext uri="{BB962C8B-B14F-4D97-AF65-F5344CB8AC3E}">
        <p14:creationId xmlns:p14="http://schemas.microsoft.com/office/powerpoint/2010/main" val="265815557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65D749D7-8D8D-AB02-9C7A-44B2895F9280}"/>
              </a:ext>
            </a:extLst>
          </p:cNvPr>
          <p:cNvSpPr>
            <a:spLocks noGrp="1"/>
          </p:cNvSpPr>
          <p:nvPr>
            <p:ph type="title"/>
          </p:nvPr>
        </p:nvSpPr>
        <p:spPr>
          <a:xfrm>
            <a:off x="785261" y="211628"/>
            <a:ext cx="10765383" cy="1088701"/>
          </a:xfrm>
        </p:spPr>
        <p:txBody>
          <a:bodyPr/>
          <a:lstStyle/>
          <a:p>
            <a:r>
              <a:rPr lang="es-ES" dirty="0"/>
              <a:t>Audiencia Mujeres 18+</a:t>
            </a:r>
            <a:endParaRPr lang="en-GB" dirty="0"/>
          </a:p>
        </p:txBody>
      </p:sp>
      <p:sp>
        <p:nvSpPr>
          <p:cNvPr id="5" name="Slide Number Placeholder 4">
            <a:extLst>
              <a:ext uri="{FF2B5EF4-FFF2-40B4-BE49-F238E27FC236}">
                <a16:creationId xmlns:a16="http://schemas.microsoft.com/office/drawing/2014/main" id="{031BC82E-9404-B7F9-E59F-9A9FBB751515}"/>
              </a:ext>
            </a:extLst>
          </p:cNvPr>
          <p:cNvSpPr>
            <a:spLocks noGrp="1"/>
          </p:cNvSpPr>
          <p:nvPr>
            <p:ph type="sldNum" sz="quarter" idx="12"/>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41E71DB5-5680-5541-BB1B-1B8E18C31C82}" type="slidenum">
              <a:rPr kumimoji="0" lang="en-GB" sz="800" b="0" i="0" u="none" strike="noStrike" kern="1200" cap="none" spc="0" normalizeH="0" baseline="0" noProof="0" smtClean="0">
                <a:ln>
                  <a:noFill/>
                </a:ln>
                <a:solidFill>
                  <a:srgbClr val="CEC3C1"/>
                </a:solidFill>
                <a:effectLst/>
                <a:uLnTx/>
                <a:uFillTx/>
                <a:latin typeface="Century Gothic"/>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18</a:t>
            </a:fld>
            <a:endParaRPr kumimoji="0" lang="en-GB" sz="800" b="0" i="0" u="none" strike="noStrike" kern="1200" cap="none" spc="0" normalizeH="0" baseline="0" noProof="0">
              <a:ln>
                <a:noFill/>
              </a:ln>
              <a:solidFill>
                <a:srgbClr val="CEC3C1"/>
              </a:solidFill>
              <a:effectLst/>
              <a:uLnTx/>
              <a:uFillTx/>
              <a:latin typeface="Century Gothic"/>
              <a:ea typeface="+mn-ea"/>
              <a:cs typeface="+mn-cs"/>
            </a:endParaRPr>
          </a:p>
        </p:txBody>
      </p:sp>
      <p:pic>
        <p:nvPicPr>
          <p:cNvPr id="7" name="Picture 4" descr="Resultado de imagen para men and women icon">
            <a:extLst>
              <a:ext uri="{FF2B5EF4-FFF2-40B4-BE49-F238E27FC236}">
                <a16:creationId xmlns:a16="http://schemas.microsoft.com/office/drawing/2014/main" id="{49414E8E-22D9-D56F-669D-6B1C0EB44211}"/>
              </a:ext>
            </a:extLst>
          </p:cNvPr>
          <p:cNvPicPr>
            <a:picLocks noChangeAspect="1" noChangeArrowheads="1"/>
          </p:cNvPicPr>
          <p:nvPr/>
        </p:nvPicPr>
        <p:blipFill>
          <a:blip r:embed="rId2">
            <a:grayscl/>
            <a:extLst>
              <a:ext uri="{28A0092B-C50C-407E-A947-70E740481C1C}">
                <a14:useLocalDpi xmlns:a14="http://schemas.microsoft.com/office/drawing/2010/main" val="0"/>
              </a:ext>
            </a:extLst>
          </a:blip>
          <a:srcRect/>
          <a:stretch>
            <a:fillRect/>
          </a:stretch>
        </p:blipFill>
        <p:spPr bwMode="auto">
          <a:xfrm>
            <a:off x="11322563" y="274663"/>
            <a:ext cx="456161" cy="456161"/>
          </a:xfrm>
          <a:prstGeom prst="rect">
            <a:avLst/>
          </a:prstGeom>
          <a:noFill/>
          <a:extLst>
            <a:ext uri="{909E8E84-426E-40dd-AFC4-6F175D3DCCD1}">
              <a14:hiddenFill xmlns:a14="http://schemas.microsoft.com/office/drawing/2010/main" xmlns="">
                <a:solidFill>
                  <a:srgbClr val="FFFFFF"/>
                </a:solidFill>
              </a14:hiddenFill>
            </a:ext>
          </a:extLst>
        </p:spPr>
      </p:pic>
      <p:sp>
        <p:nvSpPr>
          <p:cNvPr id="3" name="Rectangle 2"/>
          <p:cNvSpPr/>
          <p:nvPr/>
        </p:nvSpPr>
        <p:spPr>
          <a:xfrm>
            <a:off x="637463" y="855225"/>
            <a:ext cx="4702004" cy="369332"/>
          </a:xfrm>
          <a:prstGeom prst="rect">
            <a:avLst/>
          </a:prstGeom>
        </p:spPr>
        <p:txBody>
          <a:bodyPr wrap="square">
            <a:spAutoFit/>
          </a:bodyPr>
          <a:lstStyle/>
          <a:p>
            <a:r>
              <a:rPr lang="es-NI" dirty="0"/>
              <a:t>Evolutivo de rating </a:t>
            </a:r>
            <a:r>
              <a:rPr lang="es-NI" b="1" dirty="0"/>
              <a:t>grupo televisivo</a:t>
            </a:r>
            <a:endParaRPr lang="en-US" b="1" dirty="0"/>
          </a:p>
        </p:txBody>
      </p:sp>
      <p:graphicFrame>
        <p:nvGraphicFramePr>
          <p:cNvPr id="9" name="Marcador de contenido 14">
            <a:extLst>
              <a:ext uri="{FF2B5EF4-FFF2-40B4-BE49-F238E27FC236}">
                <a16:creationId xmlns:a16="http://schemas.microsoft.com/office/drawing/2014/main" id="{A80622E8-7D68-45A6-AE88-EF9AD68000EA}"/>
              </a:ext>
            </a:extLst>
          </p:cNvPr>
          <p:cNvGraphicFramePr>
            <a:graphicFrameLocks/>
          </p:cNvGraphicFramePr>
          <p:nvPr>
            <p:extLst>
              <p:ext uri="{D42A27DB-BD31-4B8C-83A1-F6EECF244321}">
                <p14:modId xmlns:p14="http://schemas.microsoft.com/office/powerpoint/2010/main" val="2789563276"/>
              </p:ext>
            </p:extLst>
          </p:nvPr>
        </p:nvGraphicFramePr>
        <p:xfrm>
          <a:off x="0" y="1827650"/>
          <a:ext cx="9136710" cy="3771596"/>
        </p:xfrm>
        <a:graphic>
          <a:graphicData uri="http://schemas.openxmlformats.org/drawingml/2006/chart">
            <c:chart xmlns:c="http://schemas.openxmlformats.org/drawingml/2006/chart" xmlns:r="http://schemas.openxmlformats.org/officeDocument/2006/relationships" r:id="rId3"/>
          </a:graphicData>
        </a:graphic>
      </p:graphicFrame>
      <p:sp>
        <p:nvSpPr>
          <p:cNvPr id="10" name="Text Placeholder 3">
            <a:extLst>
              <a:ext uri="{FF2B5EF4-FFF2-40B4-BE49-F238E27FC236}">
                <a16:creationId xmlns:a16="http://schemas.microsoft.com/office/drawing/2014/main" id="{B843974C-10FC-4D9D-B62F-4CFB30CDD65B}"/>
              </a:ext>
            </a:extLst>
          </p:cNvPr>
          <p:cNvSpPr txBox="1">
            <a:spLocks/>
          </p:cNvSpPr>
          <p:nvPr/>
        </p:nvSpPr>
        <p:spPr>
          <a:xfrm>
            <a:off x="9047388" y="1584299"/>
            <a:ext cx="3144612" cy="2493070"/>
          </a:xfrm>
          <a:prstGeom prst="rect">
            <a:avLst/>
          </a:prstGeom>
        </p:spPr>
        <p:txBody>
          <a:bodyPr numCol="1" spcCol="360000"/>
          <a:lstStyle>
            <a:lvl1pPr marL="0" indent="0" algn="l" defTabSz="914400" rtl="0" eaLnBrk="1" latinLnBrk="0" hangingPunct="1">
              <a:lnSpc>
                <a:spcPct val="100000"/>
              </a:lnSpc>
              <a:spcBef>
                <a:spcPts val="1000"/>
              </a:spcBef>
              <a:buFont typeface="Arial"/>
              <a:buNone/>
              <a:defRPr sz="1400" kern="1200">
                <a:solidFill>
                  <a:schemeClr val="bg1"/>
                </a:solidFill>
                <a:latin typeface="Century Gothic" charset="0"/>
                <a:ea typeface="Century Gothic" charset="0"/>
                <a:cs typeface="Century Gothic" charset="0"/>
              </a:defRPr>
            </a:lvl1pPr>
            <a:lvl2pPr marL="457200" indent="0" algn="l" defTabSz="914400" rtl="0" eaLnBrk="1" latinLnBrk="0" hangingPunct="1">
              <a:lnSpc>
                <a:spcPct val="100000"/>
              </a:lnSpc>
              <a:spcBef>
                <a:spcPts val="500"/>
              </a:spcBef>
              <a:buFont typeface="Arial"/>
              <a:buNone/>
              <a:defRPr sz="1200" kern="1200">
                <a:solidFill>
                  <a:schemeClr val="bg1"/>
                </a:solidFill>
                <a:latin typeface="Century Gothic" charset="0"/>
                <a:ea typeface="Century Gothic" charset="0"/>
                <a:cs typeface="Century Gothic" charset="0"/>
              </a:defRPr>
            </a:lvl2pPr>
            <a:lvl3pPr marL="914400" indent="0" algn="l" defTabSz="914400" rtl="0" eaLnBrk="1" latinLnBrk="0" hangingPunct="1">
              <a:lnSpc>
                <a:spcPct val="100000"/>
              </a:lnSpc>
              <a:spcBef>
                <a:spcPts val="500"/>
              </a:spcBef>
              <a:buFont typeface="Arial"/>
              <a:buNone/>
              <a:defRPr sz="1100" kern="1200">
                <a:solidFill>
                  <a:schemeClr val="bg1"/>
                </a:solidFill>
                <a:latin typeface="Century Gothic" charset="0"/>
                <a:ea typeface="Century Gothic" charset="0"/>
                <a:cs typeface="Century Gothic" charset="0"/>
              </a:defRPr>
            </a:lvl3pPr>
            <a:lvl4pPr marL="1371600" indent="0" algn="l" defTabSz="914400" rtl="0" eaLnBrk="1" latinLnBrk="0" hangingPunct="1">
              <a:lnSpc>
                <a:spcPct val="100000"/>
              </a:lnSpc>
              <a:spcBef>
                <a:spcPts val="500"/>
              </a:spcBef>
              <a:buFont typeface="Arial"/>
              <a:buNone/>
              <a:defRPr sz="1050" kern="1200">
                <a:solidFill>
                  <a:schemeClr val="bg1"/>
                </a:solidFill>
                <a:latin typeface="Century Gothic" charset="0"/>
                <a:ea typeface="Century Gothic" charset="0"/>
                <a:cs typeface="Century Gothic" charset="0"/>
              </a:defRPr>
            </a:lvl4pPr>
            <a:lvl5pPr marL="1828800" indent="0" algn="l" defTabSz="914400" rtl="0" eaLnBrk="1" latinLnBrk="0" hangingPunct="1">
              <a:lnSpc>
                <a:spcPct val="100000"/>
              </a:lnSpc>
              <a:spcBef>
                <a:spcPts val="500"/>
              </a:spcBef>
              <a:buFont typeface="Arial"/>
              <a:buNone/>
              <a:defRPr sz="1050" kern="1200">
                <a:solidFill>
                  <a:schemeClr val="bg1"/>
                </a:solidFill>
                <a:latin typeface="Century Gothic" charset="0"/>
                <a:ea typeface="Century Gothic" charset="0"/>
                <a:cs typeface="Century Gothic"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x-none" b="1" dirty="0">
                <a:solidFill>
                  <a:schemeClr val="tx1"/>
                </a:solidFill>
              </a:rPr>
              <a:t>Comentarios:</a:t>
            </a:r>
          </a:p>
          <a:p>
            <a:r>
              <a:rPr lang="x-none" dirty="0">
                <a:solidFill>
                  <a:schemeClr val="tx1"/>
                </a:solidFill>
              </a:rPr>
              <a:t>El Grupo de Televicentro sigue liderando con sus tres canales Canal 5, Canal 3y Canal 7/4. </a:t>
            </a:r>
          </a:p>
          <a:p>
            <a:r>
              <a:rPr lang="x-none" dirty="0">
                <a:solidFill>
                  <a:schemeClr val="tx1"/>
                </a:solidFill>
              </a:rPr>
              <a:t>Rmedia y VTV son muy similares en promedio de rating entre 5 y 7 puntos.</a:t>
            </a:r>
          </a:p>
          <a:p>
            <a:r>
              <a:rPr lang="x-none" dirty="0">
                <a:solidFill>
                  <a:schemeClr val="tx1"/>
                </a:solidFill>
              </a:rPr>
              <a:t>HCH sigue en crecimiento  entre 6 y 10 puntos.</a:t>
            </a:r>
          </a:p>
        </p:txBody>
      </p:sp>
      <p:sp>
        <p:nvSpPr>
          <p:cNvPr id="2" name="Footer Placeholder 1">
            <a:extLst>
              <a:ext uri="{FF2B5EF4-FFF2-40B4-BE49-F238E27FC236}">
                <a16:creationId xmlns:a16="http://schemas.microsoft.com/office/drawing/2014/main" id="{820228B0-4D27-C794-84D5-00FF2596A573}"/>
              </a:ext>
            </a:extLst>
          </p:cNvPr>
          <p:cNvSpPr>
            <a:spLocks noGrp="1"/>
          </p:cNvSpPr>
          <p:nvPr>
            <p:ph type="ftr" sz="quarter" idx="10"/>
          </p:nvPr>
        </p:nvSpPr>
        <p:spPr>
          <a:xfrm>
            <a:off x="1279525" y="6169025"/>
            <a:ext cx="4495800" cy="682622"/>
          </a:xfrm>
        </p:spPr>
        <p:txBody>
          <a:bodyPr/>
          <a:lstStyle/>
          <a:p>
            <a:r>
              <a:rPr lang="en-US" dirty="0">
                <a:solidFill>
                  <a:schemeClr val="tx1"/>
                </a:solidFill>
              </a:rPr>
              <a:t>FUENTE: PUBLISEARCH  ola Ene – Jun 2024</a:t>
            </a:r>
          </a:p>
          <a:p>
            <a:endParaRPr lang="en-GB" dirty="0">
              <a:solidFill>
                <a:schemeClr val="tx1"/>
              </a:solidFill>
            </a:endParaRPr>
          </a:p>
        </p:txBody>
      </p:sp>
    </p:spTree>
    <p:extLst>
      <p:ext uri="{BB962C8B-B14F-4D97-AF65-F5344CB8AC3E}">
        <p14:creationId xmlns:p14="http://schemas.microsoft.com/office/powerpoint/2010/main" val="220439413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031BC82E-9404-B7F9-E59F-9A9FBB751515}"/>
              </a:ext>
            </a:extLst>
          </p:cNvPr>
          <p:cNvSpPr>
            <a:spLocks noGrp="1"/>
          </p:cNvSpPr>
          <p:nvPr>
            <p:ph type="sldNum" sz="quarter" idx="12"/>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41E71DB5-5680-5541-BB1B-1B8E18C31C82}" type="slidenum">
              <a:rPr kumimoji="0" lang="en-GB" sz="800" b="0" i="0" u="none" strike="noStrike" kern="1200" cap="none" spc="0" normalizeH="0" baseline="0" noProof="0" smtClean="0">
                <a:ln>
                  <a:noFill/>
                </a:ln>
                <a:solidFill>
                  <a:srgbClr val="CEC3C1"/>
                </a:solidFill>
                <a:effectLst/>
                <a:uLnTx/>
                <a:uFillTx/>
                <a:latin typeface="Century Gothic"/>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19</a:t>
            </a:fld>
            <a:endParaRPr kumimoji="0" lang="en-GB" sz="800" b="0" i="0" u="none" strike="noStrike" kern="1200" cap="none" spc="0" normalizeH="0" baseline="0" noProof="0">
              <a:ln>
                <a:noFill/>
              </a:ln>
              <a:solidFill>
                <a:srgbClr val="CEC3C1"/>
              </a:solidFill>
              <a:effectLst/>
              <a:uLnTx/>
              <a:uFillTx/>
              <a:latin typeface="Century Gothic"/>
              <a:ea typeface="+mn-ea"/>
              <a:cs typeface="+mn-cs"/>
            </a:endParaRPr>
          </a:p>
        </p:txBody>
      </p:sp>
      <p:pic>
        <p:nvPicPr>
          <p:cNvPr id="7" name="Picture 4" descr="Resultado de imagen para men and women icon">
            <a:extLst>
              <a:ext uri="{FF2B5EF4-FFF2-40B4-BE49-F238E27FC236}">
                <a16:creationId xmlns:a16="http://schemas.microsoft.com/office/drawing/2014/main" id="{49414E8E-22D9-D56F-669D-6B1C0EB44211}"/>
              </a:ext>
            </a:extLst>
          </p:cNvPr>
          <p:cNvPicPr>
            <a:picLocks noChangeAspect="1" noChangeArrowheads="1"/>
          </p:cNvPicPr>
          <p:nvPr/>
        </p:nvPicPr>
        <p:blipFill>
          <a:blip r:embed="rId2">
            <a:grayscl/>
            <a:extLst>
              <a:ext uri="{28A0092B-C50C-407E-A947-70E740481C1C}">
                <a14:useLocalDpi xmlns:a14="http://schemas.microsoft.com/office/drawing/2010/main" val="0"/>
              </a:ext>
            </a:extLst>
          </a:blip>
          <a:srcRect/>
          <a:stretch>
            <a:fillRect/>
          </a:stretch>
        </p:blipFill>
        <p:spPr bwMode="auto">
          <a:xfrm>
            <a:off x="11322563" y="274663"/>
            <a:ext cx="456161" cy="456161"/>
          </a:xfrm>
          <a:prstGeom prst="rect">
            <a:avLst/>
          </a:prstGeom>
          <a:noFill/>
          <a:extLst>
            <a:ext uri="{909E8E84-426E-40dd-AFC4-6F175D3DCCD1}">
              <a14:hiddenFill xmlns:a14="http://schemas.microsoft.com/office/drawing/2010/main" xmlns="">
                <a:solidFill>
                  <a:srgbClr val="FFFFFF"/>
                </a:solidFill>
              </a14:hiddenFill>
            </a:ext>
          </a:extLst>
        </p:spPr>
      </p:pic>
      <p:sp>
        <p:nvSpPr>
          <p:cNvPr id="3" name="Rectangle 2"/>
          <p:cNvSpPr/>
          <p:nvPr/>
        </p:nvSpPr>
        <p:spPr>
          <a:xfrm>
            <a:off x="637463" y="855225"/>
            <a:ext cx="4702004" cy="369332"/>
          </a:xfrm>
          <a:prstGeom prst="rect">
            <a:avLst/>
          </a:prstGeom>
        </p:spPr>
        <p:txBody>
          <a:bodyPr wrap="square">
            <a:spAutoFit/>
          </a:bodyPr>
          <a:lstStyle/>
          <a:p>
            <a:r>
              <a:rPr lang="es-NI" dirty="0"/>
              <a:t>Evolutivo de rating por canal </a:t>
            </a:r>
            <a:endParaRPr lang="en-US" dirty="0"/>
          </a:p>
        </p:txBody>
      </p:sp>
      <p:sp>
        <p:nvSpPr>
          <p:cNvPr id="4" name="Title 3"/>
          <p:cNvSpPr>
            <a:spLocks noGrp="1"/>
          </p:cNvSpPr>
          <p:nvPr>
            <p:ph type="title"/>
          </p:nvPr>
        </p:nvSpPr>
        <p:spPr/>
        <p:txBody>
          <a:bodyPr/>
          <a:lstStyle/>
          <a:p>
            <a:r>
              <a:rPr lang="es-ES" dirty="0"/>
              <a:t>Audiencia Mujeres 18+</a:t>
            </a:r>
            <a:endParaRPr lang="en-US" dirty="0"/>
          </a:p>
        </p:txBody>
      </p:sp>
      <p:sp>
        <p:nvSpPr>
          <p:cNvPr id="13" name="Footer Placeholder 1">
            <a:extLst>
              <a:ext uri="{FF2B5EF4-FFF2-40B4-BE49-F238E27FC236}">
                <a16:creationId xmlns:a16="http://schemas.microsoft.com/office/drawing/2014/main" id="{B233A284-541F-2512-F3CA-7151ABD3FFC5}"/>
              </a:ext>
            </a:extLst>
          </p:cNvPr>
          <p:cNvSpPr>
            <a:spLocks noGrp="1"/>
          </p:cNvSpPr>
          <p:nvPr>
            <p:ph type="ftr" sz="quarter" idx="10"/>
          </p:nvPr>
        </p:nvSpPr>
        <p:spPr>
          <a:xfrm>
            <a:off x="1279525" y="6169025"/>
            <a:ext cx="4495800" cy="682622"/>
          </a:xfrm>
        </p:spPr>
        <p:txBody>
          <a:bodyPr/>
          <a:lstStyle/>
          <a:p>
            <a:r>
              <a:rPr lang="en-US" dirty="0">
                <a:solidFill>
                  <a:schemeClr val="tx1"/>
                </a:solidFill>
              </a:rPr>
              <a:t>FUENTE: PUBLISEARCH  ola Ene – Jun 2024</a:t>
            </a:r>
          </a:p>
          <a:p>
            <a:endParaRPr lang="en-GB" dirty="0">
              <a:solidFill>
                <a:schemeClr val="tx1"/>
              </a:solidFill>
            </a:endParaRPr>
          </a:p>
        </p:txBody>
      </p:sp>
      <p:graphicFrame>
        <p:nvGraphicFramePr>
          <p:cNvPr id="9" name="Marcador de contenido 14">
            <a:extLst>
              <a:ext uri="{FF2B5EF4-FFF2-40B4-BE49-F238E27FC236}">
                <a16:creationId xmlns:a16="http://schemas.microsoft.com/office/drawing/2014/main" id="{A80622E8-7D68-45A6-AE88-EF9AD68000EA}"/>
              </a:ext>
            </a:extLst>
          </p:cNvPr>
          <p:cNvGraphicFramePr>
            <a:graphicFrameLocks/>
          </p:cNvGraphicFramePr>
          <p:nvPr>
            <p:extLst>
              <p:ext uri="{D42A27DB-BD31-4B8C-83A1-F6EECF244321}">
                <p14:modId xmlns:p14="http://schemas.microsoft.com/office/powerpoint/2010/main" val="2090242938"/>
              </p:ext>
            </p:extLst>
          </p:nvPr>
        </p:nvGraphicFramePr>
        <p:xfrm>
          <a:off x="0" y="1196700"/>
          <a:ext cx="9033031" cy="4323391"/>
        </p:xfrm>
        <a:graphic>
          <a:graphicData uri="http://schemas.openxmlformats.org/drawingml/2006/chart">
            <c:chart xmlns:c="http://schemas.openxmlformats.org/drawingml/2006/chart" xmlns:r="http://schemas.openxmlformats.org/officeDocument/2006/relationships" r:id="rId3"/>
          </a:graphicData>
        </a:graphic>
      </p:graphicFrame>
      <p:sp>
        <p:nvSpPr>
          <p:cNvPr id="11" name="Text Placeholder 3">
            <a:extLst>
              <a:ext uri="{FF2B5EF4-FFF2-40B4-BE49-F238E27FC236}">
                <a16:creationId xmlns:a16="http://schemas.microsoft.com/office/drawing/2014/main" id="{C1943AC8-30AD-4F15-9297-B4D8EFE62273}"/>
              </a:ext>
            </a:extLst>
          </p:cNvPr>
          <p:cNvSpPr txBox="1">
            <a:spLocks/>
          </p:cNvSpPr>
          <p:nvPr/>
        </p:nvSpPr>
        <p:spPr>
          <a:xfrm>
            <a:off x="8947448" y="1481256"/>
            <a:ext cx="3144612" cy="3900948"/>
          </a:xfrm>
          <a:prstGeom prst="rect">
            <a:avLst/>
          </a:prstGeom>
        </p:spPr>
        <p:txBody>
          <a:bodyPr/>
          <a:lstStyle>
            <a:lvl1pPr marL="0" indent="0" algn="l" defTabSz="914400" rtl="0" eaLnBrk="1" latinLnBrk="0" hangingPunct="1">
              <a:lnSpc>
                <a:spcPct val="120000"/>
              </a:lnSpc>
              <a:spcBef>
                <a:spcPts val="0"/>
              </a:spcBef>
              <a:spcAft>
                <a:spcPts val="1200"/>
              </a:spcAft>
              <a:buFont typeface="Arial" panose="020B0604020202020204" pitchFamily="34" charset="0"/>
              <a:buNone/>
              <a:defRPr sz="1600" kern="1200">
                <a:solidFill>
                  <a:schemeClr val="tx1"/>
                </a:solidFill>
                <a:latin typeface="+mn-lt"/>
                <a:ea typeface="+mn-ea"/>
                <a:cs typeface="+mn-cs"/>
              </a:defRPr>
            </a:lvl1pPr>
            <a:lvl2pPr marL="0" indent="0" algn="l" defTabSz="914400" rtl="0" eaLnBrk="1" latinLnBrk="0" hangingPunct="1">
              <a:lnSpc>
                <a:spcPct val="80000"/>
              </a:lnSpc>
              <a:spcBef>
                <a:spcPts val="0"/>
              </a:spcBef>
              <a:spcAft>
                <a:spcPts val="600"/>
              </a:spcAft>
              <a:buFont typeface="Arial" panose="020B0604020202020204" pitchFamily="34" charset="0"/>
              <a:buNone/>
              <a:tabLst/>
              <a:defRPr sz="1800" b="1" kern="1200">
                <a:solidFill>
                  <a:schemeClr val="bg2"/>
                </a:solidFill>
                <a:latin typeface="+mn-lt"/>
                <a:ea typeface="+mn-ea"/>
                <a:cs typeface="+mn-cs"/>
              </a:defRPr>
            </a:lvl2pPr>
            <a:lvl3pPr marL="293688" indent="-285750" algn="l" defTabSz="914400" rtl="0" eaLnBrk="1" latinLnBrk="0" hangingPunct="1">
              <a:lnSpc>
                <a:spcPct val="120000"/>
              </a:lnSpc>
              <a:spcBef>
                <a:spcPts val="0"/>
              </a:spcBef>
              <a:spcAft>
                <a:spcPts val="600"/>
              </a:spcAft>
              <a:buClr>
                <a:schemeClr val="bg2"/>
              </a:buClr>
              <a:buFont typeface="Arial" panose="020B0604020202020204" pitchFamily="34" charset="0"/>
              <a:buChar char="•"/>
              <a:tabLst/>
              <a:defRPr sz="1600" kern="1200">
                <a:solidFill>
                  <a:schemeClr val="tx1"/>
                </a:solidFill>
                <a:latin typeface="+mn-lt"/>
                <a:ea typeface="+mn-ea"/>
                <a:cs typeface="+mn-cs"/>
              </a:defRPr>
            </a:lvl3pPr>
            <a:lvl4pPr marL="7938" indent="0" algn="l" defTabSz="914400" rtl="0" eaLnBrk="1" latinLnBrk="0" hangingPunct="1">
              <a:lnSpc>
                <a:spcPct val="120000"/>
              </a:lnSpc>
              <a:spcBef>
                <a:spcPts val="0"/>
              </a:spcBef>
              <a:spcAft>
                <a:spcPts val="1200"/>
              </a:spcAft>
              <a:buFont typeface="Arial" panose="020B0604020202020204" pitchFamily="34" charset="0"/>
              <a:buNone/>
              <a:tabLst/>
              <a:defRPr sz="1600" b="1" kern="1200">
                <a:solidFill>
                  <a:schemeClr val="tx1"/>
                </a:solidFill>
                <a:latin typeface="+mn-lt"/>
                <a:ea typeface="+mn-ea"/>
                <a:cs typeface="+mn-cs"/>
              </a:defRPr>
            </a:lvl4pPr>
            <a:lvl5pPr marL="7938" indent="0" algn="l" defTabSz="914400" rtl="0" eaLnBrk="1" latinLnBrk="0" hangingPunct="1">
              <a:lnSpc>
                <a:spcPct val="120000"/>
              </a:lnSpc>
              <a:spcBef>
                <a:spcPts val="0"/>
              </a:spcBef>
              <a:spcAft>
                <a:spcPts val="1200"/>
              </a:spcAft>
              <a:buFont typeface="Arial" panose="020B0604020202020204" pitchFamily="34" charset="0"/>
              <a:buNone/>
              <a:tabLst/>
              <a:defRPr sz="1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x-none" sz="1400" b="1" dirty="0">
                <a:latin typeface="Century Gothic" panose="020B0502020202020204" pitchFamily="34" charset="0"/>
              </a:rPr>
              <a:t>Comentarios:</a:t>
            </a:r>
          </a:p>
          <a:p>
            <a:r>
              <a:rPr lang="x-none" sz="1400" dirty="0">
                <a:latin typeface="Century Gothic" panose="020B0502020202020204" pitchFamily="34" charset="0"/>
              </a:rPr>
              <a:t>Canal 5 muestra un promedio de rating de 10 y 14 de oct 2021 a julio 2023. </a:t>
            </a:r>
          </a:p>
          <a:p>
            <a:r>
              <a:rPr lang="x-none" sz="1400" dirty="0">
                <a:latin typeface="Century Gothic" panose="020B0502020202020204" pitchFamily="34" charset="0"/>
              </a:rPr>
              <a:t>HCH logra acercarse al canal 5 para julio del 2023</a:t>
            </a:r>
          </a:p>
          <a:p>
            <a:r>
              <a:rPr lang="x-none" sz="1400" dirty="0">
                <a:latin typeface="Century Gothic" panose="020B0502020202020204" pitchFamily="34" charset="0"/>
              </a:rPr>
              <a:t>Canal 11 le sigue con ratings promedio de 4-6 puntos.</a:t>
            </a:r>
          </a:p>
        </p:txBody>
      </p:sp>
    </p:spTree>
    <p:extLst>
      <p:ext uri="{BB962C8B-B14F-4D97-AF65-F5344CB8AC3E}">
        <p14:creationId xmlns:p14="http://schemas.microsoft.com/office/powerpoint/2010/main" val="192759306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Placeholder 5" descr="A picture containing sky, outdoor, nature, sunset&#10;&#10;Description automatically generated">
            <a:extLst>
              <a:ext uri="{FF2B5EF4-FFF2-40B4-BE49-F238E27FC236}">
                <a16:creationId xmlns:a16="http://schemas.microsoft.com/office/drawing/2014/main" id="{A2BCC6FF-9816-A9BB-D954-2B8EBAE28A79}"/>
              </a:ext>
            </a:extLst>
          </p:cNvPr>
          <p:cNvPicPr>
            <a:picLocks noGrp="1" noChangeAspect="1"/>
          </p:cNvPicPr>
          <p:nvPr>
            <p:ph type="pic" sz="quarter" idx="12"/>
          </p:nvPr>
        </p:nvPicPr>
        <p:blipFill rotWithShape="1">
          <a:blip r:embed="rId2" cstate="screen">
            <a:extLst>
              <a:ext uri="{28A0092B-C50C-407E-A947-70E740481C1C}">
                <a14:useLocalDpi xmlns:a14="http://schemas.microsoft.com/office/drawing/2010/main"/>
              </a:ext>
            </a:extLst>
          </a:blip>
          <a:srcRect t="165" b="165"/>
          <a:stretch/>
        </p:blipFill>
        <p:spPr/>
      </p:pic>
      <p:sp>
        <p:nvSpPr>
          <p:cNvPr id="37" name="Text Placeholder 36">
            <a:extLst>
              <a:ext uri="{FF2B5EF4-FFF2-40B4-BE49-F238E27FC236}">
                <a16:creationId xmlns:a16="http://schemas.microsoft.com/office/drawing/2014/main" id="{E48D6D33-2A29-AB0E-5A41-75D7F481A12D}"/>
              </a:ext>
            </a:extLst>
          </p:cNvPr>
          <p:cNvSpPr>
            <a:spLocks noGrp="1"/>
          </p:cNvSpPr>
          <p:nvPr>
            <p:ph type="body" sz="quarter" idx="13"/>
          </p:nvPr>
        </p:nvSpPr>
        <p:spPr>
          <a:xfrm>
            <a:off x="1151285" y="2743200"/>
            <a:ext cx="3979515" cy="2743200"/>
          </a:xfrm>
        </p:spPr>
        <p:txBody>
          <a:bodyPr/>
          <a:lstStyle/>
          <a:p>
            <a:r>
              <a:rPr lang="en-GB" dirty="0"/>
              <a:t>Agenda</a:t>
            </a:r>
          </a:p>
        </p:txBody>
      </p:sp>
      <p:sp>
        <p:nvSpPr>
          <p:cNvPr id="42" name="Text Placeholder 41">
            <a:extLst>
              <a:ext uri="{FF2B5EF4-FFF2-40B4-BE49-F238E27FC236}">
                <a16:creationId xmlns:a16="http://schemas.microsoft.com/office/drawing/2014/main" id="{592215FA-AF96-F483-77DD-94ACB62101BE}"/>
              </a:ext>
            </a:extLst>
          </p:cNvPr>
          <p:cNvSpPr>
            <a:spLocks noGrp="1"/>
          </p:cNvSpPr>
          <p:nvPr>
            <p:ph type="body" sz="quarter" idx="17"/>
          </p:nvPr>
        </p:nvSpPr>
        <p:spPr/>
        <p:txBody>
          <a:bodyPr/>
          <a:lstStyle/>
          <a:p>
            <a:endParaRPr lang="en-GB"/>
          </a:p>
        </p:txBody>
      </p:sp>
      <p:graphicFrame>
        <p:nvGraphicFramePr>
          <p:cNvPr id="44" name="Table 44">
            <a:extLst>
              <a:ext uri="{FF2B5EF4-FFF2-40B4-BE49-F238E27FC236}">
                <a16:creationId xmlns:a16="http://schemas.microsoft.com/office/drawing/2014/main" id="{19B5BA7B-FF79-2C0E-73FB-8CCFE40E4E43}"/>
              </a:ext>
            </a:extLst>
          </p:cNvPr>
          <p:cNvGraphicFramePr>
            <a:graphicFrameLocks noGrp="1"/>
          </p:cNvGraphicFramePr>
          <p:nvPr>
            <p:extLst>
              <p:ext uri="{D42A27DB-BD31-4B8C-83A1-F6EECF244321}">
                <p14:modId xmlns:p14="http://schemas.microsoft.com/office/powerpoint/2010/main" val="2891718882"/>
              </p:ext>
            </p:extLst>
          </p:nvPr>
        </p:nvGraphicFramePr>
        <p:xfrm>
          <a:off x="7061200" y="906507"/>
          <a:ext cx="4853877" cy="4863150"/>
        </p:xfrm>
        <a:graphic>
          <a:graphicData uri="http://schemas.openxmlformats.org/drawingml/2006/table">
            <a:tbl>
              <a:tblPr firstRow="1" bandRow="1">
                <a:tableStyleId>{5C22544A-7EE6-4342-B048-85BDC9FD1C3A}</a:tableStyleId>
              </a:tblPr>
              <a:tblGrid>
                <a:gridCol w="956527">
                  <a:extLst>
                    <a:ext uri="{9D8B030D-6E8A-4147-A177-3AD203B41FA5}">
                      <a16:colId xmlns:a16="http://schemas.microsoft.com/office/drawing/2014/main" val="1267486112"/>
                    </a:ext>
                  </a:extLst>
                </a:gridCol>
                <a:gridCol w="3897350">
                  <a:extLst>
                    <a:ext uri="{9D8B030D-6E8A-4147-A177-3AD203B41FA5}">
                      <a16:colId xmlns:a16="http://schemas.microsoft.com/office/drawing/2014/main" val="518157885"/>
                    </a:ext>
                  </a:extLst>
                </a:gridCol>
              </a:tblGrid>
              <a:tr h="686330">
                <a:tc>
                  <a:txBody>
                    <a:bodyPr/>
                    <a:lstStyle/>
                    <a:p>
                      <a:pPr algn="r"/>
                      <a:r>
                        <a:rPr lang="en-GB" sz="2000" b="1">
                          <a:solidFill>
                            <a:schemeClr val="tx1"/>
                          </a:solidFill>
                        </a:rPr>
                        <a:t>01</a:t>
                      </a:r>
                    </a:p>
                  </a:txBody>
                  <a:tcPr marL="0" marR="288000" anchor="ctr">
                    <a:lnL w="12700" cmpd="sng">
                      <a:noFill/>
                    </a:lnL>
                    <a:lnR w="19050" cap="flat" cmpd="sng" algn="ctr">
                      <a:solidFill>
                        <a:schemeClr val="tx1"/>
                      </a:solidFill>
                      <a:prstDash val="solid"/>
                      <a:round/>
                      <a:headEnd type="none" w="med" len="med"/>
                      <a:tailEnd type="none" w="med" len="med"/>
                    </a:lnR>
                    <a:lnT w="12700" cmpd="sng">
                      <a:noFill/>
                    </a:lnT>
                    <a:lnB w="38100" cmpd="sng">
                      <a:noFill/>
                    </a:lnB>
                    <a:lnTlToBr w="12700" cmpd="sng">
                      <a:noFill/>
                      <a:prstDash val="solid"/>
                    </a:lnTlToBr>
                    <a:lnBlToTr w="12700" cmpd="sng">
                      <a:noFill/>
                      <a:prstDash val="solid"/>
                    </a:lnBlToTr>
                    <a:noFill/>
                  </a:tcPr>
                </a:tc>
                <a:tc>
                  <a:txBody>
                    <a:bodyPr/>
                    <a:lstStyle/>
                    <a:p>
                      <a:r>
                        <a:rPr lang="es-EC" sz="2000" b="0" noProof="0" dirty="0">
                          <a:solidFill>
                            <a:schemeClr val="tx1"/>
                          </a:solidFill>
                        </a:rPr>
                        <a:t>Contexto</a:t>
                      </a:r>
                      <a:r>
                        <a:rPr lang="en-GB" sz="2000" b="0" dirty="0">
                          <a:solidFill>
                            <a:schemeClr val="tx1"/>
                          </a:solidFill>
                        </a:rPr>
                        <a:t> General de </a:t>
                      </a:r>
                      <a:r>
                        <a:rPr lang="es-EC" sz="2000" b="0" noProof="0" dirty="0">
                          <a:solidFill>
                            <a:schemeClr val="tx1"/>
                          </a:solidFill>
                        </a:rPr>
                        <a:t>Medios</a:t>
                      </a:r>
                    </a:p>
                  </a:txBody>
                  <a:tcPr marL="288000" marR="0" anchor="ctr">
                    <a:lnL w="19050" cap="flat" cmpd="sng" algn="ctr">
                      <a:solidFill>
                        <a:schemeClr val="tx1"/>
                      </a:solidFill>
                      <a:prstDash val="solid"/>
                      <a:round/>
                      <a:headEnd type="none" w="med" len="med"/>
                      <a:tailEnd type="none" w="med" len="med"/>
                    </a:lnL>
                    <a:lnR w="12700" cmpd="sng">
                      <a:noFill/>
                    </a:lnR>
                    <a:lnT w="12700" cmpd="sng">
                      <a:noFill/>
                    </a:lnT>
                    <a:lnB w="381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3880955368"/>
                  </a:ext>
                </a:extLst>
              </a:tr>
              <a:tr h="686330">
                <a:tc>
                  <a:txBody>
                    <a:bodyPr/>
                    <a:lstStyle/>
                    <a:p>
                      <a:pPr algn="r"/>
                      <a:r>
                        <a:rPr lang="en-GB" sz="2000" b="1">
                          <a:solidFill>
                            <a:schemeClr val="tx1"/>
                          </a:solidFill>
                        </a:rPr>
                        <a:t>02</a:t>
                      </a:r>
                    </a:p>
                  </a:txBody>
                  <a:tcPr marL="0" marR="288000" anchor="ctr">
                    <a:lnL w="12700" cmpd="sng">
                      <a:noFill/>
                    </a:lnL>
                    <a:lnR w="19050" cap="flat" cmpd="sng" algn="ctr">
                      <a:solidFill>
                        <a:schemeClr val="tx1"/>
                      </a:solidFill>
                      <a:prstDash val="solid"/>
                      <a:round/>
                      <a:headEnd type="none" w="med" len="med"/>
                      <a:tailEnd type="none" w="med" len="med"/>
                    </a:lnR>
                    <a:lnT w="38100" cmpd="sng">
                      <a:noFill/>
                    </a:lnT>
                    <a:lnB w="12700" cmpd="sng">
                      <a:noFill/>
                    </a:lnB>
                    <a:lnTlToBr w="12700" cmpd="sng">
                      <a:noFill/>
                      <a:prstDash val="solid"/>
                    </a:lnTlToBr>
                    <a:lnBlToTr w="12700" cmpd="sng">
                      <a:noFill/>
                      <a:prstDash val="solid"/>
                    </a:lnBlToTr>
                    <a:noFill/>
                  </a:tcPr>
                </a:tc>
                <a:tc>
                  <a:txBody>
                    <a:bodyPr/>
                    <a:lstStyle/>
                    <a:p>
                      <a:pPr marL="0" marR="0" lvl="0" indent="0" algn="l" defTabSz="363702" rtl="0" eaLnBrk="1" fontAlgn="auto" latinLnBrk="0" hangingPunct="1">
                        <a:lnSpc>
                          <a:spcPct val="100000"/>
                        </a:lnSpc>
                        <a:spcBef>
                          <a:spcPts val="0"/>
                        </a:spcBef>
                        <a:spcAft>
                          <a:spcPts val="0"/>
                        </a:spcAft>
                        <a:buClrTx/>
                        <a:buSzTx/>
                        <a:buFontTx/>
                        <a:buNone/>
                        <a:tabLst/>
                        <a:defRPr/>
                      </a:pPr>
                      <a:r>
                        <a:rPr lang="es-EC" sz="2000" b="0" noProof="0" dirty="0">
                          <a:solidFill>
                            <a:schemeClr val="tx1"/>
                          </a:solidFill>
                        </a:rPr>
                        <a:t>Comportamiento</a:t>
                      </a:r>
                      <a:r>
                        <a:rPr lang="en-GB" sz="2000" b="0" dirty="0">
                          <a:solidFill>
                            <a:schemeClr val="tx1"/>
                          </a:solidFill>
                        </a:rPr>
                        <a:t> general de OTV</a:t>
                      </a:r>
                    </a:p>
                  </a:txBody>
                  <a:tcPr marL="288000" marR="0" anchor="ctr">
                    <a:lnL w="19050" cap="flat" cmpd="sng" algn="ctr">
                      <a:solidFill>
                        <a:schemeClr val="tx1"/>
                      </a:solidFill>
                      <a:prstDash val="solid"/>
                      <a:round/>
                      <a:headEnd type="none" w="med" len="med"/>
                      <a:tailEnd type="none" w="med" len="med"/>
                    </a:lnL>
                    <a:lnR w="12700" cmpd="sng">
                      <a:noFill/>
                    </a:lnR>
                    <a:lnT w="381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3317418696"/>
                  </a:ext>
                </a:extLst>
              </a:tr>
              <a:tr h="686330">
                <a:tc>
                  <a:txBody>
                    <a:bodyPr/>
                    <a:lstStyle/>
                    <a:p>
                      <a:pPr algn="r"/>
                      <a:r>
                        <a:rPr lang="en-GB" sz="2000" b="1">
                          <a:solidFill>
                            <a:schemeClr val="tx1"/>
                          </a:solidFill>
                        </a:rPr>
                        <a:t>03</a:t>
                      </a:r>
                    </a:p>
                  </a:txBody>
                  <a:tcPr marL="0" marR="288000" anchor="ctr">
                    <a:lnL w="12700" cmpd="sng">
                      <a:noFill/>
                    </a:lnL>
                    <a:lnR w="1905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marL="0" marR="0" lvl="0" indent="0" algn="l" defTabSz="363702" rtl="0" eaLnBrk="1" fontAlgn="auto" latinLnBrk="0" hangingPunct="1">
                        <a:lnSpc>
                          <a:spcPct val="100000"/>
                        </a:lnSpc>
                        <a:spcBef>
                          <a:spcPts val="0"/>
                        </a:spcBef>
                        <a:spcAft>
                          <a:spcPts val="0"/>
                        </a:spcAft>
                        <a:buClrTx/>
                        <a:buSzTx/>
                        <a:buFontTx/>
                        <a:buNone/>
                        <a:tabLst/>
                        <a:defRPr/>
                      </a:pPr>
                      <a:r>
                        <a:rPr lang="en-GB" sz="2000" b="0" dirty="0">
                          <a:solidFill>
                            <a:schemeClr val="tx1"/>
                          </a:solidFill>
                        </a:rPr>
                        <a:t>Audiencias de targets</a:t>
                      </a:r>
                    </a:p>
                  </a:txBody>
                  <a:tcPr marL="288000" marR="0" anchor="ctr">
                    <a:lnL w="19050" cap="flat" cmpd="sng" algn="ctr">
                      <a:solidFill>
                        <a:schemeClr val="tx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3758304370"/>
                  </a:ext>
                </a:extLst>
              </a:tr>
              <a:tr h="686330">
                <a:tc>
                  <a:txBody>
                    <a:bodyPr/>
                    <a:lstStyle/>
                    <a:p>
                      <a:pPr algn="r"/>
                      <a:r>
                        <a:rPr lang="en-GB" sz="2000" b="1">
                          <a:solidFill>
                            <a:schemeClr val="tx1"/>
                          </a:solidFill>
                        </a:rPr>
                        <a:t>04</a:t>
                      </a:r>
                    </a:p>
                  </a:txBody>
                  <a:tcPr marL="0" marR="288000" anchor="ctr">
                    <a:lnL w="12700" cmpd="sng">
                      <a:noFill/>
                    </a:lnL>
                    <a:lnR w="1905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marL="0" marR="0" lvl="0" indent="0" algn="l" defTabSz="363702" rtl="0" eaLnBrk="1" fontAlgn="auto" latinLnBrk="0" hangingPunct="1">
                        <a:lnSpc>
                          <a:spcPct val="100000"/>
                        </a:lnSpc>
                        <a:spcBef>
                          <a:spcPts val="0"/>
                        </a:spcBef>
                        <a:spcAft>
                          <a:spcPts val="0"/>
                        </a:spcAft>
                        <a:buClrTx/>
                        <a:buSzTx/>
                        <a:buFontTx/>
                        <a:buNone/>
                        <a:tabLst/>
                        <a:defRPr/>
                      </a:pPr>
                      <a:r>
                        <a:rPr lang="es-EC" sz="2000" b="0" noProof="0" dirty="0">
                          <a:solidFill>
                            <a:schemeClr val="tx1"/>
                          </a:solidFill>
                        </a:rPr>
                        <a:t>Compra</a:t>
                      </a:r>
                      <a:r>
                        <a:rPr lang="en-US" sz="2000" b="0" dirty="0">
                          <a:solidFill>
                            <a:schemeClr val="tx1"/>
                          </a:solidFill>
                        </a:rPr>
                        <a:t> P&amp;G vs Key Competitor</a:t>
                      </a:r>
                    </a:p>
                  </a:txBody>
                  <a:tcPr marL="288000" marR="0" anchor="ctr">
                    <a:lnL w="19050" cap="flat" cmpd="sng" algn="ctr">
                      <a:solidFill>
                        <a:schemeClr val="tx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2959963238"/>
                  </a:ext>
                </a:extLst>
              </a:tr>
              <a:tr h="686330">
                <a:tc>
                  <a:txBody>
                    <a:bodyPr/>
                    <a:lstStyle/>
                    <a:p>
                      <a:pPr algn="r"/>
                      <a:r>
                        <a:rPr lang="en-GB" sz="2000" b="1">
                          <a:solidFill>
                            <a:schemeClr val="tx1"/>
                          </a:solidFill>
                        </a:rPr>
                        <a:t>05</a:t>
                      </a:r>
                    </a:p>
                  </a:txBody>
                  <a:tcPr marL="0" marR="288000" anchor="ctr">
                    <a:lnL w="12700" cmpd="sng">
                      <a:noFill/>
                    </a:lnL>
                    <a:lnR w="1905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marL="0" marR="0" lvl="0" indent="0" algn="l" defTabSz="363702" rtl="0" eaLnBrk="1" fontAlgn="auto" latinLnBrk="0" hangingPunct="1">
                        <a:lnSpc>
                          <a:spcPct val="100000"/>
                        </a:lnSpc>
                        <a:spcBef>
                          <a:spcPts val="0"/>
                        </a:spcBef>
                        <a:spcAft>
                          <a:spcPts val="0"/>
                        </a:spcAft>
                        <a:buClrTx/>
                        <a:buSzTx/>
                        <a:buFontTx/>
                        <a:buNone/>
                        <a:tabLst/>
                        <a:defRPr/>
                      </a:pPr>
                      <a:r>
                        <a:rPr lang="es-ES" sz="2000" b="0" dirty="0">
                          <a:solidFill>
                            <a:schemeClr val="tx1"/>
                          </a:solidFill>
                        </a:rPr>
                        <a:t>Histórico de inversión y cierre de año vigente</a:t>
                      </a:r>
                    </a:p>
                  </a:txBody>
                  <a:tcPr marL="288000" marR="0" anchor="ctr">
                    <a:lnL w="19050" cap="flat" cmpd="sng" algn="ctr">
                      <a:solidFill>
                        <a:schemeClr val="tx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081973373"/>
                  </a:ext>
                </a:extLst>
              </a:tr>
              <a:tr h="686330">
                <a:tc>
                  <a:txBody>
                    <a:bodyPr/>
                    <a:lstStyle/>
                    <a:p>
                      <a:pPr algn="r"/>
                      <a:r>
                        <a:rPr lang="en-GB" sz="2000" b="1" dirty="0">
                          <a:solidFill>
                            <a:schemeClr val="tx1"/>
                          </a:solidFill>
                        </a:rPr>
                        <a:t>06</a:t>
                      </a:r>
                    </a:p>
                  </a:txBody>
                  <a:tcPr marL="0" marR="288000" anchor="ctr">
                    <a:lnL w="12700" cmpd="sng">
                      <a:noFill/>
                    </a:lnL>
                    <a:lnR w="1905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marL="0" marR="0" lvl="0" indent="0" algn="l" defTabSz="363702" rtl="0" eaLnBrk="1" fontAlgn="auto" latinLnBrk="0" hangingPunct="1">
                        <a:lnSpc>
                          <a:spcPct val="100000"/>
                        </a:lnSpc>
                        <a:spcBef>
                          <a:spcPts val="0"/>
                        </a:spcBef>
                        <a:spcAft>
                          <a:spcPts val="0"/>
                        </a:spcAft>
                        <a:buClrTx/>
                        <a:buSzTx/>
                        <a:buFontTx/>
                        <a:buNone/>
                        <a:tabLst/>
                        <a:defRPr/>
                      </a:pPr>
                      <a:r>
                        <a:rPr lang="es-ES" sz="2000" b="0" dirty="0">
                          <a:solidFill>
                            <a:schemeClr val="tx1"/>
                          </a:solidFill>
                        </a:rPr>
                        <a:t>Inflación del país  / Media </a:t>
                      </a:r>
                      <a:r>
                        <a:rPr lang="es-EC" sz="2000" b="0" noProof="0" dirty="0" err="1">
                          <a:solidFill>
                            <a:schemeClr val="tx1"/>
                          </a:solidFill>
                        </a:rPr>
                        <a:t>Inflation</a:t>
                      </a:r>
                      <a:endParaRPr lang="es-EC" sz="2000" b="0" noProof="0" dirty="0">
                        <a:solidFill>
                          <a:schemeClr val="tx1"/>
                        </a:solidFill>
                      </a:endParaRPr>
                    </a:p>
                  </a:txBody>
                  <a:tcPr marL="288000" marR="0" anchor="ctr">
                    <a:lnL w="19050" cap="flat" cmpd="sng" algn="ctr">
                      <a:solidFill>
                        <a:schemeClr val="tx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3777070789"/>
                  </a:ext>
                </a:extLst>
              </a:tr>
              <a:tr h="686330">
                <a:tc>
                  <a:txBody>
                    <a:bodyPr/>
                    <a:lstStyle/>
                    <a:p>
                      <a:pPr algn="r"/>
                      <a:r>
                        <a:rPr lang="en-GB" sz="2000" b="1" dirty="0">
                          <a:solidFill>
                            <a:schemeClr val="tx1"/>
                          </a:solidFill>
                        </a:rPr>
                        <a:t>07</a:t>
                      </a:r>
                    </a:p>
                  </a:txBody>
                  <a:tcPr marL="0" marR="288000" anchor="ctr">
                    <a:lnL w="12700" cmpd="sng">
                      <a:noFill/>
                    </a:lnL>
                    <a:lnR w="1905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r>
                        <a:rPr lang="es-EC" sz="2000" b="0" noProof="0" dirty="0">
                          <a:solidFill>
                            <a:schemeClr val="tx1"/>
                          </a:solidFill>
                        </a:rPr>
                        <a:t>Escenarios</a:t>
                      </a:r>
                      <a:r>
                        <a:rPr lang="en-GB" sz="2000" b="0" dirty="0">
                          <a:solidFill>
                            <a:schemeClr val="tx1"/>
                          </a:solidFill>
                        </a:rPr>
                        <a:t> </a:t>
                      </a:r>
                      <a:r>
                        <a:rPr lang="es-EC" sz="2000" b="0" noProof="0" dirty="0">
                          <a:solidFill>
                            <a:schemeClr val="tx1"/>
                          </a:solidFill>
                        </a:rPr>
                        <a:t>propuestos</a:t>
                      </a:r>
                    </a:p>
                  </a:txBody>
                  <a:tcPr marL="288000" marR="0" anchor="ctr">
                    <a:lnL w="19050" cap="flat" cmpd="sng" algn="ctr">
                      <a:solidFill>
                        <a:schemeClr val="tx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4198539222"/>
                  </a:ext>
                </a:extLst>
              </a:tr>
            </a:tbl>
          </a:graphicData>
        </a:graphic>
      </p:graphicFrame>
      <p:sp>
        <p:nvSpPr>
          <p:cNvPr id="2" name="Slide Number Placeholder 1">
            <a:extLst>
              <a:ext uri="{FF2B5EF4-FFF2-40B4-BE49-F238E27FC236}">
                <a16:creationId xmlns:a16="http://schemas.microsoft.com/office/drawing/2014/main" id="{3690AEA4-C5AB-7254-0C20-2DFC63D3AC7F}"/>
              </a:ext>
            </a:extLst>
          </p:cNvPr>
          <p:cNvSpPr>
            <a:spLocks noGrp="1"/>
          </p:cNvSpPr>
          <p:nvPr>
            <p:ph type="sldNum"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41E71DB5-5680-5541-BB1B-1B8E18C31C82}" type="slidenum">
              <a:rPr kumimoji="0" lang="en-GB" sz="800" b="0" i="0" u="none" strike="noStrike" kern="1200" cap="none" spc="0" normalizeH="0" baseline="0" noProof="0" smtClean="0">
                <a:ln>
                  <a:noFill/>
                </a:ln>
                <a:solidFill>
                  <a:srgbClr val="CEC3C1"/>
                </a:solidFill>
                <a:effectLst/>
                <a:uLnTx/>
                <a:uFillTx/>
                <a:latin typeface="Century Gothic"/>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2</a:t>
            </a:fld>
            <a:endParaRPr kumimoji="0" lang="en-GB" sz="800" b="0" i="0" u="none" strike="noStrike" kern="1200" cap="none" spc="0" normalizeH="0" baseline="0" noProof="0">
              <a:ln>
                <a:noFill/>
              </a:ln>
              <a:solidFill>
                <a:srgbClr val="CEC3C1"/>
              </a:solidFill>
              <a:effectLst/>
              <a:uLnTx/>
              <a:uFillTx/>
              <a:latin typeface="Century Gothic"/>
              <a:ea typeface="+mn-ea"/>
              <a:cs typeface="+mn-cs"/>
            </a:endParaRPr>
          </a:p>
        </p:txBody>
      </p:sp>
    </p:spTree>
    <p:extLst>
      <p:ext uri="{BB962C8B-B14F-4D97-AF65-F5344CB8AC3E}">
        <p14:creationId xmlns:p14="http://schemas.microsoft.com/office/powerpoint/2010/main" val="107018418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031BC82E-9404-B7F9-E59F-9A9FBB751515}"/>
              </a:ext>
            </a:extLst>
          </p:cNvPr>
          <p:cNvSpPr>
            <a:spLocks noGrp="1"/>
          </p:cNvSpPr>
          <p:nvPr>
            <p:ph type="sldNum" sz="quarter" idx="12"/>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41E71DB5-5680-5541-BB1B-1B8E18C31C82}" type="slidenum">
              <a:rPr kumimoji="0" lang="en-GB" sz="800" b="0" i="0" u="none" strike="noStrike" kern="1200" cap="none" spc="0" normalizeH="0" baseline="0" noProof="0" smtClean="0">
                <a:ln>
                  <a:noFill/>
                </a:ln>
                <a:solidFill>
                  <a:srgbClr val="CEC3C1"/>
                </a:solidFill>
                <a:effectLst/>
                <a:uLnTx/>
                <a:uFillTx/>
                <a:latin typeface="Century Gothic"/>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20</a:t>
            </a:fld>
            <a:endParaRPr kumimoji="0" lang="en-GB" sz="800" b="0" i="0" u="none" strike="noStrike" kern="1200" cap="none" spc="0" normalizeH="0" baseline="0" noProof="0">
              <a:ln>
                <a:noFill/>
              </a:ln>
              <a:solidFill>
                <a:srgbClr val="CEC3C1"/>
              </a:solidFill>
              <a:effectLst/>
              <a:uLnTx/>
              <a:uFillTx/>
              <a:latin typeface="Century Gothic"/>
              <a:ea typeface="+mn-ea"/>
              <a:cs typeface="+mn-cs"/>
            </a:endParaRPr>
          </a:p>
        </p:txBody>
      </p:sp>
      <p:pic>
        <p:nvPicPr>
          <p:cNvPr id="7" name="Picture 4" descr="Resultado de imagen para men and women icon">
            <a:extLst>
              <a:ext uri="{FF2B5EF4-FFF2-40B4-BE49-F238E27FC236}">
                <a16:creationId xmlns:a16="http://schemas.microsoft.com/office/drawing/2014/main" id="{49414E8E-22D9-D56F-669D-6B1C0EB44211}"/>
              </a:ext>
            </a:extLst>
          </p:cNvPr>
          <p:cNvPicPr>
            <a:picLocks noChangeAspect="1" noChangeArrowheads="1"/>
          </p:cNvPicPr>
          <p:nvPr/>
        </p:nvPicPr>
        <p:blipFill>
          <a:blip r:embed="rId2">
            <a:grayscl/>
            <a:extLst>
              <a:ext uri="{28A0092B-C50C-407E-A947-70E740481C1C}">
                <a14:useLocalDpi xmlns:a14="http://schemas.microsoft.com/office/drawing/2010/main" val="0"/>
              </a:ext>
            </a:extLst>
          </a:blip>
          <a:srcRect/>
          <a:stretch>
            <a:fillRect/>
          </a:stretch>
        </p:blipFill>
        <p:spPr bwMode="auto">
          <a:xfrm>
            <a:off x="11322563" y="274663"/>
            <a:ext cx="456161" cy="456161"/>
          </a:xfrm>
          <a:prstGeom prst="rect">
            <a:avLst/>
          </a:prstGeom>
          <a:noFill/>
          <a:extLst>
            <a:ext uri="{909E8E84-426E-40dd-AFC4-6F175D3DCCD1}">
              <a14:hiddenFill xmlns:a14="http://schemas.microsoft.com/office/drawing/2010/main" xmlns="">
                <a:solidFill>
                  <a:srgbClr val="FFFFFF"/>
                </a:solidFill>
              </a14:hiddenFill>
            </a:ext>
          </a:extLst>
        </p:spPr>
      </p:pic>
      <p:sp>
        <p:nvSpPr>
          <p:cNvPr id="4" name="Title 3"/>
          <p:cNvSpPr>
            <a:spLocks noGrp="1"/>
          </p:cNvSpPr>
          <p:nvPr>
            <p:ph type="title"/>
          </p:nvPr>
        </p:nvSpPr>
        <p:spPr>
          <a:xfrm>
            <a:off x="785261" y="279724"/>
            <a:ext cx="10765383" cy="601417"/>
          </a:xfrm>
        </p:spPr>
        <p:txBody>
          <a:bodyPr/>
          <a:lstStyle/>
          <a:p>
            <a:r>
              <a:rPr lang="es-NI" dirty="0"/>
              <a:t>Rating por franja horaria Mujeres  </a:t>
            </a:r>
            <a:endParaRPr lang="en-US" dirty="0"/>
          </a:p>
        </p:txBody>
      </p:sp>
      <p:sp>
        <p:nvSpPr>
          <p:cNvPr id="13" name="Footer Placeholder 1">
            <a:extLst>
              <a:ext uri="{FF2B5EF4-FFF2-40B4-BE49-F238E27FC236}">
                <a16:creationId xmlns:a16="http://schemas.microsoft.com/office/drawing/2014/main" id="{B233A284-541F-2512-F3CA-7151ABD3FFC5}"/>
              </a:ext>
            </a:extLst>
          </p:cNvPr>
          <p:cNvSpPr>
            <a:spLocks noGrp="1"/>
          </p:cNvSpPr>
          <p:nvPr>
            <p:ph type="ftr" sz="quarter" idx="10"/>
          </p:nvPr>
        </p:nvSpPr>
        <p:spPr>
          <a:xfrm>
            <a:off x="1279525" y="6169025"/>
            <a:ext cx="4495800" cy="682622"/>
          </a:xfrm>
        </p:spPr>
        <p:txBody>
          <a:bodyPr/>
          <a:lstStyle/>
          <a:p>
            <a:r>
              <a:rPr lang="en-US" dirty="0">
                <a:solidFill>
                  <a:schemeClr val="tx1"/>
                </a:solidFill>
              </a:rPr>
              <a:t>FUENTE: PUBLISEARCH  ola Ene – Jun  2024</a:t>
            </a:r>
          </a:p>
          <a:p>
            <a:endParaRPr lang="en-GB" dirty="0">
              <a:solidFill>
                <a:schemeClr val="tx1"/>
              </a:solidFill>
            </a:endParaRPr>
          </a:p>
        </p:txBody>
      </p:sp>
      <p:sp>
        <p:nvSpPr>
          <p:cNvPr id="11" name="Text Placeholder 3">
            <a:extLst>
              <a:ext uri="{FF2B5EF4-FFF2-40B4-BE49-F238E27FC236}">
                <a16:creationId xmlns:a16="http://schemas.microsoft.com/office/drawing/2014/main" id="{B61D0605-E0D5-4C26-BBBA-4C84C19D119B}"/>
              </a:ext>
            </a:extLst>
          </p:cNvPr>
          <p:cNvSpPr txBox="1">
            <a:spLocks/>
          </p:cNvSpPr>
          <p:nvPr/>
        </p:nvSpPr>
        <p:spPr>
          <a:xfrm>
            <a:off x="8881244" y="1393387"/>
            <a:ext cx="3144612" cy="3471910"/>
          </a:xfrm>
          <a:prstGeom prst="rect">
            <a:avLst/>
          </a:prstGeom>
        </p:spPr>
        <p:txBody>
          <a:bodyPr/>
          <a:lstStyle>
            <a:lvl1pPr marL="0" indent="0" algn="l" defTabSz="914400" rtl="0" eaLnBrk="1" latinLnBrk="0" hangingPunct="1">
              <a:lnSpc>
                <a:spcPct val="120000"/>
              </a:lnSpc>
              <a:spcBef>
                <a:spcPts val="0"/>
              </a:spcBef>
              <a:spcAft>
                <a:spcPts val="1200"/>
              </a:spcAft>
              <a:buFont typeface="Arial" panose="020B0604020202020204" pitchFamily="34" charset="0"/>
              <a:buNone/>
              <a:defRPr sz="1600" kern="1200">
                <a:solidFill>
                  <a:schemeClr val="tx1"/>
                </a:solidFill>
                <a:latin typeface="+mn-lt"/>
                <a:ea typeface="+mn-ea"/>
                <a:cs typeface="+mn-cs"/>
              </a:defRPr>
            </a:lvl1pPr>
            <a:lvl2pPr marL="0" indent="0" algn="l" defTabSz="914400" rtl="0" eaLnBrk="1" latinLnBrk="0" hangingPunct="1">
              <a:lnSpc>
                <a:spcPct val="80000"/>
              </a:lnSpc>
              <a:spcBef>
                <a:spcPts val="0"/>
              </a:spcBef>
              <a:spcAft>
                <a:spcPts val="600"/>
              </a:spcAft>
              <a:buFont typeface="Arial" panose="020B0604020202020204" pitchFamily="34" charset="0"/>
              <a:buNone/>
              <a:tabLst/>
              <a:defRPr sz="1800" b="1" kern="1200">
                <a:solidFill>
                  <a:schemeClr val="bg2"/>
                </a:solidFill>
                <a:latin typeface="+mn-lt"/>
                <a:ea typeface="+mn-ea"/>
                <a:cs typeface="+mn-cs"/>
              </a:defRPr>
            </a:lvl2pPr>
            <a:lvl3pPr marL="293688" indent="-285750" algn="l" defTabSz="914400" rtl="0" eaLnBrk="1" latinLnBrk="0" hangingPunct="1">
              <a:lnSpc>
                <a:spcPct val="120000"/>
              </a:lnSpc>
              <a:spcBef>
                <a:spcPts val="0"/>
              </a:spcBef>
              <a:spcAft>
                <a:spcPts val="600"/>
              </a:spcAft>
              <a:buClr>
                <a:schemeClr val="bg2"/>
              </a:buClr>
              <a:buFont typeface="Arial" panose="020B0604020202020204" pitchFamily="34" charset="0"/>
              <a:buChar char="•"/>
              <a:tabLst/>
              <a:defRPr sz="1600" kern="1200">
                <a:solidFill>
                  <a:schemeClr val="tx1"/>
                </a:solidFill>
                <a:latin typeface="+mn-lt"/>
                <a:ea typeface="+mn-ea"/>
                <a:cs typeface="+mn-cs"/>
              </a:defRPr>
            </a:lvl3pPr>
            <a:lvl4pPr marL="7938" indent="0" algn="l" defTabSz="914400" rtl="0" eaLnBrk="1" latinLnBrk="0" hangingPunct="1">
              <a:lnSpc>
                <a:spcPct val="120000"/>
              </a:lnSpc>
              <a:spcBef>
                <a:spcPts val="0"/>
              </a:spcBef>
              <a:spcAft>
                <a:spcPts val="1200"/>
              </a:spcAft>
              <a:buFont typeface="Arial" panose="020B0604020202020204" pitchFamily="34" charset="0"/>
              <a:buNone/>
              <a:tabLst/>
              <a:defRPr sz="1600" b="1" kern="1200">
                <a:solidFill>
                  <a:schemeClr val="tx1"/>
                </a:solidFill>
                <a:latin typeface="+mn-lt"/>
                <a:ea typeface="+mn-ea"/>
                <a:cs typeface="+mn-cs"/>
              </a:defRPr>
            </a:lvl4pPr>
            <a:lvl5pPr marL="7938" indent="0" algn="l" defTabSz="914400" rtl="0" eaLnBrk="1" latinLnBrk="0" hangingPunct="1">
              <a:lnSpc>
                <a:spcPct val="120000"/>
              </a:lnSpc>
              <a:spcBef>
                <a:spcPts val="0"/>
              </a:spcBef>
              <a:spcAft>
                <a:spcPts val="1200"/>
              </a:spcAft>
              <a:buFont typeface="Arial" panose="020B0604020202020204" pitchFamily="34" charset="0"/>
              <a:buNone/>
              <a:tabLst/>
              <a:defRPr sz="1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x-none" sz="1400" dirty="0">
                <a:latin typeface="Century Gothic" panose="020B0502020202020204" pitchFamily="34" charset="0"/>
              </a:rPr>
              <a:t>Rango de Franjas:</a:t>
            </a:r>
          </a:p>
          <a:p>
            <a:r>
              <a:rPr lang="x-none" sz="1400" dirty="0">
                <a:latin typeface="Century Gothic" panose="020B0502020202020204" pitchFamily="34" charset="0"/>
              </a:rPr>
              <a:t>Early: 06:00 – 08:59 Hrs</a:t>
            </a:r>
          </a:p>
          <a:p>
            <a:r>
              <a:rPr lang="x-none" sz="1400" dirty="0">
                <a:latin typeface="Century Gothic" panose="020B0502020202020204" pitchFamily="34" charset="0"/>
              </a:rPr>
              <a:t>Day: 09:00 – 17:59 Hrs</a:t>
            </a:r>
          </a:p>
          <a:p>
            <a:r>
              <a:rPr lang="x-none" sz="1400" dirty="0">
                <a:latin typeface="Century Gothic" panose="020B0502020202020204" pitchFamily="34" charset="0"/>
              </a:rPr>
              <a:t>Prime: 18:00 – 22:59 Hrs</a:t>
            </a:r>
          </a:p>
          <a:p>
            <a:pPr algn="just"/>
            <a:r>
              <a:rPr lang="x-none" sz="1400" dirty="0">
                <a:latin typeface="Century Gothic" panose="020B0502020202020204" pitchFamily="34" charset="0"/>
              </a:rPr>
              <a:t>La franja Prime Time es la de mayor audiencia del target Mujeres 18+ en canales como canal 5 y canal 11</a:t>
            </a:r>
          </a:p>
          <a:p>
            <a:pPr algn="just"/>
            <a:r>
              <a:rPr lang="x-none" sz="1400" dirty="0">
                <a:latin typeface="Century Gothic" panose="020B0502020202020204" pitchFamily="34" charset="0"/>
              </a:rPr>
              <a:t> Se mantienen liderando en franja day los cnales de HCH y VTV</a:t>
            </a:r>
          </a:p>
        </p:txBody>
      </p:sp>
      <p:graphicFrame>
        <p:nvGraphicFramePr>
          <p:cNvPr id="8" name="Marcador de contenido 13">
            <a:extLst>
              <a:ext uri="{FF2B5EF4-FFF2-40B4-BE49-F238E27FC236}">
                <a16:creationId xmlns:a16="http://schemas.microsoft.com/office/drawing/2014/main" id="{9FD11185-A087-48BF-89F0-B8A6C100769D}"/>
              </a:ext>
            </a:extLst>
          </p:cNvPr>
          <p:cNvGraphicFramePr>
            <a:graphicFrameLocks/>
          </p:cNvGraphicFramePr>
          <p:nvPr>
            <p:extLst>
              <p:ext uri="{D42A27DB-BD31-4B8C-83A1-F6EECF244321}">
                <p14:modId xmlns:p14="http://schemas.microsoft.com/office/powerpoint/2010/main" val="899990895"/>
              </p:ext>
            </p:extLst>
          </p:nvPr>
        </p:nvGraphicFramePr>
        <p:xfrm>
          <a:off x="407838" y="868183"/>
          <a:ext cx="8378956" cy="5235016"/>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151544082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65D749D7-8D8D-AB02-9C7A-44B2895F9280}"/>
              </a:ext>
            </a:extLst>
          </p:cNvPr>
          <p:cNvSpPr>
            <a:spLocks noGrp="1"/>
          </p:cNvSpPr>
          <p:nvPr>
            <p:ph type="title"/>
          </p:nvPr>
        </p:nvSpPr>
        <p:spPr>
          <a:xfrm>
            <a:off x="785261" y="211628"/>
            <a:ext cx="10765383" cy="1088701"/>
          </a:xfrm>
        </p:spPr>
        <p:txBody>
          <a:bodyPr/>
          <a:lstStyle/>
          <a:p>
            <a:r>
              <a:rPr lang="es-ES" dirty="0"/>
              <a:t>Audiencia Personas 25+</a:t>
            </a:r>
            <a:endParaRPr lang="en-GB" dirty="0"/>
          </a:p>
        </p:txBody>
      </p:sp>
      <p:sp>
        <p:nvSpPr>
          <p:cNvPr id="5" name="Slide Number Placeholder 4">
            <a:extLst>
              <a:ext uri="{FF2B5EF4-FFF2-40B4-BE49-F238E27FC236}">
                <a16:creationId xmlns:a16="http://schemas.microsoft.com/office/drawing/2014/main" id="{031BC82E-9404-B7F9-E59F-9A9FBB751515}"/>
              </a:ext>
            </a:extLst>
          </p:cNvPr>
          <p:cNvSpPr>
            <a:spLocks noGrp="1"/>
          </p:cNvSpPr>
          <p:nvPr>
            <p:ph type="sldNum" sz="quarter" idx="12"/>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41E71DB5-5680-5541-BB1B-1B8E18C31C82}" type="slidenum">
              <a:rPr kumimoji="0" lang="en-GB" sz="800" b="0" i="0" u="none" strike="noStrike" kern="1200" cap="none" spc="0" normalizeH="0" baseline="0" noProof="0" smtClean="0">
                <a:ln>
                  <a:noFill/>
                </a:ln>
                <a:solidFill>
                  <a:srgbClr val="CEC3C1"/>
                </a:solidFill>
                <a:effectLst/>
                <a:uLnTx/>
                <a:uFillTx/>
                <a:latin typeface="Century Gothic"/>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21</a:t>
            </a:fld>
            <a:endParaRPr kumimoji="0" lang="en-GB" sz="800" b="0" i="0" u="none" strike="noStrike" kern="1200" cap="none" spc="0" normalizeH="0" baseline="0" noProof="0">
              <a:ln>
                <a:noFill/>
              </a:ln>
              <a:solidFill>
                <a:srgbClr val="CEC3C1"/>
              </a:solidFill>
              <a:effectLst/>
              <a:uLnTx/>
              <a:uFillTx/>
              <a:latin typeface="Century Gothic"/>
              <a:ea typeface="+mn-ea"/>
              <a:cs typeface="+mn-cs"/>
            </a:endParaRPr>
          </a:p>
        </p:txBody>
      </p:sp>
      <p:pic>
        <p:nvPicPr>
          <p:cNvPr id="7" name="Picture 4" descr="Resultado de imagen para men and women icon">
            <a:extLst>
              <a:ext uri="{FF2B5EF4-FFF2-40B4-BE49-F238E27FC236}">
                <a16:creationId xmlns:a16="http://schemas.microsoft.com/office/drawing/2014/main" id="{49414E8E-22D9-D56F-669D-6B1C0EB44211}"/>
              </a:ext>
            </a:extLst>
          </p:cNvPr>
          <p:cNvPicPr>
            <a:picLocks noChangeAspect="1" noChangeArrowheads="1"/>
          </p:cNvPicPr>
          <p:nvPr/>
        </p:nvPicPr>
        <p:blipFill>
          <a:blip r:embed="rId2">
            <a:grayscl/>
            <a:extLst>
              <a:ext uri="{28A0092B-C50C-407E-A947-70E740481C1C}">
                <a14:useLocalDpi xmlns:a14="http://schemas.microsoft.com/office/drawing/2010/main" val="0"/>
              </a:ext>
            </a:extLst>
          </a:blip>
          <a:srcRect/>
          <a:stretch>
            <a:fillRect/>
          </a:stretch>
        </p:blipFill>
        <p:spPr bwMode="auto">
          <a:xfrm>
            <a:off x="11322563" y="274663"/>
            <a:ext cx="456161" cy="456161"/>
          </a:xfrm>
          <a:prstGeom prst="rect">
            <a:avLst/>
          </a:prstGeom>
          <a:noFill/>
          <a:extLst>
            <a:ext uri="{909E8E84-426E-40dd-AFC4-6F175D3DCCD1}">
              <a14:hiddenFill xmlns:a14="http://schemas.microsoft.com/office/drawing/2010/main" xmlns="">
                <a:solidFill>
                  <a:srgbClr val="FFFFFF"/>
                </a:solidFill>
              </a14:hiddenFill>
            </a:ext>
          </a:extLst>
        </p:spPr>
      </p:pic>
      <p:sp>
        <p:nvSpPr>
          <p:cNvPr id="3" name="Rectangle 2"/>
          <p:cNvSpPr/>
          <p:nvPr/>
        </p:nvSpPr>
        <p:spPr>
          <a:xfrm>
            <a:off x="637463" y="855225"/>
            <a:ext cx="4702004" cy="369332"/>
          </a:xfrm>
          <a:prstGeom prst="rect">
            <a:avLst/>
          </a:prstGeom>
        </p:spPr>
        <p:txBody>
          <a:bodyPr wrap="square">
            <a:spAutoFit/>
          </a:bodyPr>
          <a:lstStyle/>
          <a:p>
            <a:r>
              <a:rPr lang="es-NI" dirty="0"/>
              <a:t>Evolutivo de rating </a:t>
            </a:r>
            <a:r>
              <a:rPr lang="es-NI" b="1" dirty="0"/>
              <a:t>grupo televisivo</a:t>
            </a:r>
            <a:endParaRPr lang="en-US" b="1" dirty="0"/>
          </a:p>
        </p:txBody>
      </p:sp>
      <p:sp>
        <p:nvSpPr>
          <p:cNvPr id="13" name="Footer Placeholder 1">
            <a:extLst>
              <a:ext uri="{FF2B5EF4-FFF2-40B4-BE49-F238E27FC236}">
                <a16:creationId xmlns:a16="http://schemas.microsoft.com/office/drawing/2014/main" id="{B233A284-541F-2512-F3CA-7151ABD3FFC5}"/>
              </a:ext>
            </a:extLst>
          </p:cNvPr>
          <p:cNvSpPr>
            <a:spLocks noGrp="1"/>
          </p:cNvSpPr>
          <p:nvPr>
            <p:ph type="ftr" sz="quarter" idx="10"/>
          </p:nvPr>
        </p:nvSpPr>
        <p:spPr>
          <a:xfrm>
            <a:off x="1279525" y="6169025"/>
            <a:ext cx="4495800" cy="682622"/>
          </a:xfrm>
        </p:spPr>
        <p:txBody>
          <a:bodyPr/>
          <a:lstStyle/>
          <a:p>
            <a:r>
              <a:rPr lang="en-US" dirty="0">
                <a:solidFill>
                  <a:schemeClr val="tx1"/>
                </a:solidFill>
              </a:rPr>
              <a:t>FUENTE: PUBLISEARCH  ola Ene – Jun 2024</a:t>
            </a:r>
          </a:p>
          <a:p>
            <a:endParaRPr lang="en-GB" dirty="0">
              <a:solidFill>
                <a:schemeClr val="tx1"/>
              </a:solidFill>
            </a:endParaRPr>
          </a:p>
        </p:txBody>
      </p:sp>
      <p:sp>
        <p:nvSpPr>
          <p:cNvPr id="12" name="Text Placeholder 3">
            <a:extLst>
              <a:ext uri="{FF2B5EF4-FFF2-40B4-BE49-F238E27FC236}">
                <a16:creationId xmlns:a16="http://schemas.microsoft.com/office/drawing/2014/main" id="{08253D9C-7CBD-4413-95D1-9CFA223372E2}"/>
              </a:ext>
            </a:extLst>
          </p:cNvPr>
          <p:cNvSpPr txBox="1">
            <a:spLocks/>
          </p:cNvSpPr>
          <p:nvPr/>
        </p:nvSpPr>
        <p:spPr>
          <a:xfrm>
            <a:off x="8759947" y="1273929"/>
            <a:ext cx="3144612" cy="3900948"/>
          </a:xfrm>
          <a:prstGeom prst="rect">
            <a:avLst/>
          </a:prstGeom>
        </p:spPr>
        <p:txBody>
          <a:bodyPr numCol="1" spcCol="360000"/>
          <a:lstStyle>
            <a:lvl1pPr marL="0" indent="0" algn="l" defTabSz="914400" rtl="0" eaLnBrk="1" latinLnBrk="0" hangingPunct="1">
              <a:lnSpc>
                <a:spcPct val="100000"/>
              </a:lnSpc>
              <a:spcBef>
                <a:spcPts val="1000"/>
              </a:spcBef>
              <a:buFont typeface="Arial"/>
              <a:buNone/>
              <a:defRPr sz="1400" kern="1200">
                <a:solidFill>
                  <a:schemeClr val="bg1"/>
                </a:solidFill>
                <a:latin typeface="Century Gothic" charset="0"/>
                <a:ea typeface="Century Gothic" charset="0"/>
                <a:cs typeface="Century Gothic" charset="0"/>
              </a:defRPr>
            </a:lvl1pPr>
            <a:lvl2pPr marL="457200" indent="0" algn="l" defTabSz="914400" rtl="0" eaLnBrk="1" latinLnBrk="0" hangingPunct="1">
              <a:lnSpc>
                <a:spcPct val="100000"/>
              </a:lnSpc>
              <a:spcBef>
                <a:spcPts val="500"/>
              </a:spcBef>
              <a:buFont typeface="Arial"/>
              <a:buNone/>
              <a:defRPr sz="1200" kern="1200">
                <a:solidFill>
                  <a:schemeClr val="bg1"/>
                </a:solidFill>
                <a:latin typeface="Century Gothic" charset="0"/>
                <a:ea typeface="Century Gothic" charset="0"/>
                <a:cs typeface="Century Gothic" charset="0"/>
              </a:defRPr>
            </a:lvl2pPr>
            <a:lvl3pPr marL="914400" indent="0" algn="l" defTabSz="914400" rtl="0" eaLnBrk="1" latinLnBrk="0" hangingPunct="1">
              <a:lnSpc>
                <a:spcPct val="100000"/>
              </a:lnSpc>
              <a:spcBef>
                <a:spcPts val="500"/>
              </a:spcBef>
              <a:buFont typeface="Arial"/>
              <a:buNone/>
              <a:defRPr sz="1100" kern="1200">
                <a:solidFill>
                  <a:schemeClr val="bg1"/>
                </a:solidFill>
                <a:latin typeface="Century Gothic" charset="0"/>
                <a:ea typeface="Century Gothic" charset="0"/>
                <a:cs typeface="Century Gothic" charset="0"/>
              </a:defRPr>
            </a:lvl3pPr>
            <a:lvl4pPr marL="1371600" indent="0" algn="l" defTabSz="914400" rtl="0" eaLnBrk="1" latinLnBrk="0" hangingPunct="1">
              <a:lnSpc>
                <a:spcPct val="100000"/>
              </a:lnSpc>
              <a:spcBef>
                <a:spcPts val="500"/>
              </a:spcBef>
              <a:buFont typeface="Arial"/>
              <a:buNone/>
              <a:defRPr sz="1050" kern="1200">
                <a:solidFill>
                  <a:schemeClr val="bg1"/>
                </a:solidFill>
                <a:latin typeface="Century Gothic" charset="0"/>
                <a:ea typeface="Century Gothic" charset="0"/>
                <a:cs typeface="Century Gothic" charset="0"/>
              </a:defRPr>
            </a:lvl4pPr>
            <a:lvl5pPr marL="1828800" indent="0" algn="l" defTabSz="914400" rtl="0" eaLnBrk="1" latinLnBrk="0" hangingPunct="1">
              <a:lnSpc>
                <a:spcPct val="100000"/>
              </a:lnSpc>
              <a:spcBef>
                <a:spcPts val="500"/>
              </a:spcBef>
              <a:buFont typeface="Arial"/>
              <a:buNone/>
              <a:defRPr sz="1050" kern="1200">
                <a:solidFill>
                  <a:schemeClr val="bg1"/>
                </a:solidFill>
                <a:latin typeface="Century Gothic" charset="0"/>
                <a:ea typeface="Century Gothic" charset="0"/>
                <a:cs typeface="Century Gothic"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algn="just"/>
            <a:r>
              <a:rPr lang="x-none" b="1" dirty="0">
                <a:solidFill>
                  <a:schemeClr val="tx1"/>
                </a:solidFill>
              </a:rPr>
              <a:t>Comentarios:</a:t>
            </a:r>
          </a:p>
          <a:p>
            <a:pPr algn="just"/>
            <a:r>
              <a:rPr lang="x-none" dirty="0">
                <a:solidFill>
                  <a:schemeClr val="tx1"/>
                </a:solidFill>
              </a:rPr>
              <a:t>TVC (Televicentro) sigue siendo el grupo televisivo de mayor audiencia, en el target Personas 25+ promedia 15 y 20 puntos de rating </a:t>
            </a:r>
          </a:p>
          <a:p>
            <a:pPr algn="just"/>
            <a:endParaRPr lang="x-none" dirty="0">
              <a:solidFill>
                <a:schemeClr val="tx1"/>
              </a:solidFill>
            </a:endParaRPr>
          </a:p>
          <a:p>
            <a:pPr algn="just"/>
            <a:r>
              <a:rPr lang="x-none" dirty="0">
                <a:solidFill>
                  <a:schemeClr val="tx1"/>
                </a:solidFill>
              </a:rPr>
              <a:t>Canal 5 de TVC el principal medio de este grupo que aporta al rating.</a:t>
            </a:r>
          </a:p>
        </p:txBody>
      </p:sp>
      <p:graphicFrame>
        <p:nvGraphicFramePr>
          <p:cNvPr id="9" name="Marcador de contenido 14">
            <a:extLst>
              <a:ext uri="{FF2B5EF4-FFF2-40B4-BE49-F238E27FC236}">
                <a16:creationId xmlns:a16="http://schemas.microsoft.com/office/drawing/2014/main" id="{A80622E8-7D68-45A6-AE88-EF9AD68000EA}"/>
              </a:ext>
            </a:extLst>
          </p:cNvPr>
          <p:cNvGraphicFramePr>
            <a:graphicFrameLocks/>
          </p:cNvGraphicFramePr>
          <p:nvPr>
            <p:extLst>
              <p:ext uri="{D42A27DB-BD31-4B8C-83A1-F6EECF244321}">
                <p14:modId xmlns:p14="http://schemas.microsoft.com/office/powerpoint/2010/main" val="4208130809"/>
              </p:ext>
            </p:extLst>
          </p:nvPr>
        </p:nvGraphicFramePr>
        <p:xfrm>
          <a:off x="204983" y="1346798"/>
          <a:ext cx="8551333" cy="4722465"/>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95947519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031BC82E-9404-B7F9-E59F-9A9FBB751515}"/>
              </a:ext>
            </a:extLst>
          </p:cNvPr>
          <p:cNvSpPr>
            <a:spLocks noGrp="1"/>
          </p:cNvSpPr>
          <p:nvPr>
            <p:ph type="sldNum" sz="quarter" idx="12"/>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41E71DB5-5680-5541-BB1B-1B8E18C31C82}" type="slidenum">
              <a:rPr kumimoji="0" lang="en-GB" sz="800" b="0" i="0" u="none" strike="noStrike" kern="1200" cap="none" spc="0" normalizeH="0" baseline="0" noProof="0" smtClean="0">
                <a:ln>
                  <a:noFill/>
                </a:ln>
                <a:solidFill>
                  <a:srgbClr val="CEC3C1"/>
                </a:solidFill>
                <a:effectLst/>
                <a:uLnTx/>
                <a:uFillTx/>
                <a:latin typeface="Century Gothic"/>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22</a:t>
            </a:fld>
            <a:endParaRPr kumimoji="0" lang="en-GB" sz="800" b="0" i="0" u="none" strike="noStrike" kern="1200" cap="none" spc="0" normalizeH="0" baseline="0" noProof="0">
              <a:ln>
                <a:noFill/>
              </a:ln>
              <a:solidFill>
                <a:srgbClr val="CEC3C1"/>
              </a:solidFill>
              <a:effectLst/>
              <a:uLnTx/>
              <a:uFillTx/>
              <a:latin typeface="Century Gothic"/>
              <a:ea typeface="+mn-ea"/>
              <a:cs typeface="+mn-cs"/>
            </a:endParaRPr>
          </a:p>
        </p:txBody>
      </p:sp>
      <p:pic>
        <p:nvPicPr>
          <p:cNvPr id="7" name="Picture 4" descr="Resultado de imagen para men and women icon">
            <a:extLst>
              <a:ext uri="{FF2B5EF4-FFF2-40B4-BE49-F238E27FC236}">
                <a16:creationId xmlns:a16="http://schemas.microsoft.com/office/drawing/2014/main" id="{49414E8E-22D9-D56F-669D-6B1C0EB44211}"/>
              </a:ext>
            </a:extLst>
          </p:cNvPr>
          <p:cNvPicPr>
            <a:picLocks noChangeAspect="1" noChangeArrowheads="1"/>
          </p:cNvPicPr>
          <p:nvPr/>
        </p:nvPicPr>
        <p:blipFill>
          <a:blip r:embed="rId2">
            <a:grayscl/>
            <a:extLst>
              <a:ext uri="{28A0092B-C50C-407E-A947-70E740481C1C}">
                <a14:useLocalDpi xmlns:a14="http://schemas.microsoft.com/office/drawing/2010/main" val="0"/>
              </a:ext>
            </a:extLst>
          </a:blip>
          <a:srcRect/>
          <a:stretch>
            <a:fillRect/>
          </a:stretch>
        </p:blipFill>
        <p:spPr bwMode="auto">
          <a:xfrm>
            <a:off x="11322563" y="274663"/>
            <a:ext cx="456161" cy="456161"/>
          </a:xfrm>
          <a:prstGeom prst="rect">
            <a:avLst/>
          </a:prstGeom>
          <a:noFill/>
          <a:extLst>
            <a:ext uri="{909E8E84-426E-40dd-AFC4-6F175D3DCCD1}">
              <a14:hiddenFill xmlns:a14="http://schemas.microsoft.com/office/drawing/2010/main" xmlns="">
                <a:solidFill>
                  <a:srgbClr val="FFFFFF"/>
                </a:solidFill>
              </a14:hiddenFill>
            </a:ext>
          </a:extLst>
        </p:spPr>
      </p:pic>
      <p:sp>
        <p:nvSpPr>
          <p:cNvPr id="3" name="Rectangle 2"/>
          <p:cNvSpPr/>
          <p:nvPr/>
        </p:nvSpPr>
        <p:spPr>
          <a:xfrm>
            <a:off x="637463" y="855225"/>
            <a:ext cx="4702004" cy="369332"/>
          </a:xfrm>
          <a:prstGeom prst="rect">
            <a:avLst/>
          </a:prstGeom>
        </p:spPr>
        <p:txBody>
          <a:bodyPr wrap="square">
            <a:spAutoFit/>
          </a:bodyPr>
          <a:lstStyle/>
          <a:p>
            <a:r>
              <a:rPr lang="es-NI" dirty="0"/>
              <a:t>Evolutivo de rating </a:t>
            </a:r>
            <a:r>
              <a:rPr lang="es-NI" b="1" dirty="0"/>
              <a:t>por canal</a:t>
            </a:r>
            <a:r>
              <a:rPr lang="es-NI" dirty="0"/>
              <a:t> </a:t>
            </a:r>
            <a:endParaRPr lang="en-US" dirty="0"/>
          </a:p>
        </p:txBody>
      </p:sp>
      <p:sp>
        <p:nvSpPr>
          <p:cNvPr id="4" name="Title 3"/>
          <p:cNvSpPr>
            <a:spLocks noGrp="1"/>
          </p:cNvSpPr>
          <p:nvPr>
            <p:ph type="title"/>
          </p:nvPr>
        </p:nvSpPr>
        <p:spPr/>
        <p:txBody>
          <a:bodyPr/>
          <a:lstStyle/>
          <a:p>
            <a:r>
              <a:rPr lang="es-ES" dirty="0"/>
              <a:t>Audiencia Personas 25+</a:t>
            </a:r>
            <a:endParaRPr lang="en-US" dirty="0"/>
          </a:p>
        </p:txBody>
      </p:sp>
      <p:sp>
        <p:nvSpPr>
          <p:cNvPr id="13" name="Footer Placeholder 1">
            <a:extLst>
              <a:ext uri="{FF2B5EF4-FFF2-40B4-BE49-F238E27FC236}">
                <a16:creationId xmlns:a16="http://schemas.microsoft.com/office/drawing/2014/main" id="{B233A284-541F-2512-F3CA-7151ABD3FFC5}"/>
              </a:ext>
            </a:extLst>
          </p:cNvPr>
          <p:cNvSpPr>
            <a:spLocks noGrp="1"/>
          </p:cNvSpPr>
          <p:nvPr>
            <p:ph type="ftr" sz="quarter" idx="10"/>
          </p:nvPr>
        </p:nvSpPr>
        <p:spPr>
          <a:xfrm>
            <a:off x="1279525" y="6169025"/>
            <a:ext cx="4495800" cy="682622"/>
          </a:xfrm>
        </p:spPr>
        <p:txBody>
          <a:bodyPr/>
          <a:lstStyle/>
          <a:p>
            <a:r>
              <a:rPr lang="en-US" dirty="0">
                <a:solidFill>
                  <a:schemeClr val="tx1"/>
                </a:solidFill>
              </a:rPr>
              <a:t>FUENTE: PUBLISEARCH  ola Ene – Jun 2024</a:t>
            </a:r>
          </a:p>
          <a:p>
            <a:endParaRPr lang="en-GB" dirty="0">
              <a:solidFill>
                <a:schemeClr val="tx1"/>
              </a:solidFill>
            </a:endParaRPr>
          </a:p>
        </p:txBody>
      </p:sp>
      <p:graphicFrame>
        <p:nvGraphicFramePr>
          <p:cNvPr id="10" name="Marcador de contenido 14">
            <a:extLst>
              <a:ext uri="{FF2B5EF4-FFF2-40B4-BE49-F238E27FC236}">
                <a16:creationId xmlns:a16="http://schemas.microsoft.com/office/drawing/2014/main" id="{A80622E8-7D68-45A6-AE88-EF9AD68000EA}"/>
              </a:ext>
            </a:extLst>
          </p:cNvPr>
          <p:cNvGraphicFramePr>
            <a:graphicFrameLocks/>
          </p:cNvGraphicFramePr>
          <p:nvPr>
            <p:extLst>
              <p:ext uri="{D42A27DB-BD31-4B8C-83A1-F6EECF244321}">
                <p14:modId xmlns:p14="http://schemas.microsoft.com/office/powerpoint/2010/main" val="2889385387"/>
              </p:ext>
            </p:extLst>
          </p:nvPr>
        </p:nvGraphicFramePr>
        <p:xfrm>
          <a:off x="0" y="1270000"/>
          <a:ext cx="8901302" cy="4612105"/>
        </p:xfrm>
        <a:graphic>
          <a:graphicData uri="http://schemas.openxmlformats.org/drawingml/2006/chart">
            <c:chart xmlns:c="http://schemas.openxmlformats.org/drawingml/2006/chart" xmlns:r="http://schemas.openxmlformats.org/officeDocument/2006/relationships" r:id="rId3"/>
          </a:graphicData>
        </a:graphic>
      </p:graphicFrame>
      <p:sp>
        <p:nvSpPr>
          <p:cNvPr id="14" name="Text Placeholder 3">
            <a:extLst>
              <a:ext uri="{FF2B5EF4-FFF2-40B4-BE49-F238E27FC236}">
                <a16:creationId xmlns:a16="http://schemas.microsoft.com/office/drawing/2014/main" id="{08253D9C-7CBD-4413-95D1-9CFA223372E2}"/>
              </a:ext>
            </a:extLst>
          </p:cNvPr>
          <p:cNvSpPr txBox="1">
            <a:spLocks/>
          </p:cNvSpPr>
          <p:nvPr/>
        </p:nvSpPr>
        <p:spPr>
          <a:xfrm>
            <a:off x="8943709" y="1520129"/>
            <a:ext cx="3144612" cy="3900948"/>
          </a:xfrm>
          <a:prstGeom prst="rect">
            <a:avLst/>
          </a:prstGeom>
        </p:spPr>
        <p:txBody>
          <a:bodyPr numCol="1" spcCol="360000"/>
          <a:lstStyle>
            <a:lvl1pPr marL="0" indent="0" algn="l" defTabSz="914400" rtl="0" eaLnBrk="1" latinLnBrk="0" hangingPunct="1">
              <a:lnSpc>
                <a:spcPct val="100000"/>
              </a:lnSpc>
              <a:spcBef>
                <a:spcPts val="1000"/>
              </a:spcBef>
              <a:buFont typeface="Arial"/>
              <a:buNone/>
              <a:defRPr sz="1400" kern="1200">
                <a:solidFill>
                  <a:schemeClr val="bg1"/>
                </a:solidFill>
                <a:latin typeface="Century Gothic" charset="0"/>
                <a:ea typeface="Century Gothic" charset="0"/>
                <a:cs typeface="Century Gothic" charset="0"/>
              </a:defRPr>
            </a:lvl1pPr>
            <a:lvl2pPr marL="457200" indent="0" algn="l" defTabSz="914400" rtl="0" eaLnBrk="1" latinLnBrk="0" hangingPunct="1">
              <a:lnSpc>
                <a:spcPct val="100000"/>
              </a:lnSpc>
              <a:spcBef>
                <a:spcPts val="500"/>
              </a:spcBef>
              <a:buFont typeface="Arial"/>
              <a:buNone/>
              <a:defRPr sz="1200" kern="1200">
                <a:solidFill>
                  <a:schemeClr val="bg1"/>
                </a:solidFill>
                <a:latin typeface="Century Gothic" charset="0"/>
                <a:ea typeface="Century Gothic" charset="0"/>
                <a:cs typeface="Century Gothic" charset="0"/>
              </a:defRPr>
            </a:lvl2pPr>
            <a:lvl3pPr marL="914400" indent="0" algn="l" defTabSz="914400" rtl="0" eaLnBrk="1" latinLnBrk="0" hangingPunct="1">
              <a:lnSpc>
                <a:spcPct val="100000"/>
              </a:lnSpc>
              <a:spcBef>
                <a:spcPts val="500"/>
              </a:spcBef>
              <a:buFont typeface="Arial"/>
              <a:buNone/>
              <a:defRPr sz="1100" kern="1200">
                <a:solidFill>
                  <a:schemeClr val="bg1"/>
                </a:solidFill>
                <a:latin typeface="Century Gothic" charset="0"/>
                <a:ea typeface="Century Gothic" charset="0"/>
                <a:cs typeface="Century Gothic" charset="0"/>
              </a:defRPr>
            </a:lvl3pPr>
            <a:lvl4pPr marL="1371600" indent="0" algn="l" defTabSz="914400" rtl="0" eaLnBrk="1" latinLnBrk="0" hangingPunct="1">
              <a:lnSpc>
                <a:spcPct val="100000"/>
              </a:lnSpc>
              <a:spcBef>
                <a:spcPts val="500"/>
              </a:spcBef>
              <a:buFont typeface="Arial"/>
              <a:buNone/>
              <a:defRPr sz="1050" kern="1200">
                <a:solidFill>
                  <a:schemeClr val="bg1"/>
                </a:solidFill>
                <a:latin typeface="Century Gothic" charset="0"/>
                <a:ea typeface="Century Gothic" charset="0"/>
                <a:cs typeface="Century Gothic" charset="0"/>
              </a:defRPr>
            </a:lvl4pPr>
            <a:lvl5pPr marL="1828800" indent="0" algn="l" defTabSz="914400" rtl="0" eaLnBrk="1" latinLnBrk="0" hangingPunct="1">
              <a:lnSpc>
                <a:spcPct val="100000"/>
              </a:lnSpc>
              <a:spcBef>
                <a:spcPts val="500"/>
              </a:spcBef>
              <a:buFont typeface="Arial"/>
              <a:buNone/>
              <a:defRPr sz="1050" kern="1200">
                <a:solidFill>
                  <a:schemeClr val="bg1"/>
                </a:solidFill>
                <a:latin typeface="Century Gothic" charset="0"/>
                <a:ea typeface="Century Gothic" charset="0"/>
                <a:cs typeface="Century Gothic"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algn="just"/>
            <a:r>
              <a:rPr lang="x-none" b="1" dirty="0">
                <a:solidFill>
                  <a:schemeClr val="tx1"/>
                </a:solidFill>
              </a:rPr>
              <a:t>Comentarios:</a:t>
            </a:r>
          </a:p>
          <a:p>
            <a:pPr algn="just"/>
            <a:r>
              <a:rPr lang="x-none" dirty="0">
                <a:solidFill>
                  <a:schemeClr val="tx1"/>
                </a:solidFill>
              </a:rPr>
              <a:t>TVC (Televicentro) continua mostrándose como el grupo televisivo de mayor audiencia, en el target Personas 25+ promedia 8 y 20 puntos de rating </a:t>
            </a:r>
          </a:p>
          <a:p>
            <a:pPr algn="just"/>
            <a:endParaRPr lang="x-none" dirty="0">
              <a:solidFill>
                <a:schemeClr val="tx1"/>
              </a:solidFill>
            </a:endParaRPr>
          </a:p>
          <a:p>
            <a:pPr algn="just"/>
            <a:r>
              <a:rPr lang="en-US" dirty="0">
                <a:solidFill>
                  <a:schemeClr val="tx1"/>
                </a:solidFill>
              </a:rPr>
              <a:t>S</a:t>
            </a:r>
            <a:r>
              <a:rPr lang="x-none" dirty="0">
                <a:solidFill>
                  <a:schemeClr val="tx1"/>
                </a:solidFill>
              </a:rPr>
              <a:t>igue siendo el Canal 5 el principal medio de este grupo que aporta al rating.</a:t>
            </a:r>
          </a:p>
        </p:txBody>
      </p:sp>
    </p:spTree>
    <p:extLst>
      <p:ext uri="{BB962C8B-B14F-4D97-AF65-F5344CB8AC3E}">
        <p14:creationId xmlns:p14="http://schemas.microsoft.com/office/powerpoint/2010/main" val="236752346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031BC82E-9404-B7F9-E59F-9A9FBB751515}"/>
              </a:ext>
            </a:extLst>
          </p:cNvPr>
          <p:cNvSpPr>
            <a:spLocks noGrp="1"/>
          </p:cNvSpPr>
          <p:nvPr>
            <p:ph type="sldNum" sz="quarter" idx="12"/>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41E71DB5-5680-5541-BB1B-1B8E18C31C82}" type="slidenum">
              <a:rPr kumimoji="0" lang="en-GB" sz="800" b="0" i="0" u="none" strike="noStrike" kern="1200" cap="none" spc="0" normalizeH="0" baseline="0" noProof="0" smtClean="0">
                <a:ln>
                  <a:noFill/>
                </a:ln>
                <a:solidFill>
                  <a:srgbClr val="CEC3C1"/>
                </a:solidFill>
                <a:effectLst/>
                <a:uLnTx/>
                <a:uFillTx/>
                <a:latin typeface="Century Gothic"/>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23</a:t>
            </a:fld>
            <a:endParaRPr kumimoji="0" lang="en-GB" sz="800" b="0" i="0" u="none" strike="noStrike" kern="1200" cap="none" spc="0" normalizeH="0" baseline="0" noProof="0">
              <a:ln>
                <a:noFill/>
              </a:ln>
              <a:solidFill>
                <a:srgbClr val="CEC3C1"/>
              </a:solidFill>
              <a:effectLst/>
              <a:uLnTx/>
              <a:uFillTx/>
              <a:latin typeface="Century Gothic"/>
              <a:ea typeface="+mn-ea"/>
              <a:cs typeface="+mn-cs"/>
            </a:endParaRPr>
          </a:p>
        </p:txBody>
      </p:sp>
      <p:pic>
        <p:nvPicPr>
          <p:cNvPr id="7" name="Picture 4" descr="Resultado de imagen para men and women icon">
            <a:extLst>
              <a:ext uri="{FF2B5EF4-FFF2-40B4-BE49-F238E27FC236}">
                <a16:creationId xmlns:a16="http://schemas.microsoft.com/office/drawing/2014/main" id="{49414E8E-22D9-D56F-669D-6B1C0EB44211}"/>
              </a:ext>
            </a:extLst>
          </p:cNvPr>
          <p:cNvPicPr>
            <a:picLocks noChangeAspect="1" noChangeArrowheads="1"/>
          </p:cNvPicPr>
          <p:nvPr/>
        </p:nvPicPr>
        <p:blipFill>
          <a:blip r:embed="rId2">
            <a:grayscl/>
            <a:extLst>
              <a:ext uri="{28A0092B-C50C-407E-A947-70E740481C1C}">
                <a14:useLocalDpi xmlns:a14="http://schemas.microsoft.com/office/drawing/2010/main" val="0"/>
              </a:ext>
            </a:extLst>
          </a:blip>
          <a:srcRect/>
          <a:stretch>
            <a:fillRect/>
          </a:stretch>
        </p:blipFill>
        <p:spPr bwMode="auto">
          <a:xfrm>
            <a:off x="11322563" y="274663"/>
            <a:ext cx="456161" cy="456161"/>
          </a:xfrm>
          <a:prstGeom prst="rect">
            <a:avLst/>
          </a:prstGeom>
          <a:noFill/>
          <a:extLst>
            <a:ext uri="{909E8E84-426E-40dd-AFC4-6F175D3DCCD1}">
              <a14:hiddenFill xmlns:a14="http://schemas.microsoft.com/office/drawing/2010/main" xmlns="">
                <a:solidFill>
                  <a:srgbClr val="FFFFFF"/>
                </a:solidFill>
              </a14:hiddenFill>
            </a:ext>
          </a:extLst>
        </p:spPr>
      </p:pic>
      <p:sp>
        <p:nvSpPr>
          <p:cNvPr id="4" name="Title 3"/>
          <p:cNvSpPr>
            <a:spLocks noGrp="1"/>
          </p:cNvSpPr>
          <p:nvPr>
            <p:ph type="title"/>
          </p:nvPr>
        </p:nvSpPr>
        <p:spPr>
          <a:xfrm>
            <a:off x="785261" y="279724"/>
            <a:ext cx="10765383" cy="601417"/>
          </a:xfrm>
        </p:spPr>
        <p:txBody>
          <a:bodyPr/>
          <a:lstStyle/>
          <a:p>
            <a:r>
              <a:rPr lang="es-NI" dirty="0"/>
              <a:t>Rating por franja horaria Personas 25+  </a:t>
            </a:r>
            <a:endParaRPr lang="en-US" dirty="0"/>
          </a:p>
        </p:txBody>
      </p:sp>
      <p:sp>
        <p:nvSpPr>
          <p:cNvPr id="13" name="Footer Placeholder 1">
            <a:extLst>
              <a:ext uri="{FF2B5EF4-FFF2-40B4-BE49-F238E27FC236}">
                <a16:creationId xmlns:a16="http://schemas.microsoft.com/office/drawing/2014/main" id="{B233A284-541F-2512-F3CA-7151ABD3FFC5}"/>
              </a:ext>
            </a:extLst>
          </p:cNvPr>
          <p:cNvSpPr>
            <a:spLocks noGrp="1"/>
          </p:cNvSpPr>
          <p:nvPr>
            <p:ph type="ftr" sz="quarter" idx="10"/>
          </p:nvPr>
        </p:nvSpPr>
        <p:spPr>
          <a:xfrm>
            <a:off x="1279525" y="6169025"/>
            <a:ext cx="4495800" cy="682622"/>
          </a:xfrm>
        </p:spPr>
        <p:txBody>
          <a:bodyPr/>
          <a:lstStyle/>
          <a:p>
            <a:r>
              <a:rPr lang="en-US" dirty="0">
                <a:solidFill>
                  <a:schemeClr val="tx1"/>
                </a:solidFill>
              </a:rPr>
              <a:t>FUENTE: PUBLISEARCH  ola Ene – Jun 2024</a:t>
            </a:r>
          </a:p>
          <a:p>
            <a:endParaRPr lang="en-GB" dirty="0">
              <a:solidFill>
                <a:schemeClr val="tx1"/>
              </a:solidFill>
            </a:endParaRPr>
          </a:p>
        </p:txBody>
      </p:sp>
      <p:graphicFrame>
        <p:nvGraphicFramePr>
          <p:cNvPr id="9" name="Marcador de contenido 13">
            <a:extLst>
              <a:ext uri="{FF2B5EF4-FFF2-40B4-BE49-F238E27FC236}">
                <a16:creationId xmlns:a16="http://schemas.microsoft.com/office/drawing/2014/main" id="{9FD11185-A087-48BF-89F0-B8A6C100769D}"/>
              </a:ext>
            </a:extLst>
          </p:cNvPr>
          <p:cNvGraphicFramePr>
            <a:graphicFrameLocks/>
          </p:cNvGraphicFramePr>
          <p:nvPr>
            <p:extLst>
              <p:ext uri="{D42A27DB-BD31-4B8C-83A1-F6EECF244321}">
                <p14:modId xmlns:p14="http://schemas.microsoft.com/office/powerpoint/2010/main" val="132555611"/>
              </p:ext>
            </p:extLst>
          </p:nvPr>
        </p:nvGraphicFramePr>
        <p:xfrm>
          <a:off x="200481" y="1143028"/>
          <a:ext cx="8365995" cy="4247483"/>
        </p:xfrm>
        <a:graphic>
          <a:graphicData uri="http://schemas.openxmlformats.org/drawingml/2006/chart">
            <c:chart xmlns:c="http://schemas.openxmlformats.org/drawingml/2006/chart" xmlns:r="http://schemas.openxmlformats.org/officeDocument/2006/relationships" r:id="rId3"/>
          </a:graphicData>
        </a:graphic>
      </p:graphicFrame>
      <p:sp>
        <p:nvSpPr>
          <p:cNvPr id="10" name="Text Placeholder 3">
            <a:extLst>
              <a:ext uri="{FF2B5EF4-FFF2-40B4-BE49-F238E27FC236}">
                <a16:creationId xmlns:a16="http://schemas.microsoft.com/office/drawing/2014/main" id="{99C5CA26-3FBD-44DF-A7CE-D75084BB3E01}"/>
              </a:ext>
            </a:extLst>
          </p:cNvPr>
          <p:cNvSpPr txBox="1">
            <a:spLocks/>
          </p:cNvSpPr>
          <p:nvPr/>
        </p:nvSpPr>
        <p:spPr>
          <a:xfrm>
            <a:off x="8855325" y="1527322"/>
            <a:ext cx="3144612" cy="3471910"/>
          </a:xfrm>
          <a:prstGeom prst="rect">
            <a:avLst/>
          </a:prstGeom>
        </p:spPr>
        <p:txBody>
          <a:bodyPr numCol="1" spcCol="360000"/>
          <a:lstStyle>
            <a:lvl1pPr marL="0" indent="0" algn="l" defTabSz="914400" rtl="0" eaLnBrk="1" latinLnBrk="0" hangingPunct="1">
              <a:lnSpc>
                <a:spcPct val="100000"/>
              </a:lnSpc>
              <a:spcBef>
                <a:spcPts val="1000"/>
              </a:spcBef>
              <a:buFont typeface="Arial"/>
              <a:buNone/>
              <a:defRPr sz="1400" kern="1200">
                <a:solidFill>
                  <a:schemeClr val="bg1"/>
                </a:solidFill>
                <a:latin typeface="Century Gothic" charset="0"/>
                <a:ea typeface="Century Gothic" charset="0"/>
                <a:cs typeface="Century Gothic" charset="0"/>
              </a:defRPr>
            </a:lvl1pPr>
            <a:lvl2pPr marL="457200" indent="0" algn="l" defTabSz="914400" rtl="0" eaLnBrk="1" latinLnBrk="0" hangingPunct="1">
              <a:lnSpc>
                <a:spcPct val="100000"/>
              </a:lnSpc>
              <a:spcBef>
                <a:spcPts val="500"/>
              </a:spcBef>
              <a:buFont typeface="Arial"/>
              <a:buNone/>
              <a:defRPr sz="1200" kern="1200">
                <a:solidFill>
                  <a:schemeClr val="bg1"/>
                </a:solidFill>
                <a:latin typeface="Century Gothic" charset="0"/>
                <a:ea typeface="Century Gothic" charset="0"/>
                <a:cs typeface="Century Gothic" charset="0"/>
              </a:defRPr>
            </a:lvl2pPr>
            <a:lvl3pPr marL="914400" indent="0" algn="l" defTabSz="914400" rtl="0" eaLnBrk="1" latinLnBrk="0" hangingPunct="1">
              <a:lnSpc>
                <a:spcPct val="100000"/>
              </a:lnSpc>
              <a:spcBef>
                <a:spcPts val="500"/>
              </a:spcBef>
              <a:buFont typeface="Arial"/>
              <a:buNone/>
              <a:defRPr sz="1100" kern="1200">
                <a:solidFill>
                  <a:schemeClr val="bg1"/>
                </a:solidFill>
                <a:latin typeface="Century Gothic" charset="0"/>
                <a:ea typeface="Century Gothic" charset="0"/>
                <a:cs typeface="Century Gothic" charset="0"/>
              </a:defRPr>
            </a:lvl3pPr>
            <a:lvl4pPr marL="1371600" indent="0" algn="l" defTabSz="914400" rtl="0" eaLnBrk="1" latinLnBrk="0" hangingPunct="1">
              <a:lnSpc>
                <a:spcPct val="100000"/>
              </a:lnSpc>
              <a:spcBef>
                <a:spcPts val="500"/>
              </a:spcBef>
              <a:buFont typeface="Arial"/>
              <a:buNone/>
              <a:defRPr sz="1050" kern="1200">
                <a:solidFill>
                  <a:schemeClr val="bg1"/>
                </a:solidFill>
                <a:latin typeface="Century Gothic" charset="0"/>
                <a:ea typeface="Century Gothic" charset="0"/>
                <a:cs typeface="Century Gothic" charset="0"/>
              </a:defRPr>
            </a:lvl4pPr>
            <a:lvl5pPr marL="1828800" indent="0" algn="l" defTabSz="914400" rtl="0" eaLnBrk="1" latinLnBrk="0" hangingPunct="1">
              <a:lnSpc>
                <a:spcPct val="100000"/>
              </a:lnSpc>
              <a:spcBef>
                <a:spcPts val="500"/>
              </a:spcBef>
              <a:buFont typeface="Arial"/>
              <a:buNone/>
              <a:defRPr sz="1050" kern="1200">
                <a:solidFill>
                  <a:schemeClr val="bg1"/>
                </a:solidFill>
                <a:latin typeface="Century Gothic" charset="0"/>
                <a:ea typeface="Century Gothic" charset="0"/>
                <a:cs typeface="Century Gothic"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x-none" dirty="0">
                <a:solidFill>
                  <a:schemeClr val="tx1"/>
                </a:solidFill>
              </a:rPr>
              <a:t>Rango de Franjas:</a:t>
            </a:r>
          </a:p>
          <a:p>
            <a:r>
              <a:rPr lang="x-none" dirty="0">
                <a:solidFill>
                  <a:srgbClr val="0A0F0D"/>
                </a:solidFill>
                <a:latin typeface="Century Gothic" panose="020B0502020202020204" pitchFamily="34" charset="0"/>
              </a:rPr>
              <a:t>Early: 06:00 – 08:59 Hrs</a:t>
            </a:r>
          </a:p>
          <a:p>
            <a:r>
              <a:rPr lang="x-none" dirty="0">
                <a:solidFill>
                  <a:srgbClr val="0A0F0D"/>
                </a:solidFill>
                <a:latin typeface="Century Gothic" panose="020B0502020202020204" pitchFamily="34" charset="0"/>
              </a:rPr>
              <a:t>Day: 09:00 – 17:59 Hrs</a:t>
            </a:r>
          </a:p>
          <a:p>
            <a:r>
              <a:rPr lang="x-none" dirty="0">
                <a:solidFill>
                  <a:schemeClr val="tx1"/>
                </a:solidFill>
              </a:rPr>
              <a:t>Prime: 18:00 – 22:59 Hrs </a:t>
            </a:r>
          </a:p>
          <a:p>
            <a:r>
              <a:rPr lang="x-none" dirty="0">
                <a:solidFill>
                  <a:schemeClr val="tx1"/>
                </a:solidFill>
              </a:rPr>
              <a:t>Al igual que el target anteriores la franja Prime Time es la de mayor audiencia en los distintos canales de OTV. </a:t>
            </a:r>
          </a:p>
          <a:p>
            <a:r>
              <a:rPr lang="x-none" dirty="0">
                <a:solidFill>
                  <a:schemeClr val="tx1"/>
                </a:solidFill>
              </a:rPr>
              <a:t>Day es la segunda franja de mayor peso. </a:t>
            </a:r>
          </a:p>
          <a:p>
            <a:pPr marL="0" marR="0" lvl="0" indent="0" algn="just" defTabSz="914400" rtl="0" eaLnBrk="1" fontAlgn="auto" latinLnBrk="0" hangingPunct="1">
              <a:lnSpc>
                <a:spcPct val="100000"/>
              </a:lnSpc>
              <a:spcBef>
                <a:spcPts val="1000"/>
              </a:spcBef>
              <a:spcAft>
                <a:spcPts val="0"/>
              </a:spcAft>
              <a:buClrTx/>
              <a:buSzTx/>
              <a:buFont typeface="Arial"/>
              <a:buNone/>
              <a:tabLst/>
              <a:defRPr/>
            </a:pPr>
            <a:r>
              <a:rPr lang="x-none" dirty="0">
                <a:solidFill>
                  <a:schemeClr val="tx1"/>
                </a:solidFill>
              </a:rPr>
              <a:t>Resalta la franja Prime de Canal 5 como la de mayor audiencia.</a:t>
            </a:r>
            <a:endParaRPr kumimoji="0" lang="x-none" sz="1400" b="0" i="0" u="none" strike="noStrike" kern="1200" cap="none" spc="0" normalizeH="0" baseline="0" noProof="0" dirty="0">
              <a:ln>
                <a:noFill/>
              </a:ln>
              <a:solidFill>
                <a:schemeClr val="tx1"/>
              </a:solidFill>
              <a:effectLst/>
              <a:uLnTx/>
              <a:uFillTx/>
              <a:latin typeface="Century Gothic" charset="0"/>
            </a:endParaRPr>
          </a:p>
        </p:txBody>
      </p:sp>
    </p:spTree>
    <p:extLst>
      <p:ext uri="{BB962C8B-B14F-4D97-AF65-F5344CB8AC3E}">
        <p14:creationId xmlns:p14="http://schemas.microsoft.com/office/powerpoint/2010/main" val="200336973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65D749D7-8D8D-AB02-9C7A-44B2895F9280}"/>
              </a:ext>
            </a:extLst>
          </p:cNvPr>
          <p:cNvSpPr>
            <a:spLocks noGrp="1"/>
          </p:cNvSpPr>
          <p:nvPr>
            <p:ph type="title"/>
          </p:nvPr>
        </p:nvSpPr>
        <p:spPr>
          <a:xfrm>
            <a:off x="785261" y="211628"/>
            <a:ext cx="10765383" cy="1088701"/>
          </a:xfrm>
        </p:spPr>
        <p:txBody>
          <a:bodyPr/>
          <a:lstStyle/>
          <a:p>
            <a:r>
              <a:rPr lang="es-ES" dirty="0"/>
              <a:t>Audiencia Hombres 18+</a:t>
            </a:r>
            <a:endParaRPr lang="en-GB" dirty="0"/>
          </a:p>
        </p:txBody>
      </p:sp>
      <p:sp>
        <p:nvSpPr>
          <p:cNvPr id="5" name="Slide Number Placeholder 4">
            <a:extLst>
              <a:ext uri="{FF2B5EF4-FFF2-40B4-BE49-F238E27FC236}">
                <a16:creationId xmlns:a16="http://schemas.microsoft.com/office/drawing/2014/main" id="{031BC82E-9404-B7F9-E59F-9A9FBB751515}"/>
              </a:ext>
            </a:extLst>
          </p:cNvPr>
          <p:cNvSpPr>
            <a:spLocks noGrp="1"/>
          </p:cNvSpPr>
          <p:nvPr>
            <p:ph type="sldNum" sz="quarter" idx="12"/>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41E71DB5-5680-5541-BB1B-1B8E18C31C82}" type="slidenum">
              <a:rPr kumimoji="0" lang="en-GB" sz="800" b="0" i="0" u="none" strike="noStrike" kern="1200" cap="none" spc="0" normalizeH="0" baseline="0" noProof="0" smtClean="0">
                <a:ln>
                  <a:noFill/>
                </a:ln>
                <a:solidFill>
                  <a:srgbClr val="CEC3C1"/>
                </a:solidFill>
                <a:effectLst/>
                <a:uLnTx/>
                <a:uFillTx/>
                <a:latin typeface="Century Gothic"/>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24</a:t>
            </a:fld>
            <a:endParaRPr kumimoji="0" lang="en-GB" sz="800" b="0" i="0" u="none" strike="noStrike" kern="1200" cap="none" spc="0" normalizeH="0" baseline="0" noProof="0">
              <a:ln>
                <a:noFill/>
              </a:ln>
              <a:solidFill>
                <a:srgbClr val="CEC3C1"/>
              </a:solidFill>
              <a:effectLst/>
              <a:uLnTx/>
              <a:uFillTx/>
              <a:latin typeface="Century Gothic"/>
              <a:ea typeface="+mn-ea"/>
              <a:cs typeface="+mn-cs"/>
            </a:endParaRPr>
          </a:p>
        </p:txBody>
      </p:sp>
      <p:pic>
        <p:nvPicPr>
          <p:cNvPr id="7" name="Picture 4" descr="Resultado de imagen para men and women icon">
            <a:extLst>
              <a:ext uri="{FF2B5EF4-FFF2-40B4-BE49-F238E27FC236}">
                <a16:creationId xmlns:a16="http://schemas.microsoft.com/office/drawing/2014/main" id="{49414E8E-22D9-D56F-669D-6B1C0EB44211}"/>
              </a:ext>
            </a:extLst>
          </p:cNvPr>
          <p:cNvPicPr>
            <a:picLocks noChangeAspect="1" noChangeArrowheads="1"/>
          </p:cNvPicPr>
          <p:nvPr/>
        </p:nvPicPr>
        <p:blipFill>
          <a:blip r:embed="rId2">
            <a:grayscl/>
            <a:extLst>
              <a:ext uri="{28A0092B-C50C-407E-A947-70E740481C1C}">
                <a14:useLocalDpi xmlns:a14="http://schemas.microsoft.com/office/drawing/2010/main" val="0"/>
              </a:ext>
            </a:extLst>
          </a:blip>
          <a:srcRect/>
          <a:stretch>
            <a:fillRect/>
          </a:stretch>
        </p:blipFill>
        <p:spPr bwMode="auto">
          <a:xfrm>
            <a:off x="11322563" y="274663"/>
            <a:ext cx="456161" cy="456161"/>
          </a:xfrm>
          <a:prstGeom prst="rect">
            <a:avLst/>
          </a:prstGeom>
          <a:noFill/>
          <a:extLst>
            <a:ext uri="{909E8E84-426E-40dd-AFC4-6F175D3DCCD1}">
              <a14:hiddenFill xmlns:a14="http://schemas.microsoft.com/office/drawing/2010/main" xmlns="">
                <a:solidFill>
                  <a:srgbClr val="FFFFFF"/>
                </a:solidFill>
              </a14:hiddenFill>
            </a:ext>
          </a:extLst>
        </p:spPr>
      </p:pic>
      <p:sp>
        <p:nvSpPr>
          <p:cNvPr id="3" name="Rectangle 2"/>
          <p:cNvSpPr/>
          <p:nvPr/>
        </p:nvSpPr>
        <p:spPr>
          <a:xfrm>
            <a:off x="637463" y="855225"/>
            <a:ext cx="4702004" cy="369332"/>
          </a:xfrm>
          <a:prstGeom prst="rect">
            <a:avLst/>
          </a:prstGeom>
        </p:spPr>
        <p:txBody>
          <a:bodyPr wrap="square">
            <a:spAutoFit/>
          </a:bodyPr>
          <a:lstStyle/>
          <a:p>
            <a:r>
              <a:rPr lang="es-NI" dirty="0"/>
              <a:t>Evolutivo de rating grupo televisivo</a:t>
            </a:r>
            <a:endParaRPr lang="en-US" dirty="0"/>
          </a:p>
        </p:txBody>
      </p:sp>
      <p:sp>
        <p:nvSpPr>
          <p:cNvPr id="13" name="Footer Placeholder 1">
            <a:extLst>
              <a:ext uri="{FF2B5EF4-FFF2-40B4-BE49-F238E27FC236}">
                <a16:creationId xmlns:a16="http://schemas.microsoft.com/office/drawing/2014/main" id="{B233A284-541F-2512-F3CA-7151ABD3FFC5}"/>
              </a:ext>
            </a:extLst>
          </p:cNvPr>
          <p:cNvSpPr>
            <a:spLocks noGrp="1"/>
          </p:cNvSpPr>
          <p:nvPr>
            <p:ph type="ftr" sz="quarter" idx="10"/>
          </p:nvPr>
        </p:nvSpPr>
        <p:spPr>
          <a:xfrm>
            <a:off x="1279525" y="6169025"/>
            <a:ext cx="4495800" cy="682622"/>
          </a:xfrm>
        </p:spPr>
        <p:txBody>
          <a:bodyPr/>
          <a:lstStyle/>
          <a:p>
            <a:r>
              <a:rPr lang="en-US" dirty="0">
                <a:solidFill>
                  <a:schemeClr val="tx1"/>
                </a:solidFill>
              </a:rPr>
              <a:t>FUENTE: PUBLISEARCH  ola Ene – Jun 2024</a:t>
            </a:r>
          </a:p>
          <a:p>
            <a:endParaRPr lang="en-GB" dirty="0">
              <a:solidFill>
                <a:schemeClr val="tx1"/>
              </a:solidFill>
            </a:endParaRPr>
          </a:p>
        </p:txBody>
      </p:sp>
      <p:graphicFrame>
        <p:nvGraphicFramePr>
          <p:cNvPr id="9" name="Marcador de contenido 14">
            <a:extLst>
              <a:ext uri="{FF2B5EF4-FFF2-40B4-BE49-F238E27FC236}">
                <a16:creationId xmlns:a16="http://schemas.microsoft.com/office/drawing/2014/main" id="{A80622E8-7D68-45A6-AE88-EF9AD68000EA}"/>
              </a:ext>
            </a:extLst>
          </p:cNvPr>
          <p:cNvGraphicFramePr>
            <a:graphicFrameLocks/>
          </p:cNvGraphicFramePr>
          <p:nvPr>
            <p:extLst>
              <p:ext uri="{D42A27DB-BD31-4B8C-83A1-F6EECF244321}">
                <p14:modId xmlns:p14="http://schemas.microsoft.com/office/powerpoint/2010/main" val="449273093"/>
              </p:ext>
            </p:extLst>
          </p:nvPr>
        </p:nvGraphicFramePr>
        <p:xfrm>
          <a:off x="-1" y="1346797"/>
          <a:ext cx="9227429" cy="4056671"/>
        </p:xfrm>
        <a:graphic>
          <a:graphicData uri="http://schemas.openxmlformats.org/drawingml/2006/chart">
            <c:chart xmlns:c="http://schemas.openxmlformats.org/drawingml/2006/chart" xmlns:r="http://schemas.openxmlformats.org/officeDocument/2006/relationships" r:id="rId3"/>
          </a:graphicData>
        </a:graphic>
      </p:graphicFrame>
      <p:sp>
        <p:nvSpPr>
          <p:cNvPr id="10" name="Text Placeholder 3">
            <a:extLst>
              <a:ext uri="{FF2B5EF4-FFF2-40B4-BE49-F238E27FC236}">
                <a16:creationId xmlns:a16="http://schemas.microsoft.com/office/drawing/2014/main" id="{5DF0BA5E-EBBE-4D72-8284-A16C72387B20}"/>
              </a:ext>
            </a:extLst>
          </p:cNvPr>
          <p:cNvSpPr txBox="1">
            <a:spLocks/>
          </p:cNvSpPr>
          <p:nvPr/>
        </p:nvSpPr>
        <p:spPr>
          <a:xfrm>
            <a:off x="9047388" y="1612247"/>
            <a:ext cx="3144612" cy="3900948"/>
          </a:xfrm>
          <a:prstGeom prst="rect">
            <a:avLst/>
          </a:prstGeom>
        </p:spPr>
        <p:txBody>
          <a:bodyPr numCol="1" spcCol="360000"/>
          <a:lstStyle>
            <a:lvl1pPr marL="0" indent="0" algn="l" defTabSz="914400" rtl="0" eaLnBrk="1" latinLnBrk="0" hangingPunct="1">
              <a:lnSpc>
                <a:spcPct val="100000"/>
              </a:lnSpc>
              <a:spcBef>
                <a:spcPts val="1000"/>
              </a:spcBef>
              <a:buFont typeface="Arial"/>
              <a:buNone/>
              <a:defRPr sz="1400" kern="1200">
                <a:solidFill>
                  <a:schemeClr val="bg1"/>
                </a:solidFill>
                <a:latin typeface="Century Gothic" charset="0"/>
                <a:ea typeface="Century Gothic" charset="0"/>
                <a:cs typeface="Century Gothic" charset="0"/>
              </a:defRPr>
            </a:lvl1pPr>
            <a:lvl2pPr marL="457200" indent="0" algn="l" defTabSz="914400" rtl="0" eaLnBrk="1" latinLnBrk="0" hangingPunct="1">
              <a:lnSpc>
                <a:spcPct val="100000"/>
              </a:lnSpc>
              <a:spcBef>
                <a:spcPts val="500"/>
              </a:spcBef>
              <a:buFont typeface="Arial"/>
              <a:buNone/>
              <a:defRPr sz="1200" kern="1200">
                <a:solidFill>
                  <a:schemeClr val="bg1"/>
                </a:solidFill>
                <a:latin typeface="Century Gothic" charset="0"/>
                <a:ea typeface="Century Gothic" charset="0"/>
                <a:cs typeface="Century Gothic" charset="0"/>
              </a:defRPr>
            </a:lvl2pPr>
            <a:lvl3pPr marL="914400" indent="0" algn="l" defTabSz="914400" rtl="0" eaLnBrk="1" latinLnBrk="0" hangingPunct="1">
              <a:lnSpc>
                <a:spcPct val="100000"/>
              </a:lnSpc>
              <a:spcBef>
                <a:spcPts val="500"/>
              </a:spcBef>
              <a:buFont typeface="Arial"/>
              <a:buNone/>
              <a:defRPr sz="1100" kern="1200">
                <a:solidFill>
                  <a:schemeClr val="bg1"/>
                </a:solidFill>
                <a:latin typeface="Century Gothic" charset="0"/>
                <a:ea typeface="Century Gothic" charset="0"/>
                <a:cs typeface="Century Gothic" charset="0"/>
              </a:defRPr>
            </a:lvl3pPr>
            <a:lvl4pPr marL="1371600" indent="0" algn="l" defTabSz="914400" rtl="0" eaLnBrk="1" latinLnBrk="0" hangingPunct="1">
              <a:lnSpc>
                <a:spcPct val="100000"/>
              </a:lnSpc>
              <a:spcBef>
                <a:spcPts val="500"/>
              </a:spcBef>
              <a:buFont typeface="Arial"/>
              <a:buNone/>
              <a:defRPr sz="1050" kern="1200">
                <a:solidFill>
                  <a:schemeClr val="bg1"/>
                </a:solidFill>
                <a:latin typeface="Century Gothic" charset="0"/>
                <a:ea typeface="Century Gothic" charset="0"/>
                <a:cs typeface="Century Gothic" charset="0"/>
              </a:defRPr>
            </a:lvl4pPr>
            <a:lvl5pPr marL="1828800" indent="0" algn="l" defTabSz="914400" rtl="0" eaLnBrk="1" latinLnBrk="0" hangingPunct="1">
              <a:lnSpc>
                <a:spcPct val="100000"/>
              </a:lnSpc>
              <a:spcBef>
                <a:spcPts val="500"/>
              </a:spcBef>
              <a:buFont typeface="Arial"/>
              <a:buNone/>
              <a:defRPr sz="1050" kern="1200">
                <a:solidFill>
                  <a:schemeClr val="bg1"/>
                </a:solidFill>
                <a:latin typeface="Century Gothic" charset="0"/>
                <a:ea typeface="Century Gothic" charset="0"/>
                <a:cs typeface="Century Gothic"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x-none" b="1" dirty="0">
                <a:solidFill>
                  <a:schemeClr val="tx1"/>
                </a:solidFill>
              </a:rPr>
              <a:t>Comentarios:</a:t>
            </a:r>
          </a:p>
          <a:p>
            <a:endParaRPr lang="x-none" dirty="0">
              <a:solidFill>
                <a:schemeClr val="tx1"/>
              </a:solidFill>
            </a:endParaRPr>
          </a:p>
          <a:p>
            <a:r>
              <a:rPr lang="x-none" dirty="0">
                <a:solidFill>
                  <a:schemeClr val="tx1"/>
                </a:solidFill>
              </a:rPr>
              <a:t>TVC, con sus cuatro canales de diferentes tipo de programación sigue liderando en el target, sin embargo para el 2022 muestra una caída.</a:t>
            </a:r>
          </a:p>
          <a:p>
            <a:endParaRPr lang="x-none" dirty="0">
              <a:solidFill>
                <a:schemeClr val="tx1"/>
              </a:solidFill>
            </a:endParaRPr>
          </a:p>
          <a:p>
            <a:r>
              <a:rPr lang="x-none" dirty="0">
                <a:solidFill>
                  <a:schemeClr val="tx1"/>
                </a:solidFill>
              </a:rPr>
              <a:t>HCH en el 2022 con un 9%  de puntos ratings muy por encima de canal 11, su programación es de carácter noticioso.</a:t>
            </a:r>
          </a:p>
          <a:p>
            <a:endParaRPr lang="x-none" dirty="0">
              <a:solidFill>
                <a:schemeClr val="tx1"/>
              </a:solidFill>
            </a:endParaRPr>
          </a:p>
        </p:txBody>
      </p:sp>
    </p:spTree>
    <p:extLst>
      <p:ext uri="{BB962C8B-B14F-4D97-AF65-F5344CB8AC3E}">
        <p14:creationId xmlns:p14="http://schemas.microsoft.com/office/powerpoint/2010/main" val="53444298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031BC82E-9404-B7F9-E59F-9A9FBB751515}"/>
              </a:ext>
            </a:extLst>
          </p:cNvPr>
          <p:cNvSpPr>
            <a:spLocks noGrp="1"/>
          </p:cNvSpPr>
          <p:nvPr>
            <p:ph type="sldNum" sz="quarter" idx="12"/>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41E71DB5-5680-5541-BB1B-1B8E18C31C82}" type="slidenum">
              <a:rPr kumimoji="0" lang="en-GB" sz="800" b="0" i="0" u="none" strike="noStrike" kern="1200" cap="none" spc="0" normalizeH="0" baseline="0" noProof="0" smtClean="0">
                <a:ln>
                  <a:noFill/>
                </a:ln>
                <a:solidFill>
                  <a:srgbClr val="CEC3C1"/>
                </a:solidFill>
                <a:effectLst/>
                <a:uLnTx/>
                <a:uFillTx/>
                <a:latin typeface="Century Gothic"/>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25</a:t>
            </a:fld>
            <a:endParaRPr kumimoji="0" lang="en-GB" sz="800" b="0" i="0" u="none" strike="noStrike" kern="1200" cap="none" spc="0" normalizeH="0" baseline="0" noProof="0">
              <a:ln>
                <a:noFill/>
              </a:ln>
              <a:solidFill>
                <a:srgbClr val="CEC3C1"/>
              </a:solidFill>
              <a:effectLst/>
              <a:uLnTx/>
              <a:uFillTx/>
              <a:latin typeface="Century Gothic"/>
              <a:ea typeface="+mn-ea"/>
              <a:cs typeface="+mn-cs"/>
            </a:endParaRPr>
          </a:p>
        </p:txBody>
      </p:sp>
      <p:pic>
        <p:nvPicPr>
          <p:cNvPr id="7" name="Picture 4" descr="Resultado de imagen para men and women icon">
            <a:extLst>
              <a:ext uri="{FF2B5EF4-FFF2-40B4-BE49-F238E27FC236}">
                <a16:creationId xmlns:a16="http://schemas.microsoft.com/office/drawing/2014/main" id="{49414E8E-22D9-D56F-669D-6B1C0EB44211}"/>
              </a:ext>
            </a:extLst>
          </p:cNvPr>
          <p:cNvPicPr>
            <a:picLocks noChangeAspect="1" noChangeArrowheads="1"/>
          </p:cNvPicPr>
          <p:nvPr/>
        </p:nvPicPr>
        <p:blipFill>
          <a:blip r:embed="rId2">
            <a:grayscl/>
            <a:extLst>
              <a:ext uri="{28A0092B-C50C-407E-A947-70E740481C1C}">
                <a14:useLocalDpi xmlns:a14="http://schemas.microsoft.com/office/drawing/2010/main" val="0"/>
              </a:ext>
            </a:extLst>
          </a:blip>
          <a:srcRect/>
          <a:stretch>
            <a:fillRect/>
          </a:stretch>
        </p:blipFill>
        <p:spPr bwMode="auto">
          <a:xfrm>
            <a:off x="11322563" y="274663"/>
            <a:ext cx="456161" cy="456161"/>
          </a:xfrm>
          <a:prstGeom prst="rect">
            <a:avLst/>
          </a:prstGeom>
          <a:noFill/>
          <a:extLst>
            <a:ext uri="{909E8E84-426E-40dd-AFC4-6F175D3DCCD1}">
              <a14:hiddenFill xmlns:a14="http://schemas.microsoft.com/office/drawing/2010/main" xmlns="">
                <a:solidFill>
                  <a:srgbClr val="FFFFFF"/>
                </a:solidFill>
              </a14:hiddenFill>
            </a:ext>
          </a:extLst>
        </p:spPr>
      </p:pic>
      <p:sp>
        <p:nvSpPr>
          <p:cNvPr id="4" name="Title 3"/>
          <p:cNvSpPr>
            <a:spLocks noGrp="1"/>
          </p:cNvSpPr>
          <p:nvPr>
            <p:ph type="title"/>
          </p:nvPr>
        </p:nvSpPr>
        <p:spPr/>
        <p:txBody>
          <a:bodyPr/>
          <a:lstStyle/>
          <a:p>
            <a:r>
              <a:rPr lang="es-ES" dirty="0"/>
              <a:t>Audiencia Hombres 18+</a:t>
            </a:r>
            <a:endParaRPr lang="en-US" dirty="0"/>
          </a:p>
        </p:txBody>
      </p:sp>
      <p:sp>
        <p:nvSpPr>
          <p:cNvPr id="13" name="Footer Placeholder 1">
            <a:extLst>
              <a:ext uri="{FF2B5EF4-FFF2-40B4-BE49-F238E27FC236}">
                <a16:creationId xmlns:a16="http://schemas.microsoft.com/office/drawing/2014/main" id="{B233A284-541F-2512-F3CA-7151ABD3FFC5}"/>
              </a:ext>
            </a:extLst>
          </p:cNvPr>
          <p:cNvSpPr>
            <a:spLocks noGrp="1"/>
          </p:cNvSpPr>
          <p:nvPr>
            <p:ph type="ftr" sz="quarter" idx="10"/>
          </p:nvPr>
        </p:nvSpPr>
        <p:spPr>
          <a:xfrm>
            <a:off x="1279525" y="6169025"/>
            <a:ext cx="4495800" cy="682622"/>
          </a:xfrm>
        </p:spPr>
        <p:txBody>
          <a:bodyPr/>
          <a:lstStyle/>
          <a:p>
            <a:r>
              <a:rPr lang="en-US" dirty="0">
                <a:solidFill>
                  <a:schemeClr val="tx1"/>
                </a:solidFill>
              </a:rPr>
              <a:t>FUENTE: PUBLISEARCH  ola Ene – Jun 2024</a:t>
            </a:r>
          </a:p>
          <a:p>
            <a:endParaRPr lang="en-GB" dirty="0">
              <a:solidFill>
                <a:schemeClr val="tx1"/>
              </a:solidFill>
            </a:endParaRPr>
          </a:p>
        </p:txBody>
      </p:sp>
      <p:graphicFrame>
        <p:nvGraphicFramePr>
          <p:cNvPr id="9" name="Marcador de contenido 14">
            <a:extLst>
              <a:ext uri="{FF2B5EF4-FFF2-40B4-BE49-F238E27FC236}">
                <a16:creationId xmlns:a16="http://schemas.microsoft.com/office/drawing/2014/main" id="{A80622E8-7D68-45A6-AE88-EF9AD68000EA}"/>
              </a:ext>
            </a:extLst>
          </p:cNvPr>
          <p:cNvGraphicFramePr>
            <a:graphicFrameLocks/>
          </p:cNvGraphicFramePr>
          <p:nvPr>
            <p:extLst>
              <p:ext uri="{D42A27DB-BD31-4B8C-83A1-F6EECF244321}">
                <p14:modId xmlns:p14="http://schemas.microsoft.com/office/powerpoint/2010/main" val="3959551641"/>
              </p:ext>
            </p:extLst>
          </p:nvPr>
        </p:nvGraphicFramePr>
        <p:xfrm>
          <a:off x="0" y="962498"/>
          <a:ext cx="9033031" cy="5066659"/>
        </p:xfrm>
        <a:graphic>
          <a:graphicData uri="http://schemas.openxmlformats.org/drawingml/2006/chart">
            <c:chart xmlns:c="http://schemas.openxmlformats.org/drawingml/2006/chart" xmlns:r="http://schemas.openxmlformats.org/officeDocument/2006/relationships" r:id="rId3"/>
          </a:graphicData>
        </a:graphic>
      </p:graphicFrame>
      <p:sp>
        <p:nvSpPr>
          <p:cNvPr id="11" name="Text Placeholder 3">
            <a:extLst>
              <a:ext uri="{FF2B5EF4-FFF2-40B4-BE49-F238E27FC236}">
                <a16:creationId xmlns:a16="http://schemas.microsoft.com/office/drawing/2014/main" id="{3DE1CE16-46B9-40DF-9EAE-2C3CC0E7DA6F}"/>
              </a:ext>
            </a:extLst>
          </p:cNvPr>
          <p:cNvSpPr txBox="1">
            <a:spLocks/>
          </p:cNvSpPr>
          <p:nvPr/>
        </p:nvSpPr>
        <p:spPr>
          <a:xfrm>
            <a:off x="9047388" y="1573373"/>
            <a:ext cx="3144612" cy="3900948"/>
          </a:xfrm>
          <a:prstGeom prst="rect">
            <a:avLst/>
          </a:prstGeom>
        </p:spPr>
        <p:txBody>
          <a:bodyPr numCol="1" spcCol="360000"/>
          <a:lstStyle>
            <a:lvl1pPr marL="0" indent="0" algn="l" defTabSz="914400" rtl="0" eaLnBrk="1" latinLnBrk="0" hangingPunct="1">
              <a:lnSpc>
                <a:spcPct val="100000"/>
              </a:lnSpc>
              <a:spcBef>
                <a:spcPts val="1000"/>
              </a:spcBef>
              <a:buFont typeface="Arial"/>
              <a:buNone/>
              <a:defRPr sz="1400" kern="1200">
                <a:solidFill>
                  <a:schemeClr val="bg1"/>
                </a:solidFill>
                <a:latin typeface="Century Gothic" charset="0"/>
                <a:ea typeface="Century Gothic" charset="0"/>
                <a:cs typeface="Century Gothic" charset="0"/>
              </a:defRPr>
            </a:lvl1pPr>
            <a:lvl2pPr marL="457200" indent="0" algn="l" defTabSz="914400" rtl="0" eaLnBrk="1" latinLnBrk="0" hangingPunct="1">
              <a:lnSpc>
                <a:spcPct val="100000"/>
              </a:lnSpc>
              <a:spcBef>
                <a:spcPts val="500"/>
              </a:spcBef>
              <a:buFont typeface="Arial"/>
              <a:buNone/>
              <a:defRPr sz="1200" kern="1200">
                <a:solidFill>
                  <a:schemeClr val="bg1"/>
                </a:solidFill>
                <a:latin typeface="Century Gothic" charset="0"/>
                <a:ea typeface="Century Gothic" charset="0"/>
                <a:cs typeface="Century Gothic" charset="0"/>
              </a:defRPr>
            </a:lvl2pPr>
            <a:lvl3pPr marL="914400" indent="0" algn="l" defTabSz="914400" rtl="0" eaLnBrk="1" latinLnBrk="0" hangingPunct="1">
              <a:lnSpc>
                <a:spcPct val="100000"/>
              </a:lnSpc>
              <a:spcBef>
                <a:spcPts val="500"/>
              </a:spcBef>
              <a:buFont typeface="Arial"/>
              <a:buNone/>
              <a:defRPr sz="1100" kern="1200">
                <a:solidFill>
                  <a:schemeClr val="bg1"/>
                </a:solidFill>
                <a:latin typeface="Century Gothic" charset="0"/>
                <a:ea typeface="Century Gothic" charset="0"/>
                <a:cs typeface="Century Gothic" charset="0"/>
              </a:defRPr>
            </a:lvl3pPr>
            <a:lvl4pPr marL="1371600" indent="0" algn="l" defTabSz="914400" rtl="0" eaLnBrk="1" latinLnBrk="0" hangingPunct="1">
              <a:lnSpc>
                <a:spcPct val="100000"/>
              </a:lnSpc>
              <a:spcBef>
                <a:spcPts val="500"/>
              </a:spcBef>
              <a:buFont typeface="Arial"/>
              <a:buNone/>
              <a:defRPr sz="1050" kern="1200">
                <a:solidFill>
                  <a:schemeClr val="bg1"/>
                </a:solidFill>
                <a:latin typeface="Century Gothic" charset="0"/>
                <a:ea typeface="Century Gothic" charset="0"/>
                <a:cs typeface="Century Gothic" charset="0"/>
              </a:defRPr>
            </a:lvl4pPr>
            <a:lvl5pPr marL="1828800" indent="0" algn="l" defTabSz="914400" rtl="0" eaLnBrk="1" latinLnBrk="0" hangingPunct="1">
              <a:lnSpc>
                <a:spcPct val="100000"/>
              </a:lnSpc>
              <a:spcBef>
                <a:spcPts val="500"/>
              </a:spcBef>
              <a:buFont typeface="Arial"/>
              <a:buNone/>
              <a:defRPr sz="1050" kern="1200">
                <a:solidFill>
                  <a:schemeClr val="bg1"/>
                </a:solidFill>
                <a:latin typeface="Century Gothic" charset="0"/>
                <a:ea typeface="Century Gothic" charset="0"/>
                <a:cs typeface="Century Gothic"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x-none" b="1" dirty="0">
                <a:solidFill>
                  <a:schemeClr val="tx1"/>
                </a:solidFill>
              </a:rPr>
              <a:t>Comentarios:</a:t>
            </a:r>
          </a:p>
          <a:p>
            <a:r>
              <a:rPr lang="x-none" dirty="0">
                <a:solidFill>
                  <a:schemeClr val="tx1"/>
                </a:solidFill>
              </a:rPr>
              <a:t>En canal 5 siempre será de preferencia en el 2023 siempre caracterizado por sus programas deportivos, novelas  de alta audiencia.</a:t>
            </a:r>
          </a:p>
          <a:p>
            <a:r>
              <a:rPr lang="x-none" dirty="0">
                <a:solidFill>
                  <a:schemeClr val="tx1"/>
                </a:solidFill>
              </a:rPr>
              <a:t>HCH canal en crecimeiento.</a:t>
            </a:r>
          </a:p>
          <a:p>
            <a:r>
              <a:rPr lang="x-none" dirty="0">
                <a:solidFill>
                  <a:schemeClr val="tx1"/>
                </a:solidFill>
              </a:rPr>
              <a:t>Canal 3, parte del grupo de TVC en donde los programas deportivos son de gran relevancia se ha mantenido constante en la programación de este género, para el 2023</a:t>
            </a:r>
          </a:p>
        </p:txBody>
      </p:sp>
    </p:spTree>
    <p:extLst>
      <p:ext uri="{BB962C8B-B14F-4D97-AF65-F5344CB8AC3E}">
        <p14:creationId xmlns:p14="http://schemas.microsoft.com/office/powerpoint/2010/main" val="365555193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031BC82E-9404-B7F9-E59F-9A9FBB751515}"/>
              </a:ext>
            </a:extLst>
          </p:cNvPr>
          <p:cNvSpPr>
            <a:spLocks noGrp="1"/>
          </p:cNvSpPr>
          <p:nvPr>
            <p:ph type="sldNum" sz="quarter" idx="12"/>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41E71DB5-5680-5541-BB1B-1B8E18C31C82}" type="slidenum">
              <a:rPr kumimoji="0" lang="en-GB" sz="800" b="0" i="0" u="none" strike="noStrike" kern="1200" cap="none" spc="0" normalizeH="0" baseline="0" noProof="0" smtClean="0">
                <a:ln>
                  <a:noFill/>
                </a:ln>
                <a:solidFill>
                  <a:srgbClr val="CEC3C1"/>
                </a:solidFill>
                <a:effectLst/>
                <a:uLnTx/>
                <a:uFillTx/>
                <a:latin typeface="Century Gothic"/>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26</a:t>
            </a:fld>
            <a:endParaRPr kumimoji="0" lang="en-GB" sz="800" b="0" i="0" u="none" strike="noStrike" kern="1200" cap="none" spc="0" normalizeH="0" baseline="0" noProof="0">
              <a:ln>
                <a:noFill/>
              </a:ln>
              <a:solidFill>
                <a:srgbClr val="CEC3C1"/>
              </a:solidFill>
              <a:effectLst/>
              <a:uLnTx/>
              <a:uFillTx/>
              <a:latin typeface="Century Gothic"/>
              <a:ea typeface="+mn-ea"/>
              <a:cs typeface="+mn-cs"/>
            </a:endParaRPr>
          </a:p>
        </p:txBody>
      </p:sp>
      <p:pic>
        <p:nvPicPr>
          <p:cNvPr id="7" name="Picture 4" descr="Resultado de imagen para men and women icon">
            <a:extLst>
              <a:ext uri="{FF2B5EF4-FFF2-40B4-BE49-F238E27FC236}">
                <a16:creationId xmlns:a16="http://schemas.microsoft.com/office/drawing/2014/main" id="{49414E8E-22D9-D56F-669D-6B1C0EB44211}"/>
              </a:ext>
            </a:extLst>
          </p:cNvPr>
          <p:cNvPicPr>
            <a:picLocks noChangeAspect="1" noChangeArrowheads="1"/>
          </p:cNvPicPr>
          <p:nvPr/>
        </p:nvPicPr>
        <p:blipFill>
          <a:blip r:embed="rId2">
            <a:grayscl/>
            <a:extLst>
              <a:ext uri="{28A0092B-C50C-407E-A947-70E740481C1C}">
                <a14:useLocalDpi xmlns:a14="http://schemas.microsoft.com/office/drawing/2010/main" val="0"/>
              </a:ext>
            </a:extLst>
          </a:blip>
          <a:srcRect/>
          <a:stretch>
            <a:fillRect/>
          </a:stretch>
        </p:blipFill>
        <p:spPr bwMode="auto">
          <a:xfrm>
            <a:off x="11322563" y="274663"/>
            <a:ext cx="456161" cy="456161"/>
          </a:xfrm>
          <a:prstGeom prst="rect">
            <a:avLst/>
          </a:prstGeom>
          <a:noFill/>
          <a:extLst>
            <a:ext uri="{909E8E84-426E-40dd-AFC4-6F175D3DCCD1}">
              <a14:hiddenFill xmlns:a14="http://schemas.microsoft.com/office/drawing/2010/main" xmlns="">
                <a:solidFill>
                  <a:srgbClr val="FFFFFF"/>
                </a:solidFill>
              </a14:hiddenFill>
            </a:ext>
          </a:extLst>
        </p:spPr>
      </p:pic>
      <p:sp>
        <p:nvSpPr>
          <p:cNvPr id="4" name="Title 3"/>
          <p:cNvSpPr>
            <a:spLocks noGrp="1"/>
          </p:cNvSpPr>
          <p:nvPr>
            <p:ph type="title"/>
          </p:nvPr>
        </p:nvSpPr>
        <p:spPr>
          <a:xfrm>
            <a:off x="785261" y="279724"/>
            <a:ext cx="10765383" cy="601417"/>
          </a:xfrm>
        </p:spPr>
        <p:txBody>
          <a:bodyPr/>
          <a:lstStyle/>
          <a:p>
            <a:r>
              <a:rPr lang="es-NI" dirty="0"/>
              <a:t>Rating por franja horaria Hombres 18+  </a:t>
            </a:r>
            <a:endParaRPr lang="en-US" dirty="0"/>
          </a:p>
        </p:txBody>
      </p:sp>
      <p:sp>
        <p:nvSpPr>
          <p:cNvPr id="13" name="Footer Placeholder 1">
            <a:extLst>
              <a:ext uri="{FF2B5EF4-FFF2-40B4-BE49-F238E27FC236}">
                <a16:creationId xmlns:a16="http://schemas.microsoft.com/office/drawing/2014/main" id="{B233A284-541F-2512-F3CA-7151ABD3FFC5}"/>
              </a:ext>
            </a:extLst>
          </p:cNvPr>
          <p:cNvSpPr>
            <a:spLocks noGrp="1"/>
          </p:cNvSpPr>
          <p:nvPr>
            <p:ph type="ftr" sz="quarter" idx="10"/>
          </p:nvPr>
        </p:nvSpPr>
        <p:spPr>
          <a:xfrm>
            <a:off x="1279525" y="6169025"/>
            <a:ext cx="4495800" cy="682622"/>
          </a:xfrm>
        </p:spPr>
        <p:txBody>
          <a:bodyPr/>
          <a:lstStyle/>
          <a:p>
            <a:r>
              <a:rPr lang="en-US" dirty="0">
                <a:solidFill>
                  <a:schemeClr val="tx1"/>
                </a:solidFill>
              </a:rPr>
              <a:t>FUENTE: PUBLISEARCH  ola Ene – Jun 2024</a:t>
            </a:r>
          </a:p>
          <a:p>
            <a:endParaRPr lang="en-GB" dirty="0">
              <a:solidFill>
                <a:schemeClr val="tx1"/>
              </a:solidFill>
            </a:endParaRPr>
          </a:p>
        </p:txBody>
      </p:sp>
      <p:graphicFrame>
        <p:nvGraphicFramePr>
          <p:cNvPr id="8" name="Marcador de contenido 13">
            <a:extLst>
              <a:ext uri="{FF2B5EF4-FFF2-40B4-BE49-F238E27FC236}">
                <a16:creationId xmlns:a16="http://schemas.microsoft.com/office/drawing/2014/main" id="{9FD11185-A087-48BF-89F0-B8A6C100769D}"/>
              </a:ext>
            </a:extLst>
          </p:cNvPr>
          <p:cNvGraphicFramePr>
            <a:graphicFrameLocks/>
          </p:cNvGraphicFramePr>
          <p:nvPr>
            <p:extLst>
              <p:ext uri="{D42A27DB-BD31-4B8C-83A1-F6EECF244321}">
                <p14:modId xmlns:p14="http://schemas.microsoft.com/office/powerpoint/2010/main" val="3500107529"/>
              </p:ext>
            </p:extLst>
          </p:nvPr>
        </p:nvGraphicFramePr>
        <p:xfrm>
          <a:off x="190296" y="935112"/>
          <a:ext cx="8596498" cy="4857096"/>
        </p:xfrm>
        <a:graphic>
          <a:graphicData uri="http://schemas.openxmlformats.org/drawingml/2006/chart">
            <c:chart xmlns:c="http://schemas.openxmlformats.org/drawingml/2006/chart" xmlns:r="http://schemas.openxmlformats.org/officeDocument/2006/relationships" r:id="rId3"/>
          </a:graphicData>
        </a:graphic>
      </p:graphicFrame>
      <p:sp>
        <p:nvSpPr>
          <p:cNvPr id="11" name="Text Placeholder 3">
            <a:extLst>
              <a:ext uri="{FF2B5EF4-FFF2-40B4-BE49-F238E27FC236}">
                <a16:creationId xmlns:a16="http://schemas.microsoft.com/office/drawing/2014/main" id="{E20DE09B-526A-44FB-BAED-5116717B46F2}"/>
              </a:ext>
            </a:extLst>
          </p:cNvPr>
          <p:cNvSpPr txBox="1">
            <a:spLocks/>
          </p:cNvSpPr>
          <p:nvPr/>
        </p:nvSpPr>
        <p:spPr>
          <a:xfrm>
            <a:off x="8808644" y="1423979"/>
            <a:ext cx="3144612" cy="3471910"/>
          </a:xfrm>
          <a:prstGeom prst="rect">
            <a:avLst/>
          </a:prstGeom>
        </p:spPr>
        <p:txBody>
          <a:bodyPr/>
          <a:lstStyle>
            <a:lvl1pPr marL="0" indent="0" algn="l" defTabSz="914400" rtl="0" eaLnBrk="1" latinLnBrk="0" hangingPunct="1">
              <a:lnSpc>
                <a:spcPct val="120000"/>
              </a:lnSpc>
              <a:spcBef>
                <a:spcPts val="0"/>
              </a:spcBef>
              <a:spcAft>
                <a:spcPts val="1200"/>
              </a:spcAft>
              <a:buFont typeface="Arial" panose="020B0604020202020204" pitchFamily="34" charset="0"/>
              <a:buNone/>
              <a:defRPr sz="1600" kern="1200">
                <a:solidFill>
                  <a:schemeClr val="tx1"/>
                </a:solidFill>
                <a:latin typeface="+mn-lt"/>
                <a:ea typeface="+mn-ea"/>
                <a:cs typeface="+mn-cs"/>
              </a:defRPr>
            </a:lvl1pPr>
            <a:lvl2pPr marL="0" indent="0" algn="l" defTabSz="914400" rtl="0" eaLnBrk="1" latinLnBrk="0" hangingPunct="1">
              <a:lnSpc>
                <a:spcPct val="80000"/>
              </a:lnSpc>
              <a:spcBef>
                <a:spcPts val="0"/>
              </a:spcBef>
              <a:spcAft>
                <a:spcPts val="600"/>
              </a:spcAft>
              <a:buFont typeface="Arial" panose="020B0604020202020204" pitchFamily="34" charset="0"/>
              <a:buNone/>
              <a:tabLst/>
              <a:defRPr sz="1800" b="1" kern="1200">
                <a:solidFill>
                  <a:schemeClr val="bg2"/>
                </a:solidFill>
                <a:latin typeface="+mn-lt"/>
                <a:ea typeface="+mn-ea"/>
                <a:cs typeface="+mn-cs"/>
              </a:defRPr>
            </a:lvl2pPr>
            <a:lvl3pPr marL="293688" indent="-285750" algn="l" defTabSz="914400" rtl="0" eaLnBrk="1" latinLnBrk="0" hangingPunct="1">
              <a:lnSpc>
                <a:spcPct val="120000"/>
              </a:lnSpc>
              <a:spcBef>
                <a:spcPts val="0"/>
              </a:spcBef>
              <a:spcAft>
                <a:spcPts val="600"/>
              </a:spcAft>
              <a:buClr>
                <a:schemeClr val="bg2"/>
              </a:buClr>
              <a:buFont typeface="Arial" panose="020B0604020202020204" pitchFamily="34" charset="0"/>
              <a:buChar char="•"/>
              <a:tabLst/>
              <a:defRPr sz="1600" kern="1200">
                <a:solidFill>
                  <a:schemeClr val="tx1"/>
                </a:solidFill>
                <a:latin typeface="+mn-lt"/>
                <a:ea typeface="+mn-ea"/>
                <a:cs typeface="+mn-cs"/>
              </a:defRPr>
            </a:lvl3pPr>
            <a:lvl4pPr marL="7938" indent="0" algn="l" defTabSz="914400" rtl="0" eaLnBrk="1" latinLnBrk="0" hangingPunct="1">
              <a:lnSpc>
                <a:spcPct val="120000"/>
              </a:lnSpc>
              <a:spcBef>
                <a:spcPts val="0"/>
              </a:spcBef>
              <a:spcAft>
                <a:spcPts val="1200"/>
              </a:spcAft>
              <a:buFont typeface="Arial" panose="020B0604020202020204" pitchFamily="34" charset="0"/>
              <a:buNone/>
              <a:tabLst/>
              <a:defRPr sz="1600" b="1" kern="1200">
                <a:solidFill>
                  <a:schemeClr val="tx1"/>
                </a:solidFill>
                <a:latin typeface="+mn-lt"/>
                <a:ea typeface="+mn-ea"/>
                <a:cs typeface="+mn-cs"/>
              </a:defRPr>
            </a:lvl4pPr>
            <a:lvl5pPr marL="7938" indent="0" algn="l" defTabSz="914400" rtl="0" eaLnBrk="1" latinLnBrk="0" hangingPunct="1">
              <a:lnSpc>
                <a:spcPct val="120000"/>
              </a:lnSpc>
              <a:spcBef>
                <a:spcPts val="0"/>
              </a:spcBef>
              <a:spcAft>
                <a:spcPts val="1200"/>
              </a:spcAft>
              <a:buFont typeface="Arial" panose="020B0604020202020204" pitchFamily="34" charset="0"/>
              <a:buNone/>
              <a:tabLst/>
              <a:defRPr sz="1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x-none" sz="1400" dirty="0">
                <a:latin typeface="Century Gothic" panose="020B0502020202020204" pitchFamily="34" charset="0"/>
              </a:rPr>
              <a:t>Rango de Franjas:</a:t>
            </a:r>
          </a:p>
          <a:p>
            <a:r>
              <a:rPr lang="x-none" sz="1400" dirty="0">
                <a:solidFill>
                  <a:srgbClr val="0A0F0D"/>
                </a:solidFill>
                <a:latin typeface="Century Gothic" panose="020B0502020202020204" pitchFamily="34" charset="0"/>
              </a:rPr>
              <a:t>Early: 06:00 – 08:59 Hrs</a:t>
            </a:r>
          </a:p>
          <a:p>
            <a:r>
              <a:rPr lang="x-none" sz="1400" dirty="0">
                <a:solidFill>
                  <a:srgbClr val="0A0F0D"/>
                </a:solidFill>
                <a:latin typeface="Century Gothic" panose="020B0502020202020204" pitchFamily="34" charset="0"/>
              </a:rPr>
              <a:t>Day: 09:00 – 17:59 Hrs</a:t>
            </a:r>
          </a:p>
          <a:p>
            <a:r>
              <a:rPr lang="x-none" sz="1400" dirty="0">
                <a:latin typeface="Century Gothic" panose="020B0502020202020204" pitchFamily="34" charset="0"/>
              </a:rPr>
              <a:t>Prime: 18:00 – 22:59 Hrs </a:t>
            </a:r>
          </a:p>
          <a:p>
            <a:r>
              <a:rPr lang="x-none" sz="1400" dirty="0">
                <a:latin typeface="Century Gothic" panose="020B0502020202020204" pitchFamily="34" charset="0"/>
              </a:rPr>
              <a:t>La franja Prime Time es la de mayor audiencia del target Hombres 18+  especialmente en  canal 5</a:t>
            </a:r>
          </a:p>
        </p:txBody>
      </p:sp>
    </p:spTree>
    <p:extLst>
      <p:ext uri="{BB962C8B-B14F-4D97-AF65-F5344CB8AC3E}">
        <p14:creationId xmlns:p14="http://schemas.microsoft.com/office/powerpoint/2010/main" val="43595698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pic>
        <p:nvPicPr>
          <p:cNvPr id="7" name="Picture 4" descr="Resultado de imagen para men and women icon">
            <a:extLst>
              <a:ext uri="{FF2B5EF4-FFF2-40B4-BE49-F238E27FC236}">
                <a16:creationId xmlns:a16="http://schemas.microsoft.com/office/drawing/2014/main" id="{49414E8E-22D9-D56F-669D-6B1C0EB44211}"/>
              </a:ext>
            </a:extLst>
          </p:cNvPr>
          <p:cNvPicPr>
            <a:picLocks noChangeAspect="1" noChangeArrowheads="1"/>
          </p:cNvPicPr>
          <p:nvPr/>
        </p:nvPicPr>
        <p:blipFill>
          <a:blip r:embed="rId2">
            <a:grayscl/>
            <a:extLst>
              <a:ext uri="{28A0092B-C50C-407E-A947-70E740481C1C}">
                <a14:useLocalDpi xmlns:a14="http://schemas.microsoft.com/office/drawing/2010/main" val="0"/>
              </a:ext>
            </a:extLst>
          </a:blip>
          <a:srcRect/>
          <a:stretch>
            <a:fillRect/>
          </a:stretch>
        </p:blipFill>
        <p:spPr bwMode="auto">
          <a:xfrm>
            <a:off x="11322563" y="274663"/>
            <a:ext cx="456161" cy="456161"/>
          </a:xfrm>
          <a:prstGeom prst="rect">
            <a:avLst/>
          </a:prstGeom>
          <a:noFill/>
          <a:extLst>
            <a:ext uri="{909E8E84-426E-40dd-AFC4-6F175D3DCCD1}">
              <a14:hiddenFill xmlns:a14="http://schemas.microsoft.com/office/drawing/2010/main" xmlns="">
                <a:solidFill>
                  <a:srgbClr val="FFFFFF"/>
                </a:solidFill>
              </a14:hiddenFill>
            </a:ext>
          </a:extLst>
        </p:spPr>
      </p:pic>
      <p:sp>
        <p:nvSpPr>
          <p:cNvPr id="4" name="Title 3"/>
          <p:cNvSpPr>
            <a:spLocks noGrp="1"/>
          </p:cNvSpPr>
          <p:nvPr>
            <p:ph type="title"/>
          </p:nvPr>
        </p:nvSpPr>
        <p:spPr>
          <a:xfrm>
            <a:off x="785261" y="279724"/>
            <a:ext cx="10765383" cy="601417"/>
          </a:xfrm>
        </p:spPr>
        <p:txBody>
          <a:bodyPr/>
          <a:lstStyle/>
          <a:p>
            <a:r>
              <a:rPr lang="es-NI" dirty="0"/>
              <a:t>Compartivo franja horaria X canal X target</a:t>
            </a:r>
            <a:endParaRPr lang="en-US" dirty="0"/>
          </a:p>
        </p:txBody>
      </p:sp>
      <p:sp>
        <p:nvSpPr>
          <p:cNvPr id="2" name="TextBox 1"/>
          <p:cNvSpPr txBox="1"/>
          <p:nvPr/>
        </p:nvSpPr>
        <p:spPr>
          <a:xfrm>
            <a:off x="1535120" y="935103"/>
            <a:ext cx="1066518" cy="369332"/>
          </a:xfrm>
          <a:prstGeom prst="rect">
            <a:avLst/>
          </a:prstGeom>
          <a:noFill/>
        </p:spPr>
        <p:txBody>
          <a:bodyPr wrap="none" rtlCol="0">
            <a:spAutoFit/>
          </a:bodyPr>
          <a:lstStyle/>
          <a:p>
            <a:r>
              <a:rPr lang="en-US" dirty="0"/>
              <a:t>Canal 5</a:t>
            </a:r>
          </a:p>
        </p:txBody>
      </p:sp>
      <p:sp>
        <p:nvSpPr>
          <p:cNvPr id="5" name="Slide Number Placeholder 4">
            <a:extLst>
              <a:ext uri="{FF2B5EF4-FFF2-40B4-BE49-F238E27FC236}">
                <a16:creationId xmlns:a16="http://schemas.microsoft.com/office/drawing/2014/main" id="{031BC82E-9404-B7F9-E59F-9A9FBB751515}"/>
              </a:ext>
            </a:extLst>
          </p:cNvPr>
          <p:cNvSpPr>
            <a:spLocks noGrp="1"/>
          </p:cNvSpPr>
          <p:nvPr>
            <p:ph type="sldNum" sz="quarter" idx="12"/>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41E71DB5-5680-5541-BB1B-1B8E18C31C82}" type="slidenum">
              <a:rPr kumimoji="0" lang="en-GB" sz="800" b="0" i="0" u="none" strike="noStrike" kern="1200" cap="none" spc="0" normalizeH="0" baseline="0" noProof="0" smtClean="0">
                <a:ln>
                  <a:noFill/>
                </a:ln>
                <a:solidFill>
                  <a:srgbClr val="CEC3C1"/>
                </a:solidFill>
                <a:effectLst/>
                <a:uLnTx/>
                <a:uFillTx/>
                <a:latin typeface="Century Gothic"/>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27</a:t>
            </a:fld>
            <a:endParaRPr kumimoji="0" lang="en-GB" sz="800" b="0" i="0" u="none" strike="noStrike" kern="1200" cap="none" spc="0" normalizeH="0" baseline="0" noProof="0">
              <a:ln>
                <a:noFill/>
              </a:ln>
              <a:solidFill>
                <a:srgbClr val="CEC3C1"/>
              </a:solidFill>
              <a:effectLst/>
              <a:uLnTx/>
              <a:uFillTx/>
              <a:latin typeface="Century Gothic"/>
              <a:ea typeface="+mn-ea"/>
              <a:cs typeface="+mn-cs"/>
            </a:endParaRPr>
          </a:p>
        </p:txBody>
      </p:sp>
      <p:sp>
        <p:nvSpPr>
          <p:cNvPr id="15" name="TextBox 14"/>
          <p:cNvSpPr txBox="1"/>
          <p:nvPr/>
        </p:nvSpPr>
        <p:spPr>
          <a:xfrm>
            <a:off x="9661237" y="944078"/>
            <a:ext cx="687696" cy="369332"/>
          </a:xfrm>
          <a:prstGeom prst="rect">
            <a:avLst/>
          </a:prstGeom>
          <a:noFill/>
        </p:spPr>
        <p:txBody>
          <a:bodyPr wrap="none" rtlCol="0">
            <a:spAutoFit/>
          </a:bodyPr>
          <a:lstStyle/>
          <a:p>
            <a:r>
              <a:rPr lang="en-US" dirty="0"/>
              <a:t>HCH</a:t>
            </a:r>
          </a:p>
        </p:txBody>
      </p:sp>
      <p:sp>
        <p:nvSpPr>
          <p:cNvPr id="16" name="TextBox 15"/>
          <p:cNvSpPr txBox="1"/>
          <p:nvPr/>
        </p:nvSpPr>
        <p:spPr>
          <a:xfrm>
            <a:off x="1394452" y="3613674"/>
            <a:ext cx="1194445" cy="369332"/>
          </a:xfrm>
          <a:prstGeom prst="rect">
            <a:avLst/>
          </a:prstGeom>
          <a:noFill/>
        </p:spPr>
        <p:txBody>
          <a:bodyPr wrap="none" rtlCol="0">
            <a:spAutoFit/>
          </a:bodyPr>
          <a:lstStyle/>
          <a:p>
            <a:r>
              <a:rPr lang="en-US" dirty="0"/>
              <a:t>Canal 11</a:t>
            </a:r>
          </a:p>
        </p:txBody>
      </p:sp>
      <p:sp>
        <p:nvSpPr>
          <p:cNvPr id="3" name="Oval 2"/>
          <p:cNvSpPr/>
          <p:nvPr/>
        </p:nvSpPr>
        <p:spPr>
          <a:xfrm>
            <a:off x="3154382" y="4054070"/>
            <a:ext cx="1130407" cy="544313"/>
          </a:xfrm>
          <a:prstGeom prst="ellipse">
            <a:avLst/>
          </a:prstGeom>
          <a:noFill/>
          <a:ln>
            <a:solidFill>
              <a:srgbClr val="99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lnSpc>
                <a:spcPct val="110000"/>
              </a:lnSpc>
              <a:spcAft>
                <a:spcPts val="600"/>
              </a:spcAft>
            </a:pPr>
            <a:endParaRPr lang="en-US" sz="1600" dirty="0">
              <a:solidFill>
                <a:schemeClr val="tx1"/>
              </a:solidFill>
            </a:endParaRPr>
          </a:p>
        </p:txBody>
      </p:sp>
      <p:cxnSp>
        <p:nvCxnSpPr>
          <p:cNvPr id="18" name="Straight Connector 17"/>
          <p:cNvCxnSpPr/>
          <p:nvPr/>
        </p:nvCxnSpPr>
        <p:spPr>
          <a:xfrm>
            <a:off x="785261" y="4168228"/>
            <a:ext cx="2986508" cy="0"/>
          </a:xfrm>
          <a:prstGeom prst="line">
            <a:avLst/>
          </a:prstGeom>
          <a:ln w="19050">
            <a:solidFill>
              <a:srgbClr val="990000"/>
            </a:solidFill>
            <a:prstDash val="sysDot"/>
            <a:tailEnd type="none"/>
          </a:ln>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a:xfrm>
            <a:off x="8065049" y="1452138"/>
            <a:ext cx="2986508" cy="0"/>
          </a:xfrm>
          <a:prstGeom prst="line">
            <a:avLst/>
          </a:prstGeom>
          <a:ln w="19050">
            <a:solidFill>
              <a:srgbClr val="990000"/>
            </a:solidFill>
            <a:prstDash val="sysDot"/>
            <a:tailEnd type="none"/>
          </a:ln>
        </p:spPr>
        <p:style>
          <a:lnRef idx="1">
            <a:schemeClr val="accent1"/>
          </a:lnRef>
          <a:fillRef idx="0">
            <a:schemeClr val="accent1"/>
          </a:fillRef>
          <a:effectRef idx="0">
            <a:schemeClr val="accent1"/>
          </a:effectRef>
          <a:fontRef idx="minor">
            <a:schemeClr val="tx1"/>
          </a:fontRef>
        </p:style>
      </p:cxnSp>
      <p:sp>
        <p:nvSpPr>
          <p:cNvPr id="27" name="Oval 26"/>
          <p:cNvSpPr/>
          <p:nvPr/>
        </p:nvSpPr>
        <p:spPr>
          <a:xfrm>
            <a:off x="9014613" y="1320681"/>
            <a:ext cx="1130407" cy="544313"/>
          </a:xfrm>
          <a:prstGeom prst="ellipse">
            <a:avLst/>
          </a:prstGeom>
          <a:noFill/>
          <a:ln>
            <a:solidFill>
              <a:srgbClr val="99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lnSpc>
                <a:spcPct val="110000"/>
              </a:lnSpc>
              <a:spcAft>
                <a:spcPts val="600"/>
              </a:spcAft>
            </a:pPr>
            <a:endParaRPr lang="en-US" sz="1600" dirty="0">
              <a:solidFill>
                <a:schemeClr val="tx1"/>
              </a:solidFill>
            </a:endParaRPr>
          </a:p>
        </p:txBody>
      </p:sp>
      <p:sp>
        <p:nvSpPr>
          <p:cNvPr id="28" name="Oval 27"/>
          <p:cNvSpPr/>
          <p:nvPr/>
        </p:nvSpPr>
        <p:spPr>
          <a:xfrm>
            <a:off x="3201240" y="1395963"/>
            <a:ext cx="1130407" cy="681632"/>
          </a:xfrm>
          <a:prstGeom prst="ellipse">
            <a:avLst/>
          </a:prstGeom>
          <a:noFill/>
          <a:ln>
            <a:solidFill>
              <a:srgbClr val="99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lnSpc>
                <a:spcPct val="110000"/>
              </a:lnSpc>
              <a:spcAft>
                <a:spcPts val="600"/>
              </a:spcAft>
            </a:pPr>
            <a:endParaRPr lang="en-US" sz="1600" dirty="0">
              <a:solidFill>
                <a:schemeClr val="tx1"/>
              </a:solidFill>
            </a:endParaRPr>
          </a:p>
        </p:txBody>
      </p:sp>
      <p:sp>
        <p:nvSpPr>
          <p:cNvPr id="13" name="Footer Placeholder 1">
            <a:extLst>
              <a:ext uri="{FF2B5EF4-FFF2-40B4-BE49-F238E27FC236}">
                <a16:creationId xmlns:a16="http://schemas.microsoft.com/office/drawing/2014/main" id="{B233A284-541F-2512-F3CA-7151ABD3FFC5}"/>
              </a:ext>
            </a:extLst>
          </p:cNvPr>
          <p:cNvSpPr>
            <a:spLocks noGrp="1"/>
          </p:cNvSpPr>
          <p:nvPr>
            <p:ph type="ftr" sz="quarter" idx="10"/>
          </p:nvPr>
        </p:nvSpPr>
        <p:spPr>
          <a:xfrm>
            <a:off x="1279525" y="6169025"/>
            <a:ext cx="4495800" cy="682622"/>
          </a:xfrm>
        </p:spPr>
        <p:txBody>
          <a:bodyPr/>
          <a:lstStyle/>
          <a:p>
            <a:r>
              <a:rPr lang="en-US" dirty="0">
                <a:solidFill>
                  <a:schemeClr val="tx1"/>
                </a:solidFill>
              </a:rPr>
              <a:t>FUENTE: PUBLISEARCH  ola Ene – Jun 2024</a:t>
            </a:r>
          </a:p>
          <a:p>
            <a:endParaRPr lang="en-GB" dirty="0">
              <a:solidFill>
                <a:schemeClr val="tx1"/>
              </a:solidFill>
            </a:endParaRPr>
          </a:p>
        </p:txBody>
      </p:sp>
      <p:cxnSp>
        <p:nvCxnSpPr>
          <p:cNvPr id="23" name="Straight Connector 22"/>
          <p:cNvCxnSpPr/>
          <p:nvPr/>
        </p:nvCxnSpPr>
        <p:spPr>
          <a:xfrm>
            <a:off x="995967" y="1592838"/>
            <a:ext cx="2986508" cy="0"/>
          </a:xfrm>
          <a:prstGeom prst="line">
            <a:avLst/>
          </a:prstGeom>
          <a:ln w="19050">
            <a:solidFill>
              <a:srgbClr val="990000"/>
            </a:solidFill>
            <a:prstDash val="sysDot"/>
            <a:tailEnd type="none"/>
          </a:ln>
        </p:spPr>
        <p:style>
          <a:lnRef idx="1">
            <a:schemeClr val="accent1"/>
          </a:lnRef>
          <a:fillRef idx="0">
            <a:schemeClr val="accent1"/>
          </a:fillRef>
          <a:effectRef idx="0">
            <a:schemeClr val="accent1"/>
          </a:effectRef>
          <a:fontRef idx="minor">
            <a:schemeClr val="tx1"/>
          </a:fontRef>
        </p:style>
      </p:cxnSp>
      <p:sp>
        <p:nvSpPr>
          <p:cNvPr id="11" name="Text Placeholder 3">
            <a:extLst>
              <a:ext uri="{FF2B5EF4-FFF2-40B4-BE49-F238E27FC236}">
                <a16:creationId xmlns:a16="http://schemas.microsoft.com/office/drawing/2014/main" id="{E20DE09B-526A-44FB-BAED-5116717B46F2}"/>
              </a:ext>
            </a:extLst>
          </p:cNvPr>
          <p:cNvSpPr txBox="1">
            <a:spLocks/>
          </p:cNvSpPr>
          <p:nvPr/>
        </p:nvSpPr>
        <p:spPr>
          <a:xfrm>
            <a:off x="5125852" y="1437936"/>
            <a:ext cx="2019438" cy="1660464"/>
          </a:xfrm>
          <a:prstGeom prst="rect">
            <a:avLst/>
          </a:prstGeom>
        </p:spPr>
        <p:txBody>
          <a:bodyPr/>
          <a:lstStyle>
            <a:lvl1pPr marL="0" indent="0" algn="l" defTabSz="914400" rtl="0" eaLnBrk="1" latinLnBrk="0" hangingPunct="1">
              <a:lnSpc>
                <a:spcPct val="120000"/>
              </a:lnSpc>
              <a:spcBef>
                <a:spcPts val="0"/>
              </a:spcBef>
              <a:spcAft>
                <a:spcPts val="1200"/>
              </a:spcAft>
              <a:buFont typeface="Arial" panose="020B0604020202020204" pitchFamily="34" charset="0"/>
              <a:buNone/>
              <a:defRPr sz="1600" kern="1200">
                <a:solidFill>
                  <a:schemeClr val="tx1"/>
                </a:solidFill>
                <a:latin typeface="+mn-lt"/>
                <a:ea typeface="+mn-ea"/>
                <a:cs typeface="+mn-cs"/>
              </a:defRPr>
            </a:lvl1pPr>
            <a:lvl2pPr marL="0" indent="0" algn="l" defTabSz="914400" rtl="0" eaLnBrk="1" latinLnBrk="0" hangingPunct="1">
              <a:lnSpc>
                <a:spcPct val="80000"/>
              </a:lnSpc>
              <a:spcBef>
                <a:spcPts val="0"/>
              </a:spcBef>
              <a:spcAft>
                <a:spcPts val="600"/>
              </a:spcAft>
              <a:buFont typeface="Arial" panose="020B0604020202020204" pitchFamily="34" charset="0"/>
              <a:buNone/>
              <a:tabLst/>
              <a:defRPr sz="1800" b="1" kern="1200">
                <a:solidFill>
                  <a:schemeClr val="bg2"/>
                </a:solidFill>
                <a:latin typeface="+mn-lt"/>
                <a:ea typeface="+mn-ea"/>
                <a:cs typeface="+mn-cs"/>
              </a:defRPr>
            </a:lvl2pPr>
            <a:lvl3pPr marL="293688" indent="-285750" algn="l" defTabSz="914400" rtl="0" eaLnBrk="1" latinLnBrk="0" hangingPunct="1">
              <a:lnSpc>
                <a:spcPct val="120000"/>
              </a:lnSpc>
              <a:spcBef>
                <a:spcPts val="0"/>
              </a:spcBef>
              <a:spcAft>
                <a:spcPts val="600"/>
              </a:spcAft>
              <a:buClr>
                <a:schemeClr val="bg2"/>
              </a:buClr>
              <a:buFont typeface="Arial" panose="020B0604020202020204" pitchFamily="34" charset="0"/>
              <a:buChar char="•"/>
              <a:tabLst/>
              <a:defRPr sz="1600" kern="1200">
                <a:solidFill>
                  <a:schemeClr val="tx1"/>
                </a:solidFill>
                <a:latin typeface="+mn-lt"/>
                <a:ea typeface="+mn-ea"/>
                <a:cs typeface="+mn-cs"/>
              </a:defRPr>
            </a:lvl3pPr>
            <a:lvl4pPr marL="7938" indent="0" algn="l" defTabSz="914400" rtl="0" eaLnBrk="1" latinLnBrk="0" hangingPunct="1">
              <a:lnSpc>
                <a:spcPct val="120000"/>
              </a:lnSpc>
              <a:spcBef>
                <a:spcPts val="0"/>
              </a:spcBef>
              <a:spcAft>
                <a:spcPts val="1200"/>
              </a:spcAft>
              <a:buFont typeface="Arial" panose="020B0604020202020204" pitchFamily="34" charset="0"/>
              <a:buNone/>
              <a:tabLst/>
              <a:defRPr sz="1600" b="1" kern="1200">
                <a:solidFill>
                  <a:schemeClr val="tx1"/>
                </a:solidFill>
                <a:latin typeface="+mn-lt"/>
                <a:ea typeface="+mn-ea"/>
                <a:cs typeface="+mn-cs"/>
              </a:defRPr>
            </a:lvl4pPr>
            <a:lvl5pPr marL="7938" indent="0" algn="l" defTabSz="914400" rtl="0" eaLnBrk="1" latinLnBrk="0" hangingPunct="1">
              <a:lnSpc>
                <a:spcPct val="120000"/>
              </a:lnSpc>
              <a:spcBef>
                <a:spcPts val="0"/>
              </a:spcBef>
              <a:spcAft>
                <a:spcPts val="1200"/>
              </a:spcAft>
              <a:buFont typeface="Arial" panose="020B0604020202020204" pitchFamily="34" charset="0"/>
              <a:buNone/>
              <a:tabLst/>
              <a:defRPr sz="1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x-none" sz="1200" dirty="0">
                <a:latin typeface="Century Gothic" panose="020B0502020202020204" pitchFamily="34" charset="0"/>
              </a:rPr>
              <a:t>Rango de Franjas:</a:t>
            </a:r>
          </a:p>
          <a:p>
            <a:r>
              <a:rPr lang="x-none" sz="1200" dirty="0">
                <a:solidFill>
                  <a:srgbClr val="0A0F0D"/>
                </a:solidFill>
                <a:latin typeface="Century Gothic" panose="020B0502020202020204" pitchFamily="34" charset="0"/>
              </a:rPr>
              <a:t>Early: 06:00 – 08:59 Hrs</a:t>
            </a:r>
          </a:p>
          <a:p>
            <a:r>
              <a:rPr lang="x-none" sz="1200" dirty="0">
                <a:solidFill>
                  <a:srgbClr val="0A0F0D"/>
                </a:solidFill>
                <a:latin typeface="Century Gothic" panose="020B0502020202020204" pitchFamily="34" charset="0"/>
              </a:rPr>
              <a:t>Day: 09:00 – 17:59 Hrs</a:t>
            </a:r>
          </a:p>
          <a:p>
            <a:r>
              <a:rPr lang="x-none" sz="1200" dirty="0">
                <a:latin typeface="Century Gothic" panose="020B0502020202020204" pitchFamily="34" charset="0"/>
              </a:rPr>
              <a:t>Prime: 18:00 – 22:59 Hrs </a:t>
            </a:r>
          </a:p>
        </p:txBody>
      </p:sp>
      <p:sp>
        <p:nvSpPr>
          <p:cNvPr id="17" name="TextBox 16"/>
          <p:cNvSpPr txBox="1"/>
          <p:nvPr/>
        </p:nvSpPr>
        <p:spPr>
          <a:xfrm>
            <a:off x="9990016" y="3542766"/>
            <a:ext cx="620683" cy="369332"/>
          </a:xfrm>
          <a:prstGeom prst="rect">
            <a:avLst/>
          </a:prstGeom>
          <a:noFill/>
        </p:spPr>
        <p:txBody>
          <a:bodyPr wrap="none" rtlCol="0">
            <a:spAutoFit/>
          </a:bodyPr>
          <a:lstStyle/>
          <a:p>
            <a:r>
              <a:rPr lang="en-US" dirty="0"/>
              <a:t>VTV</a:t>
            </a:r>
          </a:p>
        </p:txBody>
      </p:sp>
      <p:cxnSp>
        <p:nvCxnSpPr>
          <p:cNvPr id="25" name="Straight Connector 24"/>
          <p:cNvCxnSpPr/>
          <p:nvPr/>
        </p:nvCxnSpPr>
        <p:spPr>
          <a:xfrm>
            <a:off x="7955202" y="4165289"/>
            <a:ext cx="2986508" cy="0"/>
          </a:xfrm>
          <a:prstGeom prst="line">
            <a:avLst/>
          </a:prstGeom>
          <a:ln w="19050">
            <a:solidFill>
              <a:srgbClr val="990000"/>
            </a:solidFill>
            <a:prstDash val="sysDot"/>
            <a:tailEnd type="none"/>
          </a:ln>
        </p:spPr>
        <p:style>
          <a:lnRef idx="1">
            <a:schemeClr val="accent1"/>
          </a:lnRef>
          <a:fillRef idx="0">
            <a:schemeClr val="accent1"/>
          </a:fillRef>
          <a:effectRef idx="0">
            <a:schemeClr val="accent1"/>
          </a:effectRef>
          <a:fontRef idx="minor">
            <a:schemeClr val="tx1"/>
          </a:fontRef>
        </p:style>
      </p:cxnSp>
      <p:sp>
        <p:nvSpPr>
          <p:cNvPr id="26" name="Oval 25"/>
          <p:cNvSpPr/>
          <p:nvPr/>
        </p:nvSpPr>
        <p:spPr>
          <a:xfrm>
            <a:off x="8897107" y="3879244"/>
            <a:ext cx="1130407" cy="544313"/>
          </a:xfrm>
          <a:prstGeom prst="ellipse">
            <a:avLst/>
          </a:prstGeom>
          <a:noFill/>
          <a:ln>
            <a:solidFill>
              <a:srgbClr val="99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lnSpc>
                <a:spcPct val="110000"/>
              </a:lnSpc>
              <a:spcAft>
                <a:spcPts val="600"/>
              </a:spcAft>
            </a:pPr>
            <a:endParaRPr lang="en-US" sz="1600" dirty="0">
              <a:solidFill>
                <a:schemeClr val="tx1"/>
              </a:solidFill>
            </a:endParaRPr>
          </a:p>
        </p:txBody>
      </p:sp>
      <p:sp>
        <p:nvSpPr>
          <p:cNvPr id="29" name="Text Placeholder 3">
            <a:extLst>
              <a:ext uri="{FF2B5EF4-FFF2-40B4-BE49-F238E27FC236}">
                <a16:creationId xmlns:a16="http://schemas.microsoft.com/office/drawing/2014/main" id="{E20DE09B-526A-44FB-BAED-5116717B46F2}"/>
              </a:ext>
            </a:extLst>
          </p:cNvPr>
          <p:cNvSpPr txBox="1">
            <a:spLocks/>
          </p:cNvSpPr>
          <p:nvPr/>
        </p:nvSpPr>
        <p:spPr>
          <a:xfrm>
            <a:off x="5194518" y="3879244"/>
            <a:ext cx="2019438" cy="893966"/>
          </a:xfrm>
          <a:prstGeom prst="rect">
            <a:avLst/>
          </a:prstGeom>
        </p:spPr>
        <p:txBody>
          <a:bodyPr/>
          <a:lstStyle>
            <a:lvl1pPr marL="0" indent="0" algn="l" defTabSz="914400" rtl="0" eaLnBrk="1" latinLnBrk="0" hangingPunct="1">
              <a:lnSpc>
                <a:spcPct val="120000"/>
              </a:lnSpc>
              <a:spcBef>
                <a:spcPts val="0"/>
              </a:spcBef>
              <a:spcAft>
                <a:spcPts val="1200"/>
              </a:spcAft>
              <a:buFont typeface="Arial" panose="020B0604020202020204" pitchFamily="34" charset="0"/>
              <a:buNone/>
              <a:defRPr sz="1600" kern="1200">
                <a:solidFill>
                  <a:schemeClr val="tx1"/>
                </a:solidFill>
                <a:latin typeface="+mn-lt"/>
                <a:ea typeface="+mn-ea"/>
                <a:cs typeface="+mn-cs"/>
              </a:defRPr>
            </a:lvl1pPr>
            <a:lvl2pPr marL="0" indent="0" algn="l" defTabSz="914400" rtl="0" eaLnBrk="1" latinLnBrk="0" hangingPunct="1">
              <a:lnSpc>
                <a:spcPct val="80000"/>
              </a:lnSpc>
              <a:spcBef>
                <a:spcPts val="0"/>
              </a:spcBef>
              <a:spcAft>
                <a:spcPts val="600"/>
              </a:spcAft>
              <a:buFont typeface="Arial" panose="020B0604020202020204" pitchFamily="34" charset="0"/>
              <a:buNone/>
              <a:tabLst/>
              <a:defRPr sz="1800" b="1" kern="1200">
                <a:solidFill>
                  <a:schemeClr val="bg2"/>
                </a:solidFill>
                <a:latin typeface="+mn-lt"/>
                <a:ea typeface="+mn-ea"/>
                <a:cs typeface="+mn-cs"/>
              </a:defRPr>
            </a:lvl2pPr>
            <a:lvl3pPr marL="293688" indent="-285750" algn="l" defTabSz="914400" rtl="0" eaLnBrk="1" latinLnBrk="0" hangingPunct="1">
              <a:lnSpc>
                <a:spcPct val="120000"/>
              </a:lnSpc>
              <a:spcBef>
                <a:spcPts val="0"/>
              </a:spcBef>
              <a:spcAft>
                <a:spcPts val="600"/>
              </a:spcAft>
              <a:buClr>
                <a:schemeClr val="bg2"/>
              </a:buClr>
              <a:buFont typeface="Arial" panose="020B0604020202020204" pitchFamily="34" charset="0"/>
              <a:buChar char="•"/>
              <a:tabLst/>
              <a:defRPr sz="1600" kern="1200">
                <a:solidFill>
                  <a:schemeClr val="tx1"/>
                </a:solidFill>
                <a:latin typeface="+mn-lt"/>
                <a:ea typeface="+mn-ea"/>
                <a:cs typeface="+mn-cs"/>
              </a:defRPr>
            </a:lvl3pPr>
            <a:lvl4pPr marL="7938" indent="0" algn="l" defTabSz="914400" rtl="0" eaLnBrk="1" latinLnBrk="0" hangingPunct="1">
              <a:lnSpc>
                <a:spcPct val="120000"/>
              </a:lnSpc>
              <a:spcBef>
                <a:spcPts val="0"/>
              </a:spcBef>
              <a:spcAft>
                <a:spcPts val="1200"/>
              </a:spcAft>
              <a:buFont typeface="Arial" panose="020B0604020202020204" pitchFamily="34" charset="0"/>
              <a:buNone/>
              <a:tabLst/>
              <a:defRPr sz="1600" b="1" kern="1200">
                <a:solidFill>
                  <a:schemeClr val="tx1"/>
                </a:solidFill>
                <a:latin typeface="+mn-lt"/>
                <a:ea typeface="+mn-ea"/>
                <a:cs typeface="+mn-cs"/>
              </a:defRPr>
            </a:lvl4pPr>
            <a:lvl5pPr marL="7938" indent="0" algn="l" defTabSz="914400" rtl="0" eaLnBrk="1" latinLnBrk="0" hangingPunct="1">
              <a:lnSpc>
                <a:spcPct val="120000"/>
              </a:lnSpc>
              <a:spcBef>
                <a:spcPts val="0"/>
              </a:spcBef>
              <a:spcAft>
                <a:spcPts val="1200"/>
              </a:spcAft>
              <a:buFont typeface="Arial" panose="020B0604020202020204" pitchFamily="34" charset="0"/>
              <a:buNone/>
              <a:tabLst/>
              <a:defRPr sz="1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x-none" sz="1200" dirty="0">
                <a:latin typeface="Century Gothic" panose="020B0502020202020204" pitchFamily="34" charset="0"/>
              </a:rPr>
              <a:t>La franja prime en cada target varia de 3 a5 puntos ratings</a:t>
            </a:r>
          </a:p>
          <a:p>
            <a:endParaRPr lang="x-none" sz="1200" dirty="0">
              <a:latin typeface="Century Gothic" panose="020B0502020202020204" pitchFamily="34" charset="0"/>
            </a:endParaRPr>
          </a:p>
          <a:p>
            <a:r>
              <a:rPr lang="x-none" sz="1200" dirty="0">
                <a:latin typeface="Century Gothic" panose="020B0502020202020204" pitchFamily="34" charset="0"/>
              </a:rPr>
              <a:t>Se comportan de manera similar.</a:t>
            </a:r>
          </a:p>
        </p:txBody>
      </p:sp>
      <p:graphicFrame>
        <p:nvGraphicFramePr>
          <p:cNvPr id="9" name="Gráfico 8">
            <a:extLst>
              <a:ext uri="{FF2B5EF4-FFF2-40B4-BE49-F238E27FC236}">
                <a16:creationId xmlns:a16="http://schemas.microsoft.com/office/drawing/2014/main" id="{62A7E2A5-1C3B-7643-BE51-ACE143BD7983}"/>
              </a:ext>
            </a:extLst>
          </p:cNvPr>
          <p:cNvGraphicFramePr>
            <a:graphicFrameLocks/>
          </p:cNvGraphicFramePr>
          <p:nvPr>
            <p:extLst>
              <p:ext uri="{D42A27DB-BD31-4B8C-83A1-F6EECF244321}">
                <p14:modId xmlns:p14="http://schemas.microsoft.com/office/powerpoint/2010/main" val="3253637434"/>
              </p:ext>
            </p:extLst>
          </p:nvPr>
        </p:nvGraphicFramePr>
        <p:xfrm>
          <a:off x="263763" y="1358398"/>
          <a:ext cx="4852202" cy="2255276"/>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0" name="Gráfico 9">
            <a:extLst>
              <a:ext uri="{FF2B5EF4-FFF2-40B4-BE49-F238E27FC236}">
                <a16:creationId xmlns:a16="http://schemas.microsoft.com/office/drawing/2014/main" id="{B6349575-9932-374A-AD0C-A2B9B86B28E8}"/>
              </a:ext>
            </a:extLst>
          </p:cNvPr>
          <p:cNvGraphicFramePr>
            <a:graphicFrameLocks/>
          </p:cNvGraphicFramePr>
          <p:nvPr>
            <p:extLst>
              <p:ext uri="{D42A27DB-BD31-4B8C-83A1-F6EECF244321}">
                <p14:modId xmlns:p14="http://schemas.microsoft.com/office/powerpoint/2010/main" val="2434493483"/>
              </p:ext>
            </p:extLst>
          </p:nvPr>
        </p:nvGraphicFramePr>
        <p:xfrm>
          <a:off x="7213956" y="1153009"/>
          <a:ext cx="4714281" cy="2743200"/>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12" name="Gráfico 11">
            <a:extLst>
              <a:ext uri="{FF2B5EF4-FFF2-40B4-BE49-F238E27FC236}">
                <a16:creationId xmlns:a16="http://schemas.microsoft.com/office/drawing/2014/main" id="{DC9C0F87-92FF-DA40-BA2A-1BFB207DBE80}"/>
              </a:ext>
            </a:extLst>
          </p:cNvPr>
          <p:cNvGraphicFramePr>
            <a:graphicFrameLocks/>
          </p:cNvGraphicFramePr>
          <p:nvPr>
            <p:extLst>
              <p:ext uri="{D42A27DB-BD31-4B8C-83A1-F6EECF244321}">
                <p14:modId xmlns:p14="http://schemas.microsoft.com/office/powerpoint/2010/main" val="2108984034"/>
              </p:ext>
            </p:extLst>
          </p:nvPr>
        </p:nvGraphicFramePr>
        <p:xfrm>
          <a:off x="428736" y="3912098"/>
          <a:ext cx="4572000" cy="2217482"/>
        </p:xfrm>
        <a:graphic>
          <a:graphicData uri="http://schemas.openxmlformats.org/drawingml/2006/chart">
            <c:chart xmlns:c="http://schemas.openxmlformats.org/drawingml/2006/chart" xmlns:r="http://schemas.openxmlformats.org/officeDocument/2006/relationships" r:id="rId5"/>
          </a:graphicData>
        </a:graphic>
      </p:graphicFrame>
      <p:graphicFrame>
        <p:nvGraphicFramePr>
          <p:cNvPr id="14" name="Gráfico 13">
            <a:extLst>
              <a:ext uri="{FF2B5EF4-FFF2-40B4-BE49-F238E27FC236}">
                <a16:creationId xmlns:a16="http://schemas.microsoft.com/office/drawing/2014/main" id="{FCD4421D-2E4C-2249-B6C6-28D9B3CF9C2D}"/>
              </a:ext>
            </a:extLst>
          </p:cNvPr>
          <p:cNvGraphicFramePr>
            <a:graphicFrameLocks/>
          </p:cNvGraphicFramePr>
          <p:nvPr>
            <p:extLst>
              <p:ext uri="{D42A27DB-BD31-4B8C-83A1-F6EECF244321}">
                <p14:modId xmlns:p14="http://schemas.microsoft.com/office/powerpoint/2010/main" val="773442212"/>
              </p:ext>
            </p:extLst>
          </p:nvPr>
        </p:nvGraphicFramePr>
        <p:xfrm>
          <a:off x="7214135" y="3612506"/>
          <a:ext cx="4624880" cy="2743200"/>
        </p:xfrm>
        <a:graphic>
          <a:graphicData uri="http://schemas.openxmlformats.org/drawingml/2006/chart">
            <c:chart xmlns:c="http://schemas.openxmlformats.org/drawingml/2006/chart" xmlns:r="http://schemas.openxmlformats.org/officeDocument/2006/relationships" r:id="rId6"/>
          </a:graphicData>
        </a:graphic>
      </p:graphicFrame>
    </p:spTree>
    <p:extLst>
      <p:ext uri="{BB962C8B-B14F-4D97-AF65-F5344CB8AC3E}">
        <p14:creationId xmlns:p14="http://schemas.microsoft.com/office/powerpoint/2010/main" val="422952001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D07C89D8-F472-3A70-A53D-530C2A8461DF}"/>
              </a:ext>
            </a:extLst>
          </p:cNvPr>
          <p:cNvSpPr>
            <a:spLocks noGrp="1"/>
          </p:cNvSpPr>
          <p:nvPr>
            <p:ph type="ftr" sz="quarter" idx="10"/>
          </p:nvPr>
        </p:nvSpPr>
        <p:spPr/>
        <p:txBody>
          <a:bodyPr/>
          <a:lstStyle/>
          <a:p>
            <a:endParaRPr lang="en-GB"/>
          </a:p>
        </p:txBody>
      </p:sp>
      <p:sp>
        <p:nvSpPr>
          <p:cNvPr id="3" name="Slide Number Placeholder 2">
            <a:extLst>
              <a:ext uri="{FF2B5EF4-FFF2-40B4-BE49-F238E27FC236}">
                <a16:creationId xmlns:a16="http://schemas.microsoft.com/office/drawing/2014/main" id="{4A0DBAEA-A844-2329-F2A9-D036C6BFF479}"/>
              </a:ext>
            </a:extLst>
          </p:cNvPr>
          <p:cNvSpPr>
            <a:spLocks noGrp="1"/>
          </p:cNvSpPr>
          <p:nvPr>
            <p:ph type="sldNum" sz="quarter" idx="11"/>
          </p:nvPr>
        </p:nvSpPr>
        <p:spPr/>
        <p:txBody>
          <a:bodyPr/>
          <a:lstStyle/>
          <a:p>
            <a:fld id="{41E71DB5-5680-5541-BB1B-1B8E18C31C82}" type="slidenum">
              <a:rPr lang="en-GB" smtClean="0"/>
              <a:pPr/>
              <a:t>28</a:t>
            </a:fld>
            <a:endParaRPr lang="en-GB"/>
          </a:p>
        </p:txBody>
      </p:sp>
      <p:sp>
        <p:nvSpPr>
          <p:cNvPr id="6" name="Text Placeholder 5">
            <a:extLst>
              <a:ext uri="{FF2B5EF4-FFF2-40B4-BE49-F238E27FC236}">
                <a16:creationId xmlns:a16="http://schemas.microsoft.com/office/drawing/2014/main" id="{6FEC4E6A-3A0B-0ADC-3A3A-2D14C4ABECA3}"/>
              </a:ext>
            </a:extLst>
          </p:cNvPr>
          <p:cNvSpPr>
            <a:spLocks noGrp="1"/>
          </p:cNvSpPr>
          <p:nvPr>
            <p:ph type="body" sz="quarter" idx="15"/>
          </p:nvPr>
        </p:nvSpPr>
        <p:spPr/>
        <p:txBody>
          <a:bodyPr/>
          <a:lstStyle/>
          <a:p>
            <a:pPr lvl="1"/>
            <a:r>
              <a:rPr lang="en-GB" dirty="0" err="1"/>
              <a:t>Compra</a:t>
            </a:r>
            <a:r>
              <a:rPr lang="en-GB" dirty="0"/>
              <a:t> P&amp;G vs Key Competitor</a:t>
            </a:r>
          </a:p>
        </p:txBody>
      </p:sp>
      <p:sp>
        <p:nvSpPr>
          <p:cNvPr id="4" name="Text Placeholder 3">
            <a:extLst>
              <a:ext uri="{FF2B5EF4-FFF2-40B4-BE49-F238E27FC236}">
                <a16:creationId xmlns:a16="http://schemas.microsoft.com/office/drawing/2014/main" id="{4DB7E3A4-39AF-3798-6B10-66DBFF7B0FDB}"/>
              </a:ext>
            </a:extLst>
          </p:cNvPr>
          <p:cNvSpPr>
            <a:spLocks noGrp="1"/>
          </p:cNvSpPr>
          <p:nvPr>
            <p:ph type="body" sz="quarter" idx="17"/>
          </p:nvPr>
        </p:nvSpPr>
        <p:spPr/>
        <p:txBody>
          <a:bodyPr/>
          <a:lstStyle/>
          <a:p>
            <a:endParaRPr lang="en-GB"/>
          </a:p>
        </p:txBody>
      </p:sp>
      <p:sp>
        <p:nvSpPr>
          <p:cNvPr id="9" name="Text Placeholder 8">
            <a:extLst>
              <a:ext uri="{FF2B5EF4-FFF2-40B4-BE49-F238E27FC236}">
                <a16:creationId xmlns:a16="http://schemas.microsoft.com/office/drawing/2014/main" id="{890E8977-A842-5960-D47B-7453C3917711}"/>
              </a:ext>
            </a:extLst>
          </p:cNvPr>
          <p:cNvSpPr>
            <a:spLocks noGrp="1"/>
          </p:cNvSpPr>
          <p:nvPr>
            <p:ph type="body" sz="quarter" idx="19"/>
          </p:nvPr>
        </p:nvSpPr>
        <p:spPr/>
        <p:txBody>
          <a:bodyPr/>
          <a:lstStyle/>
          <a:p>
            <a:r>
              <a:rPr lang="en-GB" dirty="0"/>
              <a:t>04</a:t>
            </a:r>
          </a:p>
        </p:txBody>
      </p:sp>
      <p:pic>
        <p:nvPicPr>
          <p:cNvPr id="11" name="Picture Placeholder 10">
            <a:extLst>
              <a:ext uri="{FF2B5EF4-FFF2-40B4-BE49-F238E27FC236}">
                <a16:creationId xmlns:a16="http://schemas.microsoft.com/office/drawing/2014/main" id="{88C1E2E9-01DE-8762-2FDD-E9DE365E24C8}"/>
              </a:ext>
            </a:extLst>
          </p:cNvPr>
          <p:cNvPicPr>
            <a:picLocks noGrp="1" noChangeAspect="1"/>
          </p:cNvPicPr>
          <p:nvPr>
            <p:ph type="pic" sz="quarter" idx="12"/>
          </p:nvPr>
        </p:nvPicPr>
        <p:blipFill>
          <a:blip r:embed="rId2"/>
          <a:srcRect l="3133" r="3133"/>
          <a:stretch>
            <a:fillRect/>
          </a:stretch>
        </p:blipFill>
        <p:spPr/>
      </p:pic>
      <p:pic>
        <p:nvPicPr>
          <p:cNvPr id="15" name="Picture Placeholder 14">
            <a:extLst>
              <a:ext uri="{FF2B5EF4-FFF2-40B4-BE49-F238E27FC236}">
                <a16:creationId xmlns:a16="http://schemas.microsoft.com/office/drawing/2014/main" id="{15B45410-FB8B-B7CC-8A63-EFBCE6BB29D2}"/>
              </a:ext>
            </a:extLst>
          </p:cNvPr>
          <p:cNvPicPr>
            <a:picLocks noGrp="1" noChangeAspect="1"/>
          </p:cNvPicPr>
          <p:nvPr>
            <p:ph type="pic" sz="quarter" idx="13"/>
          </p:nvPr>
        </p:nvPicPr>
        <p:blipFill>
          <a:blip r:embed="rId3"/>
          <a:srcRect l="3135" r="3135"/>
          <a:stretch>
            <a:fillRect/>
          </a:stretch>
        </p:blipFill>
        <p:spPr/>
      </p:pic>
    </p:spTree>
    <p:extLst>
      <p:ext uri="{BB962C8B-B14F-4D97-AF65-F5344CB8AC3E}">
        <p14:creationId xmlns:p14="http://schemas.microsoft.com/office/powerpoint/2010/main" val="424765806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031BC82E-9404-B7F9-E59F-9A9FBB751515}"/>
              </a:ext>
            </a:extLst>
          </p:cNvPr>
          <p:cNvSpPr>
            <a:spLocks noGrp="1"/>
          </p:cNvSpPr>
          <p:nvPr>
            <p:ph type="sldNum" sz="quarter" idx="12"/>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41E71DB5-5680-5541-BB1B-1B8E18C31C82}" type="slidenum">
              <a:rPr kumimoji="0" lang="en-GB" sz="800" b="0" i="0" u="none" strike="noStrike" kern="1200" cap="none" spc="0" normalizeH="0" baseline="0" noProof="0" smtClean="0">
                <a:ln>
                  <a:noFill/>
                </a:ln>
                <a:solidFill>
                  <a:srgbClr val="CEC3C1"/>
                </a:solidFill>
                <a:effectLst/>
                <a:uLnTx/>
                <a:uFillTx/>
                <a:latin typeface="Century Gothic"/>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29</a:t>
            </a:fld>
            <a:endParaRPr kumimoji="0" lang="en-GB" sz="800" b="0" i="0" u="none" strike="noStrike" kern="1200" cap="none" spc="0" normalizeH="0" baseline="0" noProof="0">
              <a:ln>
                <a:noFill/>
              </a:ln>
              <a:solidFill>
                <a:srgbClr val="CEC3C1"/>
              </a:solidFill>
              <a:effectLst/>
              <a:uLnTx/>
              <a:uFillTx/>
              <a:latin typeface="Century Gothic"/>
              <a:ea typeface="+mn-ea"/>
              <a:cs typeface="+mn-cs"/>
            </a:endParaRPr>
          </a:p>
        </p:txBody>
      </p:sp>
      <p:sp>
        <p:nvSpPr>
          <p:cNvPr id="6" name="Title 5">
            <a:extLst>
              <a:ext uri="{FF2B5EF4-FFF2-40B4-BE49-F238E27FC236}">
                <a16:creationId xmlns:a16="http://schemas.microsoft.com/office/drawing/2014/main" id="{65D749D7-8D8D-AB02-9C7A-44B2895F9280}"/>
              </a:ext>
            </a:extLst>
          </p:cNvPr>
          <p:cNvSpPr>
            <a:spLocks noGrp="1"/>
          </p:cNvSpPr>
          <p:nvPr>
            <p:ph type="title"/>
          </p:nvPr>
        </p:nvSpPr>
        <p:spPr>
          <a:xfrm>
            <a:off x="785261" y="211628"/>
            <a:ext cx="10765383" cy="1088701"/>
          </a:xfrm>
        </p:spPr>
        <p:txBody>
          <a:bodyPr/>
          <a:lstStyle/>
          <a:p>
            <a:r>
              <a:rPr lang="es-ES" dirty="0"/>
              <a:t>Categoría Shampoo</a:t>
            </a:r>
            <a:endParaRPr lang="en-GB" dirty="0"/>
          </a:p>
        </p:txBody>
      </p:sp>
      <p:sp>
        <p:nvSpPr>
          <p:cNvPr id="7" name="Slide Number Placeholder 4">
            <a:extLst>
              <a:ext uri="{FF2B5EF4-FFF2-40B4-BE49-F238E27FC236}">
                <a16:creationId xmlns:a16="http://schemas.microsoft.com/office/drawing/2014/main" id="{031BC82E-9404-B7F9-E59F-9A9FBB751515}"/>
              </a:ext>
            </a:extLst>
          </p:cNvPr>
          <p:cNvSpPr txBox="1">
            <a:spLocks/>
          </p:cNvSpPr>
          <p:nvPr/>
        </p:nvSpPr>
        <p:spPr>
          <a:xfrm>
            <a:off x="785261" y="6362299"/>
            <a:ext cx="494264" cy="296078"/>
          </a:xfrm>
          <a:prstGeom prst="rect">
            <a:avLst/>
          </a:prstGeom>
        </p:spPr>
        <p:txBody>
          <a:bodyPr vert="horz" lIns="91440" tIns="45720" rIns="91440" bIns="45720" rtlCol="0" anchor="ctr"/>
          <a:lstStyle>
            <a:defPPr>
              <a:defRPr lang="en-US"/>
            </a:defPPr>
            <a:lvl1pPr marL="0" algn="l" defTabSz="914400" rtl="0" eaLnBrk="1" latinLnBrk="0" hangingPunct="1">
              <a:defRPr sz="800" kern="1200">
                <a:solidFill>
                  <a:schemeClr val="accent6"/>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fld id="{41E71DB5-5680-5541-BB1B-1B8E18C31C82}" type="slidenum">
              <a:rPr lang="en-GB" smtClean="0">
                <a:solidFill>
                  <a:srgbClr val="CEC3C1"/>
                </a:solidFill>
                <a:latin typeface="Century Gothic"/>
              </a:rPr>
              <a:pPr>
                <a:defRPr/>
              </a:pPr>
              <a:t>29</a:t>
            </a:fld>
            <a:endParaRPr lang="en-GB">
              <a:solidFill>
                <a:srgbClr val="CEC3C1"/>
              </a:solidFill>
              <a:latin typeface="Century Gothic"/>
            </a:endParaRPr>
          </a:p>
        </p:txBody>
      </p:sp>
      <p:graphicFrame>
        <p:nvGraphicFramePr>
          <p:cNvPr id="8" name="Tabla 12">
            <a:extLst>
              <a:ext uri="{FF2B5EF4-FFF2-40B4-BE49-F238E27FC236}">
                <a16:creationId xmlns:a16="http://schemas.microsoft.com/office/drawing/2014/main" id="{E53B1461-AB95-D95E-264F-EBD08192EDC7}"/>
              </a:ext>
            </a:extLst>
          </p:cNvPr>
          <p:cNvGraphicFramePr>
            <a:graphicFrameLocks noGrp="1"/>
          </p:cNvGraphicFramePr>
          <p:nvPr>
            <p:extLst>
              <p:ext uri="{D42A27DB-BD31-4B8C-83A1-F6EECF244321}">
                <p14:modId xmlns:p14="http://schemas.microsoft.com/office/powerpoint/2010/main" val="1686422342"/>
              </p:ext>
            </p:extLst>
          </p:nvPr>
        </p:nvGraphicFramePr>
        <p:xfrm>
          <a:off x="179354" y="682611"/>
          <a:ext cx="4671245" cy="3629501"/>
        </p:xfrm>
        <a:graphic>
          <a:graphicData uri="http://schemas.openxmlformats.org/drawingml/2006/table">
            <a:tbl>
              <a:tblPr/>
              <a:tblGrid>
                <a:gridCol w="1410188">
                  <a:extLst>
                    <a:ext uri="{9D8B030D-6E8A-4147-A177-3AD203B41FA5}">
                      <a16:colId xmlns:a16="http://schemas.microsoft.com/office/drawing/2014/main" val="146786280"/>
                    </a:ext>
                  </a:extLst>
                </a:gridCol>
                <a:gridCol w="919140">
                  <a:extLst>
                    <a:ext uri="{9D8B030D-6E8A-4147-A177-3AD203B41FA5}">
                      <a16:colId xmlns:a16="http://schemas.microsoft.com/office/drawing/2014/main" val="1607942262"/>
                    </a:ext>
                  </a:extLst>
                </a:gridCol>
                <a:gridCol w="780639">
                  <a:extLst>
                    <a:ext uri="{9D8B030D-6E8A-4147-A177-3AD203B41FA5}">
                      <a16:colId xmlns:a16="http://schemas.microsoft.com/office/drawing/2014/main" val="976690397"/>
                    </a:ext>
                  </a:extLst>
                </a:gridCol>
                <a:gridCol w="780639">
                  <a:extLst>
                    <a:ext uri="{9D8B030D-6E8A-4147-A177-3AD203B41FA5}">
                      <a16:colId xmlns:a16="http://schemas.microsoft.com/office/drawing/2014/main" val="2158503480"/>
                    </a:ext>
                  </a:extLst>
                </a:gridCol>
                <a:gridCol w="780639">
                  <a:extLst>
                    <a:ext uri="{9D8B030D-6E8A-4147-A177-3AD203B41FA5}">
                      <a16:colId xmlns:a16="http://schemas.microsoft.com/office/drawing/2014/main" val="785176235"/>
                    </a:ext>
                  </a:extLst>
                </a:gridCol>
              </a:tblGrid>
              <a:tr h="171926">
                <a:tc>
                  <a:txBody>
                    <a:bodyPr/>
                    <a:lstStyle/>
                    <a:p>
                      <a:pPr algn="l" fontAlgn="b"/>
                      <a:endParaRPr lang="es-EC" sz="1000" b="0" i="0" u="none" strike="noStrike">
                        <a:solidFill>
                          <a:srgbClr val="000000"/>
                        </a:solidFill>
                        <a:effectLst/>
                        <a:latin typeface="Calibri" panose="020F0502020204030204" pitchFamily="34" charset="0"/>
                      </a:endParaRPr>
                    </a:p>
                  </a:txBody>
                  <a:tcPr marL="0" marR="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ctr"/>
                      <a:r>
                        <a:rPr lang="es-EC" sz="1000" b="1" i="0" u="none" strike="noStrike" dirty="0">
                          <a:solidFill>
                            <a:srgbClr val="FFFFFF"/>
                          </a:solidFill>
                          <a:effectLst/>
                          <a:latin typeface="Calibri" panose="020F0502020204030204" pitchFamily="34" charset="0"/>
                        </a:rPr>
                        <a:t>Inversión</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66"/>
                    </a:solidFill>
                  </a:tcPr>
                </a:tc>
                <a:tc>
                  <a:txBody>
                    <a:bodyPr/>
                    <a:lstStyle/>
                    <a:p>
                      <a:pPr algn="ctr" fontAlgn="ctr"/>
                      <a:r>
                        <a:rPr lang="es-EC" sz="1000" b="1" i="0" u="none" strike="noStrike">
                          <a:solidFill>
                            <a:srgbClr val="FFFFFF"/>
                          </a:solidFill>
                          <a:effectLst/>
                          <a:latin typeface="Calibri" panose="020F0502020204030204" pitchFamily="34" charset="0"/>
                        </a:rPr>
                        <a:t>SOI</a:t>
                      </a:r>
                    </a:p>
                  </a:txBody>
                  <a:tcPr marL="0" marR="0" marT="0"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66"/>
                    </a:solidFill>
                  </a:tcPr>
                </a:tc>
                <a:tc>
                  <a:txBody>
                    <a:bodyPr/>
                    <a:lstStyle/>
                    <a:p>
                      <a:pPr algn="ctr" fontAlgn="ctr"/>
                      <a:r>
                        <a:rPr lang="es-EC" sz="1000" b="1" i="0" u="none" strike="noStrike">
                          <a:solidFill>
                            <a:srgbClr val="FFFFFF"/>
                          </a:solidFill>
                          <a:effectLst/>
                          <a:latin typeface="Calibri" panose="020F0502020204030204" pitchFamily="34" charset="0"/>
                        </a:rPr>
                        <a:t>Trps</a:t>
                      </a:r>
                    </a:p>
                  </a:txBody>
                  <a:tcPr marL="0" marR="0" marT="0"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66"/>
                    </a:solidFill>
                  </a:tcPr>
                </a:tc>
                <a:tc>
                  <a:txBody>
                    <a:bodyPr/>
                    <a:lstStyle/>
                    <a:p>
                      <a:pPr algn="ctr" fontAlgn="ctr"/>
                      <a:r>
                        <a:rPr lang="es-EC" sz="1000" b="1" i="0" u="none" strike="noStrike">
                          <a:solidFill>
                            <a:srgbClr val="FFFFFF"/>
                          </a:solidFill>
                          <a:effectLst/>
                          <a:latin typeface="Calibri" panose="020F0502020204030204" pitchFamily="34" charset="0"/>
                        </a:rPr>
                        <a:t>SOV</a:t>
                      </a:r>
                    </a:p>
                  </a:txBody>
                  <a:tcPr marL="0" marR="0" marT="0" marB="0" anchor="ctr">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66"/>
                    </a:solidFill>
                  </a:tcPr>
                </a:tc>
                <a:extLst>
                  <a:ext uri="{0D108BD9-81ED-4DB2-BD59-A6C34878D82A}">
                    <a16:rowId xmlns:a16="http://schemas.microsoft.com/office/drawing/2014/main" val="4033088873"/>
                  </a:ext>
                </a:extLst>
              </a:tr>
              <a:tr h="311186">
                <a:tc>
                  <a:txBody>
                    <a:bodyPr/>
                    <a:lstStyle/>
                    <a:p>
                      <a:pPr algn="l" fontAlgn="b"/>
                      <a:r>
                        <a:rPr lang="es-HN" sz="1000" b="0" i="0" u="none" strike="noStrike">
                          <a:solidFill>
                            <a:srgbClr val="000000"/>
                          </a:solidFill>
                          <a:effectLst/>
                          <a:latin typeface="Calibri" panose="020F0502020204030204" pitchFamily="34" charset="0"/>
                        </a:rPr>
                        <a:t>SHAMPOO TIO NACHO</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000" b="0" i="0" u="none" strike="noStrike">
                          <a:solidFill>
                            <a:srgbClr val="000000"/>
                          </a:solidFill>
                          <a:effectLst/>
                          <a:latin typeface="Calibri" panose="020F0502020204030204" pitchFamily="34" charset="0"/>
                        </a:rPr>
                        <a:t>$15,293 </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200" b="0" i="0" u="none" strike="noStrike" dirty="0">
                          <a:solidFill>
                            <a:srgbClr val="000000"/>
                          </a:solidFill>
                          <a:effectLst/>
                          <a:latin typeface="Calibri" panose="020F0502020204030204" pitchFamily="34" charset="0"/>
                        </a:rPr>
                        <a:t>74%</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000" b="0" i="0" u="none" strike="noStrike">
                          <a:solidFill>
                            <a:srgbClr val="000000"/>
                          </a:solidFill>
                          <a:effectLst/>
                          <a:latin typeface="Calibri" panose="020F0502020204030204" pitchFamily="34" charset="0"/>
                        </a:rPr>
                        <a:t>                         27,961 </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200" b="0" i="0" u="none" strike="noStrike">
                          <a:solidFill>
                            <a:srgbClr val="000000"/>
                          </a:solidFill>
                          <a:effectLst/>
                          <a:latin typeface="Calibri" panose="020F0502020204030204" pitchFamily="34" charset="0"/>
                        </a:rPr>
                        <a:t>82%</a:t>
                      </a:r>
                    </a:p>
                  </a:txBody>
                  <a:tcPr marL="9525" marR="9525" marT="9525" marB="0" anchor="b">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extLst>
                  <a:ext uri="{0D108BD9-81ED-4DB2-BD59-A6C34878D82A}">
                    <a16:rowId xmlns:a16="http://schemas.microsoft.com/office/drawing/2014/main" val="636670594"/>
                  </a:ext>
                </a:extLst>
              </a:tr>
              <a:tr h="311186">
                <a:tc>
                  <a:txBody>
                    <a:bodyPr/>
                    <a:lstStyle/>
                    <a:p>
                      <a:pPr algn="l" fontAlgn="b"/>
                      <a:r>
                        <a:rPr lang="es-HN" sz="1000" b="0" i="0" u="none" strike="noStrike">
                          <a:solidFill>
                            <a:srgbClr val="000000"/>
                          </a:solidFill>
                          <a:effectLst/>
                          <a:latin typeface="Calibri" panose="020F0502020204030204" pitchFamily="34" charset="0"/>
                        </a:rPr>
                        <a:t>HEAD AND SHOULDERS</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000" b="0" i="0" u="none" strike="noStrike">
                          <a:solidFill>
                            <a:srgbClr val="000000"/>
                          </a:solidFill>
                          <a:effectLst/>
                          <a:latin typeface="Calibri" panose="020F0502020204030204" pitchFamily="34" charset="0"/>
                        </a:rPr>
                        <a:t>$1,741 </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200" b="0" i="0" u="none" strike="noStrike" dirty="0">
                          <a:solidFill>
                            <a:srgbClr val="000000"/>
                          </a:solidFill>
                          <a:effectLst/>
                          <a:latin typeface="Calibri" panose="020F0502020204030204" pitchFamily="34" charset="0"/>
                        </a:rPr>
                        <a:t>8%</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000" b="0" i="0" u="none" strike="noStrike" dirty="0">
                          <a:solidFill>
                            <a:srgbClr val="000000"/>
                          </a:solidFill>
                          <a:effectLst/>
                          <a:latin typeface="Calibri" panose="020F0502020204030204" pitchFamily="34" charset="0"/>
                        </a:rPr>
                        <a:t>                           1,934 </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200" b="0" i="0" u="none" strike="noStrike">
                          <a:solidFill>
                            <a:srgbClr val="000000"/>
                          </a:solidFill>
                          <a:effectLst/>
                          <a:latin typeface="Calibri" panose="020F0502020204030204" pitchFamily="34" charset="0"/>
                        </a:rPr>
                        <a:t>6%</a:t>
                      </a:r>
                    </a:p>
                  </a:txBody>
                  <a:tcPr marL="9525" marR="9525" marT="9525" marB="0" anchor="b">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extLst>
                  <a:ext uri="{0D108BD9-81ED-4DB2-BD59-A6C34878D82A}">
                    <a16:rowId xmlns:a16="http://schemas.microsoft.com/office/drawing/2014/main" val="1994648183"/>
                  </a:ext>
                </a:extLst>
              </a:tr>
              <a:tr h="311186">
                <a:tc>
                  <a:txBody>
                    <a:bodyPr/>
                    <a:lstStyle/>
                    <a:p>
                      <a:pPr algn="l" fontAlgn="b"/>
                      <a:r>
                        <a:rPr lang="es-HN" sz="1000" b="0" i="0" u="none" strike="noStrike">
                          <a:solidFill>
                            <a:srgbClr val="000000"/>
                          </a:solidFill>
                          <a:effectLst/>
                          <a:latin typeface="Calibri" panose="020F0502020204030204" pitchFamily="34" charset="0"/>
                        </a:rPr>
                        <a:t>PALMOLIVE</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000" b="0" i="0" u="none" strike="noStrike">
                          <a:solidFill>
                            <a:srgbClr val="000000"/>
                          </a:solidFill>
                          <a:effectLst/>
                          <a:latin typeface="Calibri" panose="020F0502020204030204" pitchFamily="34" charset="0"/>
                        </a:rPr>
                        <a:t>$1,234 </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200" b="0" i="0" u="none" strike="noStrike">
                          <a:solidFill>
                            <a:srgbClr val="000000"/>
                          </a:solidFill>
                          <a:effectLst/>
                          <a:latin typeface="Calibri" panose="020F0502020204030204" pitchFamily="34" charset="0"/>
                        </a:rPr>
                        <a:t>6%</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000" b="0" i="0" u="none" strike="noStrike" dirty="0">
                          <a:solidFill>
                            <a:srgbClr val="000000"/>
                          </a:solidFill>
                          <a:effectLst/>
                          <a:latin typeface="Calibri" panose="020F0502020204030204" pitchFamily="34" charset="0"/>
                        </a:rPr>
                        <a:t>                           1,377 </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200" b="0" i="0" u="none" strike="noStrike">
                          <a:solidFill>
                            <a:srgbClr val="000000"/>
                          </a:solidFill>
                          <a:effectLst/>
                          <a:latin typeface="Calibri" panose="020F0502020204030204" pitchFamily="34" charset="0"/>
                        </a:rPr>
                        <a:t>4%</a:t>
                      </a:r>
                    </a:p>
                  </a:txBody>
                  <a:tcPr marL="9525" marR="9525" marT="9525" marB="0" anchor="b">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extLst>
                  <a:ext uri="{0D108BD9-81ED-4DB2-BD59-A6C34878D82A}">
                    <a16:rowId xmlns:a16="http://schemas.microsoft.com/office/drawing/2014/main" val="1537164273"/>
                  </a:ext>
                </a:extLst>
              </a:tr>
              <a:tr h="123025">
                <a:tc>
                  <a:txBody>
                    <a:bodyPr/>
                    <a:lstStyle/>
                    <a:p>
                      <a:pPr algn="l" fontAlgn="b"/>
                      <a:r>
                        <a:rPr lang="es-HN" sz="1000" b="0" i="0" u="none" strike="noStrike">
                          <a:solidFill>
                            <a:srgbClr val="000000"/>
                          </a:solidFill>
                          <a:effectLst/>
                          <a:latin typeface="Calibri" panose="020F0502020204030204" pitchFamily="34" charset="0"/>
                        </a:rPr>
                        <a:t>PANTENE</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000" b="0" i="0" u="none" strike="noStrike">
                          <a:solidFill>
                            <a:srgbClr val="000000"/>
                          </a:solidFill>
                          <a:effectLst/>
                          <a:latin typeface="Calibri" panose="020F0502020204030204" pitchFamily="34" charset="0"/>
                        </a:rPr>
                        <a:t>$1,038 </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200" b="0" i="0" u="none" strike="noStrike">
                          <a:solidFill>
                            <a:srgbClr val="000000"/>
                          </a:solidFill>
                          <a:effectLst/>
                          <a:latin typeface="Calibri" panose="020F0502020204030204" pitchFamily="34" charset="0"/>
                        </a:rPr>
                        <a:t>5%</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000" b="0" i="0" u="none" strike="noStrike">
                          <a:solidFill>
                            <a:srgbClr val="000000"/>
                          </a:solidFill>
                          <a:effectLst/>
                          <a:latin typeface="Calibri" panose="020F0502020204030204" pitchFamily="34" charset="0"/>
                        </a:rPr>
                        <a:t>                           1,097 </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200" b="0" i="0" u="none" strike="noStrike" dirty="0">
                          <a:solidFill>
                            <a:srgbClr val="000000"/>
                          </a:solidFill>
                          <a:effectLst/>
                          <a:latin typeface="Calibri" panose="020F0502020204030204" pitchFamily="34" charset="0"/>
                        </a:rPr>
                        <a:t>3%</a:t>
                      </a:r>
                    </a:p>
                  </a:txBody>
                  <a:tcPr marL="9525" marR="9525" marT="9525" marB="0" anchor="b">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extLst>
                  <a:ext uri="{0D108BD9-81ED-4DB2-BD59-A6C34878D82A}">
                    <a16:rowId xmlns:a16="http://schemas.microsoft.com/office/drawing/2014/main" val="3740836500"/>
                  </a:ext>
                </a:extLst>
              </a:tr>
              <a:tr h="311186">
                <a:tc>
                  <a:txBody>
                    <a:bodyPr/>
                    <a:lstStyle/>
                    <a:p>
                      <a:pPr algn="l" fontAlgn="b"/>
                      <a:r>
                        <a:rPr lang="es-HN" sz="1000" b="0" i="0" u="none" strike="noStrike">
                          <a:solidFill>
                            <a:srgbClr val="000000"/>
                          </a:solidFill>
                          <a:effectLst/>
                          <a:latin typeface="Calibri" panose="020F0502020204030204" pitchFamily="34" charset="0"/>
                        </a:rPr>
                        <a:t>SHAMPOO MEDICASP</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000" b="0" i="0" u="none" strike="noStrike">
                          <a:solidFill>
                            <a:srgbClr val="000000"/>
                          </a:solidFill>
                          <a:effectLst/>
                          <a:latin typeface="Calibri" panose="020F0502020204030204" pitchFamily="34" charset="0"/>
                        </a:rPr>
                        <a:t>$968 </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200" b="0" i="0" u="none" strike="noStrike">
                          <a:solidFill>
                            <a:srgbClr val="000000"/>
                          </a:solidFill>
                          <a:effectLst/>
                          <a:latin typeface="Calibri" panose="020F0502020204030204" pitchFamily="34" charset="0"/>
                        </a:rPr>
                        <a:t>5%</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000" b="0" i="0" u="none" strike="noStrike">
                          <a:solidFill>
                            <a:srgbClr val="000000"/>
                          </a:solidFill>
                          <a:effectLst/>
                          <a:latin typeface="Calibri" panose="020F0502020204030204" pitchFamily="34" charset="0"/>
                        </a:rPr>
                        <a:t>                           1,481 </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200" b="0" i="0" u="none" strike="noStrike" dirty="0">
                          <a:solidFill>
                            <a:srgbClr val="000000"/>
                          </a:solidFill>
                          <a:effectLst/>
                          <a:latin typeface="Calibri" panose="020F0502020204030204" pitchFamily="34" charset="0"/>
                        </a:rPr>
                        <a:t>4%</a:t>
                      </a:r>
                    </a:p>
                  </a:txBody>
                  <a:tcPr marL="9525" marR="9525" marT="9525" marB="0" anchor="b">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extLst>
                  <a:ext uri="{0D108BD9-81ED-4DB2-BD59-A6C34878D82A}">
                    <a16:rowId xmlns:a16="http://schemas.microsoft.com/office/drawing/2014/main" val="721185185"/>
                  </a:ext>
                </a:extLst>
              </a:tr>
              <a:tr h="311186">
                <a:tc>
                  <a:txBody>
                    <a:bodyPr/>
                    <a:lstStyle/>
                    <a:p>
                      <a:pPr algn="l" fontAlgn="b"/>
                      <a:r>
                        <a:rPr lang="es-HN" sz="1000" b="0" i="0" u="none" strike="noStrike">
                          <a:solidFill>
                            <a:srgbClr val="000000"/>
                          </a:solidFill>
                          <a:effectLst/>
                          <a:latin typeface="Calibri" panose="020F0502020204030204" pitchFamily="34" charset="0"/>
                        </a:rPr>
                        <a:t>TEC ITALY</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000" b="0" i="0" u="none" strike="noStrike">
                          <a:solidFill>
                            <a:srgbClr val="000000"/>
                          </a:solidFill>
                          <a:effectLst/>
                          <a:latin typeface="Calibri" panose="020F0502020204030204" pitchFamily="34" charset="0"/>
                        </a:rPr>
                        <a:t>$195 </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200" b="0" i="0" u="none" strike="noStrike">
                          <a:solidFill>
                            <a:srgbClr val="000000"/>
                          </a:solidFill>
                          <a:effectLst/>
                          <a:latin typeface="Calibri" panose="020F0502020204030204" pitchFamily="34" charset="0"/>
                        </a:rPr>
                        <a:t>1%</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000" b="0" i="0" u="none" strike="noStrike">
                          <a:solidFill>
                            <a:srgbClr val="000000"/>
                          </a:solidFill>
                          <a:effectLst/>
                          <a:latin typeface="Calibri" panose="020F0502020204030204" pitchFamily="34" charset="0"/>
                        </a:rPr>
                        <a:t>                                91 </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200" b="0" i="0" u="none" strike="noStrike" dirty="0">
                          <a:solidFill>
                            <a:srgbClr val="000000"/>
                          </a:solidFill>
                          <a:effectLst/>
                          <a:latin typeface="Calibri" panose="020F0502020204030204" pitchFamily="34" charset="0"/>
                        </a:rPr>
                        <a:t>0%</a:t>
                      </a:r>
                    </a:p>
                  </a:txBody>
                  <a:tcPr marL="9525" marR="9525" marT="9525" marB="0" anchor="b">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extLst>
                  <a:ext uri="{0D108BD9-81ED-4DB2-BD59-A6C34878D82A}">
                    <a16:rowId xmlns:a16="http://schemas.microsoft.com/office/drawing/2014/main" val="3828503347"/>
                  </a:ext>
                </a:extLst>
              </a:tr>
              <a:tr h="311186">
                <a:tc>
                  <a:txBody>
                    <a:bodyPr/>
                    <a:lstStyle/>
                    <a:p>
                      <a:pPr algn="l" fontAlgn="b"/>
                      <a:r>
                        <a:rPr lang="es-HN" sz="1000" b="0" i="0" u="none" strike="noStrike">
                          <a:solidFill>
                            <a:srgbClr val="000000"/>
                          </a:solidFill>
                          <a:effectLst/>
                          <a:latin typeface="Calibri" panose="020F0502020204030204" pitchFamily="34" charset="0"/>
                        </a:rPr>
                        <a:t>LINDASAN</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000" b="0" i="0" u="none" strike="noStrike">
                          <a:solidFill>
                            <a:srgbClr val="000000"/>
                          </a:solidFill>
                          <a:effectLst/>
                          <a:latin typeface="Calibri" panose="020F0502020204030204" pitchFamily="34" charset="0"/>
                        </a:rPr>
                        <a:t>$175 </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200" b="0" i="0" u="none" strike="noStrike">
                          <a:solidFill>
                            <a:srgbClr val="000000"/>
                          </a:solidFill>
                          <a:effectLst/>
                          <a:latin typeface="Calibri" panose="020F0502020204030204" pitchFamily="34" charset="0"/>
                        </a:rPr>
                        <a:t>1%</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000" b="0" i="0" u="none" strike="noStrike">
                          <a:solidFill>
                            <a:srgbClr val="000000"/>
                          </a:solidFill>
                          <a:effectLst/>
                          <a:latin typeface="Calibri" panose="020F0502020204030204" pitchFamily="34" charset="0"/>
                        </a:rPr>
                        <a:t>                              111 </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200" b="0" i="0" u="none" strike="noStrike" dirty="0">
                          <a:solidFill>
                            <a:srgbClr val="000000"/>
                          </a:solidFill>
                          <a:effectLst/>
                          <a:latin typeface="Calibri" panose="020F0502020204030204" pitchFamily="34" charset="0"/>
                        </a:rPr>
                        <a:t>0%</a:t>
                      </a:r>
                    </a:p>
                  </a:txBody>
                  <a:tcPr marL="9525" marR="9525" marT="9525" marB="0" anchor="b">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extLst>
                  <a:ext uri="{0D108BD9-81ED-4DB2-BD59-A6C34878D82A}">
                    <a16:rowId xmlns:a16="http://schemas.microsoft.com/office/drawing/2014/main" val="3957687790"/>
                  </a:ext>
                </a:extLst>
              </a:tr>
              <a:tr h="311186">
                <a:tc>
                  <a:txBody>
                    <a:bodyPr/>
                    <a:lstStyle/>
                    <a:p>
                      <a:pPr algn="l" fontAlgn="b"/>
                      <a:r>
                        <a:rPr lang="es-HN" sz="1000" b="0" i="0" u="none" strike="noStrike">
                          <a:solidFill>
                            <a:srgbClr val="000000"/>
                          </a:solidFill>
                          <a:effectLst/>
                          <a:latin typeface="Calibri" panose="020F0502020204030204" pitchFamily="34" charset="0"/>
                        </a:rPr>
                        <a:t>SEDAL</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000" b="0" i="0" u="none" strike="noStrike">
                          <a:solidFill>
                            <a:srgbClr val="000000"/>
                          </a:solidFill>
                          <a:effectLst/>
                          <a:latin typeface="Calibri" panose="020F0502020204030204" pitchFamily="34" charset="0"/>
                        </a:rPr>
                        <a:t>$53 </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200" b="0" i="0" u="none" strike="noStrike">
                          <a:solidFill>
                            <a:srgbClr val="000000"/>
                          </a:solidFill>
                          <a:effectLst/>
                          <a:latin typeface="Calibri" panose="020F0502020204030204" pitchFamily="34" charset="0"/>
                        </a:rPr>
                        <a:t>0%</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000" b="0" i="0" u="none" strike="noStrike">
                          <a:solidFill>
                            <a:srgbClr val="000000"/>
                          </a:solidFill>
                          <a:effectLst/>
                          <a:latin typeface="Calibri" panose="020F0502020204030204" pitchFamily="34" charset="0"/>
                        </a:rPr>
                        <a:t>                                55 </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200" b="0" i="0" u="none" strike="noStrike" dirty="0">
                          <a:solidFill>
                            <a:srgbClr val="000000"/>
                          </a:solidFill>
                          <a:effectLst/>
                          <a:latin typeface="Calibri" panose="020F0502020204030204" pitchFamily="34" charset="0"/>
                        </a:rPr>
                        <a:t>0%</a:t>
                      </a:r>
                    </a:p>
                  </a:txBody>
                  <a:tcPr marL="9525" marR="9525" marT="9525" marB="0" anchor="b">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extLst>
                  <a:ext uri="{0D108BD9-81ED-4DB2-BD59-A6C34878D82A}">
                    <a16:rowId xmlns:a16="http://schemas.microsoft.com/office/drawing/2014/main" val="1703750167"/>
                  </a:ext>
                </a:extLst>
              </a:tr>
              <a:tr h="311186">
                <a:tc>
                  <a:txBody>
                    <a:bodyPr/>
                    <a:lstStyle/>
                    <a:p>
                      <a:pPr algn="l" fontAlgn="b"/>
                      <a:r>
                        <a:rPr lang="es-HN" sz="1000" b="0" i="0" u="none" strike="noStrike">
                          <a:solidFill>
                            <a:srgbClr val="000000"/>
                          </a:solidFill>
                          <a:effectLst/>
                          <a:latin typeface="Calibri" panose="020F0502020204030204" pitchFamily="34" charset="0"/>
                        </a:rPr>
                        <a:t>ACTIVEE</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000" b="0" i="0" u="none" strike="noStrike">
                          <a:solidFill>
                            <a:srgbClr val="000000"/>
                          </a:solidFill>
                          <a:effectLst/>
                          <a:latin typeface="Calibri" panose="020F0502020204030204" pitchFamily="34" charset="0"/>
                        </a:rPr>
                        <a:t>$15 </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200" b="0" i="0" u="none" strike="noStrike">
                          <a:solidFill>
                            <a:srgbClr val="000000"/>
                          </a:solidFill>
                          <a:effectLst/>
                          <a:latin typeface="Calibri" panose="020F0502020204030204" pitchFamily="34" charset="0"/>
                        </a:rPr>
                        <a:t>0%</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000" b="0" i="0" u="none" strike="noStrike">
                          <a:solidFill>
                            <a:srgbClr val="000000"/>
                          </a:solidFill>
                          <a:effectLst/>
                          <a:latin typeface="Calibri" panose="020F0502020204030204" pitchFamily="34" charset="0"/>
                        </a:rPr>
                        <a:t>                                31 </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200" b="0" i="0" u="none" strike="noStrike" dirty="0">
                          <a:solidFill>
                            <a:srgbClr val="000000"/>
                          </a:solidFill>
                          <a:effectLst/>
                          <a:latin typeface="Calibri" panose="020F0502020204030204" pitchFamily="34" charset="0"/>
                        </a:rPr>
                        <a:t>0%</a:t>
                      </a:r>
                    </a:p>
                  </a:txBody>
                  <a:tcPr marL="9525" marR="9525" marT="9525" marB="0" anchor="b">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extLst>
                  <a:ext uri="{0D108BD9-81ED-4DB2-BD59-A6C34878D82A}">
                    <a16:rowId xmlns:a16="http://schemas.microsoft.com/office/drawing/2014/main" val="1466056209"/>
                  </a:ext>
                </a:extLst>
              </a:tr>
              <a:tr h="311186">
                <a:tc>
                  <a:txBody>
                    <a:bodyPr/>
                    <a:lstStyle/>
                    <a:p>
                      <a:pPr algn="l" fontAlgn="b"/>
                      <a:r>
                        <a:rPr lang="es-HN" sz="1000" b="0" i="0" u="none" strike="noStrike" dirty="0">
                          <a:solidFill>
                            <a:srgbClr val="000000"/>
                          </a:solidFill>
                          <a:effectLst/>
                          <a:latin typeface="Calibri" panose="020F0502020204030204" pitchFamily="34" charset="0"/>
                        </a:rPr>
                        <a:t>TRESEMME</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000" b="0" i="0" u="none" strike="noStrike">
                          <a:solidFill>
                            <a:srgbClr val="000000"/>
                          </a:solidFill>
                          <a:effectLst/>
                          <a:latin typeface="Calibri" panose="020F0502020204030204" pitchFamily="34" charset="0"/>
                        </a:rPr>
                        <a:t>$10 </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200" b="0" i="0" u="none" strike="noStrike" dirty="0">
                          <a:solidFill>
                            <a:srgbClr val="000000"/>
                          </a:solidFill>
                          <a:effectLst/>
                          <a:latin typeface="Calibri" panose="020F0502020204030204" pitchFamily="34" charset="0"/>
                        </a:rPr>
                        <a:t>0%</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000" b="0" i="0" u="none" strike="noStrike">
                          <a:solidFill>
                            <a:srgbClr val="000000"/>
                          </a:solidFill>
                          <a:effectLst/>
                          <a:latin typeface="Calibri" panose="020F0502020204030204" pitchFamily="34" charset="0"/>
                        </a:rPr>
                        <a:t>                                25 </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200" b="0" i="0" u="none" strike="noStrike" dirty="0">
                          <a:solidFill>
                            <a:srgbClr val="000000"/>
                          </a:solidFill>
                          <a:effectLst/>
                          <a:latin typeface="Calibri" panose="020F0502020204030204" pitchFamily="34" charset="0"/>
                        </a:rPr>
                        <a:t>0%</a:t>
                      </a:r>
                    </a:p>
                  </a:txBody>
                  <a:tcPr marL="9525" marR="9525" marT="9525" marB="0" anchor="b">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extLst>
                  <a:ext uri="{0D108BD9-81ED-4DB2-BD59-A6C34878D82A}">
                    <a16:rowId xmlns:a16="http://schemas.microsoft.com/office/drawing/2014/main" val="255884585"/>
                  </a:ext>
                </a:extLst>
              </a:tr>
              <a:tr h="311186">
                <a:tc>
                  <a:txBody>
                    <a:bodyPr/>
                    <a:lstStyle/>
                    <a:p>
                      <a:pPr algn="l" fontAlgn="b"/>
                      <a:r>
                        <a:rPr lang="es-EC" sz="1000" b="1" i="0" u="none" strike="noStrike" dirty="0">
                          <a:solidFill>
                            <a:srgbClr val="FFFFFF"/>
                          </a:solidFill>
                          <a:effectLst/>
                          <a:latin typeface="Calibri" panose="020F0502020204030204" pitchFamily="34" charset="0"/>
                        </a:rPr>
                        <a:t>Total general</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12700" cap="flat" cmpd="sng" algn="ctr">
                      <a:solidFill>
                        <a:srgbClr val="000000"/>
                      </a:solidFill>
                      <a:prstDash val="solid"/>
                      <a:round/>
                      <a:headEnd type="none" w="med" len="med"/>
                      <a:tailEnd type="none" w="med" len="med"/>
                    </a:lnB>
                    <a:solidFill>
                      <a:srgbClr val="FF0066"/>
                    </a:solidFill>
                  </a:tcPr>
                </a:tc>
                <a:tc>
                  <a:txBody>
                    <a:bodyPr/>
                    <a:lstStyle/>
                    <a:p>
                      <a:pPr algn="ctr" fontAlgn="b"/>
                      <a:r>
                        <a:rPr lang="es-HN" sz="1000" b="1" i="0" u="none" strike="noStrike" dirty="0">
                          <a:solidFill>
                            <a:schemeClr val="bg1"/>
                          </a:solidFill>
                          <a:effectLst/>
                          <a:latin typeface="Calibri" panose="020F0502020204030204" pitchFamily="34" charset="0"/>
                        </a:rPr>
                        <a:t>$20,722 </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12700" cap="flat" cmpd="sng" algn="ctr">
                      <a:solidFill>
                        <a:srgbClr val="000000"/>
                      </a:solidFill>
                      <a:prstDash val="solid"/>
                      <a:round/>
                      <a:headEnd type="none" w="med" len="med"/>
                      <a:tailEnd type="none" w="med" len="med"/>
                    </a:lnB>
                    <a:solidFill>
                      <a:srgbClr val="FF0066"/>
                    </a:solidFill>
                  </a:tcPr>
                </a:tc>
                <a:tc>
                  <a:txBody>
                    <a:bodyPr/>
                    <a:lstStyle/>
                    <a:p>
                      <a:pPr algn="ctr" fontAlgn="b"/>
                      <a:r>
                        <a:rPr lang="es-HN" sz="1000" b="1" i="0" u="none" strike="noStrike" dirty="0">
                          <a:solidFill>
                            <a:srgbClr val="FFFFFF"/>
                          </a:solidFill>
                          <a:effectLst/>
                          <a:latin typeface="Calibri" panose="020F0502020204030204" pitchFamily="34" charset="0"/>
                        </a:rPr>
                        <a:t>100%</a:t>
                      </a:r>
                    </a:p>
                  </a:txBody>
                  <a:tcPr marL="8596" marR="8596" marT="8596"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12700" cap="flat" cmpd="sng" algn="ctr">
                      <a:solidFill>
                        <a:srgbClr val="000000"/>
                      </a:solidFill>
                      <a:prstDash val="solid"/>
                      <a:round/>
                      <a:headEnd type="none" w="med" len="med"/>
                      <a:tailEnd type="none" w="med" len="med"/>
                    </a:lnB>
                    <a:solidFill>
                      <a:srgbClr val="FF0066"/>
                    </a:solidFill>
                  </a:tcPr>
                </a:tc>
                <a:tc>
                  <a:txBody>
                    <a:bodyPr/>
                    <a:lstStyle/>
                    <a:p>
                      <a:pPr algn="ctr" fontAlgn="b"/>
                      <a:r>
                        <a:rPr lang="es-HN" sz="1000" b="1" i="0" u="none" strike="noStrike" dirty="0">
                          <a:solidFill>
                            <a:srgbClr val="000000"/>
                          </a:solidFill>
                          <a:effectLst/>
                          <a:latin typeface="Calibri" panose="020F0502020204030204" pitchFamily="34" charset="0"/>
                        </a:rPr>
                        <a:t>                         </a:t>
                      </a:r>
                      <a:r>
                        <a:rPr lang="es-HN" sz="1000" b="1" i="0" u="none" strike="noStrike" dirty="0">
                          <a:solidFill>
                            <a:schemeClr val="bg1"/>
                          </a:solidFill>
                          <a:effectLst/>
                          <a:latin typeface="Calibri" panose="020F0502020204030204" pitchFamily="34" charset="0"/>
                        </a:rPr>
                        <a:t>34,162</a:t>
                      </a:r>
                      <a:r>
                        <a:rPr lang="es-HN" sz="1000" b="1" i="0" u="none" strike="noStrike" dirty="0">
                          <a:solidFill>
                            <a:srgbClr val="000000"/>
                          </a:solidFill>
                          <a:effectLst/>
                          <a:latin typeface="Calibri" panose="020F0502020204030204" pitchFamily="34" charset="0"/>
                        </a:rPr>
                        <a:t> </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12700" cap="flat" cmpd="sng" algn="ctr">
                      <a:solidFill>
                        <a:srgbClr val="000000"/>
                      </a:solidFill>
                      <a:prstDash val="solid"/>
                      <a:round/>
                      <a:headEnd type="none" w="med" len="med"/>
                      <a:tailEnd type="none" w="med" len="med"/>
                    </a:lnB>
                    <a:solidFill>
                      <a:srgbClr val="FF0066"/>
                    </a:solidFill>
                  </a:tcPr>
                </a:tc>
                <a:tc>
                  <a:txBody>
                    <a:bodyPr/>
                    <a:lstStyle/>
                    <a:p>
                      <a:pPr algn="ctr" fontAlgn="b"/>
                      <a:r>
                        <a:rPr lang="es-HN" sz="1000" b="1" i="0" u="none" strike="noStrike" dirty="0">
                          <a:solidFill>
                            <a:srgbClr val="FFFFFF"/>
                          </a:solidFill>
                          <a:effectLst/>
                          <a:latin typeface="Calibri" panose="020F0502020204030204" pitchFamily="34" charset="0"/>
                        </a:rPr>
                        <a:t>100%</a:t>
                      </a:r>
                    </a:p>
                  </a:txBody>
                  <a:tcPr marL="8596" marR="8596" marT="8596" marB="0" anchor="b">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12700" cap="flat" cmpd="sng" algn="ctr">
                      <a:solidFill>
                        <a:srgbClr val="000000"/>
                      </a:solidFill>
                      <a:prstDash val="solid"/>
                      <a:round/>
                      <a:headEnd type="none" w="med" len="med"/>
                      <a:tailEnd type="none" w="med" len="med"/>
                    </a:lnB>
                    <a:solidFill>
                      <a:srgbClr val="FF0066"/>
                    </a:solidFill>
                  </a:tcPr>
                </a:tc>
                <a:extLst>
                  <a:ext uri="{0D108BD9-81ED-4DB2-BD59-A6C34878D82A}">
                    <a16:rowId xmlns:a16="http://schemas.microsoft.com/office/drawing/2014/main" val="1919099222"/>
                  </a:ext>
                </a:extLst>
              </a:tr>
            </a:tbl>
          </a:graphicData>
        </a:graphic>
      </p:graphicFrame>
      <p:sp>
        <p:nvSpPr>
          <p:cNvPr id="11" name="Footer Placeholder 1">
            <a:extLst>
              <a:ext uri="{FF2B5EF4-FFF2-40B4-BE49-F238E27FC236}">
                <a16:creationId xmlns:a16="http://schemas.microsoft.com/office/drawing/2014/main" id="{B233A284-541F-2512-F3CA-7151ABD3FFC5}"/>
              </a:ext>
            </a:extLst>
          </p:cNvPr>
          <p:cNvSpPr>
            <a:spLocks noGrp="1"/>
          </p:cNvSpPr>
          <p:nvPr>
            <p:ph type="ftr" sz="quarter" idx="10"/>
          </p:nvPr>
        </p:nvSpPr>
        <p:spPr>
          <a:xfrm>
            <a:off x="1279525" y="6169025"/>
            <a:ext cx="4495800" cy="682622"/>
          </a:xfrm>
        </p:spPr>
        <p:txBody>
          <a:bodyPr/>
          <a:lstStyle/>
          <a:p>
            <a:r>
              <a:rPr lang="en-US" dirty="0">
                <a:solidFill>
                  <a:schemeClr val="tx1"/>
                </a:solidFill>
              </a:rPr>
              <a:t>FUENTE: PUBLISEARCH  ola Ene – Jun 2024</a:t>
            </a:r>
          </a:p>
          <a:p>
            <a:endParaRPr lang="en-GB" dirty="0">
              <a:solidFill>
                <a:schemeClr val="tx1"/>
              </a:solidFill>
            </a:endParaRPr>
          </a:p>
        </p:txBody>
      </p:sp>
      <p:sp>
        <p:nvSpPr>
          <p:cNvPr id="2" name="TextBox 1"/>
          <p:cNvSpPr txBox="1"/>
          <p:nvPr/>
        </p:nvSpPr>
        <p:spPr>
          <a:xfrm>
            <a:off x="0" y="4605729"/>
            <a:ext cx="5121722" cy="1384995"/>
          </a:xfrm>
          <a:prstGeom prst="rect">
            <a:avLst/>
          </a:prstGeom>
          <a:noFill/>
        </p:spPr>
        <p:txBody>
          <a:bodyPr wrap="square" rtlCol="0">
            <a:spAutoFit/>
          </a:bodyPr>
          <a:lstStyle/>
          <a:p>
            <a:r>
              <a:rPr lang="en-US" sz="1200" dirty="0"/>
              <a:t>Tio Nacho: su mayor inversión se concentra en canal 5 , de momento no compra canal fuera de TVC. Prime time lidera las franjas.</a:t>
            </a:r>
          </a:p>
          <a:p>
            <a:endParaRPr lang="en-US" sz="1200" dirty="0"/>
          </a:p>
          <a:p>
            <a:r>
              <a:rPr lang="en-US" sz="1200" dirty="0"/>
              <a:t>Dove: 100% en Canal 11 concentrado en early y prime time.</a:t>
            </a:r>
          </a:p>
          <a:p>
            <a:endParaRPr lang="en-US" sz="1200" dirty="0"/>
          </a:p>
          <a:p>
            <a:r>
              <a:rPr lang="en-US" sz="1200" dirty="0"/>
              <a:t>Savile: concentra su inversión </a:t>
            </a:r>
            <a:r>
              <a:rPr lang="en-US" sz="1200" dirty="0" err="1"/>
              <a:t>en</a:t>
            </a:r>
            <a:r>
              <a:rPr lang="en-US" sz="1200" dirty="0"/>
              <a:t> TVC con 14% y canal 11 con 86%</a:t>
            </a:r>
          </a:p>
        </p:txBody>
      </p:sp>
      <p:sp>
        <p:nvSpPr>
          <p:cNvPr id="12" name="Oval 11"/>
          <p:cNvSpPr/>
          <p:nvPr/>
        </p:nvSpPr>
        <p:spPr>
          <a:xfrm rot="16200000">
            <a:off x="5493608" y="1573832"/>
            <a:ext cx="2711592" cy="541694"/>
          </a:xfrm>
          <a:prstGeom prst="ellipse">
            <a:avLst/>
          </a:prstGeom>
          <a:noFill/>
          <a:ln>
            <a:solidFill>
              <a:srgbClr val="99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lnSpc>
                <a:spcPct val="110000"/>
              </a:lnSpc>
              <a:spcAft>
                <a:spcPts val="600"/>
              </a:spcAft>
            </a:pPr>
            <a:endParaRPr lang="en-US" sz="1600" dirty="0">
              <a:solidFill>
                <a:schemeClr val="tx1"/>
              </a:solidFill>
            </a:endParaRPr>
          </a:p>
        </p:txBody>
      </p:sp>
      <p:sp>
        <p:nvSpPr>
          <p:cNvPr id="13" name="Oval 12"/>
          <p:cNvSpPr/>
          <p:nvPr/>
        </p:nvSpPr>
        <p:spPr>
          <a:xfrm rot="16200000">
            <a:off x="6227773" y="1751777"/>
            <a:ext cx="2711592" cy="541694"/>
          </a:xfrm>
          <a:prstGeom prst="ellipse">
            <a:avLst/>
          </a:prstGeom>
          <a:noFill/>
          <a:ln>
            <a:solidFill>
              <a:srgbClr val="99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lnSpc>
                <a:spcPct val="110000"/>
              </a:lnSpc>
              <a:spcAft>
                <a:spcPts val="600"/>
              </a:spcAft>
            </a:pPr>
            <a:endParaRPr lang="en-US" sz="1600" dirty="0">
              <a:solidFill>
                <a:schemeClr val="tx1"/>
              </a:solidFill>
            </a:endParaRPr>
          </a:p>
        </p:txBody>
      </p:sp>
      <p:graphicFrame>
        <p:nvGraphicFramePr>
          <p:cNvPr id="9" name="Gráfico 8">
            <a:extLst>
              <a:ext uri="{FF2B5EF4-FFF2-40B4-BE49-F238E27FC236}">
                <a16:creationId xmlns:a16="http://schemas.microsoft.com/office/drawing/2014/main" id="{FBCB614A-BDE7-C33E-ADAC-8C43E9BC9ECA}"/>
              </a:ext>
            </a:extLst>
          </p:cNvPr>
          <p:cNvGraphicFramePr>
            <a:graphicFrameLocks/>
          </p:cNvGraphicFramePr>
          <p:nvPr>
            <p:extLst>
              <p:ext uri="{D42A27DB-BD31-4B8C-83A1-F6EECF244321}">
                <p14:modId xmlns:p14="http://schemas.microsoft.com/office/powerpoint/2010/main" val="155867013"/>
              </p:ext>
            </p:extLst>
          </p:nvPr>
        </p:nvGraphicFramePr>
        <p:xfrm>
          <a:off x="5428745" y="755978"/>
          <a:ext cx="6451197" cy="2743201"/>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10" name="Gráfico 9">
            <a:extLst>
              <a:ext uri="{FF2B5EF4-FFF2-40B4-BE49-F238E27FC236}">
                <a16:creationId xmlns:a16="http://schemas.microsoft.com/office/drawing/2014/main" id="{8A93E51A-4854-65CB-F409-53A2B6CF6469}"/>
              </a:ext>
            </a:extLst>
          </p:cNvPr>
          <p:cNvGraphicFramePr>
            <a:graphicFrameLocks/>
          </p:cNvGraphicFramePr>
          <p:nvPr>
            <p:extLst>
              <p:ext uri="{D42A27DB-BD31-4B8C-83A1-F6EECF244321}">
                <p14:modId xmlns:p14="http://schemas.microsoft.com/office/powerpoint/2010/main" val="1740822607"/>
              </p:ext>
            </p:extLst>
          </p:nvPr>
        </p:nvGraphicFramePr>
        <p:xfrm>
          <a:off x="5428744" y="3429000"/>
          <a:ext cx="6451197" cy="2976808"/>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158444101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D07C89D8-F472-3A70-A53D-530C2A8461DF}"/>
              </a:ext>
            </a:extLst>
          </p:cNvPr>
          <p:cNvSpPr>
            <a:spLocks noGrp="1"/>
          </p:cNvSpPr>
          <p:nvPr>
            <p:ph type="ftr" sz="quarter" idx="10"/>
          </p:nvPr>
        </p:nvSpPr>
        <p:spPr/>
        <p:txBody>
          <a:bodyPr/>
          <a:lstStyle/>
          <a:p>
            <a:endParaRPr lang="en-GB"/>
          </a:p>
        </p:txBody>
      </p:sp>
      <p:sp>
        <p:nvSpPr>
          <p:cNvPr id="3" name="Slide Number Placeholder 2">
            <a:extLst>
              <a:ext uri="{FF2B5EF4-FFF2-40B4-BE49-F238E27FC236}">
                <a16:creationId xmlns:a16="http://schemas.microsoft.com/office/drawing/2014/main" id="{4A0DBAEA-A844-2329-F2A9-D036C6BFF479}"/>
              </a:ext>
            </a:extLst>
          </p:cNvPr>
          <p:cNvSpPr>
            <a:spLocks noGrp="1"/>
          </p:cNvSpPr>
          <p:nvPr>
            <p:ph type="sldNum" sz="quarter" idx="11"/>
          </p:nvPr>
        </p:nvSpPr>
        <p:spPr/>
        <p:txBody>
          <a:bodyPr/>
          <a:lstStyle/>
          <a:p>
            <a:fld id="{41E71DB5-5680-5541-BB1B-1B8E18C31C82}" type="slidenum">
              <a:rPr lang="en-GB" smtClean="0"/>
              <a:pPr/>
              <a:t>3</a:t>
            </a:fld>
            <a:endParaRPr lang="en-GB"/>
          </a:p>
        </p:txBody>
      </p:sp>
      <p:sp>
        <p:nvSpPr>
          <p:cNvPr id="6" name="Text Placeholder 5">
            <a:extLst>
              <a:ext uri="{FF2B5EF4-FFF2-40B4-BE49-F238E27FC236}">
                <a16:creationId xmlns:a16="http://schemas.microsoft.com/office/drawing/2014/main" id="{6FEC4E6A-3A0B-0ADC-3A3A-2D14C4ABECA3}"/>
              </a:ext>
            </a:extLst>
          </p:cNvPr>
          <p:cNvSpPr>
            <a:spLocks noGrp="1"/>
          </p:cNvSpPr>
          <p:nvPr>
            <p:ph type="body" sz="quarter" idx="15"/>
          </p:nvPr>
        </p:nvSpPr>
        <p:spPr/>
        <p:txBody>
          <a:bodyPr/>
          <a:lstStyle/>
          <a:p>
            <a:pPr lvl="1"/>
            <a:r>
              <a:rPr lang="en-GB" dirty="0"/>
              <a:t>Contexto General de Medios</a:t>
            </a:r>
          </a:p>
        </p:txBody>
      </p:sp>
      <p:sp>
        <p:nvSpPr>
          <p:cNvPr id="4" name="Text Placeholder 3">
            <a:extLst>
              <a:ext uri="{FF2B5EF4-FFF2-40B4-BE49-F238E27FC236}">
                <a16:creationId xmlns:a16="http://schemas.microsoft.com/office/drawing/2014/main" id="{4DB7E3A4-39AF-3798-6B10-66DBFF7B0FDB}"/>
              </a:ext>
            </a:extLst>
          </p:cNvPr>
          <p:cNvSpPr>
            <a:spLocks noGrp="1"/>
          </p:cNvSpPr>
          <p:nvPr>
            <p:ph type="body" sz="quarter" idx="17"/>
          </p:nvPr>
        </p:nvSpPr>
        <p:spPr/>
        <p:txBody>
          <a:bodyPr/>
          <a:lstStyle/>
          <a:p>
            <a:endParaRPr lang="en-GB"/>
          </a:p>
        </p:txBody>
      </p:sp>
      <p:sp>
        <p:nvSpPr>
          <p:cNvPr id="9" name="Text Placeholder 8">
            <a:extLst>
              <a:ext uri="{FF2B5EF4-FFF2-40B4-BE49-F238E27FC236}">
                <a16:creationId xmlns:a16="http://schemas.microsoft.com/office/drawing/2014/main" id="{890E8977-A842-5960-D47B-7453C3917711}"/>
              </a:ext>
            </a:extLst>
          </p:cNvPr>
          <p:cNvSpPr>
            <a:spLocks noGrp="1"/>
          </p:cNvSpPr>
          <p:nvPr>
            <p:ph type="body" sz="quarter" idx="19"/>
          </p:nvPr>
        </p:nvSpPr>
        <p:spPr/>
        <p:txBody>
          <a:bodyPr/>
          <a:lstStyle/>
          <a:p>
            <a:r>
              <a:rPr lang="en-GB" dirty="0"/>
              <a:t>01</a:t>
            </a:r>
          </a:p>
        </p:txBody>
      </p:sp>
      <p:pic>
        <p:nvPicPr>
          <p:cNvPr id="11" name="Picture Placeholder 10">
            <a:extLst>
              <a:ext uri="{FF2B5EF4-FFF2-40B4-BE49-F238E27FC236}">
                <a16:creationId xmlns:a16="http://schemas.microsoft.com/office/drawing/2014/main" id="{88C1E2E9-01DE-8762-2FDD-E9DE365E24C8}"/>
              </a:ext>
            </a:extLst>
          </p:cNvPr>
          <p:cNvPicPr>
            <a:picLocks noGrp="1" noChangeAspect="1"/>
          </p:cNvPicPr>
          <p:nvPr>
            <p:ph type="pic" sz="quarter" idx="12"/>
          </p:nvPr>
        </p:nvPicPr>
        <p:blipFill>
          <a:blip r:embed="rId2"/>
          <a:srcRect l="3133" r="3133"/>
          <a:stretch>
            <a:fillRect/>
          </a:stretch>
        </p:blipFill>
        <p:spPr/>
      </p:pic>
      <p:pic>
        <p:nvPicPr>
          <p:cNvPr id="15" name="Picture Placeholder 14">
            <a:extLst>
              <a:ext uri="{FF2B5EF4-FFF2-40B4-BE49-F238E27FC236}">
                <a16:creationId xmlns:a16="http://schemas.microsoft.com/office/drawing/2014/main" id="{15B45410-FB8B-B7CC-8A63-EFBCE6BB29D2}"/>
              </a:ext>
            </a:extLst>
          </p:cNvPr>
          <p:cNvPicPr>
            <a:picLocks noGrp="1" noChangeAspect="1"/>
          </p:cNvPicPr>
          <p:nvPr>
            <p:ph type="pic" sz="quarter" idx="13"/>
          </p:nvPr>
        </p:nvPicPr>
        <p:blipFill>
          <a:blip r:embed="rId3"/>
          <a:srcRect l="3135" r="3135"/>
          <a:stretch>
            <a:fillRect/>
          </a:stretch>
        </p:blipFill>
        <p:spPr/>
      </p:pic>
    </p:spTree>
    <p:extLst>
      <p:ext uri="{BB962C8B-B14F-4D97-AF65-F5344CB8AC3E}">
        <p14:creationId xmlns:p14="http://schemas.microsoft.com/office/powerpoint/2010/main" val="221645411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031BC82E-9404-B7F9-E59F-9A9FBB751515}"/>
              </a:ext>
            </a:extLst>
          </p:cNvPr>
          <p:cNvSpPr>
            <a:spLocks noGrp="1"/>
          </p:cNvSpPr>
          <p:nvPr>
            <p:ph type="sldNum" sz="quarter" idx="12"/>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41E71DB5-5680-5541-BB1B-1B8E18C31C82}" type="slidenum">
              <a:rPr kumimoji="0" lang="en-GB" sz="800" b="0" i="0" u="none" strike="noStrike" kern="1200" cap="none" spc="0" normalizeH="0" baseline="0" noProof="0" smtClean="0">
                <a:ln>
                  <a:noFill/>
                </a:ln>
                <a:solidFill>
                  <a:srgbClr val="CEC3C1"/>
                </a:solidFill>
                <a:effectLst/>
                <a:uLnTx/>
                <a:uFillTx/>
                <a:latin typeface="Century Gothic"/>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30</a:t>
            </a:fld>
            <a:endParaRPr kumimoji="0" lang="en-GB" sz="800" b="0" i="0" u="none" strike="noStrike" kern="1200" cap="none" spc="0" normalizeH="0" baseline="0" noProof="0">
              <a:ln>
                <a:noFill/>
              </a:ln>
              <a:solidFill>
                <a:srgbClr val="CEC3C1"/>
              </a:solidFill>
              <a:effectLst/>
              <a:uLnTx/>
              <a:uFillTx/>
              <a:latin typeface="Century Gothic"/>
              <a:ea typeface="+mn-ea"/>
              <a:cs typeface="+mn-cs"/>
            </a:endParaRPr>
          </a:p>
        </p:txBody>
      </p:sp>
      <p:sp>
        <p:nvSpPr>
          <p:cNvPr id="4" name="Title 5">
            <a:extLst>
              <a:ext uri="{FF2B5EF4-FFF2-40B4-BE49-F238E27FC236}">
                <a16:creationId xmlns:a16="http://schemas.microsoft.com/office/drawing/2014/main" id="{65D749D7-8D8D-AB02-9C7A-44B2895F9280}"/>
              </a:ext>
            </a:extLst>
          </p:cNvPr>
          <p:cNvSpPr>
            <a:spLocks noGrp="1"/>
          </p:cNvSpPr>
          <p:nvPr>
            <p:ph type="title"/>
          </p:nvPr>
        </p:nvSpPr>
        <p:spPr>
          <a:xfrm>
            <a:off x="785261" y="211628"/>
            <a:ext cx="10765383" cy="1088701"/>
          </a:xfrm>
        </p:spPr>
        <p:txBody>
          <a:bodyPr/>
          <a:lstStyle/>
          <a:p>
            <a:r>
              <a:rPr lang="es-ES" dirty="0"/>
              <a:t>Categoría Antigripales</a:t>
            </a:r>
            <a:endParaRPr lang="en-GB" dirty="0"/>
          </a:p>
        </p:txBody>
      </p:sp>
      <p:sp>
        <p:nvSpPr>
          <p:cNvPr id="6" name="Slide Number Placeholder 4">
            <a:extLst>
              <a:ext uri="{FF2B5EF4-FFF2-40B4-BE49-F238E27FC236}">
                <a16:creationId xmlns:a16="http://schemas.microsoft.com/office/drawing/2014/main" id="{031BC82E-9404-B7F9-E59F-9A9FBB751515}"/>
              </a:ext>
            </a:extLst>
          </p:cNvPr>
          <p:cNvSpPr txBox="1">
            <a:spLocks/>
          </p:cNvSpPr>
          <p:nvPr/>
        </p:nvSpPr>
        <p:spPr>
          <a:xfrm>
            <a:off x="785261" y="6362299"/>
            <a:ext cx="494264" cy="296078"/>
          </a:xfrm>
          <a:prstGeom prst="rect">
            <a:avLst/>
          </a:prstGeom>
        </p:spPr>
        <p:txBody>
          <a:bodyPr vert="horz" lIns="91440" tIns="45720" rIns="91440" bIns="45720" rtlCol="0" anchor="ctr"/>
          <a:lstStyle>
            <a:defPPr>
              <a:defRPr lang="en-US"/>
            </a:defPPr>
            <a:lvl1pPr marL="0" algn="l" defTabSz="914400" rtl="0" eaLnBrk="1" latinLnBrk="0" hangingPunct="1">
              <a:defRPr sz="800" kern="1200">
                <a:solidFill>
                  <a:schemeClr val="accent6"/>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fld id="{41E71DB5-5680-5541-BB1B-1B8E18C31C82}" type="slidenum">
              <a:rPr lang="en-GB" smtClean="0">
                <a:solidFill>
                  <a:srgbClr val="CEC3C1"/>
                </a:solidFill>
                <a:latin typeface="Century Gothic"/>
              </a:rPr>
              <a:pPr>
                <a:defRPr/>
              </a:pPr>
              <a:t>30</a:t>
            </a:fld>
            <a:endParaRPr lang="en-GB">
              <a:solidFill>
                <a:srgbClr val="CEC3C1"/>
              </a:solidFill>
              <a:latin typeface="Century Gothic"/>
            </a:endParaRPr>
          </a:p>
        </p:txBody>
      </p:sp>
      <p:graphicFrame>
        <p:nvGraphicFramePr>
          <p:cNvPr id="7" name="Tabla 12">
            <a:extLst>
              <a:ext uri="{FF2B5EF4-FFF2-40B4-BE49-F238E27FC236}">
                <a16:creationId xmlns:a16="http://schemas.microsoft.com/office/drawing/2014/main" id="{E53B1461-AB95-D95E-264F-EBD08192EDC7}"/>
              </a:ext>
            </a:extLst>
          </p:cNvPr>
          <p:cNvGraphicFramePr>
            <a:graphicFrameLocks noGrp="1"/>
          </p:cNvGraphicFramePr>
          <p:nvPr>
            <p:extLst>
              <p:ext uri="{D42A27DB-BD31-4B8C-83A1-F6EECF244321}">
                <p14:modId xmlns:p14="http://schemas.microsoft.com/office/powerpoint/2010/main" val="1975063155"/>
              </p:ext>
            </p:extLst>
          </p:nvPr>
        </p:nvGraphicFramePr>
        <p:xfrm>
          <a:off x="121722" y="744235"/>
          <a:ext cx="4671245" cy="5527785"/>
        </p:xfrm>
        <a:graphic>
          <a:graphicData uri="http://schemas.openxmlformats.org/drawingml/2006/table">
            <a:tbl>
              <a:tblPr/>
              <a:tblGrid>
                <a:gridCol w="1410188">
                  <a:extLst>
                    <a:ext uri="{9D8B030D-6E8A-4147-A177-3AD203B41FA5}">
                      <a16:colId xmlns:a16="http://schemas.microsoft.com/office/drawing/2014/main" val="146786280"/>
                    </a:ext>
                  </a:extLst>
                </a:gridCol>
                <a:gridCol w="919140">
                  <a:extLst>
                    <a:ext uri="{9D8B030D-6E8A-4147-A177-3AD203B41FA5}">
                      <a16:colId xmlns:a16="http://schemas.microsoft.com/office/drawing/2014/main" val="1607942262"/>
                    </a:ext>
                  </a:extLst>
                </a:gridCol>
                <a:gridCol w="780639">
                  <a:extLst>
                    <a:ext uri="{9D8B030D-6E8A-4147-A177-3AD203B41FA5}">
                      <a16:colId xmlns:a16="http://schemas.microsoft.com/office/drawing/2014/main" val="976690397"/>
                    </a:ext>
                  </a:extLst>
                </a:gridCol>
                <a:gridCol w="780639">
                  <a:extLst>
                    <a:ext uri="{9D8B030D-6E8A-4147-A177-3AD203B41FA5}">
                      <a16:colId xmlns:a16="http://schemas.microsoft.com/office/drawing/2014/main" val="2158503480"/>
                    </a:ext>
                  </a:extLst>
                </a:gridCol>
                <a:gridCol w="780639">
                  <a:extLst>
                    <a:ext uri="{9D8B030D-6E8A-4147-A177-3AD203B41FA5}">
                      <a16:colId xmlns:a16="http://schemas.microsoft.com/office/drawing/2014/main" val="785176235"/>
                    </a:ext>
                  </a:extLst>
                </a:gridCol>
              </a:tblGrid>
              <a:tr h="184260">
                <a:tc>
                  <a:txBody>
                    <a:bodyPr/>
                    <a:lstStyle/>
                    <a:p>
                      <a:pPr algn="l" fontAlgn="b"/>
                      <a:endParaRPr lang="es-EC" sz="1000" b="0" i="0" u="none" strike="noStrike">
                        <a:solidFill>
                          <a:srgbClr val="000000"/>
                        </a:solidFill>
                        <a:effectLst/>
                        <a:latin typeface="Calibri" panose="020F0502020204030204" pitchFamily="34" charset="0"/>
                      </a:endParaRPr>
                    </a:p>
                  </a:txBody>
                  <a:tcPr marL="0" marR="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ctr"/>
                      <a:r>
                        <a:rPr lang="es-EC" sz="1000" b="1" i="0" u="none" strike="noStrike" dirty="0">
                          <a:solidFill>
                            <a:srgbClr val="FFFFFF"/>
                          </a:solidFill>
                          <a:effectLst/>
                          <a:latin typeface="Calibri" panose="020F0502020204030204" pitchFamily="34" charset="0"/>
                        </a:rPr>
                        <a:t>Inversión</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66"/>
                    </a:solidFill>
                  </a:tcPr>
                </a:tc>
                <a:tc>
                  <a:txBody>
                    <a:bodyPr/>
                    <a:lstStyle/>
                    <a:p>
                      <a:pPr algn="ctr" fontAlgn="ctr"/>
                      <a:r>
                        <a:rPr lang="es-EC" sz="1000" b="1" i="0" u="none" strike="noStrike">
                          <a:solidFill>
                            <a:srgbClr val="FFFFFF"/>
                          </a:solidFill>
                          <a:effectLst/>
                          <a:latin typeface="Calibri" panose="020F0502020204030204" pitchFamily="34" charset="0"/>
                        </a:rPr>
                        <a:t>SOI</a:t>
                      </a:r>
                    </a:p>
                  </a:txBody>
                  <a:tcPr marL="0" marR="0" marT="0"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66"/>
                    </a:solidFill>
                  </a:tcPr>
                </a:tc>
                <a:tc>
                  <a:txBody>
                    <a:bodyPr/>
                    <a:lstStyle/>
                    <a:p>
                      <a:pPr algn="ctr" fontAlgn="ctr"/>
                      <a:r>
                        <a:rPr lang="es-EC" sz="1000" b="1" i="0" u="none" strike="noStrike" dirty="0">
                          <a:solidFill>
                            <a:srgbClr val="FFFFFF"/>
                          </a:solidFill>
                          <a:effectLst/>
                          <a:latin typeface="Calibri" panose="020F0502020204030204" pitchFamily="34" charset="0"/>
                        </a:rPr>
                        <a:t>Trps</a:t>
                      </a:r>
                    </a:p>
                  </a:txBody>
                  <a:tcPr marL="0" marR="0" marT="0"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66"/>
                    </a:solidFill>
                  </a:tcPr>
                </a:tc>
                <a:tc>
                  <a:txBody>
                    <a:bodyPr/>
                    <a:lstStyle/>
                    <a:p>
                      <a:pPr algn="ctr" fontAlgn="ctr"/>
                      <a:r>
                        <a:rPr lang="es-EC" sz="1000" b="1" i="0" u="none" strike="noStrike">
                          <a:solidFill>
                            <a:srgbClr val="FFFFFF"/>
                          </a:solidFill>
                          <a:effectLst/>
                          <a:latin typeface="Calibri" panose="020F0502020204030204" pitchFamily="34" charset="0"/>
                        </a:rPr>
                        <a:t>SOV</a:t>
                      </a:r>
                    </a:p>
                  </a:txBody>
                  <a:tcPr marL="0" marR="0" marT="0" marB="0" anchor="ctr">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66"/>
                    </a:solidFill>
                  </a:tcPr>
                </a:tc>
                <a:extLst>
                  <a:ext uri="{0D108BD9-81ED-4DB2-BD59-A6C34878D82A}">
                    <a16:rowId xmlns:a16="http://schemas.microsoft.com/office/drawing/2014/main" val="4033088873"/>
                  </a:ext>
                </a:extLst>
              </a:tr>
              <a:tr h="289630">
                <a:tc>
                  <a:txBody>
                    <a:bodyPr/>
                    <a:lstStyle/>
                    <a:p>
                      <a:pPr algn="l" fontAlgn="b"/>
                      <a:r>
                        <a:rPr lang="es-HN" sz="1000" b="0" i="0" u="none" strike="noStrike">
                          <a:solidFill>
                            <a:srgbClr val="000000"/>
                          </a:solidFill>
                          <a:effectLst/>
                          <a:latin typeface="Calibri" panose="020F0502020204030204" pitchFamily="34" charset="0"/>
                        </a:rPr>
                        <a:t>SUDAGRIP</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000" b="0" i="0" u="none" strike="noStrike" dirty="0">
                          <a:solidFill>
                            <a:srgbClr val="000000"/>
                          </a:solidFill>
                          <a:effectLst/>
                          <a:latin typeface="Calibri" panose="020F0502020204030204" pitchFamily="34" charset="0"/>
                        </a:rPr>
                        <a:t>$7,240.54</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000" b="0" i="0" u="none" strike="noStrike">
                          <a:solidFill>
                            <a:srgbClr val="000000"/>
                          </a:solidFill>
                          <a:effectLst/>
                          <a:latin typeface="Calibri" panose="020F0502020204030204" pitchFamily="34" charset="0"/>
                        </a:rPr>
                        <a:t>20%</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000" b="0" i="0" u="none" strike="noStrike">
                          <a:solidFill>
                            <a:srgbClr val="000000"/>
                          </a:solidFill>
                          <a:effectLst/>
                          <a:latin typeface="Calibri" panose="020F0502020204030204" pitchFamily="34" charset="0"/>
                        </a:rPr>
                        <a:t>                               10,281 </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000" b="0" i="0" u="none" strike="noStrike">
                          <a:solidFill>
                            <a:srgbClr val="000000"/>
                          </a:solidFill>
                          <a:effectLst/>
                          <a:latin typeface="Calibri" panose="020F0502020204030204" pitchFamily="34" charset="0"/>
                        </a:rPr>
                        <a:t>20%</a:t>
                      </a:r>
                    </a:p>
                  </a:txBody>
                  <a:tcPr marL="9525" marR="9525" marT="9525" marB="0" anchor="b">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extLst>
                  <a:ext uri="{0D108BD9-81ED-4DB2-BD59-A6C34878D82A}">
                    <a16:rowId xmlns:a16="http://schemas.microsoft.com/office/drawing/2014/main" val="636670594"/>
                  </a:ext>
                </a:extLst>
              </a:tr>
              <a:tr h="289630">
                <a:tc>
                  <a:txBody>
                    <a:bodyPr/>
                    <a:lstStyle/>
                    <a:p>
                      <a:pPr algn="l" fontAlgn="b"/>
                      <a:r>
                        <a:rPr lang="es-HN" sz="1000" b="0" i="0" u="none" strike="noStrike">
                          <a:solidFill>
                            <a:srgbClr val="000000"/>
                          </a:solidFill>
                          <a:effectLst/>
                          <a:latin typeface="Calibri" panose="020F0502020204030204" pitchFamily="34" charset="0"/>
                        </a:rPr>
                        <a:t>TABCIN</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000" b="0" i="0" u="none" strike="noStrike" dirty="0">
                          <a:solidFill>
                            <a:srgbClr val="000000"/>
                          </a:solidFill>
                          <a:effectLst/>
                          <a:latin typeface="Calibri" panose="020F0502020204030204" pitchFamily="34" charset="0"/>
                        </a:rPr>
                        <a:t>$6,567.04</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000" b="0" i="0" u="none" strike="noStrike">
                          <a:solidFill>
                            <a:srgbClr val="000000"/>
                          </a:solidFill>
                          <a:effectLst/>
                          <a:latin typeface="Calibri" panose="020F0502020204030204" pitchFamily="34" charset="0"/>
                        </a:rPr>
                        <a:t>18%</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000" b="0" i="0" u="none" strike="noStrike">
                          <a:solidFill>
                            <a:srgbClr val="000000"/>
                          </a:solidFill>
                          <a:effectLst/>
                          <a:latin typeface="Calibri" panose="020F0502020204030204" pitchFamily="34" charset="0"/>
                        </a:rPr>
                        <a:t>                               10,966 </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000" b="0" i="0" u="none" strike="noStrike">
                          <a:solidFill>
                            <a:srgbClr val="000000"/>
                          </a:solidFill>
                          <a:effectLst/>
                          <a:latin typeface="Calibri" panose="020F0502020204030204" pitchFamily="34" charset="0"/>
                        </a:rPr>
                        <a:t>21%</a:t>
                      </a:r>
                    </a:p>
                  </a:txBody>
                  <a:tcPr marL="9525" marR="9525" marT="9525" marB="0" anchor="b">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extLst>
                  <a:ext uri="{0D108BD9-81ED-4DB2-BD59-A6C34878D82A}">
                    <a16:rowId xmlns:a16="http://schemas.microsoft.com/office/drawing/2014/main" val="1994648183"/>
                  </a:ext>
                </a:extLst>
              </a:tr>
              <a:tr h="289630">
                <a:tc>
                  <a:txBody>
                    <a:bodyPr/>
                    <a:lstStyle/>
                    <a:p>
                      <a:pPr algn="l" fontAlgn="b"/>
                      <a:r>
                        <a:rPr lang="es-HN" sz="1000" b="0" i="0" u="none" strike="noStrike">
                          <a:solidFill>
                            <a:srgbClr val="000000"/>
                          </a:solidFill>
                          <a:effectLst/>
                          <a:latin typeface="Calibri" panose="020F0502020204030204" pitchFamily="34" charset="0"/>
                        </a:rPr>
                        <a:t>GRIPEX</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000" b="0" i="0" u="none" strike="noStrike">
                          <a:solidFill>
                            <a:srgbClr val="000000"/>
                          </a:solidFill>
                          <a:effectLst/>
                          <a:latin typeface="Calibri" panose="020F0502020204030204" pitchFamily="34" charset="0"/>
                        </a:rPr>
                        <a:t>$6,125.02</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000" b="0" i="0" u="none" strike="noStrike">
                          <a:solidFill>
                            <a:srgbClr val="000000"/>
                          </a:solidFill>
                          <a:effectLst/>
                          <a:latin typeface="Calibri" panose="020F0502020204030204" pitchFamily="34" charset="0"/>
                        </a:rPr>
                        <a:t>17%</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000" b="0" i="0" u="none" strike="noStrike">
                          <a:solidFill>
                            <a:srgbClr val="000000"/>
                          </a:solidFill>
                          <a:effectLst/>
                          <a:latin typeface="Calibri" panose="020F0502020204030204" pitchFamily="34" charset="0"/>
                        </a:rPr>
                        <a:t>                               13,880 </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000" b="0" i="0" u="none" strike="noStrike">
                          <a:solidFill>
                            <a:srgbClr val="000000"/>
                          </a:solidFill>
                          <a:effectLst/>
                          <a:latin typeface="Calibri" panose="020F0502020204030204" pitchFamily="34" charset="0"/>
                        </a:rPr>
                        <a:t>26%</a:t>
                      </a:r>
                    </a:p>
                  </a:txBody>
                  <a:tcPr marL="9525" marR="9525" marT="9525" marB="0" anchor="b">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extLst>
                  <a:ext uri="{0D108BD9-81ED-4DB2-BD59-A6C34878D82A}">
                    <a16:rowId xmlns:a16="http://schemas.microsoft.com/office/drawing/2014/main" val="1537164273"/>
                  </a:ext>
                </a:extLst>
              </a:tr>
              <a:tr h="289630">
                <a:tc>
                  <a:txBody>
                    <a:bodyPr/>
                    <a:lstStyle/>
                    <a:p>
                      <a:pPr algn="l" fontAlgn="b"/>
                      <a:r>
                        <a:rPr lang="es-HN" sz="1000" b="0" i="0" u="none" strike="noStrike">
                          <a:solidFill>
                            <a:srgbClr val="000000"/>
                          </a:solidFill>
                          <a:effectLst/>
                          <a:latin typeface="Calibri" panose="020F0502020204030204" pitchFamily="34" charset="0"/>
                        </a:rPr>
                        <a:t>DOLOFIN</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000" b="0" i="0" u="none" strike="noStrike">
                          <a:solidFill>
                            <a:srgbClr val="000000"/>
                          </a:solidFill>
                          <a:effectLst/>
                          <a:latin typeface="Calibri" panose="020F0502020204030204" pitchFamily="34" charset="0"/>
                        </a:rPr>
                        <a:t>$4,116.87</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000" b="0" i="0" u="none" strike="noStrike" dirty="0">
                          <a:solidFill>
                            <a:srgbClr val="000000"/>
                          </a:solidFill>
                          <a:effectLst/>
                          <a:latin typeface="Calibri" panose="020F0502020204030204" pitchFamily="34" charset="0"/>
                        </a:rPr>
                        <a:t>11%</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000" b="0" i="0" u="none" strike="noStrike">
                          <a:solidFill>
                            <a:srgbClr val="000000"/>
                          </a:solidFill>
                          <a:effectLst/>
                          <a:latin typeface="Calibri" panose="020F0502020204030204" pitchFamily="34" charset="0"/>
                        </a:rPr>
                        <a:t>                                  4,008 </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000" b="0" i="0" u="none" strike="noStrike">
                          <a:solidFill>
                            <a:srgbClr val="000000"/>
                          </a:solidFill>
                          <a:effectLst/>
                          <a:latin typeface="Calibri" panose="020F0502020204030204" pitchFamily="34" charset="0"/>
                        </a:rPr>
                        <a:t>8%</a:t>
                      </a:r>
                    </a:p>
                  </a:txBody>
                  <a:tcPr marL="9525" marR="9525" marT="9525" marB="0" anchor="b">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extLst>
                  <a:ext uri="{0D108BD9-81ED-4DB2-BD59-A6C34878D82A}">
                    <a16:rowId xmlns:a16="http://schemas.microsoft.com/office/drawing/2014/main" val="3740836500"/>
                  </a:ext>
                </a:extLst>
              </a:tr>
              <a:tr h="289630">
                <a:tc>
                  <a:txBody>
                    <a:bodyPr/>
                    <a:lstStyle/>
                    <a:p>
                      <a:pPr algn="l" fontAlgn="b"/>
                      <a:r>
                        <a:rPr lang="es-HN" sz="1000" b="0" i="0" u="none" strike="noStrike">
                          <a:solidFill>
                            <a:srgbClr val="000000"/>
                          </a:solidFill>
                          <a:effectLst/>
                          <a:latin typeface="Calibri" panose="020F0502020204030204" pitchFamily="34" charset="0"/>
                        </a:rPr>
                        <a:t>MENTOLINA</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000" b="0" i="0" u="none" strike="noStrike">
                          <a:solidFill>
                            <a:srgbClr val="000000"/>
                          </a:solidFill>
                          <a:effectLst/>
                          <a:latin typeface="Calibri" panose="020F0502020204030204" pitchFamily="34" charset="0"/>
                        </a:rPr>
                        <a:t>$3,001.94</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000" b="0" i="0" u="none" strike="noStrike">
                          <a:solidFill>
                            <a:srgbClr val="000000"/>
                          </a:solidFill>
                          <a:effectLst/>
                          <a:latin typeface="Calibri" panose="020F0502020204030204" pitchFamily="34" charset="0"/>
                        </a:rPr>
                        <a:t>8%</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000" b="0" i="0" u="none" strike="noStrike">
                          <a:solidFill>
                            <a:srgbClr val="000000"/>
                          </a:solidFill>
                          <a:effectLst/>
                          <a:latin typeface="Calibri" panose="020F0502020204030204" pitchFamily="34" charset="0"/>
                        </a:rPr>
                        <a:t>                                  4,993 </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000" b="0" i="0" u="none" strike="noStrike">
                          <a:solidFill>
                            <a:srgbClr val="000000"/>
                          </a:solidFill>
                          <a:effectLst/>
                          <a:latin typeface="Calibri" panose="020F0502020204030204" pitchFamily="34" charset="0"/>
                        </a:rPr>
                        <a:t>9%</a:t>
                      </a:r>
                    </a:p>
                  </a:txBody>
                  <a:tcPr marL="9525" marR="9525" marT="9525" marB="0" anchor="b">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extLst>
                  <a:ext uri="{0D108BD9-81ED-4DB2-BD59-A6C34878D82A}">
                    <a16:rowId xmlns:a16="http://schemas.microsoft.com/office/drawing/2014/main" val="721185185"/>
                  </a:ext>
                </a:extLst>
              </a:tr>
              <a:tr h="289630">
                <a:tc>
                  <a:txBody>
                    <a:bodyPr/>
                    <a:lstStyle/>
                    <a:p>
                      <a:pPr algn="l" fontAlgn="b"/>
                      <a:r>
                        <a:rPr lang="es-HN" sz="1000" b="0" i="0" u="none" strike="noStrike">
                          <a:solidFill>
                            <a:srgbClr val="000000"/>
                          </a:solidFill>
                          <a:effectLst/>
                          <a:latin typeface="Calibri" panose="020F0502020204030204" pitchFamily="34" charset="0"/>
                        </a:rPr>
                        <a:t>TOSAN </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000" b="0" i="0" u="none" strike="noStrike">
                          <a:solidFill>
                            <a:srgbClr val="000000"/>
                          </a:solidFill>
                          <a:effectLst/>
                          <a:latin typeface="Calibri" panose="020F0502020204030204" pitchFamily="34" charset="0"/>
                        </a:rPr>
                        <a:t>$2,046.17</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000" b="0" i="0" u="none" strike="noStrike" dirty="0">
                          <a:solidFill>
                            <a:srgbClr val="000000"/>
                          </a:solidFill>
                          <a:effectLst/>
                          <a:latin typeface="Calibri" panose="020F0502020204030204" pitchFamily="34" charset="0"/>
                        </a:rPr>
                        <a:t>6%</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000" b="0" i="0" u="none" strike="noStrike">
                          <a:solidFill>
                            <a:srgbClr val="000000"/>
                          </a:solidFill>
                          <a:effectLst/>
                          <a:latin typeface="Calibri" panose="020F0502020204030204" pitchFamily="34" charset="0"/>
                        </a:rPr>
                        <a:t>                                  1,866 </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000" b="0" i="0" u="none" strike="noStrike">
                          <a:solidFill>
                            <a:srgbClr val="000000"/>
                          </a:solidFill>
                          <a:effectLst/>
                          <a:latin typeface="Calibri" panose="020F0502020204030204" pitchFamily="34" charset="0"/>
                        </a:rPr>
                        <a:t>4%</a:t>
                      </a:r>
                    </a:p>
                  </a:txBody>
                  <a:tcPr marL="9525" marR="9525" marT="9525" marB="0" anchor="b">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extLst>
                  <a:ext uri="{0D108BD9-81ED-4DB2-BD59-A6C34878D82A}">
                    <a16:rowId xmlns:a16="http://schemas.microsoft.com/office/drawing/2014/main" val="3828503347"/>
                  </a:ext>
                </a:extLst>
              </a:tr>
              <a:tr h="289630">
                <a:tc>
                  <a:txBody>
                    <a:bodyPr/>
                    <a:lstStyle/>
                    <a:p>
                      <a:pPr algn="l" fontAlgn="b"/>
                      <a:r>
                        <a:rPr lang="es-HN" sz="1000" b="0" i="0" u="none" strike="noStrike">
                          <a:solidFill>
                            <a:srgbClr val="000000"/>
                          </a:solidFill>
                          <a:effectLst/>
                          <a:latin typeface="Calibri" panose="020F0502020204030204" pitchFamily="34" charset="0"/>
                        </a:rPr>
                        <a:t>PECTOFENIL</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000" b="0" i="0" u="none" strike="noStrike">
                          <a:solidFill>
                            <a:srgbClr val="000000"/>
                          </a:solidFill>
                          <a:effectLst/>
                          <a:latin typeface="Calibri" panose="020F0502020204030204" pitchFamily="34" charset="0"/>
                        </a:rPr>
                        <a:t>$1,927.72</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000" b="0" i="0" u="none" strike="noStrike" dirty="0">
                          <a:solidFill>
                            <a:srgbClr val="000000"/>
                          </a:solidFill>
                          <a:effectLst/>
                          <a:latin typeface="Calibri" panose="020F0502020204030204" pitchFamily="34" charset="0"/>
                        </a:rPr>
                        <a:t>5%</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000" b="0" i="0" u="none" strike="noStrike">
                          <a:solidFill>
                            <a:srgbClr val="000000"/>
                          </a:solidFill>
                          <a:effectLst/>
                          <a:latin typeface="Calibri" panose="020F0502020204030204" pitchFamily="34" charset="0"/>
                        </a:rPr>
                        <a:t>                                       692 </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000" b="0" i="0" u="none" strike="noStrike">
                          <a:solidFill>
                            <a:srgbClr val="000000"/>
                          </a:solidFill>
                          <a:effectLst/>
                          <a:latin typeface="Calibri" panose="020F0502020204030204" pitchFamily="34" charset="0"/>
                        </a:rPr>
                        <a:t>1%</a:t>
                      </a:r>
                    </a:p>
                  </a:txBody>
                  <a:tcPr marL="9525" marR="9525" marT="9525" marB="0" anchor="b">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extLst>
                  <a:ext uri="{0D108BD9-81ED-4DB2-BD59-A6C34878D82A}">
                    <a16:rowId xmlns:a16="http://schemas.microsoft.com/office/drawing/2014/main" val="3957687790"/>
                  </a:ext>
                </a:extLst>
              </a:tr>
              <a:tr h="289630">
                <a:tc>
                  <a:txBody>
                    <a:bodyPr/>
                    <a:lstStyle/>
                    <a:p>
                      <a:pPr algn="l" fontAlgn="b"/>
                      <a:r>
                        <a:rPr lang="es-HN" sz="1000" b="0" i="0" u="none" strike="noStrike">
                          <a:solidFill>
                            <a:srgbClr val="000000"/>
                          </a:solidFill>
                          <a:effectLst/>
                          <a:latin typeface="Calibri" panose="020F0502020204030204" pitchFamily="34" charset="0"/>
                        </a:rPr>
                        <a:t>BRONCOPULMIN</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000" b="0" i="0" u="none" strike="noStrike">
                          <a:solidFill>
                            <a:srgbClr val="000000"/>
                          </a:solidFill>
                          <a:effectLst/>
                          <a:latin typeface="Calibri" panose="020F0502020204030204" pitchFamily="34" charset="0"/>
                        </a:rPr>
                        <a:t>$1,482.72</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000" b="0" i="0" u="none" strike="noStrike">
                          <a:solidFill>
                            <a:srgbClr val="000000"/>
                          </a:solidFill>
                          <a:effectLst/>
                          <a:latin typeface="Calibri" panose="020F0502020204030204" pitchFamily="34" charset="0"/>
                        </a:rPr>
                        <a:t>4%</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000" b="0" i="0" u="none" strike="noStrike" dirty="0">
                          <a:solidFill>
                            <a:srgbClr val="000000"/>
                          </a:solidFill>
                          <a:effectLst/>
                          <a:latin typeface="Calibri" panose="020F0502020204030204" pitchFamily="34" charset="0"/>
                        </a:rPr>
                        <a:t>                                  2,195 </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000" b="0" i="0" u="none" strike="noStrike">
                          <a:solidFill>
                            <a:srgbClr val="000000"/>
                          </a:solidFill>
                          <a:effectLst/>
                          <a:latin typeface="Calibri" panose="020F0502020204030204" pitchFamily="34" charset="0"/>
                        </a:rPr>
                        <a:t>4%</a:t>
                      </a:r>
                    </a:p>
                  </a:txBody>
                  <a:tcPr marL="9525" marR="9525" marT="9525" marB="0" anchor="b">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extLst>
                  <a:ext uri="{0D108BD9-81ED-4DB2-BD59-A6C34878D82A}">
                    <a16:rowId xmlns:a16="http://schemas.microsoft.com/office/drawing/2014/main" val="1703750167"/>
                  </a:ext>
                </a:extLst>
              </a:tr>
              <a:tr h="289630">
                <a:tc>
                  <a:txBody>
                    <a:bodyPr/>
                    <a:lstStyle/>
                    <a:p>
                      <a:pPr algn="l" fontAlgn="b"/>
                      <a:r>
                        <a:rPr lang="es-HN" sz="1000" b="0" i="0" u="none" strike="noStrike">
                          <a:solidFill>
                            <a:srgbClr val="000000"/>
                          </a:solidFill>
                          <a:effectLst/>
                          <a:latin typeface="Calibri" panose="020F0502020204030204" pitchFamily="34" charset="0"/>
                        </a:rPr>
                        <a:t>VIROGRIP</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000" b="0" i="0" u="none" strike="noStrike">
                          <a:solidFill>
                            <a:srgbClr val="000000"/>
                          </a:solidFill>
                          <a:effectLst/>
                          <a:latin typeface="Calibri" panose="020F0502020204030204" pitchFamily="34" charset="0"/>
                        </a:rPr>
                        <a:t>$1,438.09</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000" b="0" i="0" u="none" strike="noStrike">
                          <a:solidFill>
                            <a:srgbClr val="000000"/>
                          </a:solidFill>
                          <a:effectLst/>
                          <a:latin typeface="Calibri" panose="020F0502020204030204" pitchFamily="34" charset="0"/>
                        </a:rPr>
                        <a:t>4%</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000" b="0" i="0" u="none" strike="noStrike" dirty="0">
                          <a:solidFill>
                            <a:srgbClr val="000000"/>
                          </a:solidFill>
                          <a:effectLst/>
                          <a:latin typeface="Calibri" panose="020F0502020204030204" pitchFamily="34" charset="0"/>
                        </a:rPr>
                        <a:t>                                       514 </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000" b="0" i="0" u="none" strike="noStrike">
                          <a:solidFill>
                            <a:srgbClr val="000000"/>
                          </a:solidFill>
                          <a:effectLst/>
                          <a:latin typeface="Calibri" panose="020F0502020204030204" pitchFamily="34" charset="0"/>
                        </a:rPr>
                        <a:t>1%</a:t>
                      </a:r>
                    </a:p>
                  </a:txBody>
                  <a:tcPr marL="9525" marR="9525" marT="9525" marB="0" anchor="b">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extLst>
                  <a:ext uri="{0D108BD9-81ED-4DB2-BD59-A6C34878D82A}">
                    <a16:rowId xmlns:a16="http://schemas.microsoft.com/office/drawing/2014/main" val="1466056209"/>
                  </a:ext>
                </a:extLst>
              </a:tr>
              <a:tr h="287588">
                <a:tc>
                  <a:txBody>
                    <a:bodyPr/>
                    <a:lstStyle/>
                    <a:p>
                      <a:pPr algn="l" fontAlgn="b"/>
                      <a:r>
                        <a:rPr lang="es-HN" sz="1000" b="0" i="0" u="none" strike="noStrike">
                          <a:solidFill>
                            <a:srgbClr val="000000"/>
                          </a:solidFill>
                          <a:effectLst/>
                          <a:latin typeface="Calibri" panose="020F0502020204030204" pitchFamily="34" charset="0"/>
                        </a:rPr>
                        <a:t>DELOR</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000" b="0" i="0" u="none" strike="noStrike">
                          <a:solidFill>
                            <a:srgbClr val="000000"/>
                          </a:solidFill>
                          <a:effectLst/>
                          <a:latin typeface="Calibri" panose="020F0502020204030204" pitchFamily="34" charset="0"/>
                        </a:rPr>
                        <a:t>$1,325.29</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000" b="0" i="0" u="none" strike="noStrike">
                          <a:solidFill>
                            <a:srgbClr val="000000"/>
                          </a:solidFill>
                          <a:effectLst/>
                          <a:latin typeface="Calibri" panose="020F0502020204030204" pitchFamily="34" charset="0"/>
                        </a:rPr>
                        <a:t>4%</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000" b="0" i="0" u="none" strike="noStrike">
                          <a:solidFill>
                            <a:srgbClr val="000000"/>
                          </a:solidFill>
                          <a:effectLst/>
                          <a:latin typeface="Calibri" panose="020F0502020204030204" pitchFamily="34" charset="0"/>
                        </a:rPr>
                        <a:t>                                       943 </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000" b="0" i="0" u="none" strike="noStrike">
                          <a:solidFill>
                            <a:srgbClr val="000000"/>
                          </a:solidFill>
                          <a:effectLst/>
                          <a:latin typeface="Calibri" panose="020F0502020204030204" pitchFamily="34" charset="0"/>
                        </a:rPr>
                        <a:t>2%</a:t>
                      </a:r>
                    </a:p>
                  </a:txBody>
                  <a:tcPr marL="9525" marR="9525" marT="9525" marB="0" anchor="b">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extLst>
                  <a:ext uri="{0D108BD9-81ED-4DB2-BD59-A6C34878D82A}">
                    <a16:rowId xmlns:a16="http://schemas.microsoft.com/office/drawing/2014/main" val="2503086086"/>
                  </a:ext>
                </a:extLst>
              </a:tr>
              <a:tr h="287588">
                <a:tc>
                  <a:txBody>
                    <a:bodyPr/>
                    <a:lstStyle/>
                    <a:p>
                      <a:pPr algn="l" fontAlgn="b"/>
                      <a:r>
                        <a:rPr lang="es-HN" sz="1000" b="0" i="0" u="none" strike="noStrike">
                          <a:solidFill>
                            <a:srgbClr val="000000"/>
                          </a:solidFill>
                          <a:effectLst/>
                          <a:latin typeface="Calibri" panose="020F0502020204030204" pitchFamily="34" charset="0"/>
                        </a:rPr>
                        <a:t>HISTAGRIP</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000" b="0" i="0" u="none" strike="noStrike">
                          <a:solidFill>
                            <a:srgbClr val="000000"/>
                          </a:solidFill>
                          <a:effectLst/>
                          <a:latin typeface="Calibri" panose="020F0502020204030204" pitchFamily="34" charset="0"/>
                        </a:rPr>
                        <a:t>$923.01</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000" b="0" i="0" u="none" strike="noStrike">
                          <a:solidFill>
                            <a:srgbClr val="000000"/>
                          </a:solidFill>
                          <a:effectLst/>
                          <a:latin typeface="Calibri" panose="020F0502020204030204" pitchFamily="34" charset="0"/>
                        </a:rPr>
                        <a:t>3%</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000" b="0" i="0" u="none" strike="noStrike" dirty="0">
                          <a:solidFill>
                            <a:srgbClr val="000000"/>
                          </a:solidFill>
                          <a:effectLst/>
                          <a:latin typeface="Calibri" panose="020F0502020204030204" pitchFamily="34" charset="0"/>
                        </a:rPr>
                        <a:t>                                  1,283 </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000" b="0" i="0" u="none" strike="noStrike">
                          <a:solidFill>
                            <a:srgbClr val="000000"/>
                          </a:solidFill>
                          <a:effectLst/>
                          <a:latin typeface="Calibri" panose="020F0502020204030204" pitchFamily="34" charset="0"/>
                        </a:rPr>
                        <a:t>2%</a:t>
                      </a:r>
                    </a:p>
                  </a:txBody>
                  <a:tcPr marL="9525" marR="9525" marT="9525" marB="0" anchor="b">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extLst>
                  <a:ext uri="{0D108BD9-81ED-4DB2-BD59-A6C34878D82A}">
                    <a16:rowId xmlns:a16="http://schemas.microsoft.com/office/drawing/2014/main" val="1689315423"/>
                  </a:ext>
                </a:extLst>
              </a:tr>
              <a:tr h="287588">
                <a:tc>
                  <a:txBody>
                    <a:bodyPr/>
                    <a:lstStyle/>
                    <a:p>
                      <a:pPr algn="l" fontAlgn="b"/>
                      <a:r>
                        <a:rPr lang="es-HN" sz="1000" b="0" i="0" u="none" strike="noStrike">
                          <a:solidFill>
                            <a:srgbClr val="000000"/>
                          </a:solidFill>
                          <a:effectLst/>
                          <a:latin typeface="Calibri" panose="020F0502020204030204" pitchFamily="34" charset="0"/>
                        </a:rPr>
                        <a:t>VIROFLU</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000" b="0" i="0" u="none" strike="noStrike">
                          <a:solidFill>
                            <a:srgbClr val="000000"/>
                          </a:solidFill>
                          <a:effectLst/>
                          <a:latin typeface="Calibri" panose="020F0502020204030204" pitchFamily="34" charset="0"/>
                        </a:rPr>
                        <a:t>$218.61</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000" b="0" i="0" u="none" strike="noStrike">
                          <a:solidFill>
                            <a:srgbClr val="000000"/>
                          </a:solidFill>
                          <a:effectLst/>
                          <a:latin typeface="Calibri" panose="020F0502020204030204" pitchFamily="34" charset="0"/>
                        </a:rPr>
                        <a:t>1%</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000" b="0" i="0" u="none" strike="noStrike">
                          <a:solidFill>
                            <a:srgbClr val="000000"/>
                          </a:solidFill>
                          <a:effectLst/>
                          <a:latin typeface="Calibri" panose="020F0502020204030204" pitchFamily="34" charset="0"/>
                        </a:rPr>
                        <a:t>                                       137 </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000" b="0" i="0" u="none" strike="noStrike">
                          <a:solidFill>
                            <a:srgbClr val="000000"/>
                          </a:solidFill>
                          <a:effectLst/>
                          <a:latin typeface="Calibri" panose="020F0502020204030204" pitchFamily="34" charset="0"/>
                        </a:rPr>
                        <a:t>0%</a:t>
                      </a:r>
                    </a:p>
                  </a:txBody>
                  <a:tcPr marL="9525" marR="9525" marT="9525" marB="0" anchor="b">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extLst>
                  <a:ext uri="{0D108BD9-81ED-4DB2-BD59-A6C34878D82A}">
                    <a16:rowId xmlns:a16="http://schemas.microsoft.com/office/drawing/2014/main" val="4142406799"/>
                  </a:ext>
                </a:extLst>
              </a:tr>
              <a:tr h="287588">
                <a:tc>
                  <a:txBody>
                    <a:bodyPr/>
                    <a:lstStyle/>
                    <a:p>
                      <a:pPr algn="l" fontAlgn="b"/>
                      <a:r>
                        <a:rPr lang="es-HN" sz="1000" b="0" i="0" u="none" strike="noStrike">
                          <a:solidFill>
                            <a:srgbClr val="000000"/>
                          </a:solidFill>
                          <a:effectLst/>
                          <a:latin typeface="Calibri" panose="020F0502020204030204" pitchFamily="34" charset="0"/>
                        </a:rPr>
                        <a:t>VICK</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000" b="0" i="0" u="none" strike="noStrike">
                          <a:solidFill>
                            <a:srgbClr val="000000"/>
                          </a:solidFill>
                          <a:effectLst/>
                          <a:latin typeface="Calibri" panose="020F0502020204030204" pitchFamily="34" charset="0"/>
                        </a:rPr>
                        <a:t>$213.00</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000" b="0" i="0" u="none" strike="noStrike">
                          <a:solidFill>
                            <a:srgbClr val="000000"/>
                          </a:solidFill>
                          <a:effectLst/>
                          <a:latin typeface="Calibri" panose="020F0502020204030204" pitchFamily="34" charset="0"/>
                        </a:rPr>
                        <a:t>1%</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000" b="0" i="0" u="none" strike="noStrike">
                          <a:solidFill>
                            <a:srgbClr val="000000"/>
                          </a:solidFill>
                          <a:effectLst/>
                          <a:latin typeface="Calibri" panose="020F0502020204030204" pitchFamily="34" charset="0"/>
                        </a:rPr>
                        <a:t>                                       775 </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000" b="0" i="0" u="none" strike="noStrike" dirty="0">
                          <a:solidFill>
                            <a:srgbClr val="000000"/>
                          </a:solidFill>
                          <a:effectLst/>
                          <a:latin typeface="Calibri" panose="020F0502020204030204" pitchFamily="34" charset="0"/>
                        </a:rPr>
                        <a:t>1%</a:t>
                      </a:r>
                    </a:p>
                  </a:txBody>
                  <a:tcPr marL="9525" marR="9525" marT="9525" marB="0" anchor="b">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extLst>
                  <a:ext uri="{0D108BD9-81ED-4DB2-BD59-A6C34878D82A}">
                    <a16:rowId xmlns:a16="http://schemas.microsoft.com/office/drawing/2014/main" val="2431845722"/>
                  </a:ext>
                </a:extLst>
              </a:tr>
              <a:tr h="287588">
                <a:tc>
                  <a:txBody>
                    <a:bodyPr/>
                    <a:lstStyle/>
                    <a:p>
                      <a:pPr algn="l" fontAlgn="b"/>
                      <a:r>
                        <a:rPr lang="es-HN" sz="1000" b="0" i="0" u="none" strike="noStrike">
                          <a:solidFill>
                            <a:srgbClr val="000000"/>
                          </a:solidFill>
                          <a:effectLst/>
                          <a:latin typeface="Calibri" panose="020F0502020204030204" pitchFamily="34" charset="0"/>
                        </a:rPr>
                        <a:t>BIOFORMULA</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000" b="0" i="0" u="none" strike="noStrike">
                          <a:solidFill>
                            <a:srgbClr val="000000"/>
                          </a:solidFill>
                          <a:effectLst/>
                          <a:latin typeface="Calibri" panose="020F0502020204030204" pitchFamily="34" charset="0"/>
                        </a:rPr>
                        <a:t>$55.57</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000" b="0" i="0" u="none" strike="noStrike">
                          <a:solidFill>
                            <a:srgbClr val="000000"/>
                          </a:solidFill>
                          <a:effectLst/>
                          <a:latin typeface="Calibri" panose="020F0502020204030204" pitchFamily="34" charset="0"/>
                        </a:rPr>
                        <a:t>0%</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000" b="0" i="0" u="none" strike="noStrike">
                          <a:solidFill>
                            <a:srgbClr val="000000"/>
                          </a:solidFill>
                          <a:effectLst/>
                          <a:latin typeface="Calibri" panose="020F0502020204030204" pitchFamily="34" charset="0"/>
                        </a:rPr>
                        <a:t>                                          65 </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000" b="0" i="0" u="none" strike="noStrike" dirty="0">
                          <a:solidFill>
                            <a:srgbClr val="000000"/>
                          </a:solidFill>
                          <a:effectLst/>
                          <a:latin typeface="Calibri" panose="020F0502020204030204" pitchFamily="34" charset="0"/>
                        </a:rPr>
                        <a:t>0%</a:t>
                      </a:r>
                    </a:p>
                  </a:txBody>
                  <a:tcPr marL="9525" marR="9525" marT="9525" marB="0" anchor="b">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extLst>
                  <a:ext uri="{0D108BD9-81ED-4DB2-BD59-A6C34878D82A}">
                    <a16:rowId xmlns:a16="http://schemas.microsoft.com/office/drawing/2014/main" val="570149625"/>
                  </a:ext>
                </a:extLst>
              </a:tr>
              <a:tr h="287588">
                <a:tc>
                  <a:txBody>
                    <a:bodyPr/>
                    <a:lstStyle/>
                    <a:p>
                      <a:pPr algn="l" fontAlgn="b"/>
                      <a:r>
                        <a:rPr lang="es-HN" sz="1000" b="0" i="0" u="none" strike="noStrike">
                          <a:solidFill>
                            <a:srgbClr val="000000"/>
                          </a:solidFill>
                          <a:effectLst/>
                          <a:latin typeface="Calibri" panose="020F0502020204030204" pitchFamily="34" charset="0"/>
                        </a:rPr>
                        <a:t>PULMOFLEM</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000" b="0" i="0" u="none" strike="noStrike">
                          <a:solidFill>
                            <a:srgbClr val="000000"/>
                          </a:solidFill>
                          <a:effectLst/>
                          <a:latin typeface="Calibri" panose="020F0502020204030204" pitchFamily="34" charset="0"/>
                        </a:rPr>
                        <a:t>$50.71</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000" b="0" i="0" u="none" strike="noStrike">
                          <a:solidFill>
                            <a:srgbClr val="000000"/>
                          </a:solidFill>
                          <a:effectLst/>
                          <a:latin typeface="Calibri" panose="020F0502020204030204" pitchFamily="34" charset="0"/>
                        </a:rPr>
                        <a:t>0%</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000" b="0" i="0" u="none" strike="noStrike">
                          <a:solidFill>
                            <a:srgbClr val="000000"/>
                          </a:solidFill>
                          <a:effectLst/>
                          <a:latin typeface="Calibri" panose="020F0502020204030204" pitchFamily="34" charset="0"/>
                        </a:rPr>
                        <a:t>                                          66 </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000" b="0" i="0" u="none" strike="noStrike" dirty="0">
                          <a:solidFill>
                            <a:srgbClr val="000000"/>
                          </a:solidFill>
                          <a:effectLst/>
                          <a:latin typeface="Calibri" panose="020F0502020204030204" pitchFamily="34" charset="0"/>
                        </a:rPr>
                        <a:t>0%</a:t>
                      </a:r>
                    </a:p>
                  </a:txBody>
                  <a:tcPr marL="9525" marR="9525" marT="9525" marB="0" anchor="b">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extLst>
                  <a:ext uri="{0D108BD9-81ED-4DB2-BD59-A6C34878D82A}">
                    <a16:rowId xmlns:a16="http://schemas.microsoft.com/office/drawing/2014/main" val="3158549074"/>
                  </a:ext>
                </a:extLst>
              </a:tr>
              <a:tr h="287588">
                <a:tc>
                  <a:txBody>
                    <a:bodyPr/>
                    <a:lstStyle/>
                    <a:p>
                      <a:pPr algn="l" fontAlgn="b"/>
                      <a:r>
                        <a:rPr lang="es-HN" sz="1000" b="0" i="0" u="none" strike="noStrike" dirty="0">
                          <a:solidFill>
                            <a:srgbClr val="000000"/>
                          </a:solidFill>
                          <a:effectLst/>
                          <a:latin typeface="Calibri" panose="020F0502020204030204" pitchFamily="34" charset="0"/>
                        </a:rPr>
                        <a:t>GRIPLUS</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000" b="0" i="0" u="none" strike="noStrike">
                          <a:solidFill>
                            <a:srgbClr val="000000"/>
                          </a:solidFill>
                          <a:effectLst/>
                          <a:latin typeface="Calibri" panose="020F0502020204030204" pitchFamily="34" charset="0"/>
                        </a:rPr>
                        <a:t>$43.72</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000" b="0" i="0" u="none" strike="noStrike" dirty="0">
                          <a:solidFill>
                            <a:srgbClr val="000000"/>
                          </a:solidFill>
                          <a:effectLst/>
                          <a:latin typeface="Calibri" panose="020F0502020204030204" pitchFamily="34" charset="0"/>
                        </a:rPr>
                        <a:t>0%</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000" b="0" i="0" u="none" strike="noStrike">
                          <a:solidFill>
                            <a:srgbClr val="000000"/>
                          </a:solidFill>
                          <a:effectLst/>
                          <a:latin typeface="Calibri" panose="020F0502020204030204" pitchFamily="34" charset="0"/>
                        </a:rPr>
                        <a:t>                                          10 </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000" b="0" i="0" u="none" strike="noStrike" dirty="0">
                          <a:solidFill>
                            <a:srgbClr val="000000"/>
                          </a:solidFill>
                          <a:effectLst/>
                          <a:latin typeface="Calibri" panose="020F0502020204030204" pitchFamily="34" charset="0"/>
                        </a:rPr>
                        <a:t>0%</a:t>
                      </a:r>
                    </a:p>
                  </a:txBody>
                  <a:tcPr marL="9525" marR="9525" marT="9525" marB="0" anchor="b">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extLst>
                  <a:ext uri="{0D108BD9-81ED-4DB2-BD59-A6C34878D82A}">
                    <a16:rowId xmlns:a16="http://schemas.microsoft.com/office/drawing/2014/main" val="2575787273"/>
                  </a:ext>
                </a:extLst>
              </a:tr>
              <a:tr h="289630">
                <a:tc>
                  <a:txBody>
                    <a:bodyPr/>
                    <a:lstStyle/>
                    <a:p>
                      <a:pPr algn="l" fontAlgn="b"/>
                      <a:r>
                        <a:rPr lang="es-EC" sz="1000" b="1" i="0" u="none" strike="noStrike" dirty="0">
                          <a:solidFill>
                            <a:srgbClr val="FFFFFF"/>
                          </a:solidFill>
                          <a:effectLst/>
                          <a:latin typeface="Calibri" panose="020F0502020204030204" pitchFamily="34" charset="0"/>
                        </a:rPr>
                        <a:t>Total general</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12700" cap="flat" cmpd="sng" algn="ctr">
                      <a:solidFill>
                        <a:srgbClr val="000000"/>
                      </a:solidFill>
                      <a:prstDash val="solid"/>
                      <a:round/>
                      <a:headEnd type="none" w="med" len="med"/>
                      <a:tailEnd type="none" w="med" len="med"/>
                    </a:lnB>
                    <a:solidFill>
                      <a:srgbClr val="FF0066"/>
                    </a:solidFill>
                  </a:tcPr>
                </a:tc>
                <a:tc>
                  <a:txBody>
                    <a:bodyPr/>
                    <a:lstStyle/>
                    <a:p>
                      <a:pPr algn="ctr" fontAlgn="b"/>
                      <a:r>
                        <a:rPr lang="es-HN" sz="1000" b="1" i="0" u="none" strike="noStrike" dirty="0">
                          <a:solidFill>
                            <a:schemeClr val="bg1"/>
                          </a:solidFill>
                          <a:effectLst/>
                          <a:latin typeface="Calibri" panose="020F0502020204030204" pitchFamily="34" charset="0"/>
                        </a:rPr>
                        <a:t>$36,776.02</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12700" cap="flat" cmpd="sng" algn="ctr">
                      <a:solidFill>
                        <a:srgbClr val="000000"/>
                      </a:solidFill>
                      <a:prstDash val="solid"/>
                      <a:round/>
                      <a:headEnd type="none" w="med" len="med"/>
                      <a:tailEnd type="none" w="med" len="med"/>
                    </a:lnB>
                    <a:solidFill>
                      <a:srgbClr val="FF0066"/>
                    </a:solidFill>
                  </a:tcPr>
                </a:tc>
                <a:tc>
                  <a:txBody>
                    <a:bodyPr/>
                    <a:lstStyle/>
                    <a:p>
                      <a:pPr algn="ctr" fontAlgn="b"/>
                      <a:r>
                        <a:rPr lang="es-HN" sz="1000" b="1" i="0" u="none" strike="noStrike" dirty="0">
                          <a:solidFill>
                            <a:schemeClr val="bg1"/>
                          </a:solidFill>
                          <a:effectLst/>
                          <a:latin typeface="Calibri" panose="020F0502020204030204" pitchFamily="34" charset="0"/>
                        </a:rPr>
                        <a:t>100%</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12700" cap="flat" cmpd="sng" algn="ctr">
                      <a:solidFill>
                        <a:srgbClr val="000000"/>
                      </a:solidFill>
                      <a:prstDash val="solid"/>
                      <a:round/>
                      <a:headEnd type="none" w="med" len="med"/>
                      <a:tailEnd type="none" w="med" len="med"/>
                    </a:lnB>
                    <a:solidFill>
                      <a:srgbClr val="FF0066"/>
                    </a:solidFill>
                  </a:tcPr>
                </a:tc>
                <a:tc>
                  <a:txBody>
                    <a:bodyPr/>
                    <a:lstStyle/>
                    <a:p>
                      <a:pPr algn="ctr" fontAlgn="b"/>
                      <a:r>
                        <a:rPr lang="es-HN" sz="1000" b="1" i="0" u="none" strike="noStrike" dirty="0">
                          <a:solidFill>
                            <a:srgbClr val="000000"/>
                          </a:solidFill>
                          <a:effectLst/>
                          <a:latin typeface="Calibri" panose="020F0502020204030204" pitchFamily="34" charset="0"/>
                        </a:rPr>
                        <a:t>                               </a:t>
                      </a:r>
                      <a:r>
                        <a:rPr lang="es-HN" sz="1000" b="1" i="0" u="none" strike="noStrike" dirty="0">
                          <a:solidFill>
                            <a:schemeClr val="bg1"/>
                          </a:solidFill>
                          <a:effectLst/>
                          <a:latin typeface="Calibri" panose="020F0502020204030204" pitchFamily="34" charset="0"/>
                        </a:rPr>
                        <a:t>52,673</a:t>
                      </a:r>
                      <a:r>
                        <a:rPr lang="es-HN" sz="1000" b="1" i="0" u="none" strike="noStrike" dirty="0">
                          <a:solidFill>
                            <a:srgbClr val="000000"/>
                          </a:solidFill>
                          <a:effectLst/>
                          <a:latin typeface="Calibri" panose="020F0502020204030204" pitchFamily="34" charset="0"/>
                        </a:rPr>
                        <a:t> </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12700" cap="flat" cmpd="sng" algn="ctr">
                      <a:solidFill>
                        <a:srgbClr val="000000"/>
                      </a:solidFill>
                      <a:prstDash val="solid"/>
                      <a:round/>
                      <a:headEnd type="none" w="med" len="med"/>
                      <a:tailEnd type="none" w="med" len="med"/>
                    </a:lnB>
                    <a:solidFill>
                      <a:srgbClr val="FF0066"/>
                    </a:solidFill>
                  </a:tcPr>
                </a:tc>
                <a:tc>
                  <a:txBody>
                    <a:bodyPr/>
                    <a:lstStyle/>
                    <a:p>
                      <a:pPr algn="ctr" fontAlgn="b"/>
                      <a:r>
                        <a:rPr lang="es-HN" sz="1000" b="1" i="0" u="none" strike="noStrike" dirty="0">
                          <a:solidFill>
                            <a:schemeClr val="bg1"/>
                          </a:solidFill>
                          <a:effectLst/>
                          <a:latin typeface="Calibri" panose="020F0502020204030204" pitchFamily="34" charset="0"/>
                        </a:rPr>
                        <a:t>100%</a:t>
                      </a:r>
                    </a:p>
                  </a:txBody>
                  <a:tcPr marL="9525" marR="9525" marT="9525" marB="0" anchor="b">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12700" cap="flat" cmpd="sng" algn="ctr">
                      <a:solidFill>
                        <a:srgbClr val="000000"/>
                      </a:solidFill>
                      <a:prstDash val="solid"/>
                      <a:round/>
                      <a:headEnd type="none" w="med" len="med"/>
                      <a:tailEnd type="none" w="med" len="med"/>
                    </a:lnB>
                    <a:solidFill>
                      <a:srgbClr val="FF0066"/>
                    </a:solidFill>
                  </a:tcPr>
                </a:tc>
                <a:extLst>
                  <a:ext uri="{0D108BD9-81ED-4DB2-BD59-A6C34878D82A}">
                    <a16:rowId xmlns:a16="http://schemas.microsoft.com/office/drawing/2014/main" val="1919099222"/>
                  </a:ext>
                </a:extLst>
              </a:tr>
            </a:tbl>
          </a:graphicData>
        </a:graphic>
      </p:graphicFrame>
      <p:sp>
        <p:nvSpPr>
          <p:cNvPr id="10" name="Footer Placeholder 1">
            <a:extLst>
              <a:ext uri="{FF2B5EF4-FFF2-40B4-BE49-F238E27FC236}">
                <a16:creationId xmlns:a16="http://schemas.microsoft.com/office/drawing/2014/main" id="{B233A284-541F-2512-F3CA-7151ABD3FFC5}"/>
              </a:ext>
            </a:extLst>
          </p:cNvPr>
          <p:cNvSpPr>
            <a:spLocks noGrp="1"/>
          </p:cNvSpPr>
          <p:nvPr>
            <p:ph type="ftr" sz="quarter" idx="10"/>
          </p:nvPr>
        </p:nvSpPr>
        <p:spPr>
          <a:xfrm>
            <a:off x="4907992" y="5834063"/>
            <a:ext cx="4495800" cy="682622"/>
          </a:xfrm>
        </p:spPr>
        <p:txBody>
          <a:bodyPr/>
          <a:lstStyle/>
          <a:p>
            <a:r>
              <a:rPr lang="en-US" dirty="0">
                <a:solidFill>
                  <a:schemeClr val="tx1"/>
                </a:solidFill>
              </a:rPr>
              <a:t>FUENTE: PUBLISEARCH  ola Ene – Jun 2024</a:t>
            </a:r>
          </a:p>
          <a:p>
            <a:endParaRPr lang="en-GB" dirty="0">
              <a:solidFill>
                <a:schemeClr val="tx1"/>
              </a:solidFill>
            </a:endParaRPr>
          </a:p>
        </p:txBody>
      </p:sp>
      <p:sp>
        <p:nvSpPr>
          <p:cNvPr id="11" name="Oval 10"/>
          <p:cNvSpPr/>
          <p:nvPr/>
        </p:nvSpPr>
        <p:spPr>
          <a:xfrm rot="16200000">
            <a:off x="8141716" y="1395391"/>
            <a:ext cx="2711592" cy="541694"/>
          </a:xfrm>
          <a:prstGeom prst="ellipse">
            <a:avLst/>
          </a:prstGeom>
          <a:noFill/>
          <a:ln>
            <a:solidFill>
              <a:srgbClr val="99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lnSpc>
                <a:spcPct val="110000"/>
              </a:lnSpc>
              <a:spcAft>
                <a:spcPts val="600"/>
              </a:spcAft>
            </a:pPr>
            <a:endParaRPr lang="en-US" sz="1600" dirty="0">
              <a:solidFill>
                <a:schemeClr val="tx1"/>
              </a:solidFill>
            </a:endParaRPr>
          </a:p>
        </p:txBody>
      </p:sp>
      <p:sp>
        <p:nvSpPr>
          <p:cNvPr id="12" name="Oval 11"/>
          <p:cNvSpPr/>
          <p:nvPr/>
        </p:nvSpPr>
        <p:spPr>
          <a:xfrm rot="16200000">
            <a:off x="6563616" y="1352396"/>
            <a:ext cx="2711592" cy="541694"/>
          </a:xfrm>
          <a:prstGeom prst="ellipse">
            <a:avLst/>
          </a:prstGeom>
          <a:noFill/>
          <a:ln>
            <a:solidFill>
              <a:srgbClr val="99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lnSpc>
                <a:spcPct val="110000"/>
              </a:lnSpc>
              <a:spcAft>
                <a:spcPts val="600"/>
              </a:spcAft>
            </a:pPr>
            <a:endParaRPr lang="en-US" sz="1600" dirty="0">
              <a:solidFill>
                <a:schemeClr val="tx1"/>
              </a:solidFill>
            </a:endParaRPr>
          </a:p>
        </p:txBody>
      </p:sp>
      <p:sp>
        <p:nvSpPr>
          <p:cNvPr id="14" name="Oval 13"/>
          <p:cNvSpPr/>
          <p:nvPr/>
        </p:nvSpPr>
        <p:spPr>
          <a:xfrm rot="16200000">
            <a:off x="8980578" y="4304035"/>
            <a:ext cx="3005224" cy="541694"/>
          </a:xfrm>
          <a:prstGeom prst="ellipse">
            <a:avLst/>
          </a:prstGeom>
          <a:noFill/>
          <a:ln>
            <a:solidFill>
              <a:srgbClr val="99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lnSpc>
                <a:spcPct val="110000"/>
              </a:lnSpc>
              <a:spcAft>
                <a:spcPts val="600"/>
              </a:spcAft>
            </a:pPr>
            <a:endParaRPr lang="en-US" sz="1600" dirty="0">
              <a:solidFill>
                <a:schemeClr val="tx1"/>
              </a:solidFill>
            </a:endParaRPr>
          </a:p>
        </p:txBody>
      </p:sp>
      <p:sp>
        <p:nvSpPr>
          <p:cNvPr id="15" name="Oval 14"/>
          <p:cNvSpPr/>
          <p:nvPr/>
        </p:nvSpPr>
        <p:spPr>
          <a:xfrm rot="16200000">
            <a:off x="8254940" y="4306414"/>
            <a:ext cx="3005224" cy="541694"/>
          </a:xfrm>
          <a:prstGeom prst="ellipse">
            <a:avLst/>
          </a:prstGeom>
          <a:noFill/>
          <a:ln>
            <a:solidFill>
              <a:srgbClr val="99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lnSpc>
                <a:spcPct val="110000"/>
              </a:lnSpc>
              <a:spcAft>
                <a:spcPts val="600"/>
              </a:spcAft>
            </a:pPr>
            <a:endParaRPr lang="en-US" sz="1600" dirty="0">
              <a:solidFill>
                <a:schemeClr val="tx1"/>
              </a:solidFill>
            </a:endParaRPr>
          </a:p>
        </p:txBody>
      </p:sp>
      <p:graphicFrame>
        <p:nvGraphicFramePr>
          <p:cNvPr id="2" name="Gráfico 1">
            <a:extLst>
              <a:ext uri="{FF2B5EF4-FFF2-40B4-BE49-F238E27FC236}">
                <a16:creationId xmlns:a16="http://schemas.microsoft.com/office/drawing/2014/main" id="{89A81AE7-E9FD-B30E-C69F-E1979C4A73B0}"/>
              </a:ext>
            </a:extLst>
          </p:cNvPr>
          <p:cNvGraphicFramePr>
            <a:graphicFrameLocks/>
          </p:cNvGraphicFramePr>
          <p:nvPr>
            <p:extLst>
              <p:ext uri="{D42A27DB-BD31-4B8C-83A1-F6EECF244321}">
                <p14:modId xmlns:p14="http://schemas.microsoft.com/office/powerpoint/2010/main" val="3711230831"/>
              </p:ext>
            </p:extLst>
          </p:nvPr>
        </p:nvGraphicFramePr>
        <p:xfrm>
          <a:off x="5157952" y="310442"/>
          <a:ext cx="6845300" cy="2668597"/>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8" name="Gráfico 7">
            <a:extLst>
              <a:ext uri="{FF2B5EF4-FFF2-40B4-BE49-F238E27FC236}">
                <a16:creationId xmlns:a16="http://schemas.microsoft.com/office/drawing/2014/main" id="{E2F55D45-3264-F88C-BD37-B7B6DF7C2229}"/>
              </a:ext>
            </a:extLst>
          </p:cNvPr>
          <p:cNvGraphicFramePr>
            <a:graphicFrameLocks/>
          </p:cNvGraphicFramePr>
          <p:nvPr>
            <p:extLst>
              <p:ext uri="{D42A27DB-BD31-4B8C-83A1-F6EECF244321}">
                <p14:modId xmlns:p14="http://schemas.microsoft.com/office/powerpoint/2010/main" val="2149118242"/>
              </p:ext>
            </p:extLst>
          </p:nvPr>
        </p:nvGraphicFramePr>
        <p:xfrm>
          <a:off x="5158380" y="2877743"/>
          <a:ext cx="6844872" cy="3199751"/>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278410735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031BC82E-9404-B7F9-E59F-9A9FBB751515}"/>
              </a:ext>
            </a:extLst>
          </p:cNvPr>
          <p:cNvSpPr>
            <a:spLocks noGrp="1"/>
          </p:cNvSpPr>
          <p:nvPr>
            <p:ph type="sldNum" sz="quarter" idx="12"/>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41E71DB5-5680-5541-BB1B-1B8E18C31C82}" type="slidenum">
              <a:rPr kumimoji="0" lang="en-GB" sz="800" b="0" i="0" u="none" strike="noStrike" kern="1200" cap="none" spc="0" normalizeH="0" baseline="0" noProof="0" smtClean="0">
                <a:ln>
                  <a:noFill/>
                </a:ln>
                <a:solidFill>
                  <a:srgbClr val="CEC3C1"/>
                </a:solidFill>
                <a:effectLst/>
                <a:uLnTx/>
                <a:uFillTx/>
                <a:latin typeface="Century Gothic"/>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31</a:t>
            </a:fld>
            <a:endParaRPr kumimoji="0" lang="en-GB" sz="800" b="0" i="0" u="none" strike="noStrike" kern="1200" cap="none" spc="0" normalizeH="0" baseline="0" noProof="0">
              <a:ln>
                <a:noFill/>
              </a:ln>
              <a:solidFill>
                <a:srgbClr val="CEC3C1"/>
              </a:solidFill>
              <a:effectLst/>
              <a:uLnTx/>
              <a:uFillTx/>
              <a:latin typeface="Century Gothic"/>
              <a:ea typeface="+mn-ea"/>
              <a:cs typeface="+mn-cs"/>
            </a:endParaRPr>
          </a:p>
        </p:txBody>
      </p:sp>
      <p:sp>
        <p:nvSpPr>
          <p:cNvPr id="4" name="Title 5">
            <a:extLst>
              <a:ext uri="{FF2B5EF4-FFF2-40B4-BE49-F238E27FC236}">
                <a16:creationId xmlns:a16="http://schemas.microsoft.com/office/drawing/2014/main" id="{65D749D7-8D8D-AB02-9C7A-44B2895F9280}"/>
              </a:ext>
            </a:extLst>
          </p:cNvPr>
          <p:cNvSpPr>
            <a:spLocks noGrp="1"/>
          </p:cNvSpPr>
          <p:nvPr>
            <p:ph type="title"/>
          </p:nvPr>
        </p:nvSpPr>
        <p:spPr>
          <a:xfrm>
            <a:off x="785261" y="211628"/>
            <a:ext cx="10765383" cy="1088701"/>
          </a:xfrm>
        </p:spPr>
        <p:txBody>
          <a:bodyPr/>
          <a:lstStyle/>
          <a:p>
            <a:r>
              <a:rPr lang="es-ES" dirty="0"/>
              <a:t>Categoría Antiacidos</a:t>
            </a:r>
            <a:endParaRPr lang="en-GB" dirty="0"/>
          </a:p>
        </p:txBody>
      </p:sp>
      <p:sp>
        <p:nvSpPr>
          <p:cNvPr id="6" name="Slide Number Placeholder 4">
            <a:extLst>
              <a:ext uri="{FF2B5EF4-FFF2-40B4-BE49-F238E27FC236}">
                <a16:creationId xmlns:a16="http://schemas.microsoft.com/office/drawing/2014/main" id="{031BC82E-9404-B7F9-E59F-9A9FBB751515}"/>
              </a:ext>
            </a:extLst>
          </p:cNvPr>
          <p:cNvSpPr txBox="1">
            <a:spLocks/>
          </p:cNvSpPr>
          <p:nvPr/>
        </p:nvSpPr>
        <p:spPr>
          <a:xfrm>
            <a:off x="785261" y="6362299"/>
            <a:ext cx="494264" cy="296078"/>
          </a:xfrm>
          <a:prstGeom prst="rect">
            <a:avLst/>
          </a:prstGeom>
        </p:spPr>
        <p:txBody>
          <a:bodyPr vert="horz" lIns="91440" tIns="45720" rIns="91440" bIns="45720" rtlCol="0" anchor="ctr"/>
          <a:lstStyle>
            <a:defPPr>
              <a:defRPr lang="en-US"/>
            </a:defPPr>
            <a:lvl1pPr marL="0" algn="l" defTabSz="914400" rtl="0" eaLnBrk="1" latinLnBrk="0" hangingPunct="1">
              <a:defRPr sz="800" kern="1200">
                <a:solidFill>
                  <a:schemeClr val="accent6"/>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fld id="{41E71DB5-5680-5541-BB1B-1B8E18C31C82}" type="slidenum">
              <a:rPr lang="en-GB" smtClean="0">
                <a:solidFill>
                  <a:srgbClr val="CEC3C1"/>
                </a:solidFill>
                <a:latin typeface="Century Gothic"/>
              </a:rPr>
              <a:pPr>
                <a:defRPr/>
              </a:pPr>
              <a:t>31</a:t>
            </a:fld>
            <a:endParaRPr lang="en-GB">
              <a:solidFill>
                <a:srgbClr val="CEC3C1"/>
              </a:solidFill>
              <a:latin typeface="Century Gothic"/>
            </a:endParaRPr>
          </a:p>
        </p:txBody>
      </p:sp>
      <p:graphicFrame>
        <p:nvGraphicFramePr>
          <p:cNvPr id="7" name="Tabla 12">
            <a:extLst>
              <a:ext uri="{FF2B5EF4-FFF2-40B4-BE49-F238E27FC236}">
                <a16:creationId xmlns:a16="http://schemas.microsoft.com/office/drawing/2014/main" id="{E53B1461-AB95-D95E-264F-EBD08192EDC7}"/>
              </a:ext>
            </a:extLst>
          </p:cNvPr>
          <p:cNvGraphicFramePr>
            <a:graphicFrameLocks noGrp="1"/>
          </p:cNvGraphicFramePr>
          <p:nvPr>
            <p:extLst>
              <p:ext uri="{D42A27DB-BD31-4B8C-83A1-F6EECF244321}">
                <p14:modId xmlns:p14="http://schemas.microsoft.com/office/powerpoint/2010/main" val="688174707"/>
              </p:ext>
            </p:extLst>
          </p:nvPr>
        </p:nvGraphicFramePr>
        <p:xfrm>
          <a:off x="111211" y="1165028"/>
          <a:ext cx="4671245" cy="1206341"/>
        </p:xfrm>
        <a:graphic>
          <a:graphicData uri="http://schemas.openxmlformats.org/drawingml/2006/table">
            <a:tbl>
              <a:tblPr/>
              <a:tblGrid>
                <a:gridCol w="1410188">
                  <a:extLst>
                    <a:ext uri="{9D8B030D-6E8A-4147-A177-3AD203B41FA5}">
                      <a16:colId xmlns:a16="http://schemas.microsoft.com/office/drawing/2014/main" val="146786280"/>
                    </a:ext>
                  </a:extLst>
                </a:gridCol>
                <a:gridCol w="919140">
                  <a:extLst>
                    <a:ext uri="{9D8B030D-6E8A-4147-A177-3AD203B41FA5}">
                      <a16:colId xmlns:a16="http://schemas.microsoft.com/office/drawing/2014/main" val="1607942262"/>
                    </a:ext>
                  </a:extLst>
                </a:gridCol>
                <a:gridCol w="780639">
                  <a:extLst>
                    <a:ext uri="{9D8B030D-6E8A-4147-A177-3AD203B41FA5}">
                      <a16:colId xmlns:a16="http://schemas.microsoft.com/office/drawing/2014/main" val="976690397"/>
                    </a:ext>
                  </a:extLst>
                </a:gridCol>
                <a:gridCol w="780639">
                  <a:extLst>
                    <a:ext uri="{9D8B030D-6E8A-4147-A177-3AD203B41FA5}">
                      <a16:colId xmlns:a16="http://schemas.microsoft.com/office/drawing/2014/main" val="2158503480"/>
                    </a:ext>
                  </a:extLst>
                </a:gridCol>
                <a:gridCol w="780639">
                  <a:extLst>
                    <a:ext uri="{9D8B030D-6E8A-4147-A177-3AD203B41FA5}">
                      <a16:colId xmlns:a16="http://schemas.microsoft.com/office/drawing/2014/main" val="785176235"/>
                    </a:ext>
                  </a:extLst>
                </a:gridCol>
              </a:tblGrid>
              <a:tr h="171926">
                <a:tc>
                  <a:txBody>
                    <a:bodyPr/>
                    <a:lstStyle/>
                    <a:p>
                      <a:pPr algn="l" fontAlgn="b"/>
                      <a:endParaRPr lang="es-EC" sz="1000" b="0" i="0" u="none" strike="noStrike">
                        <a:solidFill>
                          <a:srgbClr val="000000"/>
                        </a:solidFill>
                        <a:effectLst/>
                        <a:latin typeface="Calibri" panose="020F0502020204030204" pitchFamily="34" charset="0"/>
                      </a:endParaRPr>
                    </a:p>
                  </a:txBody>
                  <a:tcPr marL="0" marR="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ctr"/>
                      <a:r>
                        <a:rPr lang="es-EC" sz="1000" b="1" i="0" u="none" strike="noStrike" dirty="0">
                          <a:solidFill>
                            <a:srgbClr val="FFFFFF"/>
                          </a:solidFill>
                          <a:effectLst/>
                          <a:latin typeface="Calibri" panose="020F0502020204030204" pitchFamily="34" charset="0"/>
                        </a:rPr>
                        <a:t>Inversión</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66"/>
                    </a:solidFill>
                  </a:tcPr>
                </a:tc>
                <a:tc>
                  <a:txBody>
                    <a:bodyPr/>
                    <a:lstStyle/>
                    <a:p>
                      <a:pPr algn="ctr" fontAlgn="ctr"/>
                      <a:r>
                        <a:rPr lang="es-EC" sz="1000" b="1" i="0" u="none" strike="noStrike">
                          <a:solidFill>
                            <a:srgbClr val="FFFFFF"/>
                          </a:solidFill>
                          <a:effectLst/>
                          <a:latin typeface="Calibri" panose="020F0502020204030204" pitchFamily="34" charset="0"/>
                        </a:rPr>
                        <a:t>SOI</a:t>
                      </a:r>
                    </a:p>
                  </a:txBody>
                  <a:tcPr marL="0" marR="0" marT="0"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66"/>
                    </a:solidFill>
                  </a:tcPr>
                </a:tc>
                <a:tc>
                  <a:txBody>
                    <a:bodyPr/>
                    <a:lstStyle/>
                    <a:p>
                      <a:pPr algn="ctr" fontAlgn="ctr"/>
                      <a:r>
                        <a:rPr lang="es-EC" sz="1000" b="1" i="0" u="none" strike="noStrike">
                          <a:solidFill>
                            <a:srgbClr val="FFFFFF"/>
                          </a:solidFill>
                          <a:effectLst/>
                          <a:latin typeface="Calibri" panose="020F0502020204030204" pitchFamily="34" charset="0"/>
                        </a:rPr>
                        <a:t>Trps</a:t>
                      </a:r>
                    </a:p>
                  </a:txBody>
                  <a:tcPr marL="0" marR="0" marT="0"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66"/>
                    </a:solidFill>
                  </a:tcPr>
                </a:tc>
                <a:tc>
                  <a:txBody>
                    <a:bodyPr/>
                    <a:lstStyle/>
                    <a:p>
                      <a:pPr algn="ctr" fontAlgn="ctr"/>
                      <a:r>
                        <a:rPr lang="es-EC" sz="1000" b="1" i="0" u="none" strike="noStrike">
                          <a:solidFill>
                            <a:srgbClr val="FFFFFF"/>
                          </a:solidFill>
                          <a:effectLst/>
                          <a:latin typeface="Calibri" panose="020F0502020204030204" pitchFamily="34" charset="0"/>
                        </a:rPr>
                        <a:t>SOV</a:t>
                      </a:r>
                    </a:p>
                  </a:txBody>
                  <a:tcPr marL="0" marR="0" marT="0" marB="0" anchor="ctr">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66"/>
                    </a:solidFill>
                  </a:tcPr>
                </a:tc>
                <a:extLst>
                  <a:ext uri="{0D108BD9-81ED-4DB2-BD59-A6C34878D82A}">
                    <a16:rowId xmlns:a16="http://schemas.microsoft.com/office/drawing/2014/main" val="4033088873"/>
                  </a:ext>
                </a:extLst>
              </a:tr>
              <a:tr h="311186">
                <a:tc>
                  <a:txBody>
                    <a:bodyPr/>
                    <a:lstStyle/>
                    <a:p>
                      <a:pPr algn="l" fontAlgn="b"/>
                      <a:r>
                        <a:rPr lang="es-HN" sz="1200" b="0" i="0" u="none" strike="noStrike" dirty="0">
                          <a:solidFill>
                            <a:srgbClr val="000000"/>
                          </a:solidFill>
                          <a:effectLst/>
                          <a:latin typeface="Calibri" panose="020F0502020204030204" pitchFamily="34" charset="0"/>
                        </a:rPr>
                        <a:t>ALKA SELTZER</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r" fontAlgn="b"/>
                      <a:r>
                        <a:rPr lang="es-HN" sz="1200" b="0" i="0" u="none" strike="noStrike">
                          <a:solidFill>
                            <a:srgbClr val="000000"/>
                          </a:solidFill>
                          <a:effectLst/>
                          <a:latin typeface="Calibri" panose="020F0502020204030204" pitchFamily="34" charset="0"/>
                        </a:rPr>
                        <a:t>$6,855.08</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200" b="0" i="0" u="none" strike="noStrike" dirty="0">
                          <a:solidFill>
                            <a:srgbClr val="000000"/>
                          </a:solidFill>
                          <a:effectLst/>
                          <a:latin typeface="Calibri" panose="020F0502020204030204" pitchFamily="34" charset="0"/>
                        </a:rPr>
                        <a:t>71%</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100" b="0" i="0" u="none" strike="noStrike">
                          <a:solidFill>
                            <a:srgbClr val="000000"/>
                          </a:solidFill>
                          <a:effectLst/>
                          <a:latin typeface="Calibri" panose="020F0502020204030204" pitchFamily="34" charset="0"/>
                        </a:rPr>
                        <a:t>                                  9,029 </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200" b="0" i="0" u="none" strike="noStrike" dirty="0">
                          <a:solidFill>
                            <a:srgbClr val="000000"/>
                          </a:solidFill>
                          <a:effectLst/>
                          <a:latin typeface="Calibri" panose="020F0502020204030204" pitchFamily="34" charset="0"/>
                        </a:rPr>
                        <a:t>78%</a:t>
                      </a:r>
                    </a:p>
                  </a:txBody>
                  <a:tcPr marL="9525" marR="9525" marT="9525" marB="0" anchor="b">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extLst>
                  <a:ext uri="{0D108BD9-81ED-4DB2-BD59-A6C34878D82A}">
                    <a16:rowId xmlns:a16="http://schemas.microsoft.com/office/drawing/2014/main" val="636670594"/>
                  </a:ext>
                </a:extLst>
              </a:tr>
              <a:tr h="311186">
                <a:tc>
                  <a:txBody>
                    <a:bodyPr/>
                    <a:lstStyle/>
                    <a:p>
                      <a:pPr algn="l" fontAlgn="b"/>
                      <a:r>
                        <a:rPr lang="es-HN" sz="1200" b="0" i="0" u="none" strike="noStrike" dirty="0">
                          <a:solidFill>
                            <a:srgbClr val="000000"/>
                          </a:solidFill>
                          <a:effectLst/>
                          <a:latin typeface="Calibri" panose="020F0502020204030204" pitchFamily="34" charset="0"/>
                        </a:rPr>
                        <a:t>PEPTO BISMOL</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r" fontAlgn="b"/>
                      <a:r>
                        <a:rPr lang="es-HN" sz="1200" b="0" i="0" u="none" strike="noStrike">
                          <a:solidFill>
                            <a:srgbClr val="000000"/>
                          </a:solidFill>
                          <a:effectLst/>
                          <a:latin typeface="Calibri" panose="020F0502020204030204" pitchFamily="34" charset="0"/>
                        </a:rPr>
                        <a:t>$2,011.19</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200" b="0" i="0" u="none" strike="noStrike" dirty="0">
                          <a:solidFill>
                            <a:srgbClr val="000000"/>
                          </a:solidFill>
                          <a:effectLst/>
                          <a:latin typeface="Calibri" panose="020F0502020204030204" pitchFamily="34" charset="0"/>
                        </a:rPr>
                        <a:t>23%</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100" b="0" i="0" u="none" strike="noStrike" dirty="0">
                          <a:solidFill>
                            <a:srgbClr val="000000"/>
                          </a:solidFill>
                          <a:effectLst/>
                          <a:latin typeface="Calibri" panose="020F0502020204030204" pitchFamily="34" charset="0"/>
                        </a:rPr>
                        <a:t>                                  2,489 </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200" b="0" i="0" u="none" strike="noStrike" dirty="0">
                          <a:solidFill>
                            <a:srgbClr val="000000"/>
                          </a:solidFill>
                          <a:effectLst/>
                          <a:latin typeface="Calibri" panose="020F0502020204030204" pitchFamily="34" charset="0"/>
                        </a:rPr>
                        <a:t>22%</a:t>
                      </a:r>
                    </a:p>
                  </a:txBody>
                  <a:tcPr marL="9525" marR="9525" marT="9525" marB="0" anchor="b">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extLst>
                  <a:ext uri="{0D108BD9-81ED-4DB2-BD59-A6C34878D82A}">
                    <a16:rowId xmlns:a16="http://schemas.microsoft.com/office/drawing/2014/main" val="1537164273"/>
                  </a:ext>
                </a:extLst>
              </a:tr>
              <a:tr h="311186">
                <a:tc>
                  <a:txBody>
                    <a:bodyPr/>
                    <a:lstStyle/>
                    <a:p>
                      <a:pPr algn="l" fontAlgn="b"/>
                      <a:r>
                        <a:rPr lang="es-EC" sz="1000" b="1" i="0" u="none" strike="noStrike" dirty="0">
                          <a:solidFill>
                            <a:srgbClr val="FFFFFF"/>
                          </a:solidFill>
                          <a:effectLst/>
                          <a:latin typeface="Calibri" panose="020F0502020204030204" pitchFamily="34" charset="0"/>
                        </a:rPr>
                        <a:t>Total general</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12700" cap="flat" cmpd="sng" algn="ctr">
                      <a:solidFill>
                        <a:srgbClr val="000000"/>
                      </a:solidFill>
                      <a:prstDash val="solid"/>
                      <a:round/>
                      <a:headEnd type="none" w="med" len="med"/>
                      <a:tailEnd type="none" w="med" len="med"/>
                    </a:lnB>
                    <a:solidFill>
                      <a:srgbClr val="FF0066"/>
                    </a:solidFill>
                  </a:tcPr>
                </a:tc>
                <a:tc>
                  <a:txBody>
                    <a:bodyPr/>
                    <a:lstStyle/>
                    <a:p>
                      <a:pPr algn="r" fontAlgn="b"/>
                      <a:r>
                        <a:rPr lang="es-HN" sz="1200" b="1" i="0" u="none" strike="noStrike" dirty="0">
                          <a:solidFill>
                            <a:schemeClr val="bg1"/>
                          </a:solidFill>
                          <a:effectLst/>
                          <a:latin typeface="Calibri" panose="020F0502020204030204" pitchFamily="34" charset="0"/>
                        </a:rPr>
                        <a:t>$8,866.28</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12700" cap="flat" cmpd="sng" algn="ctr">
                      <a:solidFill>
                        <a:srgbClr val="000000"/>
                      </a:solidFill>
                      <a:prstDash val="solid"/>
                      <a:round/>
                      <a:headEnd type="none" w="med" len="med"/>
                      <a:tailEnd type="none" w="med" len="med"/>
                    </a:lnB>
                    <a:solidFill>
                      <a:srgbClr val="FF0066"/>
                    </a:solidFill>
                  </a:tcPr>
                </a:tc>
                <a:tc>
                  <a:txBody>
                    <a:bodyPr/>
                    <a:lstStyle/>
                    <a:p>
                      <a:pPr algn="ctr" fontAlgn="b"/>
                      <a:r>
                        <a:rPr lang="es-HN" sz="1200" b="1" i="0" u="none" strike="noStrike" dirty="0">
                          <a:solidFill>
                            <a:schemeClr val="bg1"/>
                          </a:solidFill>
                          <a:effectLst/>
                          <a:latin typeface="Calibri" panose="020F0502020204030204" pitchFamily="34" charset="0"/>
                        </a:rPr>
                        <a:t>100%</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12700" cap="flat" cmpd="sng" algn="ctr">
                      <a:solidFill>
                        <a:srgbClr val="000000"/>
                      </a:solidFill>
                      <a:prstDash val="solid"/>
                      <a:round/>
                      <a:headEnd type="none" w="med" len="med"/>
                      <a:tailEnd type="none" w="med" len="med"/>
                    </a:lnB>
                    <a:solidFill>
                      <a:srgbClr val="FF0066"/>
                    </a:solidFill>
                  </a:tcPr>
                </a:tc>
                <a:tc>
                  <a:txBody>
                    <a:bodyPr/>
                    <a:lstStyle/>
                    <a:p>
                      <a:pPr algn="ctr" fontAlgn="b"/>
                      <a:r>
                        <a:rPr lang="es-HN" sz="1100" b="1" i="0" u="none" strike="noStrike" dirty="0">
                          <a:solidFill>
                            <a:srgbClr val="000000"/>
                          </a:solidFill>
                          <a:effectLst/>
                          <a:latin typeface="Calibri" panose="020F0502020204030204" pitchFamily="34" charset="0"/>
                        </a:rPr>
                        <a:t>                               </a:t>
                      </a:r>
                      <a:r>
                        <a:rPr lang="es-HN" sz="1100" b="1" i="0" u="none" strike="noStrike" dirty="0">
                          <a:solidFill>
                            <a:schemeClr val="bg1"/>
                          </a:solidFill>
                          <a:effectLst/>
                          <a:latin typeface="Calibri" panose="020F0502020204030204" pitchFamily="34" charset="0"/>
                        </a:rPr>
                        <a:t>11,518</a:t>
                      </a:r>
                      <a:r>
                        <a:rPr lang="es-HN" sz="1100" b="1" i="0" u="none" strike="noStrike" dirty="0">
                          <a:solidFill>
                            <a:srgbClr val="000000"/>
                          </a:solidFill>
                          <a:effectLst/>
                          <a:latin typeface="Calibri" panose="020F0502020204030204" pitchFamily="34" charset="0"/>
                        </a:rPr>
                        <a:t> </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12700" cap="flat" cmpd="sng" algn="ctr">
                      <a:solidFill>
                        <a:srgbClr val="000000"/>
                      </a:solidFill>
                      <a:prstDash val="solid"/>
                      <a:round/>
                      <a:headEnd type="none" w="med" len="med"/>
                      <a:tailEnd type="none" w="med" len="med"/>
                    </a:lnB>
                    <a:solidFill>
                      <a:srgbClr val="FF0066"/>
                    </a:solidFill>
                  </a:tcPr>
                </a:tc>
                <a:tc>
                  <a:txBody>
                    <a:bodyPr/>
                    <a:lstStyle/>
                    <a:p>
                      <a:pPr algn="ctr" fontAlgn="b"/>
                      <a:r>
                        <a:rPr lang="es-HN" sz="1200" b="1" i="0" u="none" strike="noStrike" dirty="0">
                          <a:solidFill>
                            <a:schemeClr val="bg1"/>
                          </a:solidFill>
                          <a:effectLst/>
                          <a:latin typeface="Calibri" panose="020F0502020204030204" pitchFamily="34" charset="0"/>
                        </a:rPr>
                        <a:t>100%</a:t>
                      </a:r>
                    </a:p>
                  </a:txBody>
                  <a:tcPr marL="9525" marR="9525" marT="9525" marB="0" anchor="b">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12700" cap="flat" cmpd="sng" algn="ctr">
                      <a:solidFill>
                        <a:srgbClr val="000000"/>
                      </a:solidFill>
                      <a:prstDash val="solid"/>
                      <a:round/>
                      <a:headEnd type="none" w="med" len="med"/>
                      <a:tailEnd type="none" w="med" len="med"/>
                    </a:lnB>
                    <a:solidFill>
                      <a:srgbClr val="FF0066"/>
                    </a:solidFill>
                  </a:tcPr>
                </a:tc>
                <a:extLst>
                  <a:ext uri="{0D108BD9-81ED-4DB2-BD59-A6C34878D82A}">
                    <a16:rowId xmlns:a16="http://schemas.microsoft.com/office/drawing/2014/main" val="1919099222"/>
                  </a:ext>
                </a:extLst>
              </a:tr>
            </a:tbl>
          </a:graphicData>
        </a:graphic>
      </p:graphicFrame>
      <p:sp>
        <p:nvSpPr>
          <p:cNvPr id="10" name="Footer Placeholder 1">
            <a:extLst>
              <a:ext uri="{FF2B5EF4-FFF2-40B4-BE49-F238E27FC236}">
                <a16:creationId xmlns:a16="http://schemas.microsoft.com/office/drawing/2014/main" id="{B233A284-541F-2512-F3CA-7151ABD3FFC5}"/>
              </a:ext>
            </a:extLst>
          </p:cNvPr>
          <p:cNvSpPr>
            <a:spLocks noGrp="1"/>
          </p:cNvSpPr>
          <p:nvPr>
            <p:ph type="ftr" sz="quarter" idx="10"/>
          </p:nvPr>
        </p:nvSpPr>
        <p:spPr>
          <a:xfrm>
            <a:off x="1279525" y="6169025"/>
            <a:ext cx="4495800" cy="682622"/>
          </a:xfrm>
        </p:spPr>
        <p:txBody>
          <a:bodyPr/>
          <a:lstStyle/>
          <a:p>
            <a:r>
              <a:rPr lang="en-US" dirty="0">
                <a:solidFill>
                  <a:schemeClr val="tx1"/>
                </a:solidFill>
              </a:rPr>
              <a:t>FUENTE: PUBLISEARCH  ola Ene – Jun 2024</a:t>
            </a:r>
          </a:p>
          <a:p>
            <a:endParaRPr lang="en-GB" dirty="0">
              <a:solidFill>
                <a:schemeClr val="tx1"/>
              </a:solidFill>
            </a:endParaRPr>
          </a:p>
        </p:txBody>
      </p:sp>
      <p:sp>
        <p:nvSpPr>
          <p:cNvPr id="11" name="TextBox 10"/>
          <p:cNvSpPr txBox="1"/>
          <p:nvPr/>
        </p:nvSpPr>
        <p:spPr>
          <a:xfrm>
            <a:off x="0" y="3782280"/>
            <a:ext cx="5121722" cy="1384995"/>
          </a:xfrm>
          <a:prstGeom prst="rect">
            <a:avLst/>
          </a:prstGeom>
          <a:noFill/>
        </p:spPr>
        <p:txBody>
          <a:bodyPr wrap="square" rtlCol="0">
            <a:spAutoFit/>
          </a:bodyPr>
          <a:lstStyle/>
          <a:p>
            <a:r>
              <a:rPr lang="es-HN" sz="1200" dirty="0"/>
              <a:t>ALKA SELTZER</a:t>
            </a:r>
            <a:r>
              <a:rPr lang="en-US" sz="1200" dirty="0"/>
              <a:t>: su mayor inversión se concentra en canal 5 seguido de Canal 3. Prime time lidera las franjas.</a:t>
            </a:r>
          </a:p>
          <a:p>
            <a:endParaRPr lang="en-US" sz="1200" dirty="0"/>
          </a:p>
          <a:p>
            <a:r>
              <a:rPr lang="en-US" sz="1200" dirty="0"/>
              <a:t>Buenox: 100% en Canal 11 concentrado en day y prime time.</a:t>
            </a:r>
          </a:p>
          <a:p>
            <a:endParaRPr lang="en-US" sz="1200" dirty="0"/>
          </a:p>
          <a:p>
            <a:r>
              <a:rPr lang="en-US" sz="1200" dirty="0"/>
              <a:t>Peptobismol concentra su inversión en VTV y canal 11  a penas un 5% en HCH</a:t>
            </a:r>
          </a:p>
        </p:txBody>
      </p:sp>
      <p:graphicFrame>
        <p:nvGraphicFramePr>
          <p:cNvPr id="2" name="Gráfico 1">
            <a:extLst>
              <a:ext uri="{FF2B5EF4-FFF2-40B4-BE49-F238E27FC236}">
                <a16:creationId xmlns:a16="http://schemas.microsoft.com/office/drawing/2014/main" id="{9150F0E3-59BA-1B1C-8D64-DC0119DC0295}"/>
              </a:ext>
            </a:extLst>
          </p:cNvPr>
          <p:cNvGraphicFramePr>
            <a:graphicFrameLocks/>
          </p:cNvGraphicFramePr>
          <p:nvPr>
            <p:extLst>
              <p:ext uri="{D42A27DB-BD31-4B8C-83A1-F6EECF244321}">
                <p14:modId xmlns:p14="http://schemas.microsoft.com/office/powerpoint/2010/main" val="4187329561"/>
              </p:ext>
            </p:extLst>
          </p:nvPr>
        </p:nvGraphicFramePr>
        <p:xfrm>
          <a:off x="5490553" y="685800"/>
          <a:ext cx="6060089" cy="2743200"/>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8" name="Gráfico 7">
            <a:extLst>
              <a:ext uri="{FF2B5EF4-FFF2-40B4-BE49-F238E27FC236}">
                <a16:creationId xmlns:a16="http://schemas.microsoft.com/office/drawing/2014/main" id="{5DA6BF2A-0366-007E-4F32-5C70E7B07093}"/>
              </a:ext>
            </a:extLst>
          </p:cNvPr>
          <p:cNvGraphicFramePr>
            <a:graphicFrameLocks/>
          </p:cNvGraphicFramePr>
          <p:nvPr>
            <p:extLst>
              <p:ext uri="{D42A27DB-BD31-4B8C-83A1-F6EECF244321}">
                <p14:modId xmlns:p14="http://schemas.microsoft.com/office/powerpoint/2010/main" val="1363823329"/>
              </p:ext>
            </p:extLst>
          </p:nvPr>
        </p:nvGraphicFramePr>
        <p:xfrm>
          <a:off x="5490551" y="3329608"/>
          <a:ext cx="6060088" cy="274320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402801220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031BC82E-9404-B7F9-E59F-9A9FBB751515}"/>
              </a:ext>
            </a:extLst>
          </p:cNvPr>
          <p:cNvSpPr>
            <a:spLocks noGrp="1"/>
          </p:cNvSpPr>
          <p:nvPr>
            <p:ph type="sldNum" sz="quarter" idx="12"/>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41E71DB5-5680-5541-BB1B-1B8E18C31C82}" type="slidenum">
              <a:rPr kumimoji="0" lang="en-GB" sz="800" b="0" i="0" u="none" strike="noStrike" kern="1200" cap="none" spc="0" normalizeH="0" baseline="0" noProof="0" smtClean="0">
                <a:ln>
                  <a:noFill/>
                </a:ln>
                <a:solidFill>
                  <a:srgbClr val="CEC3C1"/>
                </a:solidFill>
                <a:effectLst/>
                <a:uLnTx/>
                <a:uFillTx/>
                <a:latin typeface="Century Gothic"/>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32</a:t>
            </a:fld>
            <a:endParaRPr kumimoji="0" lang="en-GB" sz="800" b="0" i="0" u="none" strike="noStrike" kern="1200" cap="none" spc="0" normalizeH="0" baseline="0" noProof="0">
              <a:ln>
                <a:noFill/>
              </a:ln>
              <a:solidFill>
                <a:srgbClr val="CEC3C1"/>
              </a:solidFill>
              <a:effectLst/>
              <a:uLnTx/>
              <a:uFillTx/>
              <a:latin typeface="Century Gothic"/>
              <a:ea typeface="+mn-ea"/>
              <a:cs typeface="+mn-cs"/>
            </a:endParaRPr>
          </a:p>
        </p:txBody>
      </p:sp>
      <p:sp>
        <p:nvSpPr>
          <p:cNvPr id="4" name="Title 5">
            <a:extLst>
              <a:ext uri="{FF2B5EF4-FFF2-40B4-BE49-F238E27FC236}">
                <a16:creationId xmlns:a16="http://schemas.microsoft.com/office/drawing/2014/main" id="{65D749D7-8D8D-AB02-9C7A-44B2895F9280}"/>
              </a:ext>
            </a:extLst>
          </p:cNvPr>
          <p:cNvSpPr>
            <a:spLocks noGrp="1"/>
          </p:cNvSpPr>
          <p:nvPr>
            <p:ph type="title"/>
          </p:nvPr>
        </p:nvSpPr>
        <p:spPr>
          <a:xfrm>
            <a:off x="785261" y="211628"/>
            <a:ext cx="10765383" cy="1088701"/>
          </a:xfrm>
        </p:spPr>
        <p:txBody>
          <a:bodyPr/>
          <a:lstStyle/>
          <a:p>
            <a:r>
              <a:rPr lang="es-ES" dirty="0"/>
              <a:t>Categoría Vitaminas</a:t>
            </a:r>
            <a:endParaRPr lang="en-GB" dirty="0"/>
          </a:p>
        </p:txBody>
      </p:sp>
      <p:sp>
        <p:nvSpPr>
          <p:cNvPr id="6" name="Slide Number Placeholder 4">
            <a:extLst>
              <a:ext uri="{FF2B5EF4-FFF2-40B4-BE49-F238E27FC236}">
                <a16:creationId xmlns:a16="http://schemas.microsoft.com/office/drawing/2014/main" id="{031BC82E-9404-B7F9-E59F-9A9FBB751515}"/>
              </a:ext>
            </a:extLst>
          </p:cNvPr>
          <p:cNvSpPr txBox="1">
            <a:spLocks/>
          </p:cNvSpPr>
          <p:nvPr/>
        </p:nvSpPr>
        <p:spPr>
          <a:xfrm>
            <a:off x="785261" y="6362299"/>
            <a:ext cx="494264" cy="296078"/>
          </a:xfrm>
          <a:prstGeom prst="rect">
            <a:avLst/>
          </a:prstGeom>
        </p:spPr>
        <p:txBody>
          <a:bodyPr vert="horz" lIns="91440" tIns="45720" rIns="91440" bIns="45720" rtlCol="0" anchor="ctr"/>
          <a:lstStyle>
            <a:defPPr>
              <a:defRPr lang="en-US"/>
            </a:defPPr>
            <a:lvl1pPr marL="0" algn="l" defTabSz="914400" rtl="0" eaLnBrk="1" latinLnBrk="0" hangingPunct="1">
              <a:defRPr sz="800" kern="1200">
                <a:solidFill>
                  <a:schemeClr val="accent6"/>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fld id="{41E71DB5-5680-5541-BB1B-1B8E18C31C82}" type="slidenum">
              <a:rPr lang="en-GB" smtClean="0">
                <a:solidFill>
                  <a:srgbClr val="CEC3C1"/>
                </a:solidFill>
                <a:latin typeface="Century Gothic"/>
              </a:rPr>
              <a:pPr>
                <a:defRPr/>
              </a:pPr>
              <a:t>32</a:t>
            </a:fld>
            <a:endParaRPr lang="en-GB">
              <a:solidFill>
                <a:srgbClr val="CEC3C1"/>
              </a:solidFill>
              <a:latin typeface="Century Gothic"/>
            </a:endParaRPr>
          </a:p>
        </p:txBody>
      </p:sp>
      <p:graphicFrame>
        <p:nvGraphicFramePr>
          <p:cNvPr id="7" name="Tabla 12">
            <a:extLst>
              <a:ext uri="{FF2B5EF4-FFF2-40B4-BE49-F238E27FC236}">
                <a16:creationId xmlns:a16="http://schemas.microsoft.com/office/drawing/2014/main" id="{E53B1461-AB95-D95E-264F-EBD08192EDC7}"/>
              </a:ext>
            </a:extLst>
          </p:cNvPr>
          <p:cNvGraphicFramePr>
            <a:graphicFrameLocks noGrp="1"/>
          </p:cNvGraphicFramePr>
          <p:nvPr>
            <p:extLst>
              <p:ext uri="{D42A27DB-BD31-4B8C-83A1-F6EECF244321}">
                <p14:modId xmlns:p14="http://schemas.microsoft.com/office/powerpoint/2010/main" val="2508894512"/>
              </p:ext>
            </p:extLst>
          </p:nvPr>
        </p:nvGraphicFramePr>
        <p:xfrm>
          <a:off x="101273" y="642578"/>
          <a:ext cx="4671245" cy="5473110"/>
        </p:xfrm>
        <a:graphic>
          <a:graphicData uri="http://schemas.openxmlformats.org/drawingml/2006/table">
            <a:tbl>
              <a:tblPr/>
              <a:tblGrid>
                <a:gridCol w="1410188">
                  <a:extLst>
                    <a:ext uri="{9D8B030D-6E8A-4147-A177-3AD203B41FA5}">
                      <a16:colId xmlns:a16="http://schemas.microsoft.com/office/drawing/2014/main" val="146786280"/>
                    </a:ext>
                  </a:extLst>
                </a:gridCol>
                <a:gridCol w="919140">
                  <a:extLst>
                    <a:ext uri="{9D8B030D-6E8A-4147-A177-3AD203B41FA5}">
                      <a16:colId xmlns:a16="http://schemas.microsoft.com/office/drawing/2014/main" val="1607942262"/>
                    </a:ext>
                  </a:extLst>
                </a:gridCol>
                <a:gridCol w="780639">
                  <a:extLst>
                    <a:ext uri="{9D8B030D-6E8A-4147-A177-3AD203B41FA5}">
                      <a16:colId xmlns:a16="http://schemas.microsoft.com/office/drawing/2014/main" val="976690397"/>
                    </a:ext>
                  </a:extLst>
                </a:gridCol>
                <a:gridCol w="780639">
                  <a:extLst>
                    <a:ext uri="{9D8B030D-6E8A-4147-A177-3AD203B41FA5}">
                      <a16:colId xmlns:a16="http://schemas.microsoft.com/office/drawing/2014/main" val="2158503480"/>
                    </a:ext>
                  </a:extLst>
                </a:gridCol>
                <a:gridCol w="780639">
                  <a:extLst>
                    <a:ext uri="{9D8B030D-6E8A-4147-A177-3AD203B41FA5}">
                      <a16:colId xmlns:a16="http://schemas.microsoft.com/office/drawing/2014/main" val="785176235"/>
                    </a:ext>
                  </a:extLst>
                </a:gridCol>
              </a:tblGrid>
              <a:tr h="143319">
                <a:tc>
                  <a:txBody>
                    <a:bodyPr/>
                    <a:lstStyle/>
                    <a:p>
                      <a:pPr algn="l" fontAlgn="b"/>
                      <a:endParaRPr lang="es-EC" sz="1000" b="0" i="0" u="none" strike="noStrike">
                        <a:solidFill>
                          <a:srgbClr val="000000"/>
                        </a:solidFill>
                        <a:effectLst/>
                        <a:latin typeface="Calibri" panose="020F0502020204030204" pitchFamily="34" charset="0"/>
                      </a:endParaRPr>
                    </a:p>
                  </a:txBody>
                  <a:tcPr marL="0" marR="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ctr"/>
                      <a:r>
                        <a:rPr lang="es-EC" sz="1000" b="1" i="0" u="none" strike="noStrike" dirty="0">
                          <a:solidFill>
                            <a:srgbClr val="FFFFFF"/>
                          </a:solidFill>
                          <a:effectLst/>
                          <a:latin typeface="Calibri" panose="020F0502020204030204" pitchFamily="34" charset="0"/>
                        </a:rPr>
                        <a:t>Inversión</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66"/>
                    </a:solidFill>
                  </a:tcPr>
                </a:tc>
                <a:tc>
                  <a:txBody>
                    <a:bodyPr/>
                    <a:lstStyle/>
                    <a:p>
                      <a:pPr algn="ctr" fontAlgn="ctr"/>
                      <a:r>
                        <a:rPr lang="es-EC" sz="1000" b="1" i="0" u="none" strike="noStrike">
                          <a:solidFill>
                            <a:srgbClr val="FFFFFF"/>
                          </a:solidFill>
                          <a:effectLst/>
                          <a:latin typeface="Calibri" panose="020F0502020204030204" pitchFamily="34" charset="0"/>
                        </a:rPr>
                        <a:t>SOI</a:t>
                      </a:r>
                    </a:p>
                  </a:txBody>
                  <a:tcPr marL="0" marR="0" marT="0"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66"/>
                    </a:solidFill>
                  </a:tcPr>
                </a:tc>
                <a:tc>
                  <a:txBody>
                    <a:bodyPr/>
                    <a:lstStyle/>
                    <a:p>
                      <a:pPr algn="ctr" fontAlgn="ctr"/>
                      <a:r>
                        <a:rPr lang="es-EC" sz="1000" b="1" i="0" u="none" strike="noStrike">
                          <a:solidFill>
                            <a:srgbClr val="FFFFFF"/>
                          </a:solidFill>
                          <a:effectLst/>
                          <a:latin typeface="Calibri" panose="020F0502020204030204" pitchFamily="34" charset="0"/>
                        </a:rPr>
                        <a:t>Trps</a:t>
                      </a:r>
                    </a:p>
                  </a:txBody>
                  <a:tcPr marL="0" marR="0" marT="0"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66"/>
                    </a:solidFill>
                  </a:tcPr>
                </a:tc>
                <a:tc>
                  <a:txBody>
                    <a:bodyPr/>
                    <a:lstStyle/>
                    <a:p>
                      <a:pPr algn="ctr" fontAlgn="ctr"/>
                      <a:r>
                        <a:rPr lang="es-EC" sz="1000" b="1" i="0" u="none" strike="noStrike">
                          <a:solidFill>
                            <a:srgbClr val="FFFFFF"/>
                          </a:solidFill>
                          <a:effectLst/>
                          <a:latin typeface="Calibri" panose="020F0502020204030204" pitchFamily="34" charset="0"/>
                        </a:rPr>
                        <a:t>SOV</a:t>
                      </a:r>
                    </a:p>
                  </a:txBody>
                  <a:tcPr marL="0" marR="0" marT="0" marB="0" anchor="ctr">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66"/>
                    </a:solidFill>
                  </a:tcPr>
                </a:tc>
                <a:extLst>
                  <a:ext uri="{0D108BD9-81ED-4DB2-BD59-A6C34878D82A}">
                    <a16:rowId xmlns:a16="http://schemas.microsoft.com/office/drawing/2014/main" val="4033088873"/>
                  </a:ext>
                </a:extLst>
              </a:tr>
              <a:tr h="295595">
                <a:tc>
                  <a:txBody>
                    <a:bodyPr/>
                    <a:lstStyle/>
                    <a:p>
                      <a:pPr algn="l" fontAlgn="b"/>
                      <a:r>
                        <a:rPr lang="es-HN" sz="900" b="0" i="0" u="none" strike="noStrike" dirty="0">
                          <a:solidFill>
                            <a:srgbClr val="000000"/>
                          </a:solidFill>
                          <a:effectLst/>
                          <a:latin typeface="Calibri" panose="020F0502020204030204" pitchFamily="34" charset="0"/>
                        </a:rPr>
                        <a:t>VIUSID</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900" b="0" i="0" u="none" strike="noStrike" dirty="0">
                          <a:solidFill>
                            <a:srgbClr val="000000"/>
                          </a:solidFill>
                          <a:effectLst/>
                          <a:latin typeface="Calibri" panose="020F0502020204030204" pitchFamily="34" charset="0"/>
                        </a:rPr>
                        <a:t>$12,256</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900" b="0" i="0" u="none" strike="noStrike">
                          <a:solidFill>
                            <a:srgbClr val="000000"/>
                          </a:solidFill>
                          <a:effectLst/>
                          <a:latin typeface="Calibri" panose="020F0502020204030204" pitchFamily="34" charset="0"/>
                        </a:rPr>
                        <a:t>27%</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900" b="0" i="0" u="none" strike="noStrike">
                          <a:solidFill>
                            <a:srgbClr val="000000"/>
                          </a:solidFill>
                          <a:effectLst/>
                          <a:latin typeface="Calibri" panose="020F0502020204030204" pitchFamily="34" charset="0"/>
                        </a:rPr>
                        <a:t>                                  4,752 </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900" b="0" i="0" u="none" strike="noStrike">
                          <a:solidFill>
                            <a:srgbClr val="000000"/>
                          </a:solidFill>
                          <a:effectLst/>
                          <a:latin typeface="Calibri" panose="020F0502020204030204" pitchFamily="34" charset="0"/>
                        </a:rPr>
                        <a:t>15%</a:t>
                      </a:r>
                    </a:p>
                  </a:txBody>
                  <a:tcPr marL="9525" marR="9525" marT="9525" marB="0" anchor="b">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extLst>
                  <a:ext uri="{0D108BD9-81ED-4DB2-BD59-A6C34878D82A}">
                    <a16:rowId xmlns:a16="http://schemas.microsoft.com/office/drawing/2014/main" val="636670594"/>
                  </a:ext>
                </a:extLst>
              </a:tr>
              <a:tr h="295595">
                <a:tc>
                  <a:txBody>
                    <a:bodyPr/>
                    <a:lstStyle/>
                    <a:p>
                      <a:pPr algn="l" fontAlgn="b"/>
                      <a:r>
                        <a:rPr lang="es-HN" sz="900" b="0" i="0" u="none" strike="noStrike">
                          <a:solidFill>
                            <a:srgbClr val="000000"/>
                          </a:solidFill>
                          <a:effectLst/>
                          <a:latin typeface="Calibri" panose="020F0502020204030204" pitchFamily="34" charset="0"/>
                        </a:rPr>
                        <a:t>CIPROL FERRUM</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900" b="0" i="0" u="none" strike="noStrike" dirty="0">
                          <a:solidFill>
                            <a:srgbClr val="000000"/>
                          </a:solidFill>
                          <a:effectLst/>
                          <a:latin typeface="Calibri" panose="020F0502020204030204" pitchFamily="34" charset="0"/>
                        </a:rPr>
                        <a:t>$12,205</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900" b="0" i="0" u="none" strike="noStrike">
                          <a:solidFill>
                            <a:srgbClr val="000000"/>
                          </a:solidFill>
                          <a:effectLst/>
                          <a:latin typeface="Calibri" panose="020F0502020204030204" pitchFamily="34" charset="0"/>
                        </a:rPr>
                        <a:t>27%</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900" b="0" i="0" u="none" strike="noStrike">
                          <a:solidFill>
                            <a:srgbClr val="000000"/>
                          </a:solidFill>
                          <a:effectLst/>
                          <a:latin typeface="Calibri" panose="020F0502020204030204" pitchFamily="34" charset="0"/>
                        </a:rPr>
                        <a:t>                                  2,542 </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900" b="0" i="0" u="none" strike="noStrike">
                          <a:solidFill>
                            <a:srgbClr val="000000"/>
                          </a:solidFill>
                          <a:effectLst/>
                          <a:latin typeface="Calibri" panose="020F0502020204030204" pitchFamily="34" charset="0"/>
                        </a:rPr>
                        <a:t>8%</a:t>
                      </a:r>
                    </a:p>
                  </a:txBody>
                  <a:tcPr marL="9525" marR="9525" marT="9525" marB="0" anchor="b">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extLst>
                  <a:ext uri="{0D108BD9-81ED-4DB2-BD59-A6C34878D82A}">
                    <a16:rowId xmlns:a16="http://schemas.microsoft.com/office/drawing/2014/main" val="1994648183"/>
                  </a:ext>
                </a:extLst>
              </a:tr>
              <a:tr h="295595">
                <a:tc>
                  <a:txBody>
                    <a:bodyPr/>
                    <a:lstStyle/>
                    <a:p>
                      <a:pPr algn="l" fontAlgn="b"/>
                      <a:r>
                        <a:rPr lang="es-HN" sz="900" b="0" i="0" u="none" strike="noStrike">
                          <a:solidFill>
                            <a:srgbClr val="000000"/>
                          </a:solidFill>
                          <a:effectLst/>
                          <a:latin typeface="Calibri" panose="020F0502020204030204" pitchFamily="34" charset="0"/>
                        </a:rPr>
                        <a:t>AMINO PEP</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900" b="0" i="0" u="none" strike="noStrike" dirty="0">
                          <a:solidFill>
                            <a:srgbClr val="000000"/>
                          </a:solidFill>
                          <a:effectLst/>
                          <a:latin typeface="Calibri" panose="020F0502020204030204" pitchFamily="34" charset="0"/>
                        </a:rPr>
                        <a:t>$6,772</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900" b="0" i="0" u="none" strike="noStrike" dirty="0">
                          <a:solidFill>
                            <a:srgbClr val="000000"/>
                          </a:solidFill>
                          <a:effectLst/>
                          <a:latin typeface="Calibri" panose="020F0502020204030204" pitchFamily="34" charset="0"/>
                        </a:rPr>
                        <a:t>15%</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900" b="0" i="0" u="none" strike="noStrike">
                          <a:solidFill>
                            <a:srgbClr val="000000"/>
                          </a:solidFill>
                          <a:effectLst/>
                          <a:latin typeface="Calibri" panose="020F0502020204030204" pitchFamily="34" charset="0"/>
                        </a:rPr>
                        <a:t>                               10,190 </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900" b="0" i="0" u="none" strike="noStrike">
                          <a:solidFill>
                            <a:srgbClr val="000000"/>
                          </a:solidFill>
                          <a:effectLst/>
                          <a:latin typeface="Calibri" panose="020F0502020204030204" pitchFamily="34" charset="0"/>
                        </a:rPr>
                        <a:t>31%</a:t>
                      </a:r>
                    </a:p>
                  </a:txBody>
                  <a:tcPr marL="9525" marR="9525" marT="9525" marB="0" anchor="b">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extLst>
                  <a:ext uri="{0D108BD9-81ED-4DB2-BD59-A6C34878D82A}">
                    <a16:rowId xmlns:a16="http://schemas.microsoft.com/office/drawing/2014/main" val="1537164273"/>
                  </a:ext>
                </a:extLst>
              </a:tr>
              <a:tr h="295595">
                <a:tc>
                  <a:txBody>
                    <a:bodyPr/>
                    <a:lstStyle/>
                    <a:p>
                      <a:pPr algn="l" fontAlgn="b"/>
                      <a:r>
                        <a:rPr lang="es-HN" sz="900" b="0" i="0" u="none" strike="noStrike">
                          <a:solidFill>
                            <a:srgbClr val="000000"/>
                          </a:solidFill>
                          <a:effectLst/>
                          <a:latin typeface="Calibri" panose="020F0502020204030204" pitchFamily="34" charset="0"/>
                        </a:rPr>
                        <a:t>LEVAVIDA</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900" b="0" i="0" u="none" strike="noStrike" dirty="0">
                          <a:solidFill>
                            <a:srgbClr val="000000"/>
                          </a:solidFill>
                          <a:effectLst/>
                          <a:latin typeface="Calibri" panose="020F0502020204030204" pitchFamily="34" charset="0"/>
                        </a:rPr>
                        <a:t>$3,222</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900" b="0" i="0" u="none" strike="noStrike">
                          <a:solidFill>
                            <a:srgbClr val="000000"/>
                          </a:solidFill>
                          <a:effectLst/>
                          <a:latin typeface="Calibri" panose="020F0502020204030204" pitchFamily="34" charset="0"/>
                        </a:rPr>
                        <a:t>7%</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900" b="0" i="0" u="none" strike="noStrike">
                          <a:solidFill>
                            <a:srgbClr val="000000"/>
                          </a:solidFill>
                          <a:effectLst/>
                          <a:latin typeface="Calibri" panose="020F0502020204030204" pitchFamily="34" charset="0"/>
                        </a:rPr>
                        <a:t>                                  1,380 </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900" b="0" i="0" u="none" strike="noStrike">
                          <a:solidFill>
                            <a:srgbClr val="000000"/>
                          </a:solidFill>
                          <a:effectLst/>
                          <a:latin typeface="Calibri" panose="020F0502020204030204" pitchFamily="34" charset="0"/>
                        </a:rPr>
                        <a:t>4%</a:t>
                      </a:r>
                    </a:p>
                  </a:txBody>
                  <a:tcPr marL="9525" marR="9525" marT="9525" marB="0" anchor="b">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extLst>
                  <a:ext uri="{0D108BD9-81ED-4DB2-BD59-A6C34878D82A}">
                    <a16:rowId xmlns:a16="http://schemas.microsoft.com/office/drawing/2014/main" val="3740836500"/>
                  </a:ext>
                </a:extLst>
              </a:tr>
              <a:tr h="295595">
                <a:tc>
                  <a:txBody>
                    <a:bodyPr/>
                    <a:lstStyle/>
                    <a:p>
                      <a:pPr algn="l" fontAlgn="b"/>
                      <a:r>
                        <a:rPr lang="es-HN" sz="900" b="0" i="0" u="none" strike="noStrike">
                          <a:solidFill>
                            <a:srgbClr val="000000"/>
                          </a:solidFill>
                          <a:effectLst/>
                          <a:latin typeface="Calibri" panose="020F0502020204030204" pitchFamily="34" charset="0"/>
                        </a:rPr>
                        <a:t>IMMUVIT</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900" b="0" i="0" u="none" strike="noStrike">
                          <a:solidFill>
                            <a:srgbClr val="000000"/>
                          </a:solidFill>
                          <a:effectLst/>
                          <a:latin typeface="Calibri" panose="020F0502020204030204" pitchFamily="34" charset="0"/>
                        </a:rPr>
                        <a:t>$2,648</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900" b="0" i="0" u="none" strike="noStrike" dirty="0">
                          <a:solidFill>
                            <a:srgbClr val="000000"/>
                          </a:solidFill>
                          <a:effectLst/>
                          <a:latin typeface="Calibri" panose="020F0502020204030204" pitchFamily="34" charset="0"/>
                        </a:rPr>
                        <a:t>6%</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900" b="0" i="0" u="none" strike="noStrike">
                          <a:solidFill>
                            <a:srgbClr val="000000"/>
                          </a:solidFill>
                          <a:effectLst/>
                          <a:latin typeface="Calibri" panose="020F0502020204030204" pitchFamily="34" charset="0"/>
                        </a:rPr>
                        <a:t>                                  1,719 </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900" b="0" i="0" u="none" strike="noStrike">
                          <a:solidFill>
                            <a:srgbClr val="000000"/>
                          </a:solidFill>
                          <a:effectLst/>
                          <a:latin typeface="Calibri" panose="020F0502020204030204" pitchFamily="34" charset="0"/>
                        </a:rPr>
                        <a:t>5%</a:t>
                      </a:r>
                    </a:p>
                  </a:txBody>
                  <a:tcPr marL="9525" marR="9525" marT="9525" marB="0" anchor="b">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extLst>
                  <a:ext uri="{0D108BD9-81ED-4DB2-BD59-A6C34878D82A}">
                    <a16:rowId xmlns:a16="http://schemas.microsoft.com/office/drawing/2014/main" val="721185185"/>
                  </a:ext>
                </a:extLst>
              </a:tr>
              <a:tr h="295595">
                <a:tc>
                  <a:txBody>
                    <a:bodyPr/>
                    <a:lstStyle/>
                    <a:p>
                      <a:pPr algn="l" fontAlgn="b"/>
                      <a:r>
                        <a:rPr lang="es-HN" sz="900" b="0" i="0" u="none" strike="noStrike">
                          <a:solidFill>
                            <a:srgbClr val="000000"/>
                          </a:solidFill>
                          <a:effectLst/>
                          <a:latin typeface="Calibri" panose="020F0502020204030204" pitchFamily="34" charset="0"/>
                        </a:rPr>
                        <a:t>TERAMIN</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900" b="0" i="0" u="none" strike="noStrike">
                          <a:solidFill>
                            <a:srgbClr val="000000"/>
                          </a:solidFill>
                          <a:effectLst/>
                          <a:latin typeface="Calibri" panose="020F0502020204030204" pitchFamily="34" charset="0"/>
                        </a:rPr>
                        <a:t>$2,181</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900" b="0" i="0" u="none" strike="noStrike" dirty="0">
                          <a:solidFill>
                            <a:srgbClr val="000000"/>
                          </a:solidFill>
                          <a:effectLst/>
                          <a:latin typeface="Calibri" panose="020F0502020204030204" pitchFamily="34" charset="0"/>
                        </a:rPr>
                        <a:t>5%</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900" b="0" i="0" u="none" strike="noStrike" dirty="0">
                          <a:solidFill>
                            <a:srgbClr val="000000"/>
                          </a:solidFill>
                          <a:effectLst/>
                          <a:latin typeface="Calibri" panose="020F0502020204030204" pitchFamily="34" charset="0"/>
                        </a:rPr>
                        <a:t>                                  2,354 </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900" b="0" i="0" u="none" strike="noStrike">
                          <a:solidFill>
                            <a:srgbClr val="000000"/>
                          </a:solidFill>
                          <a:effectLst/>
                          <a:latin typeface="Calibri" panose="020F0502020204030204" pitchFamily="34" charset="0"/>
                        </a:rPr>
                        <a:t>7%</a:t>
                      </a:r>
                    </a:p>
                  </a:txBody>
                  <a:tcPr marL="9525" marR="9525" marT="9525" marB="0" anchor="b">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extLst>
                  <a:ext uri="{0D108BD9-81ED-4DB2-BD59-A6C34878D82A}">
                    <a16:rowId xmlns:a16="http://schemas.microsoft.com/office/drawing/2014/main" val="3828503347"/>
                  </a:ext>
                </a:extLst>
              </a:tr>
              <a:tr h="295595">
                <a:tc>
                  <a:txBody>
                    <a:bodyPr/>
                    <a:lstStyle/>
                    <a:p>
                      <a:pPr algn="l" fontAlgn="b"/>
                      <a:r>
                        <a:rPr lang="es-HN" sz="900" b="0" i="0" u="none" strike="noStrike">
                          <a:solidFill>
                            <a:srgbClr val="000000"/>
                          </a:solidFill>
                          <a:effectLst/>
                          <a:latin typeface="Calibri" panose="020F0502020204030204" pitchFamily="34" charset="0"/>
                        </a:rPr>
                        <a:t>DROFADE</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900" b="0" i="0" u="none" strike="noStrike">
                          <a:solidFill>
                            <a:srgbClr val="000000"/>
                          </a:solidFill>
                          <a:effectLst/>
                          <a:latin typeface="Calibri" panose="020F0502020204030204" pitchFamily="34" charset="0"/>
                        </a:rPr>
                        <a:t>$1,799</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900" b="0" i="0" u="none" strike="noStrike" dirty="0">
                          <a:solidFill>
                            <a:srgbClr val="000000"/>
                          </a:solidFill>
                          <a:effectLst/>
                          <a:latin typeface="Calibri" panose="020F0502020204030204" pitchFamily="34" charset="0"/>
                        </a:rPr>
                        <a:t>4%</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900" b="0" i="0" u="none" strike="noStrike">
                          <a:solidFill>
                            <a:srgbClr val="000000"/>
                          </a:solidFill>
                          <a:effectLst/>
                          <a:latin typeface="Calibri" panose="020F0502020204030204" pitchFamily="34" charset="0"/>
                        </a:rPr>
                        <a:t>                                  4,465 </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900" b="0" i="0" u="none" strike="noStrike">
                          <a:solidFill>
                            <a:srgbClr val="000000"/>
                          </a:solidFill>
                          <a:effectLst/>
                          <a:latin typeface="Calibri" panose="020F0502020204030204" pitchFamily="34" charset="0"/>
                        </a:rPr>
                        <a:t>14%</a:t>
                      </a:r>
                    </a:p>
                  </a:txBody>
                  <a:tcPr marL="9525" marR="9525" marT="9525" marB="0" anchor="b">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extLst>
                  <a:ext uri="{0D108BD9-81ED-4DB2-BD59-A6C34878D82A}">
                    <a16:rowId xmlns:a16="http://schemas.microsoft.com/office/drawing/2014/main" val="3957687790"/>
                  </a:ext>
                </a:extLst>
              </a:tr>
              <a:tr h="295595">
                <a:tc>
                  <a:txBody>
                    <a:bodyPr/>
                    <a:lstStyle/>
                    <a:p>
                      <a:pPr algn="l" fontAlgn="b"/>
                      <a:r>
                        <a:rPr lang="es-HN" sz="900" b="0" i="0" u="none" strike="noStrike">
                          <a:solidFill>
                            <a:srgbClr val="000000"/>
                          </a:solidFill>
                          <a:effectLst/>
                          <a:latin typeface="Calibri" panose="020F0502020204030204" pitchFamily="34" charset="0"/>
                        </a:rPr>
                        <a:t>ASTROTON H4</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900" b="0" i="0" u="none" strike="noStrike">
                          <a:solidFill>
                            <a:srgbClr val="000000"/>
                          </a:solidFill>
                          <a:effectLst/>
                          <a:latin typeface="Calibri" panose="020F0502020204030204" pitchFamily="34" charset="0"/>
                        </a:rPr>
                        <a:t>$1,268</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900" b="0" i="0" u="none" strike="noStrike" dirty="0">
                          <a:solidFill>
                            <a:srgbClr val="000000"/>
                          </a:solidFill>
                          <a:effectLst/>
                          <a:latin typeface="Calibri" panose="020F0502020204030204" pitchFamily="34" charset="0"/>
                        </a:rPr>
                        <a:t>3%</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900" b="0" i="0" u="none" strike="noStrike" dirty="0">
                          <a:solidFill>
                            <a:srgbClr val="000000"/>
                          </a:solidFill>
                          <a:effectLst/>
                          <a:latin typeface="Calibri" panose="020F0502020204030204" pitchFamily="34" charset="0"/>
                        </a:rPr>
                        <a:t>                                  1,168 </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900" b="0" i="0" u="none" strike="noStrike">
                          <a:solidFill>
                            <a:srgbClr val="000000"/>
                          </a:solidFill>
                          <a:effectLst/>
                          <a:latin typeface="Calibri" panose="020F0502020204030204" pitchFamily="34" charset="0"/>
                        </a:rPr>
                        <a:t>4%</a:t>
                      </a:r>
                    </a:p>
                  </a:txBody>
                  <a:tcPr marL="9525" marR="9525" marT="9525" marB="0" anchor="b">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extLst>
                  <a:ext uri="{0D108BD9-81ED-4DB2-BD59-A6C34878D82A}">
                    <a16:rowId xmlns:a16="http://schemas.microsoft.com/office/drawing/2014/main" val="1703750167"/>
                  </a:ext>
                </a:extLst>
              </a:tr>
              <a:tr h="295595">
                <a:tc>
                  <a:txBody>
                    <a:bodyPr/>
                    <a:lstStyle/>
                    <a:p>
                      <a:pPr algn="l" fontAlgn="b"/>
                      <a:r>
                        <a:rPr lang="es-HN" sz="900" b="0" i="0" u="none" strike="noStrike">
                          <a:solidFill>
                            <a:srgbClr val="000000"/>
                          </a:solidFill>
                          <a:effectLst/>
                          <a:latin typeface="Calibri" panose="020F0502020204030204" pitchFamily="34" charset="0"/>
                        </a:rPr>
                        <a:t>NUTRISON H3 PLUS</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900" b="0" i="0" u="none" strike="noStrike">
                          <a:solidFill>
                            <a:srgbClr val="000000"/>
                          </a:solidFill>
                          <a:effectLst/>
                          <a:latin typeface="Calibri" panose="020F0502020204030204" pitchFamily="34" charset="0"/>
                        </a:rPr>
                        <a:t>$685</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900" b="0" i="0" u="none" strike="noStrike">
                          <a:solidFill>
                            <a:srgbClr val="000000"/>
                          </a:solidFill>
                          <a:effectLst/>
                          <a:latin typeface="Calibri" panose="020F0502020204030204" pitchFamily="34" charset="0"/>
                        </a:rPr>
                        <a:t>2%</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900" b="0" i="0" u="none" strike="noStrike" dirty="0">
                          <a:solidFill>
                            <a:srgbClr val="000000"/>
                          </a:solidFill>
                          <a:effectLst/>
                          <a:latin typeface="Calibri" panose="020F0502020204030204" pitchFamily="34" charset="0"/>
                        </a:rPr>
                        <a:t>                                       745 </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900" b="0" i="0" u="none" strike="noStrike">
                          <a:solidFill>
                            <a:srgbClr val="000000"/>
                          </a:solidFill>
                          <a:effectLst/>
                          <a:latin typeface="Calibri" panose="020F0502020204030204" pitchFamily="34" charset="0"/>
                        </a:rPr>
                        <a:t>2%</a:t>
                      </a:r>
                    </a:p>
                  </a:txBody>
                  <a:tcPr marL="9525" marR="9525" marT="9525" marB="0" anchor="b">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extLst>
                  <a:ext uri="{0D108BD9-81ED-4DB2-BD59-A6C34878D82A}">
                    <a16:rowId xmlns:a16="http://schemas.microsoft.com/office/drawing/2014/main" val="1466056209"/>
                  </a:ext>
                </a:extLst>
              </a:tr>
              <a:tr h="295595">
                <a:tc>
                  <a:txBody>
                    <a:bodyPr/>
                    <a:lstStyle/>
                    <a:p>
                      <a:pPr algn="l" fontAlgn="b"/>
                      <a:r>
                        <a:rPr lang="es-HN" sz="900" b="0" i="0" u="none" strike="noStrike">
                          <a:solidFill>
                            <a:srgbClr val="000000"/>
                          </a:solidFill>
                          <a:effectLst/>
                          <a:latin typeface="Calibri" panose="020F0502020204030204" pitchFamily="34" charset="0"/>
                        </a:rPr>
                        <a:t>BOTANICAL WORKS</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900" b="0" i="0" u="none" strike="noStrike">
                          <a:solidFill>
                            <a:srgbClr val="000000"/>
                          </a:solidFill>
                          <a:effectLst/>
                          <a:latin typeface="Calibri" panose="020F0502020204030204" pitchFamily="34" charset="0"/>
                        </a:rPr>
                        <a:t>$588</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900" b="0" i="0" u="none" strike="noStrike">
                          <a:solidFill>
                            <a:srgbClr val="000000"/>
                          </a:solidFill>
                          <a:effectLst/>
                          <a:latin typeface="Calibri" panose="020F0502020204030204" pitchFamily="34" charset="0"/>
                        </a:rPr>
                        <a:t>1%</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900" b="0" i="0" u="none" strike="noStrike" dirty="0">
                          <a:solidFill>
                            <a:srgbClr val="000000"/>
                          </a:solidFill>
                          <a:effectLst/>
                          <a:latin typeface="Calibri" panose="020F0502020204030204" pitchFamily="34" charset="0"/>
                        </a:rPr>
                        <a:t>                                       629 </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900" b="0" i="0" u="none" strike="noStrike" dirty="0">
                          <a:solidFill>
                            <a:srgbClr val="000000"/>
                          </a:solidFill>
                          <a:effectLst/>
                          <a:latin typeface="Calibri" panose="020F0502020204030204" pitchFamily="34" charset="0"/>
                        </a:rPr>
                        <a:t>2%</a:t>
                      </a:r>
                    </a:p>
                  </a:txBody>
                  <a:tcPr marL="9525" marR="9525" marT="9525" marB="0" anchor="b">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extLst>
                  <a:ext uri="{0D108BD9-81ED-4DB2-BD59-A6C34878D82A}">
                    <a16:rowId xmlns:a16="http://schemas.microsoft.com/office/drawing/2014/main" val="1978274142"/>
                  </a:ext>
                </a:extLst>
              </a:tr>
              <a:tr h="295595">
                <a:tc>
                  <a:txBody>
                    <a:bodyPr/>
                    <a:lstStyle/>
                    <a:p>
                      <a:pPr algn="l" fontAlgn="b"/>
                      <a:r>
                        <a:rPr lang="es-HN" sz="900" b="0" i="0" u="none" strike="noStrike">
                          <a:solidFill>
                            <a:srgbClr val="000000"/>
                          </a:solidFill>
                          <a:effectLst/>
                          <a:latin typeface="Calibri" panose="020F0502020204030204" pitchFamily="34" charset="0"/>
                        </a:rPr>
                        <a:t>SUKROL</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900" b="0" i="0" u="none" strike="noStrike">
                          <a:solidFill>
                            <a:srgbClr val="000000"/>
                          </a:solidFill>
                          <a:effectLst/>
                          <a:latin typeface="Calibri" panose="020F0502020204030204" pitchFamily="34" charset="0"/>
                        </a:rPr>
                        <a:t>$399</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900" b="0" i="0" u="none" strike="noStrike">
                          <a:solidFill>
                            <a:srgbClr val="000000"/>
                          </a:solidFill>
                          <a:effectLst/>
                          <a:latin typeface="Calibri" panose="020F0502020204030204" pitchFamily="34" charset="0"/>
                        </a:rPr>
                        <a:t>1%</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900" b="0" i="0" u="none" strike="noStrike" dirty="0">
                          <a:solidFill>
                            <a:srgbClr val="000000"/>
                          </a:solidFill>
                          <a:effectLst/>
                          <a:latin typeface="Calibri" panose="020F0502020204030204" pitchFamily="34" charset="0"/>
                        </a:rPr>
                        <a:t>                                  1,335 </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900" b="0" i="0" u="none" strike="noStrike" dirty="0">
                          <a:solidFill>
                            <a:srgbClr val="000000"/>
                          </a:solidFill>
                          <a:effectLst/>
                          <a:latin typeface="Calibri" panose="020F0502020204030204" pitchFamily="34" charset="0"/>
                        </a:rPr>
                        <a:t>4%</a:t>
                      </a:r>
                    </a:p>
                  </a:txBody>
                  <a:tcPr marL="9525" marR="9525" marT="9525" marB="0" anchor="b">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extLst>
                  <a:ext uri="{0D108BD9-81ED-4DB2-BD59-A6C34878D82A}">
                    <a16:rowId xmlns:a16="http://schemas.microsoft.com/office/drawing/2014/main" val="2972676801"/>
                  </a:ext>
                </a:extLst>
              </a:tr>
              <a:tr h="295595">
                <a:tc>
                  <a:txBody>
                    <a:bodyPr/>
                    <a:lstStyle/>
                    <a:p>
                      <a:pPr algn="l" fontAlgn="b"/>
                      <a:r>
                        <a:rPr lang="es-HN" sz="900" b="0" i="0" u="none" strike="noStrike">
                          <a:solidFill>
                            <a:srgbClr val="000000"/>
                          </a:solidFill>
                          <a:effectLst/>
                          <a:latin typeface="Calibri" panose="020F0502020204030204" pitchFamily="34" charset="0"/>
                        </a:rPr>
                        <a:t>MAG2</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900" b="0" i="0" u="none" strike="noStrike">
                          <a:solidFill>
                            <a:srgbClr val="000000"/>
                          </a:solidFill>
                          <a:effectLst/>
                          <a:latin typeface="Calibri" panose="020F0502020204030204" pitchFamily="34" charset="0"/>
                        </a:rPr>
                        <a:t>$214</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900" b="0" i="0" u="none" strike="noStrike">
                          <a:solidFill>
                            <a:srgbClr val="000000"/>
                          </a:solidFill>
                          <a:effectLst/>
                          <a:latin typeface="Calibri" panose="020F0502020204030204" pitchFamily="34" charset="0"/>
                        </a:rPr>
                        <a:t>0%</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900" b="0" i="0" u="none" strike="noStrike" dirty="0">
                          <a:solidFill>
                            <a:srgbClr val="000000"/>
                          </a:solidFill>
                          <a:effectLst/>
                          <a:latin typeface="Calibri" panose="020F0502020204030204" pitchFamily="34" charset="0"/>
                        </a:rPr>
                        <a:t>                                       142 </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900" b="0" i="0" u="none" strike="noStrike" dirty="0">
                          <a:solidFill>
                            <a:srgbClr val="000000"/>
                          </a:solidFill>
                          <a:effectLst/>
                          <a:latin typeface="Calibri" panose="020F0502020204030204" pitchFamily="34" charset="0"/>
                        </a:rPr>
                        <a:t>0%</a:t>
                      </a:r>
                    </a:p>
                  </a:txBody>
                  <a:tcPr marL="9525" marR="9525" marT="9525" marB="0" anchor="b">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extLst>
                  <a:ext uri="{0D108BD9-81ED-4DB2-BD59-A6C34878D82A}">
                    <a16:rowId xmlns:a16="http://schemas.microsoft.com/office/drawing/2014/main" val="3855817717"/>
                  </a:ext>
                </a:extLst>
              </a:tr>
              <a:tr h="295595">
                <a:tc>
                  <a:txBody>
                    <a:bodyPr/>
                    <a:lstStyle/>
                    <a:p>
                      <a:pPr algn="l" fontAlgn="b"/>
                      <a:r>
                        <a:rPr lang="es-HN" sz="900" b="0" i="0" u="none" strike="noStrike">
                          <a:solidFill>
                            <a:srgbClr val="000000"/>
                          </a:solidFill>
                          <a:effectLst/>
                          <a:latin typeface="Calibri" panose="020F0502020204030204" pitchFamily="34" charset="0"/>
                        </a:rPr>
                        <a:t>BIOMIL MULTIVITAMINICO</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900" b="0" i="0" u="none" strike="noStrike">
                          <a:solidFill>
                            <a:srgbClr val="000000"/>
                          </a:solidFill>
                          <a:effectLst/>
                          <a:latin typeface="Calibri" panose="020F0502020204030204" pitchFamily="34" charset="0"/>
                        </a:rPr>
                        <a:t>$136</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900" b="0" i="0" u="none" strike="noStrike">
                          <a:solidFill>
                            <a:srgbClr val="000000"/>
                          </a:solidFill>
                          <a:effectLst/>
                          <a:latin typeface="Calibri" panose="020F0502020204030204" pitchFamily="34" charset="0"/>
                        </a:rPr>
                        <a:t>0%</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900" b="0" i="0" u="none" strike="noStrike">
                          <a:solidFill>
                            <a:srgbClr val="000000"/>
                          </a:solidFill>
                          <a:effectLst/>
                          <a:latin typeface="Calibri" panose="020F0502020204030204" pitchFamily="34" charset="0"/>
                        </a:rPr>
                        <a:t>                                       147 </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900" b="0" i="0" u="none" strike="noStrike" dirty="0">
                          <a:solidFill>
                            <a:srgbClr val="000000"/>
                          </a:solidFill>
                          <a:effectLst/>
                          <a:latin typeface="Calibri" panose="020F0502020204030204" pitchFamily="34" charset="0"/>
                        </a:rPr>
                        <a:t>0%</a:t>
                      </a:r>
                    </a:p>
                  </a:txBody>
                  <a:tcPr marL="9525" marR="9525" marT="9525" marB="0" anchor="b">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extLst>
                  <a:ext uri="{0D108BD9-81ED-4DB2-BD59-A6C34878D82A}">
                    <a16:rowId xmlns:a16="http://schemas.microsoft.com/office/drawing/2014/main" val="1058061776"/>
                  </a:ext>
                </a:extLst>
              </a:tr>
              <a:tr h="295595">
                <a:tc>
                  <a:txBody>
                    <a:bodyPr/>
                    <a:lstStyle/>
                    <a:p>
                      <a:pPr algn="l" fontAlgn="b"/>
                      <a:r>
                        <a:rPr lang="es-HN" sz="900" b="0" i="0" u="none" strike="noStrike">
                          <a:solidFill>
                            <a:srgbClr val="000000"/>
                          </a:solidFill>
                          <a:effectLst/>
                          <a:latin typeface="Calibri" panose="020F0502020204030204" pitchFamily="34" charset="0"/>
                        </a:rPr>
                        <a:t>CERENERVON</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900" b="0" i="0" u="none" strike="noStrike">
                          <a:solidFill>
                            <a:srgbClr val="000000"/>
                          </a:solidFill>
                          <a:effectLst/>
                          <a:latin typeface="Calibri" panose="020F0502020204030204" pitchFamily="34" charset="0"/>
                        </a:rPr>
                        <a:t>$100</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900" b="0" i="0" u="none" strike="noStrike">
                          <a:solidFill>
                            <a:srgbClr val="000000"/>
                          </a:solidFill>
                          <a:effectLst/>
                          <a:latin typeface="Calibri" panose="020F0502020204030204" pitchFamily="34" charset="0"/>
                        </a:rPr>
                        <a:t>0%</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900" b="0" i="0" u="none" strike="noStrike">
                          <a:solidFill>
                            <a:srgbClr val="000000"/>
                          </a:solidFill>
                          <a:effectLst/>
                          <a:latin typeface="Calibri" panose="020F0502020204030204" pitchFamily="34" charset="0"/>
                        </a:rPr>
                        <a:t>                                       397 </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900" b="0" i="0" u="none" strike="noStrike" dirty="0">
                          <a:solidFill>
                            <a:srgbClr val="000000"/>
                          </a:solidFill>
                          <a:effectLst/>
                          <a:latin typeface="Calibri" panose="020F0502020204030204" pitchFamily="34" charset="0"/>
                        </a:rPr>
                        <a:t>1%</a:t>
                      </a:r>
                    </a:p>
                  </a:txBody>
                  <a:tcPr marL="9525" marR="9525" marT="9525" marB="0" anchor="b">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extLst>
                  <a:ext uri="{0D108BD9-81ED-4DB2-BD59-A6C34878D82A}">
                    <a16:rowId xmlns:a16="http://schemas.microsoft.com/office/drawing/2014/main" val="1364842752"/>
                  </a:ext>
                </a:extLst>
              </a:tr>
              <a:tr h="295595">
                <a:tc>
                  <a:txBody>
                    <a:bodyPr/>
                    <a:lstStyle/>
                    <a:p>
                      <a:pPr algn="l" fontAlgn="b"/>
                      <a:r>
                        <a:rPr lang="es-HN" sz="900" b="0" i="0" u="none" strike="noStrike">
                          <a:solidFill>
                            <a:srgbClr val="000000"/>
                          </a:solidFill>
                          <a:effectLst/>
                          <a:latin typeface="Calibri" panose="020F0502020204030204" pitchFamily="34" charset="0"/>
                        </a:rPr>
                        <a:t>HIDROLAGENO Q10</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900" b="0" i="0" u="none" strike="noStrike">
                          <a:solidFill>
                            <a:srgbClr val="000000"/>
                          </a:solidFill>
                          <a:effectLst/>
                          <a:latin typeface="Calibri" panose="020F0502020204030204" pitchFamily="34" charset="0"/>
                        </a:rPr>
                        <a:t>$95</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900" b="0" i="0" u="none" strike="noStrike">
                          <a:solidFill>
                            <a:srgbClr val="000000"/>
                          </a:solidFill>
                          <a:effectLst/>
                          <a:latin typeface="Calibri" panose="020F0502020204030204" pitchFamily="34" charset="0"/>
                        </a:rPr>
                        <a:t>0%</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900" b="0" i="0" u="none" strike="noStrike">
                          <a:solidFill>
                            <a:srgbClr val="000000"/>
                          </a:solidFill>
                          <a:effectLst/>
                          <a:latin typeface="Calibri" panose="020F0502020204030204" pitchFamily="34" charset="0"/>
                        </a:rPr>
                        <a:t>                                       314 </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900" b="0" i="0" u="none" strike="noStrike" dirty="0">
                          <a:solidFill>
                            <a:srgbClr val="000000"/>
                          </a:solidFill>
                          <a:effectLst/>
                          <a:latin typeface="Calibri" panose="020F0502020204030204" pitchFamily="34" charset="0"/>
                        </a:rPr>
                        <a:t>1%</a:t>
                      </a:r>
                    </a:p>
                  </a:txBody>
                  <a:tcPr marL="9525" marR="9525" marT="9525" marB="0" anchor="b">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extLst>
                  <a:ext uri="{0D108BD9-81ED-4DB2-BD59-A6C34878D82A}">
                    <a16:rowId xmlns:a16="http://schemas.microsoft.com/office/drawing/2014/main" val="1256790273"/>
                  </a:ext>
                </a:extLst>
              </a:tr>
              <a:tr h="295595">
                <a:tc>
                  <a:txBody>
                    <a:bodyPr/>
                    <a:lstStyle/>
                    <a:p>
                      <a:pPr algn="l" fontAlgn="b"/>
                      <a:r>
                        <a:rPr lang="es-HN" sz="900" b="0" i="0" u="none" strike="noStrike">
                          <a:solidFill>
                            <a:srgbClr val="000000"/>
                          </a:solidFill>
                          <a:effectLst/>
                          <a:latin typeface="Calibri" panose="020F0502020204030204" pitchFamily="34" charset="0"/>
                        </a:rPr>
                        <a:t>NUTRISPOT</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900" b="0" i="0" u="none" strike="noStrike">
                          <a:solidFill>
                            <a:srgbClr val="000000"/>
                          </a:solidFill>
                          <a:effectLst/>
                          <a:latin typeface="Calibri" panose="020F0502020204030204" pitchFamily="34" charset="0"/>
                        </a:rPr>
                        <a:t>$36</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900" b="0" i="0" u="none" strike="noStrike">
                          <a:solidFill>
                            <a:srgbClr val="000000"/>
                          </a:solidFill>
                          <a:effectLst/>
                          <a:latin typeface="Calibri" panose="020F0502020204030204" pitchFamily="34" charset="0"/>
                        </a:rPr>
                        <a:t>0%</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900" b="0" i="0" u="none" strike="noStrike">
                          <a:solidFill>
                            <a:srgbClr val="000000"/>
                          </a:solidFill>
                          <a:effectLst/>
                          <a:latin typeface="Calibri" panose="020F0502020204030204" pitchFamily="34" charset="0"/>
                        </a:rPr>
                        <a:t>                                          93 </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900" b="0" i="0" u="none" strike="noStrike" dirty="0">
                          <a:solidFill>
                            <a:srgbClr val="000000"/>
                          </a:solidFill>
                          <a:effectLst/>
                          <a:latin typeface="Calibri" panose="020F0502020204030204" pitchFamily="34" charset="0"/>
                        </a:rPr>
                        <a:t>0%</a:t>
                      </a:r>
                    </a:p>
                  </a:txBody>
                  <a:tcPr marL="9525" marR="9525" marT="9525" marB="0" anchor="b">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extLst>
                  <a:ext uri="{0D108BD9-81ED-4DB2-BD59-A6C34878D82A}">
                    <a16:rowId xmlns:a16="http://schemas.microsoft.com/office/drawing/2014/main" val="4241622111"/>
                  </a:ext>
                </a:extLst>
              </a:tr>
              <a:tr h="295595">
                <a:tc>
                  <a:txBody>
                    <a:bodyPr/>
                    <a:lstStyle/>
                    <a:p>
                      <a:pPr algn="l" fontAlgn="b"/>
                      <a:r>
                        <a:rPr lang="es-HN" sz="900" b="0" i="0" u="none" strike="noStrike" dirty="0">
                          <a:solidFill>
                            <a:srgbClr val="000000"/>
                          </a:solidFill>
                          <a:effectLst/>
                          <a:latin typeface="Calibri" panose="020F0502020204030204" pitchFamily="34" charset="0"/>
                        </a:rPr>
                        <a:t>HERBAL LIFE</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900" b="0" i="0" u="none" strike="noStrike" dirty="0">
                          <a:solidFill>
                            <a:srgbClr val="000000"/>
                          </a:solidFill>
                          <a:effectLst/>
                          <a:latin typeface="Calibri" panose="020F0502020204030204" pitchFamily="34" charset="0"/>
                        </a:rPr>
                        <a:t>$29</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900" b="0" i="0" u="none" strike="noStrike" dirty="0">
                          <a:solidFill>
                            <a:srgbClr val="000000"/>
                          </a:solidFill>
                          <a:effectLst/>
                          <a:latin typeface="Calibri" panose="020F0502020204030204" pitchFamily="34" charset="0"/>
                        </a:rPr>
                        <a:t>0%</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900" b="0" i="0" u="none" strike="noStrike">
                          <a:solidFill>
                            <a:srgbClr val="000000"/>
                          </a:solidFill>
                          <a:effectLst/>
                          <a:latin typeface="Calibri" panose="020F0502020204030204" pitchFamily="34" charset="0"/>
                        </a:rPr>
                        <a:t>                                          11 </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900" b="0" i="0" u="none" strike="noStrike" dirty="0">
                          <a:solidFill>
                            <a:srgbClr val="000000"/>
                          </a:solidFill>
                          <a:effectLst/>
                          <a:latin typeface="Calibri" panose="020F0502020204030204" pitchFamily="34" charset="0"/>
                        </a:rPr>
                        <a:t>0%</a:t>
                      </a:r>
                    </a:p>
                  </a:txBody>
                  <a:tcPr marL="9525" marR="9525" marT="9525" marB="0" anchor="b">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extLst>
                  <a:ext uri="{0D108BD9-81ED-4DB2-BD59-A6C34878D82A}">
                    <a16:rowId xmlns:a16="http://schemas.microsoft.com/office/drawing/2014/main" val="1689060270"/>
                  </a:ext>
                </a:extLst>
              </a:tr>
              <a:tr h="295595">
                <a:tc>
                  <a:txBody>
                    <a:bodyPr/>
                    <a:lstStyle/>
                    <a:p>
                      <a:pPr algn="l" fontAlgn="b"/>
                      <a:r>
                        <a:rPr lang="es-EC" sz="900" b="1" i="0" u="none" strike="noStrike" dirty="0">
                          <a:solidFill>
                            <a:srgbClr val="FFFFFF"/>
                          </a:solidFill>
                          <a:effectLst/>
                          <a:latin typeface="Calibri" panose="020F0502020204030204" pitchFamily="34" charset="0"/>
                        </a:rPr>
                        <a:t>Total general</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12700" cap="flat" cmpd="sng" algn="ctr">
                      <a:solidFill>
                        <a:srgbClr val="000000"/>
                      </a:solidFill>
                      <a:prstDash val="solid"/>
                      <a:round/>
                      <a:headEnd type="none" w="med" len="med"/>
                      <a:tailEnd type="none" w="med" len="med"/>
                    </a:lnB>
                    <a:solidFill>
                      <a:srgbClr val="FF0066"/>
                    </a:solidFill>
                  </a:tcPr>
                </a:tc>
                <a:tc>
                  <a:txBody>
                    <a:bodyPr/>
                    <a:lstStyle/>
                    <a:p>
                      <a:pPr algn="ctr" fontAlgn="b"/>
                      <a:r>
                        <a:rPr lang="es-HN" sz="900" b="1" i="0" u="none" strike="noStrike" dirty="0">
                          <a:solidFill>
                            <a:schemeClr val="bg1"/>
                          </a:solidFill>
                          <a:effectLst/>
                          <a:latin typeface="Calibri" panose="020F0502020204030204" pitchFamily="34" charset="0"/>
                        </a:rPr>
                        <a:t>$44,633</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12700" cap="flat" cmpd="sng" algn="ctr">
                      <a:solidFill>
                        <a:srgbClr val="000000"/>
                      </a:solidFill>
                      <a:prstDash val="solid"/>
                      <a:round/>
                      <a:headEnd type="none" w="med" len="med"/>
                      <a:tailEnd type="none" w="med" len="med"/>
                    </a:lnB>
                    <a:solidFill>
                      <a:srgbClr val="FF0066"/>
                    </a:solidFill>
                  </a:tcPr>
                </a:tc>
                <a:tc>
                  <a:txBody>
                    <a:bodyPr/>
                    <a:lstStyle/>
                    <a:p>
                      <a:pPr algn="ctr" fontAlgn="b"/>
                      <a:r>
                        <a:rPr lang="es-HN" sz="900" b="1" i="0" u="none" strike="noStrike" dirty="0">
                          <a:solidFill>
                            <a:schemeClr val="bg1"/>
                          </a:solidFill>
                          <a:effectLst/>
                          <a:latin typeface="Calibri" panose="020F0502020204030204" pitchFamily="34" charset="0"/>
                        </a:rPr>
                        <a:t>100%</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12700" cap="flat" cmpd="sng" algn="ctr">
                      <a:solidFill>
                        <a:srgbClr val="000000"/>
                      </a:solidFill>
                      <a:prstDash val="solid"/>
                      <a:round/>
                      <a:headEnd type="none" w="med" len="med"/>
                      <a:tailEnd type="none" w="med" len="med"/>
                    </a:lnB>
                    <a:solidFill>
                      <a:srgbClr val="FF0066"/>
                    </a:solidFill>
                  </a:tcPr>
                </a:tc>
                <a:tc>
                  <a:txBody>
                    <a:bodyPr/>
                    <a:lstStyle/>
                    <a:p>
                      <a:pPr algn="ctr" fontAlgn="b"/>
                      <a:r>
                        <a:rPr lang="es-HN" sz="900" b="1" i="0" u="none" strike="noStrike" dirty="0">
                          <a:solidFill>
                            <a:srgbClr val="000000"/>
                          </a:solidFill>
                          <a:effectLst/>
                          <a:latin typeface="Calibri" panose="020F0502020204030204" pitchFamily="34" charset="0"/>
                        </a:rPr>
                        <a:t>                               </a:t>
                      </a:r>
                      <a:r>
                        <a:rPr lang="es-HN" sz="900" b="1" i="0" u="none" strike="noStrike" dirty="0">
                          <a:solidFill>
                            <a:schemeClr val="bg1"/>
                          </a:solidFill>
                          <a:effectLst/>
                          <a:latin typeface="Calibri" panose="020F0502020204030204" pitchFamily="34" charset="0"/>
                        </a:rPr>
                        <a:t>32,381</a:t>
                      </a:r>
                      <a:r>
                        <a:rPr lang="es-HN" sz="900" b="1" i="0" u="none" strike="noStrike" dirty="0">
                          <a:solidFill>
                            <a:srgbClr val="000000"/>
                          </a:solidFill>
                          <a:effectLst/>
                          <a:latin typeface="Calibri" panose="020F0502020204030204" pitchFamily="34" charset="0"/>
                        </a:rPr>
                        <a:t> </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12700" cap="flat" cmpd="sng" algn="ctr">
                      <a:solidFill>
                        <a:srgbClr val="000000"/>
                      </a:solidFill>
                      <a:prstDash val="solid"/>
                      <a:round/>
                      <a:headEnd type="none" w="med" len="med"/>
                      <a:tailEnd type="none" w="med" len="med"/>
                    </a:lnB>
                    <a:solidFill>
                      <a:srgbClr val="FF0066"/>
                    </a:solidFill>
                  </a:tcPr>
                </a:tc>
                <a:tc>
                  <a:txBody>
                    <a:bodyPr/>
                    <a:lstStyle/>
                    <a:p>
                      <a:pPr algn="ctr" fontAlgn="b"/>
                      <a:r>
                        <a:rPr lang="es-HN" sz="900" b="1" i="0" u="none" strike="noStrike" dirty="0">
                          <a:solidFill>
                            <a:schemeClr val="bg1"/>
                          </a:solidFill>
                          <a:effectLst/>
                          <a:latin typeface="Calibri" panose="020F0502020204030204" pitchFamily="34" charset="0"/>
                        </a:rPr>
                        <a:t>100%</a:t>
                      </a:r>
                    </a:p>
                  </a:txBody>
                  <a:tcPr marL="9525" marR="9525" marT="9525" marB="0" anchor="b">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12700" cap="flat" cmpd="sng" algn="ctr">
                      <a:solidFill>
                        <a:srgbClr val="000000"/>
                      </a:solidFill>
                      <a:prstDash val="solid"/>
                      <a:round/>
                      <a:headEnd type="none" w="med" len="med"/>
                      <a:tailEnd type="none" w="med" len="med"/>
                    </a:lnB>
                    <a:solidFill>
                      <a:srgbClr val="FF0066"/>
                    </a:solidFill>
                  </a:tcPr>
                </a:tc>
                <a:extLst>
                  <a:ext uri="{0D108BD9-81ED-4DB2-BD59-A6C34878D82A}">
                    <a16:rowId xmlns:a16="http://schemas.microsoft.com/office/drawing/2014/main" val="1919099222"/>
                  </a:ext>
                </a:extLst>
              </a:tr>
            </a:tbl>
          </a:graphicData>
        </a:graphic>
      </p:graphicFrame>
      <p:sp>
        <p:nvSpPr>
          <p:cNvPr id="10" name="Footer Placeholder 1">
            <a:extLst>
              <a:ext uri="{FF2B5EF4-FFF2-40B4-BE49-F238E27FC236}">
                <a16:creationId xmlns:a16="http://schemas.microsoft.com/office/drawing/2014/main" id="{B233A284-541F-2512-F3CA-7151ABD3FFC5}"/>
              </a:ext>
            </a:extLst>
          </p:cNvPr>
          <p:cNvSpPr>
            <a:spLocks noGrp="1"/>
          </p:cNvSpPr>
          <p:nvPr>
            <p:ph type="ftr" sz="quarter" idx="10"/>
          </p:nvPr>
        </p:nvSpPr>
        <p:spPr>
          <a:xfrm>
            <a:off x="1262521" y="6231451"/>
            <a:ext cx="4495800" cy="682622"/>
          </a:xfrm>
        </p:spPr>
        <p:txBody>
          <a:bodyPr/>
          <a:lstStyle/>
          <a:p>
            <a:r>
              <a:rPr lang="en-US" dirty="0">
                <a:solidFill>
                  <a:schemeClr val="tx1"/>
                </a:solidFill>
              </a:rPr>
              <a:t>FUENTE: PUBLISEARCH  ola Ene – Jun 202</a:t>
            </a:r>
          </a:p>
          <a:p>
            <a:endParaRPr lang="en-GB" dirty="0">
              <a:solidFill>
                <a:schemeClr val="tx1"/>
              </a:solidFill>
            </a:endParaRPr>
          </a:p>
        </p:txBody>
      </p:sp>
      <p:sp>
        <p:nvSpPr>
          <p:cNvPr id="11" name="Oval 10"/>
          <p:cNvSpPr/>
          <p:nvPr/>
        </p:nvSpPr>
        <p:spPr>
          <a:xfrm rot="16200000">
            <a:off x="6401122" y="1072047"/>
            <a:ext cx="2711592" cy="541694"/>
          </a:xfrm>
          <a:prstGeom prst="ellipse">
            <a:avLst/>
          </a:prstGeom>
          <a:noFill/>
          <a:ln>
            <a:solidFill>
              <a:srgbClr val="99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lnSpc>
                <a:spcPct val="110000"/>
              </a:lnSpc>
              <a:spcAft>
                <a:spcPts val="600"/>
              </a:spcAft>
            </a:pPr>
            <a:endParaRPr lang="en-US" sz="1600" dirty="0">
              <a:solidFill>
                <a:schemeClr val="tx1"/>
              </a:solidFill>
            </a:endParaRPr>
          </a:p>
        </p:txBody>
      </p:sp>
      <p:sp>
        <p:nvSpPr>
          <p:cNvPr id="12" name="Oval 11"/>
          <p:cNvSpPr/>
          <p:nvPr/>
        </p:nvSpPr>
        <p:spPr>
          <a:xfrm rot="16200000">
            <a:off x="8610475" y="1029482"/>
            <a:ext cx="2711592" cy="541694"/>
          </a:xfrm>
          <a:prstGeom prst="ellipse">
            <a:avLst/>
          </a:prstGeom>
          <a:noFill/>
          <a:ln>
            <a:solidFill>
              <a:srgbClr val="99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lnSpc>
                <a:spcPct val="110000"/>
              </a:lnSpc>
              <a:spcAft>
                <a:spcPts val="600"/>
              </a:spcAft>
            </a:pPr>
            <a:endParaRPr lang="en-US" sz="1600" dirty="0">
              <a:solidFill>
                <a:schemeClr val="tx1"/>
              </a:solidFill>
            </a:endParaRPr>
          </a:p>
        </p:txBody>
      </p:sp>
      <p:sp>
        <p:nvSpPr>
          <p:cNvPr id="13" name="Oval 12"/>
          <p:cNvSpPr/>
          <p:nvPr/>
        </p:nvSpPr>
        <p:spPr>
          <a:xfrm rot="16200000">
            <a:off x="6130275" y="3888464"/>
            <a:ext cx="2711592" cy="541694"/>
          </a:xfrm>
          <a:prstGeom prst="ellipse">
            <a:avLst/>
          </a:prstGeom>
          <a:noFill/>
          <a:ln>
            <a:solidFill>
              <a:srgbClr val="99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lnSpc>
                <a:spcPct val="110000"/>
              </a:lnSpc>
              <a:spcAft>
                <a:spcPts val="600"/>
              </a:spcAft>
            </a:pPr>
            <a:endParaRPr lang="en-US" sz="1600" dirty="0">
              <a:solidFill>
                <a:schemeClr val="tx1"/>
              </a:solidFill>
            </a:endParaRPr>
          </a:p>
        </p:txBody>
      </p:sp>
      <p:graphicFrame>
        <p:nvGraphicFramePr>
          <p:cNvPr id="8" name="Gráfico 7">
            <a:extLst>
              <a:ext uri="{FF2B5EF4-FFF2-40B4-BE49-F238E27FC236}">
                <a16:creationId xmlns:a16="http://schemas.microsoft.com/office/drawing/2014/main" id="{7E67598A-F7A4-31EF-D3BE-1447CEFD8E74}"/>
              </a:ext>
            </a:extLst>
          </p:cNvPr>
          <p:cNvGraphicFramePr>
            <a:graphicFrameLocks/>
          </p:cNvGraphicFramePr>
          <p:nvPr>
            <p:extLst>
              <p:ext uri="{D42A27DB-BD31-4B8C-83A1-F6EECF244321}">
                <p14:modId xmlns:p14="http://schemas.microsoft.com/office/powerpoint/2010/main" val="3035539295"/>
              </p:ext>
            </p:extLst>
          </p:nvPr>
        </p:nvGraphicFramePr>
        <p:xfrm>
          <a:off x="5276719" y="211628"/>
          <a:ext cx="6676258" cy="3114492"/>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9" name="Gráfico 8">
            <a:extLst>
              <a:ext uri="{FF2B5EF4-FFF2-40B4-BE49-F238E27FC236}">
                <a16:creationId xmlns:a16="http://schemas.microsoft.com/office/drawing/2014/main" id="{F5B871BE-2FB6-79A7-E782-BCA858930840}"/>
              </a:ext>
            </a:extLst>
          </p:cNvPr>
          <p:cNvGraphicFramePr>
            <a:graphicFrameLocks/>
          </p:cNvGraphicFramePr>
          <p:nvPr>
            <p:extLst>
              <p:ext uri="{D42A27DB-BD31-4B8C-83A1-F6EECF244321}">
                <p14:modId xmlns:p14="http://schemas.microsoft.com/office/powerpoint/2010/main" val="130595503"/>
              </p:ext>
            </p:extLst>
          </p:nvPr>
        </p:nvGraphicFramePr>
        <p:xfrm>
          <a:off x="5276719" y="3238489"/>
          <a:ext cx="6676258" cy="2992961"/>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383602030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031BC82E-9404-B7F9-E59F-9A9FBB751515}"/>
              </a:ext>
            </a:extLst>
          </p:cNvPr>
          <p:cNvSpPr>
            <a:spLocks noGrp="1"/>
          </p:cNvSpPr>
          <p:nvPr>
            <p:ph type="sldNum" sz="quarter" idx="12"/>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41E71DB5-5680-5541-BB1B-1B8E18C31C82}" type="slidenum">
              <a:rPr kumimoji="0" lang="en-GB" sz="800" b="0" i="0" u="none" strike="noStrike" kern="1200" cap="none" spc="0" normalizeH="0" baseline="0" noProof="0" smtClean="0">
                <a:ln>
                  <a:noFill/>
                </a:ln>
                <a:solidFill>
                  <a:srgbClr val="CEC3C1"/>
                </a:solidFill>
                <a:effectLst/>
                <a:uLnTx/>
                <a:uFillTx/>
                <a:latin typeface="Century Gothic"/>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33</a:t>
            </a:fld>
            <a:endParaRPr kumimoji="0" lang="en-GB" sz="800" b="0" i="0" u="none" strike="noStrike" kern="1200" cap="none" spc="0" normalizeH="0" baseline="0" noProof="0">
              <a:ln>
                <a:noFill/>
              </a:ln>
              <a:solidFill>
                <a:srgbClr val="CEC3C1"/>
              </a:solidFill>
              <a:effectLst/>
              <a:uLnTx/>
              <a:uFillTx/>
              <a:latin typeface="Century Gothic"/>
              <a:ea typeface="+mn-ea"/>
              <a:cs typeface="+mn-cs"/>
            </a:endParaRPr>
          </a:p>
        </p:txBody>
      </p:sp>
      <p:sp>
        <p:nvSpPr>
          <p:cNvPr id="4" name="Title 5">
            <a:extLst>
              <a:ext uri="{FF2B5EF4-FFF2-40B4-BE49-F238E27FC236}">
                <a16:creationId xmlns:a16="http://schemas.microsoft.com/office/drawing/2014/main" id="{65D749D7-8D8D-AB02-9C7A-44B2895F9280}"/>
              </a:ext>
            </a:extLst>
          </p:cNvPr>
          <p:cNvSpPr>
            <a:spLocks noGrp="1"/>
          </p:cNvSpPr>
          <p:nvPr>
            <p:ph type="title"/>
          </p:nvPr>
        </p:nvSpPr>
        <p:spPr>
          <a:xfrm>
            <a:off x="785261" y="211628"/>
            <a:ext cx="10765383" cy="1088701"/>
          </a:xfrm>
        </p:spPr>
        <p:txBody>
          <a:bodyPr/>
          <a:lstStyle/>
          <a:p>
            <a:r>
              <a:rPr lang="es-ES" dirty="0"/>
              <a:t>Categoría Reconstituyentes</a:t>
            </a:r>
            <a:endParaRPr lang="en-GB" dirty="0"/>
          </a:p>
        </p:txBody>
      </p:sp>
      <p:sp>
        <p:nvSpPr>
          <p:cNvPr id="6" name="Slide Number Placeholder 4">
            <a:extLst>
              <a:ext uri="{FF2B5EF4-FFF2-40B4-BE49-F238E27FC236}">
                <a16:creationId xmlns:a16="http://schemas.microsoft.com/office/drawing/2014/main" id="{031BC82E-9404-B7F9-E59F-9A9FBB751515}"/>
              </a:ext>
            </a:extLst>
          </p:cNvPr>
          <p:cNvSpPr txBox="1">
            <a:spLocks/>
          </p:cNvSpPr>
          <p:nvPr/>
        </p:nvSpPr>
        <p:spPr>
          <a:xfrm>
            <a:off x="785261" y="6362299"/>
            <a:ext cx="494264" cy="296078"/>
          </a:xfrm>
          <a:prstGeom prst="rect">
            <a:avLst/>
          </a:prstGeom>
        </p:spPr>
        <p:txBody>
          <a:bodyPr vert="horz" lIns="91440" tIns="45720" rIns="91440" bIns="45720" rtlCol="0" anchor="ctr"/>
          <a:lstStyle>
            <a:defPPr>
              <a:defRPr lang="en-US"/>
            </a:defPPr>
            <a:lvl1pPr marL="0" algn="l" defTabSz="914400" rtl="0" eaLnBrk="1" latinLnBrk="0" hangingPunct="1">
              <a:defRPr sz="800" kern="1200">
                <a:solidFill>
                  <a:schemeClr val="accent6"/>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fld id="{41E71DB5-5680-5541-BB1B-1B8E18C31C82}" type="slidenum">
              <a:rPr lang="en-GB" smtClean="0">
                <a:solidFill>
                  <a:srgbClr val="CEC3C1"/>
                </a:solidFill>
                <a:latin typeface="Century Gothic"/>
              </a:rPr>
              <a:pPr>
                <a:defRPr/>
              </a:pPr>
              <a:t>33</a:t>
            </a:fld>
            <a:endParaRPr lang="en-GB">
              <a:solidFill>
                <a:srgbClr val="CEC3C1"/>
              </a:solidFill>
              <a:latin typeface="Century Gothic"/>
            </a:endParaRPr>
          </a:p>
        </p:txBody>
      </p:sp>
      <p:graphicFrame>
        <p:nvGraphicFramePr>
          <p:cNvPr id="7" name="Tabla 12">
            <a:extLst>
              <a:ext uri="{FF2B5EF4-FFF2-40B4-BE49-F238E27FC236}">
                <a16:creationId xmlns:a16="http://schemas.microsoft.com/office/drawing/2014/main" id="{E53B1461-AB95-D95E-264F-EBD08192EDC7}"/>
              </a:ext>
            </a:extLst>
          </p:cNvPr>
          <p:cNvGraphicFramePr>
            <a:graphicFrameLocks noGrp="1"/>
          </p:cNvGraphicFramePr>
          <p:nvPr>
            <p:extLst>
              <p:ext uri="{D42A27DB-BD31-4B8C-83A1-F6EECF244321}">
                <p14:modId xmlns:p14="http://schemas.microsoft.com/office/powerpoint/2010/main" val="1510986727"/>
              </p:ext>
            </p:extLst>
          </p:nvPr>
        </p:nvGraphicFramePr>
        <p:xfrm>
          <a:off x="111211" y="1165028"/>
          <a:ext cx="4671245" cy="4309586"/>
        </p:xfrm>
        <a:graphic>
          <a:graphicData uri="http://schemas.openxmlformats.org/drawingml/2006/table">
            <a:tbl>
              <a:tblPr/>
              <a:tblGrid>
                <a:gridCol w="1410188">
                  <a:extLst>
                    <a:ext uri="{9D8B030D-6E8A-4147-A177-3AD203B41FA5}">
                      <a16:colId xmlns:a16="http://schemas.microsoft.com/office/drawing/2014/main" val="146786280"/>
                    </a:ext>
                  </a:extLst>
                </a:gridCol>
                <a:gridCol w="919140">
                  <a:extLst>
                    <a:ext uri="{9D8B030D-6E8A-4147-A177-3AD203B41FA5}">
                      <a16:colId xmlns:a16="http://schemas.microsoft.com/office/drawing/2014/main" val="1607942262"/>
                    </a:ext>
                  </a:extLst>
                </a:gridCol>
                <a:gridCol w="780639">
                  <a:extLst>
                    <a:ext uri="{9D8B030D-6E8A-4147-A177-3AD203B41FA5}">
                      <a16:colId xmlns:a16="http://schemas.microsoft.com/office/drawing/2014/main" val="976690397"/>
                    </a:ext>
                  </a:extLst>
                </a:gridCol>
                <a:gridCol w="780639">
                  <a:extLst>
                    <a:ext uri="{9D8B030D-6E8A-4147-A177-3AD203B41FA5}">
                      <a16:colId xmlns:a16="http://schemas.microsoft.com/office/drawing/2014/main" val="2158503480"/>
                    </a:ext>
                  </a:extLst>
                </a:gridCol>
                <a:gridCol w="780639">
                  <a:extLst>
                    <a:ext uri="{9D8B030D-6E8A-4147-A177-3AD203B41FA5}">
                      <a16:colId xmlns:a16="http://schemas.microsoft.com/office/drawing/2014/main" val="785176235"/>
                    </a:ext>
                  </a:extLst>
                </a:gridCol>
              </a:tblGrid>
              <a:tr h="171926">
                <a:tc>
                  <a:txBody>
                    <a:bodyPr/>
                    <a:lstStyle/>
                    <a:p>
                      <a:pPr algn="l" fontAlgn="b"/>
                      <a:endParaRPr lang="es-EC" sz="1000" b="0" i="0" u="none" strike="noStrike">
                        <a:solidFill>
                          <a:srgbClr val="000000"/>
                        </a:solidFill>
                        <a:effectLst/>
                        <a:latin typeface="Calibri" panose="020F0502020204030204" pitchFamily="34" charset="0"/>
                      </a:endParaRPr>
                    </a:p>
                  </a:txBody>
                  <a:tcPr marL="0" marR="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ctr"/>
                      <a:r>
                        <a:rPr lang="es-EC" sz="1000" b="1" i="0" u="none" strike="noStrike" dirty="0">
                          <a:solidFill>
                            <a:srgbClr val="FFFFFF"/>
                          </a:solidFill>
                          <a:effectLst/>
                          <a:latin typeface="Calibri" panose="020F0502020204030204" pitchFamily="34" charset="0"/>
                        </a:rPr>
                        <a:t>Inversión</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66"/>
                    </a:solidFill>
                  </a:tcPr>
                </a:tc>
                <a:tc>
                  <a:txBody>
                    <a:bodyPr/>
                    <a:lstStyle/>
                    <a:p>
                      <a:pPr algn="ctr" fontAlgn="ctr"/>
                      <a:r>
                        <a:rPr lang="es-EC" sz="1000" b="1" i="0" u="none" strike="noStrike">
                          <a:solidFill>
                            <a:srgbClr val="FFFFFF"/>
                          </a:solidFill>
                          <a:effectLst/>
                          <a:latin typeface="Calibri" panose="020F0502020204030204" pitchFamily="34" charset="0"/>
                        </a:rPr>
                        <a:t>SOI</a:t>
                      </a:r>
                    </a:p>
                  </a:txBody>
                  <a:tcPr marL="0" marR="0" marT="0"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66"/>
                    </a:solidFill>
                  </a:tcPr>
                </a:tc>
                <a:tc>
                  <a:txBody>
                    <a:bodyPr/>
                    <a:lstStyle/>
                    <a:p>
                      <a:pPr algn="ctr" fontAlgn="ctr"/>
                      <a:r>
                        <a:rPr lang="es-EC" sz="1000" b="1" i="0" u="none" strike="noStrike">
                          <a:solidFill>
                            <a:srgbClr val="FFFFFF"/>
                          </a:solidFill>
                          <a:effectLst/>
                          <a:latin typeface="Calibri" panose="020F0502020204030204" pitchFamily="34" charset="0"/>
                        </a:rPr>
                        <a:t>Trps</a:t>
                      </a:r>
                    </a:p>
                  </a:txBody>
                  <a:tcPr marL="0" marR="0" marT="0"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66"/>
                    </a:solidFill>
                  </a:tcPr>
                </a:tc>
                <a:tc>
                  <a:txBody>
                    <a:bodyPr/>
                    <a:lstStyle/>
                    <a:p>
                      <a:pPr algn="ctr" fontAlgn="ctr"/>
                      <a:r>
                        <a:rPr lang="es-EC" sz="1000" b="1" i="0" u="none" strike="noStrike">
                          <a:solidFill>
                            <a:srgbClr val="FFFFFF"/>
                          </a:solidFill>
                          <a:effectLst/>
                          <a:latin typeface="Calibri" panose="020F0502020204030204" pitchFamily="34" charset="0"/>
                        </a:rPr>
                        <a:t>SOV</a:t>
                      </a:r>
                    </a:p>
                  </a:txBody>
                  <a:tcPr marL="0" marR="0" marT="0" marB="0" anchor="ctr">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66"/>
                    </a:solidFill>
                  </a:tcPr>
                </a:tc>
                <a:extLst>
                  <a:ext uri="{0D108BD9-81ED-4DB2-BD59-A6C34878D82A}">
                    <a16:rowId xmlns:a16="http://schemas.microsoft.com/office/drawing/2014/main" val="4033088873"/>
                  </a:ext>
                </a:extLst>
              </a:tr>
              <a:tr h="311186">
                <a:tc>
                  <a:txBody>
                    <a:bodyPr/>
                    <a:lstStyle/>
                    <a:p>
                      <a:pPr algn="l" fontAlgn="b"/>
                      <a:r>
                        <a:rPr lang="es-HN" sz="1100" b="0" i="0" u="none" strike="noStrike">
                          <a:solidFill>
                            <a:srgbClr val="000000"/>
                          </a:solidFill>
                          <a:effectLst/>
                          <a:latin typeface="Calibri" panose="020F0502020204030204" pitchFamily="34" charset="0"/>
                        </a:rPr>
                        <a:t>SUKROL</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100" b="0" i="0" u="none" strike="noStrike" dirty="0">
                          <a:solidFill>
                            <a:srgbClr val="000000"/>
                          </a:solidFill>
                          <a:effectLst/>
                          <a:latin typeface="Calibri" panose="020F0502020204030204" pitchFamily="34" charset="0"/>
                        </a:rPr>
                        <a:t>$8,417</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100" b="0" i="0" u="none" strike="noStrike">
                          <a:solidFill>
                            <a:srgbClr val="000000"/>
                          </a:solidFill>
                          <a:effectLst/>
                          <a:latin typeface="Calibri" panose="020F0502020204030204" pitchFamily="34" charset="0"/>
                        </a:rPr>
                        <a:t>27%</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100" b="0" i="0" u="none" strike="noStrike">
                          <a:solidFill>
                            <a:srgbClr val="000000"/>
                          </a:solidFill>
                          <a:effectLst/>
                          <a:latin typeface="Calibri" panose="020F0502020204030204" pitchFamily="34" charset="0"/>
                        </a:rPr>
                        <a:t>                                  9,649 </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100" b="0" i="0" u="none" strike="noStrike">
                          <a:solidFill>
                            <a:srgbClr val="000000"/>
                          </a:solidFill>
                          <a:effectLst/>
                          <a:latin typeface="Calibri" panose="020F0502020204030204" pitchFamily="34" charset="0"/>
                        </a:rPr>
                        <a:t>28%</a:t>
                      </a:r>
                    </a:p>
                  </a:txBody>
                  <a:tcPr marL="9525" marR="9525" marT="9525" marB="0" anchor="b">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extLst>
                  <a:ext uri="{0D108BD9-81ED-4DB2-BD59-A6C34878D82A}">
                    <a16:rowId xmlns:a16="http://schemas.microsoft.com/office/drawing/2014/main" val="636670594"/>
                  </a:ext>
                </a:extLst>
              </a:tr>
              <a:tr h="311186">
                <a:tc>
                  <a:txBody>
                    <a:bodyPr/>
                    <a:lstStyle/>
                    <a:p>
                      <a:pPr algn="l" fontAlgn="b"/>
                      <a:r>
                        <a:rPr lang="es-HN" sz="1100" b="0" i="0" u="none" strike="noStrike">
                          <a:solidFill>
                            <a:srgbClr val="000000"/>
                          </a:solidFill>
                          <a:effectLst/>
                          <a:latin typeface="Calibri" panose="020F0502020204030204" pitchFamily="34" charset="0"/>
                        </a:rPr>
                        <a:t>VITAL FUERTE</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100" b="0" i="0" u="none" strike="noStrike" dirty="0">
                          <a:solidFill>
                            <a:srgbClr val="000000"/>
                          </a:solidFill>
                          <a:effectLst/>
                          <a:latin typeface="Calibri" panose="020F0502020204030204" pitchFamily="34" charset="0"/>
                        </a:rPr>
                        <a:t>$5,489</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100" b="0" i="0" u="none" strike="noStrike">
                          <a:solidFill>
                            <a:srgbClr val="000000"/>
                          </a:solidFill>
                          <a:effectLst/>
                          <a:latin typeface="Calibri" panose="020F0502020204030204" pitchFamily="34" charset="0"/>
                        </a:rPr>
                        <a:t>17%</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100" b="0" i="0" u="none" strike="noStrike">
                          <a:solidFill>
                            <a:srgbClr val="000000"/>
                          </a:solidFill>
                          <a:effectLst/>
                          <a:latin typeface="Calibri" panose="020F0502020204030204" pitchFamily="34" charset="0"/>
                        </a:rPr>
                        <a:t>                                  4,836 </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100" b="0" i="0" u="none" strike="noStrike">
                          <a:solidFill>
                            <a:srgbClr val="000000"/>
                          </a:solidFill>
                          <a:effectLst/>
                          <a:latin typeface="Calibri" panose="020F0502020204030204" pitchFamily="34" charset="0"/>
                        </a:rPr>
                        <a:t>14%</a:t>
                      </a:r>
                    </a:p>
                  </a:txBody>
                  <a:tcPr marL="9525" marR="9525" marT="9525" marB="0" anchor="b">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extLst>
                  <a:ext uri="{0D108BD9-81ED-4DB2-BD59-A6C34878D82A}">
                    <a16:rowId xmlns:a16="http://schemas.microsoft.com/office/drawing/2014/main" val="1994648183"/>
                  </a:ext>
                </a:extLst>
              </a:tr>
              <a:tr h="311186">
                <a:tc>
                  <a:txBody>
                    <a:bodyPr/>
                    <a:lstStyle/>
                    <a:p>
                      <a:pPr algn="l" fontAlgn="b"/>
                      <a:r>
                        <a:rPr lang="es-HN" sz="1100" b="0" i="0" u="none" strike="noStrike">
                          <a:solidFill>
                            <a:srgbClr val="000000"/>
                          </a:solidFill>
                          <a:effectLst/>
                          <a:latin typeface="Calibri" panose="020F0502020204030204" pitchFamily="34" charset="0"/>
                        </a:rPr>
                        <a:t>ARGININA</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100" b="0" i="0" u="none" strike="noStrike">
                          <a:solidFill>
                            <a:srgbClr val="000000"/>
                          </a:solidFill>
                          <a:effectLst/>
                          <a:latin typeface="Calibri" panose="020F0502020204030204" pitchFamily="34" charset="0"/>
                        </a:rPr>
                        <a:t>$3,394</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100" b="0" i="0" u="none" strike="noStrike" dirty="0">
                          <a:solidFill>
                            <a:srgbClr val="000000"/>
                          </a:solidFill>
                          <a:effectLst/>
                          <a:latin typeface="Calibri" panose="020F0502020204030204" pitchFamily="34" charset="0"/>
                        </a:rPr>
                        <a:t>11%</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100" b="0" i="0" u="none" strike="noStrike">
                          <a:solidFill>
                            <a:srgbClr val="000000"/>
                          </a:solidFill>
                          <a:effectLst/>
                          <a:latin typeface="Calibri" panose="020F0502020204030204" pitchFamily="34" charset="0"/>
                        </a:rPr>
                        <a:t>                                  3,044 </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100" b="0" i="0" u="none" strike="noStrike">
                          <a:solidFill>
                            <a:srgbClr val="000000"/>
                          </a:solidFill>
                          <a:effectLst/>
                          <a:latin typeface="Calibri" panose="020F0502020204030204" pitchFamily="34" charset="0"/>
                        </a:rPr>
                        <a:t>9%</a:t>
                      </a:r>
                    </a:p>
                  </a:txBody>
                  <a:tcPr marL="9525" marR="9525" marT="9525" marB="0" anchor="b">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extLst>
                  <a:ext uri="{0D108BD9-81ED-4DB2-BD59-A6C34878D82A}">
                    <a16:rowId xmlns:a16="http://schemas.microsoft.com/office/drawing/2014/main" val="1537164273"/>
                  </a:ext>
                </a:extLst>
              </a:tr>
              <a:tr h="123025">
                <a:tc>
                  <a:txBody>
                    <a:bodyPr/>
                    <a:lstStyle/>
                    <a:p>
                      <a:pPr algn="l" fontAlgn="b"/>
                      <a:r>
                        <a:rPr lang="es-HN" sz="1100" b="0" i="0" u="none" strike="noStrike">
                          <a:solidFill>
                            <a:srgbClr val="000000"/>
                          </a:solidFill>
                          <a:effectLst/>
                          <a:latin typeface="Calibri" panose="020F0502020204030204" pitchFamily="34" charset="0"/>
                        </a:rPr>
                        <a:t>CERENERVON</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100" b="0" i="0" u="none" strike="noStrike">
                          <a:solidFill>
                            <a:srgbClr val="000000"/>
                          </a:solidFill>
                          <a:effectLst/>
                          <a:latin typeface="Calibri" panose="020F0502020204030204" pitchFamily="34" charset="0"/>
                        </a:rPr>
                        <a:t>$3,377</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100" b="0" i="0" u="none" strike="noStrike" dirty="0">
                          <a:solidFill>
                            <a:srgbClr val="000000"/>
                          </a:solidFill>
                          <a:effectLst/>
                          <a:latin typeface="Calibri" panose="020F0502020204030204" pitchFamily="34" charset="0"/>
                        </a:rPr>
                        <a:t>11%</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100" b="0" i="0" u="none" strike="noStrike">
                          <a:solidFill>
                            <a:srgbClr val="000000"/>
                          </a:solidFill>
                          <a:effectLst/>
                          <a:latin typeface="Calibri" panose="020F0502020204030204" pitchFamily="34" charset="0"/>
                        </a:rPr>
                        <a:t>                                  7,490 </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100" b="0" i="0" u="none" strike="noStrike">
                          <a:solidFill>
                            <a:srgbClr val="000000"/>
                          </a:solidFill>
                          <a:effectLst/>
                          <a:latin typeface="Calibri" panose="020F0502020204030204" pitchFamily="34" charset="0"/>
                        </a:rPr>
                        <a:t>22%</a:t>
                      </a:r>
                    </a:p>
                  </a:txBody>
                  <a:tcPr marL="9525" marR="9525" marT="9525" marB="0" anchor="b">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extLst>
                  <a:ext uri="{0D108BD9-81ED-4DB2-BD59-A6C34878D82A}">
                    <a16:rowId xmlns:a16="http://schemas.microsoft.com/office/drawing/2014/main" val="3740836500"/>
                  </a:ext>
                </a:extLst>
              </a:tr>
              <a:tr h="311186">
                <a:tc>
                  <a:txBody>
                    <a:bodyPr/>
                    <a:lstStyle/>
                    <a:p>
                      <a:pPr algn="l" fontAlgn="b"/>
                      <a:r>
                        <a:rPr lang="es-HN" sz="1100" b="0" i="0" u="none" strike="noStrike">
                          <a:solidFill>
                            <a:srgbClr val="000000"/>
                          </a:solidFill>
                          <a:effectLst/>
                          <a:latin typeface="Calibri" panose="020F0502020204030204" pitchFamily="34" charset="0"/>
                        </a:rPr>
                        <a:t>NEUROFORTAN</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100" b="0" i="0" u="none" strike="noStrike">
                          <a:solidFill>
                            <a:srgbClr val="000000"/>
                          </a:solidFill>
                          <a:effectLst/>
                          <a:latin typeface="Calibri" panose="020F0502020204030204" pitchFamily="34" charset="0"/>
                        </a:rPr>
                        <a:t>$3,180</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100" b="0" i="0" u="none" strike="noStrike">
                          <a:solidFill>
                            <a:srgbClr val="000000"/>
                          </a:solidFill>
                          <a:effectLst/>
                          <a:latin typeface="Calibri" panose="020F0502020204030204" pitchFamily="34" charset="0"/>
                        </a:rPr>
                        <a:t>10%</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100" b="0" i="0" u="none" strike="noStrike">
                          <a:solidFill>
                            <a:srgbClr val="000000"/>
                          </a:solidFill>
                          <a:effectLst/>
                          <a:latin typeface="Calibri" panose="020F0502020204030204" pitchFamily="34" charset="0"/>
                        </a:rPr>
                        <a:t>                                  4,409 </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100" b="0" i="0" u="none" strike="noStrike">
                          <a:solidFill>
                            <a:srgbClr val="000000"/>
                          </a:solidFill>
                          <a:effectLst/>
                          <a:latin typeface="Calibri" panose="020F0502020204030204" pitchFamily="34" charset="0"/>
                        </a:rPr>
                        <a:t>13%</a:t>
                      </a:r>
                    </a:p>
                  </a:txBody>
                  <a:tcPr marL="9525" marR="9525" marT="9525" marB="0" anchor="b">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extLst>
                  <a:ext uri="{0D108BD9-81ED-4DB2-BD59-A6C34878D82A}">
                    <a16:rowId xmlns:a16="http://schemas.microsoft.com/office/drawing/2014/main" val="721185185"/>
                  </a:ext>
                </a:extLst>
              </a:tr>
              <a:tr h="311186">
                <a:tc>
                  <a:txBody>
                    <a:bodyPr/>
                    <a:lstStyle/>
                    <a:p>
                      <a:pPr algn="l" fontAlgn="b"/>
                      <a:r>
                        <a:rPr lang="es-HN" sz="1100" b="0" i="0" u="none" strike="noStrike">
                          <a:solidFill>
                            <a:srgbClr val="000000"/>
                          </a:solidFill>
                          <a:effectLst/>
                          <a:latin typeface="Calibri" panose="020F0502020204030204" pitchFamily="34" charset="0"/>
                        </a:rPr>
                        <a:t>NEUROBION</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100" b="0" i="0" u="none" strike="noStrike">
                          <a:solidFill>
                            <a:srgbClr val="000000"/>
                          </a:solidFill>
                          <a:effectLst/>
                          <a:latin typeface="Calibri" panose="020F0502020204030204" pitchFamily="34" charset="0"/>
                        </a:rPr>
                        <a:t>$3,038</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100" b="0" i="0" u="none" strike="noStrike" dirty="0">
                          <a:solidFill>
                            <a:srgbClr val="000000"/>
                          </a:solidFill>
                          <a:effectLst/>
                          <a:latin typeface="Calibri" panose="020F0502020204030204" pitchFamily="34" charset="0"/>
                        </a:rPr>
                        <a:t>10%</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100" b="0" i="0" u="none" strike="noStrike" dirty="0">
                          <a:solidFill>
                            <a:srgbClr val="000000"/>
                          </a:solidFill>
                          <a:effectLst/>
                          <a:latin typeface="Calibri" panose="020F0502020204030204" pitchFamily="34" charset="0"/>
                        </a:rPr>
                        <a:t>                                  3,813 </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100" b="0" i="0" u="none" strike="noStrike">
                          <a:solidFill>
                            <a:srgbClr val="000000"/>
                          </a:solidFill>
                          <a:effectLst/>
                          <a:latin typeface="Calibri" panose="020F0502020204030204" pitchFamily="34" charset="0"/>
                        </a:rPr>
                        <a:t>11%</a:t>
                      </a:r>
                    </a:p>
                  </a:txBody>
                  <a:tcPr marL="9525" marR="9525" marT="9525" marB="0" anchor="b">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extLst>
                  <a:ext uri="{0D108BD9-81ED-4DB2-BD59-A6C34878D82A}">
                    <a16:rowId xmlns:a16="http://schemas.microsoft.com/office/drawing/2014/main" val="3828503347"/>
                  </a:ext>
                </a:extLst>
              </a:tr>
              <a:tr h="311186">
                <a:tc>
                  <a:txBody>
                    <a:bodyPr/>
                    <a:lstStyle/>
                    <a:p>
                      <a:pPr algn="l" fontAlgn="b"/>
                      <a:r>
                        <a:rPr lang="es-HN" sz="1100" b="0" i="0" u="none" strike="noStrike">
                          <a:solidFill>
                            <a:srgbClr val="000000"/>
                          </a:solidFill>
                          <a:effectLst/>
                          <a:latin typeface="Calibri" panose="020F0502020204030204" pitchFamily="34" charset="0"/>
                        </a:rPr>
                        <a:t>HIERROVIT</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100" b="0" i="0" u="none" strike="noStrike">
                          <a:solidFill>
                            <a:srgbClr val="000000"/>
                          </a:solidFill>
                          <a:effectLst/>
                          <a:latin typeface="Calibri" panose="020F0502020204030204" pitchFamily="34" charset="0"/>
                        </a:rPr>
                        <a:t>$2,448</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100" b="0" i="0" u="none" strike="noStrike">
                          <a:solidFill>
                            <a:srgbClr val="000000"/>
                          </a:solidFill>
                          <a:effectLst/>
                          <a:latin typeface="Calibri" panose="020F0502020204030204" pitchFamily="34" charset="0"/>
                        </a:rPr>
                        <a:t>8%</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100" b="0" i="0" u="none" strike="noStrike" dirty="0">
                          <a:solidFill>
                            <a:srgbClr val="000000"/>
                          </a:solidFill>
                          <a:effectLst/>
                          <a:latin typeface="Calibri" panose="020F0502020204030204" pitchFamily="34" charset="0"/>
                        </a:rPr>
                        <a:t>                                       514 </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100" b="0" i="0" u="none" strike="noStrike">
                          <a:solidFill>
                            <a:srgbClr val="000000"/>
                          </a:solidFill>
                          <a:effectLst/>
                          <a:latin typeface="Calibri" panose="020F0502020204030204" pitchFamily="34" charset="0"/>
                        </a:rPr>
                        <a:t>1%</a:t>
                      </a:r>
                    </a:p>
                  </a:txBody>
                  <a:tcPr marL="9525" marR="9525" marT="9525" marB="0" anchor="b">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extLst>
                  <a:ext uri="{0D108BD9-81ED-4DB2-BD59-A6C34878D82A}">
                    <a16:rowId xmlns:a16="http://schemas.microsoft.com/office/drawing/2014/main" val="3966384103"/>
                  </a:ext>
                </a:extLst>
              </a:tr>
              <a:tr h="311186">
                <a:tc>
                  <a:txBody>
                    <a:bodyPr/>
                    <a:lstStyle/>
                    <a:p>
                      <a:pPr algn="l" fontAlgn="b"/>
                      <a:r>
                        <a:rPr lang="es-HN" sz="1100" b="0" i="0" u="none" strike="noStrike">
                          <a:solidFill>
                            <a:srgbClr val="000000"/>
                          </a:solidFill>
                          <a:effectLst/>
                          <a:latin typeface="Calibri" panose="020F0502020204030204" pitchFamily="34" charset="0"/>
                        </a:rPr>
                        <a:t>BIOFORCE MAX</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100" b="0" i="0" u="none" strike="noStrike">
                          <a:solidFill>
                            <a:srgbClr val="000000"/>
                          </a:solidFill>
                          <a:effectLst/>
                          <a:latin typeface="Calibri" panose="020F0502020204030204" pitchFamily="34" charset="0"/>
                        </a:rPr>
                        <a:t>$1,317</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100" b="0" i="0" u="none" strike="noStrike">
                          <a:solidFill>
                            <a:srgbClr val="000000"/>
                          </a:solidFill>
                          <a:effectLst/>
                          <a:latin typeface="Calibri" panose="020F0502020204030204" pitchFamily="34" charset="0"/>
                        </a:rPr>
                        <a:t>4%</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100" b="0" i="0" u="none" strike="noStrike" dirty="0">
                          <a:solidFill>
                            <a:srgbClr val="000000"/>
                          </a:solidFill>
                          <a:effectLst/>
                          <a:latin typeface="Calibri" panose="020F0502020204030204" pitchFamily="34" charset="0"/>
                        </a:rPr>
                        <a:t>                                       307 </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100" b="0" i="0" u="none" strike="noStrike">
                          <a:solidFill>
                            <a:srgbClr val="000000"/>
                          </a:solidFill>
                          <a:effectLst/>
                          <a:latin typeface="Calibri" panose="020F0502020204030204" pitchFamily="34" charset="0"/>
                        </a:rPr>
                        <a:t>1%</a:t>
                      </a:r>
                    </a:p>
                  </a:txBody>
                  <a:tcPr marL="9525" marR="9525" marT="9525" marB="0" anchor="b">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extLst>
                  <a:ext uri="{0D108BD9-81ED-4DB2-BD59-A6C34878D82A}">
                    <a16:rowId xmlns:a16="http://schemas.microsoft.com/office/drawing/2014/main" val="2412171975"/>
                  </a:ext>
                </a:extLst>
              </a:tr>
              <a:tr h="311186">
                <a:tc>
                  <a:txBody>
                    <a:bodyPr/>
                    <a:lstStyle/>
                    <a:p>
                      <a:pPr algn="l" fontAlgn="b"/>
                      <a:r>
                        <a:rPr lang="es-HN" sz="1100" b="0" i="0" u="none" strike="noStrike">
                          <a:solidFill>
                            <a:srgbClr val="000000"/>
                          </a:solidFill>
                          <a:effectLst/>
                          <a:latin typeface="Calibri" panose="020F0502020204030204" pitchFamily="34" charset="0"/>
                        </a:rPr>
                        <a:t>VITANEURON</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100" b="0" i="0" u="none" strike="noStrike">
                          <a:solidFill>
                            <a:srgbClr val="000000"/>
                          </a:solidFill>
                          <a:effectLst/>
                          <a:latin typeface="Calibri" panose="020F0502020204030204" pitchFamily="34" charset="0"/>
                        </a:rPr>
                        <a:t>$452</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100" b="0" i="0" u="none" strike="noStrike">
                          <a:solidFill>
                            <a:srgbClr val="000000"/>
                          </a:solidFill>
                          <a:effectLst/>
                          <a:latin typeface="Calibri" panose="020F0502020204030204" pitchFamily="34" charset="0"/>
                        </a:rPr>
                        <a:t>1%</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100" b="0" i="0" u="none" strike="noStrike" dirty="0">
                          <a:solidFill>
                            <a:srgbClr val="000000"/>
                          </a:solidFill>
                          <a:effectLst/>
                          <a:latin typeface="Calibri" panose="020F0502020204030204" pitchFamily="34" charset="0"/>
                        </a:rPr>
                        <a:t>                                       290 </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100" b="0" i="0" u="none" strike="noStrike">
                          <a:solidFill>
                            <a:srgbClr val="000000"/>
                          </a:solidFill>
                          <a:effectLst/>
                          <a:latin typeface="Calibri" panose="020F0502020204030204" pitchFamily="34" charset="0"/>
                        </a:rPr>
                        <a:t>1%</a:t>
                      </a:r>
                    </a:p>
                  </a:txBody>
                  <a:tcPr marL="9525" marR="9525" marT="9525" marB="0" anchor="b">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extLst>
                  <a:ext uri="{0D108BD9-81ED-4DB2-BD59-A6C34878D82A}">
                    <a16:rowId xmlns:a16="http://schemas.microsoft.com/office/drawing/2014/main" val="1827681957"/>
                  </a:ext>
                </a:extLst>
              </a:tr>
              <a:tr h="311186">
                <a:tc>
                  <a:txBody>
                    <a:bodyPr/>
                    <a:lstStyle/>
                    <a:p>
                      <a:pPr algn="l" fontAlgn="b"/>
                      <a:r>
                        <a:rPr lang="es-HN" sz="1100" b="0" i="0" u="none" strike="noStrike">
                          <a:solidFill>
                            <a:srgbClr val="000000"/>
                          </a:solidFill>
                          <a:effectLst/>
                          <a:latin typeface="Calibri" panose="020F0502020204030204" pitchFamily="34" charset="0"/>
                        </a:rPr>
                        <a:t>ARGININ FORTE</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100" b="0" i="0" u="none" strike="noStrike">
                          <a:solidFill>
                            <a:srgbClr val="000000"/>
                          </a:solidFill>
                          <a:effectLst/>
                          <a:latin typeface="Calibri" panose="020F0502020204030204" pitchFamily="34" charset="0"/>
                        </a:rPr>
                        <a:t>$267</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100" b="0" i="0" u="none" strike="noStrike">
                          <a:solidFill>
                            <a:srgbClr val="000000"/>
                          </a:solidFill>
                          <a:effectLst/>
                          <a:latin typeface="Calibri" panose="020F0502020204030204" pitchFamily="34" charset="0"/>
                        </a:rPr>
                        <a:t>1%</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100" b="0" i="0" u="none" strike="noStrike" dirty="0">
                          <a:solidFill>
                            <a:srgbClr val="000000"/>
                          </a:solidFill>
                          <a:effectLst/>
                          <a:latin typeface="Calibri" panose="020F0502020204030204" pitchFamily="34" charset="0"/>
                        </a:rPr>
                        <a:t>                                       247 </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100" b="0" i="0" u="none" strike="noStrike" dirty="0">
                          <a:solidFill>
                            <a:srgbClr val="000000"/>
                          </a:solidFill>
                          <a:effectLst/>
                          <a:latin typeface="Calibri" panose="020F0502020204030204" pitchFamily="34" charset="0"/>
                        </a:rPr>
                        <a:t>1%</a:t>
                      </a:r>
                    </a:p>
                  </a:txBody>
                  <a:tcPr marL="9525" marR="9525" marT="9525" marB="0" anchor="b">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extLst>
                  <a:ext uri="{0D108BD9-81ED-4DB2-BD59-A6C34878D82A}">
                    <a16:rowId xmlns:a16="http://schemas.microsoft.com/office/drawing/2014/main" val="94387706"/>
                  </a:ext>
                </a:extLst>
              </a:tr>
              <a:tr h="311186">
                <a:tc>
                  <a:txBody>
                    <a:bodyPr/>
                    <a:lstStyle/>
                    <a:p>
                      <a:pPr algn="l" fontAlgn="b"/>
                      <a:r>
                        <a:rPr lang="es-HN" sz="1100" b="0" i="0" u="none" strike="noStrike" dirty="0">
                          <a:solidFill>
                            <a:srgbClr val="000000"/>
                          </a:solidFill>
                          <a:effectLst/>
                          <a:latin typeface="Calibri" panose="020F0502020204030204" pitchFamily="34" charset="0"/>
                        </a:rPr>
                        <a:t>FOSFO NEUROMAX</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100" b="0" i="0" u="none" strike="noStrike">
                          <a:solidFill>
                            <a:srgbClr val="000000"/>
                          </a:solidFill>
                          <a:effectLst/>
                          <a:latin typeface="Calibri" panose="020F0502020204030204" pitchFamily="34" charset="0"/>
                        </a:rPr>
                        <a:t>$238</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100" b="0" i="0" u="none" strike="noStrike" dirty="0">
                          <a:solidFill>
                            <a:srgbClr val="000000"/>
                          </a:solidFill>
                          <a:effectLst/>
                          <a:latin typeface="Calibri" panose="020F0502020204030204" pitchFamily="34" charset="0"/>
                        </a:rPr>
                        <a:t>1%</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100" b="0" i="0" u="none" strike="noStrike">
                          <a:solidFill>
                            <a:srgbClr val="000000"/>
                          </a:solidFill>
                          <a:effectLst/>
                          <a:latin typeface="Calibri" panose="020F0502020204030204" pitchFamily="34" charset="0"/>
                        </a:rPr>
                        <a:t>                                       176 </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100" b="0" i="0" u="none" strike="noStrike" dirty="0">
                          <a:solidFill>
                            <a:srgbClr val="000000"/>
                          </a:solidFill>
                          <a:effectLst/>
                          <a:latin typeface="Calibri" panose="020F0502020204030204" pitchFamily="34" charset="0"/>
                        </a:rPr>
                        <a:t>1%</a:t>
                      </a:r>
                    </a:p>
                  </a:txBody>
                  <a:tcPr marL="9525" marR="9525" marT="9525" marB="0" anchor="b">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extLst>
                  <a:ext uri="{0D108BD9-81ED-4DB2-BD59-A6C34878D82A}">
                    <a16:rowId xmlns:a16="http://schemas.microsoft.com/office/drawing/2014/main" val="3915483593"/>
                  </a:ext>
                </a:extLst>
              </a:tr>
              <a:tr h="311186">
                <a:tc>
                  <a:txBody>
                    <a:bodyPr/>
                    <a:lstStyle/>
                    <a:p>
                      <a:pPr algn="l" fontAlgn="b"/>
                      <a:r>
                        <a:rPr lang="es-EC" sz="1200" b="1" i="0" u="none" strike="noStrike" dirty="0">
                          <a:solidFill>
                            <a:srgbClr val="FFFFFF"/>
                          </a:solidFill>
                          <a:effectLst/>
                          <a:latin typeface="Calibri" panose="020F0502020204030204" pitchFamily="34" charset="0"/>
                        </a:rPr>
                        <a:t>Total general</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12700" cap="flat" cmpd="sng" algn="ctr">
                      <a:solidFill>
                        <a:srgbClr val="000000"/>
                      </a:solidFill>
                      <a:prstDash val="solid"/>
                      <a:round/>
                      <a:headEnd type="none" w="med" len="med"/>
                      <a:tailEnd type="none" w="med" len="med"/>
                    </a:lnB>
                    <a:solidFill>
                      <a:srgbClr val="FF0066"/>
                    </a:solidFill>
                  </a:tcPr>
                </a:tc>
                <a:tc>
                  <a:txBody>
                    <a:bodyPr/>
                    <a:lstStyle/>
                    <a:p>
                      <a:pPr algn="ctr" fontAlgn="b"/>
                      <a:r>
                        <a:rPr lang="es-HN" sz="1100" b="1" i="0" u="none" strike="noStrike" dirty="0">
                          <a:solidFill>
                            <a:schemeClr val="bg1"/>
                          </a:solidFill>
                          <a:effectLst/>
                          <a:latin typeface="Calibri" panose="020F0502020204030204" pitchFamily="34" charset="0"/>
                        </a:rPr>
                        <a:t>$31,618</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12700" cap="flat" cmpd="sng" algn="ctr">
                      <a:solidFill>
                        <a:srgbClr val="000000"/>
                      </a:solidFill>
                      <a:prstDash val="solid"/>
                      <a:round/>
                      <a:headEnd type="none" w="med" len="med"/>
                      <a:tailEnd type="none" w="med" len="med"/>
                    </a:lnB>
                    <a:solidFill>
                      <a:srgbClr val="FF0066"/>
                    </a:solidFill>
                  </a:tcPr>
                </a:tc>
                <a:tc>
                  <a:txBody>
                    <a:bodyPr/>
                    <a:lstStyle/>
                    <a:p>
                      <a:pPr algn="ctr" fontAlgn="b"/>
                      <a:r>
                        <a:rPr lang="es-HN" sz="1200" b="1" i="0" u="none" strike="noStrike" dirty="0">
                          <a:solidFill>
                            <a:schemeClr val="bg1"/>
                          </a:solidFill>
                          <a:effectLst/>
                          <a:latin typeface="Calibri" panose="020F0502020204030204" pitchFamily="34" charset="0"/>
                        </a:rPr>
                        <a:t>100%</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12700" cap="flat" cmpd="sng" algn="ctr">
                      <a:solidFill>
                        <a:srgbClr val="000000"/>
                      </a:solidFill>
                      <a:prstDash val="solid"/>
                      <a:round/>
                      <a:headEnd type="none" w="med" len="med"/>
                      <a:tailEnd type="none" w="med" len="med"/>
                    </a:lnB>
                    <a:solidFill>
                      <a:srgbClr val="FF0066"/>
                    </a:solidFill>
                  </a:tcPr>
                </a:tc>
                <a:tc>
                  <a:txBody>
                    <a:bodyPr/>
                    <a:lstStyle/>
                    <a:p>
                      <a:pPr algn="ctr" fontAlgn="b"/>
                      <a:r>
                        <a:rPr lang="es-HN" sz="1100" b="1" i="0" u="none" strike="noStrike" dirty="0">
                          <a:solidFill>
                            <a:srgbClr val="000000"/>
                          </a:solidFill>
                          <a:effectLst/>
                          <a:latin typeface="Calibri" panose="020F0502020204030204" pitchFamily="34" charset="0"/>
                        </a:rPr>
                        <a:t>                               </a:t>
                      </a:r>
                      <a:r>
                        <a:rPr lang="es-HN" sz="1100" b="1" i="0" u="none" strike="noStrike" dirty="0">
                          <a:solidFill>
                            <a:schemeClr val="bg1"/>
                          </a:solidFill>
                          <a:effectLst/>
                          <a:latin typeface="Calibri" panose="020F0502020204030204" pitchFamily="34" charset="0"/>
                        </a:rPr>
                        <a:t>34,775</a:t>
                      </a:r>
                      <a:r>
                        <a:rPr lang="es-HN" sz="1100" b="1" i="0" u="none" strike="noStrike" dirty="0">
                          <a:solidFill>
                            <a:srgbClr val="000000"/>
                          </a:solidFill>
                          <a:effectLst/>
                          <a:latin typeface="Calibri" panose="020F0502020204030204" pitchFamily="34" charset="0"/>
                        </a:rPr>
                        <a:t> </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12700" cap="flat" cmpd="sng" algn="ctr">
                      <a:solidFill>
                        <a:srgbClr val="000000"/>
                      </a:solidFill>
                      <a:prstDash val="solid"/>
                      <a:round/>
                      <a:headEnd type="none" w="med" len="med"/>
                      <a:tailEnd type="none" w="med" len="med"/>
                    </a:lnB>
                    <a:solidFill>
                      <a:srgbClr val="FF0066"/>
                    </a:solidFill>
                  </a:tcPr>
                </a:tc>
                <a:tc>
                  <a:txBody>
                    <a:bodyPr/>
                    <a:lstStyle/>
                    <a:p>
                      <a:pPr algn="ctr" fontAlgn="b"/>
                      <a:r>
                        <a:rPr lang="es-HN" sz="1200" b="1" i="0" u="none" strike="noStrike" dirty="0">
                          <a:solidFill>
                            <a:schemeClr val="bg1"/>
                          </a:solidFill>
                          <a:effectLst/>
                          <a:latin typeface="Calibri" panose="020F0502020204030204" pitchFamily="34" charset="0"/>
                        </a:rPr>
                        <a:t>100%</a:t>
                      </a:r>
                    </a:p>
                  </a:txBody>
                  <a:tcPr marL="9525" marR="9525" marT="9525" marB="0" anchor="b">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12700" cap="flat" cmpd="sng" algn="ctr">
                      <a:solidFill>
                        <a:srgbClr val="000000"/>
                      </a:solidFill>
                      <a:prstDash val="solid"/>
                      <a:round/>
                      <a:headEnd type="none" w="med" len="med"/>
                      <a:tailEnd type="none" w="med" len="med"/>
                    </a:lnB>
                    <a:solidFill>
                      <a:srgbClr val="FF0066"/>
                    </a:solidFill>
                  </a:tcPr>
                </a:tc>
                <a:extLst>
                  <a:ext uri="{0D108BD9-81ED-4DB2-BD59-A6C34878D82A}">
                    <a16:rowId xmlns:a16="http://schemas.microsoft.com/office/drawing/2014/main" val="1919099222"/>
                  </a:ext>
                </a:extLst>
              </a:tr>
            </a:tbl>
          </a:graphicData>
        </a:graphic>
      </p:graphicFrame>
      <p:sp>
        <p:nvSpPr>
          <p:cNvPr id="10" name="Footer Placeholder 1">
            <a:extLst>
              <a:ext uri="{FF2B5EF4-FFF2-40B4-BE49-F238E27FC236}">
                <a16:creationId xmlns:a16="http://schemas.microsoft.com/office/drawing/2014/main" id="{B233A284-541F-2512-F3CA-7151ABD3FFC5}"/>
              </a:ext>
            </a:extLst>
          </p:cNvPr>
          <p:cNvSpPr>
            <a:spLocks noGrp="1"/>
          </p:cNvSpPr>
          <p:nvPr>
            <p:ph type="ftr" sz="quarter" idx="10"/>
          </p:nvPr>
        </p:nvSpPr>
        <p:spPr>
          <a:xfrm>
            <a:off x="1279525" y="6169025"/>
            <a:ext cx="4495800" cy="682622"/>
          </a:xfrm>
        </p:spPr>
        <p:txBody>
          <a:bodyPr/>
          <a:lstStyle/>
          <a:p>
            <a:r>
              <a:rPr lang="en-US" dirty="0">
                <a:solidFill>
                  <a:schemeClr val="tx1"/>
                </a:solidFill>
              </a:rPr>
              <a:t>FUENTE: PUBLISEARCH  ola Ene – Jun 2024</a:t>
            </a:r>
          </a:p>
          <a:p>
            <a:endParaRPr lang="en-GB" dirty="0">
              <a:solidFill>
                <a:schemeClr val="tx1"/>
              </a:solidFill>
            </a:endParaRPr>
          </a:p>
        </p:txBody>
      </p:sp>
      <p:sp>
        <p:nvSpPr>
          <p:cNvPr id="12" name="Oval 11"/>
          <p:cNvSpPr/>
          <p:nvPr/>
        </p:nvSpPr>
        <p:spPr>
          <a:xfrm rot="16200000">
            <a:off x="8708852" y="1370308"/>
            <a:ext cx="2711592" cy="541694"/>
          </a:xfrm>
          <a:prstGeom prst="ellipse">
            <a:avLst/>
          </a:prstGeom>
          <a:noFill/>
          <a:ln>
            <a:solidFill>
              <a:srgbClr val="99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lnSpc>
                <a:spcPct val="110000"/>
              </a:lnSpc>
              <a:spcAft>
                <a:spcPts val="600"/>
              </a:spcAft>
            </a:pPr>
            <a:endParaRPr lang="en-US" sz="1600" dirty="0">
              <a:solidFill>
                <a:schemeClr val="tx1"/>
              </a:solidFill>
            </a:endParaRPr>
          </a:p>
        </p:txBody>
      </p:sp>
      <p:sp>
        <p:nvSpPr>
          <p:cNvPr id="13" name="Oval 12"/>
          <p:cNvSpPr/>
          <p:nvPr/>
        </p:nvSpPr>
        <p:spPr>
          <a:xfrm rot="16200000">
            <a:off x="6248676" y="1599473"/>
            <a:ext cx="2711592" cy="541694"/>
          </a:xfrm>
          <a:prstGeom prst="ellipse">
            <a:avLst/>
          </a:prstGeom>
          <a:noFill/>
          <a:ln>
            <a:solidFill>
              <a:srgbClr val="99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lnSpc>
                <a:spcPct val="110000"/>
              </a:lnSpc>
              <a:spcAft>
                <a:spcPts val="600"/>
              </a:spcAft>
            </a:pPr>
            <a:endParaRPr lang="en-US" sz="1600" dirty="0">
              <a:solidFill>
                <a:schemeClr val="tx1"/>
              </a:solidFill>
            </a:endParaRPr>
          </a:p>
        </p:txBody>
      </p:sp>
      <p:sp>
        <p:nvSpPr>
          <p:cNvPr id="14" name="Oval 13"/>
          <p:cNvSpPr/>
          <p:nvPr/>
        </p:nvSpPr>
        <p:spPr>
          <a:xfrm rot="16200000">
            <a:off x="6101575" y="4239313"/>
            <a:ext cx="2711592" cy="541694"/>
          </a:xfrm>
          <a:prstGeom prst="ellipse">
            <a:avLst/>
          </a:prstGeom>
          <a:noFill/>
          <a:ln>
            <a:solidFill>
              <a:srgbClr val="99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lnSpc>
                <a:spcPct val="110000"/>
              </a:lnSpc>
              <a:spcAft>
                <a:spcPts val="600"/>
              </a:spcAft>
            </a:pPr>
            <a:endParaRPr lang="en-US" sz="1600" dirty="0">
              <a:solidFill>
                <a:schemeClr val="tx1"/>
              </a:solidFill>
            </a:endParaRPr>
          </a:p>
        </p:txBody>
      </p:sp>
      <p:graphicFrame>
        <p:nvGraphicFramePr>
          <p:cNvPr id="8" name="Gráfico 7">
            <a:extLst>
              <a:ext uri="{FF2B5EF4-FFF2-40B4-BE49-F238E27FC236}">
                <a16:creationId xmlns:a16="http://schemas.microsoft.com/office/drawing/2014/main" id="{57E9C53B-ED9C-7FCF-0724-AAB5D5801ED9}"/>
              </a:ext>
            </a:extLst>
          </p:cNvPr>
          <p:cNvGraphicFramePr>
            <a:graphicFrameLocks/>
          </p:cNvGraphicFramePr>
          <p:nvPr>
            <p:extLst>
              <p:ext uri="{D42A27DB-BD31-4B8C-83A1-F6EECF244321}">
                <p14:modId xmlns:p14="http://schemas.microsoft.com/office/powerpoint/2010/main" val="414216944"/>
              </p:ext>
            </p:extLst>
          </p:nvPr>
        </p:nvGraphicFramePr>
        <p:xfrm>
          <a:off x="5572490" y="660007"/>
          <a:ext cx="6169692" cy="2743200"/>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9" name="Gráfico 8">
            <a:extLst>
              <a:ext uri="{FF2B5EF4-FFF2-40B4-BE49-F238E27FC236}">
                <a16:creationId xmlns:a16="http://schemas.microsoft.com/office/drawing/2014/main" id="{B43799F6-7C81-7D01-2F31-BCFD8C86C5AC}"/>
              </a:ext>
            </a:extLst>
          </p:cNvPr>
          <p:cNvGraphicFramePr>
            <a:graphicFrameLocks/>
          </p:cNvGraphicFramePr>
          <p:nvPr>
            <p:extLst>
              <p:ext uri="{D42A27DB-BD31-4B8C-83A1-F6EECF244321}">
                <p14:modId xmlns:p14="http://schemas.microsoft.com/office/powerpoint/2010/main" val="354557744"/>
              </p:ext>
            </p:extLst>
          </p:nvPr>
        </p:nvGraphicFramePr>
        <p:xfrm>
          <a:off x="5572490" y="3299846"/>
          <a:ext cx="6169692" cy="3260521"/>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34360544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031BC82E-9404-B7F9-E59F-9A9FBB751515}"/>
              </a:ext>
            </a:extLst>
          </p:cNvPr>
          <p:cNvSpPr>
            <a:spLocks noGrp="1"/>
          </p:cNvSpPr>
          <p:nvPr>
            <p:ph type="sldNum" sz="quarter" idx="12"/>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41E71DB5-5680-5541-BB1B-1B8E18C31C82}" type="slidenum">
              <a:rPr kumimoji="0" lang="en-GB" sz="800" b="0" i="0" u="none" strike="noStrike" kern="1200" cap="none" spc="0" normalizeH="0" baseline="0" noProof="0" smtClean="0">
                <a:ln>
                  <a:noFill/>
                </a:ln>
                <a:solidFill>
                  <a:srgbClr val="CEC3C1"/>
                </a:solidFill>
                <a:effectLst/>
                <a:uLnTx/>
                <a:uFillTx/>
                <a:latin typeface="Century Gothic"/>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34</a:t>
            </a:fld>
            <a:endParaRPr kumimoji="0" lang="en-GB" sz="800" b="0" i="0" u="none" strike="noStrike" kern="1200" cap="none" spc="0" normalizeH="0" baseline="0" noProof="0">
              <a:ln>
                <a:noFill/>
              </a:ln>
              <a:solidFill>
                <a:srgbClr val="CEC3C1"/>
              </a:solidFill>
              <a:effectLst/>
              <a:uLnTx/>
              <a:uFillTx/>
              <a:latin typeface="Century Gothic"/>
              <a:ea typeface="+mn-ea"/>
              <a:cs typeface="+mn-cs"/>
            </a:endParaRPr>
          </a:p>
        </p:txBody>
      </p:sp>
      <p:sp>
        <p:nvSpPr>
          <p:cNvPr id="4" name="Title 5">
            <a:extLst>
              <a:ext uri="{FF2B5EF4-FFF2-40B4-BE49-F238E27FC236}">
                <a16:creationId xmlns:a16="http://schemas.microsoft.com/office/drawing/2014/main" id="{65D749D7-8D8D-AB02-9C7A-44B2895F9280}"/>
              </a:ext>
            </a:extLst>
          </p:cNvPr>
          <p:cNvSpPr>
            <a:spLocks noGrp="1"/>
          </p:cNvSpPr>
          <p:nvPr>
            <p:ph type="title"/>
          </p:nvPr>
        </p:nvSpPr>
        <p:spPr>
          <a:xfrm>
            <a:off x="785261" y="211628"/>
            <a:ext cx="10765383" cy="1088701"/>
          </a:xfrm>
        </p:spPr>
        <p:txBody>
          <a:bodyPr/>
          <a:lstStyle/>
          <a:p>
            <a:r>
              <a:rPr lang="es-ES" dirty="0"/>
              <a:t>Categoría Analgésicos</a:t>
            </a:r>
            <a:endParaRPr lang="en-GB" dirty="0"/>
          </a:p>
        </p:txBody>
      </p:sp>
      <p:sp>
        <p:nvSpPr>
          <p:cNvPr id="6" name="Slide Number Placeholder 4">
            <a:extLst>
              <a:ext uri="{FF2B5EF4-FFF2-40B4-BE49-F238E27FC236}">
                <a16:creationId xmlns:a16="http://schemas.microsoft.com/office/drawing/2014/main" id="{031BC82E-9404-B7F9-E59F-9A9FBB751515}"/>
              </a:ext>
            </a:extLst>
          </p:cNvPr>
          <p:cNvSpPr txBox="1">
            <a:spLocks/>
          </p:cNvSpPr>
          <p:nvPr/>
        </p:nvSpPr>
        <p:spPr>
          <a:xfrm>
            <a:off x="785261" y="6362299"/>
            <a:ext cx="494264" cy="296078"/>
          </a:xfrm>
          <a:prstGeom prst="rect">
            <a:avLst/>
          </a:prstGeom>
        </p:spPr>
        <p:txBody>
          <a:bodyPr vert="horz" lIns="91440" tIns="45720" rIns="91440" bIns="45720" rtlCol="0" anchor="ctr"/>
          <a:lstStyle>
            <a:defPPr>
              <a:defRPr lang="en-US"/>
            </a:defPPr>
            <a:lvl1pPr marL="0" algn="l" defTabSz="914400" rtl="0" eaLnBrk="1" latinLnBrk="0" hangingPunct="1">
              <a:defRPr sz="800" kern="1200">
                <a:solidFill>
                  <a:schemeClr val="accent6"/>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fld id="{41E71DB5-5680-5541-BB1B-1B8E18C31C82}" type="slidenum">
              <a:rPr lang="en-GB" smtClean="0">
                <a:solidFill>
                  <a:srgbClr val="CEC3C1"/>
                </a:solidFill>
                <a:latin typeface="Century Gothic"/>
              </a:rPr>
              <a:pPr>
                <a:defRPr/>
              </a:pPr>
              <a:t>34</a:t>
            </a:fld>
            <a:endParaRPr lang="en-GB">
              <a:solidFill>
                <a:srgbClr val="CEC3C1"/>
              </a:solidFill>
              <a:latin typeface="Century Gothic"/>
            </a:endParaRPr>
          </a:p>
        </p:txBody>
      </p:sp>
      <p:graphicFrame>
        <p:nvGraphicFramePr>
          <p:cNvPr id="7" name="Tabla 12">
            <a:extLst>
              <a:ext uri="{FF2B5EF4-FFF2-40B4-BE49-F238E27FC236}">
                <a16:creationId xmlns:a16="http://schemas.microsoft.com/office/drawing/2014/main" id="{E53B1461-AB95-D95E-264F-EBD08192EDC7}"/>
              </a:ext>
            </a:extLst>
          </p:cNvPr>
          <p:cNvGraphicFramePr>
            <a:graphicFrameLocks noGrp="1"/>
          </p:cNvGraphicFramePr>
          <p:nvPr>
            <p:extLst>
              <p:ext uri="{D42A27DB-BD31-4B8C-83A1-F6EECF244321}">
                <p14:modId xmlns:p14="http://schemas.microsoft.com/office/powerpoint/2010/main" val="2409954445"/>
              </p:ext>
            </p:extLst>
          </p:nvPr>
        </p:nvGraphicFramePr>
        <p:xfrm>
          <a:off x="443246" y="718469"/>
          <a:ext cx="4711700" cy="3443054"/>
        </p:xfrm>
        <a:graphic>
          <a:graphicData uri="http://schemas.openxmlformats.org/drawingml/2006/table">
            <a:tbl>
              <a:tblPr/>
              <a:tblGrid>
                <a:gridCol w="1422400">
                  <a:extLst>
                    <a:ext uri="{9D8B030D-6E8A-4147-A177-3AD203B41FA5}">
                      <a16:colId xmlns:a16="http://schemas.microsoft.com/office/drawing/2014/main" val="146786280"/>
                    </a:ext>
                  </a:extLst>
                </a:gridCol>
                <a:gridCol w="927100">
                  <a:extLst>
                    <a:ext uri="{9D8B030D-6E8A-4147-A177-3AD203B41FA5}">
                      <a16:colId xmlns:a16="http://schemas.microsoft.com/office/drawing/2014/main" val="1607942262"/>
                    </a:ext>
                  </a:extLst>
                </a:gridCol>
                <a:gridCol w="787400">
                  <a:extLst>
                    <a:ext uri="{9D8B030D-6E8A-4147-A177-3AD203B41FA5}">
                      <a16:colId xmlns:a16="http://schemas.microsoft.com/office/drawing/2014/main" val="976690397"/>
                    </a:ext>
                  </a:extLst>
                </a:gridCol>
                <a:gridCol w="787400">
                  <a:extLst>
                    <a:ext uri="{9D8B030D-6E8A-4147-A177-3AD203B41FA5}">
                      <a16:colId xmlns:a16="http://schemas.microsoft.com/office/drawing/2014/main" val="2158503480"/>
                    </a:ext>
                  </a:extLst>
                </a:gridCol>
                <a:gridCol w="787400">
                  <a:extLst>
                    <a:ext uri="{9D8B030D-6E8A-4147-A177-3AD203B41FA5}">
                      <a16:colId xmlns:a16="http://schemas.microsoft.com/office/drawing/2014/main" val="785176235"/>
                    </a:ext>
                  </a:extLst>
                </a:gridCol>
              </a:tblGrid>
              <a:tr h="172169">
                <a:tc>
                  <a:txBody>
                    <a:bodyPr/>
                    <a:lstStyle/>
                    <a:p>
                      <a:pPr algn="l" fontAlgn="b"/>
                      <a:endParaRPr lang="es-EC" sz="1100" b="0" i="0" u="none" strike="noStrike">
                        <a:solidFill>
                          <a:srgbClr val="000000"/>
                        </a:solidFill>
                        <a:effectLst/>
                        <a:latin typeface="Calibri" panose="020F0502020204030204" pitchFamily="34" charset="0"/>
                      </a:endParaRPr>
                    </a:p>
                  </a:txBody>
                  <a:tcPr marL="0" marR="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ctr"/>
                      <a:r>
                        <a:rPr lang="es-EC" sz="1100" b="1" i="0" u="none" strike="noStrike">
                          <a:solidFill>
                            <a:srgbClr val="FFFFFF"/>
                          </a:solidFill>
                          <a:effectLst/>
                          <a:latin typeface="Calibri" panose="020F0502020204030204" pitchFamily="34" charset="0"/>
                        </a:rPr>
                        <a:t>Inversión</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66"/>
                    </a:solidFill>
                  </a:tcPr>
                </a:tc>
                <a:tc>
                  <a:txBody>
                    <a:bodyPr/>
                    <a:lstStyle/>
                    <a:p>
                      <a:pPr algn="ctr" fontAlgn="ctr"/>
                      <a:r>
                        <a:rPr lang="es-EC" sz="1100" b="1" i="0" u="none" strike="noStrike">
                          <a:solidFill>
                            <a:srgbClr val="FFFFFF"/>
                          </a:solidFill>
                          <a:effectLst/>
                          <a:latin typeface="Calibri" panose="020F0502020204030204" pitchFamily="34" charset="0"/>
                        </a:rPr>
                        <a:t>SOI</a:t>
                      </a:r>
                    </a:p>
                  </a:txBody>
                  <a:tcPr marL="0" marR="0" marT="0"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66"/>
                    </a:solidFill>
                  </a:tcPr>
                </a:tc>
                <a:tc>
                  <a:txBody>
                    <a:bodyPr/>
                    <a:lstStyle/>
                    <a:p>
                      <a:pPr algn="ctr" fontAlgn="ctr"/>
                      <a:r>
                        <a:rPr lang="es-EC" sz="1100" b="1" i="0" u="none" strike="noStrike">
                          <a:solidFill>
                            <a:srgbClr val="FFFFFF"/>
                          </a:solidFill>
                          <a:effectLst/>
                          <a:latin typeface="Calibri" panose="020F0502020204030204" pitchFamily="34" charset="0"/>
                        </a:rPr>
                        <a:t>Trps</a:t>
                      </a:r>
                    </a:p>
                  </a:txBody>
                  <a:tcPr marL="0" marR="0" marT="0"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66"/>
                    </a:solidFill>
                  </a:tcPr>
                </a:tc>
                <a:tc>
                  <a:txBody>
                    <a:bodyPr/>
                    <a:lstStyle/>
                    <a:p>
                      <a:pPr algn="ctr" fontAlgn="ctr"/>
                      <a:r>
                        <a:rPr lang="es-EC" sz="1100" b="1" i="0" u="none" strike="noStrike">
                          <a:solidFill>
                            <a:srgbClr val="FFFFFF"/>
                          </a:solidFill>
                          <a:effectLst/>
                          <a:latin typeface="Calibri" panose="020F0502020204030204" pitchFamily="34" charset="0"/>
                        </a:rPr>
                        <a:t>SOV</a:t>
                      </a:r>
                    </a:p>
                  </a:txBody>
                  <a:tcPr marL="0" marR="0" marT="0" marB="0" anchor="ctr">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66"/>
                    </a:solidFill>
                  </a:tcPr>
                </a:tc>
                <a:extLst>
                  <a:ext uri="{0D108BD9-81ED-4DB2-BD59-A6C34878D82A}">
                    <a16:rowId xmlns:a16="http://schemas.microsoft.com/office/drawing/2014/main" val="4033088873"/>
                  </a:ext>
                </a:extLst>
              </a:tr>
              <a:tr h="190111">
                <a:tc>
                  <a:txBody>
                    <a:bodyPr/>
                    <a:lstStyle/>
                    <a:p>
                      <a:pPr algn="l" fontAlgn="b"/>
                      <a:r>
                        <a:rPr lang="es-HN" sz="1100" b="0" i="0" u="none" strike="noStrike">
                          <a:solidFill>
                            <a:srgbClr val="000000"/>
                          </a:solidFill>
                          <a:effectLst/>
                          <a:latin typeface="Calibri" panose="020F0502020204030204" pitchFamily="34" charset="0"/>
                        </a:rPr>
                        <a:t>VITAFLENACO</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100" b="0" i="0" u="none" strike="noStrike" dirty="0">
                          <a:solidFill>
                            <a:srgbClr val="000000"/>
                          </a:solidFill>
                          <a:effectLst/>
                          <a:latin typeface="Calibri" panose="020F0502020204030204" pitchFamily="34" charset="0"/>
                        </a:rPr>
                        <a:t>$11,784</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100" b="0" i="0" u="none" strike="noStrike">
                          <a:solidFill>
                            <a:srgbClr val="000000"/>
                          </a:solidFill>
                          <a:effectLst/>
                          <a:latin typeface="Calibri" panose="020F0502020204030204" pitchFamily="34" charset="0"/>
                        </a:rPr>
                        <a:t>33%</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200" b="0" i="0" u="none" strike="noStrike" dirty="0">
                          <a:solidFill>
                            <a:srgbClr val="000000"/>
                          </a:solidFill>
                          <a:effectLst/>
                          <a:latin typeface="Calibri" panose="020F0502020204030204" pitchFamily="34" charset="0"/>
                        </a:rPr>
                        <a:t>10,404</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100" b="0" i="0" u="none" strike="noStrike">
                          <a:solidFill>
                            <a:srgbClr val="000000"/>
                          </a:solidFill>
                          <a:effectLst/>
                          <a:latin typeface="Calibri" panose="020F0502020204030204" pitchFamily="34" charset="0"/>
                        </a:rPr>
                        <a:t>25%</a:t>
                      </a:r>
                    </a:p>
                  </a:txBody>
                  <a:tcPr marL="9525" marR="9525" marT="9525" marB="0" anchor="b">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extLst>
                  <a:ext uri="{0D108BD9-81ED-4DB2-BD59-A6C34878D82A}">
                    <a16:rowId xmlns:a16="http://schemas.microsoft.com/office/drawing/2014/main" val="636670594"/>
                  </a:ext>
                </a:extLst>
              </a:tr>
              <a:tr h="190111">
                <a:tc>
                  <a:txBody>
                    <a:bodyPr/>
                    <a:lstStyle/>
                    <a:p>
                      <a:pPr algn="l" fontAlgn="b"/>
                      <a:r>
                        <a:rPr lang="es-HN" sz="1100" b="0" i="0" u="none" strike="noStrike">
                          <a:solidFill>
                            <a:srgbClr val="000000"/>
                          </a:solidFill>
                          <a:effectLst/>
                          <a:latin typeface="Calibri" panose="020F0502020204030204" pitchFamily="34" charset="0"/>
                        </a:rPr>
                        <a:t>DELOR</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100" b="0" i="0" u="none" strike="noStrike" dirty="0">
                          <a:solidFill>
                            <a:srgbClr val="000000"/>
                          </a:solidFill>
                          <a:effectLst/>
                          <a:latin typeface="Calibri" panose="020F0502020204030204" pitchFamily="34" charset="0"/>
                        </a:rPr>
                        <a:t>$4,379</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100" b="0" i="0" u="none" strike="noStrike">
                          <a:solidFill>
                            <a:srgbClr val="000000"/>
                          </a:solidFill>
                          <a:effectLst/>
                          <a:latin typeface="Calibri" panose="020F0502020204030204" pitchFamily="34" charset="0"/>
                        </a:rPr>
                        <a:t>12%</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200" b="0" i="0" u="none" strike="noStrike" dirty="0">
                          <a:solidFill>
                            <a:srgbClr val="000000"/>
                          </a:solidFill>
                          <a:effectLst/>
                          <a:latin typeface="Calibri" panose="020F0502020204030204" pitchFamily="34" charset="0"/>
                        </a:rPr>
                        <a:t>4,771</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100" b="0" i="0" u="none" strike="noStrike">
                          <a:solidFill>
                            <a:srgbClr val="000000"/>
                          </a:solidFill>
                          <a:effectLst/>
                          <a:latin typeface="Calibri" panose="020F0502020204030204" pitchFamily="34" charset="0"/>
                        </a:rPr>
                        <a:t>11%</a:t>
                      </a:r>
                    </a:p>
                  </a:txBody>
                  <a:tcPr marL="9525" marR="9525" marT="9525" marB="0" anchor="b">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extLst>
                  <a:ext uri="{0D108BD9-81ED-4DB2-BD59-A6C34878D82A}">
                    <a16:rowId xmlns:a16="http://schemas.microsoft.com/office/drawing/2014/main" val="1994648183"/>
                  </a:ext>
                </a:extLst>
              </a:tr>
              <a:tr h="190111">
                <a:tc>
                  <a:txBody>
                    <a:bodyPr/>
                    <a:lstStyle/>
                    <a:p>
                      <a:pPr algn="l" fontAlgn="b"/>
                      <a:r>
                        <a:rPr lang="es-HN" sz="1100" b="0" i="0" u="none" strike="noStrike">
                          <a:solidFill>
                            <a:srgbClr val="000000"/>
                          </a:solidFill>
                          <a:effectLst/>
                          <a:latin typeface="Calibri" panose="020F0502020204030204" pitchFamily="34" charset="0"/>
                        </a:rPr>
                        <a:t>X RAY DOL</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100" b="0" i="0" u="none" strike="noStrike">
                          <a:solidFill>
                            <a:srgbClr val="000000"/>
                          </a:solidFill>
                          <a:effectLst/>
                          <a:latin typeface="Calibri" panose="020F0502020204030204" pitchFamily="34" charset="0"/>
                        </a:rPr>
                        <a:t>$4,130</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100" b="0" i="0" u="none" strike="noStrike" dirty="0">
                          <a:solidFill>
                            <a:srgbClr val="000000"/>
                          </a:solidFill>
                          <a:effectLst/>
                          <a:latin typeface="Calibri" panose="020F0502020204030204" pitchFamily="34" charset="0"/>
                        </a:rPr>
                        <a:t>12%</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200" b="0" i="0" u="none" strike="noStrike" dirty="0">
                          <a:solidFill>
                            <a:srgbClr val="000000"/>
                          </a:solidFill>
                          <a:effectLst/>
                          <a:latin typeface="Calibri" panose="020F0502020204030204" pitchFamily="34" charset="0"/>
                        </a:rPr>
                        <a:t>7,416</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100" b="0" i="0" u="none" strike="noStrike">
                          <a:solidFill>
                            <a:srgbClr val="000000"/>
                          </a:solidFill>
                          <a:effectLst/>
                          <a:latin typeface="Calibri" panose="020F0502020204030204" pitchFamily="34" charset="0"/>
                        </a:rPr>
                        <a:t>18%</a:t>
                      </a:r>
                    </a:p>
                  </a:txBody>
                  <a:tcPr marL="9525" marR="9525" marT="9525" marB="0" anchor="b">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extLst>
                  <a:ext uri="{0D108BD9-81ED-4DB2-BD59-A6C34878D82A}">
                    <a16:rowId xmlns:a16="http://schemas.microsoft.com/office/drawing/2014/main" val="1537164273"/>
                  </a:ext>
                </a:extLst>
              </a:tr>
              <a:tr h="190111">
                <a:tc>
                  <a:txBody>
                    <a:bodyPr/>
                    <a:lstStyle/>
                    <a:p>
                      <a:pPr algn="l" fontAlgn="b"/>
                      <a:r>
                        <a:rPr lang="es-HN" sz="1100" b="0" i="0" u="none" strike="noStrike">
                          <a:solidFill>
                            <a:srgbClr val="000000"/>
                          </a:solidFill>
                          <a:effectLst/>
                          <a:latin typeface="Calibri" panose="020F0502020204030204" pitchFamily="34" charset="0"/>
                        </a:rPr>
                        <a:t>DOLO NEUROBION</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100" b="0" i="0" u="none" strike="noStrike">
                          <a:solidFill>
                            <a:srgbClr val="000000"/>
                          </a:solidFill>
                          <a:effectLst/>
                          <a:latin typeface="Calibri" panose="020F0502020204030204" pitchFamily="34" charset="0"/>
                        </a:rPr>
                        <a:t>$3,757</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100" b="0" i="0" u="none" strike="noStrike">
                          <a:solidFill>
                            <a:srgbClr val="000000"/>
                          </a:solidFill>
                          <a:effectLst/>
                          <a:latin typeface="Calibri" panose="020F0502020204030204" pitchFamily="34" charset="0"/>
                        </a:rPr>
                        <a:t>11%</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200" b="0" i="0" u="none" strike="noStrike" dirty="0">
                          <a:solidFill>
                            <a:srgbClr val="000000"/>
                          </a:solidFill>
                          <a:effectLst/>
                          <a:latin typeface="Calibri" panose="020F0502020204030204" pitchFamily="34" charset="0"/>
                        </a:rPr>
                        <a:t>4,863</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100" b="0" i="0" u="none" strike="noStrike">
                          <a:solidFill>
                            <a:srgbClr val="000000"/>
                          </a:solidFill>
                          <a:effectLst/>
                          <a:latin typeface="Calibri" panose="020F0502020204030204" pitchFamily="34" charset="0"/>
                        </a:rPr>
                        <a:t>12%</a:t>
                      </a:r>
                    </a:p>
                  </a:txBody>
                  <a:tcPr marL="9525" marR="9525" marT="9525" marB="0" anchor="b">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extLst>
                  <a:ext uri="{0D108BD9-81ED-4DB2-BD59-A6C34878D82A}">
                    <a16:rowId xmlns:a16="http://schemas.microsoft.com/office/drawing/2014/main" val="3740836500"/>
                  </a:ext>
                </a:extLst>
              </a:tr>
              <a:tr h="190111">
                <a:tc>
                  <a:txBody>
                    <a:bodyPr/>
                    <a:lstStyle/>
                    <a:p>
                      <a:pPr algn="l" fontAlgn="b"/>
                      <a:r>
                        <a:rPr lang="es-HN" sz="1100" b="0" i="0" u="none" strike="noStrike">
                          <a:solidFill>
                            <a:srgbClr val="000000"/>
                          </a:solidFill>
                          <a:effectLst/>
                          <a:latin typeface="Calibri" panose="020F0502020204030204" pitchFamily="34" charset="0"/>
                        </a:rPr>
                        <a:t>PANADOL</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100" b="0" i="0" u="none" strike="noStrike">
                          <a:solidFill>
                            <a:srgbClr val="000000"/>
                          </a:solidFill>
                          <a:effectLst/>
                          <a:latin typeface="Calibri" panose="020F0502020204030204" pitchFamily="34" charset="0"/>
                        </a:rPr>
                        <a:t>$2,175</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100" b="0" i="0" u="none" strike="noStrike" dirty="0">
                          <a:solidFill>
                            <a:srgbClr val="000000"/>
                          </a:solidFill>
                          <a:effectLst/>
                          <a:latin typeface="Calibri" panose="020F0502020204030204" pitchFamily="34" charset="0"/>
                        </a:rPr>
                        <a:t>6%</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200" b="0" i="0" u="none" strike="noStrike" dirty="0">
                          <a:solidFill>
                            <a:srgbClr val="000000"/>
                          </a:solidFill>
                          <a:effectLst/>
                          <a:latin typeface="Calibri" panose="020F0502020204030204" pitchFamily="34" charset="0"/>
                        </a:rPr>
                        <a:t>2,402</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100" b="0" i="0" u="none" strike="noStrike">
                          <a:solidFill>
                            <a:srgbClr val="000000"/>
                          </a:solidFill>
                          <a:effectLst/>
                          <a:latin typeface="Calibri" panose="020F0502020204030204" pitchFamily="34" charset="0"/>
                        </a:rPr>
                        <a:t>6%</a:t>
                      </a:r>
                    </a:p>
                  </a:txBody>
                  <a:tcPr marL="9525" marR="9525" marT="9525" marB="0" anchor="b">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extLst>
                  <a:ext uri="{0D108BD9-81ED-4DB2-BD59-A6C34878D82A}">
                    <a16:rowId xmlns:a16="http://schemas.microsoft.com/office/drawing/2014/main" val="721185185"/>
                  </a:ext>
                </a:extLst>
              </a:tr>
              <a:tr h="190111">
                <a:tc>
                  <a:txBody>
                    <a:bodyPr/>
                    <a:lstStyle/>
                    <a:p>
                      <a:pPr algn="l" fontAlgn="b"/>
                      <a:r>
                        <a:rPr lang="es-HN" sz="1100" b="0" i="0" u="none" strike="noStrike">
                          <a:solidFill>
                            <a:srgbClr val="000000"/>
                          </a:solidFill>
                          <a:effectLst/>
                          <a:latin typeface="Calibri" panose="020F0502020204030204" pitchFamily="34" charset="0"/>
                        </a:rPr>
                        <a:t>DORIVAL</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100" b="0" i="0" u="none" strike="noStrike">
                          <a:solidFill>
                            <a:srgbClr val="000000"/>
                          </a:solidFill>
                          <a:effectLst/>
                          <a:latin typeface="Calibri" panose="020F0502020204030204" pitchFamily="34" charset="0"/>
                        </a:rPr>
                        <a:t>$2,124</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100" b="0" i="0" u="none" strike="noStrike">
                          <a:solidFill>
                            <a:srgbClr val="000000"/>
                          </a:solidFill>
                          <a:effectLst/>
                          <a:latin typeface="Calibri" panose="020F0502020204030204" pitchFamily="34" charset="0"/>
                        </a:rPr>
                        <a:t>6%</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200" b="0" i="0" u="none" strike="noStrike" dirty="0">
                          <a:solidFill>
                            <a:srgbClr val="000000"/>
                          </a:solidFill>
                          <a:effectLst/>
                          <a:latin typeface="Calibri" panose="020F0502020204030204" pitchFamily="34" charset="0"/>
                        </a:rPr>
                        <a:t>2,660</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100" b="0" i="0" u="none" strike="noStrike">
                          <a:solidFill>
                            <a:srgbClr val="000000"/>
                          </a:solidFill>
                          <a:effectLst/>
                          <a:latin typeface="Calibri" panose="020F0502020204030204" pitchFamily="34" charset="0"/>
                        </a:rPr>
                        <a:t>6%</a:t>
                      </a:r>
                    </a:p>
                  </a:txBody>
                  <a:tcPr marL="9525" marR="9525" marT="9525" marB="0" anchor="b">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extLst>
                  <a:ext uri="{0D108BD9-81ED-4DB2-BD59-A6C34878D82A}">
                    <a16:rowId xmlns:a16="http://schemas.microsoft.com/office/drawing/2014/main" val="3828503347"/>
                  </a:ext>
                </a:extLst>
              </a:tr>
              <a:tr h="190111">
                <a:tc>
                  <a:txBody>
                    <a:bodyPr/>
                    <a:lstStyle/>
                    <a:p>
                      <a:pPr algn="l" fontAlgn="b"/>
                      <a:r>
                        <a:rPr lang="es-HN" sz="1100" b="0" i="0" u="none" strike="noStrike">
                          <a:solidFill>
                            <a:srgbClr val="000000"/>
                          </a:solidFill>
                          <a:effectLst/>
                          <a:latin typeface="Calibri" panose="020F0502020204030204" pitchFamily="34" charset="0"/>
                        </a:rPr>
                        <a:t>ALIVIOL</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100" b="0" i="0" u="none" strike="noStrike">
                          <a:solidFill>
                            <a:srgbClr val="000000"/>
                          </a:solidFill>
                          <a:effectLst/>
                          <a:latin typeface="Calibri" panose="020F0502020204030204" pitchFamily="34" charset="0"/>
                        </a:rPr>
                        <a:t>$1,641</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100" b="0" i="0" u="none" strike="noStrike">
                          <a:solidFill>
                            <a:srgbClr val="000000"/>
                          </a:solidFill>
                          <a:effectLst/>
                          <a:latin typeface="Calibri" panose="020F0502020204030204" pitchFamily="34" charset="0"/>
                        </a:rPr>
                        <a:t>5%</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200" b="0" i="0" u="none" strike="noStrike" dirty="0">
                          <a:solidFill>
                            <a:srgbClr val="000000"/>
                          </a:solidFill>
                          <a:effectLst/>
                          <a:latin typeface="Calibri" panose="020F0502020204030204" pitchFamily="34" charset="0"/>
                        </a:rPr>
                        <a:t>2,365</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100" b="0" i="0" u="none" strike="noStrike">
                          <a:solidFill>
                            <a:srgbClr val="000000"/>
                          </a:solidFill>
                          <a:effectLst/>
                          <a:latin typeface="Calibri" panose="020F0502020204030204" pitchFamily="34" charset="0"/>
                        </a:rPr>
                        <a:t>6%</a:t>
                      </a:r>
                    </a:p>
                  </a:txBody>
                  <a:tcPr marL="9525" marR="9525" marT="9525" marB="0" anchor="b">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extLst>
                  <a:ext uri="{0D108BD9-81ED-4DB2-BD59-A6C34878D82A}">
                    <a16:rowId xmlns:a16="http://schemas.microsoft.com/office/drawing/2014/main" val="3957687790"/>
                  </a:ext>
                </a:extLst>
              </a:tr>
              <a:tr h="190111">
                <a:tc>
                  <a:txBody>
                    <a:bodyPr/>
                    <a:lstStyle/>
                    <a:p>
                      <a:pPr algn="l" fontAlgn="b"/>
                      <a:r>
                        <a:rPr lang="es-HN" sz="1100" b="0" i="0" u="none" strike="noStrike">
                          <a:solidFill>
                            <a:srgbClr val="000000"/>
                          </a:solidFill>
                          <a:effectLst/>
                          <a:latin typeface="Calibri" panose="020F0502020204030204" pitchFamily="34" charset="0"/>
                        </a:rPr>
                        <a:t>DOLODOL</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100" b="0" i="0" u="none" strike="noStrike">
                          <a:solidFill>
                            <a:srgbClr val="000000"/>
                          </a:solidFill>
                          <a:effectLst/>
                          <a:latin typeface="Calibri" panose="020F0502020204030204" pitchFamily="34" charset="0"/>
                        </a:rPr>
                        <a:t>$1,545</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100" b="0" i="0" u="none" strike="noStrike">
                          <a:solidFill>
                            <a:srgbClr val="000000"/>
                          </a:solidFill>
                          <a:effectLst/>
                          <a:latin typeface="Calibri" panose="020F0502020204030204" pitchFamily="34" charset="0"/>
                        </a:rPr>
                        <a:t>4%</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200" b="0" i="0" u="none" strike="noStrike" dirty="0">
                          <a:solidFill>
                            <a:srgbClr val="000000"/>
                          </a:solidFill>
                          <a:effectLst/>
                          <a:latin typeface="Calibri" panose="020F0502020204030204" pitchFamily="34" charset="0"/>
                        </a:rPr>
                        <a:t>1,988</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100" b="0" i="0" u="none" strike="noStrike">
                          <a:solidFill>
                            <a:srgbClr val="000000"/>
                          </a:solidFill>
                          <a:effectLst/>
                          <a:latin typeface="Calibri" panose="020F0502020204030204" pitchFamily="34" charset="0"/>
                        </a:rPr>
                        <a:t>5%</a:t>
                      </a:r>
                    </a:p>
                  </a:txBody>
                  <a:tcPr marL="9525" marR="9525" marT="9525" marB="0" anchor="b">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extLst>
                  <a:ext uri="{0D108BD9-81ED-4DB2-BD59-A6C34878D82A}">
                    <a16:rowId xmlns:a16="http://schemas.microsoft.com/office/drawing/2014/main" val="1703750167"/>
                  </a:ext>
                </a:extLst>
              </a:tr>
              <a:tr h="190111">
                <a:tc>
                  <a:txBody>
                    <a:bodyPr/>
                    <a:lstStyle/>
                    <a:p>
                      <a:pPr algn="l" fontAlgn="b"/>
                      <a:r>
                        <a:rPr lang="es-HN" sz="1100" b="0" i="0" u="none" strike="noStrike">
                          <a:solidFill>
                            <a:srgbClr val="000000"/>
                          </a:solidFill>
                          <a:effectLst/>
                          <a:latin typeface="Calibri" panose="020F0502020204030204" pitchFamily="34" charset="0"/>
                        </a:rPr>
                        <a:t>BAYER</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100" b="0" i="0" u="none" strike="noStrike">
                          <a:solidFill>
                            <a:srgbClr val="000000"/>
                          </a:solidFill>
                          <a:effectLst/>
                          <a:latin typeface="Calibri" panose="020F0502020204030204" pitchFamily="34" charset="0"/>
                        </a:rPr>
                        <a:t>$1,518</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100" b="0" i="0" u="none" strike="noStrike">
                          <a:solidFill>
                            <a:srgbClr val="000000"/>
                          </a:solidFill>
                          <a:effectLst/>
                          <a:latin typeface="Calibri" panose="020F0502020204030204" pitchFamily="34" charset="0"/>
                        </a:rPr>
                        <a:t>4%</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200" b="0" i="0" u="none" strike="noStrike" dirty="0">
                          <a:solidFill>
                            <a:srgbClr val="000000"/>
                          </a:solidFill>
                          <a:effectLst/>
                          <a:latin typeface="Calibri" panose="020F0502020204030204" pitchFamily="34" charset="0"/>
                        </a:rPr>
                        <a:t>2,197</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100" b="0" i="0" u="none" strike="noStrike">
                          <a:solidFill>
                            <a:srgbClr val="000000"/>
                          </a:solidFill>
                          <a:effectLst/>
                          <a:latin typeface="Calibri" panose="020F0502020204030204" pitchFamily="34" charset="0"/>
                        </a:rPr>
                        <a:t>5%</a:t>
                      </a:r>
                    </a:p>
                  </a:txBody>
                  <a:tcPr marL="9525" marR="9525" marT="9525" marB="0" anchor="b">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extLst>
                  <a:ext uri="{0D108BD9-81ED-4DB2-BD59-A6C34878D82A}">
                    <a16:rowId xmlns:a16="http://schemas.microsoft.com/office/drawing/2014/main" val="1466056209"/>
                  </a:ext>
                </a:extLst>
              </a:tr>
              <a:tr h="190111">
                <a:tc>
                  <a:txBody>
                    <a:bodyPr/>
                    <a:lstStyle/>
                    <a:p>
                      <a:pPr algn="l" fontAlgn="b"/>
                      <a:r>
                        <a:rPr lang="es-HN" sz="1100" b="0" i="0" u="none" strike="noStrike">
                          <a:solidFill>
                            <a:srgbClr val="000000"/>
                          </a:solidFill>
                          <a:effectLst/>
                          <a:latin typeface="Calibri" panose="020F0502020204030204" pitchFamily="34" charset="0"/>
                        </a:rPr>
                        <a:t>IBOPRODOL</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100" b="0" i="0" u="none" strike="noStrike">
                          <a:solidFill>
                            <a:srgbClr val="000000"/>
                          </a:solidFill>
                          <a:effectLst/>
                          <a:latin typeface="Calibri" panose="020F0502020204030204" pitchFamily="34" charset="0"/>
                        </a:rPr>
                        <a:t>$1,298</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100" b="0" i="0" u="none" strike="noStrike">
                          <a:solidFill>
                            <a:srgbClr val="000000"/>
                          </a:solidFill>
                          <a:effectLst/>
                          <a:latin typeface="Calibri" panose="020F0502020204030204" pitchFamily="34" charset="0"/>
                        </a:rPr>
                        <a:t>4%</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200" b="0" i="0" u="none" strike="noStrike" dirty="0">
                          <a:solidFill>
                            <a:srgbClr val="000000"/>
                          </a:solidFill>
                          <a:effectLst/>
                          <a:latin typeface="Calibri" panose="020F0502020204030204" pitchFamily="34" charset="0"/>
                        </a:rPr>
                        <a:t>1,039</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100" b="0" i="0" u="none" strike="noStrike">
                          <a:solidFill>
                            <a:srgbClr val="000000"/>
                          </a:solidFill>
                          <a:effectLst/>
                          <a:latin typeface="Calibri" panose="020F0502020204030204" pitchFamily="34" charset="0"/>
                        </a:rPr>
                        <a:t>2%</a:t>
                      </a:r>
                    </a:p>
                  </a:txBody>
                  <a:tcPr marL="9525" marR="9525" marT="9525" marB="0" anchor="b">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extLst>
                  <a:ext uri="{0D108BD9-81ED-4DB2-BD59-A6C34878D82A}">
                    <a16:rowId xmlns:a16="http://schemas.microsoft.com/office/drawing/2014/main" val="2558909153"/>
                  </a:ext>
                </a:extLst>
              </a:tr>
              <a:tr h="190111">
                <a:tc>
                  <a:txBody>
                    <a:bodyPr/>
                    <a:lstStyle/>
                    <a:p>
                      <a:pPr algn="l" fontAlgn="b"/>
                      <a:r>
                        <a:rPr lang="es-HN" sz="1100" b="0" i="0" u="none" strike="noStrike">
                          <a:solidFill>
                            <a:srgbClr val="000000"/>
                          </a:solidFill>
                          <a:effectLst/>
                          <a:latin typeface="Calibri" panose="020F0502020204030204" pitchFamily="34" charset="0"/>
                        </a:rPr>
                        <a:t>ALEVE</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100" b="0" i="0" u="none" strike="noStrike">
                          <a:solidFill>
                            <a:srgbClr val="000000"/>
                          </a:solidFill>
                          <a:effectLst/>
                          <a:latin typeface="Calibri" panose="020F0502020204030204" pitchFamily="34" charset="0"/>
                        </a:rPr>
                        <a:t>$1,061</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100" b="0" i="0" u="none" strike="noStrike">
                          <a:solidFill>
                            <a:srgbClr val="000000"/>
                          </a:solidFill>
                          <a:effectLst/>
                          <a:latin typeface="Calibri" panose="020F0502020204030204" pitchFamily="34" charset="0"/>
                        </a:rPr>
                        <a:t>3%</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200" b="0" i="0" u="none" strike="noStrike" dirty="0">
                          <a:solidFill>
                            <a:srgbClr val="000000"/>
                          </a:solidFill>
                          <a:effectLst/>
                          <a:latin typeface="Calibri" panose="020F0502020204030204" pitchFamily="34" charset="0"/>
                        </a:rPr>
                        <a:t>1,161</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100" b="0" i="0" u="none" strike="noStrike">
                          <a:solidFill>
                            <a:srgbClr val="000000"/>
                          </a:solidFill>
                          <a:effectLst/>
                          <a:latin typeface="Calibri" panose="020F0502020204030204" pitchFamily="34" charset="0"/>
                        </a:rPr>
                        <a:t>3%</a:t>
                      </a:r>
                    </a:p>
                  </a:txBody>
                  <a:tcPr marL="9525" marR="9525" marT="9525" marB="0" anchor="b">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extLst>
                  <a:ext uri="{0D108BD9-81ED-4DB2-BD59-A6C34878D82A}">
                    <a16:rowId xmlns:a16="http://schemas.microsoft.com/office/drawing/2014/main" val="2002181981"/>
                  </a:ext>
                </a:extLst>
              </a:tr>
              <a:tr h="190111">
                <a:tc>
                  <a:txBody>
                    <a:bodyPr/>
                    <a:lstStyle/>
                    <a:p>
                      <a:pPr algn="l" fontAlgn="b"/>
                      <a:r>
                        <a:rPr lang="es-HN" sz="1100" b="0" i="0" u="none" strike="noStrike">
                          <a:solidFill>
                            <a:srgbClr val="000000"/>
                          </a:solidFill>
                          <a:effectLst/>
                          <a:latin typeface="Calibri" panose="020F0502020204030204" pitchFamily="34" charset="0"/>
                        </a:rPr>
                        <a:t>ARTRIBION</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100" b="0" i="0" u="none" strike="noStrike">
                          <a:solidFill>
                            <a:srgbClr val="000000"/>
                          </a:solidFill>
                          <a:effectLst/>
                          <a:latin typeface="Calibri" panose="020F0502020204030204" pitchFamily="34" charset="0"/>
                        </a:rPr>
                        <a:t>$303</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100" b="0" i="0" u="none" strike="noStrike">
                          <a:solidFill>
                            <a:srgbClr val="000000"/>
                          </a:solidFill>
                          <a:effectLst/>
                          <a:latin typeface="Calibri" panose="020F0502020204030204" pitchFamily="34" charset="0"/>
                        </a:rPr>
                        <a:t>1%</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200" b="0" i="0" u="none" strike="noStrike" dirty="0">
                          <a:solidFill>
                            <a:srgbClr val="000000"/>
                          </a:solidFill>
                          <a:effectLst/>
                          <a:latin typeface="Calibri" panose="020F0502020204030204" pitchFamily="34" charset="0"/>
                        </a:rPr>
                        <a:t>646</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100" b="0" i="0" u="none" strike="noStrike" dirty="0">
                          <a:solidFill>
                            <a:srgbClr val="000000"/>
                          </a:solidFill>
                          <a:effectLst/>
                          <a:latin typeface="Calibri" panose="020F0502020204030204" pitchFamily="34" charset="0"/>
                        </a:rPr>
                        <a:t>2%</a:t>
                      </a:r>
                    </a:p>
                  </a:txBody>
                  <a:tcPr marL="9525" marR="9525" marT="9525" marB="0" anchor="b">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extLst>
                  <a:ext uri="{0D108BD9-81ED-4DB2-BD59-A6C34878D82A}">
                    <a16:rowId xmlns:a16="http://schemas.microsoft.com/office/drawing/2014/main" val="2626741614"/>
                  </a:ext>
                </a:extLst>
              </a:tr>
              <a:tr h="190111">
                <a:tc>
                  <a:txBody>
                    <a:bodyPr/>
                    <a:lstStyle/>
                    <a:p>
                      <a:pPr algn="l" fontAlgn="b"/>
                      <a:r>
                        <a:rPr lang="es-HN" sz="1100" b="0" i="0" u="none" strike="noStrike">
                          <a:solidFill>
                            <a:srgbClr val="000000"/>
                          </a:solidFill>
                          <a:effectLst/>
                          <a:latin typeface="Calibri" panose="020F0502020204030204" pitchFamily="34" charset="0"/>
                        </a:rPr>
                        <a:t>DOLOMIL</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100" b="0" i="0" u="none" strike="noStrike">
                          <a:solidFill>
                            <a:srgbClr val="000000"/>
                          </a:solidFill>
                          <a:effectLst/>
                          <a:latin typeface="Calibri" panose="020F0502020204030204" pitchFamily="34" charset="0"/>
                        </a:rPr>
                        <a:t>$30</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100" b="0" i="0" u="none" strike="noStrike">
                          <a:solidFill>
                            <a:srgbClr val="000000"/>
                          </a:solidFill>
                          <a:effectLst/>
                          <a:latin typeface="Calibri" panose="020F0502020204030204" pitchFamily="34" charset="0"/>
                        </a:rPr>
                        <a:t>0%</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200" b="0" i="0" u="none" strike="noStrike" dirty="0">
                          <a:solidFill>
                            <a:srgbClr val="000000"/>
                          </a:solidFill>
                          <a:effectLst/>
                          <a:latin typeface="Calibri" panose="020F0502020204030204" pitchFamily="34" charset="0"/>
                        </a:rPr>
                        <a:t>26</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100" b="0" i="0" u="none" strike="noStrike">
                          <a:solidFill>
                            <a:srgbClr val="000000"/>
                          </a:solidFill>
                          <a:effectLst/>
                          <a:latin typeface="Calibri" panose="020F0502020204030204" pitchFamily="34" charset="0"/>
                        </a:rPr>
                        <a:t>0%</a:t>
                      </a:r>
                    </a:p>
                  </a:txBody>
                  <a:tcPr marL="9525" marR="9525" marT="9525" marB="0" anchor="b">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extLst>
                  <a:ext uri="{0D108BD9-81ED-4DB2-BD59-A6C34878D82A}">
                    <a16:rowId xmlns:a16="http://schemas.microsoft.com/office/drawing/2014/main" val="3794288828"/>
                  </a:ext>
                </a:extLst>
              </a:tr>
              <a:tr h="190111">
                <a:tc>
                  <a:txBody>
                    <a:bodyPr/>
                    <a:lstStyle/>
                    <a:p>
                      <a:pPr algn="l" fontAlgn="b"/>
                      <a:r>
                        <a:rPr lang="es-HN" sz="1100" b="0" i="0" u="none" strike="noStrike">
                          <a:solidFill>
                            <a:srgbClr val="000000"/>
                          </a:solidFill>
                          <a:effectLst/>
                          <a:latin typeface="Calibri" panose="020F0502020204030204" pitchFamily="34" charset="0"/>
                        </a:rPr>
                        <a:t>DOLO FLEX</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100" b="0" i="0" u="none" strike="noStrike">
                          <a:solidFill>
                            <a:srgbClr val="000000"/>
                          </a:solidFill>
                          <a:effectLst/>
                          <a:latin typeface="Calibri" panose="020F0502020204030204" pitchFamily="34" charset="0"/>
                        </a:rPr>
                        <a:t>$24</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100" b="0" i="0" u="none" strike="noStrike">
                          <a:solidFill>
                            <a:srgbClr val="000000"/>
                          </a:solidFill>
                          <a:effectLst/>
                          <a:latin typeface="Calibri" panose="020F0502020204030204" pitchFamily="34" charset="0"/>
                        </a:rPr>
                        <a:t>0%</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200" b="0" i="0" u="none" strike="noStrike" dirty="0">
                          <a:solidFill>
                            <a:srgbClr val="000000"/>
                          </a:solidFill>
                          <a:effectLst/>
                          <a:latin typeface="Calibri" panose="020F0502020204030204" pitchFamily="34" charset="0"/>
                        </a:rPr>
                        <a:t>14</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100" b="0" i="0" u="none" strike="noStrike" dirty="0">
                          <a:solidFill>
                            <a:srgbClr val="000000"/>
                          </a:solidFill>
                          <a:effectLst/>
                          <a:latin typeface="Calibri" panose="020F0502020204030204" pitchFamily="34" charset="0"/>
                        </a:rPr>
                        <a:t>0%</a:t>
                      </a:r>
                    </a:p>
                  </a:txBody>
                  <a:tcPr marL="9525" marR="9525" marT="9525" marB="0" anchor="b">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extLst>
                  <a:ext uri="{0D108BD9-81ED-4DB2-BD59-A6C34878D82A}">
                    <a16:rowId xmlns:a16="http://schemas.microsoft.com/office/drawing/2014/main" val="3441483134"/>
                  </a:ext>
                </a:extLst>
              </a:tr>
              <a:tr h="190111">
                <a:tc>
                  <a:txBody>
                    <a:bodyPr/>
                    <a:lstStyle/>
                    <a:p>
                      <a:pPr algn="l" fontAlgn="b"/>
                      <a:r>
                        <a:rPr lang="es-HN" sz="1100" b="0" i="0" u="none" strike="noStrike">
                          <a:solidFill>
                            <a:srgbClr val="000000"/>
                          </a:solidFill>
                          <a:effectLst/>
                          <a:latin typeface="Calibri" panose="020F0502020204030204" pitchFamily="34" charset="0"/>
                        </a:rPr>
                        <a:t>DOLOFIN</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100" b="0" i="0" u="none" strike="noStrike">
                          <a:solidFill>
                            <a:srgbClr val="000000"/>
                          </a:solidFill>
                          <a:effectLst/>
                          <a:latin typeface="Calibri" panose="020F0502020204030204" pitchFamily="34" charset="0"/>
                        </a:rPr>
                        <a:t>$4</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100" b="0" i="0" u="none" strike="noStrike">
                          <a:solidFill>
                            <a:srgbClr val="000000"/>
                          </a:solidFill>
                          <a:effectLst/>
                          <a:latin typeface="Calibri" panose="020F0502020204030204" pitchFamily="34" charset="0"/>
                        </a:rPr>
                        <a:t>0%</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200" b="0" i="0" u="none" strike="noStrike" dirty="0">
                          <a:solidFill>
                            <a:srgbClr val="000000"/>
                          </a:solidFill>
                          <a:effectLst/>
                          <a:latin typeface="Calibri" panose="020F0502020204030204" pitchFamily="34" charset="0"/>
                        </a:rPr>
                        <a:t>28</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100" b="0" i="0" u="none" strike="noStrike" dirty="0">
                          <a:solidFill>
                            <a:srgbClr val="000000"/>
                          </a:solidFill>
                          <a:effectLst/>
                          <a:latin typeface="Calibri" panose="020F0502020204030204" pitchFamily="34" charset="0"/>
                        </a:rPr>
                        <a:t>0%</a:t>
                      </a:r>
                    </a:p>
                  </a:txBody>
                  <a:tcPr marL="9525" marR="9525" marT="9525" marB="0" anchor="b">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extLst>
                  <a:ext uri="{0D108BD9-81ED-4DB2-BD59-A6C34878D82A}">
                    <a16:rowId xmlns:a16="http://schemas.microsoft.com/office/drawing/2014/main" val="1360661907"/>
                  </a:ext>
                </a:extLst>
              </a:tr>
              <a:tr h="190111">
                <a:tc>
                  <a:txBody>
                    <a:bodyPr/>
                    <a:lstStyle/>
                    <a:p>
                      <a:pPr algn="l" fontAlgn="b"/>
                      <a:r>
                        <a:rPr lang="es-HN" sz="1100" b="0" i="0" u="none" strike="noStrike" dirty="0">
                          <a:solidFill>
                            <a:srgbClr val="000000"/>
                          </a:solidFill>
                          <a:effectLst/>
                          <a:latin typeface="Calibri" panose="020F0502020204030204" pitchFamily="34" charset="0"/>
                        </a:rPr>
                        <a:t>QUALIFEM</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100" b="0" i="0" u="none" strike="noStrike">
                          <a:solidFill>
                            <a:srgbClr val="000000"/>
                          </a:solidFill>
                          <a:effectLst/>
                          <a:latin typeface="Calibri" panose="020F0502020204030204" pitchFamily="34" charset="0"/>
                        </a:rPr>
                        <a:t>$1</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100" b="0" i="0" u="none" strike="noStrike" dirty="0">
                          <a:solidFill>
                            <a:srgbClr val="000000"/>
                          </a:solidFill>
                          <a:effectLst/>
                          <a:latin typeface="Calibri" panose="020F0502020204030204" pitchFamily="34" charset="0"/>
                        </a:rPr>
                        <a:t>0%</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200" b="0" i="0" u="none" strike="noStrike" dirty="0">
                          <a:solidFill>
                            <a:srgbClr val="000000"/>
                          </a:solidFill>
                          <a:effectLst/>
                          <a:latin typeface="Calibri" panose="020F0502020204030204" pitchFamily="34" charset="0"/>
                        </a:rPr>
                        <a:t>6</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100" b="0" i="0" u="none" strike="noStrike" dirty="0">
                          <a:solidFill>
                            <a:srgbClr val="000000"/>
                          </a:solidFill>
                          <a:effectLst/>
                          <a:latin typeface="Calibri" panose="020F0502020204030204" pitchFamily="34" charset="0"/>
                        </a:rPr>
                        <a:t>0%</a:t>
                      </a:r>
                    </a:p>
                  </a:txBody>
                  <a:tcPr marL="9525" marR="9525" marT="9525" marB="0" anchor="b">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extLst>
                  <a:ext uri="{0D108BD9-81ED-4DB2-BD59-A6C34878D82A}">
                    <a16:rowId xmlns:a16="http://schemas.microsoft.com/office/drawing/2014/main" val="4046140234"/>
                  </a:ext>
                </a:extLst>
              </a:tr>
              <a:tr h="190111">
                <a:tc>
                  <a:txBody>
                    <a:bodyPr/>
                    <a:lstStyle/>
                    <a:p>
                      <a:pPr algn="l" fontAlgn="b"/>
                      <a:r>
                        <a:rPr lang="es-EC" sz="1100" b="1" i="0" u="none" strike="noStrike" dirty="0">
                          <a:solidFill>
                            <a:srgbClr val="FFFFFF"/>
                          </a:solidFill>
                          <a:effectLst/>
                          <a:latin typeface="Calibri" panose="020F0502020204030204" pitchFamily="34" charset="0"/>
                        </a:rPr>
                        <a:t>Total general</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12700" cap="flat" cmpd="sng" algn="ctr">
                      <a:solidFill>
                        <a:srgbClr val="000000"/>
                      </a:solidFill>
                      <a:prstDash val="solid"/>
                      <a:round/>
                      <a:headEnd type="none" w="med" len="med"/>
                      <a:tailEnd type="none" w="med" len="med"/>
                    </a:lnB>
                    <a:solidFill>
                      <a:srgbClr val="FF0066"/>
                    </a:solidFill>
                  </a:tcPr>
                </a:tc>
                <a:tc>
                  <a:txBody>
                    <a:bodyPr/>
                    <a:lstStyle/>
                    <a:p>
                      <a:pPr algn="ctr" fontAlgn="b"/>
                      <a:r>
                        <a:rPr lang="es-HN" sz="1100" b="1" i="0" u="none" strike="noStrike" dirty="0">
                          <a:solidFill>
                            <a:schemeClr val="bg1"/>
                          </a:solidFill>
                          <a:effectLst/>
                          <a:latin typeface="Calibri" panose="020F0502020204030204" pitchFamily="34" charset="0"/>
                        </a:rPr>
                        <a:t>$35,775</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12700" cap="flat" cmpd="sng" algn="ctr">
                      <a:solidFill>
                        <a:srgbClr val="000000"/>
                      </a:solidFill>
                      <a:prstDash val="solid"/>
                      <a:round/>
                      <a:headEnd type="none" w="med" len="med"/>
                      <a:tailEnd type="none" w="med" len="med"/>
                    </a:lnB>
                    <a:solidFill>
                      <a:srgbClr val="FF0066"/>
                    </a:solidFill>
                  </a:tcPr>
                </a:tc>
                <a:tc>
                  <a:txBody>
                    <a:bodyPr/>
                    <a:lstStyle/>
                    <a:p>
                      <a:pPr algn="ctr" fontAlgn="b"/>
                      <a:r>
                        <a:rPr lang="es-HN" sz="1200" b="1" i="0" u="none" strike="noStrike" dirty="0">
                          <a:solidFill>
                            <a:schemeClr val="bg1"/>
                          </a:solidFill>
                          <a:effectLst/>
                          <a:latin typeface="Calibri" panose="020F0502020204030204" pitchFamily="34" charset="0"/>
                        </a:rPr>
                        <a:t>100%</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12700" cap="flat" cmpd="sng" algn="ctr">
                      <a:solidFill>
                        <a:srgbClr val="000000"/>
                      </a:solidFill>
                      <a:prstDash val="solid"/>
                      <a:round/>
                      <a:headEnd type="none" w="med" len="med"/>
                      <a:tailEnd type="none" w="med" len="med"/>
                    </a:lnB>
                    <a:solidFill>
                      <a:srgbClr val="FF0066"/>
                    </a:solidFill>
                  </a:tcPr>
                </a:tc>
                <a:tc>
                  <a:txBody>
                    <a:bodyPr/>
                    <a:lstStyle/>
                    <a:p>
                      <a:pPr algn="ctr" fontAlgn="b"/>
                      <a:r>
                        <a:rPr lang="es-HN" sz="1200" b="1" i="0" u="none" strike="noStrike" dirty="0">
                          <a:solidFill>
                            <a:schemeClr val="bg1"/>
                          </a:solidFill>
                          <a:effectLst/>
                          <a:latin typeface="Calibri" panose="020F0502020204030204" pitchFamily="34" charset="0"/>
                        </a:rPr>
                        <a:t>41,996</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12700" cap="flat" cmpd="sng" algn="ctr">
                      <a:solidFill>
                        <a:srgbClr val="000000"/>
                      </a:solidFill>
                      <a:prstDash val="solid"/>
                      <a:round/>
                      <a:headEnd type="none" w="med" len="med"/>
                      <a:tailEnd type="none" w="med" len="med"/>
                    </a:lnB>
                    <a:solidFill>
                      <a:srgbClr val="FF0066"/>
                    </a:solidFill>
                  </a:tcPr>
                </a:tc>
                <a:tc>
                  <a:txBody>
                    <a:bodyPr/>
                    <a:lstStyle/>
                    <a:p>
                      <a:pPr algn="ctr" fontAlgn="b"/>
                      <a:r>
                        <a:rPr lang="es-HN" sz="1200" b="1" i="0" u="none" strike="noStrike" dirty="0">
                          <a:solidFill>
                            <a:schemeClr val="bg1"/>
                          </a:solidFill>
                          <a:effectLst/>
                          <a:latin typeface="Calibri" panose="020F0502020204030204" pitchFamily="34" charset="0"/>
                        </a:rPr>
                        <a:t>100%</a:t>
                      </a:r>
                    </a:p>
                  </a:txBody>
                  <a:tcPr marL="9525" marR="9525" marT="9525" marB="0" anchor="b">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12700" cap="flat" cmpd="sng" algn="ctr">
                      <a:solidFill>
                        <a:srgbClr val="000000"/>
                      </a:solidFill>
                      <a:prstDash val="solid"/>
                      <a:round/>
                      <a:headEnd type="none" w="med" len="med"/>
                      <a:tailEnd type="none" w="med" len="med"/>
                    </a:lnB>
                    <a:solidFill>
                      <a:srgbClr val="FF0066"/>
                    </a:solidFill>
                  </a:tcPr>
                </a:tc>
                <a:extLst>
                  <a:ext uri="{0D108BD9-81ED-4DB2-BD59-A6C34878D82A}">
                    <a16:rowId xmlns:a16="http://schemas.microsoft.com/office/drawing/2014/main" val="1919099222"/>
                  </a:ext>
                </a:extLst>
              </a:tr>
            </a:tbl>
          </a:graphicData>
        </a:graphic>
      </p:graphicFrame>
      <p:sp>
        <p:nvSpPr>
          <p:cNvPr id="10" name="Footer Placeholder 1">
            <a:extLst>
              <a:ext uri="{FF2B5EF4-FFF2-40B4-BE49-F238E27FC236}">
                <a16:creationId xmlns:a16="http://schemas.microsoft.com/office/drawing/2014/main" id="{B233A284-541F-2512-F3CA-7151ABD3FFC5}"/>
              </a:ext>
            </a:extLst>
          </p:cNvPr>
          <p:cNvSpPr>
            <a:spLocks noGrp="1"/>
          </p:cNvSpPr>
          <p:nvPr>
            <p:ph type="ftr" sz="quarter" idx="10"/>
          </p:nvPr>
        </p:nvSpPr>
        <p:spPr>
          <a:xfrm>
            <a:off x="1279525" y="6169025"/>
            <a:ext cx="4495800" cy="682622"/>
          </a:xfrm>
        </p:spPr>
        <p:txBody>
          <a:bodyPr/>
          <a:lstStyle/>
          <a:p>
            <a:r>
              <a:rPr lang="en-US" dirty="0">
                <a:solidFill>
                  <a:schemeClr val="tx1"/>
                </a:solidFill>
              </a:rPr>
              <a:t>FUENTE: PUBLISEARCH  ola </a:t>
            </a:r>
            <a:r>
              <a:rPr lang="en-US" dirty="0" err="1">
                <a:solidFill>
                  <a:schemeClr val="tx1"/>
                </a:solidFill>
              </a:rPr>
              <a:t>Ene</a:t>
            </a:r>
            <a:r>
              <a:rPr lang="en-US" dirty="0">
                <a:solidFill>
                  <a:schemeClr val="tx1"/>
                </a:solidFill>
              </a:rPr>
              <a:t> – Jun 2024</a:t>
            </a:r>
          </a:p>
          <a:p>
            <a:endParaRPr lang="en-GB" dirty="0">
              <a:solidFill>
                <a:schemeClr val="tx1"/>
              </a:solidFill>
            </a:endParaRPr>
          </a:p>
        </p:txBody>
      </p:sp>
      <p:sp>
        <p:nvSpPr>
          <p:cNvPr id="11" name="TextBox 10"/>
          <p:cNvSpPr txBox="1"/>
          <p:nvPr/>
        </p:nvSpPr>
        <p:spPr>
          <a:xfrm>
            <a:off x="111645" y="4312636"/>
            <a:ext cx="5121722" cy="1938992"/>
          </a:xfrm>
          <a:prstGeom prst="rect">
            <a:avLst/>
          </a:prstGeom>
          <a:noFill/>
        </p:spPr>
        <p:txBody>
          <a:bodyPr wrap="square" rtlCol="0">
            <a:spAutoFit/>
          </a:bodyPr>
          <a:lstStyle/>
          <a:p>
            <a:r>
              <a:rPr lang="es-HN" sz="1200" dirty="0"/>
              <a:t>Vitaflenacol</a:t>
            </a:r>
            <a:r>
              <a:rPr lang="en-US" sz="1200" dirty="0"/>
              <a:t>: pricipal anunciante en inversión con un 33% en C5, presencia en HCH y C3 y en franja su fuerte prime time</a:t>
            </a:r>
          </a:p>
          <a:p>
            <a:endParaRPr lang="en-US" sz="1200" dirty="0"/>
          </a:p>
          <a:p>
            <a:endParaRPr lang="en-US" sz="1200" dirty="0"/>
          </a:p>
          <a:p>
            <a:r>
              <a:rPr lang="en-US" sz="1200" dirty="0"/>
              <a:t>Doloneurobion: concentra su inversión en canal 11  y VTV teniendo presencia en HCH participación en prime time.</a:t>
            </a:r>
          </a:p>
          <a:p>
            <a:endParaRPr lang="en-US" sz="1200" dirty="0"/>
          </a:p>
          <a:p>
            <a:r>
              <a:rPr lang="en-US" sz="1200" dirty="0"/>
              <a:t>Panadol: concentra su inversión en canal 11  C5 y VTV leve participación en C3 su franja principal day time.</a:t>
            </a:r>
          </a:p>
          <a:p>
            <a:endParaRPr lang="en-US" sz="1200" dirty="0"/>
          </a:p>
        </p:txBody>
      </p:sp>
      <p:sp>
        <p:nvSpPr>
          <p:cNvPr id="12" name="Oval 11"/>
          <p:cNvSpPr/>
          <p:nvPr/>
        </p:nvSpPr>
        <p:spPr>
          <a:xfrm rot="16200000">
            <a:off x="5921573" y="1590151"/>
            <a:ext cx="2711592" cy="541694"/>
          </a:xfrm>
          <a:prstGeom prst="ellipse">
            <a:avLst/>
          </a:prstGeom>
          <a:noFill/>
          <a:ln>
            <a:solidFill>
              <a:srgbClr val="99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lnSpc>
                <a:spcPct val="110000"/>
              </a:lnSpc>
              <a:spcAft>
                <a:spcPts val="600"/>
              </a:spcAft>
            </a:pPr>
            <a:endParaRPr lang="en-US" sz="1600" dirty="0">
              <a:solidFill>
                <a:schemeClr val="tx1"/>
              </a:solidFill>
            </a:endParaRPr>
          </a:p>
        </p:txBody>
      </p:sp>
      <p:sp>
        <p:nvSpPr>
          <p:cNvPr id="13" name="Oval 12"/>
          <p:cNvSpPr/>
          <p:nvPr/>
        </p:nvSpPr>
        <p:spPr>
          <a:xfrm rot="16200000">
            <a:off x="5921574" y="4462435"/>
            <a:ext cx="2711592" cy="541694"/>
          </a:xfrm>
          <a:prstGeom prst="ellipse">
            <a:avLst/>
          </a:prstGeom>
          <a:noFill/>
          <a:ln>
            <a:solidFill>
              <a:srgbClr val="99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lnSpc>
                <a:spcPct val="110000"/>
              </a:lnSpc>
              <a:spcAft>
                <a:spcPts val="600"/>
              </a:spcAft>
            </a:pPr>
            <a:endParaRPr lang="en-US" sz="1600" dirty="0">
              <a:solidFill>
                <a:schemeClr val="tx1"/>
              </a:solidFill>
            </a:endParaRPr>
          </a:p>
        </p:txBody>
      </p:sp>
      <p:graphicFrame>
        <p:nvGraphicFramePr>
          <p:cNvPr id="8" name="Gráfico 7">
            <a:extLst>
              <a:ext uri="{FF2B5EF4-FFF2-40B4-BE49-F238E27FC236}">
                <a16:creationId xmlns:a16="http://schemas.microsoft.com/office/drawing/2014/main" id="{FCE1326E-D604-0745-0345-F5F6304FBAB9}"/>
              </a:ext>
            </a:extLst>
          </p:cNvPr>
          <p:cNvGraphicFramePr>
            <a:graphicFrameLocks/>
          </p:cNvGraphicFramePr>
          <p:nvPr>
            <p:extLst>
              <p:ext uri="{D42A27DB-BD31-4B8C-83A1-F6EECF244321}">
                <p14:modId xmlns:p14="http://schemas.microsoft.com/office/powerpoint/2010/main" val="3891146664"/>
              </p:ext>
            </p:extLst>
          </p:nvPr>
        </p:nvGraphicFramePr>
        <p:xfrm>
          <a:off x="5496960" y="505202"/>
          <a:ext cx="6695040" cy="2923798"/>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9" name="Gráfico 8">
            <a:extLst>
              <a:ext uri="{FF2B5EF4-FFF2-40B4-BE49-F238E27FC236}">
                <a16:creationId xmlns:a16="http://schemas.microsoft.com/office/drawing/2014/main" id="{7AA5A42E-B2D3-2FFE-27C6-8996A45ADFAE}"/>
              </a:ext>
            </a:extLst>
          </p:cNvPr>
          <p:cNvGraphicFramePr>
            <a:graphicFrameLocks/>
          </p:cNvGraphicFramePr>
          <p:nvPr>
            <p:extLst>
              <p:ext uri="{D42A27DB-BD31-4B8C-83A1-F6EECF244321}">
                <p14:modId xmlns:p14="http://schemas.microsoft.com/office/powerpoint/2010/main" val="567838920"/>
              </p:ext>
            </p:extLst>
          </p:nvPr>
        </p:nvGraphicFramePr>
        <p:xfrm>
          <a:off x="5496960" y="3425825"/>
          <a:ext cx="6695040" cy="3052796"/>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586085580"/>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031BC82E-9404-B7F9-E59F-9A9FBB751515}"/>
              </a:ext>
            </a:extLst>
          </p:cNvPr>
          <p:cNvSpPr>
            <a:spLocks noGrp="1"/>
          </p:cNvSpPr>
          <p:nvPr>
            <p:ph type="sldNum" sz="quarter" idx="12"/>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41E71DB5-5680-5541-BB1B-1B8E18C31C82}" type="slidenum">
              <a:rPr kumimoji="0" lang="en-GB" sz="800" b="0" i="0" u="none" strike="noStrike" kern="1200" cap="none" spc="0" normalizeH="0" baseline="0" noProof="0" smtClean="0">
                <a:ln>
                  <a:noFill/>
                </a:ln>
                <a:solidFill>
                  <a:srgbClr val="CEC3C1"/>
                </a:solidFill>
                <a:effectLst/>
                <a:uLnTx/>
                <a:uFillTx/>
                <a:latin typeface="Century Gothic"/>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35</a:t>
            </a:fld>
            <a:endParaRPr kumimoji="0" lang="en-GB" sz="800" b="0" i="0" u="none" strike="noStrike" kern="1200" cap="none" spc="0" normalizeH="0" baseline="0" noProof="0">
              <a:ln>
                <a:noFill/>
              </a:ln>
              <a:solidFill>
                <a:srgbClr val="CEC3C1"/>
              </a:solidFill>
              <a:effectLst/>
              <a:uLnTx/>
              <a:uFillTx/>
              <a:latin typeface="Century Gothic"/>
              <a:ea typeface="+mn-ea"/>
              <a:cs typeface="+mn-cs"/>
            </a:endParaRPr>
          </a:p>
        </p:txBody>
      </p:sp>
      <p:sp>
        <p:nvSpPr>
          <p:cNvPr id="4" name="Title 5">
            <a:extLst>
              <a:ext uri="{FF2B5EF4-FFF2-40B4-BE49-F238E27FC236}">
                <a16:creationId xmlns:a16="http://schemas.microsoft.com/office/drawing/2014/main" id="{65D749D7-8D8D-AB02-9C7A-44B2895F9280}"/>
              </a:ext>
            </a:extLst>
          </p:cNvPr>
          <p:cNvSpPr>
            <a:spLocks noGrp="1"/>
          </p:cNvSpPr>
          <p:nvPr>
            <p:ph type="title"/>
          </p:nvPr>
        </p:nvSpPr>
        <p:spPr>
          <a:xfrm>
            <a:off x="785261" y="211628"/>
            <a:ext cx="10765383" cy="1088701"/>
          </a:xfrm>
        </p:spPr>
        <p:txBody>
          <a:bodyPr/>
          <a:lstStyle/>
          <a:p>
            <a:r>
              <a:rPr lang="es-ES" dirty="0"/>
              <a:t>Categoría Desodorante</a:t>
            </a:r>
            <a:endParaRPr lang="en-GB" dirty="0"/>
          </a:p>
        </p:txBody>
      </p:sp>
      <p:sp>
        <p:nvSpPr>
          <p:cNvPr id="6" name="Slide Number Placeholder 4">
            <a:extLst>
              <a:ext uri="{FF2B5EF4-FFF2-40B4-BE49-F238E27FC236}">
                <a16:creationId xmlns:a16="http://schemas.microsoft.com/office/drawing/2014/main" id="{031BC82E-9404-B7F9-E59F-9A9FBB751515}"/>
              </a:ext>
            </a:extLst>
          </p:cNvPr>
          <p:cNvSpPr txBox="1">
            <a:spLocks/>
          </p:cNvSpPr>
          <p:nvPr/>
        </p:nvSpPr>
        <p:spPr>
          <a:xfrm>
            <a:off x="785261" y="6362299"/>
            <a:ext cx="494264" cy="296078"/>
          </a:xfrm>
          <a:prstGeom prst="rect">
            <a:avLst/>
          </a:prstGeom>
        </p:spPr>
        <p:txBody>
          <a:bodyPr vert="horz" lIns="91440" tIns="45720" rIns="91440" bIns="45720" rtlCol="0" anchor="ctr"/>
          <a:lstStyle>
            <a:defPPr>
              <a:defRPr lang="en-US"/>
            </a:defPPr>
            <a:lvl1pPr marL="0" algn="l" defTabSz="914400" rtl="0" eaLnBrk="1" latinLnBrk="0" hangingPunct="1">
              <a:defRPr sz="800" kern="1200">
                <a:solidFill>
                  <a:schemeClr val="accent6"/>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fld id="{41E71DB5-5680-5541-BB1B-1B8E18C31C82}" type="slidenum">
              <a:rPr lang="en-GB" smtClean="0">
                <a:solidFill>
                  <a:srgbClr val="CEC3C1"/>
                </a:solidFill>
                <a:latin typeface="Century Gothic"/>
              </a:rPr>
              <a:pPr>
                <a:defRPr/>
              </a:pPr>
              <a:t>35</a:t>
            </a:fld>
            <a:endParaRPr lang="en-GB">
              <a:solidFill>
                <a:srgbClr val="CEC3C1"/>
              </a:solidFill>
              <a:latin typeface="Century Gothic"/>
            </a:endParaRPr>
          </a:p>
        </p:txBody>
      </p:sp>
      <p:graphicFrame>
        <p:nvGraphicFramePr>
          <p:cNvPr id="7" name="Tabla 8">
            <a:extLst>
              <a:ext uri="{FF2B5EF4-FFF2-40B4-BE49-F238E27FC236}">
                <a16:creationId xmlns:a16="http://schemas.microsoft.com/office/drawing/2014/main" id="{3FD923FB-A42F-BCD3-8CC9-67CB6AD09533}"/>
              </a:ext>
            </a:extLst>
          </p:cNvPr>
          <p:cNvGraphicFramePr>
            <a:graphicFrameLocks noGrp="1"/>
          </p:cNvGraphicFramePr>
          <p:nvPr>
            <p:extLst>
              <p:ext uri="{D42A27DB-BD31-4B8C-83A1-F6EECF244321}">
                <p14:modId xmlns:p14="http://schemas.microsoft.com/office/powerpoint/2010/main" val="2509444447"/>
              </p:ext>
            </p:extLst>
          </p:nvPr>
        </p:nvGraphicFramePr>
        <p:xfrm>
          <a:off x="484719" y="1804394"/>
          <a:ext cx="4711700" cy="1224915"/>
        </p:xfrm>
        <a:graphic>
          <a:graphicData uri="http://schemas.openxmlformats.org/drawingml/2006/table">
            <a:tbl>
              <a:tblPr/>
              <a:tblGrid>
                <a:gridCol w="1422400">
                  <a:extLst>
                    <a:ext uri="{9D8B030D-6E8A-4147-A177-3AD203B41FA5}">
                      <a16:colId xmlns:a16="http://schemas.microsoft.com/office/drawing/2014/main" val="99139314"/>
                    </a:ext>
                  </a:extLst>
                </a:gridCol>
                <a:gridCol w="927100">
                  <a:extLst>
                    <a:ext uri="{9D8B030D-6E8A-4147-A177-3AD203B41FA5}">
                      <a16:colId xmlns:a16="http://schemas.microsoft.com/office/drawing/2014/main" val="3705251478"/>
                    </a:ext>
                  </a:extLst>
                </a:gridCol>
                <a:gridCol w="787400">
                  <a:extLst>
                    <a:ext uri="{9D8B030D-6E8A-4147-A177-3AD203B41FA5}">
                      <a16:colId xmlns:a16="http://schemas.microsoft.com/office/drawing/2014/main" val="1260122943"/>
                    </a:ext>
                  </a:extLst>
                </a:gridCol>
                <a:gridCol w="787400">
                  <a:extLst>
                    <a:ext uri="{9D8B030D-6E8A-4147-A177-3AD203B41FA5}">
                      <a16:colId xmlns:a16="http://schemas.microsoft.com/office/drawing/2014/main" val="3510173487"/>
                    </a:ext>
                  </a:extLst>
                </a:gridCol>
                <a:gridCol w="787400">
                  <a:extLst>
                    <a:ext uri="{9D8B030D-6E8A-4147-A177-3AD203B41FA5}">
                      <a16:colId xmlns:a16="http://schemas.microsoft.com/office/drawing/2014/main" val="2241751236"/>
                    </a:ext>
                  </a:extLst>
                </a:gridCol>
              </a:tblGrid>
              <a:tr h="190500">
                <a:tc>
                  <a:txBody>
                    <a:bodyPr/>
                    <a:lstStyle/>
                    <a:p>
                      <a:pPr algn="l" fontAlgn="b"/>
                      <a:endParaRPr lang="es-EC" sz="1100" b="0" i="0" u="none" strike="noStrike">
                        <a:solidFill>
                          <a:srgbClr val="000000"/>
                        </a:solidFill>
                        <a:effectLst/>
                        <a:latin typeface="Calibri" panose="020F0502020204030204" pitchFamily="34" charset="0"/>
                      </a:endParaRPr>
                    </a:p>
                  </a:txBody>
                  <a:tcPr marL="0" marR="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ctr"/>
                      <a:r>
                        <a:rPr lang="es-EC" sz="1100" b="1" i="0" u="none" strike="noStrike">
                          <a:solidFill>
                            <a:srgbClr val="FFFFFF"/>
                          </a:solidFill>
                          <a:effectLst/>
                          <a:latin typeface="Calibri" panose="020F0502020204030204" pitchFamily="34" charset="0"/>
                        </a:rPr>
                        <a:t>Inversión</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66"/>
                    </a:solidFill>
                  </a:tcPr>
                </a:tc>
                <a:tc>
                  <a:txBody>
                    <a:bodyPr/>
                    <a:lstStyle/>
                    <a:p>
                      <a:pPr algn="ctr" fontAlgn="ctr"/>
                      <a:r>
                        <a:rPr lang="es-EC" sz="1100" b="1" i="0" u="none" strike="noStrike">
                          <a:solidFill>
                            <a:srgbClr val="FFFFFF"/>
                          </a:solidFill>
                          <a:effectLst/>
                          <a:latin typeface="Calibri" panose="020F0502020204030204" pitchFamily="34" charset="0"/>
                        </a:rPr>
                        <a:t>SOI</a:t>
                      </a:r>
                    </a:p>
                  </a:txBody>
                  <a:tcPr marL="0" marR="0" marT="0"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66"/>
                    </a:solidFill>
                  </a:tcPr>
                </a:tc>
                <a:tc>
                  <a:txBody>
                    <a:bodyPr/>
                    <a:lstStyle/>
                    <a:p>
                      <a:pPr algn="ctr" fontAlgn="ctr"/>
                      <a:r>
                        <a:rPr lang="es-EC" sz="1100" b="1" i="0" u="none" strike="noStrike">
                          <a:solidFill>
                            <a:srgbClr val="FFFFFF"/>
                          </a:solidFill>
                          <a:effectLst/>
                          <a:latin typeface="Calibri" panose="020F0502020204030204" pitchFamily="34" charset="0"/>
                        </a:rPr>
                        <a:t>Trps</a:t>
                      </a:r>
                    </a:p>
                  </a:txBody>
                  <a:tcPr marL="0" marR="0" marT="0"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66"/>
                    </a:solidFill>
                  </a:tcPr>
                </a:tc>
                <a:tc>
                  <a:txBody>
                    <a:bodyPr/>
                    <a:lstStyle/>
                    <a:p>
                      <a:pPr algn="ctr" fontAlgn="ctr"/>
                      <a:r>
                        <a:rPr lang="es-EC" sz="1100" b="1" i="0" u="none" strike="noStrike">
                          <a:solidFill>
                            <a:srgbClr val="FFFFFF"/>
                          </a:solidFill>
                          <a:effectLst/>
                          <a:latin typeface="Calibri" panose="020F0502020204030204" pitchFamily="34" charset="0"/>
                        </a:rPr>
                        <a:t>SOV</a:t>
                      </a:r>
                    </a:p>
                  </a:txBody>
                  <a:tcPr marL="0" marR="0" marT="0" marB="0" anchor="ctr">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66"/>
                    </a:solidFill>
                  </a:tcPr>
                </a:tc>
                <a:extLst>
                  <a:ext uri="{0D108BD9-81ED-4DB2-BD59-A6C34878D82A}">
                    <a16:rowId xmlns:a16="http://schemas.microsoft.com/office/drawing/2014/main" val="1485683081"/>
                  </a:ext>
                </a:extLst>
              </a:tr>
              <a:tr h="182880">
                <a:tc>
                  <a:txBody>
                    <a:bodyPr/>
                    <a:lstStyle/>
                    <a:p>
                      <a:pPr algn="l" fontAlgn="b"/>
                      <a:r>
                        <a:rPr lang="es-HN" sz="1100" b="0" i="0" u="none" strike="noStrike">
                          <a:solidFill>
                            <a:srgbClr val="000000"/>
                          </a:solidFill>
                          <a:effectLst/>
                          <a:latin typeface="Calibri" panose="020F0502020204030204" pitchFamily="34" charset="0"/>
                        </a:rPr>
                        <a:t>REXONA</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100" b="0" i="0" u="none" strike="noStrike" dirty="0">
                          <a:solidFill>
                            <a:srgbClr val="000000"/>
                          </a:solidFill>
                          <a:effectLst/>
                          <a:latin typeface="Calibri" panose="020F0502020204030204" pitchFamily="34" charset="0"/>
                        </a:rPr>
                        <a:t>$1,309</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100" b="0" i="0" u="none" strike="noStrike">
                          <a:solidFill>
                            <a:srgbClr val="000000"/>
                          </a:solidFill>
                          <a:effectLst/>
                          <a:latin typeface="Calibri" panose="020F0502020204030204" pitchFamily="34" charset="0"/>
                        </a:rPr>
                        <a:t>67%</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100" b="0" i="0" u="none" strike="noStrike">
                          <a:solidFill>
                            <a:srgbClr val="000000"/>
                          </a:solidFill>
                          <a:effectLst/>
                          <a:latin typeface="Calibri" panose="020F0502020204030204" pitchFamily="34" charset="0"/>
                        </a:rPr>
                        <a:t>                                     2,314 </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100" b="0" i="0" u="none" strike="noStrike">
                          <a:solidFill>
                            <a:srgbClr val="000000"/>
                          </a:solidFill>
                          <a:effectLst/>
                          <a:latin typeface="Calibri" panose="020F0502020204030204" pitchFamily="34" charset="0"/>
                        </a:rPr>
                        <a:t>52%</a:t>
                      </a:r>
                    </a:p>
                  </a:txBody>
                  <a:tcPr marL="9525" marR="9525" marT="9525" marB="0" anchor="b">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extLst>
                  <a:ext uri="{0D108BD9-81ED-4DB2-BD59-A6C34878D82A}">
                    <a16:rowId xmlns:a16="http://schemas.microsoft.com/office/drawing/2014/main" val="2346675386"/>
                  </a:ext>
                </a:extLst>
              </a:tr>
              <a:tr h="182880">
                <a:tc>
                  <a:txBody>
                    <a:bodyPr/>
                    <a:lstStyle/>
                    <a:p>
                      <a:pPr algn="l" fontAlgn="b"/>
                      <a:r>
                        <a:rPr lang="es-HN" sz="1100" b="0" i="0" u="none" strike="noStrike" dirty="0">
                          <a:solidFill>
                            <a:srgbClr val="000000"/>
                          </a:solidFill>
                          <a:effectLst/>
                          <a:latin typeface="Calibri" panose="020F0502020204030204" pitchFamily="34" charset="0"/>
                        </a:rPr>
                        <a:t>DOVE</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100" b="0" i="0" u="none" strike="noStrike">
                          <a:solidFill>
                            <a:srgbClr val="000000"/>
                          </a:solidFill>
                          <a:effectLst/>
                          <a:latin typeface="Calibri" panose="020F0502020204030204" pitchFamily="34" charset="0"/>
                        </a:rPr>
                        <a:t>$640</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100" b="0" i="0" u="none" strike="noStrike" dirty="0">
                          <a:solidFill>
                            <a:srgbClr val="000000"/>
                          </a:solidFill>
                          <a:effectLst/>
                          <a:latin typeface="Calibri" panose="020F0502020204030204" pitchFamily="34" charset="0"/>
                        </a:rPr>
                        <a:t>33%</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100" b="0" i="0" u="none" strike="noStrike" dirty="0">
                          <a:solidFill>
                            <a:srgbClr val="000000"/>
                          </a:solidFill>
                          <a:effectLst/>
                          <a:latin typeface="Calibri" panose="020F0502020204030204" pitchFamily="34" charset="0"/>
                        </a:rPr>
                        <a:t>                                     2,142 </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100" b="0" i="0" u="none" strike="noStrike" dirty="0">
                          <a:solidFill>
                            <a:srgbClr val="000000"/>
                          </a:solidFill>
                          <a:effectLst/>
                          <a:latin typeface="Calibri" panose="020F0502020204030204" pitchFamily="34" charset="0"/>
                        </a:rPr>
                        <a:t>48%</a:t>
                      </a:r>
                    </a:p>
                  </a:txBody>
                  <a:tcPr marL="9525" marR="9525" marT="9525" marB="0" anchor="b">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extLst>
                  <a:ext uri="{0D108BD9-81ED-4DB2-BD59-A6C34878D82A}">
                    <a16:rowId xmlns:a16="http://schemas.microsoft.com/office/drawing/2014/main" val="1224317727"/>
                  </a:ext>
                </a:extLst>
              </a:tr>
              <a:tr h="190500">
                <a:tc>
                  <a:txBody>
                    <a:bodyPr/>
                    <a:lstStyle/>
                    <a:p>
                      <a:pPr algn="l" fontAlgn="b"/>
                      <a:r>
                        <a:rPr lang="es-EC" sz="1100" b="1" i="0" u="none" strike="noStrike">
                          <a:solidFill>
                            <a:srgbClr val="FFFFFF"/>
                          </a:solidFill>
                          <a:effectLst/>
                          <a:latin typeface="Calibri" panose="020F0502020204030204" pitchFamily="34" charset="0"/>
                        </a:rPr>
                        <a:t>Total general</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12700" cap="flat" cmpd="sng" algn="ctr">
                      <a:solidFill>
                        <a:srgbClr val="000000"/>
                      </a:solidFill>
                      <a:prstDash val="solid"/>
                      <a:round/>
                      <a:headEnd type="none" w="med" len="med"/>
                      <a:tailEnd type="none" w="med" len="med"/>
                    </a:lnB>
                    <a:solidFill>
                      <a:srgbClr val="FF0066"/>
                    </a:solidFill>
                  </a:tcPr>
                </a:tc>
                <a:tc>
                  <a:txBody>
                    <a:bodyPr/>
                    <a:lstStyle/>
                    <a:p>
                      <a:pPr algn="ctr" fontAlgn="b"/>
                      <a:r>
                        <a:rPr lang="es-HN" sz="1100" b="1" i="0" u="none" strike="noStrike" dirty="0">
                          <a:solidFill>
                            <a:schemeClr val="bg1"/>
                          </a:solidFill>
                          <a:effectLst/>
                          <a:latin typeface="Calibri" panose="020F0502020204030204" pitchFamily="34" charset="0"/>
                        </a:rPr>
                        <a:t>$1,949</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12700" cap="flat" cmpd="sng" algn="ctr">
                      <a:solidFill>
                        <a:srgbClr val="000000"/>
                      </a:solidFill>
                      <a:prstDash val="solid"/>
                      <a:round/>
                      <a:headEnd type="none" w="med" len="med"/>
                      <a:tailEnd type="none" w="med" len="med"/>
                    </a:lnB>
                    <a:solidFill>
                      <a:srgbClr val="FF0066"/>
                    </a:solidFill>
                  </a:tcPr>
                </a:tc>
                <a:tc>
                  <a:txBody>
                    <a:bodyPr/>
                    <a:lstStyle/>
                    <a:p>
                      <a:pPr algn="ctr" fontAlgn="b"/>
                      <a:r>
                        <a:rPr lang="es-EC" sz="1100" b="1" i="0" u="none" strike="noStrike" dirty="0">
                          <a:solidFill>
                            <a:srgbClr val="FFFFFF"/>
                          </a:solidFill>
                          <a:effectLst/>
                          <a:latin typeface="Calibri" panose="020F0502020204030204" pitchFamily="34" charset="0"/>
                        </a:rPr>
                        <a:t>100%</a:t>
                      </a:r>
                    </a:p>
                  </a:txBody>
                  <a:tcPr marL="0" marR="0" marT="0"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12700" cap="flat" cmpd="sng" algn="ctr">
                      <a:solidFill>
                        <a:srgbClr val="000000"/>
                      </a:solidFill>
                      <a:prstDash val="solid"/>
                      <a:round/>
                      <a:headEnd type="none" w="med" len="med"/>
                      <a:tailEnd type="none" w="med" len="med"/>
                    </a:lnB>
                    <a:solidFill>
                      <a:srgbClr val="FF0066"/>
                    </a:solidFill>
                  </a:tcPr>
                </a:tc>
                <a:tc>
                  <a:txBody>
                    <a:bodyPr/>
                    <a:lstStyle/>
                    <a:p>
                      <a:pPr algn="ctr" fontAlgn="b"/>
                      <a:r>
                        <a:rPr lang="es-HN" sz="1100" b="1" i="0" u="none" strike="noStrike" dirty="0">
                          <a:solidFill>
                            <a:srgbClr val="000000"/>
                          </a:solidFill>
                          <a:effectLst/>
                          <a:latin typeface="Calibri" panose="020F0502020204030204" pitchFamily="34" charset="0"/>
                        </a:rPr>
                        <a:t>                                     </a:t>
                      </a:r>
                      <a:r>
                        <a:rPr lang="es-HN" sz="1100" b="1" i="0" u="none" strike="noStrike" dirty="0">
                          <a:solidFill>
                            <a:schemeClr val="bg1"/>
                          </a:solidFill>
                          <a:effectLst/>
                          <a:latin typeface="Calibri" panose="020F0502020204030204" pitchFamily="34" charset="0"/>
                        </a:rPr>
                        <a:t>4,456</a:t>
                      </a:r>
                      <a:r>
                        <a:rPr lang="es-HN" sz="1100" b="1" i="0" u="none" strike="noStrike" dirty="0">
                          <a:solidFill>
                            <a:srgbClr val="000000"/>
                          </a:solidFill>
                          <a:effectLst/>
                          <a:latin typeface="Calibri" panose="020F0502020204030204" pitchFamily="34" charset="0"/>
                        </a:rPr>
                        <a:t> </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12700" cap="flat" cmpd="sng" algn="ctr">
                      <a:solidFill>
                        <a:srgbClr val="000000"/>
                      </a:solidFill>
                      <a:prstDash val="solid"/>
                      <a:round/>
                      <a:headEnd type="none" w="med" len="med"/>
                      <a:tailEnd type="none" w="med" len="med"/>
                    </a:lnB>
                    <a:solidFill>
                      <a:srgbClr val="FF0066"/>
                    </a:solidFill>
                  </a:tcPr>
                </a:tc>
                <a:tc>
                  <a:txBody>
                    <a:bodyPr/>
                    <a:lstStyle/>
                    <a:p>
                      <a:pPr algn="ctr" fontAlgn="b"/>
                      <a:r>
                        <a:rPr lang="es-EC" sz="1100" b="1" i="0" u="none" strike="noStrike" dirty="0">
                          <a:solidFill>
                            <a:srgbClr val="FFFFFF"/>
                          </a:solidFill>
                          <a:effectLst/>
                          <a:latin typeface="Calibri" panose="020F0502020204030204" pitchFamily="34" charset="0"/>
                        </a:rPr>
                        <a:t>100%</a:t>
                      </a:r>
                    </a:p>
                  </a:txBody>
                  <a:tcPr marL="0" marR="0" marT="0" marB="0" anchor="b">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12700" cap="flat" cmpd="sng" algn="ctr">
                      <a:solidFill>
                        <a:srgbClr val="000000"/>
                      </a:solidFill>
                      <a:prstDash val="solid"/>
                      <a:round/>
                      <a:headEnd type="none" w="med" len="med"/>
                      <a:tailEnd type="none" w="med" len="med"/>
                    </a:lnB>
                    <a:solidFill>
                      <a:srgbClr val="FF0066"/>
                    </a:solidFill>
                  </a:tcPr>
                </a:tc>
                <a:extLst>
                  <a:ext uri="{0D108BD9-81ED-4DB2-BD59-A6C34878D82A}">
                    <a16:rowId xmlns:a16="http://schemas.microsoft.com/office/drawing/2014/main" val="1709969455"/>
                  </a:ext>
                </a:extLst>
              </a:tr>
            </a:tbl>
          </a:graphicData>
        </a:graphic>
      </p:graphicFrame>
      <p:sp>
        <p:nvSpPr>
          <p:cNvPr id="10" name="Footer Placeholder 1">
            <a:extLst>
              <a:ext uri="{FF2B5EF4-FFF2-40B4-BE49-F238E27FC236}">
                <a16:creationId xmlns:a16="http://schemas.microsoft.com/office/drawing/2014/main" id="{B233A284-541F-2512-F3CA-7151ABD3FFC5}"/>
              </a:ext>
            </a:extLst>
          </p:cNvPr>
          <p:cNvSpPr>
            <a:spLocks noGrp="1"/>
          </p:cNvSpPr>
          <p:nvPr>
            <p:ph type="ftr" sz="quarter" idx="10"/>
          </p:nvPr>
        </p:nvSpPr>
        <p:spPr>
          <a:xfrm>
            <a:off x="1279525" y="6169025"/>
            <a:ext cx="4495800" cy="682622"/>
          </a:xfrm>
        </p:spPr>
        <p:txBody>
          <a:bodyPr/>
          <a:lstStyle/>
          <a:p>
            <a:r>
              <a:rPr lang="en-US" dirty="0">
                <a:solidFill>
                  <a:schemeClr val="tx1"/>
                </a:solidFill>
              </a:rPr>
              <a:t>FUENTE: PUBLISEARCH  ola Ene – Jun 2024</a:t>
            </a:r>
          </a:p>
          <a:p>
            <a:endParaRPr lang="en-GB" dirty="0">
              <a:solidFill>
                <a:schemeClr val="tx1"/>
              </a:solidFill>
            </a:endParaRPr>
          </a:p>
        </p:txBody>
      </p:sp>
      <p:sp>
        <p:nvSpPr>
          <p:cNvPr id="11" name="TextBox 10"/>
          <p:cNvSpPr txBox="1"/>
          <p:nvPr/>
        </p:nvSpPr>
        <p:spPr>
          <a:xfrm>
            <a:off x="111645" y="4005588"/>
            <a:ext cx="5121722" cy="1754327"/>
          </a:xfrm>
          <a:prstGeom prst="rect">
            <a:avLst/>
          </a:prstGeom>
          <a:noFill/>
        </p:spPr>
        <p:txBody>
          <a:bodyPr wrap="square" rtlCol="0">
            <a:spAutoFit/>
          </a:bodyPr>
          <a:lstStyle/>
          <a:p>
            <a:r>
              <a:rPr lang="es-HN" sz="1200" dirty="0"/>
              <a:t>Dove</a:t>
            </a:r>
            <a:r>
              <a:rPr lang="en-US" sz="1200" dirty="0"/>
              <a:t>: pricipal anunciante en inversión con un 95%  fuerte presencia en VTV y canal 11</a:t>
            </a:r>
          </a:p>
          <a:p>
            <a:endParaRPr lang="en-US" sz="1200" dirty="0"/>
          </a:p>
          <a:p>
            <a:r>
              <a:rPr lang="en-US" sz="1200" dirty="0"/>
              <a:t>Rexona: concentra su inversión en canal 11  y C3</a:t>
            </a:r>
          </a:p>
          <a:p>
            <a:endParaRPr lang="en-US" sz="1200" dirty="0"/>
          </a:p>
          <a:p>
            <a:endParaRPr lang="en-US" sz="1200" dirty="0"/>
          </a:p>
          <a:p>
            <a:r>
              <a:rPr lang="en-US" sz="1200" dirty="0"/>
              <a:t>Secret: concentra su inversión en canal 11  C5 y VTV u franja principal day time.</a:t>
            </a:r>
          </a:p>
          <a:p>
            <a:endParaRPr lang="en-US" sz="1200" dirty="0"/>
          </a:p>
        </p:txBody>
      </p:sp>
      <p:graphicFrame>
        <p:nvGraphicFramePr>
          <p:cNvPr id="8" name="Gráfico 7">
            <a:extLst>
              <a:ext uri="{FF2B5EF4-FFF2-40B4-BE49-F238E27FC236}">
                <a16:creationId xmlns:a16="http://schemas.microsoft.com/office/drawing/2014/main" id="{83506262-008D-E246-0A84-6B79E331D0A6}"/>
              </a:ext>
            </a:extLst>
          </p:cNvPr>
          <p:cNvGraphicFramePr>
            <a:graphicFrameLocks/>
          </p:cNvGraphicFramePr>
          <p:nvPr>
            <p:extLst>
              <p:ext uri="{D42A27DB-BD31-4B8C-83A1-F6EECF244321}">
                <p14:modId xmlns:p14="http://schemas.microsoft.com/office/powerpoint/2010/main" val="358440292"/>
              </p:ext>
            </p:extLst>
          </p:nvPr>
        </p:nvGraphicFramePr>
        <p:xfrm>
          <a:off x="5775325" y="432794"/>
          <a:ext cx="6067954" cy="2868116"/>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9" name="Gráfico 8">
            <a:extLst>
              <a:ext uri="{FF2B5EF4-FFF2-40B4-BE49-F238E27FC236}">
                <a16:creationId xmlns:a16="http://schemas.microsoft.com/office/drawing/2014/main" id="{B1767FB1-27C5-14AE-30FD-41A216B1ED9F}"/>
              </a:ext>
            </a:extLst>
          </p:cNvPr>
          <p:cNvGraphicFramePr>
            <a:graphicFrameLocks/>
          </p:cNvGraphicFramePr>
          <p:nvPr>
            <p:extLst>
              <p:ext uri="{D42A27DB-BD31-4B8C-83A1-F6EECF244321}">
                <p14:modId xmlns:p14="http://schemas.microsoft.com/office/powerpoint/2010/main" val="2375561372"/>
              </p:ext>
            </p:extLst>
          </p:nvPr>
        </p:nvGraphicFramePr>
        <p:xfrm>
          <a:off x="5775324" y="3363367"/>
          <a:ext cx="5775319" cy="274320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3001005147"/>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D07C89D8-F472-3A70-A53D-530C2A8461DF}"/>
              </a:ext>
            </a:extLst>
          </p:cNvPr>
          <p:cNvSpPr>
            <a:spLocks noGrp="1"/>
          </p:cNvSpPr>
          <p:nvPr>
            <p:ph type="ftr" sz="quarter" idx="10"/>
          </p:nvPr>
        </p:nvSpPr>
        <p:spPr/>
        <p:txBody>
          <a:bodyPr/>
          <a:lstStyle/>
          <a:p>
            <a:endParaRPr lang="en-GB"/>
          </a:p>
        </p:txBody>
      </p:sp>
      <p:sp>
        <p:nvSpPr>
          <p:cNvPr id="3" name="Slide Number Placeholder 2">
            <a:extLst>
              <a:ext uri="{FF2B5EF4-FFF2-40B4-BE49-F238E27FC236}">
                <a16:creationId xmlns:a16="http://schemas.microsoft.com/office/drawing/2014/main" id="{4A0DBAEA-A844-2329-F2A9-D036C6BFF479}"/>
              </a:ext>
            </a:extLst>
          </p:cNvPr>
          <p:cNvSpPr>
            <a:spLocks noGrp="1"/>
          </p:cNvSpPr>
          <p:nvPr>
            <p:ph type="sldNum" sz="quarter" idx="11"/>
          </p:nvPr>
        </p:nvSpPr>
        <p:spPr/>
        <p:txBody>
          <a:bodyPr/>
          <a:lstStyle/>
          <a:p>
            <a:fld id="{41E71DB5-5680-5541-BB1B-1B8E18C31C82}" type="slidenum">
              <a:rPr lang="en-GB" smtClean="0"/>
              <a:pPr/>
              <a:t>36</a:t>
            </a:fld>
            <a:endParaRPr lang="en-GB"/>
          </a:p>
        </p:txBody>
      </p:sp>
      <p:sp>
        <p:nvSpPr>
          <p:cNvPr id="6" name="Text Placeholder 5">
            <a:extLst>
              <a:ext uri="{FF2B5EF4-FFF2-40B4-BE49-F238E27FC236}">
                <a16:creationId xmlns:a16="http://schemas.microsoft.com/office/drawing/2014/main" id="{6FEC4E6A-3A0B-0ADC-3A3A-2D14C4ABECA3}"/>
              </a:ext>
            </a:extLst>
          </p:cNvPr>
          <p:cNvSpPr>
            <a:spLocks noGrp="1"/>
          </p:cNvSpPr>
          <p:nvPr>
            <p:ph type="body" sz="quarter" idx="15"/>
          </p:nvPr>
        </p:nvSpPr>
        <p:spPr/>
        <p:txBody>
          <a:bodyPr/>
          <a:lstStyle/>
          <a:p>
            <a:pPr lvl="1"/>
            <a:r>
              <a:rPr lang="es-ES" dirty="0"/>
              <a:t>Histórico de inversión y cierre de año vigente</a:t>
            </a:r>
          </a:p>
        </p:txBody>
      </p:sp>
      <p:sp>
        <p:nvSpPr>
          <p:cNvPr id="4" name="Text Placeholder 3">
            <a:extLst>
              <a:ext uri="{FF2B5EF4-FFF2-40B4-BE49-F238E27FC236}">
                <a16:creationId xmlns:a16="http://schemas.microsoft.com/office/drawing/2014/main" id="{4DB7E3A4-39AF-3798-6B10-66DBFF7B0FDB}"/>
              </a:ext>
            </a:extLst>
          </p:cNvPr>
          <p:cNvSpPr>
            <a:spLocks noGrp="1"/>
          </p:cNvSpPr>
          <p:nvPr>
            <p:ph type="body" sz="quarter" idx="17"/>
          </p:nvPr>
        </p:nvSpPr>
        <p:spPr/>
        <p:txBody>
          <a:bodyPr/>
          <a:lstStyle/>
          <a:p>
            <a:endParaRPr lang="en-GB"/>
          </a:p>
        </p:txBody>
      </p:sp>
      <p:sp>
        <p:nvSpPr>
          <p:cNvPr id="9" name="Text Placeholder 8">
            <a:extLst>
              <a:ext uri="{FF2B5EF4-FFF2-40B4-BE49-F238E27FC236}">
                <a16:creationId xmlns:a16="http://schemas.microsoft.com/office/drawing/2014/main" id="{890E8977-A842-5960-D47B-7453C3917711}"/>
              </a:ext>
            </a:extLst>
          </p:cNvPr>
          <p:cNvSpPr>
            <a:spLocks noGrp="1"/>
          </p:cNvSpPr>
          <p:nvPr>
            <p:ph type="body" sz="quarter" idx="19"/>
          </p:nvPr>
        </p:nvSpPr>
        <p:spPr/>
        <p:txBody>
          <a:bodyPr/>
          <a:lstStyle/>
          <a:p>
            <a:r>
              <a:rPr lang="en-GB" dirty="0"/>
              <a:t>05</a:t>
            </a:r>
          </a:p>
        </p:txBody>
      </p:sp>
      <p:pic>
        <p:nvPicPr>
          <p:cNvPr id="11" name="Picture Placeholder 10">
            <a:extLst>
              <a:ext uri="{FF2B5EF4-FFF2-40B4-BE49-F238E27FC236}">
                <a16:creationId xmlns:a16="http://schemas.microsoft.com/office/drawing/2014/main" id="{88C1E2E9-01DE-8762-2FDD-E9DE365E24C8}"/>
              </a:ext>
            </a:extLst>
          </p:cNvPr>
          <p:cNvPicPr>
            <a:picLocks noGrp="1" noChangeAspect="1"/>
          </p:cNvPicPr>
          <p:nvPr>
            <p:ph type="pic" sz="quarter" idx="12"/>
          </p:nvPr>
        </p:nvPicPr>
        <p:blipFill>
          <a:blip r:embed="rId2"/>
          <a:srcRect l="3133" r="3133"/>
          <a:stretch>
            <a:fillRect/>
          </a:stretch>
        </p:blipFill>
        <p:spPr/>
      </p:pic>
      <p:pic>
        <p:nvPicPr>
          <p:cNvPr id="15" name="Picture Placeholder 14">
            <a:extLst>
              <a:ext uri="{FF2B5EF4-FFF2-40B4-BE49-F238E27FC236}">
                <a16:creationId xmlns:a16="http://schemas.microsoft.com/office/drawing/2014/main" id="{15B45410-FB8B-B7CC-8A63-EFBCE6BB29D2}"/>
              </a:ext>
            </a:extLst>
          </p:cNvPr>
          <p:cNvPicPr>
            <a:picLocks noGrp="1" noChangeAspect="1"/>
          </p:cNvPicPr>
          <p:nvPr>
            <p:ph type="pic" sz="quarter" idx="13"/>
          </p:nvPr>
        </p:nvPicPr>
        <p:blipFill>
          <a:blip r:embed="rId3"/>
          <a:srcRect l="3135" r="3135"/>
          <a:stretch>
            <a:fillRect/>
          </a:stretch>
        </p:blipFill>
        <p:spPr/>
      </p:pic>
    </p:spTree>
    <p:extLst>
      <p:ext uri="{BB962C8B-B14F-4D97-AF65-F5344CB8AC3E}">
        <p14:creationId xmlns:p14="http://schemas.microsoft.com/office/powerpoint/2010/main" val="1010277142"/>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D07C89D8-F472-3A70-A53D-530C2A8461DF}"/>
              </a:ext>
            </a:extLst>
          </p:cNvPr>
          <p:cNvSpPr>
            <a:spLocks noGrp="1"/>
          </p:cNvSpPr>
          <p:nvPr>
            <p:ph type="ftr" sz="quarter" idx="10"/>
          </p:nvPr>
        </p:nvSpPr>
        <p:spPr/>
        <p:txBody>
          <a:bodyPr/>
          <a:lstStyle/>
          <a:p>
            <a:endParaRPr lang="en-GB"/>
          </a:p>
        </p:txBody>
      </p:sp>
      <p:sp>
        <p:nvSpPr>
          <p:cNvPr id="3" name="Slide Number Placeholder 2">
            <a:extLst>
              <a:ext uri="{FF2B5EF4-FFF2-40B4-BE49-F238E27FC236}">
                <a16:creationId xmlns:a16="http://schemas.microsoft.com/office/drawing/2014/main" id="{4A0DBAEA-A844-2329-F2A9-D036C6BFF479}"/>
              </a:ext>
            </a:extLst>
          </p:cNvPr>
          <p:cNvSpPr>
            <a:spLocks noGrp="1"/>
          </p:cNvSpPr>
          <p:nvPr>
            <p:ph type="sldNum" sz="quarter" idx="11"/>
          </p:nvPr>
        </p:nvSpPr>
        <p:spPr/>
        <p:txBody>
          <a:bodyPr/>
          <a:lstStyle/>
          <a:p>
            <a:fld id="{41E71DB5-5680-5541-BB1B-1B8E18C31C82}" type="slidenum">
              <a:rPr lang="en-GB" smtClean="0"/>
              <a:pPr/>
              <a:t>37</a:t>
            </a:fld>
            <a:endParaRPr lang="en-GB"/>
          </a:p>
        </p:txBody>
      </p:sp>
      <p:sp>
        <p:nvSpPr>
          <p:cNvPr id="6" name="Text Placeholder 5">
            <a:extLst>
              <a:ext uri="{FF2B5EF4-FFF2-40B4-BE49-F238E27FC236}">
                <a16:creationId xmlns:a16="http://schemas.microsoft.com/office/drawing/2014/main" id="{6FEC4E6A-3A0B-0ADC-3A3A-2D14C4ABECA3}"/>
              </a:ext>
            </a:extLst>
          </p:cNvPr>
          <p:cNvSpPr>
            <a:spLocks noGrp="1"/>
          </p:cNvSpPr>
          <p:nvPr>
            <p:ph type="body" sz="quarter" idx="15"/>
          </p:nvPr>
        </p:nvSpPr>
        <p:spPr/>
        <p:txBody>
          <a:bodyPr/>
          <a:lstStyle/>
          <a:p>
            <a:pPr lvl="1"/>
            <a:r>
              <a:rPr lang="es-ES" dirty="0"/>
              <a:t>Inflación del país  / Media </a:t>
            </a:r>
            <a:r>
              <a:rPr lang="es-ES" dirty="0" err="1"/>
              <a:t>Inflation</a:t>
            </a:r>
            <a:endParaRPr lang="es-ES" dirty="0"/>
          </a:p>
        </p:txBody>
      </p:sp>
      <p:sp>
        <p:nvSpPr>
          <p:cNvPr id="4" name="Text Placeholder 3">
            <a:extLst>
              <a:ext uri="{FF2B5EF4-FFF2-40B4-BE49-F238E27FC236}">
                <a16:creationId xmlns:a16="http://schemas.microsoft.com/office/drawing/2014/main" id="{4DB7E3A4-39AF-3798-6B10-66DBFF7B0FDB}"/>
              </a:ext>
            </a:extLst>
          </p:cNvPr>
          <p:cNvSpPr>
            <a:spLocks noGrp="1"/>
          </p:cNvSpPr>
          <p:nvPr>
            <p:ph type="body" sz="quarter" idx="17"/>
          </p:nvPr>
        </p:nvSpPr>
        <p:spPr/>
        <p:txBody>
          <a:bodyPr/>
          <a:lstStyle/>
          <a:p>
            <a:endParaRPr lang="en-GB"/>
          </a:p>
        </p:txBody>
      </p:sp>
      <p:sp>
        <p:nvSpPr>
          <p:cNvPr id="9" name="Text Placeholder 8">
            <a:extLst>
              <a:ext uri="{FF2B5EF4-FFF2-40B4-BE49-F238E27FC236}">
                <a16:creationId xmlns:a16="http://schemas.microsoft.com/office/drawing/2014/main" id="{890E8977-A842-5960-D47B-7453C3917711}"/>
              </a:ext>
            </a:extLst>
          </p:cNvPr>
          <p:cNvSpPr>
            <a:spLocks noGrp="1"/>
          </p:cNvSpPr>
          <p:nvPr>
            <p:ph type="body" sz="quarter" idx="19"/>
          </p:nvPr>
        </p:nvSpPr>
        <p:spPr/>
        <p:txBody>
          <a:bodyPr/>
          <a:lstStyle/>
          <a:p>
            <a:r>
              <a:rPr lang="en-GB" dirty="0"/>
              <a:t>06</a:t>
            </a:r>
          </a:p>
        </p:txBody>
      </p:sp>
      <p:pic>
        <p:nvPicPr>
          <p:cNvPr id="11" name="Picture Placeholder 10">
            <a:extLst>
              <a:ext uri="{FF2B5EF4-FFF2-40B4-BE49-F238E27FC236}">
                <a16:creationId xmlns:a16="http://schemas.microsoft.com/office/drawing/2014/main" id="{88C1E2E9-01DE-8762-2FDD-E9DE365E24C8}"/>
              </a:ext>
            </a:extLst>
          </p:cNvPr>
          <p:cNvPicPr>
            <a:picLocks noGrp="1" noChangeAspect="1"/>
          </p:cNvPicPr>
          <p:nvPr>
            <p:ph type="pic" sz="quarter" idx="12"/>
          </p:nvPr>
        </p:nvPicPr>
        <p:blipFill>
          <a:blip r:embed="rId2"/>
          <a:srcRect l="3133" r="3133"/>
          <a:stretch>
            <a:fillRect/>
          </a:stretch>
        </p:blipFill>
        <p:spPr/>
      </p:pic>
      <p:pic>
        <p:nvPicPr>
          <p:cNvPr id="15" name="Picture Placeholder 14">
            <a:extLst>
              <a:ext uri="{FF2B5EF4-FFF2-40B4-BE49-F238E27FC236}">
                <a16:creationId xmlns:a16="http://schemas.microsoft.com/office/drawing/2014/main" id="{15B45410-FB8B-B7CC-8A63-EFBCE6BB29D2}"/>
              </a:ext>
            </a:extLst>
          </p:cNvPr>
          <p:cNvPicPr>
            <a:picLocks noGrp="1" noChangeAspect="1"/>
          </p:cNvPicPr>
          <p:nvPr>
            <p:ph type="pic" sz="quarter" idx="13"/>
          </p:nvPr>
        </p:nvPicPr>
        <p:blipFill>
          <a:blip r:embed="rId3"/>
          <a:srcRect l="3135" r="3135"/>
          <a:stretch>
            <a:fillRect/>
          </a:stretch>
        </p:blipFill>
        <p:spPr/>
      </p:pic>
    </p:spTree>
    <p:extLst>
      <p:ext uri="{BB962C8B-B14F-4D97-AF65-F5344CB8AC3E}">
        <p14:creationId xmlns:p14="http://schemas.microsoft.com/office/powerpoint/2010/main" val="1757914061"/>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D07C89D8-F472-3A70-A53D-530C2A8461DF}"/>
              </a:ext>
            </a:extLst>
          </p:cNvPr>
          <p:cNvSpPr>
            <a:spLocks noGrp="1"/>
          </p:cNvSpPr>
          <p:nvPr>
            <p:ph type="ftr" sz="quarter" idx="10"/>
          </p:nvPr>
        </p:nvSpPr>
        <p:spPr/>
        <p:txBody>
          <a:bodyPr/>
          <a:lstStyle/>
          <a:p>
            <a:endParaRPr lang="en-GB"/>
          </a:p>
        </p:txBody>
      </p:sp>
      <p:sp>
        <p:nvSpPr>
          <p:cNvPr id="3" name="Slide Number Placeholder 2">
            <a:extLst>
              <a:ext uri="{FF2B5EF4-FFF2-40B4-BE49-F238E27FC236}">
                <a16:creationId xmlns:a16="http://schemas.microsoft.com/office/drawing/2014/main" id="{4A0DBAEA-A844-2329-F2A9-D036C6BFF479}"/>
              </a:ext>
            </a:extLst>
          </p:cNvPr>
          <p:cNvSpPr>
            <a:spLocks noGrp="1"/>
          </p:cNvSpPr>
          <p:nvPr>
            <p:ph type="sldNum" sz="quarter" idx="11"/>
          </p:nvPr>
        </p:nvSpPr>
        <p:spPr/>
        <p:txBody>
          <a:bodyPr/>
          <a:lstStyle/>
          <a:p>
            <a:fld id="{41E71DB5-5680-5541-BB1B-1B8E18C31C82}" type="slidenum">
              <a:rPr lang="en-GB" smtClean="0"/>
              <a:pPr/>
              <a:t>38</a:t>
            </a:fld>
            <a:endParaRPr lang="en-GB"/>
          </a:p>
        </p:txBody>
      </p:sp>
      <p:sp>
        <p:nvSpPr>
          <p:cNvPr id="6" name="Text Placeholder 5">
            <a:extLst>
              <a:ext uri="{FF2B5EF4-FFF2-40B4-BE49-F238E27FC236}">
                <a16:creationId xmlns:a16="http://schemas.microsoft.com/office/drawing/2014/main" id="{6FEC4E6A-3A0B-0ADC-3A3A-2D14C4ABECA3}"/>
              </a:ext>
            </a:extLst>
          </p:cNvPr>
          <p:cNvSpPr>
            <a:spLocks noGrp="1"/>
          </p:cNvSpPr>
          <p:nvPr>
            <p:ph type="body" sz="quarter" idx="15"/>
          </p:nvPr>
        </p:nvSpPr>
        <p:spPr/>
        <p:txBody>
          <a:bodyPr/>
          <a:lstStyle/>
          <a:p>
            <a:pPr lvl="1"/>
            <a:r>
              <a:rPr lang="es-ES" dirty="0"/>
              <a:t>Escenarios propuestos de negociación CY2025</a:t>
            </a:r>
          </a:p>
        </p:txBody>
      </p:sp>
      <p:sp>
        <p:nvSpPr>
          <p:cNvPr id="4" name="Text Placeholder 3">
            <a:extLst>
              <a:ext uri="{FF2B5EF4-FFF2-40B4-BE49-F238E27FC236}">
                <a16:creationId xmlns:a16="http://schemas.microsoft.com/office/drawing/2014/main" id="{4DB7E3A4-39AF-3798-6B10-66DBFF7B0FDB}"/>
              </a:ext>
            </a:extLst>
          </p:cNvPr>
          <p:cNvSpPr>
            <a:spLocks noGrp="1"/>
          </p:cNvSpPr>
          <p:nvPr>
            <p:ph type="body" sz="quarter" idx="17"/>
          </p:nvPr>
        </p:nvSpPr>
        <p:spPr/>
        <p:txBody>
          <a:bodyPr/>
          <a:lstStyle/>
          <a:p>
            <a:endParaRPr lang="en-GB"/>
          </a:p>
        </p:txBody>
      </p:sp>
      <p:sp>
        <p:nvSpPr>
          <p:cNvPr id="9" name="Text Placeholder 8">
            <a:extLst>
              <a:ext uri="{FF2B5EF4-FFF2-40B4-BE49-F238E27FC236}">
                <a16:creationId xmlns:a16="http://schemas.microsoft.com/office/drawing/2014/main" id="{890E8977-A842-5960-D47B-7453C3917711}"/>
              </a:ext>
            </a:extLst>
          </p:cNvPr>
          <p:cNvSpPr>
            <a:spLocks noGrp="1"/>
          </p:cNvSpPr>
          <p:nvPr>
            <p:ph type="body" sz="quarter" idx="19"/>
          </p:nvPr>
        </p:nvSpPr>
        <p:spPr/>
        <p:txBody>
          <a:bodyPr/>
          <a:lstStyle/>
          <a:p>
            <a:r>
              <a:rPr lang="en-GB" dirty="0"/>
              <a:t>07</a:t>
            </a:r>
          </a:p>
        </p:txBody>
      </p:sp>
      <p:pic>
        <p:nvPicPr>
          <p:cNvPr id="11" name="Picture Placeholder 10">
            <a:extLst>
              <a:ext uri="{FF2B5EF4-FFF2-40B4-BE49-F238E27FC236}">
                <a16:creationId xmlns:a16="http://schemas.microsoft.com/office/drawing/2014/main" id="{88C1E2E9-01DE-8762-2FDD-E9DE365E24C8}"/>
              </a:ext>
            </a:extLst>
          </p:cNvPr>
          <p:cNvPicPr>
            <a:picLocks noGrp="1" noChangeAspect="1"/>
          </p:cNvPicPr>
          <p:nvPr>
            <p:ph type="pic" sz="quarter" idx="12"/>
          </p:nvPr>
        </p:nvPicPr>
        <p:blipFill>
          <a:blip r:embed="rId2"/>
          <a:srcRect l="3133" r="3133"/>
          <a:stretch>
            <a:fillRect/>
          </a:stretch>
        </p:blipFill>
        <p:spPr/>
      </p:pic>
      <p:pic>
        <p:nvPicPr>
          <p:cNvPr id="15" name="Picture Placeholder 14">
            <a:extLst>
              <a:ext uri="{FF2B5EF4-FFF2-40B4-BE49-F238E27FC236}">
                <a16:creationId xmlns:a16="http://schemas.microsoft.com/office/drawing/2014/main" id="{15B45410-FB8B-B7CC-8A63-EFBCE6BB29D2}"/>
              </a:ext>
            </a:extLst>
          </p:cNvPr>
          <p:cNvPicPr>
            <a:picLocks noGrp="1" noChangeAspect="1"/>
          </p:cNvPicPr>
          <p:nvPr>
            <p:ph type="pic" sz="quarter" idx="13"/>
          </p:nvPr>
        </p:nvPicPr>
        <p:blipFill>
          <a:blip r:embed="rId3"/>
          <a:srcRect l="3135" r="3135"/>
          <a:stretch>
            <a:fillRect/>
          </a:stretch>
        </p:blipFill>
        <p:spPr/>
      </p:pic>
    </p:spTree>
    <p:extLst>
      <p:ext uri="{BB962C8B-B14F-4D97-AF65-F5344CB8AC3E}">
        <p14:creationId xmlns:p14="http://schemas.microsoft.com/office/powerpoint/2010/main" val="2819606557"/>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Placeholder 4">
            <a:extLst>
              <a:ext uri="{FF2B5EF4-FFF2-40B4-BE49-F238E27FC236}">
                <a16:creationId xmlns:a16="http://schemas.microsoft.com/office/drawing/2014/main" id="{7A9591E4-FDD0-36E4-B7B6-E9F28E4DB085}"/>
              </a:ext>
            </a:extLst>
          </p:cNvPr>
          <p:cNvPicPr>
            <a:picLocks noGrp="1" noChangeAspect="1"/>
          </p:cNvPicPr>
          <p:nvPr>
            <p:ph type="pic" sz="quarter" idx="12"/>
          </p:nvPr>
        </p:nvPicPr>
        <p:blipFill rotWithShape="1">
          <a:blip r:embed="rId2"/>
          <a:srcRect/>
          <a:stretch/>
        </p:blipFill>
        <p:spPr>
          <a:xfrm>
            <a:off x="0" y="0"/>
            <a:ext cx="12192000" cy="6858000"/>
          </a:xfrm>
        </p:spPr>
      </p:pic>
      <p:sp>
        <p:nvSpPr>
          <p:cNvPr id="12" name="Text Placeholder 11">
            <a:extLst>
              <a:ext uri="{FF2B5EF4-FFF2-40B4-BE49-F238E27FC236}">
                <a16:creationId xmlns:a16="http://schemas.microsoft.com/office/drawing/2014/main" id="{D40113A3-904F-0FA3-3763-C4A42F0FA64B}"/>
              </a:ext>
            </a:extLst>
          </p:cNvPr>
          <p:cNvSpPr>
            <a:spLocks noGrp="1"/>
          </p:cNvSpPr>
          <p:nvPr>
            <p:ph type="body" sz="quarter" idx="13"/>
          </p:nvPr>
        </p:nvSpPr>
        <p:spPr/>
        <p:txBody>
          <a:bodyPr/>
          <a:lstStyle/>
          <a:p>
            <a:endParaRPr lang="en-GB"/>
          </a:p>
        </p:txBody>
      </p:sp>
      <p:sp>
        <p:nvSpPr>
          <p:cNvPr id="9" name="Text Placeholder 8">
            <a:extLst>
              <a:ext uri="{FF2B5EF4-FFF2-40B4-BE49-F238E27FC236}">
                <a16:creationId xmlns:a16="http://schemas.microsoft.com/office/drawing/2014/main" id="{404BFB3C-99E8-088F-7B92-F81743B9C7DA}"/>
              </a:ext>
            </a:extLst>
          </p:cNvPr>
          <p:cNvSpPr>
            <a:spLocks noGrp="1"/>
          </p:cNvSpPr>
          <p:nvPr>
            <p:ph type="body" sz="quarter" idx="16"/>
          </p:nvPr>
        </p:nvSpPr>
        <p:spPr>
          <a:xfrm>
            <a:off x="880869" y="3922568"/>
            <a:ext cx="6818506" cy="2246457"/>
          </a:xfrm>
        </p:spPr>
        <p:txBody>
          <a:bodyPr/>
          <a:lstStyle/>
          <a:p>
            <a:r>
              <a:rPr lang="en-GB" sz="9600"/>
              <a:t>Thank you</a:t>
            </a:r>
          </a:p>
        </p:txBody>
      </p:sp>
      <p:sp>
        <p:nvSpPr>
          <p:cNvPr id="15" name="Text Placeholder 14">
            <a:extLst>
              <a:ext uri="{FF2B5EF4-FFF2-40B4-BE49-F238E27FC236}">
                <a16:creationId xmlns:a16="http://schemas.microsoft.com/office/drawing/2014/main" id="{65A16645-3153-AC0B-97C3-8B25AA571AD0}"/>
              </a:ext>
            </a:extLst>
          </p:cNvPr>
          <p:cNvSpPr>
            <a:spLocks noGrp="1"/>
          </p:cNvSpPr>
          <p:nvPr>
            <p:ph type="body" sz="quarter" idx="17"/>
          </p:nvPr>
        </p:nvSpPr>
        <p:spPr/>
        <p:txBody>
          <a:bodyPr/>
          <a:lstStyle/>
          <a:p>
            <a:endParaRPr lang="en-GB"/>
          </a:p>
        </p:txBody>
      </p:sp>
      <p:sp>
        <p:nvSpPr>
          <p:cNvPr id="16" name="Text Placeholder 15">
            <a:extLst>
              <a:ext uri="{FF2B5EF4-FFF2-40B4-BE49-F238E27FC236}">
                <a16:creationId xmlns:a16="http://schemas.microsoft.com/office/drawing/2014/main" id="{8329CB9A-20BB-A190-3F66-72C17237C364}"/>
              </a:ext>
            </a:extLst>
          </p:cNvPr>
          <p:cNvSpPr>
            <a:spLocks noGrp="1"/>
          </p:cNvSpPr>
          <p:nvPr>
            <p:ph type="body" sz="quarter" idx="18"/>
          </p:nvPr>
        </p:nvSpPr>
        <p:spPr/>
        <p:txBody>
          <a:bodyPr/>
          <a:lstStyle/>
          <a:p>
            <a:endParaRPr lang="en-GB"/>
          </a:p>
        </p:txBody>
      </p:sp>
      <p:grpSp>
        <p:nvGrpSpPr>
          <p:cNvPr id="31" name="Group 30">
            <a:extLst>
              <a:ext uri="{FF2B5EF4-FFF2-40B4-BE49-F238E27FC236}">
                <a16:creationId xmlns:a16="http://schemas.microsoft.com/office/drawing/2014/main" id="{493033AB-9A73-BE74-B303-9158ABB09893}"/>
              </a:ext>
            </a:extLst>
          </p:cNvPr>
          <p:cNvGrpSpPr/>
          <p:nvPr/>
        </p:nvGrpSpPr>
        <p:grpSpPr>
          <a:xfrm>
            <a:off x="11234130" y="5954751"/>
            <a:ext cx="642565" cy="642565"/>
            <a:chOff x="11234130" y="5954751"/>
            <a:chExt cx="642565" cy="642565"/>
          </a:xfrm>
        </p:grpSpPr>
        <p:sp>
          <p:nvSpPr>
            <p:cNvPr id="29" name="Freeform 28">
              <a:extLst>
                <a:ext uri="{FF2B5EF4-FFF2-40B4-BE49-F238E27FC236}">
                  <a16:creationId xmlns:a16="http://schemas.microsoft.com/office/drawing/2014/main" id="{9F625296-0DAF-273C-AB6A-B854ED3466BB}"/>
                </a:ext>
              </a:extLst>
            </p:cNvPr>
            <p:cNvSpPr/>
            <p:nvPr/>
          </p:nvSpPr>
          <p:spPr>
            <a:xfrm>
              <a:off x="11234130" y="5954751"/>
              <a:ext cx="642565" cy="642565"/>
            </a:xfrm>
            <a:custGeom>
              <a:avLst/>
              <a:gdLst>
                <a:gd name="connsiteX0" fmla="*/ 433868 w 433867"/>
                <a:gd name="connsiteY0" fmla="*/ 216934 h 433867"/>
                <a:gd name="connsiteX1" fmla="*/ 216934 w 433867"/>
                <a:gd name="connsiteY1" fmla="*/ 433868 h 433867"/>
                <a:gd name="connsiteX2" fmla="*/ 0 w 433867"/>
                <a:gd name="connsiteY2" fmla="*/ 216934 h 433867"/>
                <a:gd name="connsiteX3" fmla="*/ 216934 w 433867"/>
                <a:gd name="connsiteY3" fmla="*/ 0 h 433867"/>
                <a:gd name="connsiteX4" fmla="*/ 433868 w 433867"/>
                <a:gd name="connsiteY4" fmla="*/ 216934 h 43386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33867" h="433867">
                  <a:moveTo>
                    <a:pt x="433868" y="216934"/>
                  </a:moveTo>
                  <a:cubicBezTo>
                    <a:pt x="433868" y="336743"/>
                    <a:pt x="336743" y="433868"/>
                    <a:pt x="216934" y="433868"/>
                  </a:cubicBezTo>
                  <a:cubicBezTo>
                    <a:pt x="97125" y="433868"/>
                    <a:pt x="0" y="336743"/>
                    <a:pt x="0" y="216934"/>
                  </a:cubicBezTo>
                  <a:cubicBezTo>
                    <a:pt x="0" y="97125"/>
                    <a:pt x="97125" y="0"/>
                    <a:pt x="216934" y="0"/>
                  </a:cubicBezTo>
                  <a:cubicBezTo>
                    <a:pt x="336743" y="0"/>
                    <a:pt x="433868" y="97125"/>
                    <a:pt x="433868" y="216934"/>
                  </a:cubicBezTo>
                  <a:close/>
                </a:path>
              </a:pathLst>
            </a:custGeom>
            <a:solidFill>
              <a:schemeClr val="tx2"/>
            </a:solidFill>
            <a:ln w="1197" cap="flat">
              <a:noFill/>
              <a:prstDash val="solid"/>
              <a:miter/>
            </a:ln>
          </p:spPr>
          <p:txBody>
            <a:bodyPr rtlCol="0" anchor="ctr"/>
            <a:lstStyle/>
            <a:p>
              <a:endParaRPr lang="en-GB"/>
            </a:p>
          </p:txBody>
        </p:sp>
        <p:sp>
          <p:nvSpPr>
            <p:cNvPr id="30" name="Freeform 29">
              <a:extLst>
                <a:ext uri="{FF2B5EF4-FFF2-40B4-BE49-F238E27FC236}">
                  <a16:creationId xmlns:a16="http://schemas.microsoft.com/office/drawing/2014/main" id="{E27A3BF3-9CA2-3A5F-3D94-A488D501E01E}"/>
                </a:ext>
              </a:extLst>
            </p:cNvPr>
            <p:cNvSpPr/>
            <p:nvPr/>
          </p:nvSpPr>
          <p:spPr>
            <a:xfrm>
              <a:off x="11320056" y="6182721"/>
              <a:ext cx="471504" cy="188583"/>
            </a:xfrm>
            <a:custGeom>
              <a:avLst/>
              <a:gdLst>
                <a:gd name="connsiteX0" fmla="*/ 63648 w 318365"/>
                <a:gd name="connsiteY0" fmla="*/ 17774 h 127333"/>
                <a:gd name="connsiteX1" fmla="*/ 39941 w 318365"/>
                <a:gd name="connsiteY1" fmla="*/ 23707 h 127333"/>
                <a:gd name="connsiteX2" fmla="*/ 23829 w 318365"/>
                <a:gd name="connsiteY2" fmla="*/ 40074 h 127333"/>
                <a:gd name="connsiteX3" fmla="*/ 18029 w 318365"/>
                <a:gd name="connsiteY3" fmla="*/ 63660 h 127333"/>
                <a:gd name="connsiteX4" fmla="*/ 18041 w 318365"/>
                <a:gd name="connsiteY4" fmla="*/ 63660 h 127333"/>
                <a:gd name="connsiteX5" fmla="*/ 23841 w 318365"/>
                <a:gd name="connsiteY5" fmla="*/ 87756 h 127333"/>
                <a:gd name="connsiteX6" fmla="*/ 26437 w 318365"/>
                <a:gd name="connsiteY6" fmla="*/ 91845 h 127333"/>
                <a:gd name="connsiteX7" fmla="*/ 90814 w 318365"/>
                <a:gd name="connsiteY7" fmla="*/ 27238 h 127333"/>
                <a:gd name="connsiteX8" fmla="*/ 83498 w 318365"/>
                <a:gd name="connsiteY8" fmla="*/ 22154 h 127333"/>
                <a:gd name="connsiteX9" fmla="*/ 63648 w 318365"/>
                <a:gd name="connsiteY9" fmla="*/ 17774 h 127333"/>
                <a:gd name="connsiteX10" fmla="*/ 63394 w 318365"/>
                <a:gd name="connsiteY10" fmla="*/ 1031 h 127333"/>
                <a:gd name="connsiteX11" fmla="*/ 92136 w 318365"/>
                <a:gd name="connsiteY11" fmla="*/ 7862 h 127333"/>
                <a:gd name="connsiteX12" fmla="*/ 92124 w 318365"/>
                <a:gd name="connsiteY12" fmla="*/ 7862 h 127333"/>
                <a:gd name="connsiteX13" fmla="*/ 112616 w 318365"/>
                <a:gd name="connsiteY13" fmla="*/ 27068 h 127333"/>
                <a:gd name="connsiteX14" fmla="*/ 37369 w 318365"/>
                <a:gd name="connsiteY14" fmla="*/ 102570 h 127333"/>
                <a:gd name="connsiteX15" fmla="*/ 40062 w 318365"/>
                <a:gd name="connsiteY15" fmla="*/ 104269 h 127333"/>
                <a:gd name="connsiteX16" fmla="*/ 63903 w 318365"/>
                <a:gd name="connsiteY16" fmla="*/ 110323 h 127333"/>
                <a:gd name="connsiteX17" fmla="*/ 84529 w 318365"/>
                <a:gd name="connsiteY17" fmla="*/ 106586 h 127333"/>
                <a:gd name="connsiteX18" fmla="*/ 99998 w 318365"/>
                <a:gd name="connsiteY18" fmla="*/ 95885 h 127333"/>
                <a:gd name="connsiteX19" fmla="*/ 111852 w 318365"/>
                <a:gd name="connsiteY19" fmla="*/ 107739 h 127333"/>
                <a:gd name="connsiteX20" fmla="*/ 90850 w 318365"/>
                <a:gd name="connsiteY20" fmla="*/ 122298 h 127333"/>
                <a:gd name="connsiteX21" fmla="*/ 63915 w 318365"/>
                <a:gd name="connsiteY21" fmla="*/ 127321 h 127333"/>
                <a:gd name="connsiteX22" fmla="*/ 31181 w 318365"/>
                <a:gd name="connsiteY22" fmla="*/ 118816 h 127333"/>
                <a:gd name="connsiteX23" fmla="*/ 8372 w 318365"/>
                <a:gd name="connsiteY23" fmla="*/ 95873 h 127333"/>
                <a:gd name="connsiteX24" fmla="*/ 0 w 318365"/>
                <a:gd name="connsiteY24" fmla="*/ 63660 h 127333"/>
                <a:gd name="connsiteX25" fmla="*/ 8372 w 318365"/>
                <a:gd name="connsiteY25" fmla="*/ 31957 h 127333"/>
                <a:gd name="connsiteX26" fmla="*/ 31048 w 318365"/>
                <a:gd name="connsiteY26" fmla="*/ 9403 h 127333"/>
                <a:gd name="connsiteX27" fmla="*/ 63394 w 318365"/>
                <a:gd name="connsiteY27" fmla="*/ 1031 h 127333"/>
                <a:gd name="connsiteX28" fmla="*/ 179966 w 318365"/>
                <a:gd name="connsiteY28" fmla="*/ 0 h 127333"/>
                <a:gd name="connsiteX29" fmla="*/ 208187 w 318365"/>
                <a:gd name="connsiteY29" fmla="*/ 7219 h 127333"/>
                <a:gd name="connsiteX30" fmla="*/ 221193 w 318365"/>
                <a:gd name="connsiteY30" fmla="*/ 19024 h 127333"/>
                <a:gd name="connsiteX31" fmla="*/ 234090 w 318365"/>
                <a:gd name="connsiteY31" fmla="*/ 7219 h 127333"/>
                <a:gd name="connsiteX32" fmla="*/ 262445 w 318365"/>
                <a:gd name="connsiteY32" fmla="*/ 0 h 127333"/>
                <a:gd name="connsiteX33" fmla="*/ 291952 w 318365"/>
                <a:gd name="connsiteY33" fmla="*/ 7086 h 127333"/>
                <a:gd name="connsiteX34" fmla="*/ 311413 w 318365"/>
                <a:gd name="connsiteY34" fmla="*/ 26546 h 127333"/>
                <a:gd name="connsiteX35" fmla="*/ 311400 w 318365"/>
                <a:gd name="connsiteY35" fmla="*/ 26559 h 127333"/>
                <a:gd name="connsiteX36" fmla="*/ 318365 w 318365"/>
                <a:gd name="connsiteY36" fmla="*/ 55168 h 127333"/>
                <a:gd name="connsiteX37" fmla="*/ 318365 w 318365"/>
                <a:gd name="connsiteY37" fmla="*/ 127333 h 127333"/>
                <a:gd name="connsiteX38" fmla="*/ 284344 w 318365"/>
                <a:gd name="connsiteY38" fmla="*/ 127333 h 127333"/>
                <a:gd name="connsiteX39" fmla="*/ 284344 w 318365"/>
                <a:gd name="connsiteY39" fmla="*/ 57740 h 127333"/>
                <a:gd name="connsiteX40" fmla="*/ 278411 w 318365"/>
                <a:gd name="connsiteY40" fmla="*/ 38145 h 127333"/>
                <a:gd name="connsiteX41" fmla="*/ 261147 w 318365"/>
                <a:gd name="connsiteY41" fmla="*/ 31181 h 127333"/>
                <a:gd name="connsiteX42" fmla="*/ 244136 w 318365"/>
                <a:gd name="connsiteY42" fmla="*/ 38012 h 127333"/>
                <a:gd name="connsiteX43" fmla="*/ 238203 w 318365"/>
                <a:gd name="connsiteY43" fmla="*/ 57728 h 127333"/>
                <a:gd name="connsiteX44" fmla="*/ 238203 w 318365"/>
                <a:gd name="connsiteY44" fmla="*/ 127321 h 127333"/>
                <a:gd name="connsiteX45" fmla="*/ 204183 w 318365"/>
                <a:gd name="connsiteY45" fmla="*/ 127321 h 127333"/>
                <a:gd name="connsiteX46" fmla="*/ 204183 w 318365"/>
                <a:gd name="connsiteY46" fmla="*/ 57728 h 127333"/>
                <a:gd name="connsiteX47" fmla="*/ 198250 w 318365"/>
                <a:gd name="connsiteY47" fmla="*/ 38012 h 127333"/>
                <a:gd name="connsiteX48" fmla="*/ 180985 w 318365"/>
                <a:gd name="connsiteY48" fmla="*/ 31181 h 127333"/>
                <a:gd name="connsiteX49" fmla="*/ 163842 w 318365"/>
                <a:gd name="connsiteY49" fmla="*/ 38012 h 127333"/>
                <a:gd name="connsiteX50" fmla="*/ 157787 w 318365"/>
                <a:gd name="connsiteY50" fmla="*/ 57728 h 127333"/>
                <a:gd name="connsiteX51" fmla="*/ 157787 w 318365"/>
                <a:gd name="connsiteY51" fmla="*/ 127321 h 127333"/>
                <a:gd name="connsiteX52" fmla="*/ 124022 w 318365"/>
                <a:gd name="connsiteY52" fmla="*/ 127321 h 127333"/>
                <a:gd name="connsiteX53" fmla="*/ 124022 w 318365"/>
                <a:gd name="connsiteY53" fmla="*/ 55156 h 127333"/>
                <a:gd name="connsiteX54" fmla="*/ 130986 w 318365"/>
                <a:gd name="connsiteY54" fmla="*/ 26546 h 127333"/>
                <a:gd name="connsiteX55" fmla="*/ 150581 w 318365"/>
                <a:gd name="connsiteY55" fmla="*/ 7086 h 127333"/>
                <a:gd name="connsiteX56" fmla="*/ 179966 w 318365"/>
                <a:gd name="connsiteY56" fmla="*/ 0 h 1273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318365" h="127333">
                  <a:moveTo>
                    <a:pt x="63648" y="17774"/>
                  </a:moveTo>
                  <a:cubicBezTo>
                    <a:pt x="54719" y="17774"/>
                    <a:pt x="46808" y="19752"/>
                    <a:pt x="39941" y="23707"/>
                  </a:cubicBezTo>
                  <a:cubicBezTo>
                    <a:pt x="33062" y="27662"/>
                    <a:pt x="27699" y="33110"/>
                    <a:pt x="23829" y="40074"/>
                  </a:cubicBezTo>
                  <a:cubicBezTo>
                    <a:pt x="19958" y="47038"/>
                    <a:pt x="18029" y="54900"/>
                    <a:pt x="18029" y="63660"/>
                  </a:cubicBezTo>
                  <a:lnTo>
                    <a:pt x="18041" y="63660"/>
                  </a:lnTo>
                  <a:cubicBezTo>
                    <a:pt x="18041" y="72772"/>
                    <a:pt x="19971" y="80792"/>
                    <a:pt x="23841" y="87756"/>
                  </a:cubicBezTo>
                  <a:cubicBezTo>
                    <a:pt x="24630" y="89188"/>
                    <a:pt x="25515" y="90534"/>
                    <a:pt x="26437" y="91845"/>
                  </a:cubicBezTo>
                  <a:lnTo>
                    <a:pt x="90814" y="27238"/>
                  </a:lnTo>
                  <a:cubicBezTo>
                    <a:pt x="88618" y="25272"/>
                    <a:pt x="86179" y="23586"/>
                    <a:pt x="83498" y="22154"/>
                  </a:cubicBezTo>
                  <a:cubicBezTo>
                    <a:pt x="77989" y="19242"/>
                    <a:pt x="71377" y="17774"/>
                    <a:pt x="63648" y="17774"/>
                  </a:cubicBezTo>
                  <a:close/>
                  <a:moveTo>
                    <a:pt x="63394" y="1031"/>
                  </a:moveTo>
                  <a:cubicBezTo>
                    <a:pt x="74228" y="1031"/>
                    <a:pt x="83801" y="3312"/>
                    <a:pt x="92136" y="7862"/>
                  </a:cubicBezTo>
                  <a:lnTo>
                    <a:pt x="92124" y="7862"/>
                  </a:lnTo>
                  <a:cubicBezTo>
                    <a:pt x="100459" y="12424"/>
                    <a:pt x="107290" y="18818"/>
                    <a:pt x="112616" y="27068"/>
                  </a:cubicBezTo>
                  <a:lnTo>
                    <a:pt x="37369" y="102570"/>
                  </a:lnTo>
                  <a:cubicBezTo>
                    <a:pt x="38242" y="103165"/>
                    <a:pt x="39140" y="103735"/>
                    <a:pt x="40062" y="104269"/>
                  </a:cubicBezTo>
                  <a:cubicBezTo>
                    <a:pt x="47014" y="108309"/>
                    <a:pt x="54961" y="110323"/>
                    <a:pt x="63903" y="110323"/>
                  </a:cubicBezTo>
                  <a:cubicBezTo>
                    <a:pt x="71814" y="110323"/>
                    <a:pt x="78681" y="109073"/>
                    <a:pt x="84529" y="106586"/>
                  </a:cubicBezTo>
                  <a:cubicBezTo>
                    <a:pt x="90377" y="104087"/>
                    <a:pt x="95533" y="100520"/>
                    <a:pt x="99998" y="95885"/>
                  </a:cubicBezTo>
                  <a:lnTo>
                    <a:pt x="111852" y="107739"/>
                  </a:lnTo>
                  <a:cubicBezTo>
                    <a:pt x="105834" y="114096"/>
                    <a:pt x="98846" y="118949"/>
                    <a:pt x="90850" y="122298"/>
                  </a:cubicBezTo>
                  <a:cubicBezTo>
                    <a:pt x="82855" y="125647"/>
                    <a:pt x="73876" y="127321"/>
                    <a:pt x="63915" y="127321"/>
                  </a:cubicBezTo>
                  <a:cubicBezTo>
                    <a:pt x="51710" y="127321"/>
                    <a:pt x="40802" y="124482"/>
                    <a:pt x="31181" y="118816"/>
                  </a:cubicBezTo>
                  <a:cubicBezTo>
                    <a:pt x="21560" y="113138"/>
                    <a:pt x="13953" y="105494"/>
                    <a:pt x="8372" y="95873"/>
                  </a:cubicBezTo>
                  <a:cubicBezTo>
                    <a:pt x="2791" y="86264"/>
                    <a:pt x="0" y="75344"/>
                    <a:pt x="0" y="63660"/>
                  </a:cubicBezTo>
                  <a:cubicBezTo>
                    <a:pt x="0" y="51976"/>
                    <a:pt x="2791" y="41409"/>
                    <a:pt x="8372" y="31957"/>
                  </a:cubicBezTo>
                  <a:cubicBezTo>
                    <a:pt x="13953" y="22506"/>
                    <a:pt x="21511" y="14984"/>
                    <a:pt x="31048" y="9403"/>
                  </a:cubicBezTo>
                  <a:cubicBezTo>
                    <a:pt x="40584" y="3822"/>
                    <a:pt x="51370" y="1031"/>
                    <a:pt x="63394" y="1031"/>
                  </a:cubicBezTo>
                  <a:close/>
                  <a:moveTo>
                    <a:pt x="179966" y="0"/>
                  </a:moveTo>
                  <a:cubicBezTo>
                    <a:pt x="190789" y="0"/>
                    <a:pt x="200192" y="2414"/>
                    <a:pt x="208187" y="7219"/>
                  </a:cubicBezTo>
                  <a:cubicBezTo>
                    <a:pt x="213271" y="10276"/>
                    <a:pt x="217602" y="14220"/>
                    <a:pt x="221193" y="19024"/>
                  </a:cubicBezTo>
                  <a:cubicBezTo>
                    <a:pt x="224760" y="14220"/>
                    <a:pt x="229055" y="10289"/>
                    <a:pt x="234090" y="7219"/>
                  </a:cubicBezTo>
                  <a:cubicBezTo>
                    <a:pt x="241989" y="2414"/>
                    <a:pt x="251113" y="0"/>
                    <a:pt x="262445" y="0"/>
                  </a:cubicBezTo>
                  <a:cubicBezTo>
                    <a:pt x="273777" y="0"/>
                    <a:pt x="283616" y="2366"/>
                    <a:pt x="291952" y="7086"/>
                  </a:cubicBezTo>
                  <a:cubicBezTo>
                    <a:pt x="300287" y="11817"/>
                    <a:pt x="306778" y="18296"/>
                    <a:pt x="311413" y="26546"/>
                  </a:cubicBezTo>
                  <a:lnTo>
                    <a:pt x="311400" y="26559"/>
                  </a:lnTo>
                  <a:cubicBezTo>
                    <a:pt x="316047" y="34809"/>
                    <a:pt x="318365" y="44345"/>
                    <a:pt x="318365" y="55168"/>
                  </a:cubicBezTo>
                  <a:lnTo>
                    <a:pt x="318365" y="127333"/>
                  </a:lnTo>
                  <a:lnTo>
                    <a:pt x="284344" y="127333"/>
                  </a:lnTo>
                  <a:lnTo>
                    <a:pt x="284344" y="57740"/>
                  </a:lnTo>
                  <a:cubicBezTo>
                    <a:pt x="284344" y="49320"/>
                    <a:pt x="282367" y="42780"/>
                    <a:pt x="278411" y="38145"/>
                  </a:cubicBezTo>
                  <a:cubicBezTo>
                    <a:pt x="274456" y="33499"/>
                    <a:pt x="268535" y="31181"/>
                    <a:pt x="261147" y="31181"/>
                  </a:cubicBezTo>
                  <a:cubicBezTo>
                    <a:pt x="253758" y="31181"/>
                    <a:pt x="248092" y="33462"/>
                    <a:pt x="244136" y="38012"/>
                  </a:cubicBezTo>
                  <a:cubicBezTo>
                    <a:pt x="240181" y="42562"/>
                    <a:pt x="238203" y="49138"/>
                    <a:pt x="238203" y="57728"/>
                  </a:cubicBezTo>
                  <a:lnTo>
                    <a:pt x="238203" y="127321"/>
                  </a:lnTo>
                  <a:lnTo>
                    <a:pt x="204183" y="127321"/>
                  </a:lnTo>
                  <a:lnTo>
                    <a:pt x="204183" y="57728"/>
                  </a:lnTo>
                  <a:cubicBezTo>
                    <a:pt x="204183" y="49138"/>
                    <a:pt x="202206" y="42562"/>
                    <a:pt x="198250" y="38012"/>
                  </a:cubicBezTo>
                  <a:cubicBezTo>
                    <a:pt x="194295" y="33462"/>
                    <a:pt x="188374" y="31181"/>
                    <a:pt x="180985" y="31181"/>
                  </a:cubicBezTo>
                  <a:cubicBezTo>
                    <a:pt x="173596" y="31181"/>
                    <a:pt x="167882" y="33462"/>
                    <a:pt x="163842" y="38012"/>
                  </a:cubicBezTo>
                  <a:cubicBezTo>
                    <a:pt x="159802" y="42562"/>
                    <a:pt x="157787" y="49138"/>
                    <a:pt x="157787" y="57728"/>
                  </a:cubicBezTo>
                  <a:lnTo>
                    <a:pt x="157787" y="127321"/>
                  </a:lnTo>
                  <a:lnTo>
                    <a:pt x="124022" y="127321"/>
                  </a:lnTo>
                  <a:lnTo>
                    <a:pt x="124022" y="55156"/>
                  </a:lnTo>
                  <a:cubicBezTo>
                    <a:pt x="124022" y="44333"/>
                    <a:pt x="126352" y="34797"/>
                    <a:pt x="130986" y="26546"/>
                  </a:cubicBezTo>
                  <a:cubicBezTo>
                    <a:pt x="135633" y="18296"/>
                    <a:pt x="142161" y="11817"/>
                    <a:pt x="150581" y="7086"/>
                  </a:cubicBezTo>
                  <a:cubicBezTo>
                    <a:pt x="159001" y="2366"/>
                    <a:pt x="169144" y="0"/>
                    <a:pt x="179966" y="0"/>
                  </a:cubicBezTo>
                  <a:close/>
                </a:path>
              </a:pathLst>
            </a:custGeom>
            <a:solidFill>
              <a:schemeClr val="bg1"/>
            </a:solidFill>
            <a:ln w="1197" cap="flat">
              <a:noFill/>
              <a:prstDash val="solid"/>
              <a:miter/>
            </a:ln>
          </p:spPr>
          <p:txBody>
            <a:bodyPr rtlCol="0" anchor="ctr"/>
            <a:lstStyle/>
            <a:p>
              <a:endParaRPr lang="en-GB"/>
            </a:p>
          </p:txBody>
        </p:sp>
      </p:grpSp>
    </p:spTree>
    <p:extLst>
      <p:ext uri="{BB962C8B-B14F-4D97-AF65-F5344CB8AC3E}">
        <p14:creationId xmlns:p14="http://schemas.microsoft.com/office/powerpoint/2010/main" val="336518858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8077F6EC-CF92-DA05-AB09-288A569D5A07}"/>
              </a:ext>
            </a:extLst>
          </p:cNvPr>
          <p:cNvSpPr>
            <a:spLocks noGrp="1"/>
          </p:cNvSpPr>
          <p:nvPr>
            <p:ph type="title"/>
          </p:nvPr>
        </p:nvSpPr>
        <p:spPr>
          <a:xfrm>
            <a:off x="785262" y="279724"/>
            <a:ext cx="8196262" cy="766651"/>
          </a:xfrm>
        </p:spPr>
        <p:txBody>
          <a:bodyPr/>
          <a:lstStyle/>
          <a:p>
            <a:r>
              <a:rPr lang="en-GB" dirty="0"/>
              <a:t>Composición en Honduras</a:t>
            </a:r>
          </a:p>
        </p:txBody>
      </p:sp>
      <p:sp>
        <p:nvSpPr>
          <p:cNvPr id="5" name="Slide Number Placeholder 4">
            <a:extLst>
              <a:ext uri="{FF2B5EF4-FFF2-40B4-BE49-F238E27FC236}">
                <a16:creationId xmlns:a16="http://schemas.microsoft.com/office/drawing/2014/main" id="{083A7520-2F4D-8AF4-C863-4F94509B7D17}"/>
              </a:ext>
            </a:extLst>
          </p:cNvPr>
          <p:cNvSpPr>
            <a:spLocks noGrp="1"/>
          </p:cNvSpPr>
          <p:nvPr>
            <p:ph type="sldNum" sz="quarter" idx="12"/>
          </p:nvPr>
        </p:nvSpPr>
        <p:spPr/>
        <p:txBody>
          <a:bodyPr/>
          <a:lstStyle/>
          <a:p>
            <a:fld id="{41E71DB5-5680-5541-BB1B-1B8E18C31C82}" type="slidenum">
              <a:rPr lang="en-GB" smtClean="0"/>
              <a:pPr/>
              <a:t>4</a:t>
            </a:fld>
            <a:endParaRPr lang="en-GB"/>
          </a:p>
        </p:txBody>
      </p:sp>
      <p:pic>
        <p:nvPicPr>
          <p:cNvPr id="9" name="Picture 8" descr="Screen Shot 2023-09-13 at 14.56.49.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97263" y="1129453"/>
            <a:ext cx="8141369" cy="4578863"/>
          </a:xfrm>
          <a:prstGeom prst="rect">
            <a:avLst/>
          </a:prstGeom>
        </p:spPr>
      </p:pic>
      <p:pic>
        <p:nvPicPr>
          <p:cNvPr id="12" name="Picture 11"/>
          <p:cNvPicPr>
            <a:picLocks noChangeAspect="1"/>
          </p:cNvPicPr>
          <p:nvPr/>
        </p:nvPicPr>
        <p:blipFill>
          <a:blip r:embed="rId3"/>
          <a:stretch>
            <a:fillRect/>
          </a:stretch>
        </p:blipFill>
        <p:spPr>
          <a:xfrm>
            <a:off x="10061742" y="302126"/>
            <a:ext cx="1648995" cy="1096359"/>
          </a:xfrm>
          <a:prstGeom prst="rect">
            <a:avLst/>
          </a:prstGeom>
        </p:spPr>
      </p:pic>
    </p:spTree>
    <p:extLst>
      <p:ext uri="{BB962C8B-B14F-4D97-AF65-F5344CB8AC3E}">
        <p14:creationId xmlns:p14="http://schemas.microsoft.com/office/powerpoint/2010/main" val="393746216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65D749D7-8D8D-AB02-9C7A-44B2895F9280}"/>
              </a:ext>
            </a:extLst>
          </p:cNvPr>
          <p:cNvSpPr>
            <a:spLocks noGrp="1"/>
          </p:cNvSpPr>
          <p:nvPr>
            <p:ph type="title"/>
          </p:nvPr>
        </p:nvSpPr>
        <p:spPr>
          <a:xfrm>
            <a:off x="785261" y="211628"/>
            <a:ext cx="10765383" cy="1088701"/>
          </a:xfrm>
        </p:spPr>
        <p:txBody>
          <a:bodyPr/>
          <a:lstStyle/>
          <a:p>
            <a:r>
              <a:rPr lang="es-ES" dirty="0"/>
              <a:t>Tendencias de consumo de medios en Honduras</a:t>
            </a:r>
            <a:endParaRPr lang="en-GB" dirty="0"/>
          </a:p>
        </p:txBody>
      </p:sp>
      <p:sp>
        <p:nvSpPr>
          <p:cNvPr id="5" name="Slide Number Placeholder 4">
            <a:extLst>
              <a:ext uri="{FF2B5EF4-FFF2-40B4-BE49-F238E27FC236}">
                <a16:creationId xmlns:a16="http://schemas.microsoft.com/office/drawing/2014/main" id="{031BC82E-9404-B7F9-E59F-9A9FBB751515}"/>
              </a:ext>
            </a:extLst>
          </p:cNvPr>
          <p:cNvSpPr>
            <a:spLocks noGrp="1"/>
          </p:cNvSpPr>
          <p:nvPr>
            <p:ph type="sldNum" sz="quarter" idx="12"/>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41E71DB5-5680-5541-BB1B-1B8E18C31C82}" type="slidenum">
              <a:rPr kumimoji="0" lang="en-GB" sz="800" b="0" i="0" u="none" strike="noStrike" kern="1200" cap="none" spc="0" normalizeH="0" baseline="0" noProof="0" smtClean="0">
                <a:ln>
                  <a:noFill/>
                </a:ln>
                <a:solidFill>
                  <a:srgbClr val="CEC3C1"/>
                </a:solidFill>
                <a:effectLst/>
                <a:uLnTx/>
                <a:uFillTx/>
                <a:latin typeface="Century Gothic"/>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5</a:t>
            </a:fld>
            <a:endParaRPr kumimoji="0" lang="en-GB" sz="800" b="0" i="0" u="none" strike="noStrike" kern="1200" cap="none" spc="0" normalizeH="0" baseline="0" noProof="0">
              <a:ln>
                <a:noFill/>
              </a:ln>
              <a:solidFill>
                <a:srgbClr val="CEC3C1"/>
              </a:solidFill>
              <a:effectLst/>
              <a:uLnTx/>
              <a:uFillTx/>
              <a:latin typeface="Century Gothic"/>
              <a:ea typeface="+mn-ea"/>
              <a:cs typeface="+mn-cs"/>
            </a:endParaRPr>
          </a:p>
        </p:txBody>
      </p:sp>
      <p:sp>
        <p:nvSpPr>
          <p:cNvPr id="25" name="CuadroTexto 24">
            <a:extLst>
              <a:ext uri="{FF2B5EF4-FFF2-40B4-BE49-F238E27FC236}">
                <a16:creationId xmlns:a16="http://schemas.microsoft.com/office/drawing/2014/main" id="{CBBDA812-BC98-D3F3-50E5-509A3E3EDD77}"/>
              </a:ext>
            </a:extLst>
          </p:cNvPr>
          <p:cNvSpPr txBox="1"/>
          <p:nvPr/>
        </p:nvSpPr>
        <p:spPr>
          <a:xfrm>
            <a:off x="2220338" y="792960"/>
            <a:ext cx="1952828" cy="369332"/>
          </a:xfrm>
          <a:prstGeom prst="rect">
            <a:avLst/>
          </a:prstGeom>
          <a:noFill/>
        </p:spPr>
        <p:txBody>
          <a:bodyPr wrap="square">
            <a:spAutoFit/>
          </a:bodyPr>
          <a:lstStyle/>
          <a:p>
            <a:pPr algn="ctr"/>
            <a:r>
              <a:rPr lang="es-ES" dirty="0"/>
              <a:t>MEDIO</a:t>
            </a:r>
            <a:endParaRPr lang="es-EC" dirty="0"/>
          </a:p>
        </p:txBody>
      </p:sp>
      <p:sp>
        <p:nvSpPr>
          <p:cNvPr id="26" name="CuadroTexto 25">
            <a:extLst>
              <a:ext uri="{FF2B5EF4-FFF2-40B4-BE49-F238E27FC236}">
                <a16:creationId xmlns:a16="http://schemas.microsoft.com/office/drawing/2014/main" id="{74CC4F7A-83DE-046C-ABB3-1451310CBC67}"/>
              </a:ext>
            </a:extLst>
          </p:cNvPr>
          <p:cNvSpPr txBox="1"/>
          <p:nvPr/>
        </p:nvSpPr>
        <p:spPr>
          <a:xfrm>
            <a:off x="7501795" y="792960"/>
            <a:ext cx="1952828" cy="369332"/>
          </a:xfrm>
          <a:prstGeom prst="rect">
            <a:avLst/>
          </a:prstGeom>
          <a:noFill/>
        </p:spPr>
        <p:txBody>
          <a:bodyPr wrap="square">
            <a:spAutoFit/>
          </a:bodyPr>
          <a:lstStyle/>
          <a:p>
            <a:pPr algn="ctr"/>
            <a:r>
              <a:rPr lang="es-ES" dirty="0"/>
              <a:t>EDAD – NSE</a:t>
            </a:r>
            <a:endParaRPr lang="es-EC" dirty="0"/>
          </a:p>
        </p:txBody>
      </p:sp>
      <p:sp>
        <p:nvSpPr>
          <p:cNvPr id="13" name="Footer Placeholder 1">
            <a:extLst>
              <a:ext uri="{FF2B5EF4-FFF2-40B4-BE49-F238E27FC236}">
                <a16:creationId xmlns:a16="http://schemas.microsoft.com/office/drawing/2014/main" id="{B233A284-541F-2512-F3CA-7151ABD3FFC5}"/>
              </a:ext>
            </a:extLst>
          </p:cNvPr>
          <p:cNvSpPr txBox="1">
            <a:spLocks/>
          </p:cNvSpPr>
          <p:nvPr/>
        </p:nvSpPr>
        <p:spPr>
          <a:xfrm>
            <a:off x="3905083" y="5947109"/>
            <a:ext cx="4495800" cy="682622"/>
          </a:xfrm>
          <a:prstGeom prst="rect">
            <a:avLst/>
          </a:prstGeom>
        </p:spPr>
        <p:txBody>
          <a:bodyPr vert="horz" lIns="91440" tIns="45720" rIns="91440" bIns="45720" rtlCol="0" anchor="ctr"/>
          <a:lstStyle>
            <a:defPPr>
              <a:defRPr lang="en-US"/>
            </a:defPPr>
            <a:lvl1pPr marL="0" algn="l" defTabSz="914400" rtl="0" eaLnBrk="1" latinLnBrk="0" hangingPunct="1">
              <a:defRPr sz="800" kern="1200">
                <a:solidFill>
                  <a:schemeClr val="accent6"/>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solidFill>
                  <a:srgbClr val="FFFFFF"/>
                </a:solidFill>
              </a:rPr>
              <a:t>FUENTE: PUBLISEARCH  ola Ene – Jun 2023</a:t>
            </a:r>
          </a:p>
          <a:p>
            <a:endParaRPr lang="en-GB" dirty="0"/>
          </a:p>
        </p:txBody>
      </p:sp>
      <p:sp>
        <p:nvSpPr>
          <p:cNvPr id="14" name="Footer Placeholder 1">
            <a:extLst>
              <a:ext uri="{FF2B5EF4-FFF2-40B4-BE49-F238E27FC236}">
                <a16:creationId xmlns:a16="http://schemas.microsoft.com/office/drawing/2014/main" id="{B233A284-541F-2512-F3CA-7151ABD3FFC5}"/>
              </a:ext>
            </a:extLst>
          </p:cNvPr>
          <p:cNvSpPr>
            <a:spLocks noGrp="1"/>
          </p:cNvSpPr>
          <p:nvPr>
            <p:ph type="ftr" sz="quarter" idx="10"/>
          </p:nvPr>
        </p:nvSpPr>
        <p:spPr>
          <a:xfrm>
            <a:off x="1279525" y="6169025"/>
            <a:ext cx="4495800" cy="682622"/>
          </a:xfrm>
        </p:spPr>
        <p:txBody>
          <a:bodyPr/>
          <a:lstStyle/>
          <a:p>
            <a:r>
              <a:rPr lang="en-US" dirty="0">
                <a:solidFill>
                  <a:schemeClr val="tx1"/>
                </a:solidFill>
              </a:rPr>
              <a:t>FUENTE: PUBLISEARCH  ola Ene – Jun 2024</a:t>
            </a:r>
          </a:p>
          <a:p>
            <a:endParaRPr lang="en-GB" dirty="0">
              <a:solidFill>
                <a:schemeClr val="tx1"/>
              </a:solidFill>
            </a:endParaRPr>
          </a:p>
        </p:txBody>
      </p:sp>
      <p:sp>
        <p:nvSpPr>
          <p:cNvPr id="15" name="CuadroTexto 10">
            <a:extLst>
              <a:ext uri="{FF2B5EF4-FFF2-40B4-BE49-F238E27FC236}">
                <a16:creationId xmlns:a16="http://schemas.microsoft.com/office/drawing/2014/main" id="{D6793EEE-03FF-FA0C-0684-0740745CC967}"/>
              </a:ext>
            </a:extLst>
          </p:cNvPr>
          <p:cNvSpPr txBox="1"/>
          <p:nvPr/>
        </p:nvSpPr>
        <p:spPr>
          <a:xfrm>
            <a:off x="623587" y="5378778"/>
            <a:ext cx="10985207" cy="523220"/>
          </a:xfrm>
          <a:prstGeom prst="rect">
            <a:avLst/>
          </a:prstGeom>
          <a:noFill/>
        </p:spPr>
        <p:txBody>
          <a:bodyPr wrap="square">
            <a:spAutoFit/>
          </a:bodyPr>
          <a:lstStyle/>
          <a:p>
            <a:pPr algn="just"/>
            <a:r>
              <a:rPr lang="es-ES" sz="1400" dirty="0"/>
              <a:t>A partir del 2020 se observa un crecimiento en internet  por lo que lleva al uso de las redes sociales en gran medida ya para el 2024 se ha vuelto un habito</a:t>
            </a:r>
          </a:p>
        </p:txBody>
      </p:sp>
      <p:graphicFrame>
        <p:nvGraphicFramePr>
          <p:cNvPr id="4" name="Gráfico 3">
            <a:extLst>
              <a:ext uri="{FF2B5EF4-FFF2-40B4-BE49-F238E27FC236}">
                <a16:creationId xmlns:a16="http://schemas.microsoft.com/office/drawing/2014/main" id="{DA95A428-8FCB-734C-B06E-BB2B6579B589}"/>
              </a:ext>
            </a:extLst>
          </p:cNvPr>
          <p:cNvGraphicFramePr>
            <a:graphicFrameLocks/>
          </p:cNvGraphicFramePr>
          <p:nvPr>
            <p:extLst>
              <p:ext uri="{D42A27DB-BD31-4B8C-83A1-F6EECF244321}">
                <p14:modId xmlns:p14="http://schemas.microsoft.com/office/powerpoint/2010/main" val="1097539997"/>
              </p:ext>
            </p:extLst>
          </p:nvPr>
        </p:nvGraphicFramePr>
        <p:xfrm>
          <a:off x="0" y="1070264"/>
          <a:ext cx="6941127" cy="4683575"/>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7" name="Gráfico 6">
            <a:extLst>
              <a:ext uri="{FF2B5EF4-FFF2-40B4-BE49-F238E27FC236}">
                <a16:creationId xmlns:a16="http://schemas.microsoft.com/office/drawing/2014/main" id="{29CD5FA4-85E6-256B-8F63-14CEA16BB7DC}"/>
              </a:ext>
            </a:extLst>
          </p:cNvPr>
          <p:cNvGraphicFramePr>
            <a:graphicFrameLocks/>
          </p:cNvGraphicFramePr>
          <p:nvPr>
            <p:extLst>
              <p:ext uri="{D42A27DB-BD31-4B8C-83A1-F6EECF244321}">
                <p14:modId xmlns:p14="http://schemas.microsoft.com/office/powerpoint/2010/main" val="1840376201"/>
              </p:ext>
            </p:extLst>
          </p:nvPr>
        </p:nvGraphicFramePr>
        <p:xfrm>
          <a:off x="6255326" y="1198516"/>
          <a:ext cx="5936673" cy="427229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300617175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Placeholder 7">
            <a:extLst>
              <a:ext uri="{FF2B5EF4-FFF2-40B4-BE49-F238E27FC236}">
                <a16:creationId xmlns:a16="http://schemas.microsoft.com/office/drawing/2014/main" id="{0EF880EC-7B4A-C56A-D092-254151D757EB}"/>
              </a:ext>
            </a:extLst>
          </p:cNvPr>
          <p:cNvPicPr>
            <a:picLocks noGrp="1" noChangeAspect="1"/>
          </p:cNvPicPr>
          <p:nvPr>
            <p:ph type="pic" sz="quarter" idx="12"/>
          </p:nvPr>
        </p:nvPicPr>
        <p:blipFill>
          <a:blip r:embed="rId2"/>
          <a:srcRect l="7341" r="7341"/>
          <a:stretch>
            <a:fillRect/>
          </a:stretch>
        </p:blipFill>
        <p:spPr/>
      </p:pic>
      <p:sp>
        <p:nvSpPr>
          <p:cNvPr id="9" name="Text Placeholder 8">
            <a:extLst>
              <a:ext uri="{FF2B5EF4-FFF2-40B4-BE49-F238E27FC236}">
                <a16:creationId xmlns:a16="http://schemas.microsoft.com/office/drawing/2014/main" id="{8858E7DC-51DE-9C0B-A1E3-62E2A6051C22}"/>
              </a:ext>
            </a:extLst>
          </p:cNvPr>
          <p:cNvSpPr>
            <a:spLocks noGrp="1"/>
          </p:cNvSpPr>
          <p:nvPr>
            <p:ph type="body" sz="quarter" idx="20"/>
          </p:nvPr>
        </p:nvSpPr>
        <p:spPr/>
        <p:txBody>
          <a:bodyPr/>
          <a:lstStyle/>
          <a:p>
            <a:endParaRPr lang="en-GB"/>
          </a:p>
        </p:txBody>
      </p:sp>
      <p:sp>
        <p:nvSpPr>
          <p:cNvPr id="3" name="Slide Number Placeholder 2">
            <a:extLst>
              <a:ext uri="{FF2B5EF4-FFF2-40B4-BE49-F238E27FC236}">
                <a16:creationId xmlns:a16="http://schemas.microsoft.com/office/drawing/2014/main" id="{BE37F2AF-B55F-99DA-F66F-4DF8136A6756}"/>
              </a:ext>
            </a:extLst>
          </p:cNvPr>
          <p:cNvSpPr>
            <a:spLocks noGrp="1"/>
          </p:cNvSpPr>
          <p:nvPr>
            <p:ph type="sldNum" sz="quarter" idx="11"/>
          </p:nvPr>
        </p:nvSpPr>
        <p:spPr/>
        <p:txBody>
          <a:bodyPr/>
          <a:lstStyle/>
          <a:p>
            <a:fld id="{41E71DB5-5680-5541-BB1B-1B8E18C31C82}" type="slidenum">
              <a:rPr lang="en-GB" smtClean="0"/>
              <a:pPr/>
              <a:t>6</a:t>
            </a:fld>
            <a:endParaRPr lang="en-GB"/>
          </a:p>
        </p:txBody>
      </p:sp>
      <p:sp>
        <p:nvSpPr>
          <p:cNvPr id="7" name="Text Placeholder 6">
            <a:extLst>
              <a:ext uri="{FF2B5EF4-FFF2-40B4-BE49-F238E27FC236}">
                <a16:creationId xmlns:a16="http://schemas.microsoft.com/office/drawing/2014/main" id="{E401CAF4-5F56-3DD3-EADF-0F45E7293E1F}"/>
              </a:ext>
            </a:extLst>
          </p:cNvPr>
          <p:cNvSpPr>
            <a:spLocks noGrp="1"/>
          </p:cNvSpPr>
          <p:nvPr>
            <p:ph type="body" sz="quarter" idx="19"/>
          </p:nvPr>
        </p:nvSpPr>
        <p:spPr/>
        <p:txBody>
          <a:bodyPr/>
          <a:lstStyle/>
          <a:p>
            <a:r>
              <a:rPr lang="en-GB" dirty="0"/>
              <a:t>Contexto de Radio</a:t>
            </a:r>
          </a:p>
          <a:p>
            <a:endParaRPr lang="en-GB" dirty="0"/>
          </a:p>
          <a:p>
            <a:r>
              <a:rPr lang="en-GB" sz="2800" b="1" i="1" dirty="0" err="1"/>
              <a:t>Frecuencia</a:t>
            </a:r>
            <a:r>
              <a:rPr lang="en-GB" sz="2800" b="1" i="1" dirty="0"/>
              <a:t> - Cobertura</a:t>
            </a:r>
            <a:endParaRPr lang="en-GB" b="1" i="1" dirty="0"/>
          </a:p>
        </p:txBody>
      </p:sp>
      <p:sp>
        <p:nvSpPr>
          <p:cNvPr id="10" name="Text Placeholder 9">
            <a:extLst>
              <a:ext uri="{FF2B5EF4-FFF2-40B4-BE49-F238E27FC236}">
                <a16:creationId xmlns:a16="http://schemas.microsoft.com/office/drawing/2014/main" id="{A8C04D1B-55FB-7D00-0904-4A6AF8ABB1DA}"/>
              </a:ext>
            </a:extLst>
          </p:cNvPr>
          <p:cNvSpPr>
            <a:spLocks noGrp="1"/>
          </p:cNvSpPr>
          <p:nvPr>
            <p:ph type="body" sz="quarter" idx="21"/>
          </p:nvPr>
        </p:nvSpPr>
        <p:spPr/>
        <p:txBody>
          <a:bodyPr/>
          <a:lstStyle/>
          <a:p>
            <a:endParaRPr lang="en-GB"/>
          </a:p>
        </p:txBody>
      </p:sp>
      <p:pic>
        <p:nvPicPr>
          <p:cNvPr id="11" name="Gráfico 10" descr="Podcast con relleno sólido">
            <a:extLst>
              <a:ext uri="{FF2B5EF4-FFF2-40B4-BE49-F238E27FC236}">
                <a16:creationId xmlns:a16="http://schemas.microsoft.com/office/drawing/2014/main" id="{69089788-690D-9854-B00C-8B8DD6861C1F}"/>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7316771" y="565534"/>
            <a:ext cx="914400" cy="914400"/>
          </a:xfrm>
          <a:prstGeom prst="rect">
            <a:avLst/>
          </a:prstGeom>
        </p:spPr>
      </p:pic>
    </p:spTree>
    <p:extLst>
      <p:ext uri="{BB962C8B-B14F-4D97-AF65-F5344CB8AC3E}">
        <p14:creationId xmlns:p14="http://schemas.microsoft.com/office/powerpoint/2010/main" val="96206046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Placeholder 7">
            <a:extLst>
              <a:ext uri="{FF2B5EF4-FFF2-40B4-BE49-F238E27FC236}">
                <a16:creationId xmlns:a16="http://schemas.microsoft.com/office/drawing/2014/main" id="{0EF880EC-7B4A-C56A-D092-254151D757EB}"/>
              </a:ext>
            </a:extLst>
          </p:cNvPr>
          <p:cNvPicPr>
            <a:picLocks noGrp="1" noChangeAspect="1"/>
          </p:cNvPicPr>
          <p:nvPr>
            <p:ph type="pic" sz="quarter" idx="12"/>
          </p:nvPr>
        </p:nvPicPr>
        <p:blipFill>
          <a:blip r:embed="rId2"/>
          <a:srcRect l="7341" r="7341"/>
          <a:stretch>
            <a:fillRect/>
          </a:stretch>
        </p:blipFill>
        <p:spPr/>
      </p:pic>
      <p:sp>
        <p:nvSpPr>
          <p:cNvPr id="9" name="Text Placeholder 8">
            <a:extLst>
              <a:ext uri="{FF2B5EF4-FFF2-40B4-BE49-F238E27FC236}">
                <a16:creationId xmlns:a16="http://schemas.microsoft.com/office/drawing/2014/main" id="{8858E7DC-51DE-9C0B-A1E3-62E2A6051C22}"/>
              </a:ext>
            </a:extLst>
          </p:cNvPr>
          <p:cNvSpPr>
            <a:spLocks noGrp="1"/>
          </p:cNvSpPr>
          <p:nvPr>
            <p:ph type="body" sz="quarter" idx="20"/>
          </p:nvPr>
        </p:nvSpPr>
        <p:spPr/>
        <p:txBody>
          <a:bodyPr/>
          <a:lstStyle/>
          <a:p>
            <a:endParaRPr lang="en-GB"/>
          </a:p>
        </p:txBody>
      </p:sp>
      <p:sp>
        <p:nvSpPr>
          <p:cNvPr id="3" name="Slide Number Placeholder 2">
            <a:extLst>
              <a:ext uri="{FF2B5EF4-FFF2-40B4-BE49-F238E27FC236}">
                <a16:creationId xmlns:a16="http://schemas.microsoft.com/office/drawing/2014/main" id="{BE37F2AF-B55F-99DA-F66F-4DF8136A6756}"/>
              </a:ext>
            </a:extLst>
          </p:cNvPr>
          <p:cNvSpPr>
            <a:spLocks noGrp="1"/>
          </p:cNvSpPr>
          <p:nvPr>
            <p:ph type="sldNum" sz="quarter" idx="11"/>
          </p:nvPr>
        </p:nvSpPr>
        <p:spPr/>
        <p:txBody>
          <a:bodyPr/>
          <a:lstStyle/>
          <a:p>
            <a:fld id="{41E71DB5-5680-5541-BB1B-1B8E18C31C82}" type="slidenum">
              <a:rPr lang="en-GB" smtClean="0"/>
              <a:pPr/>
              <a:t>7</a:t>
            </a:fld>
            <a:endParaRPr lang="en-GB"/>
          </a:p>
        </p:txBody>
      </p:sp>
      <p:sp>
        <p:nvSpPr>
          <p:cNvPr id="7" name="Text Placeholder 6">
            <a:extLst>
              <a:ext uri="{FF2B5EF4-FFF2-40B4-BE49-F238E27FC236}">
                <a16:creationId xmlns:a16="http://schemas.microsoft.com/office/drawing/2014/main" id="{E401CAF4-5F56-3DD3-EADF-0F45E7293E1F}"/>
              </a:ext>
            </a:extLst>
          </p:cNvPr>
          <p:cNvSpPr>
            <a:spLocks noGrp="1"/>
          </p:cNvSpPr>
          <p:nvPr>
            <p:ph type="body" sz="quarter" idx="19"/>
          </p:nvPr>
        </p:nvSpPr>
        <p:spPr>
          <a:xfrm>
            <a:off x="641350" y="565535"/>
            <a:ext cx="9322782" cy="3546090"/>
          </a:xfrm>
        </p:spPr>
        <p:txBody>
          <a:bodyPr/>
          <a:lstStyle/>
          <a:p>
            <a:r>
              <a:rPr lang="en-GB" dirty="0"/>
              <a:t>Contexto medios impresos</a:t>
            </a:r>
          </a:p>
          <a:p>
            <a:endParaRPr lang="en-GB" dirty="0"/>
          </a:p>
          <a:p>
            <a:r>
              <a:rPr lang="en-GB" sz="2800" b="1" i="1" dirty="0"/>
              <a:t>Cobertura </a:t>
            </a:r>
            <a:endParaRPr lang="en-GB" dirty="0"/>
          </a:p>
        </p:txBody>
      </p:sp>
      <p:sp>
        <p:nvSpPr>
          <p:cNvPr id="10" name="Text Placeholder 9">
            <a:extLst>
              <a:ext uri="{FF2B5EF4-FFF2-40B4-BE49-F238E27FC236}">
                <a16:creationId xmlns:a16="http://schemas.microsoft.com/office/drawing/2014/main" id="{A8C04D1B-55FB-7D00-0904-4A6AF8ABB1DA}"/>
              </a:ext>
            </a:extLst>
          </p:cNvPr>
          <p:cNvSpPr>
            <a:spLocks noGrp="1"/>
          </p:cNvSpPr>
          <p:nvPr>
            <p:ph type="body" sz="quarter" idx="21"/>
          </p:nvPr>
        </p:nvSpPr>
        <p:spPr/>
        <p:txBody>
          <a:bodyPr/>
          <a:lstStyle/>
          <a:p>
            <a:endParaRPr lang="en-GB"/>
          </a:p>
        </p:txBody>
      </p:sp>
      <p:pic>
        <p:nvPicPr>
          <p:cNvPr id="4" name="Gráfico 3" descr="Periódico contorno">
            <a:extLst>
              <a:ext uri="{FF2B5EF4-FFF2-40B4-BE49-F238E27FC236}">
                <a16:creationId xmlns:a16="http://schemas.microsoft.com/office/drawing/2014/main" id="{B7E77A0B-96A8-D2AC-6FBD-94C53C0A2AC1}"/>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9706465" y="565534"/>
            <a:ext cx="914400" cy="914400"/>
          </a:xfrm>
          <a:prstGeom prst="rect">
            <a:avLst/>
          </a:prstGeom>
        </p:spPr>
      </p:pic>
    </p:spTree>
    <p:extLst>
      <p:ext uri="{BB962C8B-B14F-4D97-AF65-F5344CB8AC3E}">
        <p14:creationId xmlns:p14="http://schemas.microsoft.com/office/powerpoint/2010/main" val="393075906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Placeholder 7">
            <a:extLst>
              <a:ext uri="{FF2B5EF4-FFF2-40B4-BE49-F238E27FC236}">
                <a16:creationId xmlns:a16="http://schemas.microsoft.com/office/drawing/2014/main" id="{0EF880EC-7B4A-C56A-D092-254151D757EB}"/>
              </a:ext>
            </a:extLst>
          </p:cNvPr>
          <p:cNvPicPr>
            <a:picLocks noGrp="1" noChangeAspect="1"/>
          </p:cNvPicPr>
          <p:nvPr>
            <p:ph type="pic" sz="quarter" idx="12"/>
          </p:nvPr>
        </p:nvPicPr>
        <p:blipFill>
          <a:blip r:embed="rId2"/>
          <a:srcRect l="7341" r="7341"/>
          <a:stretch>
            <a:fillRect/>
          </a:stretch>
        </p:blipFill>
        <p:spPr/>
      </p:pic>
      <p:sp>
        <p:nvSpPr>
          <p:cNvPr id="9" name="Text Placeholder 8">
            <a:extLst>
              <a:ext uri="{FF2B5EF4-FFF2-40B4-BE49-F238E27FC236}">
                <a16:creationId xmlns:a16="http://schemas.microsoft.com/office/drawing/2014/main" id="{8858E7DC-51DE-9C0B-A1E3-62E2A6051C22}"/>
              </a:ext>
            </a:extLst>
          </p:cNvPr>
          <p:cNvSpPr>
            <a:spLocks noGrp="1"/>
          </p:cNvSpPr>
          <p:nvPr>
            <p:ph type="body" sz="quarter" idx="20"/>
          </p:nvPr>
        </p:nvSpPr>
        <p:spPr/>
        <p:txBody>
          <a:bodyPr/>
          <a:lstStyle/>
          <a:p>
            <a:endParaRPr lang="en-GB"/>
          </a:p>
        </p:txBody>
      </p:sp>
      <p:sp>
        <p:nvSpPr>
          <p:cNvPr id="3" name="Slide Number Placeholder 2">
            <a:extLst>
              <a:ext uri="{FF2B5EF4-FFF2-40B4-BE49-F238E27FC236}">
                <a16:creationId xmlns:a16="http://schemas.microsoft.com/office/drawing/2014/main" id="{BE37F2AF-B55F-99DA-F66F-4DF8136A6756}"/>
              </a:ext>
            </a:extLst>
          </p:cNvPr>
          <p:cNvSpPr>
            <a:spLocks noGrp="1"/>
          </p:cNvSpPr>
          <p:nvPr>
            <p:ph type="sldNum" sz="quarter" idx="11"/>
          </p:nvPr>
        </p:nvSpPr>
        <p:spPr/>
        <p:txBody>
          <a:bodyPr/>
          <a:lstStyle/>
          <a:p>
            <a:fld id="{41E71DB5-5680-5541-BB1B-1B8E18C31C82}" type="slidenum">
              <a:rPr lang="en-GB" smtClean="0"/>
              <a:pPr/>
              <a:t>8</a:t>
            </a:fld>
            <a:endParaRPr lang="en-GB"/>
          </a:p>
        </p:txBody>
      </p:sp>
      <p:sp>
        <p:nvSpPr>
          <p:cNvPr id="7" name="Text Placeholder 6">
            <a:extLst>
              <a:ext uri="{FF2B5EF4-FFF2-40B4-BE49-F238E27FC236}">
                <a16:creationId xmlns:a16="http://schemas.microsoft.com/office/drawing/2014/main" id="{E401CAF4-5F56-3DD3-EADF-0F45E7293E1F}"/>
              </a:ext>
            </a:extLst>
          </p:cNvPr>
          <p:cNvSpPr>
            <a:spLocks noGrp="1"/>
          </p:cNvSpPr>
          <p:nvPr>
            <p:ph type="body" sz="quarter" idx="19"/>
          </p:nvPr>
        </p:nvSpPr>
        <p:spPr>
          <a:xfrm>
            <a:off x="641350" y="565535"/>
            <a:ext cx="9322782" cy="3546090"/>
          </a:xfrm>
        </p:spPr>
        <p:txBody>
          <a:bodyPr/>
          <a:lstStyle/>
          <a:p>
            <a:r>
              <a:rPr lang="es-EC" dirty="0"/>
              <a:t>Contexto OOH</a:t>
            </a:r>
          </a:p>
          <a:p>
            <a:endParaRPr lang="es-EC" dirty="0"/>
          </a:p>
          <a:p>
            <a:r>
              <a:rPr lang="es-EC" sz="2800" b="1" i="1" dirty="0"/>
              <a:t>Cobertura – Innovación – Diferenciación – Digital </a:t>
            </a:r>
          </a:p>
        </p:txBody>
      </p:sp>
      <p:sp>
        <p:nvSpPr>
          <p:cNvPr id="10" name="Text Placeholder 9">
            <a:extLst>
              <a:ext uri="{FF2B5EF4-FFF2-40B4-BE49-F238E27FC236}">
                <a16:creationId xmlns:a16="http://schemas.microsoft.com/office/drawing/2014/main" id="{A8C04D1B-55FB-7D00-0904-4A6AF8ABB1DA}"/>
              </a:ext>
            </a:extLst>
          </p:cNvPr>
          <p:cNvSpPr>
            <a:spLocks noGrp="1"/>
          </p:cNvSpPr>
          <p:nvPr>
            <p:ph type="body" sz="quarter" idx="21"/>
          </p:nvPr>
        </p:nvSpPr>
        <p:spPr/>
        <p:txBody>
          <a:bodyPr/>
          <a:lstStyle/>
          <a:p>
            <a:endParaRPr lang="en-GB"/>
          </a:p>
        </p:txBody>
      </p:sp>
      <p:pic>
        <p:nvPicPr>
          <p:cNvPr id="5" name="Gráfico 4" descr="Publicidad con relleno sólido">
            <a:extLst>
              <a:ext uri="{FF2B5EF4-FFF2-40B4-BE49-F238E27FC236}">
                <a16:creationId xmlns:a16="http://schemas.microsoft.com/office/drawing/2014/main" id="{D1185C8F-8FF9-6C19-45B3-31CE07AAAF84}"/>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6095998" y="565534"/>
            <a:ext cx="914400" cy="914400"/>
          </a:xfrm>
          <a:prstGeom prst="rect">
            <a:avLst/>
          </a:prstGeom>
        </p:spPr>
      </p:pic>
    </p:spTree>
    <p:extLst>
      <p:ext uri="{BB962C8B-B14F-4D97-AF65-F5344CB8AC3E}">
        <p14:creationId xmlns:p14="http://schemas.microsoft.com/office/powerpoint/2010/main" val="152120310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D07C89D8-F472-3A70-A53D-530C2A8461DF}"/>
              </a:ext>
            </a:extLst>
          </p:cNvPr>
          <p:cNvSpPr>
            <a:spLocks noGrp="1"/>
          </p:cNvSpPr>
          <p:nvPr>
            <p:ph type="ftr" sz="quarter" idx="10"/>
          </p:nvPr>
        </p:nvSpPr>
        <p:spPr/>
        <p:txBody>
          <a:bodyPr/>
          <a:lstStyle/>
          <a:p>
            <a:endParaRPr lang="en-GB"/>
          </a:p>
        </p:txBody>
      </p:sp>
      <p:sp>
        <p:nvSpPr>
          <p:cNvPr id="3" name="Slide Number Placeholder 2">
            <a:extLst>
              <a:ext uri="{FF2B5EF4-FFF2-40B4-BE49-F238E27FC236}">
                <a16:creationId xmlns:a16="http://schemas.microsoft.com/office/drawing/2014/main" id="{4A0DBAEA-A844-2329-F2A9-D036C6BFF479}"/>
              </a:ext>
            </a:extLst>
          </p:cNvPr>
          <p:cNvSpPr>
            <a:spLocks noGrp="1"/>
          </p:cNvSpPr>
          <p:nvPr>
            <p:ph type="sldNum" sz="quarter" idx="11"/>
          </p:nvPr>
        </p:nvSpPr>
        <p:spPr/>
        <p:txBody>
          <a:bodyPr/>
          <a:lstStyle/>
          <a:p>
            <a:fld id="{41E71DB5-5680-5541-BB1B-1B8E18C31C82}" type="slidenum">
              <a:rPr lang="en-GB" smtClean="0"/>
              <a:pPr/>
              <a:t>9</a:t>
            </a:fld>
            <a:endParaRPr lang="en-GB"/>
          </a:p>
        </p:txBody>
      </p:sp>
      <p:sp>
        <p:nvSpPr>
          <p:cNvPr id="6" name="Text Placeholder 5">
            <a:extLst>
              <a:ext uri="{FF2B5EF4-FFF2-40B4-BE49-F238E27FC236}">
                <a16:creationId xmlns:a16="http://schemas.microsoft.com/office/drawing/2014/main" id="{6FEC4E6A-3A0B-0ADC-3A3A-2D14C4ABECA3}"/>
              </a:ext>
            </a:extLst>
          </p:cNvPr>
          <p:cNvSpPr>
            <a:spLocks noGrp="1"/>
          </p:cNvSpPr>
          <p:nvPr>
            <p:ph type="body" sz="quarter" idx="15"/>
          </p:nvPr>
        </p:nvSpPr>
        <p:spPr/>
        <p:txBody>
          <a:bodyPr/>
          <a:lstStyle/>
          <a:p>
            <a:pPr lvl="1"/>
            <a:r>
              <a:rPr lang="es-EC" dirty="0"/>
              <a:t>Comportamiento</a:t>
            </a:r>
            <a:r>
              <a:rPr lang="en-GB" dirty="0"/>
              <a:t> General de Televisión</a:t>
            </a:r>
          </a:p>
        </p:txBody>
      </p:sp>
      <p:sp>
        <p:nvSpPr>
          <p:cNvPr id="4" name="Text Placeholder 3">
            <a:extLst>
              <a:ext uri="{FF2B5EF4-FFF2-40B4-BE49-F238E27FC236}">
                <a16:creationId xmlns:a16="http://schemas.microsoft.com/office/drawing/2014/main" id="{4DB7E3A4-39AF-3798-6B10-66DBFF7B0FDB}"/>
              </a:ext>
            </a:extLst>
          </p:cNvPr>
          <p:cNvSpPr>
            <a:spLocks noGrp="1"/>
          </p:cNvSpPr>
          <p:nvPr>
            <p:ph type="body" sz="quarter" idx="17"/>
          </p:nvPr>
        </p:nvSpPr>
        <p:spPr/>
        <p:txBody>
          <a:bodyPr/>
          <a:lstStyle/>
          <a:p>
            <a:endParaRPr lang="en-GB"/>
          </a:p>
        </p:txBody>
      </p:sp>
      <p:sp>
        <p:nvSpPr>
          <p:cNvPr id="9" name="Text Placeholder 8">
            <a:extLst>
              <a:ext uri="{FF2B5EF4-FFF2-40B4-BE49-F238E27FC236}">
                <a16:creationId xmlns:a16="http://schemas.microsoft.com/office/drawing/2014/main" id="{890E8977-A842-5960-D47B-7453C3917711}"/>
              </a:ext>
            </a:extLst>
          </p:cNvPr>
          <p:cNvSpPr>
            <a:spLocks noGrp="1"/>
          </p:cNvSpPr>
          <p:nvPr>
            <p:ph type="body" sz="quarter" idx="19"/>
          </p:nvPr>
        </p:nvSpPr>
        <p:spPr/>
        <p:txBody>
          <a:bodyPr/>
          <a:lstStyle/>
          <a:p>
            <a:r>
              <a:rPr lang="en-GB" dirty="0"/>
              <a:t>02</a:t>
            </a:r>
          </a:p>
        </p:txBody>
      </p:sp>
      <p:pic>
        <p:nvPicPr>
          <p:cNvPr id="11" name="Picture Placeholder 10">
            <a:extLst>
              <a:ext uri="{FF2B5EF4-FFF2-40B4-BE49-F238E27FC236}">
                <a16:creationId xmlns:a16="http://schemas.microsoft.com/office/drawing/2014/main" id="{88C1E2E9-01DE-8762-2FDD-E9DE365E24C8}"/>
              </a:ext>
            </a:extLst>
          </p:cNvPr>
          <p:cNvPicPr>
            <a:picLocks noGrp="1" noChangeAspect="1"/>
          </p:cNvPicPr>
          <p:nvPr>
            <p:ph type="pic" sz="quarter" idx="12"/>
          </p:nvPr>
        </p:nvPicPr>
        <p:blipFill>
          <a:blip r:embed="rId2"/>
          <a:srcRect l="3133" r="3133"/>
          <a:stretch>
            <a:fillRect/>
          </a:stretch>
        </p:blipFill>
        <p:spPr/>
      </p:pic>
      <p:pic>
        <p:nvPicPr>
          <p:cNvPr id="15" name="Picture Placeholder 14">
            <a:extLst>
              <a:ext uri="{FF2B5EF4-FFF2-40B4-BE49-F238E27FC236}">
                <a16:creationId xmlns:a16="http://schemas.microsoft.com/office/drawing/2014/main" id="{15B45410-FB8B-B7CC-8A63-EFBCE6BB29D2}"/>
              </a:ext>
            </a:extLst>
          </p:cNvPr>
          <p:cNvPicPr>
            <a:picLocks noGrp="1" noChangeAspect="1"/>
          </p:cNvPicPr>
          <p:nvPr>
            <p:ph type="pic" sz="quarter" idx="13"/>
          </p:nvPr>
        </p:nvPicPr>
        <p:blipFill>
          <a:blip r:embed="rId3"/>
          <a:srcRect l="3135" r="3135"/>
          <a:stretch>
            <a:fillRect/>
          </a:stretch>
        </p:blipFill>
        <p:spPr/>
      </p:pic>
    </p:spTree>
    <p:extLst>
      <p:ext uri="{BB962C8B-B14F-4D97-AF65-F5344CB8AC3E}">
        <p14:creationId xmlns:p14="http://schemas.microsoft.com/office/powerpoint/2010/main" val="1195971362"/>
      </p:ext>
    </p:extLst>
  </p:cSld>
  <p:clrMapOvr>
    <a:masterClrMapping/>
  </p:clrMapOvr>
</p:sld>
</file>

<file path=ppt/theme/theme1.xml><?xml version="1.0" encoding="utf-8"?>
<a:theme xmlns:a="http://schemas.openxmlformats.org/drawingml/2006/main" name="Tema MCM 2021">
  <a:themeElements>
    <a:clrScheme name="MC Swatch Nov 2020">
      <a:dk1>
        <a:srgbClr val="011627"/>
      </a:dk1>
      <a:lt1>
        <a:srgbClr val="FFFFFF"/>
      </a:lt1>
      <a:dk2>
        <a:srgbClr val="404E5C"/>
      </a:dk2>
      <a:lt2>
        <a:srgbClr val="E1005D"/>
      </a:lt2>
      <a:accent1>
        <a:srgbClr val="E1005D"/>
      </a:accent1>
      <a:accent2>
        <a:srgbClr val="404E5C"/>
      </a:accent2>
      <a:accent3>
        <a:srgbClr val="DADEE1"/>
      </a:accent3>
      <a:accent4>
        <a:srgbClr val="3FCBB6"/>
      </a:accent4>
      <a:accent5>
        <a:srgbClr val="EDF2F3"/>
      </a:accent5>
      <a:accent6>
        <a:srgbClr val="DADEE1"/>
      </a:accent6>
      <a:hlink>
        <a:srgbClr val="E1005D"/>
      </a:hlink>
      <a:folHlink>
        <a:srgbClr val="E1005D"/>
      </a:folHlink>
    </a:clrScheme>
    <a:fontScheme name="Century Gothic">
      <a:majorFont>
        <a:latin typeface="Century Gothic"/>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accent3"/>
        </a:solidFill>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lnDef>
      <a:spPr>
        <a:ln w="12700">
          <a:solidFill>
            <a:schemeClr val="tx1"/>
          </a:solidFill>
        </a:ln>
      </a:spPr>
      <a:bodyPr/>
      <a:lstStyle/>
      <a:style>
        <a:lnRef idx="1">
          <a:schemeClr val="accent1"/>
        </a:lnRef>
        <a:fillRef idx="0">
          <a:schemeClr val="accent1"/>
        </a:fillRef>
        <a:effectRef idx="0">
          <a:schemeClr val="accent1"/>
        </a:effectRef>
        <a:fontRef idx="minor">
          <a:schemeClr val="tx1"/>
        </a:fontRef>
      </a:style>
    </a:lnDef>
  </a:objectDefaults>
  <a:extraClrSchemeLst/>
  <a:extLst>
    <a:ext uri="{05A4C25C-085E-4340-85A3-A5531E510DB2}">
      <thm15:themeFamily xmlns:thm15="http://schemas.microsoft.com/office/thememl/2012/main" name="Tema MCM 2021" id="{04C92355-E672-4BEF-BA33-449A440BEC24}" vid="{601F89BC-BB53-4AC0-9794-EC89ABF50CC5}"/>
    </a:ext>
  </a:extLst>
</a:theme>
</file>

<file path=ppt/theme/theme2.xml><?xml version="1.0" encoding="utf-8"?>
<a:theme xmlns:a="http://schemas.openxmlformats.org/drawingml/2006/main" name="Diseño personalizado">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2013 - 2022" id="{62F939B6-93AF-4DB8-9C6B-D6C7DFDC589F}" vid="{4A3C46E8-61CC-4603-A589-7422A47A8E4A}"/>
    </a:ext>
  </a:extLst>
</a:theme>
</file>

<file path=ppt/theme/theme3.xml><?xml version="1.0" encoding="utf-8"?>
<a:theme xmlns:a="http://schemas.openxmlformats.org/drawingml/2006/main" name="MC Template // Jan 2021">
  <a:themeElements>
    <a:clrScheme name="MC Swatch Nov 2020">
      <a:dk1>
        <a:srgbClr val="011627"/>
      </a:dk1>
      <a:lt1>
        <a:srgbClr val="FFFFFF"/>
      </a:lt1>
      <a:dk2>
        <a:srgbClr val="404E5C"/>
      </a:dk2>
      <a:lt2>
        <a:srgbClr val="E1005D"/>
      </a:lt2>
      <a:accent1>
        <a:srgbClr val="E1005D"/>
      </a:accent1>
      <a:accent2>
        <a:srgbClr val="404E5C"/>
      </a:accent2>
      <a:accent3>
        <a:srgbClr val="DADEE1"/>
      </a:accent3>
      <a:accent4>
        <a:srgbClr val="3FCBB6"/>
      </a:accent4>
      <a:accent5>
        <a:srgbClr val="EDF2F3"/>
      </a:accent5>
      <a:accent6>
        <a:srgbClr val="DADEE1"/>
      </a:accent6>
      <a:hlink>
        <a:srgbClr val="E1005D"/>
      </a:hlink>
      <a:folHlink>
        <a:srgbClr val="E1005D"/>
      </a:folHlink>
    </a:clrScheme>
    <a:fontScheme name="Century Gothic">
      <a:majorFont>
        <a:latin typeface="Century Gothic"/>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accent3"/>
        </a:solidFill>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lnDef>
      <a:spPr>
        <a:ln w="12700">
          <a:solidFill>
            <a:schemeClr val="tx1"/>
          </a:solidFill>
        </a:ln>
      </a:spPr>
      <a:bodyPr/>
      <a:lstStyle/>
      <a:style>
        <a:lnRef idx="1">
          <a:schemeClr val="accent1"/>
        </a:lnRef>
        <a:fillRef idx="0">
          <a:schemeClr val="accent1"/>
        </a:fillRef>
        <a:effectRef idx="0">
          <a:schemeClr val="accent1"/>
        </a:effectRef>
        <a:fontRef idx="minor">
          <a:schemeClr val="tx1"/>
        </a:fontRef>
      </a:style>
    </a:ln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emTemplate // Jan 2023">
  <a:themeElements>
    <a:clrScheme name="Custom 4">
      <a:dk1>
        <a:srgbClr val="0A0F0D"/>
      </a:dk1>
      <a:lt1>
        <a:srgbClr val="FFFFFF"/>
      </a:lt1>
      <a:dk2>
        <a:srgbClr val="FD3E81"/>
      </a:dk2>
      <a:lt2>
        <a:srgbClr val="E3DCDB"/>
      </a:lt2>
      <a:accent1>
        <a:srgbClr val="61E1E0"/>
      </a:accent1>
      <a:accent2>
        <a:srgbClr val="3454D1"/>
      </a:accent2>
      <a:accent3>
        <a:srgbClr val="FAA916"/>
      </a:accent3>
      <a:accent4>
        <a:srgbClr val="792359"/>
      </a:accent4>
      <a:accent5>
        <a:srgbClr val="B8B8FF"/>
      </a:accent5>
      <a:accent6>
        <a:srgbClr val="CEC3C1"/>
      </a:accent6>
      <a:hlink>
        <a:srgbClr val="FC3D80"/>
      </a:hlink>
      <a:folHlink>
        <a:srgbClr val="FD3E81"/>
      </a:folHlink>
    </a:clrScheme>
    <a:fontScheme name="EM Fonts">
      <a:majorFont>
        <a:latin typeface="Century Gothic"/>
        <a:ea typeface=""/>
        <a:cs typeface=""/>
      </a:majorFont>
      <a:minorFont>
        <a:latin typeface="Century Gothic"/>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accent6"/>
        </a:solidFill>
        <a:ln>
          <a:noFill/>
        </a:ln>
      </a:spPr>
      <a:bodyPr lIns="72000" rIns="72000" rtlCol="0" anchor="ctr"/>
      <a:lstStyle>
        <a:defPPr algn="ctr">
          <a:lnSpc>
            <a:spcPct val="110000"/>
          </a:lnSpc>
          <a:spcAft>
            <a:spcPts val="600"/>
          </a:spcAft>
          <a:defRPr sz="1600" dirty="0" smtClean="0">
            <a:solidFill>
              <a:schemeClr val="tx1"/>
            </a:solidFill>
          </a:defRPr>
        </a:defPPr>
      </a:lstStyle>
      <a:style>
        <a:lnRef idx="2">
          <a:schemeClr val="accent1">
            <a:shade val="50000"/>
          </a:schemeClr>
        </a:lnRef>
        <a:fillRef idx="1">
          <a:schemeClr val="accent1"/>
        </a:fillRef>
        <a:effectRef idx="0">
          <a:schemeClr val="accent1"/>
        </a:effectRef>
        <a:fontRef idx="minor">
          <a:schemeClr val="lt1"/>
        </a:fontRef>
      </a:style>
    </a:spDef>
    <a:lnDef>
      <a:spPr>
        <a:ln w="19050">
          <a:solidFill>
            <a:schemeClr val="tx1"/>
          </a:solidFill>
          <a:tailEnd type="none"/>
        </a:ln>
      </a:spPr>
      <a:bodyPr/>
      <a:lstStyle/>
      <a:style>
        <a:lnRef idx="1">
          <a:schemeClr val="accent1"/>
        </a:lnRef>
        <a:fillRef idx="0">
          <a:schemeClr val="accent1"/>
        </a:fillRef>
        <a:effectRef idx="0">
          <a:schemeClr val="accent1"/>
        </a:effectRef>
        <a:fontRef idx="minor">
          <a:schemeClr val="tx1"/>
        </a:fontRef>
      </a:style>
    </a:lnDef>
  </a:objectDefaults>
  <a:extraClrSchemeLst/>
  <a:custClrLst>
    <a:custClr name="blank">
      <a:srgbClr val="FFFFFF"/>
    </a:custClr>
    <a:custClr name="Black Tint 1">
      <a:srgbClr val="3B3F3D"/>
    </a:custClr>
    <a:custClr name="Light Clay">
      <a:srgbClr val="CEC3C1"/>
    </a:custClr>
    <a:custClr name="Pink Tint 1">
      <a:srgbClr val="FD4D8B"/>
    </a:custClr>
    <a:custClr name="Turpuoise Tint 1">
      <a:srgbClr val="82E7E7"/>
    </a:custClr>
    <a:custClr name="Cerulean Tint 1">
      <a:srgbClr val="5F78DB"/>
    </a:custClr>
    <a:custClr name="Tangerine Tint 1">
      <a:srgbClr val="FBBC46"/>
    </a:custClr>
    <a:custClr name="Merlot Tint 1">
      <a:srgbClr val="944F7A"/>
    </a:custClr>
    <a:custClr name="Periwinkle Tint 1">
      <a:srgbClr val="C6C6FF"/>
    </a:custClr>
    <a:custClr name="Clay Tint 1">
      <a:srgbClr val="D8CFCE"/>
    </a:custClr>
    <a:custClr name="blank">
      <a:srgbClr val="FFFFFF"/>
    </a:custClr>
    <a:custClr name="Black Tint 2">
      <a:srgbClr val="6C6F6E"/>
    </a:custClr>
    <a:custClr name="Light Clay Tint 2">
      <a:srgbClr val="D8CFCE"/>
    </a:custClr>
    <a:custClr name="Pink Tint 2">
      <a:srgbClr val="FD6896"/>
    </a:custClr>
    <a:custClr name="Turpuoise Tint 2">
      <a:srgbClr val="A4EEEE"/>
    </a:custClr>
    <a:custClr name="Cerulean Tint 2">
      <a:srgbClr val="8B9DE5"/>
    </a:custClr>
    <a:custClr name="Tangerine Tint 2">
      <a:srgbClr val="FCCE79"/>
    </a:custClr>
    <a:custClr name="Merlot Tint 2">
      <a:srgbClr val="AF7B9B"/>
    </a:custClr>
    <a:custClr name="Periwinkle Tint 2">
      <a:srgbClr val="D4D4FF"/>
    </a:custClr>
    <a:custClr name="Clay Tint 2">
      <a:srgbClr val="E3DCDB"/>
    </a:custClr>
    <a:custClr name="blank">
      <a:srgbClr val="FFFFFF"/>
    </a:custClr>
    <a:custClr name="Black Tint 3">
      <a:srgbClr val="9D9F9E"/>
    </a:custClr>
    <a:custClr name="Light Clay Tint 3">
      <a:srgbClr val="EDE9E9"/>
    </a:custClr>
    <a:custClr name="Pink Tint 3">
      <a:srgbClr val="FE84AE"/>
    </a:custClr>
    <a:custClr name="Turpuoise Tint 3">
      <a:srgbClr val="C6F4F4"/>
    </a:custClr>
    <a:custClr name="Cerulean Tint 3">
      <a:srgbClr val="B6C2EE"/>
    </a:custClr>
    <a:custClr name="Tangerine Tint 3">
      <a:srgbClr val="FDE1AB"/>
    </a:custClr>
    <a:custClr name="Merlot Tint 3">
      <a:srgbClr val="C9A7BD"/>
    </a:custClr>
    <a:custClr name="Periwinkle Tint 3">
      <a:srgbClr val="E3E3FF"/>
    </a:custClr>
    <a:custClr name="Clay Tint 3">
      <a:srgbClr val="EDE9E9"/>
    </a:custClr>
  </a:custClr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58601AE590EC044DB87189CB3ADED201" ma:contentTypeVersion="14" ma:contentTypeDescription="Create a new document." ma:contentTypeScope="" ma:versionID="78d3f80a7ce186d6e51dd6e0a0b03b90">
  <xsd:schema xmlns:xsd="http://www.w3.org/2001/XMLSchema" xmlns:xs="http://www.w3.org/2001/XMLSchema" xmlns:p="http://schemas.microsoft.com/office/2006/metadata/properties" xmlns:ns3="bc93778d-e62d-49fb-878b-cf91769bda1e" xmlns:ns4="db8f7f08-01b7-41ae-9a92-3d9a4197fbb0" targetNamespace="http://schemas.microsoft.com/office/2006/metadata/properties" ma:root="true" ma:fieldsID="8503ef072280f6fc5c61fd56edb9085d" ns3:_="" ns4:_="">
    <xsd:import namespace="bc93778d-e62d-49fb-878b-cf91769bda1e"/>
    <xsd:import namespace="db8f7f08-01b7-41ae-9a92-3d9a4197fbb0"/>
    <xsd:element name="properties">
      <xsd:complexType>
        <xsd:sequence>
          <xsd:element name="documentManagement">
            <xsd:complexType>
              <xsd:all>
                <xsd:element ref="ns3:MediaServiceMetadata" minOccurs="0"/>
                <xsd:element ref="ns3:MediaServiceFastMetadata" minOccurs="0"/>
                <xsd:element ref="ns3:MediaServiceDateTaken" minOccurs="0"/>
                <xsd:element ref="ns3:MediaServiceAutoTags" minOccurs="0"/>
                <xsd:element ref="ns3:MediaServiceOCR" minOccurs="0"/>
                <xsd:element ref="ns4:SharedWithUsers" minOccurs="0"/>
                <xsd:element ref="ns4:SharedWithDetails" minOccurs="0"/>
                <xsd:element ref="ns4:SharingHintHash" minOccurs="0"/>
                <xsd:element ref="ns3:MediaServiceLocation" minOccurs="0"/>
                <xsd:element ref="ns3:MediaServiceGenerationTime" minOccurs="0"/>
                <xsd:element ref="ns3:MediaServiceEventHashCode" minOccurs="0"/>
                <xsd:element ref="ns3:MediaServiceAutoKeyPoints" minOccurs="0"/>
                <xsd:element ref="ns3:MediaServiceKeyPoints" minOccurs="0"/>
                <xsd:element ref="ns3: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bc93778d-e62d-49fb-878b-cf91769bda1e"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MediaServiceAutoTags" ma:internalName="MediaServiceAutoTags" ma:readOnly="true">
      <xsd:simpleType>
        <xsd:restriction base="dms:Text"/>
      </xsd:simpleType>
    </xsd:element>
    <xsd:element name="MediaServiceOCR" ma:index="12" nillable="true" ma:displayName="MediaServiceOCR" ma:internalName="MediaServiceOCR" ma:readOnly="true">
      <xsd:simpleType>
        <xsd:restriction base="dms:Note">
          <xsd:maxLength value="255"/>
        </xsd:restriction>
      </xsd:simpleType>
    </xsd:element>
    <xsd:element name="MediaServiceLocation" ma:index="16" nillable="true" ma:displayName="Location" ma:internalName="MediaServiceLocation" ma:readOnly="true">
      <xsd:simpleType>
        <xsd:restriction base="dms:Text"/>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ServiceAutoKeyPoints" ma:index="19" nillable="true" ma:displayName="MediaServiceAutoKeyPoints" ma:hidden="true" ma:internalName="MediaServiceAutoKeyPoints" ma:readOnly="true">
      <xsd:simpleType>
        <xsd:restriction base="dms:Note"/>
      </xsd:simpleType>
    </xsd:element>
    <xsd:element name="MediaServiceKeyPoints" ma:index="20" nillable="true" ma:displayName="KeyPoints" ma:internalName="MediaServiceKeyPoints" ma:readOnly="true">
      <xsd:simpleType>
        <xsd:restriction base="dms:Note">
          <xsd:maxLength value="255"/>
        </xsd:restriction>
      </xsd:simpleType>
    </xsd:element>
    <xsd:element name="MediaLengthInSeconds" ma:index="21" nillable="true" ma:displayName="Length (seconds)"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db8f7f08-01b7-41ae-9a92-3d9a4197fbb0" elementFormDefault="qualified">
    <xsd:import namespace="http://schemas.microsoft.com/office/2006/documentManagement/types"/>
    <xsd:import namespace="http://schemas.microsoft.com/office/infopath/2007/PartnerControls"/>
    <xsd:element name="SharedWithUsers" ma:index="13"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4" nillable="true" ma:displayName="Shared With Details" ma:internalName="SharedWithDetails" ma:readOnly="true">
      <xsd:simpleType>
        <xsd:restriction base="dms:Note">
          <xsd:maxLength value="255"/>
        </xsd:restriction>
      </xsd:simpleType>
    </xsd:element>
    <xsd:element name="SharingHintHash" ma:index="15"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3316561F-D5C8-4A81-A3E3-32754936FF16}">
  <ds:schemaRefs>
    <ds:schemaRef ds:uri="http://schemas.microsoft.com/sharepoint/v3/contenttype/forms"/>
  </ds:schemaRefs>
</ds:datastoreItem>
</file>

<file path=customXml/itemProps2.xml><?xml version="1.0" encoding="utf-8"?>
<ds:datastoreItem xmlns:ds="http://schemas.openxmlformats.org/officeDocument/2006/customXml" ds:itemID="{3B73F4C7-7075-4A2C-8B8E-CC69594FD053}">
  <ds:schemaRefs>
    <ds:schemaRef ds:uri="bc93778d-e62d-49fb-878b-cf91769bda1e"/>
    <ds:schemaRef ds:uri="db8f7f08-01b7-41ae-9a92-3d9a4197fbb0"/>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3.xml><?xml version="1.0" encoding="utf-8"?>
<ds:datastoreItem xmlns:ds="http://schemas.openxmlformats.org/officeDocument/2006/customXml" ds:itemID="{6D41CAAC-60DB-47AF-9DB5-602F028E8AA6}">
  <ds:schemaRefs>
    <ds:schemaRef ds:uri="http://schemas.microsoft.com/office/2006/documentManagement/types"/>
    <ds:schemaRef ds:uri="bc93778d-e62d-49fb-878b-cf91769bda1e"/>
    <ds:schemaRef ds:uri="http://purl.org/dc/dcmitype/"/>
    <ds:schemaRef ds:uri="db8f7f08-01b7-41ae-9a92-3d9a4197fbb0"/>
    <ds:schemaRef ds:uri="http://purl.org/dc/terms/"/>
    <ds:schemaRef ds:uri="http://purl.org/dc/elements/1.1/"/>
    <ds:schemaRef ds:uri="http://schemas.microsoft.com/office/2006/metadata/properties"/>
    <ds:schemaRef ds:uri="http://www.w3.org/XML/1998/namespace"/>
    <ds:schemaRef ds:uri="http://schemas.microsoft.com/office/infopath/2007/PartnerControls"/>
    <ds:schemaRef ds:uri="http://schemas.openxmlformats.org/package/2006/metadata/core-properties"/>
  </ds:schemaRefs>
</ds:datastoreItem>
</file>

<file path=docProps/app.xml><?xml version="1.0" encoding="utf-8"?>
<Properties xmlns="http://schemas.openxmlformats.org/officeDocument/2006/extended-properties" xmlns:vt="http://schemas.openxmlformats.org/officeDocument/2006/docPropsVTypes">
  <Template>Tema MCM 2021</Template>
  <TotalTime>15221</TotalTime>
  <Words>2495</Words>
  <Application>Microsoft Macintosh PowerPoint</Application>
  <PresentationFormat>Panorámica</PresentationFormat>
  <Paragraphs>733</Paragraphs>
  <Slides>39</Slides>
  <Notes>0</Notes>
  <HiddenSlides>0</HiddenSlides>
  <MMClips>0</MMClips>
  <ScaleCrop>false</ScaleCrop>
  <HeadingPairs>
    <vt:vector size="6" baseType="variant">
      <vt:variant>
        <vt:lpstr>Fuentes usadas</vt:lpstr>
      </vt:variant>
      <vt:variant>
        <vt:i4>5</vt:i4>
      </vt:variant>
      <vt:variant>
        <vt:lpstr>Tema</vt:lpstr>
      </vt:variant>
      <vt:variant>
        <vt:i4>4</vt:i4>
      </vt:variant>
      <vt:variant>
        <vt:lpstr>Títulos de diapositiva</vt:lpstr>
      </vt:variant>
      <vt:variant>
        <vt:i4>39</vt:i4>
      </vt:variant>
    </vt:vector>
  </HeadingPairs>
  <TitlesOfParts>
    <vt:vector size="48" baseType="lpstr">
      <vt:lpstr>Arial</vt:lpstr>
      <vt:lpstr>Calibri</vt:lpstr>
      <vt:lpstr>Calibri Light</vt:lpstr>
      <vt:lpstr>Century Gothic</vt:lpstr>
      <vt:lpstr>System Font Regular</vt:lpstr>
      <vt:lpstr>Tema MCM 2021</vt:lpstr>
      <vt:lpstr>Diseño personalizado</vt:lpstr>
      <vt:lpstr>MC Template // Jan 2021</vt:lpstr>
      <vt:lpstr>emTemplate // Jan 2023</vt:lpstr>
      <vt:lpstr>Presentación de PowerPoint</vt:lpstr>
      <vt:lpstr>Presentación de PowerPoint</vt:lpstr>
      <vt:lpstr>Presentación de PowerPoint</vt:lpstr>
      <vt:lpstr>Composición en Honduras</vt:lpstr>
      <vt:lpstr>Tendencias de consumo de medios en Honduras</vt:lpstr>
      <vt:lpstr>Presentación de PowerPoint</vt:lpstr>
      <vt:lpstr>Presentación de PowerPoint</vt:lpstr>
      <vt:lpstr>Presentación de PowerPoint</vt:lpstr>
      <vt:lpstr>Presentación de PowerPoint</vt:lpstr>
      <vt:lpstr>Desempeño Industria</vt:lpstr>
      <vt:lpstr>Inversión total Mercado en OTV Dólares Brutos</vt:lpstr>
      <vt:lpstr>Inversión en OTV por canal Dólares</vt:lpstr>
      <vt:lpstr>Inversión Total Mercado en OTV USD por grupo televisivo</vt:lpstr>
      <vt:lpstr>Presentación de PowerPoint</vt:lpstr>
      <vt:lpstr>Audiencia Personas 18+</vt:lpstr>
      <vt:lpstr>Audiencia Personas 18+</vt:lpstr>
      <vt:lpstr>Rating por franja horaria </vt:lpstr>
      <vt:lpstr>Audiencia Mujeres 18+</vt:lpstr>
      <vt:lpstr>Audiencia Mujeres 18+</vt:lpstr>
      <vt:lpstr>Rating por franja horaria Mujeres  </vt:lpstr>
      <vt:lpstr>Audiencia Personas 25+</vt:lpstr>
      <vt:lpstr>Audiencia Personas 25+</vt:lpstr>
      <vt:lpstr>Rating por franja horaria Personas 25+  </vt:lpstr>
      <vt:lpstr>Audiencia Hombres 18+</vt:lpstr>
      <vt:lpstr>Audiencia Hombres 18+</vt:lpstr>
      <vt:lpstr>Rating por franja horaria Hombres 18+  </vt:lpstr>
      <vt:lpstr>Compartivo franja horaria X canal X target</vt:lpstr>
      <vt:lpstr>Presentación de PowerPoint</vt:lpstr>
      <vt:lpstr>Categoría Shampoo</vt:lpstr>
      <vt:lpstr>Categoría Antigripales</vt:lpstr>
      <vt:lpstr>Categoría Antiacidos</vt:lpstr>
      <vt:lpstr>Categoría Vitaminas</vt:lpstr>
      <vt:lpstr>Categoría Reconstituyentes</vt:lpstr>
      <vt:lpstr>Categoría Analgésicos</vt:lpstr>
      <vt:lpstr>Categoría Desodorante</vt:lpstr>
      <vt:lpstr>Presentación de PowerPoint</vt:lpstr>
      <vt:lpstr>Presentación de PowerPoint</vt:lpstr>
      <vt:lpstr>Presentación de PowerPoint</vt:lpstr>
      <vt:lpstr>Presentación de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Camila Gutierrez</dc:creator>
  <cp:lastModifiedBy>Angelica Vega</cp:lastModifiedBy>
  <cp:revision>379</cp:revision>
  <cp:lastPrinted>2021-04-09T23:58:07Z</cp:lastPrinted>
  <dcterms:created xsi:type="dcterms:W3CDTF">2021-02-11T19:23:42Z</dcterms:created>
  <dcterms:modified xsi:type="dcterms:W3CDTF">2024-09-12T00:54:28Z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0x01010058601AE590EC044DB87189CB3ADED201</vt:lpwstr>
  </property>
</Properties>
</file>